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71" r:id="rId2"/>
    <p:sldId id="266" r:id="rId3"/>
    <p:sldId id="268" r:id="rId4"/>
    <p:sldId id="256" r:id="rId5"/>
    <p:sldId id="257" r:id="rId6"/>
    <p:sldId id="258" r:id="rId7"/>
    <p:sldId id="260" r:id="rId8"/>
    <p:sldId id="261" r:id="rId9"/>
    <p:sldId id="263" r:id="rId10"/>
    <p:sldId id="262" r:id="rId11"/>
    <p:sldId id="259" r:id="rId12"/>
    <p:sldId id="269" r:id="rId13"/>
    <p:sldId id="270" r:id="rId14"/>
  </p:sldIdLst>
  <p:sldSz cx="9144000" cy="5143500" type="screen16x9"/>
  <p:notesSz cx="6858000" cy="9144000"/>
  <p:embeddedFontLst>
    <p:embeddedFont>
      <p:font typeface="方正细圆简体" panose="02010601030101010101" pitchFamily="2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方正行楷简体" panose="02010601030101010101" pitchFamily="2" charset="-122"/>
      <p:regular r:id="rId23"/>
    </p:embeddedFont>
  </p:embeddedFontLst>
  <p:defaultTextStyle>
    <a:defPPr>
      <a:defRPr lang="zh-CN"/>
    </a:defPPr>
    <a:lvl1pPr marL="0" algn="l" defTabSz="9143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5" algn="l" defTabSz="9143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6" algn="l" defTabSz="9143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9" algn="l" defTabSz="9143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11" algn="l" defTabSz="9143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4" algn="l" defTabSz="9143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6" algn="l" defTabSz="9143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8" algn="l" defTabSz="9143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123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148" autoAdjust="0"/>
  </p:normalViewPr>
  <p:slideViewPr>
    <p:cSldViewPr showGuides="1">
      <p:cViewPr>
        <p:scale>
          <a:sx n="100" d="100"/>
          <a:sy n="100" d="100"/>
        </p:scale>
        <p:origin x="516" y="-114"/>
      </p:cViewPr>
      <p:guideLst>
        <p:guide orient="horz" pos="1620"/>
        <p:guide orient="horz" pos="12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17E84D-7E4C-4F0E-B620-3DF4CFBB4208}" type="datetimeFigureOut">
              <a:rPr lang="zh-CN" altLang="en-US" smtClean="0"/>
              <a:t>2016/6/4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8D37F4-1421-4FE9-837A-56C5A1F38F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581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8182B4-542B-4201-8043-FFC5D82BF03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733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D37F4-1421-4FE9-837A-56C5A1F38F1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0384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D37F4-1421-4FE9-837A-56C5A1F38F1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4345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D37F4-1421-4FE9-837A-56C5A1F38F1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560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D37F4-1421-4FE9-837A-56C5A1F38F1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843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D37F4-1421-4FE9-837A-56C5A1F38F1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5835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D37F4-1421-4FE9-837A-56C5A1F38F1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745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D37F4-1421-4FE9-837A-56C5A1F38F1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462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D37F4-1421-4FE9-837A-56C5A1F38F1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290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D37F4-1421-4FE9-837A-56C5A1F38F1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658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D37F4-1421-4FE9-837A-56C5A1F38F1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4053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D37F4-1421-4FE9-837A-56C5A1F38F1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141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8D37F4-1421-4FE9-837A-56C5A1F38F1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62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4559300"/>
            <a:ext cx="9144000" cy="5842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"/>
            <a:ext cx="9144000" cy="101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0130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67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221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608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9954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7656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绿背景"/>
          <p:cNvSpPr/>
          <p:nvPr userDrawn="1"/>
        </p:nvSpPr>
        <p:spPr>
          <a:xfrm>
            <a:off x="-12700" y="0"/>
            <a:ext cx="9156700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 sz="1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405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3725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7" r:id="rId4"/>
    <p:sldLayoutId id="2147483658" r:id="rId5"/>
    <p:sldLayoutId id="2147483659" r:id="rId6"/>
    <p:sldLayoutId id="2147483660" r:id="rId7"/>
  </p:sldLayoutIdLst>
  <p:timing>
    <p:tnLst>
      <p:par>
        <p:cTn id="1" dur="indefinite" restart="never" nodeType="tmRoot"/>
      </p:par>
    </p:tnLst>
  </p:timing>
  <p:txStyles>
    <p:titleStyle>
      <a:lvl1pPr algn="ctr" defTabSz="9143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7" indent="-342887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1" indent="-285739" algn="l" defTabSz="9143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6" indent="-228591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8" indent="-228591" algn="l" defTabSz="9143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1" indent="-228591" algn="l" defTabSz="9143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02" indent="-228591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5" indent="-228591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7" indent="-228591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9" indent="-228591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5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6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9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1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4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6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8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g"/><Relationship Id="rId13" Type="http://schemas.openxmlformats.org/officeDocument/2006/relationships/image" Target="../media/image38.png"/><Relationship Id="rId18" Type="http://schemas.openxmlformats.org/officeDocument/2006/relationships/image" Target="../media/image40.png"/><Relationship Id="rId26" Type="http://schemas.openxmlformats.org/officeDocument/2006/relationships/image" Target="../media/image13.png"/><Relationship Id="rId3" Type="http://schemas.openxmlformats.org/officeDocument/2006/relationships/image" Target="../media/image63.jpeg"/><Relationship Id="rId21" Type="http://schemas.openxmlformats.org/officeDocument/2006/relationships/image" Target="../media/image42.png"/><Relationship Id="rId7" Type="http://schemas.openxmlformats.org/officeDocument/2006/relationships/image" Target="../media/image66.jpeg"/><Relationship Id="rId12" Type="http://schemas.openxmlformats.org/officeDocument/2006/relationships/image" Target="../media/image69.jpg"/><Relationship Id="rId17" Type="http://schemas.openxmlformats.org/officeDocument/2006/relationships/image" Target="../media/image9.png"/><Relationship Id="rId25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8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11" Type="http://schemas.openxmlformats.org/officeDocument/2006/relationships/image" Target="../media/image68.jpg"/><Relationship Id="rId24" Type="http://schemas.openxmlformats.org/officeDocument/2006/relationships/image" Target="../media/image44.png"/><Relationship Id="rId5" Type="http://schemas.openxmlformats.org/officeDocument/2006/relationships/image" Target="../media/image64.jpg"/><Relationship Id="rId15" Type="http://schemas.openxmlformats.org/officeDocument/2006/relationships/image" Target="../media/image39.png"/><Relationship Id="rId23" Type="http://schemas.openxmlformats.org/officeDocument/2006/relationships/image" Target="../media/image11.png"/><Relationship Id="rId10" Type="http://schemas.openxmlformats.org/officeDocument/2006/relationships/image" Target="../media/image56.jpeg"/><Relationship Id="rId19" Type="http://schemas.openxmlformats.org/officeDocument/2006/relationships/image" Target="../media/image10.png"/><Relationship Id="rId4" Type="http://schemas.microsoft.com/office/2007/relationships/hdphoto" Target="../media/hdphoto9.wdp"/><Relationship Id="rId9" Type="http://schemas.openxmlformats.org/officeDocument/2006/relationships/image" Target="../media/image57.jpg"/><Relationship Id="rId14" Type="http://schemas.openxmlformats.org/officeDocument/2006/relationships/image" Target="../media/image7.png"/><Relationship Id="rId22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g"/><Relationship Id="rId3" Type="http://schemas.openxmlformats.org/officeDocument/2006/relationships/image" Target="../media/image70.jpeg"/><Relationship Id="rId7" Type="http://schemas.openxmlformats.org/officeDocument/2006/relationships/image" Target="../media/image7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g"/><Relationship Id="rId5" Type="http://schemas.openxmlformats.org/officeDocument/2006/relationships/image" Target="../media/image59.jpg"/><Relationship Id="rId4" Type="http://schemas.openxmlformats.org/officeDocument/2006/relationships/image" Target="../media/image71.jpg"/><Relationship Id="rId9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5.jpe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78.jpeg"/><Relationship Id="rId5" Type="http://schemas.openxmlformats.org/officeDocument/2006/relationships/image" Target="../media/image20.png"/><Relationship Id="rId10" Type="http://schemas.openxmlformats.org/officeDocument/2006/relationships/image" Target="../media/image50.jpeg"/><Relationship Id="rId4" Type="http://schemas.openxmlformats.org/officeDocument/2006/relationships/image" Target="../media/image76.jpeg"/><Relationship Id="rId9" Type="http://schemas.microsoft.com/office/2007/relationships/hdphoto" Target="../media/hdphoto10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9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81.png"/><Relationship Id="rId10" Type="http://schemas.openxmlformats.org/officeDocument/2006/relationships/image" Target="../media/image83.png"/><Relationship Id="rId4" Type="http://schemas.openxmlformats.org/officeDocument/2006/relationships/image" Target="../media/image80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2.jpg"/><Relationship Id="rId3" Type="http://schemas.openxmlformats.org/officeDocument/2006/relationships/image" Target="../media/image14.jpeg"/><Relationship Id="rId7" Type="http://schemas.microsoft.com/office/2007/relationships/hdphoto" Target="../media/hdphoto1.wdp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5" Type="http://schemas.openxmlformats.org/officeDocument/2006/relationships/image" Target="../media/image16.png"/><Relationship Id="rId10" Type="http://schemas.microsoft.com/office/2007/relationships/hdphoto" Target="../media/hdphoto2.wdp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3.jpeg"/><Relationship Id="rId7" Type="http://schemas.microsoft.com/office/2007/relationships/hdphoto" Target="../media/hdphoto3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microsoft.com/office/2007/relationships/hdphoto" Target="../media/hdphoto4.wdp"/><Relationship Id="rId4" Type="http://schemas.openxmlformats.org/officeDocument/2006/relationships/image" Target="../media/image24.jp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png"/><Relationship Id="rId18" Type="http://schemas.openxmlformats.org/officeDocument/2006/relationships/image" Target="../media/image40.png"/><Relationship Id="rId26" Type="http://schemas.openxmlformats.org/officeDocument/2006/relationships/image" Target="../media/image13.png"/><Relationship Id="rId3" Type="http://schemas.openxmlformats.org/officeDocument/2006/relationships/image" Target="../media/image29.jpeg"/><Relationship Id="rId21" Type="http://schemas.openxmlformats.org/officeDocument/2006/relationships/image" Target="../media/image42.png"/><Relationship Id="rId7" Type="http://schemas.openxmlformats.org/officeDocument/2006/relationships/image" Target="../media/image32.png"/><Relationship Id="rId12" Type="http://schemas.openxmlformats.org/officeDocument/2006/relationships/image" Target="../media/image37.jpeg"/><Relationship Id="rId17" Type="http://schemas.openxmlformats.org/officeDocument/2006/relationships/image" Target="../media/image9.png"/><Relationship Id="rId25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8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36.png"/><Relationship Id="rId24" Type="http://schemas.openxmlformats.org/officeDocument/2006/relationships/image" Target="../media/image44.png"/><Relationship Id="rId5" Type="http://schemas.microsoft.com/office/2007/relationships/hdphoto" Target="../media/hdphoto5.wdp"/><Relationship Id="rId15" Type="http://schemas.openxmlformats.org/officeDocument/2006/relationships/image" Target="../media/image39.png"/><Relationship Id="rId23" Type="http://schemas.openxmlformats.org/officeDocument/2006/relationships/image" Target="../media/image11.png"/><Relationship Id="rId10" Type="http://schemas.openxmlformats.org/officeDocument/2006/relationships/image" Target="../media/image35.jpeg"/><Relationship Id="rId19" Type="http://schemas.openxmlformats.org/officeDocument/2006/relationships/image" Target="../media/image10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Relationship Id="rId14" Type="http://schemas.openxmlformats.org/officeDocument/2006/relationships/image" Target="../media/image7.png"/><Relationship Id="rId22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45.jpe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47.png"/><Relationship Id="rId10" Type="http://schemas.openxmlformats.org/officeDocument/2006/relationships/image" Target="../media/image50.jpeg"/><Relationship Id="rId4" Type="http://schemas.openxmlformats.org/officeDocument/2006/relationships/image" Target="../media/image46.png"/><Relationship Id="rId9" Type="http://schemas.openxmlformats.org/officeDocument/2006/relationships/image" Target="../media/image4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g"/><Relationship Id="rId13" Type="http://schemas.openxmlformats.org/officeDocument/2006/relationships/image" Target="../media/image58.jpg"/><Relationship Id="rId3" Type="http://schemas.openxmlformats.org/officeDocument/2006/relationships/audio" Target="../media/audio1.wav"/><Relationship Id="rId7" Type="http://schemas.openxmlformats.org/officeDocument/2006/relationships/image" Target="../media/image53.jpg"/><Relationship Id="rId12" Type="http://schemas.openxmlformats.org/officeDocument/2006/relationships/image" Target="../media/image5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6.jpeg"/><Relationship Id="rId5" Type="http://schemas.microsoft.com/office/2007/relationships/hdphoto" Target="../media/hdphoto7.wdp"/><Relationship Id="rId15" Type="http://schemas.openxmlformats.org/officeDocument/2006/relationships/image" Target="../media/image60.png"/><Relationship Id="rId10" Type="http://schemas.openxmlformats.org/officeDocument/2006/relationships/image" Target="../media/image27.jpg"/><Relationship Id="rId4" Type="http://schemas.openxmlformats.org/officeDocument/2006/relationships/image" Target="../media/image51.jpeg"/><Relationship Id="rId9" Type="http://schemas.openxmlformats.org/officeDocument/2006/relationships/image" Target="../media/image55.jpg"/><Relationship Id="rId14" Type="http://schemas.openxmlformats.org/officeDocument/2006/relationships/image" Target="../media/image59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61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47.png"/><Relationship Id="rId10" Type="http://schemas.microsoft.com/office/2007/relationships/hdphoto" Target="../media/hdphoto8.wdp"/><Relationship Id="rId4" Type="http://schemas.openxmlformats.org/officeDocument/2006/relationships/image" Target="../media/image46.png"/><Relationship Id="rId9" Type="http://schemas.openxmlformats.org/officeDocument/2006/relationships/image" Target="../media/image6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金色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231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2627784" y="1578734"/>
            <a:ext cx="4608512" cy="1884987"/>
            <a:chOff x="3934966" y="2104980"/>
            <a:chExt cx="4896544" cy="2513316"/>
          </a:xfrm>
        </p:grpSpPr>
        <p:sp>
          <p:nvSpPr>
            <p:cNvPr id="9" name="TextBox 8"/>
            <p:cNvSpPr txBox="1"/>
            <p:nvPr/>
          </p:nvSpPr>
          <p:spPr>
            <a:xfrm>
              <a:off x="4067558" y="2104980"/>
              <a:ext cx="4763952" cy="1025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</a:effectLst>
                </a:rPr>
                <a:t> 中国某某大学</a:t>
              </a:r>
              <a:endParaRPr lang="zh-CN" altLang="en-US" sz="4400" b="1" dirty="0"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934966" y="3140968"/>
              <a:ext cx="489654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dirty="0" smtClean="0">
                  <a:solidFill>
                    <a:schemeClr val="bg1"/>
                  </a:soli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花木兰届同学聚会</a:t>
              </a:r>
              <a:r>
                <a:rPr lang="en-US" altLang="zh-CN" sz="3300" b="1" dirty="0" smtClean="0">
                  <a:solidFill>
                    <a:schemeClr val="bg1"/>
                  </a:soli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3300" b="1" dirty="0"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118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6" presetClass="emph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:\新建文件夹 (7)\同学会\34479\2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ghtScree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8880" y="592137"/>
            <a:ext cx="15841760" cy="394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407141" y="972252"/>
            <a:ext cx="4152674" cy="3228847"/>
            <a:chOff x="2285161" y="1235574"/>
            <a:chExt cx="4547440" cy="3330361"/>
          </a:xfrm>
        </p:grpSpPr>
        <p:pic>
          <p:nvPicPr>
            <p:cNvPr id="6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90606" y="1235574"/>
              <a:ext cx="4536550" cy="285015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chemeClr val="bg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9" name="矩形 8"/>
            <p:cNvSpPr/>
            <p:nvPr/>
          </p:nvSpPr>
          <p:spPr>
            <a:xfrm>
              <a:off x="2285161" y="4248482"/>
              <a:ext cx="4547440" cy="3174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25400" prstMaterial="metal">
                <a:bevelT w="127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zh-CN" altLang="en-US" sz="1400">
                  <a:ln w="5080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青春并不忧伤、却被我们演绎的如此凄凉。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403259" y="1018428"/>
            <a:ext cx="4160438" cy="3136494"/>
            <a:chOff x="2285160" y="1330831"/>
            <a:chExt cx="4547442" cy="3235104"/>
          </a:xfrm>
        </p:grpSpPr>
        <p:pic>
          <p:nvPicPr>
            <p:cNvPr id="11" name="Picture 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85160" y="1330831"/>
              <a:ext cx="4547442" cy="281477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chemeClr val="bg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12" name="矩形 11"/>
            <p:cNvSpPr/>
            <p:nvPr/>
          </p:nvSpPr>
          <p:spPr>
            <a:xfrm>
              <a:off x="2285161" y="4248482"/>
              <a:ext cx="4547440" cy="3174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25400" prstMaterial="metal">
                <a:bevelT w="127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zh-CN" altLang="en-US" sz="1400">
                  <a:ln w="5080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青春并不忧伤、却被我们演绎的如此凄凉。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279065" y="972252"/>
            <a:ext cx="4408827" cy="3228847"/>
            <a:chOff x="2285161" y="1235574"/>
            <a:chExt cx="4547440" cy="3330361"/>
          </a:xfrm>
        </p:grpSpPr>
        <p:pic>
          <p:nvPicPr>
            <p:cNvPr id="14" name="Picture 9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20431" y="1235574"/>
              <a:ext cx="4276898" cy="280828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chemeClr val="bg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15" name="矩形 14"/>
            <p:cNvSpPr/>
            <p:nvPr/>
          </p:nvSpPr>
          <p:spPr>
            <a:xfrm>
              <a:off x="2285161" y="4248482"/>
              <a:ext cx="4547440" cy="3174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25400" prstMaterial="metal">
                <a:bevelT w="127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zh-CN" altLang="en-US" sz="1400">
                  <a:ln w="5080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青春并不忧伤、却被我们演绎的如此凄凉。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403259" y="1020994"/>
            <a:ext cx="4160438" cy="3131363"/>
            <a:chOff x="2285160" y="1336123"/>
            <a:chExt cx="4547442" cy="3229812"/>
          </a:xfrm>
        </p:grpSpPr>
        <p:pic>
          <p:nvPicPr>
            <p:cNvPr id="17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85160" y="1336123"/>
              <a:ext cx="4547442" cy="279676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chemeClr val="bg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18" name="矩形 17"/>
            <p:cNvSpPr/>
            <p:nvPr/>
          </p:nvSpPr>
          <p:spPr>
            <a:xfrm>
              <a:off x="2285161" y="4248482"/>
              <a:ext cx="4547440" cy="3174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25400" prstMaterial="metal">
                <a:bevelT w="127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zh-CN" altLang="en-US" sz="1400">
                  <a:ln w="5080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青春并不忧伤、却被我们演绎的如此凄凉。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279065" y="1010247"/>
            <a:ext cx="4408827" cy="3152856"/>
            <a:chOff x="2285161" y="1313953"/>
            <a:chExt cx="4547440" cy="3251982"/>
          </a:xfrm>
        </p:grpSpPr>
        <p:pic>
          <p:nvPicPr>
            <p:cNvPr id="20" name="Picture 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21267" y="1313953"/>
              <a:ext cx="4275228" cy="281477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chemeClr val="bg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21" name="矩形 20"/>
            <p:cNvSpPr/>
            <p:nvPr/>
          </p:nvSpPr>
          <p:spPr>
            <a:xfrm>
              <a:off x="2285161" y="4248482"/>
              <a:ext cx="4547440" cy="3174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25400" prstMaterial="metal">
                <a:bevelT w="127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zh-CN" altLang="en-US" sz="1400">
                  <a:ln w="5080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青春并不忧伤、却被我们演绎的如此凄凉。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79065" y="972252"/>
            <a:ext cx="4408827" cy="3228847"/>
            <a:chOff x="2285161" y="1235574"/>
            <a:chExt cx="4547440" cy="3330361"/>
          </a:xfrm>
        </p:grpSpPr>
        <p:pic>
          <p:nvPicPr>
            <p:cNvPr id="23" name="Picture 9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21267" y="1235574"/>
              <a:ext cx="4283233" cy="283091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chemeClr val="bg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24" name="矩形 23"/>
            <p:cNvSpPr/>
            <p:nvPr/>
          </p:nvSpPr>
          <p:spPr>
            <a:xfrm>
              <a:off x="2285161" y="4248482"/>
              <a:ext cx="4547440" cy="3174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25400" prstMaterial="metal">
                <a:bevelT w="127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zh-CN" altLang="en-US" sz="1400">
                  <a:ln w="5080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青春并不忧伤、却被我们演绎的如此凄凉。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279065" y="977397"/>
            <a:ext cx="4408827" cy="3218557"/>
            <a:chOff x="2285161" y="1246187"/>
            <a:chExt cx="4547440" cy="3319748"/>
          </a:xfrm>
        </p:grpSpPr>
        <p:pic>
          <p:nvPicPr>
            <p:cNvPr id="26" name="Picture 9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21267" y="1246187"/>
              <a:ext cx="4275227" cy="286123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chemeClr val="bg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27" name="矩形 26"/>
            <p:cNvSpPr/>
            <p:nvPr/>
          </p:nvSpPr>
          <p:spPr>
            <a:xfrm>
              <a:off x="2285161" y="4248482"/>
              <a:ext cx="4547440" cy="3174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25400" prstMaterial="metal">
                <a:bevelT w="127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zh-CN" altLang="en-US" sz="1400">
                  <a:ln w="5080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青春并不忧伤、却被我们演绎的如此凄凉。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279065" y="972252"/>
            <a:ext cx="4408827" cy="3228846"/>
            <a:chOff x="2285161" y="1235575"/>
            <a:chExt cx="4547440" cy="3330360"/>
          </a:xfrm>
        </p:grpSpPr>
        <p:pic>
          <p:nvPicPr>
            <p:cNvPr id="29" name="Picture 9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421267" y="1235575"/>
              <a:ext cx="4275228" cy="28501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 w="38100">
              <a:solidFill>
                <a:schemeClr val="bg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sp>
          <p:nvSpPr>
            <p:cNvPr id="30" name="矩形 29"/>
            <p:cNvSpPr/>
            <p:nvPr/>
          </p:nvSpPr>
          <p:spPr>
            <a:xfrm>
              <a:off x="2285161" y="4248482"/>
              <a:ext cx="4547440" cy="31745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25400" prstMaterial="metal">
                <a:bevelT w="127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zh-CN" altLang="en-US" sz="1400">
                  <a:ln w="50800"/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青春并不忧伤、却被我们演绎的如此凄凉。</a:t>
              </a:r>
              <a:endParaRPr lang="zh-CN" altLang="en-US" sz="1400" dirty="0">
                <a:ln w="50800"/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277" y="56826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2329" y="60064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3060" y="57416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5643444"/>
            <a:ext cx="355966" cy="35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3311" y="67482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4537764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-19863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97495" y="4587974"/>
            <a:ext cx="58467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每段青春都会苍</a:t>
            </a:r>
            <a:r>
              <a:rPr lang="zh-CN" altLang="en-US" sz="160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老</a:t>
            </a:r>
            <a:endParaRPr lang="zh-CN" altLang="en-US" sz="160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97495" y="4587974"/>
            <a:ext cx="26981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但</a:t>
            </a:r>
            <a:r>
              <a:rPr lang="zh-CN" altLang="en-US" sz="14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我希望记忆里的你一直都好。</a:t>
            </a:r>
          </a:p>
        </p:txBody>
      </p:sp>
    </p:spTree>
    <p:extLst>
      <p:ext uri="{BB962C8B-B14F-4D97-AF65-F5344CB8AC3E}">
        <p14:creationId xmlns:p14="http://schemas.microsoft.com/office/powerpoint/2010/main" val="102328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00"/>
    </mc:Choice>
    <mc:Fallback xmlns="">
      <p:transition spd="slow" advTm="1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0" fill="hold"/>
                                        <p:tgtEl>
                                          <p:spTgt spid="2"/>
                                        </p:tgtEl>
                                      </p:cBhvr>
                                      <p:by x="6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3" presetClass="entr" presetSubtype="3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xit" presetSubtype="54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3" presetClass="entr" presetSubtype="3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xit" presetSubtype="544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ntr" presetSubtype="36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xit" presetSubtype="544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3" presetClass="entr" presetSubtype="36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xit" presetSubtype="54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36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xit" presetSubtype="544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3" presetClass="entr" presetSubtype="36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xit" presetSubtype="54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3" presetClass="entr" presetSubtype="36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xit" presetSubtype="544" fill="hold" nodeType="withEffect">
                                  <p:stCondLst>
                                    <p:cond delay="18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3" presetClass="entr" presetSubtype="36" fill="hold" nodeType="withEffect">
                                  <p:stCondLst>
                                    <p:cond delay="18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xit" presetSubtype="544" fill="hold" nodeType="withEffect">
                                  <p:stCondLst>
                                    <p:cond delay="2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116" dur="4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40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00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21" dur="4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123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40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00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128" dur="4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130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40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00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35" dur="4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137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40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0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42" dur="4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144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4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20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49" dur="4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151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4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6" dur="4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158" dur="4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40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200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63" dur="4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65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40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8" dur="200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70" dur="4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72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40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5" dur="200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7" dur="4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79" dur="4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40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20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84" dur="4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86" dur="4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4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9" dur="20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91" dur="4000" fill="hold"/>
                                        <p:tgtEl>
                                          <p:spTgt spid="4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93" dur="4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40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6" dur="200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98" dur="4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5E-6 -0.00031 C 0.00156 -0.01514 0.00364 -0.02719 0.00816 -0.03831 C 0.01041 -0.05499 0.00712 -0.03491 0.0118 -0.0519 C 0.0125 -0.05437 0.01215 -0.05715 0.01284 -0.05901 C 0.01458 -0.06302 0.01701 -0.06488 0.0184 -0.06858 C 0.02048 -0.07383 0.0217 -0.07692 0.02413 -0.08032 C 0.025 -0.08156 0.02621 -0.08156 0.02708 -0.08279 C 0.03628 -0.09546 0.02916 -0.08959 0.03646 -0.09422 C 0.03975 -0.09948 0.04219 -0.10133 0.04583 -0.10349 C 0.05312 -0.11523 0.06215 -0.1177 0.07048 -0.11986 C 0.08159 -0.12944 0.07048 -0.1211 0.08281 -0.12697 C 0.0934 -0.13222 0.10347 -0.13995 0.11389 -0.14334 C 0.1151 -0.14458 0.1158 -0.1452 0.11684 -0.14581 C 0.11909 -0.14674 0.12135 -0.14643 0.12344 -0.14798 C 0.13177 -0.15323 0.13941 -0.16404 0.14722 -0.17146 C 0.15034 -0.17485 0.15555 -0.1764 0.1585 -0.18103 C 0.16284 -0.18721 0.16597 -0.19432 0.17066 -0.19679 C 0.17396 -0.20235 0.17656 -0.20822 0.18038 -0.21162 C 0.18559 -0.22428 0.19271 -0.23633 0.19896 -0.24653 C 0.20052 -0.24869 0.20156 -0.25301 0.20295 -0.25579 C 0.20712 -0.26413 0.20937 -0.26784 0.21319 -0.27464 C 0.2151 -0.28761 0.21354 -0.27989 0.21996 -0.29534 C 0.22083 -0.29781 0.22187 -0.30028 0.22291 -0.30244 C 0.22378 -0.30522 0.22552 -0.30955 0.22552 -0.30924 C 0.22795 -0.32623 0.22448 -0.30708 0.23038 -0.31912 C 0.23107 -0.32067 0.23073 -0.32376 0.23107 -0.32623 C 0.23229 -0.3287 0.23385 -0.33055 0.23489 -0.33303 C 0.23837 -0.35002 0.23489 -0.33519 0.24062 -0.35187 C 0.24444 -0.36268 0.24653 -0.37751 0.25017 -0.38894 C 0.25139 -0.40037 0.25295 -0.40562 0.2559 -0.41458 C 0.2585 -0.43343 0.25469 -0.40871 0.25972 -0.4291 C 0.26059 -0.4325 0.26076 -0.43683 0.26146 -0.44022 C 0.26406 -0.45165 0.26684 -0.46216 0.26909 -0.47359 C 0.27344 -0.49367 0.27725 -0.51406 0.28142 -0.53414 C 0.28246 -0.54001 0.28472 -0.54464 0.28611 -0.5502 C 0.29132 -0.57028 0.29809 -0.59036 0.30243 -0.61106 C 0.30399 -0.62033 0.30607 -0.62836 0.30798 -0.63701 C 0.30972 -0.64721 0.30903 -0.64813 0.31163 -0.65586 C 0.32153 -0.68397 0.30989 -0.64751 0.31823 -0.67439 C 0.31875 -0.67686 0.31892 -0.67933 0.31909 -0.6815 C 0.31979 -0.68397 0.32083 -0.68582 0.321 -0.68891 C 0.32291 -0.69972 0.32396 -0.71239 0.32587 -0.72351 C 0.32743 -0.73278 0.32986 -0.7405 0.33177 -0.74977 C 0.33559 -0.76985 0.33906 -0.79086 0.34392 -0.8097 C 0.34479 -0.81372 0.34566 -0.81804 0.3467 -0.82175 C 0.34791 -0.82577 0.3493 -0.82916 0.35034 -0.83318 C 0.35156 -0.83812 0.35208 -0.84276 0.3533 -0.84739 C 0.36146 -0.88045 0.36979 -0.90454 0.38055 -0.93204 C 0.38489 -0.94254 0.38663 -0.95706 0.38923 -0.96911 C 0.3908 -0.9759 0.39271 -0.97992 0.39479 -0.98517 C 0.39635 -0.99753 0.39496 -0.98919 0.39861 -1.00216 C 0.40538 -1.02564 0.40399 -1.02626 0.41371 -1.04387 C 0.41562 -1.04727 0.41736 -1.05221 0.41962 -1.05345 C 0.42517 -1.05684 0.43107 -1.06179 0.43646 -1.06704 C 0.44288 -1.07383 0.44757 -1.08032 0.45451 -1.08341 C 0.46753 -1.08928 0.46007 -1.08279 0.47083 -1.08835 C 0.47864 -1.09268 0.48715 -1.09515 0.49514 -1.09948 C 0.50034 -1.10287 0.50503 -1.10658 0.51024 -1.10874 C 0.52222 -1.11492 0.53403 -1.12295 0.54635 -1.1279 C 0.55295 -1.13037 0.54878 -1.12913 0.55486 -1.13253 C 0.55798 -1.13408 0.56406 -1.13716 0.56406 -1.13686 C 0.56614 -1.13933 0.56788 -1.1418 0.57031 -1.14427 " pathEditMode="relative" rAng="0" ptsTypes="fffffffffffffffffffffffffffffffffffffffffffffffffffffffffffffA">
                                      <p:cBhvr>
                                        <p:cTn id="200" dur="4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07" y="-57183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4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3" dur="20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205" dur="4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207" dur="4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40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0" dur="200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12" dur="4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1" grpId="1"/>
      <p:bldP spid="32" grpId="0"/>
      <p:bldP spid="3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新建文件夹 (7)\同学会\34479\全屏背景图 (108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" y="592137"/>
            <a:ext cx="12648958" cy="394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507104" y="1284720"/>
            <a:ext cx="4043402" cy="2625515"/>
            <a:chOff x="1805965" y="1573439"/>
            <a:chExt cx="4719776" cy="3064709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05966" y="1573439"/>
              <a:ext cx="4719772" cy="2741388"/>
            </a:xfrm>
            <a:prstGeom prst="rect">
              <a:avLst/>
            </a:prstGeom>
            <a:solidFill>
              <a:srgbClr val="00B0F0">
                <a:alpha val="85000"/>
              </a:srgbClr>
            </a:solidFill>
            <a:ln>
              <a:noFill/>
            </a:ln>
            <a:extLst/>
          </p:spPr>
        </p:pic>
        <p:sp>
          <p:nvSpPr>
            <p:cNvPr id="9" name="矩形 8"/>
            <p:cNvSpPr/>
            <p:nvPr/>
          </p:nvSpPr>
          <p:spPr>
            <a:xfrm>
              <a:off x="1805965" y="4314826"/>
              <a:ext cx="4719776" cy="323322"/>
            </a:xfrm>
            <a:prstGeom prst="rect">
              <a:avLst/>
            </a:prstGeom>
            <a:solidFill>
              <a:schemeClr val="accent6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青</a:t>
              </a:r>
              <a:r>
                <a:rPr lang="zh-CN" altLang="en-US" sz="1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春，如此美好。</a:t>
              </a:r>
              <a:endParaRPr lang="zh-CN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07105" y="1275656"/>
            <a:ext cx="4043404" cy="2633450"/>
            <a:chOff x="1805964" y="1491630"/>
            <a:chExt cx="4719778" cy="3073973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05964" y="1491630"/>
              <a:ext cx="4719778" cy="2750649"/>
            </a:xfrm>
            <a:prstGeom prst="rect">
              <a:avLst/>
            </a:prstGeom>
            <a:solidFill>
              <a:srgbClr val="00B0F0">
                <a:alpha val="85000"/>
              </a:srgbClr>
            </a:solidFill>
            <a:ln>
              <a:noFill/>
            </a:ln>
            <a:extLst/>
          </p:spPr>
        </p:pic>
        <p:sp>
          <p:nvSpPr>
            <p:cNvPr id="12" name="矩形 11"/>
            <p:cNvSpPr/>
            <p:nvPr/>
          </p:nvSpPr>
          <p:spPr>
            <a:xfrm>
              <a:off x="1805965" y="4242281"/>
              <a:ext cx="4719776" cy="323322"/>
            </a:xfrm>
            <a:prstGeom prst="rect">
              <a:avLst/>
            </a:prstGeom>
            <a:solidFill>
              <a:schemeClr val="accent6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青春，令人寻味。</a:t>
              </a:r>
              <a:endParaRPr lang="zh-CN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07099" y="1275842"/>
            <a:ext cx="4044276" cy="2633263"/>
            <a:chOff x="1804945" y="1491630"/>
            <a:chExt cx="4720796" cy="3073753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04945" y="1491630"/>
              <a:ext cx="4720796" cy="2751750"/>
            </a:xfrm>
            <a:prstGeom prst="rect">
              <a:avLst/>
            </a:prstGeom>
            <a:solidFill>
              <a:srgbClr val="00B0F0">
                <a:alpha val="85000"/>
              </a:srgbClr>
            </a:solidFill>
            <a:ln>
              <a:noFill/>
            </a:ln>
            <a:extLst/>
          </p:spPr>
        </p:pic>
        <p:sp>
          <p:nvSpPr>
            <p:cNvPr id="15" name="矩形 14"/>
            <p:cNvSpPr/>
            <p:nvPr/>
          </p:nvSpPr>
          <p:spPr>
            <a:xfrm>
              <a:off x="1805965" y="4242061"/>
              <a:ext cx="4719776" cy="323322"/>
            </a:xfrm>
            <a:prstGeom prst="rect">
              <a:avLst/>
            </a:prstGeom>
            <a:solidFill>
              <a:schemeClr val="accent6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在青春的舞台上，我们书写着惆怅。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05693" y="1275656"/>
            <a:ext cx="4043404" cy="2631635"/>
            <a:chOff x="1805963" y="1888790"/>
            <a:chExt cx="4719778" cy="2675234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436"/>
            <a:stretch/>
          </p:blipFill>
          <p:spPr bwMode="auto">
            <a:xfrm>
              <a:off x="1805963" y="1888790"/>
              <a:ext cx="4719778" cy="2396651"/>
            </a:xfrm>
            <a:prstGeom prst="rect">
              <a:avLst/>
            </a:prstGeom>
            <a:solidFill>
              <a:srgbClr val="00B0F0">
                <a:alpha val="85000"/>
              </a:srgbClr>
            </a:solidFill>
            <a:ln>
              <a:noFill/>
            </a:ln>
            <a:extLst/>
          </p:spPr>
        </p:pic>
        <p:sp>
          <p:nvSpPr>
            <p:cNvPr id="18" name="矩形 17"/>
            <p:cNvSpPr/>
            <p:nvPr/>
          </p:nvSpPr>
          <p:spPr>
            <a:xfrm>
              <a:off x="1805965" y="4284291"/>
              <a:ext cx="4719776" cy="279733"/>
            </a:xfrm>
            <a:prstGeom prst="rect">
              <a:avLst/>
            </a:prstGeom>
            <a:solidFill>
              <a:schemeClr val="accent6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青春无语，却焕发出活力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24745" y="1285090"/>
            <a:ext cx="4043402" cy="2686166"/>
            <a:chOff x="1805965" y="1502642"/>
            <a:chExt cx="4719776" cy="3135506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805966" y="1502642"/>
              <a:ext cx="4719772" cy="2812184"/>
            </a:xfrm>
            <a:prstGeom prst="rect">
              <a:avLst/>
            </a:prstGeom>
            <a:solidFill>
              <a:srgbClr val="00B0F0">
                <a:alpha val="85000"/>
              </a:srgbClr>
            </a:solidFill>
            <a:ln>
              <a:noFill/>
            </a:ln>
            <a:extLst/>
          </p:spPr>
        </p:pic>
        <p:sp>
          <p:nvSpPr>
            <p:cNvPr id="21" name="矩形 20"/>
            <p:cNvSpPr/>
            <p:nvPr/>
          </p:nvSpPr>
          <p:spPr>
            <a:xfrm>
              <a:off x="1805965" y="4314826"/>
              <a:ext cx="4719776" cy="323322"/>
            </a:xfrm>
            <a:prstGeom prst="rect">
              <a:avLst/>
            </a:prstGeom>
            <a:solidFill>
              <a:schemeClr val="accent6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鲜花无语，却散发出芬芳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505693" y="1285090"/>
            <a:ext cx="4062454" cy="2690572"/>
            <a:chOff x="1783726" y="1497499"/>
            <a:chExt cx="4742015" cy="3140649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783726" y="1497499"/>
              <a:ext cx="4742015" cy="2817327"/>
            </a:xfrm>
            <a:prstGeom prst="rect">
              <a:avLst/>
            </a:prstGeom>
            <a:solidFill>
              <a:srgbClr val="00B0F0">
                <a:alpha val="85000"/>
              </a:srgbClr>
            </a:solidFill>
            <a:ln>
              <a:noFill/>
            </a:ln>
            <a:extLst/>
          </p:spPr>
        </p:pic>
        <p:sp>
          <p:nvSpPr>
            <p:cNvPr id="24" name="矩形 23"/>
            <p:cNvSpPr/>
            <p:nvPr/>
          </p:nvSpPr>
          <p:spPr>
            <a:xfrm>
              <a:off x="1805965" y="4314826"/>
              <a:ext cx="4719776" cy="323322"/>
            </a:xfrm>
            <a:prstGeom prst="rect">
              <a:avLst/>
            </a:prstGeom>
            <a:solidFill>
              <a:schemeClr val="accent6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春雨无语，却滋润着大地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05693" y="1267851"/>
            <a:ext cx="4062454" cy="2695599"/>
            <a:chOff x="1767179" y="1491631"/>
            <a:chExt cx="4758562" cy="3146517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767179" y="1491631"/>
              <a:ext cx="4758562" cy="2823196"/>
            </a:xfrm>
            <a:prstGeom prst="rect">
              <a:avLst/>
            </a:prstGeom>
            <a:solidFill>
              <a:srgbClr val="00B0F0">
                <a:alpha val="85000"/>
              </a:srgbClr>
            </a:solidFill>
            <a:ln>
              <a:noFill/>
            </a:ln>
            <a:extLst/>
          </p:spPr>
        </p:pic>
        <p:sp>
          <p:nvSpPr>
            <p:cNvPr id="27" name="矩形 26"/>
            <p:cNvSpPr/>
            <p:nvPr/>
          </p:nvSpPr>
          <p:spPr>
            <a:xfrm>
              <a:off x="1767179" y="4314826"/>
              <a:ext cx="4758562" cy="323322"/>
            </a:xfrm>
            <a:prstGeom prst="rect">
              <a:avLst/>
            </a:prstGeom>
            <a:solidFill>
              <a:schemeClr val="accent6">
                <a:lumMod val="7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青春终将散场，唯独记忆永垂不朽。</a:t>
              </a:r>
            </a:p>
          </p:txBody>
        </p:sp>
      </p:grpSp>
      <p:sp>
        <p:nvSpPr>
          <p:cNvPr id="28" name="椭圆 27"/>
          <p:cNvSpPr/>
          <p:nvPr/>
        </p:nvSpPr>
        <p:spPr>
          <a:xfrm>
            <a:off x="1707970" y="59277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294778" y="5257224"/>
            <a:ext cx="216024" cy="21602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260332" y="6134776"/>
            <a:ext cx="237928" cy="23792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123728" y="5986756"/>
            <a:ext cx="173748" cy="17374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286365" y="5922186"/>
            <a:ext cx="173748" cy="17374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098936" y="6072176"/>
            <a:ext cx="173748" cy="17374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982262" y="5890096"/>
            <a:ext cx="237928" cy="23792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033499" y="5921122"/>
            <a:ext cx="237928" cy="23792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939650" y="5703496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7568449" y="5910492"/>
            <a:ext cx="237928" cy="23792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431845" y="5762472"/>
            <a:ext cx="173748" cy="17374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594482" y="5697902"/>
            <a:ext cx="173748" cy="17374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8407053" y="5847892"/>
            <a:ext cx="173748" cy="17374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290379" y="5665812"/>
            <a:ext cx="237928" cy="23792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418053" y="5696838"/>
            <a:ext cx="237928" cy="23792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4537764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-19863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97495" y="4587974"/>
            <a:ext cx="58467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青春并不忧伤、却被我们演绎的如此凄凉。</a:t>
            </a:r>
          </a:p>
        </p:txBody>
      </p:sp>
      <p:sp>
        <p:nvSpPr>
          <p:cNvPr id="44" name="矩形 43"/>
          <p:cNvSpPr/>
          <p:nvPr/>
        </p:nvSpPr>
        <p:spPr>
          <a:xfrm>
            <a:off x="597495" y="4619143"/>
            <a:ext cx="52116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我们不能做到青春活得不留遗憾，但要做到在青春里活得心安。</a:t>
            </a:r>
          </a:p>
        </p:txBody>
      </p:sp>
    </p:spTree>
    <p:extLst>
      <p:ext uri="{BB962C8B-B14F-4D97-AF65-F5344CB8AC3E}">
        <p14:creationId xmlns:p14="http://schemas.microsoft.com/office/powerpoint/2010/main" val="127684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931 3.20988E-6 L -2.77778E-7 3.20988E-6 " pathEditMode="relative" rAng="0" ptsTypes="AA">
                                      <p:cBhvr>
                                        <p:cTn id="6" dur="12000" spd="-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6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Scale>
                                      <p:cBhvr>
                                        <p:cTn id="8" dur="10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45" dur="3500" fill="hold"/>
                                        <p:tgtEl>
                                          <p:spTgt spid="25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Scale>
                                      <p:cBhvr>
                                        <p:cTn id="50" dur="3500" fill="hold"/>
                                        <p:tgtEl>
                                          <p:spTgt spid="22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Scale>
                                      <p:cBhvr>
                                        <p:cTn id="55" dur="3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animScale>
                                      <p:cBhvr>
                                        <p:cTn id="60" dur="3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1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14250"/>
                                  </p:stCondLst>
                                  <p:childTnLst>
                                    <p:animScale>
                                      <p:cBhvr>
                                        <p:cTn id="65" dur="3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1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nodeType="withEffect">
                                  <p:stCondLst>
                                    <p:cond delay="17250"/>
                                  </p:stCondLst>
                                  <p:childTnLst>
                                    <p:animScale>
                                      <p:cBhvr>
                                        <p:cTn id="70" dur="3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20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6" presetClass="emph" presetSubtype="0" fill="hold" nodeType="withEffect">
                                  <p:stCondLst>
                                    <p:cond delay="20250"/>
                                  </p:stCondLst>
                                  <p:childTnLst>
                                    <p:animScale>
                                      <p:cBhvr>
                                        <p:cTn id="75" dur="3500" fill="hold"/>
                                        <p:tgtEl>
                                          <p:spTgt spid="5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2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repeatCount="indefinite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" repeatCount="indefinite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repeatCount="indefinite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" repeatCount="indefinite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" repeatCount="indefinite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1" repeatCount="indefinite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1" repeatCount="indefinite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1" repeatCount="indefinite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1" repeatCount="indefinite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1" repeatCount="indefinite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1" repeatCount="indefinite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  <p:bldP spid="43" grpId="1"/>
      <p:bldP spid="44" grpId="0"/>
      <p:bldP spid="4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新建文件夹 (7)\同学会\34479\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07204" y="592138"/>
            <a:ext cx="15151204" cy="394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-13792" y="1089405"/>
            <a:ext cx="18123296" cy="2728684"/>
            <a:chOff x="-36512" y="1170306"/>
            <a:chExt cx="18123296" cy="2974531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7" name="组合 6"/>
            <p:cNvGrpSpPr/>
            <p:nvPr/>
          </p:nvGrpSpPr>
          <p:grpSpPr>
            <a:xfrm>
              <a:off x="-36512" y="1170306"/>
              <a:ext cx="18123296" cy="2974531"/>
              <a:chOff x="-13792" y="843558"/>
              <a:chExt cx="20114120" cy="3301280"/>
            </a:xfrm>
          </p:grpSpPr>
          <p:pic>
            <p:nvPicPr>
              <p:cNvPr id="14" name="Picture 2" descr="C:\Users\jsj\Desktop\怀旧\grungefilm3.jp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792" y="843558"/>
                <a:ext cx="10058400" cy="33012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2" descr="C:\Users\jsj\Desktop\怀旧\grungefilm3.jpg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10041928" y="843558"/>
                <a:ext cx="10058400" cy="33012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" name="Picture 4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7523" y="1650886"/>
              <a:ext cx="2805217" cy="1977145"/>
            </a:xfrm>
            <a:prstGeom prst="roundRect">
              <a:avLst>
                <a:gd name="adj" fmla="val 6865"/>
              </a:avLst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059832" y="1669249"/>
              <a:ext cx="2822206" cy="1959322"/>
            </a:xfrm>
            <a:prstGeom prst="roundRect">
              <a:avLst>
                <a:gd name="adj" fmla="val 6865"/>
              </a:avLst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11437" y="1640354"/>
              <a:ext cx="2783480" cy="1986766"/>
            </a:xfrm>
            <a:prstGeom prst="roundRect">
              <a:avLst>
                <a:gd name="adj" fmla="val 6865"/>
              </a:avLst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177723" y="1614702"/>
              <a:ext cx="2741175" cy="1992098"/>
            </a:xfrm>
            <a:prstGeom prst="roundRect">
              <a:avLst>
                <a:gd name="adj" fmla="val 6865"/>
              </a:avLst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172256" y="1640354"/>
              <a:ext cx="2820469" cy="1993434"/>
            </a:xfrm>
            <a:prstGeom prst="roundRect">
              <a:avLst>
                <a:gd name="adj" fmla="val 6865"/>
              </a:avLst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3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17953">
              <a:off x="12216212" y="1658202"/>
              <a:ext cx="2722115" cy="1974023"/>
            </a:xfrm>
            <a:prstGeom prst="roundRect">
              <a:avLst>
                <a:gd name="adj" fmla="val 6865"/>
              </a:avLst>
            </a:prstGeom>
            <a:noFill/>
            <a:ln w="28575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9" name="直接连接符 18"/>
          <p:cNvCxnSpPr/>
          <p:nvPr/>
        </p:nvCxnSpPr>
        <p:spPr>
          <a:xfrm flipV="1">
            <a:off x="2523972" y="3982152"/>
            <a:ext cx="2316480" cy="1524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788988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8265385" y="0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8748464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276225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4140200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6554788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5803900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4787900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3" name="矩形 2"/>
          <p:cNvSpPr/>
          <p:nvPr/>
        </p:nvSpPr>
        <p:spPr>
          <a:xfrm>
            <a:off x="0" y="4537764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-19863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97495" y="4587974"/>
            <a:ext cx="58467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青春终将散场</a:t>
            </a:r>
          </a:p>
        </p:txBody>
      </p:sp>
      <p:sp>
        <p:nvSpPr>
          <p:cNvPr id="17" name="矩形 16"/>
          <p:cNvSpPr/>
          <p:nvPr/>
        </p:nvSpPr>
        <p:spPr>
          <a:xfrm>
            <a:off x="597495" y="4618751"/>
            <a:ext cx="18004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唯独记忆永垂不朽。</a:t>
            </a:r>
          </a:p>
        </p:txBody>
      </p:sp>
    </p:spTree>
    <p:extLst>
      <p:ext uri="{BB962C8B-B14F-4D97-AF65-F5344CB8AC3E}">
        <p14:creationId xmlns:p14="http://schemas.microsoft.com/office/powerpoint/2010/main" val="125485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00"/>
    </mc:Choice>
    <mc:Fallback xmlns="">
      <p:transition spd="slow" advTm="1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20988E-6 L 0.61979 3.20988E-6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9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7778E-7 3.66698E-6 L -0.98142 3.66698E-6 " pathEditMode="relative" rAng="0" ptsTypes="AA">
                                      <p:cBhvr>
                                        <p:cTn id="13" dur="16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80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4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41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09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xit" presetSubtype="8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xit" presetSubtype="8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16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6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59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xit" presetSubtype="2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31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1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3093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xit" presetSubtype="8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1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49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38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8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379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xit" presetSubtype="2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14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4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397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16" grpId="0"/>
      <p:bldP spid="16" grpId="1"/>
      <p:bldP spid="17" grpId="0"/>
      <p:bldP spid="1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755794"/>
            <a:ext cx="9144001" cy="374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4580874" y="2015096"/>
            <a:ext cx="86194" cy="398443"/>
          </a:xfrm>
          <a:prstGeom prst="rect">
            <a:avLst/>
          </a:prstGeom>
          <a:solidFill>
            <a:srgbClr val="6699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190736" y="2398902"/>
            <a:ext cx="922112" cy="6505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133466" y="1763018"/>
            <a:ext cx="465122" cy="7481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3165992" y="2039489"/>
            <a:ext cx="365918" cy="94326"/>
          </a:xfrm>
          <a:custGeom>
            <a:avLst/>
            <a:gdLst>
              <a:gd name="T0" fmla="*/ 43 w 1318"/>
              <a:gd name="T1" fmla="*/ 31 h 339"/>
              <a:gd name="T2" fmla="*/ 1115 w 1318"/>
              <a:gd name="T3" fmla="*/ 0 h 339"/>
              <a:gd name="T4" fmla="*/ 1318 w 1318"/>
              <a:gd name="T5" fmla="*/ 269 h 339"/>
              <a:gd name="T6" fmla="*/ 0 w 1318"/>
              <a:gd name="T7" fmla="*/ 339 h 339"/>
              <a:gd name="T8" fmla="*/ 43 w 1318"/>
              <a:gd name="T9" fmla="*/ 31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8" h="339">
                <a:moveTo>
                  <a:pt x="43" y="31"/>
                </a:moveTo>
                <a:lnTo>
                  <a:pt x="1115" y="0"/>
                </a:lnTo>
                <a:lnTo>
                  <a:pt x="1318" y="269"/>
                </a:lnTo>
                <a:lnTo>
                  <a:pt x="0" y="339"/>
                </a:lnTo>
                <a:lnTo>
                  <a:pt x="43" y="31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3131840" y="1833066"/>
            <a:ext cx="273219" cy="300749"/>
          </a:xfrm>
          <a:custGeom>
            <a:avLst/>
            <a:gdLst>
              <a:gd name="T0" fmla="*/ 0 w 978"/>
              <a:gd name="T1" fmla="*/ 784 h 1064"/>
              <a:gd name="T2" fmla="*/ 513 w 978"/>
              <a:gd name="T3" fmla="*/ 0 h 1064"/>
              <a:gd name="T4" fmla="*/ 978 w 978"/>
              <a:gd name="T5" fmla="*/ 1 h 1064"/>
              <a:gd name="T6" fmla="*/ 249 w 978"/>
              <a:gd name="T7" fmla="*/ 1026 h 1064"/>
              <a:gd name="T8" fmla="*/ 120 w 978"/>
              <a:gd name="T9" fmla="*/ 1064 h 1064"/>
              <a:gd name="T10" fmla="*/ 0 w 978"/>
              <a:gd name="T11" fmla="*/ 784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8" h="1064">
                <a:moveTo>
                  <a:pt x="0" y="784"/>
                </a:moveTo>
                <a:cubicBezTo>
                  <a:pt x="182" y="614"/>
                  <a:pt x="385" y="416"/>
                  <a:pt x="513" y="0"/>
                </a:cubicBezTo>
                <a:cubicBezTo>
                  <a:pt x="668" y="0"/>
                  <a:pt x="823" y="1"/>
                  <a:pt x="978" y="1"/>
                </a:cubicBezTo>
                <a:cubicBezTo>
                  <a:pt x="697" y="294"/>
                  <a:pt x="492" y="685"/>
                  <a:pt x="249" y="1026"/>
                </a:cubicBezTo>
                <a:lnTo>
                  <a:pt x="120" y="1064"/>
                </a:lnTo>
                <a:lnTo>
                  <a:pt x="0" y="784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3398553" y="1904506"/>
            <a:ext cx="234188" cy="268340"/>
          </a:xfrm>
          <a:custGeom>
            <a:avLst/>
            <a:gdLst>
              <a:gd name="T0" fmla="*/ 255 w 843"/>
              <a:gd name="T1" fmla="*/ 0 h 962"/>
              <a:gd name="T2" fmla="*/ 843 w 843"/>
              <a:gd name="T3" fmla="*/ 906 h 962"/>
              <a:gd name="T4" fmla="*/ 544 w 843"/>
              <a:gd name="T5" fmla="*/ 962 h 962"/>
              <a:gd name="T6" fmla="*/ 0 w 843"/>
              <a:gd name="T7" fmla="*/ 124 h 962"/>
              <a:gd name="T8" fmla="*/ 255 w 843"/>
              <a:gd name="T9" fmla="*/ 0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3" h="962">
                <a:moveTo>
                  <a:pt x="255" y="0"/>
                </a:moveTo>
                <a:cubicBezTo>
                  <a:pt x="407" y="356"/>
                  <a:pt x="622" y="614"/>
                  <a:pt x="843" y="906"/>
                </a:cubicBezTo>
                <a:cubicBezTo>
                  <a:pt x="757" y="931"/>
                  <a:pt x="627" y="951"/>
                  <a:pt x="544" y="962"/>
                </a:cubicBezTo>
                <a:cubicBezTo>
                  <a:pt x="344" y="711"/>
                  <a:pt x="181" y="487"/>
                  <a:pt x="0" y="124"/>
                </a:cubicBezTo>
                <a:cubicBezTo>
                  <a:pt x="85" y="83"/>
                  <a:pt x="170" y="42"/>
                  <a:pt x="255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3325370" y="2166340"/>
            <a:ext cx="82941" cy="39844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148103" y="2272050"/>
            <a:ext cx="440727" cy="8456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3131840" y="2486722"/>
            <a:ext cx="466748" cy="133357"/>
          </a:xfrm>
          <a:custGeom>
            <a:avLst/>
            <a:gdLst>
              <a:gd name="T0" fmla="*/ 0 w 1670"/>
              <a:gd name="T1" fmla="*/ 139 h 476"/>
              <a:gd name="T2" fmla="*/ 1670 w 1670"/>
              <a:gd name="T3" fmla="*/ 0 h 476"/>
              <a:gd name="T4" fmla="*/ 1614 w 1670"/>
              <a:gd name="T5" fmla="*/ 262 h 476"/>
              <a:gd name="T6" fmla="*/ 0 w 1670"/>
              <a:gd name="T7" fmla="*/ 440 h 476"/>
              <a:gd name="T8" fmla="*/ 0 w 1670"/>
              <a:gd name="T9" fmla="*/ 139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70" h="476">
                <a:moveTo>
                  <a:pt x="0" y="139"/>
                </a:moveTo>
                <a:cubicBezTo>
                  <a:pt x="557" y="93"/>
                  <a:pt x="988" y="106"/>
                  <a:pt x="1670" y="0"/>
                </a:cubicBezTo>
                <a:lnTo>
                  <a:pt x="1614" y="262"/>
                </a:lnTo>
                <a:cubicBezTo>
                  <a:pt x="1252" y="227"/>
                  <a:pt x="271" y="476"/>
                  <a:pt x="0" y="440"/>
                </a:cubicBezTo>
                <a:cubicBezTo>
                  <a:pt x="0" y="340"/>
                  <a:pt x="0" y="239"/>
                  <a:pt x="0" y="139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3561183" y="1704472"/>
            <a:ext cx="269965" cy="452112"/>
          </a:xfrm>
          <a:custGeom>
            <a:avLst/>
            <a:gdLst>
              <a:gd name="T0" fmla="*/ 624 w 966"/>
              <a:gd name="T1" fmla="*/ 0 h 1622"/>
              <a:gd name="T2" fmla="*/ 20 w 966"/>
              <a:gd name="T3" fmla="*/ 1340 h 1622"/>
              <a:gd name="T4" fmla="*/ 256 w 966"/>
              <a:gd name="T5" fmla="*/ 1622 h 1622"/>
              <a:gd name="T6" fmla="*/ 966 w 966"/>
              <a:gd name="T7" fmla="*/ 23 h 1622"/>
              <a:gd name="T8" fmla="*/ 624 w 966"/>
              <a:gd name="T9" fmla="*/ 0 h 1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6" h="1622">
                <a:moveTo>
                  <a:pt x="624" y="0"/>
                </a:moveTo>
                <a:cubicBezTo>
                  <a:pt x="544" y="372"/>
                  <a:pt x="343" y="1198"/>
                  <a:pt x="20" y="1340"/>
                </a:cubicBezTo>
                <a:cubicBezTo>
                  <a:pt x="0" y="1400"/>
                  <a:pt x="173" y="1611"/>
                  <a:pt x="256" y="1622"/>
                </a:cubicBezTo>
                <a:cubicBezTo>
                  <a:pt x="552" y="1201"/>
                  <a:pt x="752" y="717"/>
                  <a:pt x="966" y="23"/>
                </a:cubicBezTo>
                <a:cubicBezTo>
                  <a:pt x="904" y="33"/>
                  <a:pt x="827" y="38"/>
                  <a:pt x="624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3722188" y="1876859"/>
            <a:ext cx="357785" cy="8782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1" name="Freeform 17"/>
          <p:cNvSpPr>
            <a:spLocks/>
          </p:cNvSpPr>
          <p:nvPr/>
        </p:nvSpPr>
        <p:spPr bwMode="auto">
          <a:xfrm>
            <a:off x="3543294" y="1958174"/>
            <a:ext cx="476506" cy="707441"/>
          </a:xfrm>
          <a:custGeom>
            <a:avLst/>
            <a:gdLst>
              <a:gd name="T0" fmla="*/ 1362 w 1708"/>
              <a:gd name="T1" fmla="*/ 27 h 2542"/>
              <a:gd name="T2" fmla="*/ 20 w 1708"/>
              <a:gd name="T3" fmla="*/ 2286 h 2542"/>
              <a:gd name="T4" fmla="*/ 251 w 1708"/>
              <a:gd name="T5" fmla="*/ 2542 h 2542"/>
              <a:gd name="T6" fmla="*/ 1708 w 1708"/>
              <a:gd name="T7" fmla="*/ 21 h 2542"/>
              <a:gd name="T8" fmla="*/ 1362 w 1708"/>
              <a:gd name="T9" fmla="*/ 27 h 2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8" h="2542">
                <a:moveTo>
                  <a:pt x="1362" y="27"/>
                </a:moveTo>
                <a:cubicBezTo>
                  <a:pt x="1240" y="1480"/>
                  <a:pt x="762" y="1878"/>
                  <a:pt x="20" y="2286"/>
                </a:cubicBezTo>
                <a:cubicBezTo>
                  <a:pt x="0" y="2347"/>
                  <a:pt x="251" y="2542"/>
                  <a:pt x="251" y="2542"/>
                </a:cubicBezTo>
                <a:cubicBezTo>
                  <a:pt x="1041" y="2047"/>
                  <a:pt x="1666" y="1313"/>
                  <a:pt x="1708" y="21"/>
                </a:cubicBezTo>
                <a:cubicBezTo>
                  <a:pt x="1630" y="5"/>
                  <a:pt x="1541" y="0"/>
                  <a:pt x="1362" y="27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2" name="Freeform 18"/>
          <p:cNvSpPr>
            <a:spLocks/>
          </p:cNvSpPr>
          <p:nvPr/>
        </p:nvSpPr>
        <p:spPr bwMode="auto">
          <a:xfrm>
            <a:off x="3663641" y="1964680"/>
            <a:ext cx="1187199" cy="913981"/>
          </a:xfrm>
          <a:custGeom>
            <a:avLst/>
            <a:gdLst>
              <a:gd name="T0" fmla="*/ 270 w 4262"/>
              <a:gd name="T1" fmla="*/ 0 h 3278"/>
              <a:gd name="T2" fmla="*/ 4242 w 4262"/>
              <a:gd name="T3" fmla="*/ 2431 h 3278"/>
              <a:gd name="T4" fmla="*/ 4241 w 4262"/>
              <a:gd name="T5" fmla="*/ 2743 h 3278"/>
              <a:gd name="T6" fmla="*/ 0 w 4262"/>
              <a:gd name="T7" fmla="*/ 107 h 3278"/>
              <a:gd name="T8" fmla="*/ 270 w 4262"/>
              <a:gd name="T9" fmla="*/ 0 h 3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62" h="3278">
                <a:moveTo>
                  <a:pt x="270" y="0"/>
                </a:moveTo>
                <a:cubicBezTo>
                  <a:pt x="392" y="1453"/>
                  <a:pt x="1146" y="2926"/>
                  <a:pt x="4242" y="2431"/>
                </a:cubicBezTo>
                <a:cubicBezTo>
                  <a:pt x="4262" y="2492"/>
                  <a:pt x="4242" y="2587"/>
                  <a:pt x="4241" y="2743"/>
                </a:cubicBezTo>
                <a:cubicBezTo>
                  <a:pt x="787" y="3278"/>
                  <a:pt x="42" y="1400"/>
                  <a:pt x="0" y="107"/>
                </a:cubicBezTo>
                <a:cubicBezTo>
                  <a:pt x="82" y="70"/>
                  <a:pt x="122" y="20"/>
                  <a:pt x="27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3" name="Rectangle 19"/>
          <p:cNvSpPr>
            <a:spLocks noChangeArrowheads="1"/>
          </p:cNvSpPr>
          <p:nvPr/>
        </p:nvSpPr>
        <p:spPr bwMode="auto">
          <a:xfrm>
            <a:off x="4177551" y="2102915"/>
            <a:ext cx="894465" cy="60173"/>
          </a:xfrm>
          <a:prstGeom prst="rect">
            <a:avLst/>
          </a:prstGeom>
          <a:solidFill>
            <a:srgbClr val="6699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4226341" y="2231393"/>
            <a:ext cx="806645" cy="60173"/>
          </a:xfrm>
          <a:prstGeom prst="rect">
            <a:avLst/>
          </a:prstGeom>
          <a:solidFill>
            <a:srgbClr val="6699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4159662" y="2358244"/>
            <a:ext cx="941628" cy="61799"/>
          </a:xfrm>
          <a:prstGeom prst="rect">
            <a:avLst/>
          </a:prstGeom>
          <a:solidFill>
            <a:srgbClr val="6699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6" name="Rectangle 22"/>
          <p:cNvSpPr>
            <a:spLocks noChangeArrowheads="1"/>
          </p:cNvSpPr>
          <p:nvPr/>
        </p:nvSpPr>
        <p:spPr bwMode="auto">
          <a:xfrm>
            <a:off x="4268625" y="2489975"/>
            <a:ext cx="715572" cy="84567"/>
          </a:xfrm>
          <a:prstGeom prst="rect">
            <a:avLst/>
          </a:prstGeom>
          <a:solidFill>
            <a:srgbClr val="6699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4265371" y="2493227"/>
            <a:ext cx="97578" cy="473254"/>
          </a:xfrm>
          <a:prstGeom prst="rect">
            <a:avLst/>
          </a:prstGeom>
          <a:solidFill>
            <a:srgbClr val="6699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8" name="Freeform 24"/>
          <p:cNvSpPr>
            <a:spLocks/>
          </p:cNvSpPr>
          <p:nvPr/>
        </p:nvSpPr>
        <p:spPr bwMode="auto">
          <a:xfrm>
            <a:off x="4699593" y="2486722"/>
            <a:ext cx="287856" cy="470001"/>
          </a:xfrm>
          <a:custGeom>
            <a:avLst/>
            <a:gdLst>
              <a:gd name="T0" fmla="*/ 0 w 1035"/>
              <a:gd name="T1" fmla="*/ 1440 h 1687"/>
              <a:gd name="T2" fmla="*/ 622 w 1035"/>
              <a:gd name="T3" fmla="*/ 1439 h 1687"/>
              <a:gd name="T4" fmla="*/ 699 w 1035"/>
              <a:gd name="T5" fmla="*/ 1282 h 1687"/>
              <a:gd name="T6" fmla="*/ 686 w 1035"/>
              <a:gd name="T7" fmla="*/ 0 h 1687"/>
              <a:gd name="T8" fmla="*/ 1035 w 1035"/>
              <a:gd name="T9" fmla="*/ 0 h 1687"/>
              <a:gd name="T10" fmla="*/ 1035 w 1035"/>
              <a:gd name="T11" fmla="*/ 1337 h 1687"/>
              <a:gd name="T12" fmla="*/ 708 w 1035"/>
              <a:gd name="T13" fmla="*/ 1679 h 1687"/>
              <a:gd name="T14" fmla="*/ 0 w 1035"/>
              <a:gd name="T15" fmla="*/ 1687 h 1687"/>
              <a:gd name="T16" fmla="*/ 0 w 1035"/>
              <a:gd name="T17" fmla="*/ 1440 h 1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5" h="1687">
                <a:moveTo>
                  <a:pt x="0" y="1440"/>
                </a:moveTo>
                <a:cubicBezTo>
                  <a:pt x="194" y="1435"/>
                  <a:pt x="421" y="1457"/>
                  <a:pt x="622" y="1439"/>
                </a:cubicBezTo>
                <a:cubicBezTo>
                  <a:pt x="649" y="1437"/>
                  <a:pt x="693" y="1389"/>
                  <a:pt x="699" y="1282"/>
                </a:cubicBezTo>
                <a:lnTo>
                  <a:pt x="686" y="0"/>
                </a:lnTo>
                <a:lnTo>
                  <a:pt x="1035" y="0"/>
                </a:lnTo>
                <a:lnTo>
                  <a:pt x="1035" y="1337"/>
                </a:lnTo>
                <a:cubicBezTo>
                  <a:pt x="1028" y="1508"/>
                  <a:pt x="901" y="1655"/>
                  <a:pt x="708" y="1679"/>
                </a:cubicBezTo>
                <a:lnTo>
                  <a:pt x="0" y="1687"/>
                </a:lnTo>
                <a:lnTo>
                  <a:pt x="0" y="1440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9" name="Freeform 25"/>
          <p:cNvSpPr>
            <a:spLocks/>
          </p:cNvSpPr>
          <p:nvPr/>
        </p:nvSpPr>
        <p:spPr bwMode="auto">
          <a:xfrm>
            <a:off x="4354818" y="2015096"/>
            <a:ext cx="1344951" cy="892839"/>
          </a:xfrm>
          <a:custGeom>
            <a:avLst/>
            <a:gdLst>
              <a:gd name="T0" fmla="*/ 4466 w 4825"/>
              <a:gd name="T1" fmla="*/ 34 h 3208"/>
              <a:gd name="T2" fmla="*/ 20 w 4825"/>
              <a:gd name="T3" fmla="*/ 2964 h 3208"/>
              <a:gd name="T4" fmla="*/ 25 w 4825"/>
              <a:gd name="T5" fmla="*/ 3208 h 3208"/>
              <a:gd name="T6" fmla="*/ 4825 w 4825"/>
              <a:gd name="T7" fmla="*/ 37 h 3208"/>
              <a:gd name="T8" fmla="*/ 4466 w 4825"/>
              <a:gd name="T9" fmla="*/ 34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25" h="3208">
                <a:moveTo>
                  <a:pt x="4466" y="34"/>
                </a:moveTo>
                <a:cubicBezTo>
                  <a:pt x="4414" y="1777"/>
                  <a:pt x="2839" y="2605"/>
                  <a:pt x="20" y="2964"/>
                </a:cubicBezTo>
                <a:cubicBezTo>
                  <a:pt x="0" y="3024"/>
                  <a:pt x="25" y="3052"/>
                  <a:pt x="25" y="3208"/>
                </a:cubicBezTo>
                <a:cubicBezTo>
                  <a:pt x="3290" y="2960"/>
                  <a:pt x="4698" y="1745"/>
                  <a:pt x="4825" y="37"/>
                </a:cubicBezTo>
                <a:cubicBezTo>
                  <a:pt x="4742" y="0"/>
                  <a:pt x="4613" y="55"/>
                  <a:pt x="4466" y="34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30" name="Rectangle 26"/>
          <p:cNvSpPr>
            <a:spLocks noChangeArrowheads="1"/>
          </p:cNvSpPr>
          <p:nvPr/>
        </p:nvSpPr>
        <p:spPr bwMode="auto">
          <a:xfrm>
            <a:off x="5229767" y="2115925"/>
            <a:ext cx="844050" cy="6667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31" name="Rectangle 27"/>
          <p:cNvSpPr>
            <a:spLocks noChangeArrowheads="1"/>
          </p:cNvSpPr>
          <p:nvPr/>
        </p:nvSpPr>
        <p:spPr bwMode="auto">
          <a:xfrm>
            <a:off x="5260667" y="2252534"/>
            <a:ext cx="774119" cy="6667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32" name="Freeform 28"/>
          <p:cNvSpPr>
            <a:spLocks/>
          </p:cNvSpPr>
          <p:nvPr/>
        </p:nvSpPr>
        <p:spPr bwMode="auto">
          <a:xfrm>
            <a:off x="5742159" y="2394023"/>
            <a:ext cx="409827" cy="326887"/>
          </a:xfrm>
          <a:custGeom>
            <a:avLst/>
            <a:gdLst>
              <a:gd name="T0" fmla="*/ 346 w 1471"/>
              <a:gd name="T1" fmla="*/ 26 h 1172"/>
              <a:gd name="T2" fmla="*/ 1471 w 1471"/>
              <a:gd name="T3" fmla="*/ 863 h 1172"/>
              <a:gd name="T4" fmla="*/ 1281 w 1471"/>
              <a:gd name="T5" fmla="*/ 1172 h 1172"/>
              <a:gd name="T6" fmla="*/ 0 w 1471"/>
              <a:gd name="T7" fmla="*/ 20 h 1172"/>
              <a:gd name="T8" fmla="*/ 346 w 1471"/>
              <a:gd name="T9" fmla="*/ 26 h 1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1" h="1172">
                <a:moveTo>
                  <a:pt x="346" y="26"/>
                </a:moveTo>
                <a:cubicBezTo>
                  <a:pt x="591" y="477"/>
                  <a:pt x="982" y="744"/>
                  <a:pt x="1471" y="863"/>
                </a:cubicBezTo>
                <a:cubicBezTo>
                  <a:pt x="1420" y="902"/>
                  <a:pt x="1281" y="1172"/>
                  <a:pt x="1281" y="1172"/>
                </a:cubicBezTo>
                <a:cubicBezTo>
                  <a:pt x="958" y="962"/>
                  <a:pt x="304" y="687"/>
                  <a:pt x="0" y="20"/>
                </a:cubicBezTo>
                <a:cubicBezTo>
                  <a:pt x="78" y="5"/>
                  <a:pt x="168" y="0"/>
                  <a:pt x="346" y="26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33" name="Rectangle 29"/>
          <p:cNvSpPr>
            <a:spLocks noChangeArrowheads="1"/>
          </p:cNvSpPr>
          <p:nvPr/>
        </p:nvSpPr>
        <p:spPr bwMode="auto">
          <a:xfrm>
            <a:off x="5351740" y="2559906"/>
            <a:ext cx="604984" cy="6667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34" name="Rectangle 30"/>
          <p:cNvSpPr>
            <a:spLocks noChangeArrowheads="1"/>
          </p:cNvSpPr>
          <p:nvPr/>
        </p:nvSpPr>
        <p:spPr bwMode="auto">
          <a:xfrm>
            <a:off x="5351740" y="2704647"/>
            <a:ext cx="604984" cy="6667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35" name="Rectangle 31"/>
          <p:cNvSpPr>
            <a:spLocks noChangeArrowheads="1"/>
          </p:cNvSpPr>
          <p:nvPr/>
        </p:nvSpPr>
        <p:spPr bwMode="auto">
          <a:xfrm>
            <a:off x="5351740" y="2855893"/>
            <a:ext cx="604984" cy="6667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36" name="Rectangle 32"/>
          <p:cNvSpPr>
            <a:spLocks noChangeArrowheads="1"/>
          </p:cNvSpPr>
          <p:nvPr/>
        </p:nvSpPr>
        <p:spPr bwMode="auto">
          <a:xfrm>
            <a:off x="5350113" y="2550148"/>
            <a:ext cx="86194" cy="42609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37" name="Rectangle 33"/>
          <p:cNvSpPr>
            <a:spLocks noChangeArrowheads="1"/>
          </p:cNvSpPr>
          <p:nvPr/>
        </p:nvSpPr>
        <p:spPr bwMode="auto">
          <a:xfrm>
            <a:off x="5870530" y="2550148"/>
            <a:ext cx="87820" cy="42609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38" name="矩形 37"/>
          <p:cNvSpPr/>
          <p:nvPr/>
        </p:nvSpPr>
        <p:spPr>
          <a:xfrm>
            <a:off x="4184044" y="1659987"/>
            <a:ext cx="20129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spc="-15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我们终将逝去的</a:t>
            </a:r>
            <a:endParaRPr lang="zh-CN" altLang="en-US" sz="2000" spc="-15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734828" y="3192064"/>
            <a:ext cx="3781388" cy="9787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defRPr>
            </a:lvl1pPr>
          </a:lstStyle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中国某某</a:t>
            </a:r>
            <a:r>
              <a:rPr lang="zh-CN" altLang="en-US" dirty="0" smtClean="0">
                <a:solidFill>
                  <a:schemeClr val="tx1"/>
                </a:solidFill>
              </a:rPr>
              <a:t>大学航空</a:t>
            </a:r>
            <a:r>
              <a:rPr lang="en-US" altLang="zh-CN" dirty="0" smtClean="0">
                <a:solidFill>
                  <a:schemeClr val="tx1"/>
                </a:solidFill>
              </a:rPr>
              <a:t>1993</a:t>
            </a:r>
            <a:r>
              <a:rPr lang="zh-CN" altLang="en-US" dirty="0" smtClean="0">
                <a:solidFill>
                  <a:schemeClr val="tx1"/>
                </a:solidFill>
              </a:rPr>
              <a:t>届</a:t>
            </a:r>
            <a:r>
              <a:rPr lang="en-US" altLang="zh-CN" dirty="0" smtClean="0">
                <a:solidFill>
                  <a:schemeClr val="tx1"/>
                </a:solidFill>
              </a:rPr>
              <a:t>20</a:t>
            </a:r>
            <a:r>
              <a:rPr lang="zh-CN" altLang="en-US" dirty="0" smtClean="0">
                <a:solidFill>
                  <a:schemeClr val="tx1"/>
                </a:solidFill>
              </a:rPr>
              <a:t>同学聚会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dirty="0">
                <a:solidFill>
                  <a:schemeClr val="tx1"/>
                </a:solidFill>
              </a:rPr>
              <a:t>时</a:t>
            </a:r>
            <a:r>
              <a:rPr lang="zh-CN" altLang="en-US" dirty="0" smtClean="0">
                <a:solidFill>
                  <a:schemeClr val="tx1"/>
                </a:solidFill>
              </a:rPr>
              <a:t>间：</a:t>
            </a:r>
            <a:r>
              <a:rPr lang="en-US" altLang="zh-CN" dirty="0" smtClean="0">
                <a:solidFill>
                  <a:schemeClr val="tx1"/>
                </a:solidFill>
              </a:rPr>
              <a:t>2016.08.08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dirty="0">
                <a:solidFill>
                  <a:schemeClr val="tx1"/>
                </a:solidFill>
              </a:rPr>
              <a:t>地</a:t>
            </a:r>
            <a:r>
              <a:rPr lang="zh-CN" altLang="en-US" dirty="0" smtClean="0">
                <a:solidFill>
                  <a:schemeClr val="tx1"/>
                </a:solidFill>
              </a:rPr>
              <a:t>点</a:t>
            </a:r>
            <a:r>
              <a:rPr lang="zh-CN" altLang="en-US" dirty="0" smtClean="0">
                <a:solidFill>
                  <a:schemeClr val="tx1"/>
                </a:solidFill>
              </a:rPr>
              <a:t>：</a:t>
            </a:r>
            <a:r>
              <a:rPr lang="zh-CN" altLang="en-US" dirty="0">
                <a:solidFill>
                  <a:schemeClr val="tx1"/>
                </a:solidFill>
              </a:rPr>
              <a:t>时空</a:t>
            </a:r>
            <a:r>
              <a:rPr lang="zh-CN" altLang="en-US" dirty="0" smtClean="0">
                <a:solidFill>
                  <a:schemeClr val="tx1"/>
                </a:solidFill>
              </a:rPr>
              <a:t>港湾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6677468" y="2855893"/>
            <a:ext cx="1559418" cy="2034023"/>
          </a:xfrm>
          <a:custGeom>
            <a:avLst/>
            <a:gdLst>
              <a:gd name="T0" fmla="*/ 2147483646 w 10593"/>
              <a:gd name="T1" fmla="*/ 2147483646 h 13817"/>
              <a:gd name="T2" fmla="*/ 2147483646 w 10593"/>
              <a:gd name="T3" fmla="*/ 2147483646 h 13817"/>
              <a:gd name="T4" fmla="*/ 2147483646 w 10593"/>
              <a:gd name="T5" fmla="*/ 2147483646 h 13817"/>
              <a:gd name="T6" fmla="*/ 2147483646 w 10593"/>
              <a:gd name="T7" fmla="*/ 988057059 h 13817"/>
              <a:gd name="T8" fmla="*/ 2147483646 w 10593"/>
              <a:gd name="T9" fmla="*/ 725978031 h 13817"/>
              <a:gd name="T10" fmla="*/ 2147483646 w 10593"/>
              <a:gd name="T11" fmla="*/ 2147483646 h 13817"/>
              <a:gd name="T12" fmla="*/ 2147483646 w 10593"/>
              <a:gd name="T13" fmla="*/ 2147483646 h 13817"/>
              <a:gd name="T14" fmla="*/ 2147483646 w 10593"/>
              <a:gd name="T15" fmla="*/ 2147483646 h 13817"/>
              <a:gd name="T16" fmla="*/ 2147483646 w 10593"/>
              <a:gd name="T17" fmla="*/ 2147483646 h 13817"/>
              <a:gd name="T18" fmla="*/ 2147483646 w 10593"/>
              <a:gd name="T19" fmla="*/ 2147483646 h 13817"/>
              <a:gd name="T20" fmla="*/ 2147483646 w 10593"/>
              <a:gd name="T21" fmla="*/ 1140073081 h 13817"/>
              <a:gd name="T22" fmla="*/ 2147483646 w 10593"/>
              <a:gd name="T23" fmla="*/ 183457139 h 13817"/>
              <a:gd name="T24" fmla="*/ 2147483646 w 10593"/>
              <a:gd name="T25" fmla="*/ 2147483646 h 13817"/>
              <a:gd name="T26" fmla="*/ 2147483646 w 10593"/>
              <a:gd name="T27" fmla="*/ 2147483646 h 13817"/>
              <a:gd name="T28" fmla="*/ 2147483646 w 10593"/>
              <a:gd name="T29" fmla="*/ 2147483646 h 13817"/>
              <a:gd name="T30" fmla="*/ 1690018133 w 10593"/>
              <a:gd name="T31" fmla="*/ 2147483646 h 13817"/>
              <a:gd name="T32" fmla="*/ 89077402 w 10593"/>
              <a:gd name="T33" fmla="*/ 2147483646 h 13817"/>
              <a:gd name="T34" fmla="*/ 505703330 w 10593"/>
              <a:gd name="T35" fmla="*/ 2147483646 h 13817"/>
              <a:gd name="T36" fmla="*/ 1708362002 w 10593"/>
              <a:gd name="T37" fmla="*/ 2147483646 h 13817"/>
              <a:gd name="T38" fmla="*/ 1171217457 w 10593"/>
              <a:gd name="T39" fmla="*/ 2147483646 h 13817"/>
              <a:gd name="T40" fmla="*/ 1619284738 w 10593"/>
              <a:gd name="T41" fmla="*/ 2147483646 h 13817"/>
              <a:gd name="T42" fmla="*/ 2147483646 w 10593"/>
              <a:gd name="T43" fmla="*/ 2147483646 h 13817"/>
              <a:gd name="T44" fmla="*/ 2147483646 w 10593"/>
              <a:gd name="T45" fmla="*/ 2147483646 h 13817"/>
              <a:gd name="T46" fmla="*/ 2147483646 w 10593"/>
              <a:gd name="T47" fmla="*/ 2147483646 h 13817"/>
              <a:gd name="T48" fmla="*/ 2147483646 w 10593"/>
              <a:gd name="T49" fmla="*/ 2147483646 h 13817"/>
              <a:gd name="T50" fmla="*/ 2147483646 w 10593"/>
              <a:gd name="T51" fmla="*/ 2147483646 h 13817"/>
              <a:gd name="T52" fmla="*/ 2147483646 w 10593"/>
              <a:gd name="T53" fmla="*/ 2147483646 h 13817"/>
              <a:gd name="T54" fmla="*/ 2147483646 w 10593"/>
              <a:gd name="T55" fmla="*/ 2147483646 h 13817"/>
              <a:gd name="T56" fmla="*/ 2147483646 w 10593"/>
              <a:gd name="T57" fmla="*/ 2147483646 h 13817"/>
              <a:gd name="T58" fmla="*/ 2147483646 w 10593"/>
              <a:gd name="T59" fmla="*/ 2147483646 h 13817"/>
              <a:gd name="T60" fmla="*/ 2147483646 w 10593"/>
              <a:gd name="T61" fmla="*/ 2147483646 h 13817"/>
              <a:gd name="T62" fmla="*/ 2147483646 w 10593"/>
              <a:gd name="T63" fmla="*/ 2147483646 h 13817"/>
              <a:gd name="T64" fmla="*/ 2147483646 w 10593"/>
              <a:gd name="T65" fmla="*/ 2147483646 h 13817"/>
              <a:gd name="T66" fmla="*/ 2147483646 w 10593"/>
              <a:gd name="T67" fmla="*/ 2147483646 h 13817"/>
              <a:gd name="T68" fmla="*/ 2147483646 w 10593"/>
              <a:gd name="T69" fmla="*/ 2147483646 h 13817"/>
              <a:gd name="T70" fmla="*/ 2147483646 w 10593"/>
              <a:gd name="T71" fmla="*/ 2147483646 h 13817"/>
              <a:gd name="T72" fmla="*/ 2147483646 w 10593"/>
              <a:gd name="T73" fmla="*/ 2147483646 h 13817"/>
              <a:gd name="T74" fmla="*/ 2147483646 w 10593"/>
              <a:gd name="T75" fmla="*/ 2147483646 h 13817"/>
              <a:gd name="T76" fmla="*/ 2147483646 w 10593"/>
              <a:gd name="T77" fmla="*/ 2147483646 h 13817"/>
              <a:gd name="T78" fmla="*/ 2147483646 w 10593"/>
              <a:gd name="T79" fmla="*/ 2147483646 h 13817"/>
              <a:gd name="T80" fmla="*/ 2147483646 w 10593"/>
              <a:gd name="T81" fmla="*/ 2147483646 h 13817"/>
              <a:gd name="T82" fmla="*/ 2147483646 w 10593"/>
              <a:gd name="T83" fmla="*/ 2147483646 h 13817"/>
              <a:gd name="T84" fmla="*/ 2147483646 w 10593"/>
              <a:gd name="T85" fmla="*/ 2147483646 h 13817"/>
              <a:gd name="T86" fmla="*/ 2147483646 w 10593"/>
              <a:gd name="T87" fmla="*/ 2147483646 h 13817"/>
              <a:gd name="T88" fmla="*/ 2147483646 w 10593"/>
              <a:gd name="T89" fmla="*/ 2147483646 h 13817"/>
              <a:gd name="T90" fmla="*/ 2147483646 w 10593"/>
              <a:gd name="T91" fmla="*/ 2147483646 h 13817"/>
              <a:gd name="T92" fmla="*/ 2147483646 w 10593"/>
              <a:gd name="T93" fmla="*/ 2147483646 h 13817"/>
              <a:gd name="T94" fmla="*/ 2147483646 w 10593"/>
              <a:gd name="T95" fmla="*/ 2147483646 h 13817"/>
              <a:gd name="T96" fmla="*/ 2147483646 w 10593"/>
              <a:gd name="T97" fmla="*/ 2147483646 h 13817"/>
              <a:gd name="T98" fmla="*/ 2147483646 w 10593"/>
              <a:gd name="T99" fmla="*/ 2147483646 h 13817"/>
              <a:gd name="T100" fmla="*/ 2147483646 w 10593"/>
              <a:gd name="T101" fmla="*/ 2147483646 h 13817"/>
              <a:gd name="T102" fmla="*/ 2147483646 w 10593"/>
              <a:gd name="T103" fmla="*/ 2147483646 h 13817"/>
              <a:gd name="T104" fmla="*/ 2147483646 w 10593"/>
              <a:gd name="T105" fmla="*/ 2147483646 h 13817"/>
              <a:gd name="T106" fmla="*/ 2147483646 w 10593"/>
              <a:gd name="T107" fmla="*/ 2147483646 h 13817"/>
              <a:gd name="T108" fmla="*/ 2147483646 w 10593"/>
              <a:gd name="T109" fmla="*/ 2147483646 h 13817"/>
              <a:gd name="T110" fmla="*/ 2147483646 w 10593"/>
              <a:gd name="T111" fmla="*/ 2147483646 h 13817"/>
              <a:gd name="T112" fmla="*/ 2147483646 w 10593"/>
              <a:gd name="T113" fmla="*/ 2147483646 h 13817"/>
              <a:gd name="T114" fmla="*/ 2147483646 w 10593"/>
              <a:gd name="T115" fmla="*/ 2147483646 h 13817"/>
              <a:gd name="T116" fmla="*/ 2147483646 w 10593"/>
              <a:gd name="T117" fmla="*/ 2147483646 h 13817"/>
              <a:gd name="T118" fmla="*/ 2147483646 w 10593"/>
              <a:gd name="T119" fmla="*/ 2147483646 h 13817"/>
              <a:gd name="T120" fmla="*/ 2147483646 w 10593"/>
              <a:gd name="T121" fmla="*/ 2147483646 h 13817"/>
              <a:gd name="T122" fmla="*/ 2147483646 w 10593"/>
              <a:gd name="T123" fmla="*/ 2147483646 h 13817"/>
              <a:gd name="T124" fmla="*/ 2147483646 w 10593"/>
              <a:gd name="T125" fmla="*/ 2147483646 h 1381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0593" h="13817">
                <a:moveTo>
                  <a:pt x="10592" y="7013"/>
                </a:moveTo>
                <a:lnTo>
                  <a:pt x="10592" y="7013"/>
                </a:lnTo>
                <a:lnTo>
                  <a:pt x="10592" y="7000"/>
                </a:lnTo>
                <a:lnTo>
                  <a:pt x="10591" y="6985"/>
                </a:lnTo>
                <a:lnTo>
                  <a:pt x="10587" y="6970"/>
                </a:lnTo>
                <a:lnTo>
                  <a:pt x="10584" y="6954"/>
                </a:lnTo>
                <a:lnTo>
                  <a:pt x="10575" y="6921"/>
                </a:lnTo>
                <a:lnTo>
                  <a:pt x="10563" y="6887"/>
                </a:lnTo>
                <a:lnTo>
                  <a:pt x="10549" y="6852"/>
                </a:lnTo>
                <a:lnTo>
                  <a:pt x="10534" y="6816"/>
                </a:lnTo>
                <a:lnTo>
                  <a:pt x="10516" y="6781"/>
                </a:lnTo>
                <a:lnTo>
                  <a:pt x="10500" y="6748"/>
                </a:lnTo>
                <a:lnTo>
                  <a:pt x="10483" y="6716"/>
                </a:lnTo>
                <a:lnTo>
                  <a:pt x="10466" y="6687"/>
                </a:lnTo>
                <a:lnTo>
                  <a:pt x="10436" y="6635"/>
                </a:lnTo>
                <a:lnTo>
                  <a:pt x="10415" y="6602"/>
                </a:lnTo>
                <a:lnTo>
                  <a:pt x="10407" y="6590"/>
                </a:lnTo>
                <a:lnTo>
                  <a:pt x="10387" y="6556"/>
                </a:lnTo>
                <a:lnTo>
                  <a:pt x="10367" y="6523"/>
                </a:lnTo>
                <a:lnTo>
                  <a:pt x="10351" y="6490"/>
                </a:lnTo>
                <a:lnTo>
                  <a:pt x="10336" y="6461"/>
                </a:lnTo>
                <a:lnTo>
                  <a:pt x="10317" y="6416"/>
                </a:lnTo>
                <a:lnTo>
                  <a:pt x="10310" y="6399"/>
                </a:lnTo>
                <a:lnTo>
                  <a:pt x="10307" y="6381"/>
                </a:lnTo>
                <a:lnTo>
                  <a:pt x="10304" y="6362"/>
                </a:lnTo>
                <a:lnTo>
                  <a:pt x="10298" y="6343"/>
                </a:lnTo>
                <a:lnTo>
                  <a:pt x="10293" y="6325"/>
                </a:lnTo>
                <a:lnTo>
                  <a:pt x="10286" y="6306"/>
                </a:lnTo>
                <a:lnTo>
                  <a:pt x="10280" y="6289"/>
                </a:lnTo>
                <a:lnTo>
                  <a:pt x="10264" y="6256"/>
                </a:lnTo>
                <a:lnTo>
                  <a:pt x="10250" y="6227"/>
                </a:lnTo>
                <a:lnTo>
                  <a:pt x="10238" y="6205"/>
                </a:lnTo>
                <a:lnTo>
                  <a:pt x="10227" y="6185"/>
                </a:lnTo>
                <a:lnTo>
                  <a:pt x="10219" y="6175"/>
                </a:lnTo>
                <a:lnTo>
                  <a:pt x="10211" y="6162"/>
                </a:lnTo>
                <a:lnTo>
                  <a:pt x="10191" y="6128"/>
                </a:lnTo>
                <a:lnTo>
                  <a:pt x="10170" y="6086"/>
                </a:lnTo>
                <a:lnTo>
                  <a:pt x="10146" y="6037"/>
                </a:lnTo>
                <a:lnTo>
                  <a:pt x="10121" y="5982"/>
                </a:lnTo>
                <a:lnTo>
                  <a:pt x="10094" y="5924"/>
                </a:lnTo>
                <a:lnTo>
                  <a:pt x="10042" y="5802"/>
                </a:lnTo>
                <a:lnTo>
                  <a:pt x="9993" y="5684"/>
                </a:lnTo>
                <a:lnTo>
                  <a:pt x="9953" y="5584"/>
                </a:lnTo>
                <a:lnTo>
                  <a:pt x="9916" y="5488"/>
                </a:lnTo>
                <a:lnTo>
                  <a:pt x="9910" y="5465"/>
                </a:lnTo>
                <a:lnTo>
                  <a:pt x="9902" y="5439"/>
                </a:lnTo>
                <a:lnTo>
                  <a:pt x="9893" y="5409"/>
                </a:lnTo>
                <a:lnTo>
                  <a:pt x="9882" y="5374"/>
                </a:lnTo>
                <a:lnTo>
                  <a:pt x="9868" y="5337"/>
                </a:lnTo>
                <a:lnTo>
                  <a:pt x="9851" y="5297"/>
                </a:lnTo>
                <a:lnTo>
                  <a:pt x="9816" y="5209"/>
                </a:lnTo>
                <a:lnTo>
                  <a:pt x="9775" y="5114"/>
                </a:lnTo>
                <a:lnTo>
                  <a:pt x="9730" y="5015"/>
                </a:lnTo>
                <a:lnTo>
                  <a:pt x="9683" y="4912"/>
                </a:lnTo>
                <a:lnTo>
                  <a:pt x="9635" y="4810"/>
                </a:lnTo>
                <a:lnTo>
                  <a:pt x="9541" y="4615"/>
                </a:lnTo>
                <a:lnTo>
                  <a:pt x="9462" y="4451"/>
                </a:lnTo>
                <a:lnTo>
                  <a:pt x="9384" y="4295"/>
                </a:lnTo>
                <a:lnTo>
                  <a:pt x="9377" y="4283"/>
                </a:lnTo>
                <a:lnTo>
                  <a:pt x="9370" y="4268"/>
                </a:lnTo>
                <a:lnTo>
                  <a:pt x="9363" y="4252"/>
                </a:lnTo>
                <a:lnTo>
                  <a:pt x="9355" y="4232"/>
                </a:lnTo>
                <a:lnTo>
                  <a:pt x="9340" y="4187"/>
                </a:lnTo>
                <a:lnTo>
                  <a:pt x="9324" y="4136"/>
                </a:lnTo>
                <a:lnTo>
                  <a:pt x="9309" y="4079"/>
                </a:lnTo>
                <a:lnTo>
                  <a:pt x="9294" y="4019"/>
                </a:lnTo>
                <a:lnTo>
                  <a:pt x="9279" y="3957"/>
                </a:lnTo>
                <a:lnTo>
                  <a:pt x="9264" y="3895"/>
                </a:lnTo>
                <a:lnTo>
                  <a:pt x="9238" y="3776"/>
                </a:lnTo>
                <a:lnTo>
                  <a:pt x="9218" y="3675"/>
                </a:lnTo>
                <a:lnTo>
                  <a:pt x="9199" y="3579"/>
                </a:lnTo>
                <a:lnTo>
                  <a:pt x="9198" y="3552"/>
                </a:lnTo>
                <a:lnTo>
                  <a:pt x="9194" y="3511"/>
                </a:lnTo>
                <a:lnTo>
                  <a:pt x="9187" y="3460"/>
                </a:lnTo>
                <a:lnTo>
                  <a:pt x="9178" y="3400"/>
                </a:lnTo>
                <a:lnTo>
                  <a:pt x="9156" y="3257"/>
                </a:lnTo>
                <a:lnTo>
                  <a:pt x="9131" y="3099"/>
                </a:lnTo>
                <a:lnTo>
                  <a:pt x="9105" y="2940"/>
                </a:lnTo>
                <a:lnTo>
                  <a:pt x="9080" y="2794"/>
                </a:lnTo>
                <a:lnTo>
                  <a:pt x="9046" y="2601"/>
                </a:lnTo>
                <a:lnTo>
                  <a:pt x="9057" y="2600"/>
                </a:lnTo>
                <a:lnTo>
                  <a:pt x="9062" y="2600"/>
                </a:lnTo>
                <a:lnTo>
                  <a:pt x="9065" y="2596"/>
                </a:lnTo>
                <a:lnTo>
                  <a:pt x="9067" y="2592"/>
                </a:lnTo>
                <a:lnTo>
                  <a:pt x="9069" y="2587"/>
                </a:lnTo>
                <a:lnTo>
                  <a:pt x="9069" y="2579"/>
                </a:lnTo>
                <a:lnTo>
                  <a:pt x="9069" y="2569"/>
                </a:lnTo>
                <a:lnTo>
                  <a:pt x="9066" y="2546"/>
                </a:lnTo>
                <a:lnTo>
                  <a:pt x="9060" y="2518"/>
                </a:lnTo>
                <a:lnTo>
                  <a:pt x="9052" y="2486"/>
                </a:lnTo>
                <a:lnTo>
                  <a:pt x="9040" y="2451"/>
                </a:lnTo>
                <a:lnTo>
                  <a:pt x="9026" y="2414"/>
                </a:lnTo>
                <a:lnTo>
                  <a:pt x="9008" y="2376"/>
                </a:lnTo>
                <a:lnTo>
                  <a:pt x="8989" y="2337"/>
                </a:lnTo>
                <a:lnTo>
                  <a:pt x="8967" y="2298"/>
                </a:lnTo>
                <a:lnTo>
                  <a:pt x="8956" y="2278"/>
                </a:lnTo>
                <a:lnTo>
                  <a:pt x="8944" y="2259"/>
                </a:lnTo>
                <a:lnTo>
                  <a:pt x="8931" y="2241"/>
                </a:lnTo>
                <a:lnTo>
                  <a:pt x="8918" y="2223"/>
                </a:lnTo>
                <a:lnTo>
                  <a:pt x="8903" y="2207"/>
                </a:lnTo>
                <a:lnTo>
                  <a:pt x="8889" y="2191"/>
                </a:lnTo>
                <a:lnTo>
                  <a:pt x="8875" y="2175"/>
                </a:lnTo>
                <a:lnTo>
                  <a:pt x="8860" y="2161"/>
                </a:lnTo>
                <a:lnTo>
                  <a:pt x="8845" y="2149"/>
                </a:lnTo>
                <a:lnTo>
                  <a:pt x="8829" y="2137"/>
                </a:lnTo>
                <a:lnTo>
                  <a:pt x="8812" y="2137"/>
                </a:lnTo>
                <a:lnTo>
                  <a:pt x="8771" y="2137"/>
                </a:lnTo>
                <a:lnTo>
                  <a:pt x="8746" y="2135"/>
                </a:lnTo>
                <a:lnTo>
                  <a:pt x="8721" y="2133"/>
                </a:lnTo>
                <a:lnTo>
                  <a:pt x="8697" y="2129"/>
                </a:lnTo>
                <a:lnTo>
                  <a:pt x="8686" y="2125"/>
                </a:lnTo>
                <a:lnTo>
                  <a:pt x="8677" y="2122"/>
                </a:lnTo>
                <a:lnTo>
                  <a:pt x="8700" y="2114"/>
                </a:lnTo>
                <a:lnTo>
                  <a:pt x="8722" y="2106"/>
                </a:lnTo>
                <a:lnTo>
                  <a:pt x="8744" y="2096"/>
                </a:lnTo>
                <a:lnTo>
                  <a:pt x="8764" y="2085"/>
                </a:lnTo>
                <a:lnTo>
                  <a:pt x="8783" y="2072"/>
                </a:lnTo>
                <a:lnTo>
                  <a:pt x="8792" y="2065"/>
                </a:lnTo>
                <a:lnTo>
                  <a:pt x="8800" y="2058"/>
                </a:lnTo>
                <a:lnTo>
                  <a:pt x="8807" y="2050"/>
                </a:lnTo>
                <a:lnTo>
                  <a:pt x="8814" y="2042"/>
                </a:lnTo>
                <a:lnTo>
                  <a:pt x="8821" y="2034"/>
                </a:lnTo>
                <a:lnTo>
                  <a:pt x="8826" y="2025"/>
                </a:lnTo>
                <a:lnTo>
                  <a:pt x="8816" y="2028"/>
                </a:lnTo>
                <a:lnTo>
                  <a:pt x="8789" y="2035"/>
                </a:lnTo>
                <a:lnTo>
                  <a:pt x="8770" y="2039"/>
                </a:lnTo>
                <a:lnTo>
                  <a:pt x="8750" y="2042"/>
                </a:lnTo>
                <a:lnTo>
                  <a:pt x="8728" y="2046"/>
                </a:lnTo>
                <a:lnTo>
                  <a:pt x="8704" y="2047"/>
                </a:lnTo>
                <a:lnTo>
                  <a:pt x="8680" y="2047"/>
                </a:lnTo>
                <a:lnTo>
                  <a:pt x="8655" y="2045"/>
                </a:lnTo>
                <a:lnTo>
                  <a:pt x="8644" y="2042"/>
                </a:lnTo>
                <a:lnTo>
                  <a:pt x="8632" y="2040"/>
                </a:lnTo>
                <a:lnTo>
                  <a:pt x="8620" y="2036"/>
                </a:lnTo>
                <a:lnTo>
                  <a:pt x="8609" y="2031"/>
                </a:lnTo>
                <a:lnTo>
                  <a:pt x="8598" y="2027"/>
                </a:lnTo>
                <a:lnTo>
                  <a:pt x="8588" y="2021"/>
                </a:lnTo>
                <a:lnTo>
                  <a:pt x="8578" y="2014"/>
                </a:lnTo>
                <a:lnTo>
                  <a:pt x="8570" y="2005"/>
                </a:lnTo>
                <a:lnTo>
                  <a:pt x="8562" y="1997"/>
                </a:lnTo>
                <a:lnTo>
                  <a:pt x="8554" y="1986"/>
                </a:lnTo>
                <a:lnTo>
                  <a:pt x="8548" y="1975"/>
                </a:lnTo>
                <a:lnTo>
                  <a:pt x="8542" y="1962"/>
                </a:lnTo>
                <a:lnTo>
                  <a:pt x="8535" y="1936"/>
                </a:lnTo>
                <a:lnTo>
                  <a:pt x="8513" y="1865"/>
                </a:lnTo>
                <a:lnTo>
                  <a:pt x="8484" y="1760"/>
                </a:lnTo>
                <a:lnTo>
                  <a:pt x="8467" y="1698"/>
                </a:lnTo>
                <a:lnTo>
                  <a:pt x="8451" y="1631"/>
                </a:lnTo>
                <a:lnTo>
                  <a:pt x="8435" y="1563"/>
                </a:lnTo>
                <a:lnTo>
                  <a:pt x="8419" y="1492"/>
                </a:lnTo>
                <a:lnTo>
                  <a:pt x="8406" y="1421"/>
                </a:lnTo>
                <a:lnTo>
                  <a:pt x="8395" y="1352"/>
                </a:lnTo>
                <a:lnTo>
                  <a:pt x="8390" y="1317"/>
                </a:lnTo>
                <a:lnTo>
                  <a:pt x="8387" y="1285"/>
                </a:lnTo>
                <a:lnTo>
                  <a:pt x="8383" y="1253"/>
                </a:lnTo>
                <a:lnTo>
                  <a:pt x="8381" y="1221"/>
                </a:lnTo>
                <a:lnTo>
                  <a:pt x="8380" y="1192"/>
                </a:lnTo>
                <a:lnTo>
                  <a:pt x="8380" y="1163"/>
                </a:lnTo>
                <a:lnTo>
                  <a:pt x="8381" y="1137"/>
                </a:lnTo>
                <a:lnTo>
                  <a:pt x="8383" y="1112"/>
                </a:lnTo>
                <a:lnTo>
                  <a:pt x="8378" y="1088"/>
                </a:lnTo>
                <a:lnTo>
                  <a:pt x="8360" y="1021"/>
                </a:lnTo>
                <a:lnTo>
                  <a:pt x="8348" y="975"/>
                </a:lnTo>
                <a:lnTo>
                  <a:pt x="8333" y="923"/>
                </a:lnTo>
                <a:lnTo>
                  <a:pt x="8315" y="866"/>
                </a:lnTo>
                <a:lnTo>
                  <a:pt x="8295" y="805"/>
                </a:lnTo>
                <a:lnTo>
                  <a:pt x="8271" y="743"/>
                </a:lnTo>
                <a:lnTo>
                  <a:pt x="8246" y="678"/>
                </a:lnTo>
                <a:lnTo>
                  <a:pt x="8233" y="647"/>
                </a:lnTo>
                <a:lnTo>
                  <a:pt x="8219" y="615"/>
                </a:lnTo>
                <a:lnTo>
                  <a:pt x="8203" y="584"/>
                </a:lnTo>
                <a:lnTo>
                  <a:pt x="8188" y="554"/>
                </a:lnTo>
                <a:lnTo>
                  <a:pt x="8172" y="526"/>
                </a:lnTo>
                <a:lnTo>
                  <a:pt x="8155" y="497"/>
                </a:lnTo>
                <a:lnTo>
                  <a:pt x="8138" y="470"/>
                </a:lnTo>
                <a:lnTo>
                  <a:pt x="8120" y="444"/>
                </a:lnTo>
                <a:lnTo>
                  <a:pt x="8102" y="420"/>
                </a:lnTo>
                <a:lnTo>
                  <a:pt x="8083" y="397"/>
                </a:lnTo>
                <a:lnTo>
                  <a:pt x="8065" y="377"/>
                </a:lnTo>
                <a:lnTo>
                  <a:pt x="8044" y="359"/>
                </a:lnTo>
                <a:lnTo>
                  <a:pt x="8027" y="341"/>
                </a:lnTo>
                <a:lnTo>
                  <a:pt x="8006" y="322"/>
                </a:lnTo>
                <a:lnTo>
                  <a:pt x="7978" y="297"/>
                </a:lnTo>
                <a:lnTo>
                  <a:pt x="7943" y="268"/>
                </a:lnTo>
                <a:lnTo>
                  <a:pt x="7901" y="238"/>
                </a:lnTo>
                <a:lnTo>
                  <a:pt x="7878" y="221"/>
                </a:lnTo>
                <a:lnTo>
                  <a:pt x="7854" y="206"/>
                </a:lnTo>
                <a:lnTo>
                  <a:pt x="7829" y="191"/>
                </a:lnTo>
                <a:lnTo>
                  <a:pt x="7803" y="176"/>
                </a:lnTo>
                <a:lnTo>
                  <a:pt x="7775" y="161"/>
                </a:lnTo>
                <a:lnTo>
                  <a:pt x="7746" y="147"/>
                </a:lnTo>
                <a:lnTo>
                  <a:pt x="7717" y="135"/>
                </a:lnTo>
                <a:lnTo>
                  <a:pt x="7686" y="123"/>
                </a:lnTo>
                <a:lnTo>
                  <a:pt x="7656" y="113"/>
                </a:lnTo>
                <a:lnTo>
                  <a:pt x="7624" y="105"/>
                </a:lnTo>
                <a:lnTo>
                  <a:pt x="7591" y="98"/>
                </a:lnTo>
                <a:lnTo>
                  <a:pt x="7558" y="94"/>
                </a:lnTo>
                <a:lnTo>
                  <a:pt x="7525" y="91"/>
                </a:lnTo>
                <a:lnTo>
                  <a:pt x="7490" y="91"/>
                </a:lnTo>
                <a:lnTo>
                  <a:pt x="7456" y="93"/>
                </a:lnTo>
                <a:lnTo>
                  <a:pt x="7439" y="95"/>
                </a:lnTo>
                <a:lnTo>
                  <a:pt x="7421" y="98"/>
                </a:lnTo>
                <a:lnTo>
                  <a:pt x="7404" y="101"/>
                </a:lnTo>
                <a:lnTo>
                  <a:pt x="7386" y="106"/>
                </a:lnTo>
                <a:lnTo>
                  <a:pt x="7369" y="110"/>
                </a:lnTo>
                <a:lnTo>
                  <a:pt x="7352" y="117"/>
                </a:lnTo>
                <a:lnTo>
                  <a:pt x="7334" y="123"/>
                </a:lnTo>
                <a:lnTo>
                  <a:pt x="7317" y="131"/>
                </a:lnTo>
                <a:lnTo>
                  <a:pt x="7299" y="138"/>
                </a:lnTo>
                <a:lnTo>
                  <a:pt x="7282" y="148"/>
                </a:lnTo>
                <a:lnTo>
                  <a:pt x="7270" y="149"/>
                </a:lnTo>
                <a:lnTo>
                  <a:pt x="7256" y="152"/>
                </a:lnTo>
                <a:lnTo>
                  <a:pt x="7237" y="155"/>
                </a:lnTo>
                <a:lnTo>
                  <a:pt x="7215" y="159"/>
                </a:lnTo>
                <a:lnTo>
                  <a:pt x="7190" y="166"/>
                </a:lnTo>
                <a:lnTo>
                  <a:pt x="7162" y="176"/>
                </a:lnTo>
                <a:lnTo>
                  <a:pt x="7131" y="186"/>
                </a:lnTo>
                <a:lnTo>
                  <a:pt x="7100" y="201"/>
                </a:lnTo>
                <a:lnTo>
                  <a:pt x="7084" y="209"/>
                </a:lnTo>
                <a:lnTo>
                  <a:pt x="7068" y="218"/>
                </a:lnTo>
                <a:lnTo>
                  <a:pt x="7052" y="228"/>
                </a:lnTo>
                <a:lnTo>
                  <a:pt x="7035" y="239"/>
                </a:lnTo>
                <a:lnTo>
                  <a:pt x="7020" y="251"/>
                </a:lnTo>
                <a:lnTo>
                  <a:pt x="7005" y="263"/>
                </a:lnTo>
                <a:lnTo>
                  <a:pt x="6988" y="277"/>
                </a:lnTo>
                <a:lnTo>
                  <a:pt x="6974" y="291"/>
                </a:lnTo>
                <a:lnTo>
                  <a:pt x="6959" y="308"/>
                </a:lnTo>
                <a:lnTo>
                  <a:pt x="6945" y="324"/>
                </a:lnTo>
                <a:lnTo>
                  <a:pt x="6932" y="341"/>
                </a:lnTo>
                <a:lnTo>
                  <a:pt x="6920" y="361"/>
                </a:lnTo>
                <a:lnTo>
                  <a:pt x="6908" y="382"/>
                </a:lnTo>
                <a:lnTo>
                  <a:pt x="6897" y="402"/>
                </a:lnTo>
                <a:lnTo>
                  <a:pt x="6892" y="413"/>
                </a:lnTo>
                <a:lnTo>
                  <a:pt x="6882" y="439"/>
                </a:lnTo>
                <a:lnTo>
                  <a:pt x="6874" y="456"/>
                </a:lnTo>
                <a:lnTo>
                  <a:pt x="6865" y="472"/>
                </a:lnTo>
                <a:lnTo>
                  <a:pt x="6855" y="487"/>
                </a:lnTo>
                <a:lnTo>
                  <a:pt x="6844" y="502"/>
                </a:lnTo>
                <a:lnTo>
                  <a:pt x="6837" y="514"/>
                </a:lnTo>
                <a:lnTo>
                  <a:pt x="6815" y="547"/>
                </a:lnTo>
                <a:lnTo>
                  <a:pt x="6784" y="596"/>
                </a:lnTo>
                <a:lnTo>
                  <a:pt x="6767" y="626"/>
                </a:lnTo>
                <a:lnTo>
                  <a:pt x="6748" y="658"/>
                </a:lnTo>
                <a:lnTo>
                  <a:pt x="6731" y="691"/>
                </a:lnTo>
                <a:lnTo>
                  <a:pt x="6714" y="726"/>
                </a:lnTo>
                <a:lnTo>
                  <a:pt x="6697" y="761"/>
                </a:lnTo>
                <a:lnTo>
                  <a:pt x="6683" y="797"/>
                </a:lnTo>
                <a:lnTo>
                  <a:pt x="6670" y="832"/>
                </a:lnTo>
                <a:lnTo>
                  <a:pt x="6666" y="849"/>
                </a:lnTo>
                <a:lnTo>
                  <a:pt x="6661" y="867"/>
                </a:lnTo>
                <a:lnTo>
                  <a:pt x="6657" y="883"/>
                </a:lnTo>
                <a:lnTo>
                  <a:pt x="6655" y="899"/>
                </a:lnTo>
                <a:lnTo>
                  <a:pt x="6654" y="915"/>
                </a:lnTo>
                <a:lnTo>
                  <a:pt x="6653" y="929"/>
                </a:lnTo>
                <a:lnTo>
                  <a:pt x="6600" y="1020"/>
                </a:lnTo>
                <a:lnTo>
                  <a:pt x="6527" y="1146"/>
                </a:lnTo>
                <a:lnTo>
                  <a:pt x="6507" y="1171"/>
                </a:lnTo>
                <a:lnTo>
                  <a:pt x="6454" y="1237"/>
                </a:lnTo>
                <a:lnTo>
                  <a:pt x="6419" y="1282"/>
                </a:lnTo>
                <a:lnTo>
                  <a:pt x="6381" y="1334"/>
                </a:lnTo>
                <a:lnTo>
                  <a:pt x="6340" y="1390"/>
                </a:lnTo>
                <a:lnTo>
                  <a:pt x="6298" y="1450"/>
                </a:lnTo>
                <a:lnTo>
                  <a:pt x="6258" y="1511"/>
                </a:lnTo>
                <a:lnTo>
                  <a:pt x="6238" y="1543"/>
                </a:lnTo>
                <a:lnTo>
                  <a:pt x="6218" y="1575"/>
                </a:lnTo>
                <a:lnTo>
                  <a:pt x="6201" y="1606"/>
                </a:lnTo>
                <a:lnTo>
                  <a:pt x="6184" y="1637"/>
                </a:lnTo>
                <a:lnTo>
                  <a:pt x="6168" y="1667"/>
                </a:lnTo>
                <a:lnTo>
                  <a:pt x="6154" y="1697"/>
                </a:lnTo>
                <a:lnTo>
                  <a:pt x="6142" y="1726"/>
                </a:lnTo>
                <a:lnTo>
                  <a:pt x="6132" y="1753"/>
                </a:lnTo>
                <a:lnTo>
                  <a:pt x="6124" y="1781"/>
                </a:lnTo>
                <a:lnTo>
                  <a:pt x="6117" y="1806"/>
                </a:lnTo>
                <a:lnTo>
                  <a:pt x="6114" y="1830"/>
                </a:lnTo>
                <a:lnTo>
                  <a:pt x="6113" y="1841"/>
                </a:lnTo>
                <a:lnTo>
                  <a:pt x="6113" y="1852"/>
                </a:lnTo>
                <a:lnTo>
                  <a:pt x="6113" y="1862"/>
                </a:lnTo>
                <a:lnTo>
                  <a:pt x="6114" y="1872"/>
                </a:lnTo>
                <a:lnTo>
                  <a:pt x="6116" y="1881"/>
                </a:lnTo>
                <a:lnTo>
                  <a:pt x="6119" y="1890"/>
                </a:lnTo>
                <a:lnTo>
                  <a:pt x="6122" y="1898"/>
                </a:lnTo>
                <a:lnTo>
                  <a:pt x="6133" y="1921"/>
                </a:lnTo>
                <a:lnTo>
                  <a:pt x="6146" y="1957"/>
                </a:lnTo>
                <a:lnTo>
                  <a:pt x="6154" y="1979"/>
                </a:lnTo>
                <a:lnTo>
                  <a:pt x="6161" y="2004"/>
                </a:lnTo>
                <a:lnTo>
                  <a:pt x="6138" y="2014"/>
                </a:lnTo>
                <a:lnTo>
                  <a:pt x="6113" y="2027"/>
                </a:lnTo>
                <a:lnTo>
                  <a:pt x="6085" y="2041"/>
                </a:lnTo>
                <a:lnTo>
                  <a:pt x="6058" y="2059"/>
                </a:lnTo>
                <a:lnTo>
                  <a:pt x="6030" y="2079"/>
                </a:lnTo>
                <a:lnTo>
                  <a:pt x="6000" y="2101"/>
                </a:lnTo>
                <a:lnTo>
                  <a:pt x="5972" y="2127"/>
                </a:lnTo>
                <a:lnTo>
                  <a:pt x="5959" y="2142"/>
                </a:lnTo>
                <a:lnTo>
                  <a:pt x="5945" y="2156"/>
                </a:lnTo>
                <a:lnTo>
                  <a:pt x="5931" y="2171"/>
                </a:lnTo>
                <a:lnTo>
                  <a:pt x="5917" y="2187"/>
                </a:lnTo>
                <a:lnTo>
                  <a:pt x="5904" y="2205"/>
                </a:lnTo>
                <a:lnTo>
                  <a:pt x="5892" y="2222"/>
                </a:lnTo>
                <a:lnTo>
                  <a:pt x="5879" y="2242"/>
                </a:lnTo>
                <a:lnTo>
                  <a:pt x="5868" y="2262"/>
                </a:lnTo>
                <a:lnTo>
                  <a:pt x="5857" y="2282"/>
                </a:lnTo>
                <a:lnTo>
                  <a:pt x="5847" y="2304"/>
                </a:lnTo>
                <a:lnTo>
                  <a:pt x="5837" y="2326"/>
                </a:lnTo>
                <a:lnTo>
                  <a:pt x="5827" y="2350"/>
                </a:lnTo>
                <a:lnTo>
                  <a:pt x="5818" y="2374"/>
                </a:lnTo>
                <a:lnTo>
                  <a:pt x="5811" y="2400"/>
                </a:lnTo>
                <a:lnTo>
                  <a:pt x="5804" y="2426"/>
                </a:lnTo>
                <a:lnTo>
                  <a:pt x="5799" y="2453"/>
                </a:lnTo>
                <a:lnTo>
                  <a:pt x="5793" y="2483"/>
                </a:lnTo>
                <a:lnTo>
                  <a:pt x="5789" y="2512"/>
                </a:lnTo>
                <a:lnTo>
                  <a:pt x="5797" y="2518"/>
                </a:lnTo>
                <a:lnTo>
                  <a:pt x="5783" y="2578"/>
                </a:lnTo>
                <a:lnTo>
                  <a:pt x="5757" y="2692"/>
                </a:lnTo>
                <a:lnTo>
                  <a:pt x="5724" y="2848"/>
                </a:lnTo>
                <a:lnTo>
                  <a:pt x="5706" y="2938"/>
                </a:lnTo>
                <a:lnTo>
                  <a:pt x="5688" y="3033"/>
                </a:lnTo>
                <a:lnTo>
                  <a:pt x="5670" y="3132"/>
                </a:lnTo>
                <a:lnTo>
                  <a:pt x="5652" y="3234"/>
                </a:lnTo>
                <a:lnTo>
                  <a:pt x="5637" y="3337"/>
                </a:lnTo>
                <a:lnTo>
                  <a:pt x="5624" y="3439"/>
                </a:lnTo>
                <a:lnTo>
                  <a:pt x="5612" y="3538"/>
                </a:lnTo>
                <a:lnTo>
                  <a:pt x="5608" y="3588"/>
                </a:lnTo>
                <a:lnTo>
                  <a:pt x="5604" y="3634"/>
                </a:lnTo>
                <a:lnTo>
                  <a:pt x="5601" y="3680"/>
                </a:lnTo>
                <a:lnTo>
                  <a:pt x="5600" y="3725"/>
                </a:lnTo>
                <a:lnTo>
                  <a:pt x="5599" y="3767"/>
                </a:lnTo>
                <a:lnTo>
                  <a:pt x="5599" y="3808"/>
                </a:lnTo>
                <a:lnTo>
                  <a:pt x="5596" y="3869"/>
                </a:lnTo>
                <a:lnTo>
                  <a:pt x="5590" y="3934"/>
                </a:lnTo>
                <a:lnTo>
                  <a:pt x="5584" y="4013"/>
                </a:lnTo>
                <a:lnTo>
                  <a:pt x="5575" y="4098"/>
                </a:lnTo>
                <a:lnTo>
                  <a:pt x="5570" y="4139"/>
                </a:lnTo>
                <a:lnTo>
                  <a:pt x="5564" y="4180"/>
                </a:lnTo>
                <a:lnTo>
                  <a:pt x="5558" y="4218"/>
                </a:lnTo>
                <a:lnTo>
                  <a:pt x="5551" y="4253"/>
                </a:lnTo>
                <a:lnTo>
                  <a:pt x="5543" y="4284"/>
                </a:lnTo>
                <a:lnTo>
                  <a:pt x="5536" y="4309"/>
                </a:lnTo>
                <a:lnTo>
                  <a:pt x="5528" y="4339"/>
                </a:lnTo>
                <a:lnTo>
                  <a:pt x="5508" y="4421"/>
                </a:lnTo>
                <a:lnTo>
                  <a:pt x="5481" y="4542"/>
                </a:lnTo>
                <a:lnTo>
                  <a:pt x="5466" y="4614"/>
                </a:lnTo>
                <a:lnTo>
                  <a:pt x="5450" y="4692"/>
                </a:lnTo>
                <a:lnTo>
                  <a:pt x="5434" y="4774"/>
                </a:lnTo>
                <a:lnTo>
                  <a:pt x="5419" y="4858"/>
                </a:lnTo>
                <a:lnTo>
                  <a:pt x="5405" y="4944"/>
                </a:lnTo>
                <a:lnTo>
                  <a:pt x="5392" y="5030"/>
                </a:lnTo>
                <a:lnTo>
                  <a:pt x="5382" y="5115"/>
                </a:lnTo>
                <a:lnTo>
                  <a:pt x="5374" y="5197"/>
                </a:lnTo>
                <a:lnTo>
                  <a:pt x="5371" y="5236"/>
                </a:lnTo>
                <a:lnTo>
                  <a:pt x="5370" y="5273"/>
                </a:lnTo>
                <a:lnTo>
                  <a:pt x="5369" y="5310"/>
                </a:lnTo>
                <a:lnTo>
                  <a:pt x="5369" y="5345"/>
                </a:lnTo>
                <a:lnTo>
                  <a:pt x="5347" y="5303"/>
                </a:lnTo>
                <a:lnTo>
                  <a:pt x="5329" y="5265"/>
                </a:lnTo>
                <a:lnTo>
                  <a:pt x="5312" y="5225"/>
                </a:lnTo>
                <a:lnTo>
                  <a:pt x="5289" y="5170"/>
                </a:lnTo>
                <a:lnTo>
                  <a:pt x="5261" y="5099"/>
                </a:lnTo>
                <a:lnTo>
                  <a:pt x="5228" y="5015"/>
                </a:lnTo>
                <a:lnTo>
                  <a:pt x="5155" y="4818"/>
                </a:lnTo>
                <a:lnTo>
                  <a:pt x="5076" y="4596"/>
                </a:lnTo>
                <a:lnTo>
                  <a:pt x="5035" y="4482"/>
                </a:lnTo>
                <a:lnTo>
                  <a:pt x="4996" y="4367"/>
                </a:lnTo>
                <a:lnTo>
                  <a:pt x="4958" y="4256"/>
                </a:lnTo>
                <a:lnTo>
                  <a:pt x="4923" y="4149"/>
                </a:lnTo>
                <a:lnTo>
                  <a:pt x="4891" y="4049"/>
                </a:lnTo>
                <a:lnTo>
                  <a:pt x="4864" y="3958"/>
                </a:lnTo>
                <a:lnTo>
                  <a:pt x="4841" y="3879"/>
                </a:lnTo>
                <a:lnTo>
                  <a:pt x="4832" y="3844"/>
                </a:lnTo>
                <a:lnTo>
                  <a:pt x="4825" y="3813"/>
                </a:lnTo>
                <a:lnTo>
                  <a:pt x="4817" y="3783"/>
                </a:lnTo>
                <a:lnTo>
                  <a:pt x="4808" y="3748"/>
                </a:lnTo>
                <a:lnTo>
                  <a:pt x="4796" y="3709"/>
                </a:lnTo>
                <a:lnTo>
                  <a:pt x="4783" y="3667"/>
                </a:lnTo>
                <a:lnTo>
                  <a:pt x="4752" y="3574"/>
                </a:lnTo>
                <a:lnTo>
                  <a:pt x="4713" y="3472"/>
                </a:lnTo>
                <a:lnTo>
                  <a:pt x="4671" y="3363"/>
                </a:lnTo>
                <a:lnTo>
                  <a:pt x="4624" y="3248"/>
                </a:lnTo>
                <a:lnTo>
                  <a:pt x="4573" y="3132"/>
                </a:lnTo>
                <a:lnTo>
                  <a:pt x="4519" y="3014"/>
                </a:lnTo>
                <a:lnTo>
                  <a:pt x="4465" y="2898"/>
                </a:lnTo>
                <a:lnTo>
                  <a:pt x="4436" y="2842"/>
                </a:lnTo>
                <a:lnTo>
                  <a:pt x="4408" y="2787"/>
                </a:lnTo>
                <a:lnTo>
                  <a:pt x="4380" y="2734"/>
                </a:lnTo>
                <a:lnTo>
                  <a:pt x="4352" y="2682"/>
                </a:lnTo>
                <a:lnTo>
                  <a:pt x="4324" y="2633"/>
                </a:lnTo>
                <a:lnTo>
                  <a:pt x="4297" y="2587"/>
                </a:lnTo>
                <a:lnTo>
                  <a:pt x="4270" y="2543"/>
                </a:lnTo>
                <a:lnTo>
                  <a:pt x="4242" y="2501"/>
                </a:lnTo>
                <a:lnTo>
                  <a:pt x="4217" y="2464"/>
                </a:lnTo>
                <a:lnTo>
                  <a:pt x="4191" y="2431"/>
                </a:lnTo>
                <a:lnTo>
                  <a:pt x="4167" y="2401"/>
                </a:lnTo>
                <a:lnTo>
                  <a:pt x="4143" y="2376"/>
                </a:lnTo>
                <a:lnTo>
                  <a:pt x="4132" y="2365"/>
                </a:lnTo>
                <a:lnTo>
                  <a:pt x="4121" y="2355"/>
                </a:lnTo>
                <a:lnTo>
                  <a:pt x="4110" y="2347"/>
                </a:lnTo>
                <a:lnTo>
                  <a:pt x="4099" y="2339"/>
                </a:lnTo>
                <a:lnTo>
                  <a:pt x="4047" y="2314"/>
                </a:lnTo>
                <a:lnTo>
                  <a:pt x="3993" y="2288"/>
                </a:lnTo>
                <a:lnTo>
                  <a:pt x="3927" y="2257"/>
                </a:lnTo>
                <a:lnTo>
                  <a:pt x="3858" y="2228"/>
                </a:lnTo>
                <a:lnTo>
                  <a:pt x="3824" y="2214"/>
                </a:lnTo>
                <a:lnTo>
                  <a:pt x="3791" y="2201"/>
                </a:lnTo>
                <a:lnTo>
                  <a:pt x="3761" y="2190"/>
                </a:lnTo>
                <a:lnTo>
                  <a:pt x="3734" y="2181"/>
                </a:lnTo>
                <a:lnTo>
                  <a:pt x="3711" y="2175"/>
                </a:lnTo>
                <a:lnTo>
                  <a:pt x="3701" y="2173"/>
                </a:lnTo>
                <a:lnTo>
                  <a:pt x="3693" y="2172"/>
                </a:lnTo>
                <a:lnTo>
                  <a:pt x="3674" y="2171"/>
                </a:lnTo>
                <a:lnTo>
                  <a:pt x="3652" y="2167"/>
                </a:lnTo>
                <a:lnTo>
                  <a:pt x="3625" y="2161"/>
                </a:lnTo>
                <a:lnTo>
                  <a:pt x="3596" y="2155"/>
                </a:lnTo>
                <a:lnTo>
                  <a:pt x="3530" y="2136"/>
                </a:lnTo>
                <a:lnTo>
                  <a:pt x="3460" y="2115"/>
                </a:lnTo>
                <a:lnTo>
                  <a:pt x="3392" y="2093"/>
                </a:lnTo>
                <a:lnTo>
                  <a:pt x="3330" y="2071"/>
                </a:lnTo>
                <a:lnTo>
                  <a:pt x="3303" y="2060"/>
                </a:lnTo>
                <a:lnTo>
                  <a:pt x="3280" y="2050"/>
                </a:lnTo>
                <a:lnTo>
                  <a:pt x="3262" y="2041"/>
                </a:lnTo>
                <a:lnTo>
                  <a:pt x="3249" y="2034"/>
                </a:lnTo>
                <a:lnTo>
                  <a:pt x="3237" y="2025"/>
                </a:lnTo>
                <a:lnTo>
                  <a:pt x="3210" y="2004"/>
                </a:lnTo>
                <a:lnTo>
                  <a:pt x="3193" y="1993"/>
                </a:lnTo>
                <a:lnTo>
                  <a:pt x="3177" y="1984"/>
                </a:lnTo>
                <a:lnTo>
                  <a:pt x="3163" y="1977"/>
                </a:lnTo>
                <a:lnTo>
                  <a:pt x="3157" y="1975"/>
                </a:lnTo>
                <a:lnTo>
                  <a:pt x="3152" y="1974"/>
                </a:lnTo>
                <a:lnTo>
                  <a:pt x="3062" y="1972"/>
                </a:lnTo>
                <a:lnTo>
                  <a:pt x="3059" y="1940"/>
                </a:lnTo>
                <a:lnTo>
                  <a:pt x="3056" y="1904"/>
                </a:lnTo>
                <a:lnTo>
                  <a:pt x="3054" y="1865"/>
                </a:lnTo>
                <a:lnTo>
                  <a:pt x="3053" y="1825"/>
                </a:lnTo>
                <a:lnTo>
                  <a:pt x="3054" y="1784"/>
                </a:lnTo>
                <a:lnTo>
                  <a:pt x="3056" y="1763"/>
                </a:lnTo>
                <a:lnTo>
                  <a:pt x="3057" y="1744"/>
                </a:lnTo>
                <a:lnTo>
                  <a:pt x="3060" y="1724"/>
                </a:lnTo>
                <a:lnTo>
                  <a:pt x="3063" y="1705"/>
                </a:lnTo>
                <a:lnTo>
                  <a:pt x="3068" y="1687"/>
                </a:lnTo>
                <a:lnTo>
                  <a:pt x="3073" y="1668"/>
                </a:lnTo>
                <a:lnTo>
                  <a:pt x="3083" y="1642"/>
                </a:lnTo>
                <a:lnTo>
                  <a:pt x="3104" y="1580"/>
                </a:lnTo>
                <a:lnTo>
                  <a:pt x="3116" y="1544"/>
                </a:lnTo>
                <a:lnTo>
                  <a:pt x="3126" y="1509"/>
                </a:lnTo>
                <a:lnTo>
                  <a:pt x="3134" y="1479"/>
                </a:lnTo>
                <a:lnTo>
                  <a:pt x="3136" y="1467"/>
                </a:lnTo>
                <a:lnTo>
                  <a:pt x="3138" y="1457"/>
                </a:lnTo>
                <a:lnTo>
                  <a:pt x="3143" y="1455"/>
                </a:lnTo>
                <a:lnTo>
                  <a:pt x="3150" y="1452"/>
                </a:lnTo>
                <a:lnTo>
                  <a:pt x="3158" y="1449"/>
                </a:lnTo>
                <a:lnTo>
                  <a:pt x="3168" y="1444"/>
                </a:lnTo>
                <a:lnTo>
                  <a:pt x="3180" y="1435"/>
                </a:lnTo>
                <a:lnTo>
                  <a:pt x="3194" y="1425"/>
                </a:lnTo>
                <a:lnTo>
                  <a:pt x="3208" y="1411"/>
                </a:lnTo>
                <a:lnTo>
                  <a:pt x="3224" y="1395"/>
                </a:lnTo>
                <a:lnTo>
                  <a:pt x="3240" y="1374"/>
                </a:lnTo>
                <a:lnTo>
                  <a:pt x="3258" y="1349"/>
                </a:lnTo>
                <a:lnTo>
                  <a:pt x="3275" y="1319"/>
                </a:lnTo>
                <a:lnTo>
                  <a:pt x="3291" y="1286"/>
                </a:lnTo>
                <a:lnTo>
                  <a:pt x="3309" y="1246"/>
                </a:lnTo>
                <a:lnTo>
                  <a:pt x="3325" y="1202"/>
                </a:lnTo>
                <a:lnTo>
                  <a:pt x="3342" y="1152"/>
                </a:lnTo>
                <a:lnTo>
                  <a:pt x="3345" y="1125"/>
                </a:lnTo>
                <a:lnTo>
                  <a:pt x="3348" y="1099"/>
                </a:lnTo>
                <a:lnTo>
                  <a:pt x="3350" y="1068"/>
                </a:lnTo>
                <a:lnTo>
                  <a:pt x="3351" y="1035"/>
                </a:lnTo>
                <a:lnTo>
                  <a:pt x="3350" y="1018"/>
                </a:lnTo>
                <a:lnTo>
                  <a:pt x="3348" y="1003"/>
                </a:lnTo>
                <a:lnTo>
                  <a:pt x="3346" y="990"/>
                </a:lnTo>
                <a:lnTo>
                  <a:pt x="3342" y="978"/>
                </a:lnTo>
                <a:lnTo>
                  <a:pt x="3337" y="968"/>
                </a:lnTo>
                <a:lnTo>
                  <a:pt x="3334" y="964"/>
                </a:lnTo>
                <a:lnTo>
                  <a:pt x="3330" y="962"/>
                </a:lnTo>
                <a:lnTo>
                  <a:pt x="3338" y="941"/>
                </a:lnTo>
                <a:lnTo>
                  <a:pt x="3346" y="918"/>
                </a:lnTo>
                <a:lnTo>
                  <a:pt x="3351" y="894"/>
                </a:lnTo>
                <a:lnTo>
                  <a:pt x="3357" y="867"/>
                </a:lnTo>
                <a:lnTo>
                  <a:pt x="3361" y="840"/>
                </a:lnTo>
                <a:lnTo>
                  <a:pt x="3364" y="812"/>
                </a:lnTo>
                <a:lnTo>
                  <a:pt x="3370" y="758"/>
                </a:lnTo>
                <a:lnTo>
                  <a:pt x="3372" y="708"/>
                </a:lnTo>
                <a:lnTo>
                  <a:pt x="3373" y="667"/>
                </a:lnTo>
                <a:lnTo>
                  <a:pt x="3374" y="629"/>
                </a:lnTo>
                <a:lnTo>
                  <a:pt x="3373" y="613"/>
                </a:lnTo>
                <a:lnTo>
                  <a:pt x="3371" y="598"/>
                </a:lnTo>
                <a:lnTo>
                  <a:pt x="3369" y="581"/>
                </a:lnTo>
                <a:lnTo>
                  <a:pt x="3366" y="565"/>
                </a:lnTo>
                <a:lnTo>
                  <a:pt x="3361" y="548"/>
                </a:lnTo>
                <a:lnTo>
                  <a:pt x="3356" y="531"/>
                </a:lnTo>
                <a:lnTo>
                  <a:pt x="3343" y="498"/>
                </a:lnTo>
                <a:lnTo>
                  <a:pt x="3327" y="467"/>
                </a:lnTo>
                <a:lnTo>
                  <a:pt x="3311" y="435"/>
                </a:lnTo>
                <a:lnTo>
                  <a:pt x="3292" y="405"/>
                </a:lnTo>
                <a:lnTo>
                  <a:pt x="3274" y="375"/>
                </a:lnTo>
                <a:lnTo>
                  <a:pt x="3255" y="349"/>
                </a:lnTo>
                <a:lnTo>
                  <a:pt x="3238" y="324"/>
                </a:lnTo>
                <a:lnTo>
                  <a:pt x="3206" y="284"/>
                </a:lnTo>
                <a:lnTo>
                  <a:pt x="3183" y="257"/>
                </a:lnTo>
                <a:lnTo>
                  <a:pt x="3175" y="248"/>
                </a:lnTo>
                <a:lnTo>
                  <a:pt x="3143" y="216"/>
                </a:lnTo>
                <a:lnTo>
                  <a:pt x="3111" y="186"/>
                </a:lnTo>
                <a:lnTo>
                  <a:pt x="3080" y="160"/>
                </a:lnTo>
                <a:lnTo>
                  <a:pt x="3049" y="136"/>
                </a:lnTo>
                <a:lnTo>
                  <a:pt x="3019" y="114"/>
                </a:lnTo>
                <a:lnTo>
                  <a:pt x="2988" y="95"/>
                </a:lnTo>
                <a:lnTo>
                  <a:pt x="2959" y="77"/>
                </a:lnTo>
                <a:lnTo>
                  <a:pt x="2929" y="62"/>
                </a:lnTo>
                <a:lnTo>
                  <a:pt x="2901" y="49"/>
                </a:lnTo>
                <a:lnTo>
                  <a:pt x="2874" y="38"/>
                </a:lnTo>
                <a:lnTo>
                  <a:pt x="2846" y="28"/>
                </a:lnTo>
                <a:lnTo>
                  <a:pt x="2820" y="21"/>
                </a:lnTo>
                <a:lnTo>
                  <a:pt x="2794" y="14"/>
                </a:lnTo>
                <a:lnTo>
                  <a:pt x="2770" y="9"/>
                </a:lnTo>
                <a:lnTo>
                  <a:pt x="2746" y="5"/>
                </a:lnTo>
                <a:lnTo>
                  <a:pt x="2723" y="2"/>
                </a:lnTo>
                <a:lnTo>
                  <a:pt x="2701" y="1"/>
                </a:lnTo>
                <a:lnTo>
                  <a:pt x="2681" y="0"/>
                </a:lnTo>
                <a:lnTo>
                  <a:pt x="2661" y="0"/>
                </a:lnTo>
                <a:lnTo>
                  <a:pt x="2642" y="1"/>
                </a:lnTo>
                <a:lnTo>
                  <a:pt x="2609" y="4"/>
                </a:lnTo>
                <a:lnTo>
                  <a:pt x="2580" y="9"/>
                </a:lnTo>
                <a:lnTo>
                  <a:pt x="2558" y="14"/>
                </a:lnTo>
                <a:lnTo>
                  <a:pt x="2541" y="19"/>
                </a:lnTo>
                <a:lnTo>
                  <a:pt x="2528" y="24"/>
                </a:lnTo>
                <a:lnTo>
                  <a:pt x="2524" y="28"/>
                </a:lnTo>
                <a:lnTo>
                  <a:pt x="2519" y="33"/>
                </a:lnTo>
                <a:lnTo>
                  <a:pt x="2509" y="38"/>
                </a:lnTo>
                <a:lnTo>
                  <a:pt x="2500" y="44"/>
                </a:lnTo>
                <a:lnTo>
                  <a:pt x="2489" y="46"/>
                </a:lnTo>
                <a:lnTo>
                  <a:pt x="2479" y="48"/>
                </a:lnTo>
                <a:lnTo>
                  <a:pt x="2471" y="49"/>
                </a:lnTo>
                <a:lnTo>
                  <a:pt x="2464" y="49"/>
                </a:lnTo>
                <a:lnTo>
                  <a:pt x="2454" y="50"/>
                </a:lnTo>
                <a:lnTo>
                  <a:pt x="2444" y="53"/>
                </a:lnTo>
                <a:lnTo>
                  <a:pt x="2434" y="58"/>
                </a:lnTo>
                <a:lnTo>
                  <a:pt x="2423" y="63"/>
                </a:lnTo>
                <a:lnTo>
                  <a:pt x="2411" y="70"/>
                </a:lnTo>
                <a:lnTo>
                  <a:pt x="2399" y="77"/>
                </a:lnTo>
                <a:lnTo>
                  <a:pt x="2374" y="95"/>
                </a:lnTo>
                <a:lnTo>
                  <a:pt x="2348" y="117"/>
                </a:lnTo>
                <a:lnTo>
                  <a:pt x="2322" y="140"/>
                </a:lnTo>
                <a:lnTo>
                  <a:pt x="2295" y="165"/>
                </a:lnTo>
                <a:lnTo>
                  <a:pt x="2269" y="191"/>
                </a:lnTo>
                <a:lnTo>
                  <a:pt x="2220" y="242"/>
                </a:lnTo>
                <a:lnTo>
                  <a:pt x="2181" y="286"/>
                </a:lnTo>
                <a:lnTo>
                  <a:pt x="2144" y="329"/>
                </a:lnTo>
                <a:lnTo>
                  <a:pt x="2129" y="346"/>
                </a:lnTo>
                <a:lnTo>
                  <a:pt x="2115" y="363"/>
                </a:lnTo>
                <a:lnTo>
                  <a:pt x="2100" y="382"/>
                </a:lnTo>
                <a:lnTo>
                  <a:pt x="2087" y="402"/>
                </a:lnTo>
                <a:lnTo>
                  <a:pt x="2075" y="423"/>
                </a:lnTo>
                <a:lnTo>
                  <a:pt x="2064" y="445"/>
                </a:lnTo>
                <a:lnTo>
                  <a:pt x="2055" y="467"/>
                </a:lnTo>
                <a:lnTo>
                  <a:pt x="2045" y="490"/>
                </a:lnTo>
                <a:lnTo>
                  <a:pt x="2036" y="514"/>
                </a:lnTo>
                <a:lnTo>
                  <a:pt x="2028" y="536"/>
                </a:lnTo>
                <a:lnTo>
                  <a:pt x="2021" y="560"/>
                </a:lnTo>
                <a:lnTo>
                  <a:pt x="2014" y="584"/>
                </a:lnTo>
                <a:lnTo>
                  <a:pt x="2003" y="632"/>
                </a:lnTo>
                <a:lnTo>
                  <a:pt x="1994" y="679"/>
                </a:lnTo>
                <a:lnTo>
                  <a:pt x="1987" y="725"/>
                </a:lnTo>
                <a:lnTo>
                  <a:pt x="1982" y="767"/>
                </a:lnTo>
                <a:lnTo>
                  <a:pt x="1977" y="805"/>
                </a:lnTo>
                <a:lnTo>
                  <a:pt x="1975" y="839"/>
                </a:lnTo>
                <a:lnTo>
                  <a:pt x="1972" y="887"/>
                </a:lnTo>
                <a:lnTo>
                  <a:pt x="1972" y="905"/>
                </a:lnTo>
                <a:lnTo>
                  <a:pt x="1975" y="900"/>
                </a:lnTo>
                <a:lnTo>
                  <a:pt x="1978" y="896"/>
                </a:lnTo>
                <a:lnTo>
                  <a:pt x="1978" y="902"/>
                </a:lnTo>
                <a:lnTo>
                  <a:pt x="1965" y="908"/>
                </a:lnTo>
                <a:lnTo>
                  <a:pt x="1953" y="917"/>
                </a:lnTo>
                <a:lnTo>
                  <a:pt x="1938" y="929"/>
                </a:lnTo>
                <a:lnTo>
                  <a:pt x="1930" y="936"/>
                </a:lnTo>
                <a:lnTo>
                  <a:pt x="1923" y="944"/>
                </a:lnTo>
                <a:lnTo>
                  <a:pt x="1916" y="953"/>
                </a:lnTo>
                <a:lnTo>
                  <a:pt x="1910" y="962"/>
                </a:lnTo>
                <a:lnTo>
                  <a:pt x="1904" y="973"/>
                </a:lnTo>
                <a:lnTo>
                  <a:pt x="1900" y="984"/>
                </a:lnTo>
                <a:lnTo>
                  <a:pt x="1897" y="996"/>
                </a:lnTo>
                <a:lnTo>
                  <a:pt x="1894" y="1008"/>
                </a:lnTo>
                <a:lnTo>
                  <a:pt x="1898" y="1024"/>
                </a:lnTo>
                <a:lnTo>
                  <a:pt x="1904" y="1064"/>
                </a:lnTo>
                <a:lnTo>
                  <a:pt x="1914" y="1116"/>
                </a:lnTo>
                <a:lnTo>
                  <a:pt x="1921" y="1142"/>
                </a:lnTo>
                <a:lnTo>
                  <a:pt x="1927" y="1166"/>
                </a:lnTo>
                <a:lnTo>
                  <a:pt x="1935" y="1184"/>
                </a:lnTo>
                <a:lnTo>
                  <a:pt x="1952" y="1230"/>
                </a:lnTo>
                <a:lnTo>
                  <a:pt x="1962" y="1257"/>
                </a:lnTo>
                <a:lnTo>
                  <a:pt x="1970" y="1285"/>
                </a:lnTo>
                <a:lnTo>
                  <a:pt x="1976" y="1309"/>
                </a:lnTo>
                <a:lnTo>
                  <a:pt x="1977" y="1318"/>
                </a:lnTo>
                <a:lnTo>
                  <a:pt x="1978" y="1327"/>
                </a:lnTo>
                <a:lnTo>
                  <a:pt x="1977" y="1331"/>
                </a:lnTo>
                <a:lnTo>
                  <a:pt x="1976" y="1342"/>
                </a:lnTo>
                <a:lnTo>
                  <a:pt x="1977" y="1358"/>
                </a:lnTo>
                <a:lnTo>
                  <a:pt x="1978" y="1365"/>
                </a:lnTo>
                <a:lnTo>
                  <a:pt x="1980" y="1374"/>
                </a:lnTo>
                <a:lnTo>
                  <a:pt x="1984" y="1383"/>
                </a:lnTo>
                <a:lnTo>
                  <a:pt x="1989" y="1391"/>
                </a:lnTo>
                <a:lnTo>
                  <a:pt x="1995" y="1398"/>
                </a:lnTo>
                <a:lnTo>
                  <a:pt x="2003" y="1404"/>
                </a:lnTo>
                <a:lnTo>
                  <a:pt x="2013" y="1410"/>
                </a:lnTo>
                <a:lnTo>
                  <a:pt x="2025" y="1413"/>
                </a:lnTo>
                <a:lnTo>
                  <a:pt x="2039" y="1415"/>
                </a:lnTo>
                <a:lnTo>
                  <a:pt x="2057" y="1414"/>
                </a:lnTo>
                <a:lnTo>
                  <a:pt x="2058" y="1454"/>
                </a:lnTo>
                <a:lnTo>
                  <a:pt x="2060" y="1494"/>
                </a:lnTo>
                <a:lnTo>
                  <a:pt x="2064" y="1542"/>
                </a:lnTo>
                <a:lnTo>
                  <a:pt x="2068" y="1567"/>
                </a:lnTo>
                <a:lnTo>
                  <a:pt x="2071" y="1591"/>
                </a:lnTo>
                <a:lnTo>
                  <a:pt x="2075" y="1615"/>
                </a:lnTo>
                <a:lnTo>
                  <a:pt x="2080" y="1637"/>
                </a:lnTo>
                <a:lnTo>
                  <a:pt x="2085" y="1656"/>
                </a:lnTo>
                <a:lnTo>
                  <a:pt x="2092" y="1674"/>
                </a:lnTo>
                <a:lnTo>
                  <a:pt x="2095" y="1681"/>
                </a:lnTo>
                <a:lnTo>
                  <a:pt x="2099" y="1687"/>
                </a:lnTo>
                <a:lnTo>
                  <a:pt x="2103" y="1692"/>
                </a:lnTo>
                <a:lnTo>
                  <a:pt x="2107" y="1697"/>
                </a:lnTo>
                <a:lnTo>
                  <a:pt x="2111" y="1701"/>
                </a:lnTo>
                <a:lnTo>
                  <a:pt x="2116" y="1708"/>
                </a:lnTo>
                <a:lnTo>
                  <a:pt x="2121" y="1715"/>
                </a:lnTo>
                <a:lnTo>
                  <a:pt x="2127" y="1727"/>
                </a:lnTo>
                <a:lnTo>
                  <a:pt x="2131" y="1741"/>
                </a:lnTo>
                <a:lnTo>
                  <a:pt x="2134" y="1759"/>
                </a:lnTo>
                <a:lnTo>
                  <a:pt x="2135" y="1780"/>
                </a:lnTo>
                <a:lnTo>
                  <a:pt x="2139" y="1801"/>
                </a:lnTo>
                <a:lnTo>
                  <a:pt x="2145" y="1856"/>
                </a:lnTo>
                <a:lnTo>
                  <a:pt x="2150" y="1891"/>
                </a:lnTo>
                <a:lnTo>
                  <a:pt x="2152" y="1929"/>
                </a:lnTo>
                <a:lnTo>
                  <a:pt x="2153" y="1967"/>
                </a:lnTo>
                <a:lnTo>
                  <a:pt x="2152" y="2005"/>
                </a:lnTo>
                <a:lnTo>
                  <a:pt x="2139" y="2009"/>
                </a:lnTo>
                <a:lnTo>
                  <a:pt x="2127" y="2012"/>
                </a:lnTo>
                <a:lnTo>
                  <a:pt x="2114" y="2017"/>
                </a:lnTo>
                <a:lnTo>
                  <a:pt x="2103" y="2025"/>
                </a:lnTo>
                <a:lnTo>
                  <a:pt x="2090" y="2034"/>
                </a:lnTo>
                <a:lnTo>
                  <a:pt x="2079" y="2039"/>
                </a:lnTo>
                <a:lnTo>
                  <a:pt x="2069" y="2042"/>
                </a:lnTo>
                <a:lnTo>
                  <a:pt x="2059" y="2045"/>
                </a:lnTo>
                <a:lnTo>
                  <a:pt x="2049" y="2045"/>
                </a:lnTo>
                <a:lnTo>
                  <a:pt x="2039" y="2045"/>
                </a:lnTo>
                <a:lnTo>
                  <a:pt x="2015" y="2043"/>
                </a:lnTo>
                <a:lnTo>
                  <a:pt x="2000" y="2043"/>
                </a:lnTo>
                <a:lnTo>
                  <a:pt x="1984" y="2047"/>
                </a:lnTo>
                <a:lnTo>
                  <a:pt x="1965" y="2051"/>
                </a:lnTo>
                <a:lnTo>
                  <a:pt x="1944" y="2059"/>
                </a:lnTo>
                <a:lnTo>
                  <a:pt x="1922" y="2070"/>
                </a:lnTo>
                <a:lnTo>
                  <a:pt x="1897" y="2084"/>
                </a:lnTo>
                <a:lnTo>
                  <a:pt x="1869" y="2103"/>
                </a:lnTo>
                <a:lnTo>
                  <a:pt x="1839" y="2126"/>
                </a:lnTo>
                <a:lnTo>
                  <a:pt x="1822" y="2139"/>
                </a:lnTo>
                <a:lnTo>
                  <a:pt x="1802" y="2153"/>
                </a:lnTo>
                <a:lnTo>
                  <a:pt x="1779" y="2166"/>
                </a:lnTo>
                <a:lnTo>
                  <a:pt x="1754" y="2178"/>
                </a:lnTo>
                <a:lnTo>
                  <a:pt x="1727" y="2190"/>
                </a:lnTo>
                <a:lnTo>
                  <a:pt x="1700" y="2202"/>
                </a:lnTo>
                <a:lnTo>
                  <a:pt x="1643" y="2223"/>
                </a:lnTo>
                <a:lnTo>
                  <a:pt x="1589" y="2243"/>
                </a:lnTo>
                <a:lnTo>
                  <a:pt x="1539" y="2259"/>
                </a:lnTo>
                <a:lnTo>
                  <a:pt x="1497" y="2271"/>
                </a:lnTo>
                <a:lnTo>
                  <a:pt x="1469" y="2279"/>
                </a:lnTo>
                <a:lnTo>
                  <a:pt x="1456" y="2283"/>
                </a:lnTo>
                <a:lnTo>
                  <a:pt x="1435" y="2291"/>
                </a:lnTo>
                <a:lnTo>
                  <a:pt x="1409" y="2301"/>
                </a:lnTo>
                <a:lnTo>
                  <a:pt x="1380" y="2315"/>
                </a:lnTo>
                <a:lnTo>
                  <a:pt x="1345" y="2330"/>
                </a:lnTo>
                <a:lnTo>
                  <a:pt x="1308" y="2348"/>
                </a:lnTo>
                <a:lnTo>
                  <a:pt x="1269" y="2368"/>
                </a:lnTo>
                <a:lnTo>
                  <a:pt x="1229" y="2390"/>
                </a:lnTo>
                <a:lnTo>
                  <a:pt x="1189" y="2413"/>
                </a:lnTo>
                <a:lnTo>
                  <a:pt x="1149" y="2437"/>
                </a:lnTo>
                <a:lnTo>
                  <a:pt x="1111" y="2463"/>
                </a:lnTo>
                <a:lnTo>
                  <a:pt x="1075" y="2489"/>
                </a:lnTo>
                <a:lnTo>
                  <a:pt x="1059" y="2503"/>
                </a:lnTo>
                <a:lnTo>
                  <a:pt x="1044" y="2517"/>
                </a:lnTo>
                <a:lnTo>
                  <a:pt x="1028" y="2530"/>
                </a:lnTo>
                <a:lnTo>
                  <a:pt x="1015" y="2544"/>
                </a:lnTo>
                <a:lnTo>
                  <a:pt x="1003" y="2557"/>
                </a:lnTo>
                <a:lnTo>
                  <a:pt x="992" y="2571"/>
                </a:lnTo>
                <a:lnTo>
                  <a:pt x="983" y="2584"/>
                </a:lnTo>
                <a:lnTo>
                  <a:pt x="975" y="2597"/>
                </a:lnTo>
                <a:lnTo>
                  <a:pt x="958" y="2636"/>
                </a:lnTo>
                <a:lnTo>
                  <a:pt x="918" y="2727"/>
                </a:lnTo>
                <a:lnTo>
                  <a:pt x="895" y="2782"/>
                </a:lnTo>
                <a:lnTo>
                  <a:pt x="874" y="2836"/>
                </a:lnTo>
                <a:lnTo>
                  <a:pt x="855" y="2885"/>
                </a:lnTo>
                <a:lnTo>
                  <a:pt x="841" y="2926"/>
                </a:lnTo>
                <a:lnTo>
                  <a:pt x="829" y="2966"/>
                </a:lnTo>
                <a:lnTo>
                  <a:pt x="816" y="3015"/>
                </a:lnTo>
                <a:lnTo>
                  <a:pt x="802" y="3071"/>
                </a:lnTo>
                <a:lnTo>
                  <a:pt x="787" y="3131"/>
                </a:lnTo>
                <a:lnTo>
                  <a:pt x="774" y="3193"/>
                </a:lnTo>
                <a:lnTo>
                  <a:pt x="769" y="3223"/>
                </a:lnTo>
                <a:lnTo>
                  <a:pt x="764" y="3253"/>
                </a:lnTo>
                <a:lnTo>
                  <a:pt x="761" y="3282"/>
                </a:lnTo>
                <a:lnTo>
                  <a:pt x="759" y="3309"/>
                </a:lnTo>
                <a:lnTo>
                  <a:pt x="758" y="3336"/>
                </a:lnTo>
                <a:lnTo>
                  <a:pt x="758" y="3361"/>
                </a:lnTo>
                <a:lnTo>
                  <a:pt x="758" y="3387"/>
                </a:lnTo>
                <a:lnTo>
                  <a:pt x="756" y="3420"/>
                </a:lnTo>
                <a:lnTo>
                  <a:pt x="752" y="3458"/>
                </a:lnTo>
                <a:lnTo>
                  <a:pt x="748" y="3500"/>
                </a:lnTo>
                <a:lnTo>
                  <a:pt x="742" y="3546"/>
                </a:lnTo>
                <a:lnTo>
                  <a:pt x="734" y="3594"/>
                </a:lnTo>
                <a:lnTo>
                  <a:pt x="725" y="3644"/>
                </a:lnTo>
                <a:lnTo>
                  <a:pt x="717" y="3694"/>
                </a:lnTo>
                <a:lnTo>
                  <a:pt x="706" y="3746"/>
                </a:lnTo>
                <a:lnTo>
                  <a:pt x="695" y="3796"/>
                </a:lnTo>
                <a:lnTo>
                  <a:pt x="683" y="3844"/>
                </a:lnTo>
                <a:lnTo>
                  <a:pt x="671" y="3888"/>
                </a:lnTo>
                <a:lnTo>
                  <a:pt x="658" y="3931"/>
                </a:lnTo>
                <a:lnTo>
                  <a:pt x="645" y="3968"/>
                </a:lnTo>
                <a:lnTo>
                  <a:pt x="631" y="4000"/>
                </a:lnTo>
                <a:lnTo>
                  <a:pt x="625" y="4014"/>
                </a:lnTo>
                <a:lnTo>
                  <a:pt x="618" y="4026"/>
                </a:lnTo>
                <a:lnTo>
                  <a:pt x="612" y="4039"/>
                </a:lnTo>
                <a:lnTo>
                  <a:pt x="604" y="4055"/>
                </a:lnTo>
                <a:lnTo>
                  <a:pt x="587" y="4097"/>
                </a:lnTo>
                <a:lnTo>
                  <a:pt x="566" y="4150"/>
                </a:lnTo>
                <a:lnTo>
                  <a:pt x="544" y="4212"/>
                </a:lnTo>
                <a:lnTo>
                  <a:pt x="520" y="4282"/>
                </a:lnTo>
                <a:lnTo>
                  <a:pt x="495" y="4358"/>
                </a:lnTo>
                <a:lnTo>
                  <a:pt x="470" y="4441"/>
                </a:lnTo>
                <a:lnTo>
                  <a:pt x="445" y="4526"/>
                </a:lnTo>
                <a:lnTo>
                  <a:pt x="421" y="4614"/>
                </a:lnTo>
                <a:lnTo>
                  <a:pt x="397" y="4702"/>
                </a:lnTo>
                <a:lnTo>
                  <a:pt x="375" y="4789"/>
                </a:lnTo>
                <a:lnTo>
                  <a:pt x="356" y="4873"/>
                </a:lnTo>
                <a:lnTo>
                  <a:pt x="339" y="4954"/>
                </a:lnTo>
                <a:lnTo>
                  <a:pt x="325" y="5029"/>
                </a:lnTo>
                <a:lnTo>
                  <a:pt x="320" y="5065"/>
                </a:lnTo>
                <a:lnTo>
                  <a:pt x="315" y="5098"/>
                </a:lnTo>
                <a:lnTo>
                  <a:pt x="312" y="5129"/>
                </a:lnTo>
                <a:lnTo>
                  <a:pt x="310" y="5158"/>
                </a:lnTo>
                <a:lnTo>
                  <a:pt x="305" y="5211"/>
                </a:lnTo>
                <a:lnTo>
                  <a:pt x="300" y="5260"/>
                </a:lnTo>
                <a:lnTo>
                  <a:pt x="294" y="5306"/>
                </a:lnTo>
                <a:lnTo>
                  <a:pt x="288" y="5348"/>
                </a:lnTo>
                <a:lnTo>
                  <a:pt x="280" y="5387"/>
                </a:lnTo>
                <a:lnTo>
                  <a:pt x="272" y="5424"/>
                </a:lnTo>
                <a:lnTo>
                  <a:pt x="263" y="5459"/>
                </a:lnTo>
                <a:lnTo>
                  <a:pt x="254" y="5491"/>
                </a:lnTo>
                <a:lnTo>
                  <a:pt x="234" y="5556"/>
                </a:lnTo>
                <a:lnTo>
                  <a:pt x="213" y="5619"/>
                </a:lnTo>
                <a:lnTo>
                  <a:pt x="192" y="5686"/>
                </a:lnTo>
                <a:lnTo>
                  <a:pt x="181" y="5722"/>
                </a:lnTo>
                <a:lnTo>
                  <a:pt x="170" y="5759"/>
                </a:lnTo>
                <a:lnTo>
                  <a:pt x="159" y="5805"/>
                </a:lnTo>
                <a:lnTo>
                  <a:pt x="147" y="5868"/>
                </a:lnTo>
                <a:lnTo>
                  <a:pt x="133" y="5942"/>
                </a:lnTo>
                <a:lnTo>
                  <a:pt x="119" y="6027"/>
                </a:lnTo>
                <a:lnTo>
                  <a:pt x="104" y="6121"/>
                </a:lnTo>
                <a:lnTo>
                  <a:pt x="88" y="6221"/>
                </a:lnTo>
                <a:lnTo>
                  <a:pt x="74" y="6326"/>
                </a:lnTo>
                <a:lnTo>
                  <a:pt x="60" y="6432"/>
                </a:lnTo>
                <a:lnTo>
                  <a:pt x="46" y="6540"/>
                </a:lnTo>
                <a:lnTo>
                  <a:pt x="34" y="6647"/>
                </a:lnTo>
                <a:lnTo>
                  <a:pt x="23" y="6750"/>
                </a:lnTo>
                <a:lnTo>
                  <a:pt x="14" y="6847"/>
                </a:lnTo>
                <a:lnTo>
                  <a:pt x="8" y="6936"/>
                </a:lnTo>
                <a:lnTo>
                  <a:pt x="3" y="7017"/>
                </a:lnTo>
                <a:lnTo>
                  <a:pt x="2" y="7053"/>
                </a:lnTo>
                <a:lnTo>
                  <a:pt x="2" y="7086"/>
                </a:lnTo>
                <a:lnTo>
                  <a:pt x="3" y="7115"/>
                </a:lnTo>
                <a:lnTo>
                  <a:pt x="4" y="7141"/>
                </a:lnTo>
                <a:lnTo>
                  <a:pt x="2" y="7150"/>
                </a:lnTo>
                <a:lnTo>
                  <a:pt x="0" y="7159"/>
                </a:lnTo>
                <a:lnTo>
                  <a:pt x="0" y="7169"/>
                </a:lnTo>
                <a:lnTo>
                  <a:pt x="1" y="7174"/>
                </a:lnTo>
                <a:lnTo>
                  <a:pt x="2" y="7178"/>
                </a:lnTo>
                <a:lnTo>
                  <a:pt x="3" y="7184"/>
                </a:lnTo>
                <a:lnTo>
                  <a:pt x="7" y="7188"/>
                </a:lnTo>
                <a:lnTo>
                  <a:pt x="10" y="7191"/>
                </a:lnTo>
                <a:lnTo>
                  <a:pt x="14" y="7194"/>
                </a:lnTo>
                <a:lnTo>
                  <a:pt x="21" y="7196"/>
                </a:lnTo>
                <a:lnTo>
                  <a:pt x="27" y="7196"/>
                </a:lnTo>
                <a:lnTo>
                  <a:pt x="63" y="7194"/>
                </a:lnTo>
                <a:lnTo>
                  <a:pt x="154" y="7189"/>
                </a:lnTo>
                <a:lnTo>
                  <a:pt x="140" y="7222"/>
                </a:lnTo>
                <a:lnTo>
                  <a:pt x="122" y="7266"/>
                </a:lnTo>
                <a:lnTo>
                  <a:pt x="104" y="7317"/>
                </a:lnTo>
                <a:lnTo>
                  <a:pt x="95" y="7344"/>
                </a:lnTo>
                <a:lnTo>
                  <a:pt x="87" y="7372"/>
                </a:lnTo>
                <a:lnTo>
                  <a:pt x="80" y="7402"/>
                </a:lnTo>
                <a:lnTo>
                  <a:pt x="73" y="7430"/>
                </a:lnTo>
                <a:lnTo>
                  <a:pt x="69" y="7459"/>
                </a:lnTo>
                <a:lnTo>
                  <a:pt x="65" y="7486"/>
                </a:lnTo>
                <a:lnTo>
                  <a:pt x="64" y="7512"/>
                </a:lnTo>
                <a:lnTo>
                  <a:pt x="65" y="7536"/>
                </a:lnTo>
                <a:lnTo>
                  <a:pt x="67" y="7548"/>
                </a:lnTo>
                <a:lnTo>
                  <a:pt x="69" y="7559"/>
                </a:lnTo>
                <a:lnTo>
                  <a:pt x="72" y="7569"/>
                </a:lnTo>
                <a:lnTo>
                  <a:pt x="75" y="7579"/>
                </a:lnTo>
                <a:lnTo>
                  <a:pt x="143" y="7810"/>
                </a:lnTo>
                <a:lnTo>
                  <a:pt x="144" y="7820"/>
                </a:lnTo>
                <a:lnTo>
                  <a:pt x="147" y="7829"/>
                </a:lnTo>
                <a:lnTo>
                  <a:pt x="153" y="7844"/>
                </a:lnTo>
                <a:lnTo>
                  <a:pt x="160" y="7860"/>
                </a:lnTo>
                <a:lnTo>
                  <a:pt x="171" y="7878"/>
                </a:lnTo>
                <a:lnTo>
                  <a:pt x="185" y="7899"/>
                </a:lnTo>
                <a:lnTo>
                  <a:pt x="193" y="7910"/>
                </a:lnTo>
                <a:lnTo>
                  <a:pt x="203" y="7921"/>
                </a:lnTo>
                <a:lnTo>
                  <a:pt x="214" y="7933"/>
                </a:lnTo>
                <a:lnTo>
                  <a:pt x="226" y="7944"/>
                </a:lnTo>
                <a:lnTo>
                  <a:pt x="239" y="7956"/>
                </a:lnTo>
                <a:lnTo>
                  <a:pt x="253" y="7967"/>
                </a:lnTo>
                <a:lnTo>
                  <a:pt x="269" y="7979"/>
                </a:lnTo>
                <a:lnTo>
                  <a:pt x="286" y="7990"/>
                </a:lnTo>
                <a:lnTo>
                  <a:pt x="304" y="8001"/>
                </a:lnTo>
                <a:lnTo>
                  <a:pt x="325" y="8011"/>
                </a:lnTo>
                <a:lnTo>
                  <a:pt x="347" y="8022"/>
                </a:lnTo>
                <a:lnTo>
                  <a:pt x="370" y="8033"/>
                </a:lnTo>
                <a:lnTo>
                  <a:pt x="395" y="8043"/>
                </a:lnTo>
                <a:lnTo>
                  <a:pt x="422" y="8052"/>
                </a:lnTo>
                <a:lnTo>
                  <a:pt x="451" y="8061"/>
                </a:lnTo>
                <a:lnTo>
                  <a:pt x="482" y="8069"/>
                </a:lnTo>
                <a:lnTo>
                  <a:pt x="515" y="8076"/>
                </a:lnTo>
                <a:lnTo>
                  <a:pt x="549" y="8082"/>
                </a:lnTo>
                <a:lnTo>
                  <a:pt x="559" y="8080"/>
                </a:lnTo>
                <a:lnTo>
                  <a:pt x="585" y="8073"/>
                </a:lnTo>
                <a:lnTo>
                  <a:pt x="600" y="8067"/>
                </a:lnTo>
                <a:lnTo>
                  <a:pt x="617" y="8061"/>
                </a:lnTo>
                <a:lnTo>
                  <a:pt x="634" y="8054"/>
                </a:lnTo>
                <a:lnTo>
                  <a:pt x="650" y="8045"/>
                </a:lnTo>
                <a:lnTo>
                  <a:pt x="664" y="8037"/>
                </a:lnTo>
                <a:lnTo>
                  <a:pt x="670" y="8031"/>
                </a:lnTo>
                <a:lnTo>
                  <a:pt x="675" y="8027"/>
                </a:lnTo>
                <a:lnTo>
                  <a:pt x="679" y="8021"/>
                </a:lnTo>
                <a:lnTo>
                  <a:pt x="683" y="8016"/>
                </a:lnTo>
                <a:lnTo>
                  <a:pt x="685" y="8010"/>
                </a:lnTo>
                <a:lnTo>
                  <a:pt x="686" y="8005"/>
                </a:lnTo>
                <a:lnTo>
                  <a:pt x="685" y="7998"/>
                </a:lnTo>
                <a:lnTo>
                  <a:pt x="683" y="7993"/>
                </a:lnTo>
                <a:lnTo>
                  <a:pt x="679" y="7986"/>
                </a:lnTo>
                <a:lnTo>
                  <a:pt x="674" y="7980"/>
                </a:lnTo>
                <a:lnTo>
                  <a:pt x="666" y="7974"/>
                </a:lnTo>
                <a:lnTo>
                  <a:pt x="657" y="7968"/>
                </a:lnTo>
                <a:lnTo>
                  <a:pt x="646" y="7961"/>
                </a:lnTo>
                <a:lnTo>
                  <a:pt x="631" y="7954"/>
                </a:lnTo>
                <a:lnTo>
                  <a:pt x="635" y="7949"/>
                </a:lnTo>
                <a:lnTo>
                  <a:pt x="641" y="7936"/>
                </a:lnTo>
                <a:lnTo>
                  <a:pt x="646" y="7929"/>
                </a:lnTo>
                <a:lnTo>
                  <a:pt x="649" y="7919"/>
                </a:lnTo>
                <a:lnTo>
                  <a:pt x="652" y="7909"/>
                </a:lnTo>
                <a:lnTo>
                  <a:pt x="654" y="7899"/>
                </a:lnTo>
                <a:lnTo>
                  <a:pt x="654" y="7889"/>
                </a:lnTo>
                <a:lnTo>
                  <a:pt x="652" y="7881"/>
                </a:lnTo>
                <a:lnTo>
                  <a:pt x="651" y="7876"/>
                </a:lnTo>
                <a:lnTo>
                  <a:pt x="649" y="7872"/>
                </a:lnTo>
                <a:lnTo>
                  <a:pt x="646" y="7869"/>
                </a:lnTo>
                <a:lnTo>
                  <a:pt x="642" y="7865"/>
                </a:lnTo>
                <a:lnTo>
                  <a:pt x="638" y="7862"/>
                </a:lnTo>
                <a:lnTo>
                  <a:pt x="633" y="7860"/>
                </a:lnTo>
                <a:lnTo>
                  <a:pt x="626" y="7858"/>
                </a:lnTo>
                <a:lnTo>
                  <a:pt x="619" y="7857"/>
                </a:lnTo>
                <a:lnTo>
                  <a:pt x="611" y="7856"/>
                </a:lnTo>
                <a:lnTo>
                  <a:pt x="602" y="7856"/>
                </a:lnTo>
                <a:lnTo>
                  <a:pt x="580" y="7857"/>
                </a:lnTo>
                <a:lnTo>
                  <a:pt x="472" y="7862"/>
                </a:lnTo>
                <a:lnTo>
                  <a:pt x="475" y="7857"/>
                </a:lnTo>
                <a:lnTo>
                  <a:pt x="483" y="7842"/>
                </a:lnTo>
                <a:lnTo>
                  <a:pt x="493" y="7823"/>
                </a:lnTo>
                <a:lnTo>
                  <a:pt x="497" y="7811"/>
                </a:lnTo>
                <a:lnTo>
                  <a:pt x="501" y="7799"/>
                </a:lnTo>
                <a:lnTo>
                  <a:pt x="503" y="7788"/>
                </a:lnTo>
                <a:lnTo>
                  <a:pt x="504" y="7776"/>
                </a:lnTo>
                <a:lnTo>
                  <a:pt x="503" y="7765"/>
                </a:lnTo>
                <a:lnTo>
                  <a:pt x="502" y="7760"/>
                </a:lnTo>
                <a:lnTo>
                  <a:pt x="499" y="7755"/>
                </a:lnTo>
                <a:lnTo>
                  <a:pt x="497" y="7751"/>
                </a:lnTo>
                <a:lnTo>
                  <a:pt x="494" y="7746"/>
                </a:lnTo>
                <a:lnTo>
                  <a:pt x="490" y="7743"/>
                </a:lnTo>
                <a:lnTo>
                  <a:pt x="485" y="7740"/>
                </a:lnTo>
                <a:lnTo>
                  <a:pt x="480" y="7738"/>
                </a:lnTo>
                <a:lnTo>
                  <a:pt x="472" y="7736"/>
                </a:lnTo>
                <a:lnTo>
                  <a:pt x="465" y="7733"/>
                </a:lnTo>
                <a:lnTo>
                  <a:pt x="456" y="7733"/>
                </a:lnTo>
                <a:lnTo>
                  <a:pt x="442" y="7726"/>
                </a:lnTo>
                <a:lnTo>
                  <a:pt x="426" y="7719"/>
                </a:lnTo>
                <a:lnTo>
                  <a:pt x="409" y="7709"/>
                </a:lnTo>
                <a:lnTo>
                  <a:pt x="393" y="7700"/>
                </a:lnTo>
                <a:lnTo>
                  <a:pt x="378" y="7690"/>
                </a:lnTo>
                <a:lnTo>
                  <a:pt x="373" y="7684"/>
                </a:lnTo>
                <a:lnTo>
                  <a:pt x="370" y="7680"/>
                </a:lnTo>
                <a:lnTo>
                  <a:pt x="369" y="7676"/>
                </a:lnTo>
                <a:lnTo>
                  <a:pt x="369" y="7671"/>
                </a:lnTo>
                <a:lnTo>
                  <a:pt x="374" y="7665"/>
                </a:lnTo>
                <a:lnTo>
                  <a:pt x="387" y="7649"/>
                </a:lnTo>
                <a:lnTo>
                  <a:pt x="408" y="7628"/>
                </a:lnTo>
                <a:lnTo>
                  <a:pt x="420" y="7616"/>
                </a:lnTo>
                <a:lnTo>
                  <a:pt x="433" y="7604"/>
                </a:lnTo>
                <a:lnTo>
                  <a:pt x="447" y="7593"/>
                </a:lnTo>
                <a:lnTo>
                  <a:pt x="461" y="7583"/>
                </a:lnTo>
                <a:lnTo>
                  <a:pt x="475" y="7575"/>
                </a:lnTo>
                <a:lnTo>
                  <a:pt x="491" y="7570"/>
                </a:lnTo>
                <a:lnTo>
                  <a:pt x="497" y="7568"/>
                </a:lnTo>
                <a:lnTo>
                  <a:pt x="505" y="7567"/>
                </a:lnTo>
                <a:lnTo>
                  <a:pt x="511" y="7565"/>
                </a:lnTo>
                <a:lnTo>
                  <a:pt x="519" y="7567"/>
                </a:lnTo>
                <a:lnTo>
                  <a:pt x="526" y="7568"/>
                </a:lnTo>
                <a:lnTo>
                  <a:pt x="532" y="7571"/>
                </a:lnTo>
                <a:lnTo>
                  <a:pt x="538" y="7574"/>
                </a:lnTo>
                <a:lnTo>
                  <a:pt x="544" y="7579"/>
                </a:lnTo>
                <a:lnTo>
                  <a:pt x="549" y="7664"/>
                </a:lnTo>
                <a:lnTo>
                  <a:pt x="553" y="7726"/>
                </a:lnTo>
                <a:lnTo>
                  <a:pt x="554" y="7764"/>
                </a:lnTo>
                <a:lnTo>
                  <a:pt x="554" y="7767"/>
                </a:lnTo>
                <a:lnTo>
                  <a:pt x="555" y="7777"/>
                </a:lnTo>
                <a:lnTo>
                  <a:pt x="557" y="7790"/>
                </a:lnTo>
                <a:lnTo>
                  <a:pt x="559" y="7797"/>
                </a:lnTo>
                <a:lnTo>
                  <a:pt x="563" y="7804"/>
                </a:lnTo>
                <a:lnTo>
                  <a:pt x="567" y="7811"/>
                </a:lnTo>
                <a:lnTo>
                  <a:pt x="571" y="7816"/>
                </a:lnTo>
                <a:lnTo>
                  <a:pt x="578" y="7821"/>
                </a:lnTo>
                <a:lnTo>
                  <a:pt x="587" y="7825"/>
                </a:lnTo>
                <a:lnTo>
                  <a:pt x="597" y="7827"/>
                </a:lnTo>
                <a:lnTo>
                  <a:pt x="607" y="7827"/>
                </a:lnTo>
                <a:lnTo>
                  <a:pt x="621" y="7825"/>
                </a:lnTo>
                <a:lnTo>
                  <a:pt x="637" y="7821"/>
                </a:lnTo>
                <a:lnTo>
                  <a:pt x="639" y="7814"/>
                </a:lnTo>
                <a:lnTo>
                  <a:pt x="645" y="7794"/>
                </a:lnTo>
                <a:lnTo>
                  <a:pt x="652" y="7764"/>
                </a:lnTo>
                <a:lnTo>
                  <a:pt x="655" y="7744"/>
                </a:lnTo>
                <a:lnTo>
                  <a:pt x="659" y="7722"/>
                </a:lnTo>
                <a:lnTo>
                  <a:pt x="662" y="7697"/>
                </a:lnTo>
                <a:lnTo>
                  <a:pt x="664" y="7670"/>
                </a:lnTo>
                <a:lnTo>
                  <a:pt x="665" y="7642"/>
                </a:lnTo>
                <a:lnTo>
                  <a:pt x="664" y="7610"/>
                </a:lnTo>
                <a:lnTo>
                  <a:pt x="663" y="7576"/>
                </a:lnTo>
                <a:lnTo>
                  <a:pt x="660" y="7541"/>
                </a:lnTo>
                <a:lnTo>
                  <a:pt x="654" y="7504"/>
                </a:lnTo>
                <a:lnTo>
                  <a:pt x="647" y="7465"/>
                </a:lnTo>
                <a:lnTo>
                  <a:pt x="640" y="7439"/>
                </a:lnTo>
                <a:lnTo>
                  <a:pt x="634" y="7411"/>
                </a:lnTo>
                <a:lnTo>
                  <a:pt x="626" y="7376"/>
                </a:lnTo>
                <a:lnTo>
                  <a:pt x="618" y="7336"/>
                </a:lnTo>
                <a:lnTo>
                  <a:pt x="612" y="7297"/>
                </a:lnTo>
                <a:lnTo>
                  <a:pt x="610" y="7278"/>
                </a:lnTo>
                <a:lnTo>
                  <a:pt x="609" y="7258"/>
                </a:lnTo>
                <a:lnTo>
                  <a:pt x="607" y="7241"/>
                </a:lnTo>
                <a:lnTo>
                  <a:pt x="609" y="7224"/>
                </a:lnTo>
                <a:lnTo>
                  <a:pt x="621" y="7221"/>
                </a:lnTo>
                <a:lnTo>
                  <a:pt x="634" y="7217"/>
                </a:lnTo>
                <a:lnTo>
                  <a:pt x="646" y="7210"/>
                </a:lnTo>
                <a:lnTo>
                  <a:pt x="651" y="7206"/>
                </a:lnTo>
                <a:lnTo>
                  <a:pt x="655" y="7201"/>
                </a:lnTo>
                <a:lnTo>
                  <a:pt x="663" y="7183"/>
                </a:lnTo>
                <a:lnTo>
                  <a:pt x="671" y="7163"/>
                </a:lnTo>
                <a:lnTo>
                  <a:pt x="679" y="7138"/>
                </a:lnTo>
                <a:lnTo>
                  <a:pt x="688" y="7111"/>
                </a:lnTo>
                <a:lnTo>
                  <a:pt x="697" y="7080"/>
                </a:lnTo>
                <a:lnTo>
                  <a:pt x="703" y="7050"/>
                </a:lnTo>
                <a:lnTo>
                  <a:pt x="706" y="7034"/>
                </a:lnTo>
                <a:lnTo>
                  <a:pt x="707" y="7020"/>
                </a:lnTo>
                <a:lnTo>
                  <a:pt x="731" y="6916"/>
                </a:lnTo>
                <a:lnTo>
                  <a:pt x="757" y="6804"/>
                </a:lnTo>
                <a:lnTo>
                  <a:pt x="787" y="6675"/>
                </a:lnTo>
                <a:lnTo>
                  <a:pt x="821" y="6539"/>
                </a:lnTo>
                <a:lnTo>
                  <a:pt x="839" y="6475"/>
                </a:lnTo>
                <a:lnTo>
                  <a:pt x="855" y="6414"/>
                </a:lnTo>
                <a:lnTo>
                  <a:pt x="870" y="6359"/>
                </a:lnTo>
                <a:lnTo>
                  <a:pt x="886" y="6313"/>
                </a:lnTo>
                <a:lnTo>
                  <a:pt x="899" y="6275"/>
                </a:lnTo>
                <a:lnTo>
                  <a:pt x="905" y="6260"/>
                </a:lnTo>
                <a:lnTo>
                  <a:pt x="911" y="6249"/>
                </a:lnTo>
                <a:lnTo>
                  <a:pt x="923" y="6223"/>
                </a:lnTo>
                <a:lnTo>
                  <a:pt x="938" y="6185"/>
                </a:lnTo>
                <a:lnTo>
                  <a:pt x="956" y="6137"/>
                </a:lnTo>
                <a:lnTo>
                  <a:pt x="977" y="6080"/>
                </a:lnTo>
                <a:lnTo>
                  <a:pt x="1000" y="6016"/>
                </a:lnTo>
                <a:lnTo>
                  <a:pt x="1024" y="5946"/>
                </a:lnTo>
                <a:lnTo>
                  <a:pt x="1074" y="5793"/>
                </a:lnTo>
                <a:lnTo>
                  <a:pt x="1099" y="5713"/>
                </a:lnTo>
                <a:lnTo>
                  <a:pt x="1124" y="5632"/>
                </a:lnTo>
                <a:lnTo>
                  <a:pt x="1148" y="5551"/>
                </a:lnTo>
                <a:lnTo>
                  <a:pt x="1171" y="5474"/>
                </a:lnTo>
                <a:lnTo>
                  <a:pt x="1192" y="5399"/>
                </a:lnTo>
                <a:lnTo>
                  <a:pt x="1211" y="5329"/>
                </a:lnTo>
                <a:lnTo>
                  <a:pt x="1226" y="5266"/>
                </a:lnTo>
                <a:lnTo>
                  <a:pt x="1238" y="5209"/>
                </a:lnTo>
                <a:lnTo>
                  <a:pt x="1231" y="5292"/>
                </a:lnTo>
                <a:lnTo>
                  <a:pt x="1226" y="5380"/>
                </a:lnTo>
                <a:lnTo>
                  <a:pt x="1219" y="5486"/>
                </a:lnTo>
                <a:lnTo>
                  <a:pt x="1217" y="5543"/>
                </a:lnTo>
                <a:lnTo>
                  <a:pt x="1216" y="5599"/>
                </a:lnTo>
                <a:lnTo>
                  <a:pt x="1215" y="5655"/>
                </a:lnTo>
                <a:lnTo>
                  <a:pt x="1215" y="5708"/>
                </a:lnTo>
                <a:lnTo>
                  <a:pt x="1216" y="5759"/>
                </a:lnTo>
                <a:lnTo>
                  <a:pt x="1219" y="5803"/>
                </a:lnTo>
                <a:lnTo>
                  <a:pt x="1223" y="5843"/>
                </a:lnTo>
                <a:lnTo>
                  <a:pt x="1226" y="5860"/>
                </a:lnTo>
                <a:lnTo>
                  <a:pt x="1229" y="5874"/>
                </a:lnTo>
                <a:lnTo>
                  <a:pt x="1236" y="5900"/>
                </a:lnTo>
                <a:lnTo>
                  <a:pt x="1240" y="5923"/>
                </a:lnTo>
                <a:lnTo>
                  <a:pt x="1243" y="5942"/>
                </a:lnTo>
                <a:lnTo>
                  <a:pt x="1244" y="5959"/>
                </a:lnTo>
                <a:lnTo>
                  <a:pt x="1245" y="5973"/>
                </a:lnTo>
                <a:lnTo>
                  <a:pt x="1245" y="5985"/>
                </a:lnTo>
                <a:lnTo>
                  <a:pt x="1244" y="5995"/>
                </a:lnTo>
                <a:lnTo>
                  <a:pt x="1242" y="6004"/>
                </a:lnTo>
                <a:lnTo>
                  <a:pt x="1240" y="6012"/>
                </a:lnTo>
                <a:lnTo>
                  <a:pt x="1237" y="6019"/>
                </a:lnTo>
                <a:lnTo>
                  <a:pt x="1231" y="6032"/>
                </a:lnTo>
                <a:lnTo>
                  <a:pt x="1225" y="6046"/>
                </a:lnTo>
                <a:lnTo>
                  <a:pt x="1223" y="6054"/>
                </a:lnTo>
                <a:lnTo>
                  <a:pt x="1220" y="6064"/>
                </a:lnTo>
                <a:lnTo>
                  <a:pt x="1209" y="6120"/>
                </a:lnTo>
                <a:lnTo>
                  <a:pt x="1201" y="6173"/>
                </a:lnTo>
                <a:lnTo>
                  <a:pt x="1194" y="6225"/>
                </a:lnTo>
                <a:lnTo>
                  <a:pt x="1189" y="6274"/>
                </a:lnTo>
                <a:lnTo>
                  <a:pt x="1184" y="6321"/>
                </a:lnTo>
                <a:lnTo>
                  <a:pt x="1182" y="6366"/>
                </a:lnTo>
                <a:lnTo>
                  <a:pt x="1180" y="6406"/>
                </a:lnTo>
                <a:lnTo>
                  <a:pt x="1179" y="6444"/>
                </a:lnTo>
                <a:lnTo>
                  <a:pt x="1179" y="6510"/>
                </a:lnTo>
                <a:lnTo>
                  <a:pt x="1180" y="6559"/>
                </a:lnTo>
                <a:lnTo>
                  <a:pt x="1182" y="6590"/>
                </a:lnTo>
                <a:lnTo>
                  <a:pt x="1183" y="6600"/>
                </a:lnTo>
                <a:lnTo>
                  <a:pt x="1206" y="6604"/>
                </a:lnTo>
                <a:lnTo>
                  <a:pt x="1212" y="6676"/>
                </a:lnTo>
                <a:lnTo>
                  <a:pt x="1223" y="6799"/>
                </a:lnTo>
                <a:lnTo>
                  <a:pt x="1230" y="6875"/>
                </a:lnTo>
                <a:lnTo>
                  <a:pt x="1239" y="6960"/>
                </a:lnTo>
                <a:lnTo>
                  <a:pt x="1251" y="7050"/>
                </a:lnTo>
                <a:lnTo>
                  <a:pt x="1264" y="7142"/>
                </a:lnTo>
                <a:lnTo>
                  <a:pt x="1278" y="7238"/>
                </a:lnTo>
                <a:lnTo>
                  <a:pt x="1296" y="7333"/>
                </a:lnTo>
                <a:lnTo>
                  <a:pt x="1305" y="7381"/>
                </a:lnTo>
                <a:lnTo>
                  <a:pt x="1315" y="7427"/>
                </a:lnTo>
                <a:lnTo>
                  <a:pt x="1326" y="7473"/>
                </a:lnTo>
                <a:lnTo>
                  <a:pt x="1337" y="7517"/>
                </a:lnTo>
                <a:lnTo>
                  <a:pt x="1349" y="7561"/>
                </a:lnTo>
                <a:lnTo>
                  <a:pt x="1362" y="7603"/>
                </a:lnTo>
                <a:lnTo>
                  <a:pt x="1375" y="7642"/>
                </a:lnTo>
                <a:lnTo>
                  <a:pt x="1388" y="7680"/>
                </a:lnTo>
                <a:lnTo>
                  <a:pt x="1404" y="7716"/>
                </a:lnTo>
                <a:lnTo>
                  <a:pt x="1419" y="7749"/>
                </a:lnTo>
                <a:lnTo>
                  <a:pt x="1434" y="7779"/>
                </a:lnTo>
                <a:lnTo>
                  <a:pt x="1450" y="7806"/>
                </a:lnTo>
                <a:lnTo>
                  <a:pt x="1468" y="7834"/>
                </a:lnTo>
                <a:lnTo>
                  <a:pt x="1484" y="7861"/>
                </a:lnTo>
                <a:lnTo>
                  <a:pt x="1498" y="7888"/>
                </a:lnTo>
                <a:lnTo>
                  <a:pt x="1512" y="7915"/>
                </a:lnTo>
                <a:lnTo>
                  <a:pt x="1524" y="7943"/>
                </a:lnTo>
                <a:lnTo>
                  <a:pt x="1534" y="7969"/>
                </a:lnTo>
                <a:lnTo>
                  <a:pt x="1544" y="7995"/>
                </a:lnTo>
                <a:lnTo>
                  <a:pt x="1552" y="8022"/>
                </a:lnTo>
                <a:lnTo>
                  <a:pt x="1560" y="8047"/>
                </a:lnTo>
                <a:lnTo>
                  <a:pt x="1566" y="8074"/>
                </a:lnTo>
                <a:lnTo>
                  <a:pt x="1572" y="8099"/>
                </a:lnTo>
                <a:lnTo>
                  <a:pt x="1576" y="8125"/>
                </a:lnTo>
                <a:lnTo>
                  <a:pt x="1580" y="8150"/>
                </a:lnTo>
                <a:lnTo>
                  <a:pt x="1584" y="8174"/>
                </a:lnTo>
                <a:lnTo>
                  <a:pt x="1588" y="8223"/>
                </a:lnTo>
                <a:lnTo>
                  <a:pt x="1591" y="8271"/>
                </a:lnTo>
                <a:lnTo>
                  <a:pt x="1592" y="8319"/>
                </a:lnTo>
                <a:lnTo>
                  <a:pt x="1593" y="8409"/>
                </a:lnTo>
                <a:lnTo>
                  <a:pt x="1594" y="8453"/>
                </a:lnTo>
                <a:lnTo>
                  <a:pt x="1596" y="8496"/>
                </a:lnTo>
                <a:lnTo>
                  <a:pt x="1599" y="8538"/>
                </a:lnTo>
                <a:lnTo>
                  <a:pt x="1603" y="8578"/>
                </a:lnTo>
                <a:lnTo>
                  <a:pt x="1623" y="8709"/>
                </a:lnTo>
                <a:lnTo>
                  <a:pt x="1652" y="8925"/>
                </a:lnTo>
                <a:lnTo>
                  <a:pt x="1690" y="9199"/>
                </a:lnTo>
                <a:lnTo>
                  <a:pt x="1733" y="9502"/>
                </a:lnTo>
                <a:lnTo>
                  <a:pt x="1778" y="9807"/>
                </a:lnTo>
                <a:lnTo>
                  <a:pt x="1799" y="9952"/>
                </a:lnTo>
                <a:lnTo>
                  <a:pt x="1820" y="10088"/>
                </a:lnTo>
                <a:lnTo>
                  <a:pt x="1841" y="10210"/>
                </a:lnTo>
                <a:lnTo>
                  <a:pt x="1859" y="10316"/>
                </a:lnTo>
                <a:lnTo>
                  <a:pt x="1876" y="10402"/>
                </a:lnTo>
                <a:lnTo>
                  <a:pt x="1883" y="10435"/>
                </a:lnTo>
                <a:lnTo>
                  <a:pt x="1890" y="10464"/>
                </a:lnTo>
                <a:lnTo>
                  <a:pt x="1915" y="10563"/>
                </a:lnTo>
                <a:lnTo>
                  <a:pt x="1938" y="10661"/>
                </a:lnTo>
                <a:lnTo>
                  <a:pt x="1959" y="10756"/>
                </a:lnTo>
                <a:lnTo>
                  <a:pt x="1976" y="10844"/>
                </a:lnTo>
                <a:lnTo>
                  <a:pt x="1990" y="10922"/>
                </a:lnTo>
                <a:lnTo>
                  <a:pt x="2001" y="10986"/>
                </a:lnTo>
                <a:lnTo>
                  <a:pt x="2008" y="11035"/>
                </a:lnTo>
                <a:lnTo>
                  <a:pt x="2010" y="11053"/>
                </a:lnTo>
                <a:lnTo>
                  <a:pt x="2010" y="11065"/>
                </a:lnTo>
                <a:lnTo>
                  <a:pt x="2012" y="11098"/>
                </a:lnTo>
                <a:lnTo>
                  <a:pt x="2019" y="11155"/>
                </a:lnTo>
                <a:lnTo>
                  <a:pt x="2027" y="11227"/>
                </a:lnTo>
                <a:lnTo>
                  <a:pt x="2038" y="11308"/>
                </a:lnTo>
                <a:lnTo>
                  <a:pt x="2050" y="11390"/>
                </a:lnTo>
                <a:lnTo>
                  <a:pt x="2063" y="11464"/>
                </a:lnTo>
                <a:lnTo>
                  <a:pt x="2074" y="11523"/>
                </a:lnTo>
                <a:lnTo>
                  <a:pt x="2080" y="11544"/>
                </a:lnTo>
                <a:lnTo>
                  <a:pt x="2084" y="11559"/>
                </a:lnTo>
                <a:lnTo>
                  <a:pt x="2092" y="11580"/>
                </a:lnTo>
                <a:lnTo>
                  <a:pt x="2098" y="11602"/>
                </a:lnTo>
                <a:lnTo>
                  <a:pt x="2100" y="11613"/>
                </a:lnTo>
                <a:lnTo>
                  <a:pt x="2103" y="11625"/>
                </a:lnTo>
                <a:lnTo>
                  <a:pt x="2103" y="11638"/>
                </a:lnTo>
                <a:lnTo>
                  <a:pt x="2104" y="11652"/>
                </a:lnTo>
                <a:lnTo>
                  <a:pt x="2103" y="11668"/>
                </a:lnTo>
                <a:lnTo>
                  <a:pt x="2102" y="11684"/>
                </a:lnTo>
                <a:lnTo>
                  <a:pt x="2098" y="11703"/>
                </a:lnTo>
                <a:lnTo>
                  <a:pt x="2095" y="11723"/>
                </a:lnTo>
                <a:lnTo>
                  <a:pt x="2085" y="11772"/>
                </a:lnTo>
                <a:lnTo>
                  <a:pt x="2070" y="11831"/>
                </a:lnTo>
                <a:lnTo>
                  <a:pt x="2064" y="11865"/>
                </a:lnTo>
                <a:lnTo>
                  <a:pt x="2058" y="11900"/>
                </a:lnTo>
                <a:lnTo>
                  <a:pt x="2051" y="11941"/>
                </a:lnTo>
                <a:lnTo>
                  <a:pt x="2045" y="11985"/>
                </a:lnTo>
                <a:lnTo>
                  <a:pt x="2040" y="12026"/>
                </a:lnTo>
                <a:lnTo>
                  <a:pt x="2040" y="12045"/>
                </a:lnTo>
                <a:lnTo>
                  <a:pt x="2039" y="12061"/>
                </a:lnTo>
                <a:lnTo>
                  <a:pt x="2040" y="12075"/>
                </a:lnTo>
                <a:lnTo>
                  <a:pt x="2043" y="12086"/>
                </a:lnTo>
                <a:lnTo>
                  <a:pt x="2056" y="12131"/>
                </a:lnTo>
                <a:lnTo>
                  <a:pt x="2061" y="12153"/>
                </a:lnTo>
                <a:lnTo>
                  <a:pt x="1931" y="12340"/>
                </a:lnTo>
                <a:lnTo>
                  <a:pt x="1926" y="12349"/>
                </a:lnTo>
                <a:lnTo>
                  <a:pt x="1921" y="12359"/>
                </a:lnTo>
                <a:lnTo>
                  <a:pt x="1914" y="12374"/>
                </a:lnTo>
                <a:lnTo>
                  <a:pt x="1907" y="12393"/>
                </a:lnTo>
                <a:lnTo>
                  <a:pt x="1900" y="12415"/>
                </a:lnTo>
                <a:lnTo>
                  <a:pt x="1893" y="12440"/>
                </a:lnTo>
                <a:lnTo>
                  <a:pt x="1889" y="12469"/>
                </a:lnTo>
                <a:lnTo>
                  <a:pt x="1887" y="12484"/>
                </a:lnTo>
                <a:lnTo>
                  <a:pt x="1886" y="12501"/>
                </a:lnTo>
                <a:lnTo>
                  <a:pt x="1886" y="12518"/>
                </a:lnTo>
                <a:lnTo>
                  <a:pt x="1886" y="12537"/>
                </a:lnTo>
                <a:lnTo>
                  <a:pt x="1887" y="12555"/>
                </a:lnTo>
                <a:lnTo>
                  <a:pt x="1889" y="12574"/>
                </a:lnTo>
                <a:lnTo>
                  <a:pt x="1892" y="12595"/>
                </a:lnTo>
                <a:lnTo>
                  <a:pt x="1897" y="12615"/>
                </a:lnTo>
                <a:lnTo>
                  <a:pt x="1902" y="12636"/>
                </a:lnTo>
                <a:lnTo>
                  <a:pt x="1909" y="12659"/>
                </a:lnTo>
                <a:lnTo>
                  <a:pt x="1916" y="12681"/>
                </a:lnTo>
                <a:lnTo>
                  <a:pt x="1926" y="12705"/>
                </a:lnTo>
                <a:lnTo>
                  <a:pt x="1936" y="12728"/>
                </a:lnTo>
                <a:lnTo>
                  <a:pt x="1949" y="12753"/>
                </a:lnTo>
                <a:lnTo>
                  <a:pt x="1962" y="12777"/>
                </a:lnTo>
                <a:lnTo>
                  <a:pt x="1978" y="12803"/>
                </a:lnTo>
                <a:lnTo>
                  <a:pt x="1983" y="12805"/>
                </a:lnTo>
                <a:lnTo>
                  <a:pt x="1994" y="12812"/>
                </a:lnTo>
                <a:lnTo>
                  <a:pt x="2001" y="12818"/>
                </a:lnTo>
                <a:lnTo>
                  <a:pt x="2010" y="12826"/>
                </a:lnTo>
                <a:lnTo>
                  <a:pt x="2019" y="12834"/>
                </a:lnTo>
                <a:lnTo>
                  <a:pt x="2028" y="12845"/>
                </a:lnTo>
                <a:lnTo>
                  <a:pt x="2038" y="12857"/>
                </a:lnTo>
                <a:lnTo>
                  <a:pt x="2047" y="12873"/>
                </a:lnTo>
                <a:lnTo>
                  <a:pt x="2056" y="12889"/>
                </a:lnTo>
                <a:lnTo>
                  <a:pt x="2063" y="12908"/>
                </a:lnTo>
                <a:lnTo>
                  <a:pt x="2070" y="12928"/>
                </a:lnTo>
                <a:lnTo>
                  <a:pt x="2075" y="12952"/>
                </a:lnTo>
                <a:lnTo>
                  <a:pt x="2079" y="12977"/>
                </a:lnTo>
                <a:lnTo>
                  <a:pt x="2080" y="13006"/>
                </a:lnTo>
                <a:lnTo>
                  <a:pt x="2076" y="13023"/>
                </a:lnTo>
                <a:lnTo>
                  <a:pt x="2070" y="13072"/>
                </a:lnTo>
                <a:lnTo>
                  <a:pt x="2067" y="13105"/>
                </a:lnTo>
                <a:lnTo>
                  <a:pt x="2063" y="13142"/>
                </a:lnTo>
                <a:lnTo>
                  <a:pt x="2061" y="13183"/>
                </a:lnTo>
                <a:lnTo>
                  <a:pt x="2059" y="13227"/>
                </a:lnTo>
                <a:lnTo>
                  <a:pt x="2059" y="13272"/>
                </a:lnTo>
                <a:lnTo>
                  <a:pt x="2060" y="13318"/>
                </a:lnTo>
                <a:lnTo>
                  <a:pt x="2063" y="13362"/>
                </a:lnTo>
                <a:lnTo>
                  <a:pt x="2067" y="13384"/>
                </a:lnTo>
                <a:lnTo>
                  <a:pt x="2070" y="13406"/>
                </a:lnTo>
                <a:lnTo>
                  <a:pt x="2074" y="13427"/>
                </a:lnTo>
                <a:lnTo>
                  <a:pt x="2079" y="13446"/>
                </a:lnTo>
                <a:lnTo>
                  <a:pt x="2084" y="13465"/>
                </a:lnTo>
                <a:lnTo>
                  <a:pt x="2091" y="13483"/>
                </a:lnTo>
                <a:lnTo>
                  <a:pt x="2098" y="13500"/>
                </a:lnTo>
                <a:lnTo>
                  <a:pt x="2106" y="13515"/>
                </a:lnTo>
                <a:lnTo>
                  <a:pt x="2116" y="13529"/>
                </a:lnTo>
                <a:lnTo>
                  <a:pt x="2126" y="13542"/>
                </a:lnTo>
                <a:lnTo>
                  <a:pt x="2135" y="13548"/>
                </a:lnTo>
                <a:lnTo>
                  <a:pt x="2164" y="13563"/>
                </a:lnTo>
                <a:lnTo>
                  <a:pt x="2206" y="13585"/>
                </a:lnTo>
                <a:lnTo>
                  <a:pt x="2232" y="13597"/>
                </a:lnTo>
                <a:lnTo>
                  <a:pt x="2261" y="13610"/>
                </a:lnTo>
                <a:lnTo>
                  <a:pt x="2290" y="13622"/>
                </a:lnTo>
                <a:lnTo>
                  <a:pt x="2322" y="13635"/>
                </a:lnTo>
                <a:lnTo>
                  <a:pt x="2356" y="13646"/>
                </a:lnTo>
                <a:lnTo>
                  <a:pt x="2389" y="13657"/>
                </a:lnTo>
                <a:lnTo>
                  <a:pt x="2423" y="13666"/>
                </a:lnTo>
                <a:lnTo>
                  <a:pt x="2457" y="13673"/>
                </a:lnTo>
                <a:lnTo>
                  <a:pt x="2491" y="13678"/>
                </a:lnTo>
                <a:lnTo>
                  <a:pt x="2507" y="13680"/>
                </a:lnTo>
                <a:lnTo>
                  <a:pt x="2524" y="13681"/>
                </a:lnTo>
                <a:lnTo>
                  <a:pt x="2536" y="13682"/>
                </a:lnTo>
                <a:lnTo>
                  <a:pt x="2569" y="13685"/>
                </a:lnTo>
                <a:lnTo>
                  <a:pt x="2618" y="13688"/>
                </a:lnTo>
                <a:lnTo>
                  <a:pt x="2647" y="13690"/>
                </a:lnTo>
                <a:lnTo>
                  <a:pt x="2676" y="13690"/>
                </a:lnTo>
                <a:lnTo>
                  <a:pt x="2707" y="13690"/>
                </a:lnTo>
                <a:lnTo>
                  <a:pt x="2737" y="13689"/>
                </a:lnTo>
                <a:lnTo>
                  <a:pt x="2767" y="13688"/>
                </a:lnTo>
                <a:lnTo>
                  <a:pt x="2794" y="13684"/>
                </a:lnTo>
                <a:lnTo>
                  <a:pt x="2820" y="13680"/>
                </a:lnTo>
                <a:lnTo>
                  <a:pt x="2831" y="13676"/>
                </a:lnTo>
                <a:lnTo>
                  <a:pt x="2842" y="13672"/>
                </a:lnTo>
                <a:lnTo>
                  <a:pt x="2852" y="13669"/>
                </a:lnTo>
                <a:lnTo>
                  <a:pt x="2861" y="13663"/>
                </a:lnTo>
                <a:lnTo>
                  <a:pt x="2868" y="13659"/>
                </a:lnTo>
                <a:lnTo>
                  <a:pt x="2875" y="13652"/>
                </a:lnTo>
                <a:lnTo>
                  <a:pt x="2876" y="13652"/>
                </a:lnTo>
                <a:lnTo>
                  <a:pt x="2879" y="13650"/>
                </a:lnTo>
                <a:lnTo>
                  <a:pt x="2883" y="13646"/>
                </a:lnTo>
                <a:lnTo>
                  <a:pt x="2888" y="13637"/>
                </a:lnTo>
                <a:lnTo>
                  <a:pt x="2890" y="13632"/>
                </a:lnTo>
                <a:lnTo>
                  <a:pt x="2891" y="13624"/>
                </a:lnTo>
                <a:lnTo>
                  <a:pt x="2892" y="13615"/>
                </a:lnTo>
                <a:lnTo>
                  <a:pt x="2893" y="13604"/>
                </a:lnTo>
                <a:lnTo>
                  <a:pt x="2893" y="13592"/>
                </a:lnTo>
                <a:lnTo>
                  <a:pt x="2893" y="13578"/>
                </a:lnTo>
                <a:lnTo>
                  <a:pt x="2892" y="13562"/>
                </a:lnTo>
                <a:lnTo>
                  <a:pt x="2889" y="13543"/>
                </a:lnTo>
                <a:lnTo>
                  <a:pt x="2895" y="13496"/>
                </a:lnTo>
                <a:lnTo>
                  <a:pt x="2900" y="13452"/>
                </a:lnTo>
                <a:lnTo>
                  <a:pt x="3110" y="13431"/>
                </a:lnTo>
                <a:lnTo>
                  <a:pt x="3122" y="13423"/>
                </a:lnTo>
                <a:lnTo>
                  <a:pt x="3133" y="13416"/>
                </a:lnTo>
                <a:lnTo>
                  <a:pt x="3143" y="13407"/>
                </a:lnTo>
                <a:lnTo>
                  <a:pt x="3151" y="13399"/>
                </a:lnTo>
                <a:lnTo>
                  <a:pt x="3157" y="13392"/>
                </a:lnTo>
                <a:lnTo>
                  <a:pt x="3163" y="13383"/>
                </a:lnTo>
                <a:lnTo>
                  <a:pt x="3166" y="13375"/>
                </a:lnTo>
                <a:lnTo>
                  <a:pt x="3168" y="13368"/>
                </a:lnTo>
                <a:lnTo>
                  <a:pt x="3170" y="13360"/>
                </a:lnTo>
                <a:lnTo>
                  <a:pt x="3170" y="13352"/>
                </a:lnTo>
                <a:lnTo>
                  <a:pt x="3170" y="13345"/>
                </a:lnTo>
                <a:lnTo>
                  <a:pt x="3169" y="13337"/>
                </a:lnTo>
                <a:lnTo>
                  <a:pt x="3167" y="13330"/>
                </a:lnTo>
                <a:lnTo>
                  <a:pt x="3164" y="13323"/>
                </a:lnTo>
                <a:lnTo>
                  <a:pt x="3157" y="13310"/>
                </a:lnTo>
                <a:lnTo>
                  <a:pt x="3148" y="13297"/>
                </a:lnTo>
                <a:lnTo>
                  <a:pt x="3139" y="13286"/>
                </a:lnTo>
                <a:lnTo>
                  <a:pt x="3129" y="13276"/>
                </a:lnTo>
                <a:lnTo>
                  <a:pt x="3119" y="13267"/>
                </a:lnTo>
                <a:lnTo>
                  <a:pt x="3103" y="13255"/>
                </a:lnTo>
                <a:lnTo>
                  <a:pt x="3096" y="13251"/>
                </a:lnTo>
                <a:lnTo>
                  <a:pt x="3092" y="13249"/>
                </a:lnTo>
                <a:lnTo>
                  <a:pt x="3085" y="13246"/>
                </a:lnTo>
                <a:lnTo>
                  <a:pt x="3069" y="13234"/>
                </a:lnTo>
                <a:lnTo>
                  <a:pt x="3050" y="13218"/>
                </a:lnTo>
                <a:lnTo>
                  <a:pt x="3031" y="13202"/>
                </a:lnTo>
                <a:lnTo>
                  <a:pt x="3061" y="13190"/>
                </a:lnTo>
                <a:lnTo>
                  <a:pt x="3086" y="13178"/>
                </a:lnTo>
                <a:lnTo>
                  <a:pt x="3097" y="13171"/>
                </a:lnTo>
                <a:lnTo>
                  <a:pt x="3106" y="13165"/>
                </a:lnTo>
                <a:lnTo>
                  <a:pt x="3115" y="13158"/>
                </a:lnTo>
                <a:lnTo>
                  <a:pt x="3121" y="13153"/>
                </a:lnTo>
                <a:lnTo>
                  <a:pt x="3128" y="13146"/>
                </a:lnTo>
                <a:lnTo>
                  <a:pt x="3132" y="13140"/>
                </a:lnTo>
                <a:lnTo>
                  <a:pt x="3136" y="13133"/>
                </a:lnTo>
                <a:lnTo>
                  <a:pt x="3140" y="13127"/>
                </a:lnTo>
                <a:lnTo>
                  <a:pt x="3143" y="13120"/>
                </a:lnTo>
                <a:lnTo>
                  <a:pt x="3144" y="13114"/>
                </a:lnTo>
                <a:lnTo>
                  <a:pt x="3146" y="13101"/>
                </a:lnTo>
                <a:lnTo>
                  <a:pt x="3146" y="13086"/>
                </a:lnTo>
                <a:lnTo>
                  <a:pt x="3144" y="13073"/>
                </a:lnTo>
                <a:lnTo>
                  <a:pt x="3142" y="13059"/>
                </a:lnTo>
                <a:lnTo>
                  <a:pt x="3139" y="13044"/>
                </a:lnTo>
                <a:lnTo>
                  <a:pt x="3132" y="13014"/>
                </a:lnTo>
                <a:lnTo>
                  <a:pt x="3130" y="12998"/>
                </a:lnTo>
                <a:lnTo>
                  <a:pt x="3129" y="12983"/>
                </a:lnTo>
                <a:lnTo>
                  <a:pt x="3130" y="12962"/>
                </a:lnTo>
                <a:lnTo>
                  <a:pt x="3133" y="12941"/>
                </a:lnTo>
                <a:lnTo>
                  <a:pt x="3138" y="12919"/>
                </a:lnTo>
                <a:lnTo>
                  <a:pt x="3143" y="12898"/>
                </a:lnTo>
                <a:lnTo>
                  <a:pt x="3157" y="12852"/>
                </a:lnTo>
                <a:lnTo>
                  <a:pt x="3174" y="12805"/>
                </a:lnTo>
                <a:lnTo>
                  <a:pt x="3189" y="12755"/>
                </a:lnTo>
                <a:lnTo>
                  <a:pt x="3195" y="12730"/>
                </a:lnTo>
                <a:lnTo>
                  <a:pt x="3201" y="12705"/>
                </a:lnTo>
                <a:lnTo>
                  <a:pt x="3205" y="12679"/>
                </a:lnTo>
                <a:lnTo>
                  <a:pt x="3207" y="12652"/>
                </a:lnTo>
                <a:lnTo>
                  <a:pt x="3208" y="12626"/>
                </a:lnTo>
                <a:lnTo>
                  <a:pt x="3207" y="12599"/>
                </a:lnTo>
                <a:lnTo>
                  <a:pt x="3204" y="12575"/>
                </a:lnTo>
                <a:lnTo>
                  <a:pt x="3200" y="12548"/>
                </a:lnTo>
                <a:lnTo>
                  <a:pt x="3193" y="12517"/>
                </a:lnTo>
                <a:lnTo>
                  <a:pt x="3184" y="12484"/>
                </a:lnTo>
                <a:lnTo>
                  <a:pt x="3166" y="12415"/>
                </a:lnTo>
                <a:lnTo>
                  <a:pt x="3145" y="12342"/>
                </a:lnTo>
                <a:lnTo>
                  <a:pt x="3122" y="12271"/>
                </a:lnTo>
                <a:lnTo>
                  <a:pt x="3101" y="12204"/>
                </a:lnTo>
                <a:lnTo>
                  <a:pt x="3066" y="12103"/>
                </a:lnTo>
                <a:lnTo>
                  <a:pt x="3074" y="12069"/>
                </a:lnTo>
                <a:lnTo>
                  <a:pt x="3083" y="12035"/>
                </a:lnTo>
                <a:lnTo>
                  <a:pt x="3102" y="11971"/>
                </a:lnTo>
                <a:lnTo>
                  <a:pt x="3116" y="11916"/>
                </a:lnTo>
                <a:lnTo>
                  <a:pt x="3133" y="11850"/>
                </a:lnTo>
                <a:lnTo>
                  <a:pt x="3152" y="11775"/>
                </a:lnTo>
                <a:lnTo>
                  <a:pt x="3169" y="11694"/>
                </a:lnTo>
                <a:lnTo>
                  <a:pt x="3186" y="11612"/>
                </a:lnTo>
                <a:lnTo>
                  <a:pt x="3200" y="11531"/>
                </a:lnTo>
                <a:lnTo>
                  <a:pt x="3205" y="11493"/>
                </a:lnTo>
                <a:lnTo>
                  <a:pt x="3211" y="11457"/>
                </a:lnTo>
                <a:lnTo>
                  <a:pt x="3214" y="11423"/>
                </a:lnTo>
                <a:lnTo>
                  <a:pt x="3216" y="11393"/>
                </a:lnTo>
                <a:lnTo>
                  <a:pt x="3218" y="11365"/>
                </a:lnTo>
                <a:lnTo>
                  <a:pt x="3220" y="11337"/>
                </a:lnTo>
                <a:lnTo>
                  <a:pt x="3227" y="11290"/>
                </a:lnTo>
                <a:lnTo>
                  <a:pt x="3235" y="11248"/>
                </a:lnTo>
                <a:lnTo>
                  <a:pt x="3243" y="11211"/>
                </a:lnTo>
                <a:lnTo>
                  <a:pt x="3253" y="11178"/>
                </a:lnTo>
                <a:lnTo>
                  <a:pt x="3263" y="11149"/>
                </a:lnTo>
                <a:lnTo>
                  <a:pt x="3282" y="11092"/>
                </a:lnTo>
                <a:lnTo>
                  <a:pt x="3289" y="11070"/>
                </a:lnTo>
                <a:lnTo>
                  <a:pt x="3304" y="11031"/>
                </a:lnTo>
                <a:lnTo>
                  <a:pt x="3349" y="10916"/>
                </a:lnTo>
                <a:lnTo>
                  <a:pt x="3408" y="10765"/>
                </a:lnTo>
                <a:lnTo>
                  <a:pt x="3472" y="10597"/>
                </a:lnTo>
                <a:lnTo>
                  <a:pt x="3504" y="10512"/>
                </a:lnTo>
                <a:lnTo>
                  <a:pt x="3535" y="10430"/>
                </a:lnTo>
                <a:lnTo>
                  <a:pt x="3562" y="10353"/>
                </a:lnTo>
                <a:lnTo>
                  <a:pt x="3585" y="10283"/>
                </a:lnTo>
                <a:lnTo>
                  <a:pt x="3603" y="10222"/>
                </a:lnTo>
                <a:lnTo>
                  <a:pt x="3610" y="10197"/>
                </a:lnTo>
                <a:lnTo>
                  <a:pt x="3615" y="10174"/>
                </a:lnTo>
                <a:lnTo>
                  <a:pt x="3620" y="10154"/>
                </a:lnTo>
                <a:lnTo>
                  <a:pt x="3622" y="10140"/>
                </a:lnTo>
                <a:lnTo>
                  <a:pt x="3621" y="10128"/>
                </a:lnTo>
                <a:lnTo>
                  <a:pt x="3621" y="10125"/>
                </a:lnTo>
                <a:lnTo>
                  <a:pt x="3619" y="10121"/>
                </a:lnTo>
                <a:lnTo>
                  <a:pt x="3613" y="10114"/>
                </a:lnTo>
                <a:lnTo>
                  <a:pt x="3608" y="10106"/>
                </a:lnTo>
                <a:lnTo>
                  <a:pt x="3605" y="10099"/>
                </a:lnTo>
                <a:lnTo>
                  <a:pt x="3603" y="10092"/>
                </a:lnTo>
                <a:lnTo>
                  <a:pt x="3602" y="10085"/>
                </a:lnTo>
                <a:lnTo>
                  <a:pt x="3603" y="10079"/>
                </a:lnTo>
                <a:lnTo>
                  <a:pt x="3604" y="10073"/>
                </a:lnTo>
                <a:lnTo>
                  <a:pt x="3607" y="10068"/>
                </a:lnTo>
                <a:lnTo>
                  <a:pt x="3611" y="10057"/>
                </a:lnTo>
                <a:lnTo>
                  <a:pt x="3617" y="10047"/>
                </a:lnTo>
                <a:lnTo>
                  <a:pt x="3623" y="10036"/>
                </a:lnTo>
                <a:lnTo>
                  <a:pt x="3628" y="10024"/>
                </a:lnTo>
                <a:lnTo>
                  <a:pt x="3632" y="10016"/>
                </a:lnTo>
                <a:lnTo>
                  <a:pt x="3637" y="10001"/>
                </a:lnTo>
                <a:lnTo>
                  <a:pt x="3656" y="9960"/>
                </a:lnTo>
                <a:lnTo>
                  <a:pt x="3681" y="9907"/>
                </a:lnTo>
                <a:lnTo>
                  <a:pt x="3707" y="9847"/>
                </a:lnTo>
                <a:lnTo>
                  <a:pt x="3719" y="9815"/>
                </a:lnTo>
                <a:lnTo>
                  <a:pt x="3731" y="9784"/>
                </a:lnTo>
                <a:lnTo>
                  <a:pt x="3742" y="9755"/>
                </a:lnTo>
                <a:lnTo>
                  <a:pt x="3750" y="9728"/>
                </a:lnTo>
                <a:lnTo>
                  <a:pt x="3756" y="9703"/>
                </a:lnTo>
                <a:lnTo>
                  <a:pt x="3760" y="9681"/>
                </a:lnTo>
                <a:lnTo>
                  <a:pt x="3760" y="9672"/>
                </a:lnTo>
                <a:lnTo>
                  <a:pt x="3760" y="9663"/>
                </a:lnTo>
                <a:lnTo>
                  <a:pt x="3759" y="9656"/>
                </a:lnTo>
                <a:lnTo>
                  <a:pt x="3757" y="9650"/>
                </a:lnTo>
                <a:lnTo>
                  <a:pt x="3753" y="9641"/>
                </a:lnTo>
                <a:lnTo>
                  <a:pt x="3749" y="9631"/>
                </a:lnTo>
                <a:lnTo>
                  <a:pt x="3747" y="9622"/>
                </a:lnTo>
                <a:lnTo>
                  <a:pt x="3746" y="9614"/>
                </a:lnTo>
                <a:lnTo>
                  <a:pt x="3746" y="9608"/>
                </a:lnTo>
                <a:lnTo>
                  <a:pt x="3746" y="9601"/>
                </a:lnTo>
                <a:lnTo>
                  <a:pt x="3749" y="9590"/>
                </a:lnTo>
                <a:lnTo>
                  <a:pt x="3754" y="9582"/>
                </a:lnTo>
                <a:lnTo>
                  <a:pt x="3757" y="9576"/>
                </a:lnTo>
                <a:lnTo>
                  <a:pt x="3762" y="9572"/>
                </a:lnTo>
                <a:lnTo>
                  <a:pt x="3767" y="9552"/>
                </a:lnTo>
                <a:lnTo>
                  <a:pt x="3780" y="9499"/>
                </a:lnTo>
                <a:lnTo>
                  <a:pt x="3797" y="9417"/>
                </a:lnTo>
                <a:lnTo>
                  <a:pt x="3807" y="9367"/>
                </a:lnTo>
                <a:lnTo>
                  <a:pt x="3817" y="9311"/>
                </a:lnTo>
                <a:lnTo>
                  <a:pt x="3827" y="9252"/>
                </a:lnTo>
                <a:lnTo>
                  <a:pt x="3836" y="9189"/>
                </a:lnTo>
                <a:lnTo>
                  <a:pt x="3843" y="9123"/>
                </a:lnTo>
                <a:lnTo>
                  <a:pt x="3850" y="9055"/>
                </a:lnTo>
                <a:lnTo>
                  <a:pt x="3854" y="8986"/>
                </a:lnTo>
                <a:lnTo>
                  <a:pt x="3857" y="8915"/>
                </a:lnTo>
                <a:lnTo>
                  <a:pt x="3857" y="8881"/>
                </a:lnTo>
                <a:lnTo>
                  <a:pt x="3857" y="8846"/>
                </a:lnTo>
                <a:lnTo>
                  <a:pt x="3856" y="8811"/>
                </a:lnTo>
                <a:lnTo>
                  <a:pt x="3854" y="8777"/>
                </a:lnTo>
                <a:lnTo>
                  <a:pt x="3851" y="8712"/>
                </a:lnTo>
                <a:lnTo>
                  <a:pt x="3850" y="8654"/>
                </a:lnTo>
                <a:lnTo>
                  <a:pt x="3851" y="8600"/>
                </a:lnTo>
                <a:lnTo>
                  <a:pt x="3853" y="8553"/>
                </a:lnTo>
                <a:lnTo>
                  <a:pt x="3856" y="8511"/>
                </a:lnTo>
                <a:lnTo>
                  <a:pt x="3862" y="8472"/>
                </a:lnTo>
                <a:lnTo>
                  <a:pt x="3867" y="8437"/>
                </a:lnTo>
                <a:lnTo>
                  <a:pt x="3875" y="8404"/>
                </a:lnTo>
                <a:lnTo>
                  <a:pt x="3882" y="8373"/>
                </a:lnTo>
                <a:lnTo>
                  <a:pt x="3891" y="8344"/>
                </a:lnTo>
                <a:lnTo>
                  <a:pt x="3910" y="8287"/>
                </a:lnTo>
                <a:lnTo>
                  <a:pt x="3928" y="8228"/>
                </a:lnTo>
                <a:lnTo>
                  <a:pt x="3938" y="8197"/>
                </a:lnTo>
                <a:lnTo>
                  <a:pt x="3947" y="8162"/>
                </a:lnTo>
                <a:lnTo>
                  <a:pt x="3973" y="8057"/>
                </a:lnTo>
                <a:lnTo>
                  <a:pt x="3990" y="7981"/>
                </a:lnTo>
                <a:lnTo>
                  <a:pt x="4009" y="7894"/>
                </a:lnTo>
                <a:lnTo>
                  <a:pt x="4029" y="7796"/>
                </a:lnTo>
                <a:lnTo>
                  <a:pt x="4038" y="7743"/>
                </a:lnTo>
                <a:lnTo>
                  <a:pt x="4047" y="7689"/>
                </a:lnTo>
                <a:lnTo>
                  <a:pt x="4056" y="7633"/>
                </a:lnTo>
                <a:lnTo>
                  <a:pt x="4063" y="7575"/>
                </a:lnTo>
                <a:lnTo>
                  <a:pt x="4070" y="7517"/>
                </a:lnTo>
                <a:lnTo>
                  <a:pt x="4077" y="7459"/>
                </a:lnTo>
                <a:lnTo>
                  <a:pt x="4082" y="7399"/>
                </a:lnTo>
                <a:lnTo>
                  <a:pt x="4085" y="7339"/>
                </a:lnTo>
                <a:lnTo>
                  <a:pt x="4087" y="7279"/>
                </a:lnTo>
                <a:lnTo>
                  <a:pt x="4089" y="7219"/>
                </a:lnTo>
                <a:lnTo>
                  <a:pt x="4087" y="7160"/>
                </a:lnTo>
                <a:lnTo>
                  <a:pt x="4084" y="7102"/>
                </a:lnTo>
                <a:lnTo>
                  <a:pt x="4080" y="7044"/>
                </a:lnTo>
                <a:lnTo>
                  <a:pt x="4073" y="6988"/>
                </a:lnTo>
                <a:lnTo>
                  <a:pt x="4069" y="6960"/>
                </a:lnTo>
                <a:lnTo>
                  <a:pt x="4063" y="6933"/>
                </a:lnTo>
                <a:lnTo>
                  <a:pt x="4058" y="6906"/>
                </a:lnTo>
                <a:lnTo>
                  <a:pt x="4051" y="6880"/>
                </a:lnTo>
                <a:lnTo>
                  <a:pt x="4045" y="6854"/>
                </a:lnTo>
                <a:lnTo>
                  <a:pt x="4037" y="6829"/>
                </a:lnTo>
                <a:lnTo>
                  <a:pt x="4030" y="6804"/>
                </a:lnTo>
                <a:lnTo>
                  <a:pt x="4021" y="6780"/>
                </a:lnTo>
                <a:lnTo>
                  <a:pt x="4011" y="6756"/>
                </a:lnTo>
                <a:lnTo>
                  <a:pt x="4001" y="6735"/>
                </a:lnTo>
                <a:lnTo>
                  <a:pt x="3989" y="6712"/>
                </a:lnTo>
                <a:lnTo>
                  <a:pt x="3978" y="6691"/>
                </a:lnTo>
                <a:lnTo>
                  <a:pt x="3965" y="6670"/>
                </a:lnTo>
                <a:lnTo>
                  <a:pt x="3952" y="6651"/>
                </a:lnTo>
                <a:lnTo>
                  <a:pt x="3938" y="6631"/>
                </a:lnTo>
                <a:lnTo>
                  <a:pt x="3923" y="6614"/>
                </a:lnTo>
                <a:lnTo>
                  <a:pt x="3936" y="6608"/>
                </a:lnTo>
                <a:lnTo>
                  <a:pt x="3948" y="6604"/>
                </a:lnTo>
                <a:lnTo>
                  <a:pt x="3958" y="6597"/>
                </a:lnTo>
                <a:lnTo>
                  <a:pt x="3965" y="6591"/>
                </a:lnTo>
                <a:lnTo>
                  <a:pt x="3957" y="6511"/>
                </a:lnTo>
                <a:lnTo>
                  <a:pt x="3946" y="6426"/>
                </a:lnTo>
                <a:lnTo>
                  <a:pt x="3933" y="6327"/>
                </a:lnTo>
                <a:lnTo>
                  <a:pt x="3918" y="6223"/>
                </a:lnTo>
                <a:lnTo>
                  <a:pt x="3903" y="6125"/>
                </a:lnTo>
                <a:lnTo>
                  <a:pt x="3896" y="6081"/>
                </a:lnTo>
                <a:lnTo>
                  <a:pt x="3888" y="6043"/>
                </a:lnTo>
                <a:lnTo>
                  <a:pt x="3880" y="6013"/>
                </a:lnTo>
                <a:lnTo>
                  <a:pt x="3873" y="5990"/>
                </a:lnTo>
                <a:lnTo>
                  <a:pt x="3869" y="5980"/>
                </a:lnTo>
                <a:lnTo>
                  <a:pt x="3866" y="5967"/>
                </a:lnTo>
                <a:lnTo>
                  <a:pt x="3861" y="5933"/>
                </a:lnTo>
                <a:lnTo>
                  <a:pt x="3856" y="5892"/>
                </a:lnTo>
                <a:lnTo>
                  <a:pt x="3853" y="5844"/>
                </a:lnTo>
                <a:lnTo>
                  <a:pt x="3850" y="5789"/>
                </a:lnTo>
                <a:lnTo>
                  <a:pt x="3849" y="5731"/>
                </a:lnTo>
                <a:lnTo>
                  <a:pt x="3845" y="5610"/>
                </a:lnTo>
                <a:lnTo>
                  <a:pt x="3845" y="5489"/>
                </a:lnTo>
                <a:lnTo>
                  <a:pt x="3846" y="5381"/>
                </a:lnTo>
                <a:lnTo>
                  <a:pt x="3848" y="5298"/>
                </a:lnTo>
                <a:lnTo>
                  <a:pt x="3850" y="5250"/>
                </a:lnTo>
                <a:lnTo>
                  <a:pt x="3863" y="5102"/>
                </a:lnTo>
                <a:lnTo>
                  <a:pt x="3874" y="4975"/>
                </a:lnTo>
                <a:lnTo>
                  <a:pt x="3884" y="4828"/>
                </a:lnTo>
                <a:lnTo>
                  <a:pt x="3889" y="4752"/>
                </a:lnTo>
                <a:lnTo>
                  <a:pt x="3892" y="4676"/>
                </a:lnTo>
                <a:lnTo>
                  <a:pt x="3896" y="4602"/>
                </a:lnTo>
                <a:lnTo>
                  <a:pt x="3898" y="4531"/>
                </a:lnTo>
                <a:lnTo>
                  <a:pt x="3898" y="4465"/>
                </a:lnTo>
                <a:lnTo>
                  <a:pt x="3896" y="4405"/>
                </a:lnTo>
                <a:lnTo>
                  <a:pt x="3894" y="4379"/>
                </a:lnTo>
                <a:lnTo>
                  <a:pt x="3892" y="4354"/>
                </a:lnTo>
                <a:lnTo>
                  <a:pt x="3890" y="4332"/>
                </a:lnTo>
                <a:lnTo>
                  <a:pt x="3887" y="4313"/>
                </a:lnTo>
                <a:lnTo>
                  <a:pt x="3927" y="4410"/>
                </a:lnTo>
                <a:lnTo>
                  <a:pt x="3971" y="4512"/>
                </a:lnTo>
                <a:lnTo>
                  <a:pt x="4023" y="4631"/>
                </a:lnTo>
                <a:lnTo>
                  <a:pt x="4079" y="4755"/>
                </a:lnTo>
                <a:lnTo>
                  <a:pt x="4106" y="4814"/>
                </a:lnTo>
                <a:lnTo>
                  <a:pt x="4132" y="4870"/>
                </a:lnTo>
                <a:lnTo>
                  <a:pt x="4157" y="4920"/>
                </a:lnTo>
                <a:lnTo>
                  <a:pt x="4179" y="4963"/>
                </a:lnTo>
                <a:lnTo>
                  <a:pt x="4199" y="4996"/>
                </a:lnTo>
                <a:lnTo>
                  <a:pt x="4207" y="5009"/>
                </a:lnTo>
                <a:lnTo>
                  <a:pt x="4215" y="5019"/>
                </a:lnTo>
                <a:lnTo>
                  <a:pt x="4230" y="5039"/>
                </a:lnTo>
                <a:lnTo>
                  <a:pt x="4247" y="5062"/>
                </a:lnTo>
                <a:lnTo>
                  <a:pt x="4284" y="5115"/>
                </a:lnTo>
                <a:lnTo>
                  <a:pt x="4324" y="5176"/>
                </a:lnTo>
                <a:lnTo>
                  <a:pt x="4364" y="5242"/>
                </a:lnTo>
                <a:lnTo>
                  <a:pt x="4403" y="5305"/>
                </a:lnTo>
                <a:lnTo>
                  <a:pt x="4419" y="5336"/>
                </a:lnTo>
                <a:lnTo>
                  <a:pt x="4434" y="5364"/>
                </a:lnTo>
                <a:lnTo>
                  <a:pt x="4447" y="5390"/>
                </a:lnTo>
                <a:lnTo>
                  <a:pt x="4457" y="5413"/>
                </a:lnTo>
                <a:lnTo>
                  <a:pt x="4465" y="5434"/>
                </a:lnTo>
                <a:lnTo>
                  <a:pt x="4469" y="5449"/>
                </a:lnTo>
                <a:lnTo>
                  <a:pt x="4471" y="5458"/>
                </a:lnTo>
                <a:lnTo>
                  <a:pt x="4476" y="5470"/>
                </a:lnTo>
                <a:lnTo>
                  <a:pt x="4490" y="5502"/>
                </a:lnTo>
                <a:lnTo>
                  <a:pt x="4510" y="5544"/>
                </a:lnTo>
                <a:lnTo>
                  <a:pt x="4536" y="5595"/>
                </a:lnTo>
                <a:lnTo>
                  <a:pt x="4565" y="5652"/>
                </a:lnTo>
                <a:lnTo>
                  <a:pt x="4599" y="5714"/>
                </a:lnTo>
                <a:lnTo>
                  <a:pt x="4636" y="5779"/>
                </a:lnTo>
                <a:lnTo>
                  <a:pt x="4675" y="5846"/>
                </a:lnTo>
                <a:lnTo>
                  <a:pt x="4715" y="5912"/>
                </a:lnTo>
                <a:lnTo>
                  <a:pt x="4755" y="5978"/>
                </a:lnTo>
                <a:lnTo>
                  <a:pt x="4794" y="6038"/>
                </a:lnTo>
                <a:lnTo>
                  <a:pt x="4832" y="6093"/>
                </a:lnTo>
                <a:lnTo>
                  <a:pt x="4867" y="6141"/>
                </a:lnTo>
                <a:lnTo>
                  <a:pt x="4884" y="6162"/>
                </a:lnTo>
                <a:lnTo>
                  <a:pt x="4899" y="6181"/>
                </a:lnTo>
                <a:lnTo>
                  <a:pt x="4914" y="6197"/>
                </a:lnTo>
                <a:lnTo>
                  <a:pt x="4927" y="6209"/>
                </a:lnTo>
                <a:lnTo>
                  <a:pt x="4939" y="6219"/>
                </a:lnTo>
                <a:lnTo>
                  <a:pt x="4950" y="6225"/>
                </a:lnTo>
                <a:lnTo>
                  <a:pt x="4960" y="6231"/>
                </a:lnTo>
                <a:lnTo>
                  <a:pt x="4969" y="6237"/>
                </a:lnTo>
                <a:lnTo>
                  <a:pt x="4977" y="6245"/>
                </a:lnTo>
                <a:lnTo>
                  <a:pt x="4986" y="6253"/>
                </a:lnTo>
                <a:lnTo>
                  <a:pt x="4994" y="6261"/>
                </a:lnTo>
                <a:lnTo>
                  <a:pt x="5001" y="6271"/>
                </a:lnTo>
                <a:lnTo>
                  <a:pt x="5009" y="6281"/>
                </a:lnTo>
                <a:lnTo>
                  <a:pt x="5016" y="6292"/>
                </a:lnTo>
                <a:lnTo>
                  <a:pt x="5029" y="6315"/>
                </a:lnTo>
                <a:lnTo>
                  <a:pt x="5040" y="6339"/>
                </a:lnTo>
                <a:lnTo>
                  <a:pt x="5048" y="6364"/>
                </a:lnTo>
                <a:lnTo>
                  <a:pt x="5057" y="6390"/>
                </a:lnTo>
                <a:lnTo>
                  <a:pt x="5064" y="6415"/>
                </a:lnTo>
                <a:lnTo>
                  <a:pt x="5070" y="6440"/>
                </a:lnTo>
                <a:lnTo>
                  <a:pt x="5074" y="6463"/>
                </a:lnTo>
                <a:lnTo>
                  <a:pt x="5078" y="6485"/>
                </a:lnTo>
                <a:lnTo>
                  <a:pt x="5082" y="6520"/>
                </a:lnTo>
                <a:lnTo>
                  <a:pt x="5084" y="6540"/>
                </a:lnTo>
                <a:lnTo>
                  <a:pt x="5084" y="6545"/>
                </a:lnTo>
                <a:lnTo>
                  <a:pt x="5085" y="6549"/>
                </a:lnTo>
                <a:lnTo>
                  <a:pt x="5086" y="6555"/>
                </a:lnTo>
                <a:lnTo>
                  <a:pt x="5090" y="6561"/>
                </a:lnTo>
                <a:lnTo>
                  <a:pt x="5094" y="6567"/>
                </a:lnTo>
                <a:lnTo>
                  <a:pt x="5101" y="6573"/>
                </a:lnTo>
                <a:lnTo>
                  <a:pt x="5108" y="6578"/>
                </a:lnTo>
                <a:lnTo>
                  <a:pt x="5102" y="6602"/>
                </a:lnTo>
                <a:lnTo>
                  <a:pt x="5092" y="6631"/>
                </a:lnTo>
                <a:lnTo>
                  <a:pt x="5082" y="6658"/>
                </a:lnTo>
                <a:lnTo>
                  <a:pt x="5078" y="6669"/>
                </a:lnTo>
                <a:lnTo>
                  <a:pt x="5073" y="6677"/>
                </a:lnTo>
                <a:lnTo>
                  <a:pt x="5062" y="6685"/>
                </a:lnTo>
                <a:lnTo>
                  <a:pt x="5053" y="6696"/>
                </a:lnTo>
                <a:lnTo>
                  <a:pt x="5043" y="6709"/>
                </a:lnTo>
                <a:lnTo>
                  <a:pt x="5038" y="6717"/>
                </a:lnTo>
                <a:lnTo>
                  <a:pt x="5034" y="6726"/>
                </a:lnTo>
                <a:lnTo>
                  <a:pt x="5032" y="6733"/>
                </a:lnTo>
                <a:lnTo>
                  <a:pt x="5030" y="6742"/>
                </a:lnTo>
                <a:lnTo>
                  <a:pt x="5030" y="6752"/>
                </a:lnTo>
                <a:lnTo>
                  <a:pt x="5031" y="6761"/>
                </a:lnTo>
                <a:lnTo>
                  <a:pt x="5033" y="6771"/>
                </a:lnTo>
                <a:lnTo>
                  <a:pt x="5038" y="6779"/>
                </a:lnTo>
                <a:lnTo>
                  <a:pt x="5044" y="6789"/>
                </a:lnTo>
                <a:lnTo>
                  <a:pt x="5052" y="6799"/>
                </a:lnTo>
                <a:lnTo>
                  <a:pt x="5061" y="6810"/>
                </a:lnTo>
                <a:lnTo>
                  <a:pt x="5068" y="6815"/>
                </a:lnTo>
                <a:lnTo>
                  <a:pt x="5076" y="6820"/>
                </a:lnTo>
                <a:lnTo>
                  <a:pt x="5083" y="6825"/>
                </a:lnTo>
                <a:lnTo>
                  <a:pt x="5092" y="6828"/>
                </a:lnTo>
                <a:lnTo>
                  <a:pt x="5102" y="6832"/>
                </a:lnTo>
                <a:lnTo>
                  <a:pt x="5113" y="6834"/>
                </a:lnTo>
                <a:lnTo>
                  <a:pt x="5124" y="6834"/>
                </a:lnTo>
                <a:lnTo>
                  <a:pt x="5137" y="6833"/>
                </a:lnTo>
                <a:lnTo>
                  <a:pt x="5131" y="6850"/>
                </a:lnTo>
                <a:lnTo>
                  <a:pt x="5119" y="6890"/>
                </a:lnTo>
                <a:lnTo>
                  <a:pt x="5107" y="6935"/>
                </a:lnTo>
                <a:lnTo>
                  <a:pt x="5104" y="6955"/>
                </a:lnTo>
                <a:lnTo>
                  <a:pt x="5102" y="6969"/>
                </a:lnTo>
                <a:lnTo>
                  <a:pt x="5101" y="6981"/>
                </a:lnTo>
                <a:lnTo>
                  <a:pt x="5098" y="6994"/>
                </a:lnTo>
                <a:lnTo>
                  <a:pt x="5095" y="7012"/>
                </a:lnTo>
                <a:lnTo>
                  <a:pt x="5091" y="7030"/>
                </a:lnTo>
                <a:lnTo>
                  <a:pt x="5083" y="7050"/>
                </a:lnTo>
                <a:lnTo>
                  <a:pt x="5074" y="7068"/>
                </a:lnTo>
                <a:lnTo>
                  <a:pt x="5069" y="7078"/>
                </a:lnTo>
                <a:lnTo>
                  <a:pt x="5064" y="7086"/>
                </a:lnTo>
                <a:lnTo>
                  <a:pt x="5058" y="7098"/>
                </a:lnTo>
                <a:lnTo>
                  <a:pt x="5047" y="7125"/>
                </a:lnTo>
                <a:lnTo>
                  <a:pt x="5041" y="7141"/>
                </a:lnTo>
                <a:lnTo>
                  <a:pt x="5036" y="7158"/>
                </a:lnTo>
                <a:lnTo>
                  <a:pt x="5034" y="7174"/>
                </a:lnTo>
                <a:lnTo>
                  <a:pt x="5033" y="7182"/>
                </a:lnTo>
                <a:lnTo>
                  <a:pt x="5034" y="7188"/>
                </a:lnTo>
                <a:lnTo>
                  <a:pt x="5029" y="7231"/>
                </a:lnTo>
                <a:lnTo>
                  <a:pt x="5019" y="7310"/>
                </a:lnTo>
                <a:lnTo>
                  <a:pt x="5014" y="7328"/>
                </a:lnTo>
                <a:lnTo>
                  <a:pt x="5010" y="7345"/>
                </a:lnTo>
                <a:lnTo>
                  <a:pt x="5007" y="7366"/>
                </a:lnTo>
                <a:lnTo>
                  <a:pt x="5006" y="7377"/>
                </a:lnTo>
                <a:lnTo>
                  <a:pt x="5006" y="7387"/>
                </a:lnTo>
                <a:lnTo>
                  <a:pt x="5007" y="7396"/>
                </a:lnTo>
                <a:lnTo>
                  <a:pt x="5009" y="7404"/>
                </a:lnTo>
                <a:lnTo>
                  <a:pt x="5012" y="7412"/>
                </a:lnTo>
                <a:lnTo>
                  <a:pt x="5018" y="7417"/>
                </a:lnTo>
                <a:lnTo>
                  <a:pt x="5021" y="7419"/>
                </a:lnTo>
                <a:lnTo>
                  <a:pt x="5025" y="7420"/>
                </a:lnTo>
                <a:lnTo>
                  <a:pt x="5029" y="7422"/>
                </a:lnTo>
                <a:lnTo>
                  <a:pt x="5034" y="7423"/>
                </a:lnTo>
                <a:lnTo>
                  <a:pt x="5041" y="7423"/>
                </a:lnTo>
                <a:lnTo>
                  <a:pt x="5057" y="7423"/>
                </a:lnTo>
                <a:lnTo>
                  <a:pt x="5069" y="7423"/>
                </a:lnTo>
                <a:lnTo>
                  <a:pt x="5081" y="7422"/>
                </a:lnTo>
                <a:lnTo>
                  <a:pt x="5095" y="7418"/>
                </a:lnTo>
                <a:lnTo>
                  <a:pt x="5110" y="7415"/>
                </a:lnTo>
                <a:lnTo>
                  <a:pt x="5125" y="7410"/>
                </a:lnTo>
                <a:lnTo>
                  <a:pt x="5140" y="7402"/>
                </a:lnTo>
                <a:lnTo>
                  <a:pt x="5154" y="7393"/>
                </a:lnTo>
                <a:lnTo>
                  <a:pt x="5161" y="7388"/>
                </a:lnTo>
                <a:lnTo>
                  <a:pt x="5167" y="7381"/>
                </a:lnTo>
                <a:lnTo>
                  <a:pt x="5174" y="7375"/>
                </a:lnTo>
                <a:lnTo>
                  <a:pt x="5179" y="7367"/>
                </a:lnTo>
                <a:lnTo>
                  <a:pt x="5185" y="7358"/>
                </a:lnTo>
                <a:lnTo>
                  <a:pt x="5190" y="7350"/>
                </a:lnTo>
                <a:lnTo>
                  <a:pt x="5194" y="7340"/>
                </a:lnTo>
                <a:lnTo>
                  <a:pt x="5199" y="7329"/>
                </a:lnTo>
                <a:lnTo>
                  <a:pt x="5202" y="7318"/>
                </a:lnTo>
                <a:lnTo>
                  <a:pt x="5204" y="7305"/>
                </a:lnTo>
                <a:lnTo>
                  <a:pt x="5211" y="7285"/>
                </a:lnTo>
                <a:lnTo>
                  <a:pt x="5218" y="7266"/>
                </a:lnTo>
                <a:lnTo>
                  <a:pt x="5228" y="7242"/>
                </a:lnTo>
                <a:lnTo>
                  <a:pt x="5239" y="7219"/>
                </a:lnTo>
                <a:lnTo>
                  <a:pt x="5246" y="7208"/>
                </a:lnTo>
                <a:lnTo>
                  <a:pt x="5252" y="7198"/>
                </a:lnTo>
                <a:lnTo>
                  <a:pt x="5258" y="7190"/>
                </a:lnTo>
                <a:lnTo>
                  <a:pt x="5264" y="7184"/>
                </a:lnTo>
                <a:lnTo>
                  <a:pt x="5271" y="7181"/>
                </a:lnTo>
                <a:lnTo>
                  <a:pt x="5274" y="7179"/>
                </a:lnTo>
                <a:lnTo>
                  <a:pt x="5277" y="7178"/>
                </a:lnTo>
                <a:lnTo>
                  <a:pt x="5281" y="7178"/>
                </a:lnTo>
                <a:lnTo>
                  <a:pt x="5287" y="7179"/>
                </a:lnTo>
                <a:lnTo>
                  <a:pt x="5297" y="7183"/>
                </a:lnTo>
                <a:lnTo>
                  <a:pt x="5301" y="7185"/>
                </a:lnTo>
                <a:lnTo>
                  <a:pt x="5307" y="7188"/>
                </a:lnTo>
                <a:lnTo>
                  <a:pt x="5311" y="7193"/>
                </a:lnTo>
                <a:lnTo>
                  <a:pt x="5315" y="7198"/>
                </a:lnTo>
                <a:lnTo>
                  <a:pt x="5320" y="7203"/>
                </a:lnTo>
                <a:lnTo>
                  <a:pt x="5323" y="7211"/>
                </a:lnTo>
                <a:lnTo>
                  <a:pt x="5324" y="7221"/>
                </a:lnTo>
                <a:lnTo>
                  <a:pt x="5325" y="7231"/>
                </a:lnTo>
                <a:lnTo>
                  <a:pt x="5324" y="7243"/>
                </a:lnTo>
                <a:lnTo>
                  <a:pt x="5321" y="7257"/>
                </a:lnTo>
                <a:lnTo>
                  <a:pt x="5289" y="7299"/>
                </a:lnTo>
                <a:lnTo>
                  <a:pt x="5258" y="7346"/>
                </a:lnTo>
                <a:lnTo>
                  <a:pt x="5221" y="7402"/>
                </a:lnTo>
                <a:lnTo>
                  <a:pt x="5202" y="7432"/>
                </a:lnTo>
                <a:lnTo>
                  <a:pt x="5185" y="7462"/>
                </a:lnTo>
                <a:lnTo>
                  <a:pt x="5169" y="7492"/>
                </a:lnTo>
                <a:lnTo>
                  <a:pt x="5155" y="7522"/>
                </a:lnTo>
                <a:lnTo>
                  <a:pt x="5143" y="7549"/>
                </a:lnTo>
                <a:lnTo>
                  <a:pt x="5139" y="7562"/>
                </a:lnTo>
                <a:lnTo>
                  <a:pt x="5136" y="7575"/>
                </a:lnTo>
                <a:lnTo>
                  <a:pt x="5132" y="7586"/>
                </a:lnTo>
                <a:lnTo>
                  <a:pt x="5131" y="7598"/>
                </a:lnTo>
                <a:lnTo>
                  <a:pt x="5130" y="7608"/>
                </a:lnTo>
                <a:lnTo>
                  <a:pt x="5131" y="7617"/>
                </a:lnTo>
                <a:lnTo>
                  <a:pt x="5132" y="7621"/>
                </a:lnTo>
                <a:lnTo>
                  <a:pt x="5134" y="7632"/>
                </a:lnTo>
                <a:lnTo>
                  <a:pt x="5137" y="7639"/>
                </a:lnTo>
                <a:lnTo>
                  <a:pt x="5141" y="7646"/>
                </a:lnTo>
                <a:lnTo>
                  <a:pt x="5145" y="7653"/>
                </a:lnTo>
                <a:lnTo>
                  <a:pt x="5152" y="7659"/>
                </a:lnTo>
                <a:lnTo>
                  <a:pt x="5161" y="7664"/>
                </a:lnTo>
                <a:lnTo>
                  <a:pt x="5170" y="7668"/>
                </a:lnTo>
                <a:lnTo>
                  <a:pt x="5182" y="7669"/>
                </a:lnTo>
                <a:lnTo>
                  <a:pt x="5197" y="7668"/>
                </a:lnTo>
                <a:lnTo>
                  <a:pt x="5214" y="7665"/>
                </a:lnTo>
                <a:lnTo>
                  <a:pt x="5234" y="7657"/>
                </a:lnTo>
                <a:lnTo>
                  <a:pt x="5257" y="7647"/>
                </a:lnTo>
                <a:lnTo>
                  <a:pt x="5283" y="7632"/>
                </a:lnTo>
                <a:lnTo>
                  <a:pt x="5283" y="7637"/>
                </a:lnTo>
                <a:lnTo>
                  <a:pt x="5284" y="7653"/>
                </a:lnTo>
                <a:lnTo>
                  <a:pt x="5286" y="7663"/>
                </a:lnTo>
                <a:lnTo>
                  <a:pt x="5289" y="7673"/>
                </a:lnTo>
                <a:lnTo>
                  <a:pt x="5293" y="7684"/>
                </a:lnTo>
                <a:lnTo>
                  <a:pt x="5298" y="7695"/>
                </a:lnTo>
                <a:lnTo>
                  <a:pt x="5305" y="7705"/>
                </a:lnTo>
                <a:lnTo>
                  <a:pt x="5313" y="7714"/>
                </a:lnTo>
                <a:lnTo>
                  <a:pt x="5318" y="7718"/>
                </a:lnTo>
                <a:lnTo>
                  <a:pt x="5323" y="7721"/>
                </a:lnTo>
                <a:lnTo>
                  <a:pt x="5330" y="7724"/>
                </a:lnTo>
                <a:lnTo>
                  <a:pt x="5336" y="7726"/>
                </a:lnTo>
                <a:lnTo>
                  <a:pt x="5343" y="7728"/>
                </a:lnTo>
                <a:lnTo>
                  <a:pt x="5350" y="7728"/>
                </a:lnTo>
                <a:lnTo>
                  <a:pt x="5358" y="7728"/>
                </a:lnTo>
                <a:lnTo>
                  <a:pt x="5367" y="7728"/>
                </a:lnTo>
                <a:lnTo>
                  <a:pt x="5377" y="7726"/>
                </a:lnTo>
                <a:lnTo>
                  <a:pt x="5386" y="7724"/>
                </a:lnTo>
                <a:lnTo>
                  <a:pt x="5397" y="7719"/>
                </a:lnTo>
                <a:lnTo>
                  <a:pt x="5409" y="7715"/>
                </a:lnTo>
                <a:lnTo>
                  <a:pt x="5505" y="7628"/>
                </a:lnTo>
                <a:lnTo>
                  <a:pt x="5515" y="7611"/>
                </a:lnTo>
                <a:lnTo>
                  <a:pt x="5514" y="7619"/>
                </a:lnTo>
                <a:lnTo>
                  <a:pt x="5514" y="7627"/>
                </a:lnTo>
                <a:lnTo>
                  <a:pt x="5515" y="7633"/>
                </a:lnTo>
                <a:lnTo>
                  <a:pt x="5516" y="7639"/>
                </a:lnTo>
                <a:lnTo>
                  <a:pt x="5517" y="7644"/>
                </a:lnTo>
                <a:lnTo>
                  <a:pt x="5519" y="7648"/>
                </a:lnTo>
                <a:lnTo>
                  <a:pt x="5525" y="7656"/>
                </a:lnTo>
                <a:lnTo>
                  <a:pt x="5531" y="7660"/>
                </a:lnTo>
                <a:lnTo>
                  <a:pt x="5537" y="7664"/>
                </a:lnTo>
                <a:lnTo>
                  <a:pt x="5541" y="7666"/>
                </a:lnTo>
                <a:lnTo>
                  <a:pt x="5551" y="7666"/>
                </a:lnTo>
                <a:lnTo>
                  <a:pt x="5561" y="7664"/>
                </a:lnTo>
                <a:lnTo>
                  <a:pt x="5571" y="7661"/>
                </a:lnTo>
                <a:lnTo>
                  <a:pt x="5580" y="7659"/>
                </a:lnTo>
                <a:lnTo>
                  <a:pt x="5589" y="7655"/>
                </a:lnTo>
                <a:lnTo>
                  <a:pt x="5599" y="7651"/>
                </a:lnTo>
                <a:lnTo>
                  <a:pt x="5618" y="7640"/>
                </a:lnTo>
                <a:lnTo>
                  <a:pt x="5635" y="7628"/>
                </a:lnTo>
                <a:lnTo>
                  <a:pt x="5651" y="7613"/>
                </a:lnTo>
                <a:lnTo>
                  <a:pt x="5667" y="7598"/>
                </a:lnTo>
                <a:lnTo>
                  <a:pt x="5682" y="7583"/>
                </a:lnTo>
                <a:lnTo>
                  <a:pt x="5695" y="7567"/>
                </a:lnTo>
                <a:lnTo>
                  <a:pt x="5707" y="7551"/>
                </a:lnTo>
                <a:lnTo>
                  <a:pt x="5727" y="7525"/>
                </a:lnTo>
                <a:lnTo>
                  <a:pt x="5739" y="7507"/>
                </a:lnTo>
                <a:lnTo>
                  <a:pt x="5743" y="7499"/>
                </a:lnTo>
                <a:lnTo>
                  <a:pt x="5745" y="7493"/>
                </a:lnTo>
                <a:lnTo>
                  <a:pt x="5748" y="7485"/>
                </a:lnTo>
                <a:lnTo>
                  <a:pt x="5759" y="7463"/>
                </a:lnTo>
                <a:lnTo>
                  <a:pt x="5775" y="7436"/>
                </a:lnTo>
                <a:lnTo>
                  <a:pt x="5792" y="7407"/>
                </a:lnTo>
                <a:lnTo>
                  <a:pt x="5824" y="7357"/>
                </a:lnTo>
                <a:lnTo>
                  <a:pt x="5838" y="7335"/>
                </a:lnTo>
                <a:lnTo>
                  <a:pt x="5845" y="7330"/>
                </a:lnTo>
                <a:lnTo>
                  <a:pt x="5853" y="7322"/>
                </a:lnTo>
                <a:lnTo>
                  <a:pt x="5861" y="7314"/>
                </a:lnTo>
                <a:lnTo>
                  <a:pt x="5868" y="7303"/>
                </a:lnTo>
                <a:lnTo>
                  <a:pt x="5885" y="7279"/>
                </a:lnTo>
                <a:lnTo>
                  <a:pt x="5901" y="7252"/>
                </a:lnTo>
                <a:lnTo>
                  <a:pt x="5914" y="7229"/>
                </a:lnTo>
                <a:lnTo>
                  <a:pt x="5925" y="7207"/>
                </a:lnTo>
                <a:lnTo>
                  <a:pt x="5935" y="7187"/>
                </a:lnTo>
                <a:lnTo>
                  <a:pt x="5935" y="7171"/>
                </a:lnTo>
                <a:lnTo>
                  <a:pt x="5934" y="7151"/>
                </a:lnTo>
                <a:lnTo>
                  <a:pt x="5928" y="7109"/>
                </a:lnTo>
                <a:lnTo>
                  <a:pt x="5921" y="7061"/>
                </a:lnTo>
                <a:lnTo>
                  <a:pt x="5910" y="7007"/>
                </a:lnTo>
                <a:lnTo>
                  <a:pt x="5898" y="6950"/>
                </a:lnTo>
                <a:lnTo>
                  <a:pt x="5884" y="6892"/>
                </a:lnTo>
                <a:lnTo>
                  <a:pt x="5869" y="6832"/>
                </a:lnTo>
                <a:lnTo>
                  <a:pt x="5853" y="6772"/>
                </a:lnTo>
                <a:lnTo>
                  <a:pt x="5821" y="6655"/>
                </a:lnTo>
                <a:lnTo>
                  <a:pt x="5792" y="6551"/>
                </a:lnTo>
                <a:lnTo>
                  <a:pt x="5768" y="6472"/>
                </a:lnTo>
                <a:lnTo>
                  <a:pt x="5753" y="6423"/>
                </a:lnTo>
                <a:lnTo>
                  <a:pt x="5770" y="6414"/>
                </a:lnTo>
                <a:lnTo>
                  <a:pt x="5787" y="6405"/>
                </a:lnTo>
                <a:lnTo>
                  <a:pt x="5801" y="6397"/>
                </a:lnTo>
                <a:lnTo>
                  <a:pt x="5813" y="6387"/>
                </a:lnTo>
                <a:lnTo>
                  <a:pt x="5823" y="6378"/>
                </a:lnTo>
                <a:lnTo>
                  <a:pt x="5830" y="6369"/>
                </a:lnTo>
                <a:lnTo>
                  <a:pt x="5836" y="6359"/>
                </a:lnTo>
                <a:lnTo>
                  <a:pt x="5837" y="6355"/>
                </a:lnTo>
                <a:lnTo>
                  <a:pt x="5838" y="6351"/>
                </a:lnTo>
                <a:lnTo>
                  <a:pt x="5836" y="6342"/>
                </a:lnTo>
                <a:lnTo>
                  <a:pt x="5832" y="6331"/>
                </a:lnTo>
                <a:lnTo>
                  <a:pt x="5828" y="6316"/>
                </a:lnTo>
                <a:lnTo>
                  <a:pt x="5821" y="6296"/>
                </a:lnTo>
                <a:lnTo>
                  <a:pt x="5813" y="6272"/>
                </a:lnTo>
                <a:lnTo>
                  <a:pt x="5801" y="6245"/>
                </a:lnTo>
                <a:lnTo>
                  <a:pt x="5785" y="6214"/>
                </a:lnTo>
                <a:lnTo>
                  <a:pt x="5792" y="6112"/>
                </a:lnTo>
                <a:lnTo>
                  <a:pt x="5796" y="6057"/>
                </a:lnTo>
                <a:lnTo>
                  <a:pt x="5802" y="6003"/>
                </a:lnTo>
                <a:lnTo>
                  <a:pt x="5807" y="5946"/>
                </a:lnTo>
                <a:lnTo>
                  <a:pt x="5814" y="5889"/>
                </a:lnTo>
                <a:lnTo>
                  <a:pt x="5821" y="5832"/>
                </a:lnTo>
                <a:lnTo>
                  <a:pt x="5830" y="5773"/>
                </a:lnTo>
                <a:lnTo>
                  <a:pt x="5840" y="5714"/>
                </a:lnTo>
                <a:lnTo>
                  <a:pt x="5851" y="5654"/>
                </a:lnTo>
                <a:lnTo>
                  <a:pt x="5863" y="5595"/>
                </a:lnTo>
                <a:lnTo>
                  <a:pt x="5876" y="5535"/>
                </a:lnTo>
                <a:lnTo>
                  <a:pt x="5890" y="5476"/>
                </a:lnTo>
                <a:lnTo>
                  <a:pt x="5905" y="5418"/>
                </a:lnTo>
                <a:lnTo>
                  <a:pt x="5922" y="5361"/>
                </a:lnTo>
                <a:lnTo>
                  <a:pt x="5940" y="5303"/>
                </a:lnTo>
                <a:lnTo>
                  <a:pt x="5956" y="5257"/>
                </a:lnTo>
                <a:lnTo>
                  <a:pt x="5971" y="5208"/>
                </a:lnTo>
                <a:lnTo>
                  <a:pt x="5988" y="5148"/>
                </a:lnTo>
                <a:lnTo>
                  <a:pt x="6006" y="5083"/>
                </a:lnTo>
                <a:lnTo>
                  <a:pt x="6013" y="5050"/>
                </a:lnTo>
                <a:lnTo>
                  <a:pt x="6020" y="5017"/>
                </a:lnTo>
                <a:lnTo>
                  <a:pt x="6025" y="4987"/>
                </a:lnTo>
                <a:lnTo>
                  <a:pt x="6030" y="4958"/>
                </a:lnTo>
                <a:lnTo>
                  <a:pt x="6032" y="4932"/>
                </a:lnTo>
                <a:lnTo>
                  <a:pt x="6033" y="4909"/>
                </a:lnTo>
                <a:lnTo>
                  <a:pt x="6033" y="4887"/>
                </a:lnTo>
                <a:lnTo>
                  <a:pt x="6036" y="4837"/>
                </a:lnTo>
                <a:lnTo>
                  <a:pt x="6040" y="4810"/>
                </a:lnTo>
                <a:lnTo>
                  <a:pt x="6043" y="4784"/>
                </a:lnTo>
                <a:lnTo>
                  <a:pt x="6047" y="4762"/>
                </a:lnTo>
                <a:lnTo>
                  <a:pt x="6049" y="4754"/>
                </a:lnTo>
                <a:lnTo>
                  <a:pt x="6052" y="4748"/>
                </a:lnTo>
                <a:lnTo>
                  <a:pt x="6061" y="4704"/>
                </a:lnTo>
                <a:lnTo>
                  <a:pt x="6081" y="4604"/>
                </a:lnTo>
                <a:lnTo>
                  <a:pt x="6092" y="4547"/>
                </a:lnTo>
                <a:lnTo>
                  <a:pt x="6102" y="4495"/>
                </a:lnTo>
                <a:lnTo>
                  <a:pt x="6108" y="4453"/>
                </a:lnTo>
                <a:lnTo>
                  <a:pt x="6109" y="4437"/>
                </a:lnTo>
                <a:lnTo>
                  <a:pt x="6110" y="4426"/>
                </a:lnTo>
                <a:lnTo>
                  <a:pt x="6116" y="4378"/>
                </a:lnTo>
                <a:lnTo>
                  <a:pt x="6122" y="4326"/>
                </a:lnTo>
                <a:lnTo>
                  <a:pt x="6132" y="4264"/>
                </a:lnTo>
                <a:lnTo>
                  <a:pt x="6143" y="4197"/>
                </a:lnTo>
                <a:lnTo>
                  <a:pt x="6151" y="4164"/>
                </a:lnTo>
                <a:lnTo>
                  <a:pt x="6157" y="4133"/>
                </a:lnTo>
                <a:lnTo>
                  <a:pt x="6166" y="4102"/>
                </a:lnTo>
                <a:lnTo>
                  <a:pt x="6175" y="4075"/>
                </a:lnTo>
                <a:lnTo>
                  <a:pt x="6184" y="4052"/>
                </a:lnTo>
                <a:lnTo>
                  <a:pt x="6193" y="4032"/>
                </a:lnTo>
                <a:lnTo>
                  <a:pt x="6205" y="3993"/>
                </a:lnTo>
                <a:lnTo>
                  <a:pt x="6236" y="3896"/>
                </a:lnTo>
                <a:lnTo>
                  <a:pt x="6254" y="3836"/>
                </a:lnTo>
                <a:lnTo>
                  <a:pt x="6273" y="3772"/>
                </a:lnTo>
                <a:lnTo>
                  <a:pt x="6290" y="3707"/>
                </a:lnTo>
                <a:lnTo>
                  <a:pt x="6306" y="3649"/>
                </a:lnTo>
                <a:lnTo>
                  <a:pt x="6314" y="3710"/>
                </a:lnTo>
                <a:lnTo>
                  <a:pt x="6320" y="3767"/>
                </a:lnTo>
                <a:lnTo>
                  <a:pt x="6323" y="3815"/>
                </a:lnTo>
                <a:lnTo>
                  <a:pt x="6324" y="3851"/>
                </a:lnTo>
                <a:lnTo>
                  <a:pt x="6325" y="3890"/>
                </a:lnTo>
                <a:lnTo>
                  <a:pt x="6328" y="3948"/>
                </a:lnTo>
                <a:lnTo>
                  <a:pt x="6330" y="4023"/>
                </a:lnTo>
                <a:lnTo>
                  <a:pt x="6335" y="4104"/>
                </a:lnTo>
                <a:lnTo>
                  <a:pt x="6342" y="4189"/>
                </a:lnTo>
                <a:lnTo>
                  <a:pt x="6346" y="4231"/>
                </a:lnTo>
                <a:lnTo>
                  <a:pt x="6352" y="4270"/>
                </a:lnTo>
                <a:lnTo>
                  <a:pt x="6357" y="4307"/>
                </a:lnTo>
                <a:lnTo>
                  <a:pt x="6364" y="4342"/>
                </a:lnTo>
                <a:lnTo>
                  <a:pt x="6370" y="4372"/>
                </a:lnTo>
                <a:lnTo>
                  <a:pt x="6379" y="4398"/>
                </a:lnTo>
                <a:lnTo>
                  <a:pt x="6382" y="4411"/>
                </a:lnTo>
                <a:lnTo>
                  <a:pt x="6384" y="4427"/>
                </a:lnTo>
                <a:lnTo>
                  <a:pt x="6386" y="4448"/>
                </a:lnTo>
                <a:lnTo>
                  <a:pt x="6386" y="4471"/>
                </a:lnTo>
                <a:lnTo>
                  <a:pt x="6386" y="4496"/>
                </a:lnTo>
                <a:lnTo>
                  <a:pt x="6385" y="4525"/>
                </a:lnTo>
                <a:lnTo>
                  <a:pt x="6382" y="4589"/>
                </a:lnTo>
                <a:lnTo>
                  <a:pt x="6375" y="4659"/>
                </a:lnTo>
                <a:lnTo>
                  <a:pt x="6367" y="4737"/>
                </a:lnTo>
                <a:lnTo>
                  <a:pt x="6356" y="4818"/>
                </a:lnTo>
                <a:lnTo>
                  <a:pt x="6344" y="4900"/>
                </a:lnTo>
                <a:lnTo>
                  <a:pt x="6331" y="4984"/>
                </a:lnTo>
                <a:lnTo>
                  <a:pt x="6318" y="5065"/>
                </a:lnTo>
                <a:lnTo>
                  <a:pt x="6304" y="5144"/>
                </a:lnTo>
                <a:lnTo>
                  <a:pt x="6290" y="5216"/>
                </a:lnTo>
                <a:lnTo>
                  <a:pt x="6277" y="5281"/>
                </a:lnTo>
                <a:lnTo>
                  <a:pt x="6265" y="5338"/>
                </a:lnTo>
                <a:lnTo>
                  <a:pt x="6256" y="5382"/>
                </a:lnTo>
                <a:lnTo>
                  <a:pt x="6247" y="5415"/>
                </a:lnTo>
                <a:lnTo>
                  <a:pt x="6240" y="5439"/>
                </a:lnTo>
                <a:lnTo>
                  <a:pt x="6235" y="5461"/>
                </a:lnTo>
                <a:lnTo>
                  <a:pt x="6232" y="5481"/>
                </a:lnTo>
                <a:lnTo>
                  <a:pt x="6229" y="5498"/>
                </a:lnTo>
                <a:lnTo>
                  <a:pt x="6227" y="5513"/>
                </a:lnTo>
                <a:lnTo>
                  <a:pt x="6227" y="5526"/>
                </a:lnTo>
                <a:lnTo>
                  <a:pt x="6227" y="5537"/>
                </a:lnTo>
                <a:lnTo>
                  <a:pt x="6228" y="5547"/>
                </a:lnTo>
                <a:lnTo>
                  <a:pt x="6232" y="5563"/>
                </a:lnTo>
                <a:lnTo>
                  <a:pt x="6235" y="5576"/>
                </a:lnTo>
                <a:lnTo>
                  <a:pt x="6239" y="5586"/>
                </a:lnTo>
                <a:lnTo>
                  <a:pt x="6242" y="5596"/>
                </a:lnTo>
                <a:lnTo>
                  <a:pt x="6242" y="5607"/>
                </a:lnTo>
                <a:lnTo>
                  <a:pt x="6241" y="5627"/>
                </a:lnTo>
                <a:lnTo>
                  <a:pt x="6238" y="5652"/>
                </a:lnTo>
                <a:lnTo>
                  <a:pt x="6234" y="5680"/>
                </a:lnTo>
                <a:lnTo>
                  <a:pt x="6228" y="5712"/>
                </a:lnTo>
                <a:lnTo>
                  <a:pt x="6222" y="5742"/>
                </a:lnTo>
                <a:lnTo>
                  <a:pt x="6215" y="5772"/>
                </a:lnTo>
                <a:lnTo>
                  <a:pt x="6208" y="5798"/>
                </a:lnTo>
                <a:lnTo>
                  <a:pt x="6198" y="5804"/>
                </a:lnTo>
                <a:lnTo>
                  <a:pt x="6192" y="5809"/>
                </a:lnTo>
                <a:lnTo>
                  <a:pt x="6187" y="5815"/>
                </a:lnTo>
                <a:lnTo>
                  <a:pt x="6180" y="5824"/>
                </a:lnTo>
                <a:lnTo>
                  <a:pt x="6175" y="5835"/>
                </a:lnTo>
                <a:lnTo>
                  <a:pt x="6170" y="5847"/>
                </a:lnTo>
                <a:lnTo>
                  <a:pt x="6165" y="5861"/>
                </a:lnTo>
                <a:lnTo>
                  <a:pt x="6155" y="5893"/>
                </a:lnTo>
                <a:lnTo>
                  <a:pt x="6145" y="5930"/>
                </a:lnTo>
                <a:lnTo>
                  <a:pt x="6138" y="5970"/>
                </a:lnTo>
                <a:lnTo>
                  <a:pt x="6130" y="6014"/>
                </a:lnTo>
                <a:lnTo>
                  <a:pt x="6124" y="6057"/>
                </a:lnTo>
                <a:lnTo>
                  <a:pt x="6118" y="6102"/>
                </a:lnTo>
                <a:lnTo>
                  <a:pt x="6113" y="6146"/>
                </a:lnTo>
                <a:lnTo>
                  <a:pt x="6109" y="6187"/>
                </a:lnTo>
                <a:lnTo>
                  <a:pt x="6107" y="6225"/>
                </a:lnTo>
                <a:lnTo>
                  <a:pt x="6106" y="6258"/>
                </a:lnTo>
                <a:lnTo>
                  <a:pt x="6106" y="6286"/>
                </a:lnTo>
                <a:lnTo>
                  <a:pt x="6107" y="6308"/>
                </a:lnTo>
                <a:lnTo>
                  <a:pt x="6108" y="6316"/>
                </a:lnTo>
                <a:lnTo>
                  <a:pt x="6110" y="6321"/>
                </a:lnTo>
                <a:lnTo>
                  <a:pt x="6114" y="6331"/>
                </a:lnTo>
                <a:lnTo>
                  <a:pt x="6115" y="6341"/>
                </a:lnTo>
                <a:lnTo>
                  <a:pt x="6116" y="6352"/>
                </a:lnTo>
                <a:lnTo>
                  <a:pt x="6116" y="6363"/>
                </a:lnTo>
                <a:lnTo>
                  <a:pt x="6115" y="6374"/>
                </a:lnTo>
                <a:lnTo>
                  <a:pt x="6114" y="6385"/>
                </a:lnTo>
                <a:lnTo>
                  <a:pt x="6108" y="6407"/>
                </a:lnTo>
                <a:lnTo>
                  <a:pt x="6102" y="6430"/>
                </a:lnTo>
                <a:lnTo>
                  <a:pt x="6094" y="6451"/>
                </a:lnTo>
                <a:lnTo>
                  <a:pt x="6081" y="6487"/>
                </a:lnTo>
                <a:lnTo>
                  <a:pt x="6074" y="6502"/>
                </a:lnTo>
                <a:lnTo>
                  <a:pt x="6066" y="6523"/>
                </a:lnTo>
                <a:lnTo>
                  <a:pt x="6055" y="6550"/>
                </a:lnTo>
                <a:lnTo>
                  <a:pt x="6049" y="6568"/>
                </a:lnTo>
                <a:lnTo>
                  <a:pt x="6043" y="6588"/>
                </a:lnTo>
                <a:lnTo>
                  <a:pt x="6036" y="6614"/>
                </a:lnTo>
                <a:lnTo>
                  <a:pt x="6030" y="6642"/>
                </a:lnTo>
                <a:lnTo>
                  <a:pt x="6024" y="6675"/>
                </a:lnTo>
                <a:lnTo>
                  <a:pt x="6018" y="6713"/>
                </a:lnTo>
                <a:lnTo>
                  <a:pt x="6011" y="6755"/>
                </a:lnTo>
                <a:lnTo>
                  <a:pt x="6005" y="6804"/>
                </a:lnTo>
                <a:lnTo>
                  <a:pt x="5999" y="6859"/>
                </a:lnTo>
                <a:lnTo>
                  <a:pt x="5994" y="6920"/>
                </a:lnTo>
                <a:lnTo>
                  <a:pt x="5991" y="6954"/>
                </a:lnTo>
                <a:lnTo>
                  <a:pt x="5986" y="6988"/>
                </a:lnTo>
                <a:lnTo>
                  <a:pt x="5981" y="7021"/>
                </a:lnTo>
                <a:lnTo>
                  <a:pt x="5975" y="7056"/>
                </a:lnTo>
                <a:lnTo>
                  <a:pt x="5961" y="7127"/>
                </a:lnTo>
                <a:lnTo>
                  <a:pt x="5946" y="7199"/>
                </a:lnTo>
                <a:lnTo>
                  <a:pt x="5927" y="7271"/>
                </a:lnTo>
                <a:lnTo>
                  <a:pt x="5908" y="7342"/>
                </a:lnTo>
                <a:lnTo>
                  <a:pt x="5888" y="7411"/>
                </a:lnTo>
                <a:lnTo>
                  <a:pt x="5868" y="7476"/>
                </a:lnTo>
                <a:lnTo>
                  <a:pt x="5848" y="7538"/>
                </a:lnTo>
                <a:lnTo>
                  <a:pt x="5829" y="7594"/>
                </a:lnTo>
                <a:lnTo>
                  <a:pt x="5796" y="7689"/>
                </a:lnTo>
                <a:lnTo>
                  <a:pt x="5773" y="7751"/>
                </a:lnTo>
                <a:lnTo>
                  <a:pt x="5765" y="7773"/>
                </a:lnTo>
                <a:lnTo>
                  <a:pt x="5758" y="7782"/>
                </a:lnTo>
                <a:lnTo>
                  <a:pt x="5753" y="7796"/>
                </a:lnTo>
                <a:lnTo>
                  <a:pt x="5747" y="7814"/>
                </a:lnTo>
                <a:lnTo>
                  <a:pt x="5742" y="7835"/>
                </a:lnTo>
                <a:lnTo>
                  <a:pt x="5736" y="7860"/>
                </a:lnTo>
                <a:lnTo>
                  <a:pt x="5731" y="7887"/>
                </a:lnTo>
                <a:lnTo>
                  <a:pt x="5721" y="7950"/>
                </a:lnTo>
                <a:lnTo>
                  <a:pt x="5711" y="8022"/>
                </a:lnTo>
                <a:lnTo>
                  <a:pt x="5703" y="8100"/>
                </a:lnTo>
                <a:lnTo>
                  <a:pt x="5695" y="8182"/>
                </a:lnTo>
                <a:lnTo>
                  <a:pt x="5687" y="8264"/>
                </a:lnTo>
                <a:lnTo>
                  <a:pt x="5674" y="8426"/>
                </a:lnTo>
                <a:lnTo>
                  <a:pt x="5666" y="8564"/>
                </a:lnTo>
                <a:lnTo>
                  <a:pt x="5657" y="8698"/>
                </a:lnTo>
                <a:lnTo>
                  <a:pt x="5656" y="8737"/>
                </a:lnTo>
                <a:lnTo>
                  <a:pt x="5654" y="8771"/>
                </a:lnTo>
                <a:lnTo>
                  <a:pt x="5649" y="8804"/>
                </a:lnTo>
                <a:lnTo>
                  <a:pt x="5646" y="8835"/>
                </a:lnTo>
                <a:lnTo>
                  <a:pt x="5640" y="8862"/>
                </a:lnTo>
                <a:lnTo>
                  <a:pt x="5635" y="8887"/>
                </a:lnTo>
                <a:lnTo>
                  <a:pt x="5630" y="8910"/>
                </a:lnTo>
                <a:lnTo>
                  <a:pt x="5624" y="8931"/>
                </a:lnTo>
                <a:lnTo>
                  <a:pt x="5613" y="8963"/>
                </a:lnTo>
                <a:lnTo>
                  <a:pt x="5603" y="8986"/>
                </a:lnTo>
                <a:lnTo>
                  <a:pt x="5597" y="9000"/>
                </a:lnTo>
                <a:lnTo>
                  <a:pt x="5594" y="9005"/>
                </a:lnTo>
                <a:lnTo>
                  <a:pt x="5586" y="9023"/>
                </a:lnTo>
                <a:lnTo>
                  <a:pt x="5580" y="9045"/>
                </a:lnTo>
                <a:lnTo>
                  <a:pt x="5575" y="9067"/>
                </a:lnTo>
                <a:lnTo>
                  <a:pt x="5571" y="9091"/>
                </a:lnTo>
                <a:lnTo>
                  <a:pt x="5567" y="9116"/>
                </a:lnTo>
                <a:lnTo>
                  <a:pt x="5565" y="9141"/>
                </a:lnTo>
                <a:lnTo>
                  <a:pt x="5563" y="9191"/>
                </a:lnTo>
                <a:lnTo>
                  <a:pt x="5562" y="9236"/>
                </a:lnTo>
                <a:lnTo>
                  <a:pt x="5563" y="9273"/>
                </a:lnTo>
                <a:lnTo>
                  <a:pt x="5565" y="9307"/>
                </a:lnTo>
                <a:lnTo>
                  <a:pt x="5566" y="9313"/>
                </a:lnTo>
                <a:lnTo>
                  <a:pt x="5570" y="9319"/>
                </a:lnTo>
                <a:lnTo>
                  <a:pt x="5572" y="9322"/>
                </a:lnTo>
                <a:lnTo>
                  <a:pt x="5575" y="9325"/>
                </a:lnTo>
                <a:lnTo>
                  <a:pt x="5578" y="9327"/>
                </a:lnTo>
                <a:lnTo>
                  <a:pt x="5583" y="9328"/>
                </a:lnTo>
                <a:lnTo>
                  <a:pt x="5586" y="9328"/>
                </a:lnTo>
                <a:lnTo>
                  <a:pt x="5590" y="9327"/>
                </a:lnTo>
                <a:lnTo>
                  <a:pt x="5599" y="9322"/>
                </a:lnTo>
                <a:lnTo>
                  <a:pt x="5609" y="9317"/>
                </a:lnTo>
                <a:lnTo>
                  <a:pt x="5619" y="9308"/>
                </a:lnTo>
                <a:lnTo>
                  <a:pt x="5628" y="9298"/>
                </a:lnTo>
                <a:lnTo>
                  <a:pt x="5647" y="9276"/>
                </a:lnTo>
                <a:lnTo>
                  <a:pt x="5662" y="9256"/>
                </a:lnTo>
                <a:lnTo>
                  <a:pt x="5676" y="9234"/>
                </a:lnTo>
                <a:lnTo>
                  <a:pt x="5692" y="9215"/>
                </a:lnTo>
                <a:lnTo>
                  <a:pt x="5709" y="9189"/>
                </a:lnTo>
                <a:lnTo>
                  <a:pt x="5728" y="9160"/>
                </a:lnTo>
                <a:lnTo>
                  <a:pt x="5745" y="9129"/>
                </a:lnTo>
                <a:lnTo>
                  <a:pt x="5776" y="9077"/>
                </a:lnTo>
                <a:lnTo>
                  <a:pt x="5789" y="9054"/>
                </a:lnTo>
                <a:lnTo>
                  <a:pt x="5790" y="9047"/>
                </a:lnTo>
                <a:lnTo>
                  <a:pt x="5792" y="9039"/>
                </a:lnTo>
                <a:lnTo>
                  <a:pt x="5801" y="9018"/>
                </a:lnTo>
                <a:lnTo>
                  <a:pt x="5812" y="8993"/>
                </a:lnTo>
                <a:lnTo>
                  <a:pt x="5826" y="8968"/>
                </a:lnTo>
                <a:lnTo>
                  <a:pt x="5851" y="8922"/>
                </a:lnTo>
                <a:lnTo>
                  <a:pt x="5862" y="8903"/>
                </a:lnTo>
                <a:lnTo>
                  <a:pt x="5868" y="8888"/>
                </a:lnTo>
                <a:lnTo>
                  <a:pt x="5874" y="8873"/>
                </a:lnTo>
                <a:lnTo>
                  <a:pt x="5877" y="8857"/>
                </a:lnTo>
                <a:lnTo>
                  <a:pt x="5880" y="8840"/>
                </a:lnTo>
                <a:lnTo>
                  <a:pt x="5881" y="8845"/>
                </a:lnTo>
                <a:lnTo>
                  <a:pt x="5898" y="8827"/>
                </a:lnTo>
                <a:lnTo>
                  <a:pt x="5941" y="8778"/>
                </a:lnTo>
                <a:lnTo>
                  <a:pt x="6008" y="8708"/>
                </a:lnTo>
                <a:lnTo>
                  <a:pt x="6048" y="8668"/>
                </a:lnTo>
                <a:lnTo>
                  <a:pt x="6091" y="8624"/>
                </a:lnTo>
                <a:lnTo>
                  <a:pt x="6137" y="8581"/>
                </a:lnTo>
                <a:lnTo>
                  <a:pt x="6184" y="8536"/>
                </a:lnTo>
                <a:lnTo>
                  <a:pt x="6232" y="8492"/>
                </a:lnTo>
                <a:lnTo>
                  <a:pt x="6281" y="8451"/>
                </a:lnTo>
                <a:lnTo>
                  <a:pt x="6329" y="8412"/>
                </a:lnTo>
                <a:lnTo>
                  <a:pt x="6353" y="8394"/>
                </a:lnTo>
                <a:lnTo>
                  <a:pt x="6375" y="8377"/>
                </a:lnTo>
                <a:lnTo>
                  <a:pt x="6398" y="8361"/>
                </a:lnTo>
                <a:lnTo>
                  <a:pt x="6420" y="8347"/>
                </a:lnTo>
                <a:lnTo>
                  <a:pt x="6442" y="8334"/>
                </a:lnTo>
                <a:lnTo>
                  <a:pt x="6462" y="8323"/>
                </a:lnTo>
                <a:lnTo>
                  <a:pt x="6459" y="8564"/>
                </a:lnTo>
                <a:lnTo>
                  <a:pt x="6458" y="8695"/>
                </a:lnTo>
                <a:lnTo>
                  <a:pt x="6458" y="8825"/>
                </a:lnTo>
                <a:lnTo>
                  <a:pt x="6459" y="8946"/>
                </a:lnTo>
                <a:lnTo>
                  <a:pt x="6462" y="9054"/>
                </a:lnTo>
                <a:lnTo>
                  <a:pt x="6464" y="9100"/>
                </a:lnTo>
                <a:lnTo>
                  <a:pt x="6466" y="9140"/>
                </a:lnTo>
                <a:lnTo>
                  <a:pt x="6468" y="9174"/>
                </a:lnTo>
                <a:lnTo>
                  <a:pt x="6470" y="9200"/>
                </a:lnTo>
                <a:lnTo>
                  <a:pt x="6475" y="9234"/>
                </a:lnTo>
                <a:lnTo>
                  <a:pt x="6479" y="9273"/>
                </a:lnTo>
                <a:lnTo>
                  <a:pt x="6486" y="9359"/>
                </a:lnTo>
                <a:lnTo>
                  <a:pt x="6490" y="9452"/>
                </a:lnTo>
                <a:lnTo>
                  <a:pt x="6493" y="9546"/>
                </a:lnTo>
                <a:lnTo>
                  <a:pt x="6495" y="9633"/>
                </a:lnTo>
                <a:lnTo>
                  <a:pt x="6494" y="9709"/>
                </a:lnTo>
                <a:lnTo>
                  <a:pt x="6493" y="9766"/>
                </a:lnTo>
                <a:lnTo>
                  <a:pt x="6492" y="9787"/>
                </a:lnTo>
                <a:lnTo>
                  <a:pt x="6490" y="9799"/>
                </a:lnTo>
                <a:lnTo>
                  <a:pt x="6488" y="9829"/>
                </a:lnTo>
                <a:lnTo>
                  <a:pt x="6482" y="9898"/>
                </a:lnTo>
                <a:lnTo>
                  <a:pt x="6467" y="10130"/>
                </a:lnTo>
                <a:lnTo>
                  <a:pt x="6459" y="10283"/>
                </a:lnTo>
                <a:lnTo>
                  <a:pt x="6450" y="10454"/>
                </a:lnTo>
                <a:lnTo>
                  <a:pt x="6441" y="10638"/>
                </a:lnTo>
                <a:lnTo>
                  <a:pt x="6432" y="10829"/>
                </a:lnTo>
                <a:lnTo>
                  <a:pt x="6425" y="11023"/>
                </a:lnTo>
                <a:lnTo>
                  <a:pt x="6419" y="11215"/>
                </a:lnTo>
                <a:lnTo>
                  <a:pt x="6415" y="11398"/>
                </a:lnTo>
                <a:lnTo>
                  <a:pt x="6413" y="11570"/>
                </a:lnTo>
                <a:lnTo>
                  <a:pt x="6413" y="11648"/>
                </a:lnTo>
                <a:lnTo>
                  <a:pt x="6414" y="11722"/>
                </a:lnTo>
                <a:lnTo>
                  <a:pt x="6416" y="11790"/>
                </a:lnTo>
                <a:lnTo>
                  <a:pt x="6418" y="11851"/>
                </a:lnTo>
                <a:lnTo>
                  <a:pt x="6421" y="11905"/>
                </a:lnTo>
                <a:lnTo>
                  <a:pt x="6426" y="11952"/>
                </a:lnTo>
                <a:lnTo>
                  <a:pt x="6430" y="11990"/>
                </a:lnTo>
                <a:lnTo>
                  <a:pt x="6433" y="12007"/>
                </a:lnTo>
                <a:lnTo>
                  <a:pt x="6437" y="12020"/>
                </a:lnTo>
                <a:lnTo>
                  <a:pt x="6443" y="12046"/>
                </a:lnTo>
                <a:lnTo>
                  <a:pt x="6450" y="12072"/>
                </a:lnTo>
                <a:lnTo>
                  <a:pt x="6455" y="12102"/>
                </a:lnTo>
                <a:lnTo>
                  <a:pt x="6459" y="12131"/>
                </a:lnTo>
                <a:lnTo>
                  <a:pt x="6468" y="12193"/>
                </a:lnTo>
                <a:lnTo>
                  <a:pt x="6475" y="12260"/>
                </a:lnTo>
                <a:lnTo>
                  <a:pt x="6479" y="12328"/>
                </a:lnTo>
                <a:lnTo>
                  <a:pt x="6482" y="12399"/>
                </a:lnTo>
                <a:lnTo>
                  <a:pt x="6485" y="12470"/>
                </a:lnTo>
                <a:lnTo>
                  <a:pt x="6486" y="12540"/>
                </a:lnTo>
                <a:lnTo>
                  <a:pt x="6487" y="12608"/>
                </a:lnTo>
                <a:lnTo>
                  <a:pt x="6486" y="12673"/>
                </a:lnTo>
                <a:lnTo>
                  <a:pt x="6485" y="12791"/>
                </a:lnTo>
                <a:lnTo>
                  <a:pt x="6481" y="12885"/>
                </a:lnTo>
                <a:lnTo>
                  <a:pt x="6480" y="12946"/>
                </a:lnTo>
                <a:lnTo>
                  <a:pt x="6477" y="12972"/>
                </a:lnTo>
                <a:lnTo>
                  <a:pt x="6468" y="13042"/>
                </a:lnTo>
                <a:lnTo>
                  <a:pt x="6463" y="13089"/>
                </a:lnTo>
                <a:lnTo>
                  <a:pt x="6457" y="13141"/>
                </a:lnTo>
                <a:lnTo>
                  <a:pt x="6453" y="13195"/>
                </a:lnTo>
                <a:lnTo>
                  <a:pt x="6449" y="13253"/>
                </a:lnTo>
                <a:lnTo>
                  <a:pt x="6446" y="13309"/>
                </a:lnTo>
                <a:lnTo>
                  <a:pt x="6446" y="13364"/>
                </a:lnTo>
                <a:lnTo>
                  <a:pt x="6446" y="13389"/>
                </a:lnTo>
                <a:lnTo>
                  <a:pt x="6447" y="13415"/>
                </a:lnTo>
                <a:lnTo>
                  <a:pt x="6450" y="13437"/>
                </a:lnTo>
                <a:lnTo>
                  <a:pt x="6452" y="13459"/>
                </a:lnTo>
                <a:lnTo>
                  <a:pt x="6455" y="13479"/>
                </a:lnTo>
                <a:lnTo>
                  <a:pt x="6459" y="13496"/>
                </a:lnTo>
                <a:lnTo>
                  <a:pt x="6464" y="13512"/>
                </a:lnTo>
                <a:lnTo>
                  <a:pt x="6470" y="13525"/>
                </a:lnTo>
                <a:lnTo>
                  <a:pt x="6477" y="13535"/>
                </a:lnTo>
                <a:lnTo>
                  <a:pt x="6481" y="13539"/>
                </a:lnTo>
                <a:lnTo>
                  <a:pt x="6486" y="13541"/>
                </a:lnTo>
                <a:lnTo>
                  <a:pt x="6490" y="13543"/>
                </a:lnTo>
                <a:lnTo>
                  <a:pt x="6494" y="13545"/>
                </a:lnTo>
                <a:lnTo>
                  <a:pt x="6500" y="13545"/>
                </a:lnTo>
                <a:lnTo>
                  <a:pt x="6505" y="13545"/>
                </a:lnTo>
                <a:lnTo>
                  <a:pt x="6530" y="13530"/>
                </a:lnTo>
                <a:lnTo>
                  <a:pt x="6560" y="13515"/>
                </a:lnTo>
                <a:lnTo>
                  <a:pt x="6599" y="13496"/>
                </a:lnTo>
                <a:lnTo>
                  <a:pt x="6578" y="13779"/>
                </a:lnTo>
                <a:lnTo>
                  <a:pt x="6659" y="13786"/>
                </a:lnTo>
                <a:lnTo>
                  <a:pt x="6743" y="13795"/>
                </a:lnTo>
                <a:lnTo>
                  <a:pt x="6840" y="13803"/>
                </a:lnTo>
                <a:lnTo>
                  <a:pt x="6938" y="13810"/>
                </a:lnTo>
                <a:lnTo>
                  <a:pt x="7027" y="13816"/>
                </a:lnTo>
                <a:lnTo>
                  <a:pt x="7063" y="13817"/>
                </a:lnTo>
                <a:lnTo>
                  <a:pt x="7092" y="13817"/>
                </a:lnTo>
                <a:lnTo>
                  <a:pt x="7113" y="13816"/>
                </a:lnTo>
                <a:lnTo>
                  <a:pt x="7119" y="13815"/>
                </a:lnTo>
                <a:lnTo>
                  <a:pt x="7124" y="13813"/>
                </a:lnTo>
                <a:lnTo>
                  <a:pt x="7138" y="13765"/>
                </a:lnTo>
                <a:lnTo>
                  <a:pt x="7142" y="13762"/>
                </a:lnTo>
                <a:lnTo>
                  <a:pt x="7147" y="13760"/>
                </a:lnTo>
                <a:lnTo>
                  <a:pt x="7153" y="13758"/>
                </a:lnTo>
                <a:lnTo>
                  <a:pt x="7162" y="13757"/>
                </a:lnTo>
                <a:lnTo>
                  <a:pt x="7173" y="13756"/>
                </a:lnTo>
                <a:lnTo>
                  <a:pt x="7186" y="13757"/>
                </a:lnTo>
                <a:lnTo>
                  <a:pt x="7201" y="13759"/>
                </a:lnTo>
                <a:lnTo>
                  <a:pt x="7208" y="13760"/>
                </a:lnTo>
                <a:lnTo>
                  <a:pt x="7225" y="13762"/>
                </a:lnTo>
                <a:lnTo>
                  <a:pt x="7249" y="13763"/>
                </a:lnTo>
                <a:lnTo>
                  <a:pt x="7264" y="13763"/>
                </a:lnTo>
                <a:lnTo>
                  <a:pt x="7280" y="13762"/>
                </a:lnTo>
                <a:lnTo>
                  <a:pt x="7296" y="13760"/>
                </a:lnTo>
                <a:lnTo>
                  <a:pt x="7312" y="13757"/>
                </a:lnTo>
                <a:lnTo>
                  <a:pt x="7329" y="13752"/>
                </a:lnTo>
                <a:lnTo>
                  <a:pt x="7345" y="13745"/>
                </a:lnTo>
                <a:lnTo>
                  <a:pt x="7361" y="13736"/>
                </a:lnTo>
                <a:lnTo>
                  <a:pt x="7376" y="13725"/>
                </a:lnTo>
                <a:lnTo>
                  <a:pt x="7383" y="13719"/>
                </a:lnTo>
                <a:lnTo>
                  <a:pt x="7390" y="13712"/>
                </a:lnTo>
                <a:lnTo>
                  <a:pt x="7395" y="13705"/>
                </a:lnTo>
                <a:lnTo>
                  <a:pt x="7402" y="13696"/>
                </a:lnTo>
                <a:lnTo>
                  <a:pt x="7404" y="13692"/>
                </a:lnTo>
                <a:lnTo>
                  <a:pt x="7410" y="13681"/>
                </a:lnTo>
                <a:lnTo>
                  <a:pt x="7414" y="13673"/>
                </a:lnTo>
                <a:lnTo>
                  <a:pt x="7418" y="13663"/>
                </a:lnTo>
                <a:lnTo>
                  <a:pt x="7421" y="13653"/>
                </a:lnTo>
                <a:lnTo>
                  <a:pt x="7424" y="13641"/>
                </a:lnTo>
                <a:lnTo>
                  <a:pt x="7425" y="13629"/>
                </a:lnTo>
                <a:lnTo>
                  <a:pt x="7425" y="13617"/>
                </a:lnTo>
                <a:lnTo>
                  <a:pt x="7422" y="13604"/>
                </a:lnTo>
                <a:lnTo>
                  <a:pt x="7418" y="13591"/>
                </a:lnTo>
                <a:lnTo>
                  <a:pt x="7410" y="13578"/>
                </a:lnTo>
                <a:lnTo>
                  <a:pt x="7406" y="13572"/>
                </a:lnTo>
                <a:lnTo>
                  <a:pt x="7402" y="13565"/>
                </a:lnTo>
                <a:lnTo>
                  <a:pt x="7395" y="13558"/>
                </a:lnTo>
                <a:lnTo>
                  <a:pt x="7389" y="13552"/>
                </a:lnTo>
                <a:lnTo>
                  <a:pt x="7381" y="13546"/>
                </a:lnTo>
                <a:lnTo>
                  <a:pt x="7372" y="13540"/>
                </a:lnTo>
                <a:lnTo>
                  <a:pt x="7285" y="13492"/>
                </a:lnTo>
                <a:lnTo>
                  <a:pt x="7300" y="13493"/>
                </a:lnTo>
                <a:lnTo>
                  <a:pt x="7314" y="13493"/>
                </a:lnTo>
                <a:lnTo>
                  <a:pt x="7325" y="13493"/>
                </a:lnTo>
                <a:lnTo>
                  <a:pt x="7333" y="13491"/>
                </a:lnTo>
                <a:lnTo>
                  <a:pt x="7354" y="13485"/>
                </a:lnTo>
                <a:lnTo>
                  <a:pt x="7381" y="13479"/>
                </a:lnTo>
                <a:lnTo>
                  <a:pt x="7414" y="13473"/>
                </a:lnTo>
                <a:lnTo>
                  <a:pt x="7448" y="13469"/>
                </a:lnTo>
                <a:lnTo>
                  <a:pt x="7482" y="13467"/>
                </a:lnTo>
                <a:lnTo>
                  <a:pt x="7499" y="13466"/>
                </a:lnTo>
                <a:lnTo>
                  <a:pt x="7514" y="13467"/>
                </a:lnTo>
                <a:lnTo>
                  <a:pt x="7528" y="13468"/>
                </a:lnTo>
                <a:lnTo>
                  <a:pt x="7541" y="13470"/>
                </a:lnTo>
                <a:lnTo>
                  <a:pt x="7552" y="13472"/>
                </a:lnTo>
                <a:lnTo>
                  <a:pt x="7562" y="13477"/>
                </a:lnTo>
                <a:lnTo>
                  <a:pt x="7566" y="13475"/>
                </a:lnTo>
                <a:lnTo>
                  <a:pt x="7577" y="13468"/>
                </a:lnTo>
                <a:lnTo>
                  <a:pt x="7584" y="13463"/>
                </a:lnTo>
                <a:lnTo>
                  <a:pt x="7591" y="13456"/>
                </a:lnTo>
                <a:lnTo>
                  <a:pt x="7599" y="13448"/>
                </a:lnTo>
                <a:lnTo>
                  <a:pt x="7607" y="13439"/>
                </a:lnTo>
                <a:lnTo>
                  <a:pt x="7614" y="13428"/>
                </a:lnTo>
                <a:lnTo>
                  <a:pt x="7622" y="13416"/>
                </a:lnTo>
                <a:lnTo>
                  <a:pt x="7627" y="13401"/>
                </a:lnTo>
                <a:lnTo>
                  <a:pt x="7632" y="13386"/>
                </a:lnTo>
                <a:lnTo>
                  <a:pt x="7635" y="13369"/>
                </a:lnTo>
                <a:lnTo>
                  <a:pt x="7636" y="13350"/>
                </a:lnTo>
                <a:lnTo>
                  <a:pt x="7634" y="13330"/>
                </a:lnTo>
                <a:lnTo>
                  <a:pt x="7631" y="13307"/>
                </a:lnTo>
                <a:lnTo>
                  <a:pt x="7634" y="13220"/>
                </a:lnTo>
                <a:lnTo>
                  <a:pt x="7636" y="13129"/>
                </a:lnTo>
                <a:lnTo>
                  <a:pt x="7638" y="13020"/>
                </a:lnTo>
                <a:lnTo>
                  <a:pt x="7638" y="12904"/>
                </a:lnTo>
                <a:lnTo>
                  <a:pt x="7638" y="12848"/>
                </a:lnTo>
                <a:lnTo>
                  <a:pt x="7636" y="12793"/>
                </a:lnTo>
                <a:lnTo>
                  <a:pt x="7634" y="12742"/>
                </a:lnTo>
                <a:lnTo>
                  <a:pt x="7631" y="12696"/>
                </a:lnTo>
                <a:lnTo>
                  <a:pt x="7626" y="12656"/>
                </a:lnTo>
                <a:lnTo>
                  <a:pt x="7623" y="12639"/>
                </a:lnTo>
                <a:lnTo>
                  <a:pt x="7621" y="12624"/>
                </a:lnTo>
                <a:lnTo>
                  <a:pt x="7602" y="12555"/>
                </a:lnTo>
                <a:lnTo>
                  <a:pt x="7562" y="12396"/>
                </a:lnTo>
                <a:lnTo>
                  <a:pt x="7539" y="12307"/>
                </a:lnTo>
                <a:lnTo>
                  <a:pt x="7520" y="12222"/>
                </a:lnTo>
                <a:lnTo>
                  <a:pt x="7512" y="12183"/>
                </a:lnTo>
                <a:lnTo>
                  <a:pt x="7505" y="12151"/>
                </a:lnTo>
                <a:lnTo>
                  <a:pt x="7501" y="12123"/>
                </a:lnTo>
                <a:lnTo>
                  <a:pt x="7499" y="12103"/>
                </a:lnTo>
                <a:lnTo>
                  <a:pt x="7498" y="12058"/>
                </a:lnTo>
                <a:lnTo>
                  <a:pt x="7497" y="11993"/>
                </a:lnTo>
                <a:lnTo>
                  <a:pt x="7497" y="11829"/>
                </a:lnTo>
                <a:lnTo>
                  <a:pt x="7494" y="11746"/>
                </a:lnTo>
                <a:lnTo>
                  <a:pt x="7492" y="11672"/>
                </a:lnTo>
                <a:lnTo>
                  <a:pt x="7490" y="11639"/>
                </a:lnTo>
                <a:lnTo>
                  <a:pt x="7487" y="11613"/>
                </a:lnTo>
                <a:lnTo>
                  <a:pt x="7484" y="11591"/>
                </a:lnTo>
                <a:lnTo>
                  <a:pt x="7481" y="11584"/>
                </a:lnTo>
                <a:lnTo>
                  <a:pt x="7479" y="11577"/>
                </a:lnTo>
                <a:lnTo>
                  <a:pt x="7475" y="11563"/>
                </a:lnTo>
                <a:lnTo>
                  <a:pt x="7470" y="11544"/>
                </a:lnTo>
                <a:lnTo>
                  <a:pt x="7467" y="11520"/>
                </a:lnTo>
                <a:lnTo>
                  <a:pt x="7464" y="11493"/>
                </a:lnTo>
                <a:lnTo>
                  <a:pt x="7458" y="11429"/>
                </a:lnTo>
                <a:lnTo>
                  <a:pt x="7454" y="11358"/>
                </a:lnTo>
                <a:lnTo>
                  <a:pt x="7451" y="11287"/>
                </a:lnTo>
                <a:lnTo>
                  <a:pt x="7450" y="11222"/>
                </a:lnTo>
                <a:lnTo>
                  <a:pt x="7449" y="11167"/>
                </a:lnTo>
                <a:lnTo>
                  <a:pt x="7450" y="11129"/>
                </a:lnTo>
                <a:lnTo>
                  <a:pt x="7452" y="11077"/>
                </a:lnTo>
                <a:lnTo>
                  <a:pt x="7452" y="10984"/>
                </a:lnTo>
                <a:lnTo>
                  <a:pt x="7451" y="10863"/>
                </a:lnTo>
                <a:lnTo>
                  <a:pt x="7450" y="10727"/>
                </a:lnTo>
                <a:lnTo>
                  <a:pt x="7446" y="10587"/>
                </a:lnTo>
                <a:lnTo>
                  <a:pt x="7442" y="10457"/>
                </a:lnTo>
                <a:lnTo>
                  <a:pt x="7440" y="10399"/>
                </a:lnTo>
                <a:lnTo>
                  <a:pt x="7438" y="10349"/>
                </a:lnTo>
                <a:lnTo>
                  <a:pt x="7434" y="10308"/>
                </a:lnTo>
                <a:lnTo>
                  <a:pt x="7431" y="10276"/>
                </a:lnTo>
                <a:lnTo>
                  <a:pt x="7422" y="10226"/>
                </a:lnTo>
                <a:lnTo>
                  <a:pt x="7414" y="10176"/>
                </a:lnTo>
                <a:lnTo>
                  <a:pt x="7394" y="10081"/>
                </a:lnTo>
                <a:lnTo>
                  <a:pt x="7385" y="10035"/>
                </a:lnTo>
                <a:lnTo>
                  <a:pt x="7379" y="9993"/>
                </a:lnTo>
                <a:lnTo>
                  <a:pt x="7373" y="9950"/>
                </a:lnTo>
                <a:lnTo>
                  <a:pt x="7372" y="9931"/>
                </a:lnTo>
                <a:lnTo>
                  <a:pt x="7372" y="9911"/>
                </a:lnTo>
                <a:lnTo>
                  <a:pt x="7374" y="9878"/>
                </a:lnTo>
                <a:lnTo>
                  <a:pt x="7380" y="9820"/>
                </a:lnTo>
                <a:lnTo>
                  <a:pt x="7400" y="9646"/>
                </a:lnTo>
                <a:lnTo>
                  <a:pt x="7427" y="9413"/>
                </a:lnTo>
                <a:lnTo>
                  <a:pt x="7458" y="9152"/>
                </a:lnTo>
                <a:lnTo>
                  <a:pt x="7490" y="8890"/>
                </a:lnTo>
                <a:lnTo>
                  <a:pt x="7517" y="8656"/>
                </a:lnTo>
                <a:lnTo>
                  <a:pt x="7528" y="8558"/>
                </a:lnTo>
                <a:lnTo>
                  <a:pt x="7536" y="8477"/>
                </a:lnTo>
                <a:lnTo>
                  <a:pt x="7540" y="8417"/>
                </a:lnTo>
                <a:lnTo>
                  <a:pt x="7541" y="8396"/>
                </a:lnTo>
                <a:lnTo>
                  <a:pt x="7541" y="8382"/>
                </a:lnTo>
                <a:lnTo>
                  <a:pt x="7549" y="8329"/>
                </a:lnTo>
                <a:lnTo>
                  <a:pt x="7567" y="8201"/>
                </a:lnTo>
                <a:lnTo>
                  <a:pt x="7582" y="8201"/>
                </a:lnTo>
                <a:lnTo>
                  <a:pt x="7635" y="8201"/>
                </a:lnTo>
                <a:lnTo>
                  <a:pt x="7686" y="8202"/>
                </a:lnTo>
                <a:lnTo>
                  <a:pt x="7699" y="8375"/>
                </a:lnTo>
                <a:lnTo>
                  <a:pt x="7713" y="8530"/>
                </a:lnTo>
                <a:lnTo>
                  <a:pt x="7719" y="8594"/>
                </a:lnTo>
                <a:lnTo>
                  <a:pt x="7725" y="8643"/>
                </a:lnTo>
                <a:lnTo>
                  <a:pt x="7729" y="8676"/>
                </a:lnTo>
                <a:lnTo>
                  <a:pt x="7731" y="8685"/>
                </a:lnTo>
                <a:lnTo>
                  <a:pt x="7732" y="8689"/>
                </a:lnTo>
                <a:lnTo>
                  <a:pt x="7743" y="8737"/>
                </a:lnTo>
                <a:lnTo>
                  <a:pt x="7754" y="8790"/>
                </a:lnTo>
                <a:lnTo>
                  <a:pt x="7766" y="8854"/>
                </a:lnTo>
                <a:lnTo>
                  <a:pt x="7778" y="8927"/>
                </a:lnTo>
                <a:lnTo>
                  <a:pt x="7783" y="8966"/>
                </a:lnTo>
                <a:lnTo>
                  <a:pt x="7788" y="9003"/>
                </a:lnTo>
                <a:lnTo>
                  <a:pt x="7792" y="9040"/>
                </a:lnTo>
                <a:lnTo>
                  <a:pt x="7794" y="9076"/>
                </a:lnTo>
                <a:lnTo>
                  <a:pt x="7797" y="9111"/>
                </a:lnTo>
                <a:lnTo>
                  <a:pt x="7797" y="9141"/>
                </a:lnTo>
                <a:lnTo>
                  <a:pt x="7791" y="9228"/>
                </a:lnTo>
                <a:lnTo>
                  <a:pt x="7787" y="9319"/>
                </a:lnTo>
                <a:lnTo>
                  <a:pt x="7782" y="9424"/>
                </a:lnTo>
                <a:lnTo>
                  <a:pt x="7780" y="9532"/>
                </a:lnTo>
                <a:lnTo>
                  <a:pt x="7779" y="9582"/>
                </a:lnTo>
                <a:lnTo>
                  <a:pt x="7779" y="9629"/>
                </a:lnTo>
                <a:lnTo>
                  <a:pt x="7781" y="9670"/>
                </a:lnTo>
                <a:lnTo>
                  <a:pt x="7783" y="9704"/>
                </a:lnTo>
                <a:lnTo>
                  <a:pt x="7787" y="9730"/>
                </a:lnTo>
                <a:lnTo>
                  <a:pt x="7789" y="9739"/>
                </a:lnTo>
                <a:lnTo>
                  <a:pt x="7791" y="9745"/>
                </a:lnTo>
                <a:lnTo>
                  <a:pt x="7794" y="9790"/>
                </a:lnTo>
                <a:lnTo>
                  <a:pt x="7797" y="9839"/>
                </a:lnTo>
                <a:lnTo>
                  <a:pt x="7799" y="9898"/>
                </a:lnTo>
                <a:lnTo>
                  <a:pt x="7800" y="9963"/>
                </a:lnTo>
                <a:lnTo>
                  <a:pt x="7800" y="10029"/>
                </a:lnTo>
                <a:lnTo>
                  <a:pt x="7799" y="10061"/>
                </a:lnTo>
                <a:lnTo>
                  <a:pt x="7797" y="10092"/>
                </a:lnTo>
                <a:lnTo>
                  <a:pt x="7794" y="10119"/>
                </a:lnTo>
                <a:lnTo>
                  <a:pt x="7791" y="10145"/>
                </a:lnTo>
                <a:lnTo>
                  <a:pt x="7780" y="10434"/>
                </a:lnTo>
                <a:lnTo>
                  <a:pt x="7770" y="10738"/>
                </a:lnTo>
                <a:lnTo>
                  <a:pt x="7762" y="11095"/>
                </a:lnTo>
                <a:lnTo>
                  <a:pt x="7757" y="11282"/>
                </a:lnTo>
                <a:lnTo>
                  <a:pt x="7754" y="11466"/>
                </a:lnTo>
                <a:lnTo>
                  <a:pt x="7753" y="11646"/>
                </a:lnTo>
                <a:lnTo>
                  <a:pt x="7752" y="11814"/>
                </a:lnTo>
                <a:lnTo>
                  <a:pt x="7754" y="11965"/>
                </a:lnTo>
                <a:lnTo>
                  <a:pt x="7755" y="12034"/>
                </a:lnTo>
                <a:lnTo>
                  <a:pt x="7757" y="12097"/>
                </a:lnTo>
                <a:lnTo>
                  <a:pt x="7759" y="12154"/>
                </a:lnTo>
                <a:lnTo>
                  <a:pt x="7763" y="12203"/>
                </a:lnTo>
                <a:lnTo>
                  <a:pt x="7767" y="12245"/>
                </a:lnTo>
                <a:lnTo>
                  <a:pt x="7771" y="12278"/>
                </a:lnTo>
                <a:lnTo>
                  <a:pt x="7777" y="12333"/>
                </a:lnTo>
                <a:lnTo>
                  <a:pt x="7788" y="12460"/>
                </a:lnTo>
                <a:lnTo>
                  <a:pt x="7793" y="12535"/>
                </a:lnTo>
                <a:lnTo>
                  <a:pt x="7799" y="12608"/>
                </a:lnTo>
                <a:lnTo>
                  <a:pt x="7801" y="12672"/>
                </a:lnTo>
                <a:lnTo>
                  <a:pt x="7801" y="12699"/>
                </a:lnTo>
                <a:lnTo>
                  <a:pt x="7801" y="12722"/>
                </a:lnTo>
                <a:lnTo>
                  <a:pt x="7793" y="12757"/>
                </a:lnTo>
                <a:lnTo>
                  <a:pt x="7787" y="12793"/>
                </a:lnTo>
                <a:lnTo>
                  <a:pt x="7780" y="12837"/>
                </a:lnTo>
                <a:lnTo>
                  <a:pt x="7778" y="12858"/>
                </a:lnTo>
                <a:lnTo>
                  <a:pt x="7776" y="12881"/>
                </a:lnTo>
                <a:lnTo>
                  <a:pt x="7776" y="12903"/>
                </a:lnTo>
                <a:lnTo>
                  <a:pt x="7776" y="12923"/>
                </a:lnTo>
                <a:lnTo>
                  <a:pt x="7778" y="12941"/>
                </a:lnTo>
                <a:lnTo>
                  <a:pt x="7782" y="12958"/>
                </a:lnTo>
                <a:lnTo>
                  <a:pt x="7785" y="12964"/>
                </a:lnTo>
                <a:lnTo>
                  <a:pt x="7788" y="12971"/>
                </a:lnTo>
                <a:lnTo>
                  <a:pt x="7792" y="12976"/>
                </a:lnTo>
                <a:lnTo>
                  <a:pt x="7797" y="12979"/>
                </a:lnTo>
                <a:lnTo>
                  <a:pt x="7799" y="12988"/>
                </a:lnTo>
                <a:lnTo>
                  <a:pt x="7801" y="12998"/>
                </a:lnTo>
                <a:lnTo>
                  <a:pt x="7804" y="13011"/>
                </a:lnTo>
                <a:lnTo>
                  <a:pt x="7805" y="13026"/>
                </a:lnTo>
                <a:lnTo>
                  <a:pt x="7806" y="13044"/>
                </a:lnTo>
                <a:lnTo>
                  <a:pt x="7805" y="13062"/>
                </a:lnTo>
                <a:lnTo>
                  <a:pt x="7803" y="13072"/>
                </a:lnTo>
                <a:lnTo>
                  <a:pt x="7801" y="13082"/>
                </a:lnTo>
                <a:lnTo>
                  <a:pt x="7800" y="13085"/>
                </a:lnTo>
                <a:lnTo>
                  <a:pt x="7797" y="13093"/>
                </a:lnTo>
                <a:lnTo>
                  <a:pt x="7794" y="13104"/>
                </a:lnTo>
                <a:lnTo>
                  <a:pt x="7793" y="13110"/>
                </a:lnTo>
                <a:lnTo>
                  <a:pt x="7793" y="13116"/>
                </a:lnTo>
                <a:lnTo>
                  <a:pt x="7794" y="13122"/>
                </a:lnTo>
                <a:lnTo>
                  <a:pt x="7797" y="13129"/>
                </a:lnTo>
                <a:lnTo>
                  <a:pt x="7800" y="13134"/>
                </a:lnTo>
                <a:lnTo>
                  <a:pt x="7805" y="13140"/>
                </a:lnTo>
                <a:lnTo>
                  <a:pt x="7812" y="13144"/>
                </a:lnTo>
                <a:lnTo>
                  <a:pt x="7821" y="13147"/>
                </a:lnTo>
                <a:lnTo>
                  <a:pt x="7831" y="13150"/>
                </a:lnTo>
                <a:lnTo>
                  <a:pt x="7844" y="13151"/>
                </a:lnTo>
                <a:lnTo>
                  <a:pt x="7860" y="13156"/>
                </a:lnTo>
                <a:lnTo>
                  <a:pt x="7902" y="13169"/>
                </a:lnTo>
                <a:lnTo>
                  <a:pt x="7894" y="13530"/>
                </a:lnTo>
                <a:lnTo>
                  <a:pt x="7896" y="13535"/>
                </a:lnTo>
                <a:lnTo>
                  <a:pt x="7898" y="13540"/>
                </a:lnTo>
                <a:lnTo>
                  <a:pt x="7902" y="13545"/>
                </a:lnTo>
                <a:lnTo>
                  <a:pt x="7907" y="13550"/>
                </a:lnTo>
                <a:lnTo>
                  <a:pt x="7914" y="13555"/>
                </a:lnTo>
                <a:lnTo>
                  <a:pt x="7922" y="13558"/>
                </a:lnTo>
                <a:lnTo>
                  <a:pt x="7927" y="13560"/>
                </a:lnTo>
                <a:lnTo>
                  <a:pt x="7933" y="13560"/>
                </a:lnTo>
                <a:lnTo>
                  <a:pt x="8093" y="13557"/>
                </a:lnTo>
                <a:lnTo>
                  <a:pt x="8220" y="13557"/>
                </a:lnTo>
                <a:lnTo>
                  <a:pt x="8273" y="13558"/>
                </a:lnTo>
                <a:lnTo>
                  <a:pt x="8312" y="13560"/>
                </a:lnTo>
                <a:lnTo>
                  <a:pt x="8337" y="13558"/>
                </a:lnTo>
                <a:lnTo>
                  <a:pt x="8393" y="13555"/>
                </a:lnTo>
                <a:lnTo>
                  <a:pt x="8423" y="13553"/>
                </a:lnTo>
                <a:lnTo>
                  <a:pt x="8448" y="13549"/>
                </a:lnTo>
                <a:lnTo>
                  <a:pt x="8458" y="13548"/>
                </a:lnTo>
                <a:lnTo>
                  <a:pt x="8466" y="13545"/>
                </a:lnTo>
                <a:lnTo>
                  <a:pt x="8472" y="13542"/>
                </a:lnTo>
                <a:lnTo>
                  <a:pt x="8473" y="13541"/>
                </a:lnTo>
                <a:lnTo>
                  <a:pt x="8473" y="13540"/>
                </a:lnTo>
                <a:lnTo>
                  <a:pt x="8473" y="13471"/>
                </a:lnTo>
                <a:lnTo>
                  <a:pt x="8472" y="13469"/>
                </a:lnTo>
                <a:lnTo>
                  <a:pt x="8472" y="13467"/>
                </a:lnTo>
                <a:lnTo>
                  <a:pt x="8472" y="13463"/>
                </a:lnTo>
                <a:lnTo>
                  <a:pt x="8473" y="13458"/>
                </a:lnTo>
                <a:lnTo>
                  <a:pt x="8476" y="13453"/>
                </a:lnTo>
                <a:lnTo>
                  <a:pt x="8482" y="13447"/>
                </a:lnTo>
                <a:lnTo>
                  <a:pt x="8491" y="13442"/>
                </a:lnTo>
                <a:lnTo>
                  <a:pt x="8504" y="13436"/>
                </a:lnTo>
                <a:lnTo>
                  <a:pt x="8522" y="13431"/>
                </a:lnTo>
                <a:lnTo>
                  <a:pt x="8544" y="13425"/>
                </a:lnTo>
                <a:lnTo>
                  <a:pt x="8572" y="13420"/>
                </a:lnTo>
                <a:lnTo>
                  <a:pt x="8606" y="13416"/>
                </a:lnTo>
                <a:lnTo>
                  <a:pt x="8646" y="13412"/>
                </a:lnTo>
                <a:lnTo>
                  <a:pt x="8695" y="13410"/>
                </a:lnTo>
                <a:lnTo>
                  <a:pt x="8751" y="13408"/>
                </a:lnTo>
                <a:lnTo>
                  <a:pt x="8761" y="13407"/>
                </a:lnTo>
                <a:lnTo>
                  <a:pt x="8787" y="13400"/>
                </a:lnTo>
                <a:lnTo>
                  <a:pt x="8805" y="13395"/>
                </a:lnTo>
                <a:lnTo>
                  <a:pt x="8826" y="13388"/>
                </a:lnTo>
                <a:lnTo>
                  <a:pt x="8849" y="13380"/>
                </a:lnTo>
                <a:lnTo>
                  <a:pt x="8873" y="13370"/>
                </a:lnTo>
                <a:lnTo>
                  <a:pt x="8898" y="13358"/>
                </a:lnTo>
                <a:lnTo>
                  <a:pt x="8924" y="13344"/>
                </a:lnTo>
                <a:lnTo>
                  <a:pt x="8950" y="13328"/>
                </a:lnTo>
                <a:lnTo>
                  <a:pt x="8974" y="13310"/>
                </a:lnTo>
                <a:lnTo>
                  <a:pt x="8987" y="13300"/>
                </a:lnTo>
                <a:lnTo>
                  <a:pt x="8998" y="13289"/>
                </a:lnTo>
                <a:lnTo>
                  <a:pt x="9010" y="13278"/>
                </a:lnTo>
                <a:lnTo>
                  <a:pt x="9021" y="13266"/>
                </a:lnTo>
                <a:lnTo>
                  <a:pt x="9031" y="13254"/>
                </a:lnTo>
                <a:lnTo>
                  <a:pt x="9041" y="13241"/>
                </a:lnTo>
                <a:lnTo>
                  <a:pt x="9050" y="13228"/>
                </a:lnTo>
                <a:lnTo>
                  <a:pt x="9057" y="13214"/>
                </a:lnTo>
                <a:lnTo>
                  <a:pt x="9058" y="13208"/>
                </a:lnTo>
                <a:lnTo>
                  <a:pt x="9060" y="13193"/>
                </a:lnTo>
                <a:lnTo>
                  <a:pt x="9062" y="13172"/>
                </a:lnTo>
                <a:lnTo>
                  <a:pt x="9062" y="13160"/>
                </a:lnTo>
                <a:lnTo>
                  <a:pt x="9060" y="13147"/>
                </a:lnTo>
                <a:lnTo>
                  <a:pt x="9057" y="13135"/>
                </a:lnTo>
                <a:lnTo>
                  <a:pt x="9054" y="13123"/>
                </a:lnTo>
                <a:lnTo>
                  <a:pt x="9048" y="13113"/>
                </a:lnTo>
                <a:lnTo>
                  <a:pt x="9041" y="13103"/>
                </a:lnTo>
                <a:lnTo>
                  <a:pt x="9036" y="13098"/>
                </a:lnTo>
                <a:lnTo>
                  <a:pt x="9032" y="13094"/>
                </a:lnTo>
                <a:lnTo>
                  <a:pt x="9027" y="13091"/>
                </a:lnTo>
                <a:lnTo>
                  <a:pt x="9020" y="13087"/>
                </a:lnTo>
                <a:lnTo>
                  <a:pt x="9014" y="13085"/>
                </a:lnTo>
                <a:lnTo>
                  <a:pt x="9006" y="13084"/>
                </a:lnTo>
                <a:lnTo>
                  <a:pt x="8998" y="13082"/>
                </a:lnTo>
                <a:lnTo>
                  <a:pt x="8990" y="13082"/>
                </a:lnTo>
                <a:lnTo>
                  <a:pt x="8980" y="13081"/>
                </a:lnTo>
                <a:lnTo>
                  <a:pt x="8956" y="13079"/>
                </a:lnTo>
                <a:lnTo>
                  <a:pt x="8941" y="13078"/>
                </a:lnTo>
                <a:lnTo>
                  <a:pt x="8924" y="13078"/>
                </a:lnTo>
                <a:lnTo>
                  <a:pt x="8908" y="13080"/>
                </a:lnTo>
                <a:lnTo>
                  <a:pt x="8891" y="13082"/>
                </a:lnTo>
                <a:lnTo>
                  <a:pt x="8884" y="13084"/>
                </a:lnTo>
                <a:lnTo>
                  <a:pt x="8863" y="13089"/>
                </a:lnTo>
                <a:lnTo>
                  <a:pt x="8848" y="13091"/>
                </a:lnTo>
                <a:lnTo>
                  <a:pt x="8830" y="13093"/>
                </a:lnTo>
                <a:lnTo>
                  <a:pt x="8812" y="13095"/>
                </a:lnTo>
                <a:lnTo>
                  <a:pt x="8792" y="13095"/>
                </a:lnTo>
                <a:lnTo>
                  <a:pt x="8802" y="13087"/>
                </a:lnTo>
                <a:lnTo>
                  <a:pt x="8812" y="13079"/>
                </a:lnTo>
                <a:lnTo>
                  <a:pt x="8822" y="13069"/>
                </a:lnTo>
                <a:lnTo>
                  <a:pt x="8829" y="13059"/>
                </a:lnTo>
                <a:lnTo>
                  <a:pt x="8836" y="13047"/>
                </a:lnTo>
                <a:lnTo>
                  <a:pt x="8841" y="13034"/>
                </a:lnTo>
                <a:lnTo>
                  <a:pt x="8846" y="13020"/>
                </a:lnTo>
                <a:lnTo>
                  <a:pt x="8848" y="13005"/>
                </a:lnTo>
                <a:lnTo>
                  <a:pt x="8849" y="12930"/>
                </a:lnTo>
                <a:lnTo>
                  <a:pt x="8850" y="12842"/>
                </a:lnTo>
                <a:lnTo>
                  <a:pt x="8853" y="12722"/>
                </a:lnTo>
                <a:lnTo>
                  <a:pt x="8858" y="12709"/>
                </a:lnTo>
                <a:lnTo>
                  <a:pt x="8870" y="12673"/>
                </a:lnTo>
                <a:lnTo>
                  <a:pt x="8887" y="12620"/>
                </a:lnTo>
                <a:lnTo>
                  <a:pt x="8896" y="12587"/>
                </a:lnTo>
                <a:lnTo>
                  <a:pt x="8905" y="12551"/>
                </a:lnTo>
                <a:lnTo>
                  <a:pt x="8913" y="12513"/>
                </a:lnTo>
                <a:lnTo>
                  <a:pt x="8921" y="12472"/>
                </a:lnTo>
                <a:lnTo>
                  <a:pt x="8929" y="12431"/>
                </a:lnTo>
                <a:lnTo>
                  <a:pt x="8933" y="12388"/>
                </a:lnTo>
                <a:lnTo>
                  <a:pt x="8936" y="12346"/>
                </a:lnTo>
                <a:lnTo>
                  <a:pt x="8937" y="12303"/>
                </a:lnTo>
                <a:lnTo>
                  <a:pt x="8937" y="12282"/>
                </a:lnTo>
                <a:lnTo>
                  <a:pt x="8936" y="12261"/>
                </a:lnTo>
                <a:lnTo>
                  <a:pt x="8934" y="12240"/>
                </a:lnTo>
                <a:lnTo>
                  <a:pt x="8931" y="12221"/>
                </a:lnTo>
                <a:lnTo>
                  <a:pt x="8905" y="12014"/>
                </a:lnTo>
                <a:lnTo>
                  <a:pt x="8877" y="11801"/>
                </a:lnTo>
                <a:lnTo>
                  <a:pt x="8846" y="11551"/>
                </a:lnTo>
                <a:lnTo>
                  <a:pt x="8814" y="11293"/>
                </a:lnTo>
                <a:lnTo>
                  <a:pt x="8787" y="11055"/>
                </a:lnTo>
                <a:lnTo>
                  <a:pt x="8776" y="10952"/>
                </a:lnTo>
                <a:lnTo>
                  <a:pt x="8768" y="10866"/>
                </a:lnTo>
                <a:lnTo>
                  <a:pt x="8763" y="10799"/>
                </a:lnTo>
                <a:lnTo>
                  <a:pt x="8761" y="10774"/>
                </a:lnTo>
                <a:lnTo>
                  <a:pt x="8761" y="10754"/>
                </a:lnTo>
                <a:lnTo>
                  <a:pt x="8761" y="10668"/>
                </a:lnTo>
                <a:lnTo>
                  <a:pt x="8761" y="10577"/>
                </a:lnTo>
                <a:lnTo>
                  <a:pt x="8759" y="10469"/>
                </a:lnTo>
                <a:lnTo>
                  <a:pt x="8758" y="10357"/>
                </a:lnTo>
                <a:lnTo>
                  <a:pt x="8754" y="10250"/>
                </a:lnTo>
                <a:lnTo>
                  <a:pt x="8752" y="10203"/>
                </a:lnTo>
                <a:lnTo>
                  <a:pt x="8749" y="10162"/>
                </a:lnTo>
                <a:lnTo>
                  <a:pt x="8745" y="10127"/>
                </a:lnTo>
                <a:lnTo>
                  <a:pt x="8741" y="10101"/>
                </a:lnTo>
                <a:lnTo>
                  <a:pt x="8734" y="10046"/>
                </a:lnTo>
                <a:lnTo>
                  <a:pt x="8728" y="9987"/>
                </a:lnTo>
                <a:lnTo>
                  <a:pt x="8720" y="9918"/>
                </a:lnTo>
                <a:lnTo>
                  <a:pt x="8714" y="9843"/>
                </a:lnTo>
                <a:lnTo>
                  <a:pt x="8708" y="9772"/>
                </a:lnTo>
                <a:lnTo>
                  <a:pt x="8706" y="9740"/>
                </a:lnTo>
                <a:lnTo>
                  <a:pt x="8706" y="9711"/>
                </a:lnTo>
                <a:lnTo>
                  <a:pt x="8706" y="9687"/>
                </a:lnTo>
                <a:lnTo>
                  <a:pt x="8707" y="9668"/>
                </a:lnTo>
                <a:lnTo>
                  <a:pt x="8710" y="9638"/>
                </a:lnTo>
                <a:lnTo>
                  <a:pt x="8716" y="9565"/>
                </a:lnTo>
                <a:lnTo>
                  <a:pt x="8719" y="9518"/>
                </a:lnTo>
                <a:lnTo>
                  <a:pt x="8721" y="9468"/>
                </a:lnTo>
                <a:lnTo>
                  <a:pt x="8722" y="9418"/>
                </a:lnTo>
                <a:lnTo>
                  <a:pt x="8721" y="9370"/>
                </a:lnTo>
                <a:lnTo>
                  <a:pt x="8725" y="9285"/>
                </a:lnTo>
                <a:lnTo>
                  <a:pt x="8730" y="9193"/>
                </a:lnTo>
                <a:lnTo>
                  <a:pt x="8739" y="9084"/>
                </a:lnTo>
                <a:lnTo>
                  <a:pt x="8743" y="9026"/>
                </a:lnTo>
                <a:lnTo>
                  <a:pt x="8750" y="8968"/>
                </a:lnTo>
                <a:lnTo>
                  <a:pt x="8756" y="8910"/>
                </a:lnTo>
                <a:lnTo>
                  <a:pt x="8764" y="8854"/>
                </a:lnTo>
                <a:lnTo>
                  <a:pt x="8773" y="8802"/>
                </a:lnTo>
                <a:lnTo>
                  <a:pt x="8782" y="8755"/>
                </a:lnTo>
                <a:lnTo>
                  <a:pt x="8788" y="8734"/>
                </a:lnTo>
                <a:lnTo>
                  <a:pt x="8793" y="8715"/>
                </a:lnTo>
                <a:lnTo>
                  <a:pt x="8800" y="8696"/>
                </a:lnTo>
                <a:lnTo>
                  <a:pt x="8805" y="8681"/>
                </a:lnTo>
                <a:lnTo>
                  <a:pt x="8821" y="8698"/>
                </a:lnTo>
                <a:lnTo>
                  <a:pt x="8836" y="8716"/>
                </a:lnTo>
                <a:lnTo>
                  <a:pt x="8854" y="8733"/>
                </a:lnTo>
                <a:lnTo>
                  <a:pt x="8874" y="8751"/>
                </a:lnTo>
                <a:lnTo>
                  <a:pt x="8895" y="8768"/>
                </a:lnTo>
                <a:lnTo>
                  <a:pt x="8917" y="8785"/>
                </a:lnTo>
                <a:lnTo>
                  <a:pt x="8939" y="8802"/>
                </a:lnTo>
                <a:lnTo>
                  <a:pt x="8963" y="8819"/>
                </a:lnTo>
                <a:lnTo>
                  <a:pt x="9014" y="8852"/>
                </a:lnTo>
                <a:lnTo>
                  <a:pt x="9066" y="8884"/>
                </a:lnTo>
                <a:lnTo>
                  <a:pt x="9118" y="8913"/>
                </a:lnTo>
                <a:lnTo>
                  <a:pt x="9171" y="8942"/>
                </a:lnTo>
                <a:lnTo>
                  <a:pt x="9222" y="8968"/>
                </a:lnTo>
                <a:lnTo>
                  <a:pt x="9269" y="8992"/>
                </a:lnTo>
                <a:lnTo>
                  <a:pt x="9351" y="9030"/>
                </a:lnTo>
                <a:lnTo>
                  <a:pt x="9407" y="9055"/>
                </a:lnTo>
                <a:lnTo>
                  <a:pt x="9428" y="9064"/>
                </a:lnTo>
                <a:lnTo>
                  <a:pt x="9445" y="9070"/>
                </a:lnTo>
                <a:lnTo>
                  <a:pt x="9465" y="9080"/>
                </a:lnTo>
                <a:lnTo>
                  <a:pt x="9485" y="9091"/>
                </a:lnTo>
                <a:lnTo>
                  <a:pt x="9505" y="9103"/>
                </a:lnTo>
                <a:lnTo>
                  <a:pt x="9525" y="9117"/>
                </a:lnTo>
                <a:lnTo>
                  <a:pt x="9546" y="9132"/>
                </a:lnTo>
                <a:lnTo>
                  <a:pt x="9584" y="9162"/>
                </a:lnTo>
                <a:lnTo>
                  <a:pt x="9619" y="9191"/>
                </a:lnTo>
                <a:lnTo>
                  <a:pt x="9646" y="9215"/>
                </a:lnTo>
                <a:lnTo>
                  <a:pt x="9671" y="9239"/>
                </a:lnTo>
                <a:lnTo>
                  <a:pt x="9681" y="9245"/>
                </a:lnTo>
                <a:lnTo>
                  <a:pt x="9690" y="9250"/>
                </a:lnTo>
                <a:lnTo>
                  <a:pt x="9697" y="9253"/>
                </a:lnTo>
                <a:lnTo>
                  <a:pt x="9706" y="9255"/>
                </a:lnTo>
                <a:lnTo>
                  <a:pt x="9714" y="9256"/>
                </a:lnTo>
                <a:lnTo>
                  <a:pt x="9720" y="9255"/>
                </a:lnTo>
                <a:lnTo>
                  <a:pt x="9728" y="9253"/>
                </a:lnTo>
                <a:lnTo>
                  <a:pt x="9733" y="9251"/>
                </a:lnTo>
                <a:lnTo>
                  <a:pt x="9744" y="9246"/>
                </a:lnTo>
                <a:lnTo>
                  <a:pt x="9752" y="9240"/>
                </a:lnTo>
                <a:lnTo>
                  <a:pt x="9760" y="9234"/>
                </a:lnTo>
                <a:lnTo>
                  <a:pt x="9765" y="9217"/>
                </a:lnTo>
                <a:lnTo>
                  <a:pt x="9770" y="9198"/>
                </a:lnTo>
                <a:lnTo>
                  <a:pt x="9775" y="9175"/>
                </a:lnTo>
                <a:lnTo>
                  <a:pt x="9777" y="9151"/>
                </a:lnTo>
                <a:lnTo>
                  <a:pt x="9779" y="9125"/>
                </a:lnTo>
                <a:lnTo>
                  <a:pt x="9779" y="9096"/>
                </a:lnTo>
                <a:lnTo>
                  <a:pt x="9779" y="9066"/>
                </a:lnTo>
                <a:lnTo>
                  <a:pt x="9778" y="9034"/>
                </a:lnTo>
                <a:lnTo>
                  <a:pt x="9775" y="8968"/>
                </a:lnTo>
                <a:lnTo>
                  <a:pt x="9768" y="8897"/>
                </a:lnTo>
                <a:lnTo>
                  <a:pt x="9760" y="8825"/>
                </a:lnTo>
                <a:lnTo>
                  <a:pt x="9750" y="8753"/>
                </a:lnTo>
                <a:lnTo>
                  <a:pt x="9739" y="8682"/>
                </a:lnTo>
                <a:lnTo>
                  <a:pt x="9727" y="8614"/>
                </a:lnTo>
                <a:lnTo>
                  <a:pt x="9706" y="8496"/>
                </a:lnTo>
                <a:lnTo>
                  <a:pt x="9689" y="8408"/>
                </a:lnTo>
                <a:lnTo>
                  <a:pt x="9681" y="8367"/>
                </a:lnTo>
                <a:lnTo>
                  <a:pt x="9679" y="8357"/>
                </a:lnTo>
                <a:lnTo>
                  <a:pt x="9672" y="8344"/>
                </a:lnTo>
                <a:lnTo>
                  <a:pt x="9654" y="8304"/>
                </a:lnTo>
                <a:lnTo>
                  <a:pt x="9626" y="8250"/>
                </a:lnTo>
                <a:lnTo>
                  <a:pt x="9612" y="8219"/>
                </a:lnTo>
                <a:lnTo>
                  <a:pt x="9597" y="8185"/>
                </a:lnTo>
                <a:lnTo>
                  <a:pt x="9582" y="8148"/>
                </a:lnTo>
                <a:lnTo>
                  <a:pt x="9568" y="8108"/>
                </a:lnTo>
                <a:lnTo>
                  <a:pt x="9555" y="8067"/>
                </a:lnTo>
                <a:lnTo>
                  <a:pt x="9543" y="8025"/>
                </a:lnTo>
                <a:lnTo>
                  <a:pt x="9533" y="7980"/>
                </a:lnTo>
                <a:lnTo>
                  <a:pt x="9529" y="7958"/>
                </a:lnTo>
                <a:lnTo>
                  <a:pt x="9526" y="7935"/>
                </a:lnTo>
                <a:lnTo>
                  <a:pt x="9523" y="7911"/>
                </a:lnTo>
                <a:lnTo>
                  <a:pt x="9522" y="7888"/>
                </a:lnTo>
                <a:lnTo>
                  <a:pt x="9521" y="7864"/>
                </a:lnTo>
                <a:lnTo>
                  <a:pt x="9521" y="7841"/>
                </a:lnTo>
                <a:lnTo>
                  <a:pt x="9521" y="7797"/>
                </a:lnTo>
                <a:lnTo>
                  <a:pt x="9519" y="7758"/>
                </a:lnTo>
                <a:lnTo>
                  <a:pt x="9515" y="7725"/>
                </a:lnTo>
                <a:lnTo>
                  <a:pt x="9510" y="7696"/>
                </a:lnTo>
                <a:lnTo>
                  <a:pt x="9504" y="7672"/>
                </a:lnTo>
                <a:lnTo>
                  <a:pt x="9497" y="7652"/>
                </a:lnTo>
                <a:lnTo>
                  <a:pt x="9489" y="7634"/>
                </a:lnTo>
                <a:lnTo>
                  <a:pt x="9481" y="7619"/>
                </a:lnTo>
                <a:lnTo>
                  <a:pt x="9473" y="7606"/>
                </a:lnTo>
                <a:lnTo>
                  <a:pt x="9465" y="7594"/>
                </a:lnTo>
                <a:lnTo>
                  <a:pt x="9449" y="7571"/>
                </a:lnTo>
                <a:lnTo>
                  <a:pt x="9442" y="7559"/>
                </a:lnTo>
                <a:lnTo>
                  <a:pt x="9437" y="7546"/>
                </a:lnTo>
                <a:lnTo>
                  <a:pt x="9431" y="7532"/>
                </a:lnTo>
                <a:lnTo>
                  <a:pt x="9428" y="7514"/>
                </a:lnTo>
                <a:lnTo>
                  <a:pt x="9424" y="7489"/>
                </a:lnTo>
                <a:lnTo>
                  <a:pt x="9415" y="7450"/>
                </a:lnTo>
                <a:lnTo>
                  <a:pt x="9389" y="7339"/>
                </a:lnTo>
                <a:lnTo>
                  <a:pt x="9355" y="7198"/>
                </a:lnTo>
                <a:lnTo>
                  <a:pt x="9316" y="7043"/>
                </a:lnTo>
                <a:lnTo>
                  <a:pt x="9276" y="6889"/>
                </a:lnTo>
                <a:lnTo>
                  <a:pt x="9239" y="6755"/>
                </a:lnTo>
                <a:lnTo>
                  <a:pt x="9223" y="6700"/>
                </a:lnTo>
                <a:lnTo>
                  <a:pt x="9209" y="6654"/>
                </a:lnTo>
                <a:lnTo>
                  <a:pt x="9197" y="6622"/>
                </a:lnTo>
                <a:lnTo>
                  <a:pt x="9192" y="6611"/>
                </a:lnTo>
                <a:lnTo>
                  <a:pt x="9189" y="6604"/>
                </a:lnTo>
                <a:lnTo>
                  <a:pt x="9174" y="6579"/>
                </a:lnTo>
                <a:lnTo>
                  <a:pt x="9154" y="6544"/>
                </a:lnTo>
                <a:lnTo>
                  <a:pt x="9132" y="6502"/>
                </a:lnTo>
                <a:lnTo>
                  <a:pt x="9110" y="6454"/>
                </a:lnTo>
                <a:lnTo>
                  <a:pt x="9099" y="6428"/>
                </a:lnTo>
                <a:lnTo>
                  <a:pt x="9088" y="6402"/>
                </a:lnTo>
                <a:lnTo>
                  <a:pt x="9078" y="6375"/>
                </a:lnTo>
                <a:lnTo>
                  <a:pt x="9069" y="6347"/>
                </a:lnTo>
                <a:lnTo>
                  <a:pt x="9062" y="6320"/>
                </a:lnTo>
                <a:lnTo>
                  <a:pt x="9055" y="6293"/>
                </a:lnTo>
                <a:lnTo>
                  <a:pt x="9051" y="6266"/>
                </a:lnTo>
                <a:lnTo>
                  <a:pt x="9047" y="6238"/>
                </a:lnTo>
                <a:lnTo>
                  <a:pt x="9045" y="6211"/>
                </a:lnTo>
                <a:lnTo>
                  <a:pt x="9042" y="6181"/>
                </a:lnTo>
                <a:lnTo>
                  <a:pt x="9038" y="6150"/>
                </a:lnTo>
                <a:lnTo>
                  <a:pt x="9032" y="6117"/>
                </a:lnTo>
                <a:lnTo>
                  <a:pt x="9019" y="6052"/>
                </a:lnTo>
                <a:lnTo>
                  <a:pt x="9005" y="5989"/>
                </a:lnTo>
                <a:lnTo>
                  <a:pt x="8992" y="5932"/>
                </a:lnTo>
                <a:lnTo>
                  <a:pt x="8981" y="5886"/>
                </a:lnTo>
                <a:lnTo>
                  <a:pt x="8970" y="5844"/>
                </a:lnTo>
                <a:lnTo>
                  <a:pt x="8957" y="5826"/>
                </a:lnTo>
                <a:lnTo>
                  <a:pt x="8945" y="5804"/>
                </a:lnTo>
                <a:lnTo>
                  <a:pt x="8931" y="5778"/>
                </a:lnTo>
                <a:lnTo>
                  <a:pt x="8923" y="5763"/>
                </a:lnTo>
                <a:lnTo>
                  <a:pt x="8917" y="5747"/>
                </a:lnTo>
                <a:lnTo>
                  <a:pt x="8911" y="5730"/>
                </a:lnTo>
                <a:lnTo>
                  <a:pt x="8907" y="5713"/>
                </a:lnTo>
                <a:lnTo>
                  <a:pt x="8902" y="5694"/>
                </a:lnTo>
                <a:lnTo>
                  <a:pt x="8900" y="5676"/>
                </a:lnTo>
                <a:lnTo>
                  <a:pt x="8900" y="5657"/>
                </a:lnTo>
                <a:lnTo>
                  <a:pt x="8901" y="5640"/>
                </a:lnTo>
                <a:lnTo>
                  <a:pt x="8906" y="5605"/>
                </a:lnTo>
                <a:lnTo>
                  <a:pt x="8907" y="5575"/>
                </a:lnTo>
                <a:lnTo>
                  <a:pt x="8907" y="5550"/>
                </a:lnTo>
                <a:lnTo>
                  <a:pt x="8905" y="5530"/>
                </a:lnTo>
                <a:lnTo>
                  <a:pt x="8902" y="5513"/>
                </a:lnTo>
                <a:lnTo>
                  <a:pt x="8900" y="5502"/>
                </a:lnTo>
                <a:lnTo>
                  <a:pt x="8897" y="5494"/>
                </a:lnTo>
                <a:lnTo>
                  <a:pt x="8885" y="5486"/>
                </a:lnTo>
                <a:lnTo>
                  <a:pt x="8873" y="5479"/>
                </a:lnTo>
                <a:lnTo>
                  <a:pt x="8859" y="5474"/>
                </a:lnTo>
                <a:lnTo>
                  <a:pt x="8843" y="5469"/>
                </a:lnTo>
                <a:lnTo>
                  <a:pt x="8815" y="5386"/>
                </a:lnTo>
                <a:lnTo>
                  <a:pt x="8800" y="5345"/>
                </a:lnTo>
                <a:lnTo>
                  <a:pt x="8785" y="5306"/>
                </a:lnTo>
                <a:lnTo>
                  <a:pt x="8769" y="5271"/>
                </a:lnTo>
                <a:lnTo>
                  <a:pt x="8755" y="5241"/>
                </a:lnTo>
                <a:lnTo>
                  <a:pt x="8743" y="5217"/>
                </a:lnTo>
                <a:lnTo>
                  <a:pt x="8737" y="5208"/>
                </a:lnTo>
                <a:lnTo>
                  <a:pt x="8731" y="5201"/>
                </a:lnTo>
                <a:lnTo>
                  <a:pt x="8721" y="5188"/>
                </a:lnTo>
                <a:lnTo>
                  <a:pt x="8709" y="5171"/>
                </a:lnTo>
                <a:lnTo>
                  <a:pt x="8697" y="5149"/>
                </a:lnTo>
                <a:lnTo>
                  <a:pt x="8683" y="5124"/>
                </a:lnTo>
                <a:lnTo>
                  <a:pt x="8669" y="5097"/>
                </a:lnTo>
                <a:lnTo>
                  <a:pt x="8654" y="5066"/>
                </a:lnTo>
                <a:lnTo>
                  <a:pt x="8624" y="5002"/>
                </a:lnTo>
                <a:lnTo>
                  <a:pt x="8611" y="4968"/>
                </a:lnTo>
                <a:lnTo>
                  <a:pt x="8597" y="4934"/>
                </a:lnTo>
                <a:lnTo>
                  <a:pt x="8585" y="4903"/>
                </a:lnTo>
                <a:lnTo>
                  <a:pt x="8574" y="4871"/>
                </a:lnTo>
                <a:lnTo>
                  <a:pt x="8565" y="4842"/>
                </a:lnTo>
                <a:lnTo>
                  <a:pt x="8558" y="4815"/>
                </a:lnTo>
                <a:lnTo>
                  <a:pt x="8553" y="4792"/>
                </a:lnTo>
                <a:lnTo>
                  <a:pt x="8551" y="4773"/>
                </a:lnTo>
                <a:lnTo>
                  <a:pt x="8545" y="4661"/>
                </a:lnTo>
                <a:lnTo>
                  <a:pt x="8540" y="4583"/>
                </a:lnTo>
                <a:lnTo>
                  <a:pt x="8537" y="4501"/>
                </a:lnTo>
                <a:lnTo>
                  <a:pt x="8535" y="4420"/>
                </a:lnTo>
                <a:lnTo>
                  <a:pt x="8534" y="4346"/>
                </a:lnTo>
                <a:lnTo>
                  <a:pt x="8535" y="4315"/>
                </a:lnTo>
                <a:lnTo>
                  <a:pt x="8536" y="4288"/>
                </a:lnTo>
                <a:lnTo>
                  <a:pt x="8538" y="4267"/>
                </a:lnTo>
                <a:lnTo>
                  <a:pt x="8541" y="4252"/>
                </a:lnTo>
                <a:lnTo>
                  <a:pt x="8545" y="4237"/>
                </a:lnTo>
                <a:lnTo>
                  <a:pt x="8547" y="4218"/>
                </a:lnTo>
                <a:lnTo>
                  <a:pt x="8550" y="4194"/>
                </a:lnTo>
                <a:lnTo>
                  <a:pt x="8552" y="4167"/>
                </a:lnTo>
                <a:lnTo>
                  <a:pt x="8556" y="4100"/>
                </a:lnTo>
                <a:lnTo>
                  <a:pt x="8558" y="4025"/>
                </a:lnTo>
                <a:lnTo>
                  <a:pt x="8570" y="4051"/>
                </a:lnTo>
                <a:lnTo>
                  <a:pt x="8583" y="4080"/>
                </a:lnTo>
                <a:lnTo>
                  <a:pt x="8610" y="4146"/>
                </a:lnTo>
                <a:lnTo>
                  <a:pt x="8638" y="4218"/>
                </a:lnTo>
                <a:lnTo>
                  <a:pt x="8664" y="4289"/>
                </a:lnTo>
                <a:lnTo>
                  <a:pt x="8705" y="4406"/>
                </a:lnTo>
                <a:lnTo>
                  <a:pt x="8721" y="4456"/>
                </a:lnTo>
                <a:lnTo>
                  <a:pt x="8728" y="4494"/>
                </a:lnTo>
                <a:lnTo>
                  <a:pt x="8737" y="4534"/>
                </a:lnTo>
                <a:lnTo>
                  <a:pt x="8746" y="4574"/>
                </a:lnTo>
                <a:lnTo>
                  <a:pt x="8759" y="4615"/>
                </a:lnTo>
                <a:lnTo>
                  <a:pt x="8773" y="4656"/>
                </a:lnTo>
                <a:lnTo>
                  <a:pt x="8789" y="4699"/>
                </a:lnTo>
                <a:lnTo>
                  <a:pt x="8805" y="4741"/>
                </a:lnTo>
                <a:lnTo>
                  <a:pt x="8824" y="4783"/>
                </a:lnTo>
                <a:lnTo>
                  <a:pt x="8843" y="4825"/>
                </a:lnTo>
                <a:lnTo>
                  <a:pt x="8864" y="4868"/>
                </a:lnTo>
                <a:lnTo>
                  <a:pt x="8885" y="4909"/>
                </a:lnTo>
                <a:lnTo>
                  <a:pt x="8907" y="4951"/>
                </a:lnTo>
                <a:lnTo>
                  <a:pt x="8930" y="4992"/>
                </a:lnTo>
                <a:lnTo>
                  <a:pt x="8951" y="5031"/>
                </a:lnTo>
                <a:lnTo>
                  <a:pt x="8997" y="5109"/>
                </a:lnTo>
                <a:lnTo>
                  <a:pt x="9042" y="5182"/>
                </a:lnTo>
                <a:lnTo>
                  <a:pt x="9086" y="5248"/>
                </a:lnTo>
                <a:lnTo>
                  <a:pt x="9125" y="5308"/>
                </a:lnTo>
                <a:lnTo>
                  <a:pt x="9161" y="5359"/>
                </a:lnTo>
                <a:lnTo>
                  <a:pt x="9213" y="5433"/>
                </a:lnTo>
                <a:lnTo>
                  <a:pt x="9233" y="5459"/>
                </a:lnTo>
                <a:lnTo>
                  <a:pt x="9252" y="5483"/>
                </a:lnTo>
                <a:lnTo>
                  <a:pt x="9279" y="5519"/>
                </a:lnTo>
                <a:lnTo>
                  <a:pt x="9352" y="5619"/>
                </a:lnTo>
                <a:lnTo>
                  <a:pt x="9440" y="5744"/>
                </a:lnTo>
                <a:lnTo>
                  <a:pt x="9535" y="5881"/>
                </a:lnTo>
                <a:lnTo>
                  <a:pt x="9704" y="6126"/>
                </a:lnTo>
                <a:lnTo>
                  <a:pt x="9779" y="6234"/>
                </a:lnTo>
                <a:lnTo>
                  <a:pt x="9811" y="6278"/>
                </a:lnTo>
                <a:lnTo>
                  <a:pt x="9839" y="6319"/>
                </a:lnTo>
                <a:lnTo>
                  <a:pt x="9863" y="6356"/>
                </a:lnTo>
                <a:lnTo>
                  <a:pt x="9883" y="6391"/>
                </a:lnTo>
                <a:lnTo>
                  <a:pt x="9899" y="6423"/>
                </a:lnTo>
                <a:lnTo>
                  <a:pt x="9912" y="6452"/>
                </a:lnTo>
                <a:lnTo>
                  <a:pt x="9923" y="6477"/>
                </a:lnTo>
                <a:lnTo>
                  <a:pt x="9931" y="6500"/>
                </a:lnTo>
                <a:lnTo>
                  <a:pt x="9936" y="6521"/>
                </a:lnTo>
                <a:lnTo>
                  <a:pt x="9941" y="6537"/>
                </a:lnTo>
                <a:lnTo>
                  <a:pt x="9943" y="6552"/>
                </a:lnTo>
                <a:lnTo>
                  <a:pt x="9945" y="6563"/>
                </a:lnTo>
                <a:lnTo>
                  <a:pt x="9945" y="6580"/>
                </a:lnTo>
                <a:lnTo>
                  <a:pt x="9944" y="6584"/>
                </a:lnTo>
                <a:lnTo>
                  <a:pt x="9944" y="6600"/>
                </a:lnTo>
                <a:lnTo>
                  <a:pt x="9943" y="6617"/>
                </a:lnTo>
                <a:lnTo>
                  <a:pt x="9944" y="6633"/>
                </a:lnTo>
                <a:lnTo>
                  <a:pt x="9945" y="6649"/>
                </a:lnTo>
                <a:lnTo>
                  <a:pt x="9949" y="6682"/>
                </a:lnTo>
                <a:lnTo>
                  <a:pt x="9957" y="6716"/>
                </a:lnTo>
                <a:lnTo>
                  <a:pt x="9965" y="6748"/>
                </a:lnTo>
                <a:lnTo>
                  <a:pt x="9974" y="6779"/>
                </a:lnTo>
                <a:lnTo>
                  <a:pt x="9986" y="6810"/>
                </a:lnTo>
                <a:lnTo>
                  <a:pt x="9997" y="6838"/>
                </a:lnTo>
                <a:lnTo>
                  <a:pt x="10009" y="6864"/>
                </a:lnTo>
                <a:lnTo>
                  <a:pt x="10020" y="6889"/>
                </a:lnTo>
                <a:lnTo>
                  <a:pt x="10041" y="6929"/>
                </a:lnTo>
                <a:lnTo>
                  <a:pt x="10056" y="6955"/>
                </a:lnTo>
                <a:lnTo>
                  <a:pt x="10062" y="6965"/>
                </a:lnTo>
                <a:lnTo>
                  <a:pt x="10066" y="6973"/>
                </a:lnTo>
                <a:lnTo>
                  <a:pt x="10071" y="6983"/>
                </a:lnTo>
                <a:lnTo>
                  <a:pt x="10078" y="7005"/>
                </a:lnTo>
                <a:lnTo>
                  <a:pt x="10083" y="7026"/>
                </a:lnTo>
                <a:lnTo>
                  <a:pt x="10087" y="7045"/>
                </a:lnTo>
                <a:lnTo>
                  <a:pt x="10089" y="7064"/>
                </a:lnTo>
                <a:lnTo>
                  <a:pt x="10090" y="7078"/>
                </a:lnTo>
                <a:lnTo>
                  <a:pt x="10090" y="7091"/>
                </a:lnTo>
                <a:lnTo>
                  <a:pt x="10091" y="7100"/>
                </a:lnTo>
                <a:lnTo>
                  <a:pt x="10093" y="7112"/>
                </a:lnTo>
                <a:lnTo>
                  <a:pt x="10102" y="7141"/>
                </a:lnTo>
                <a:lnTo>
                  <a:pt x="10114" y="7176"/>
                </a:lnTo>
                <a:lnTo>
                  <a:pt x="10127" y="7212"/>
                </a:lnTo>
                <a:lnTo>
                  <a:pt x="10152" y="7278"/>
                </a:lnTo>
                <a:lnTo>
                  <a:pt x="10163" y="7305"/>
                </a:lnTo>
                <a:lnTo>
                  <a:pt x="10136" y="7316"/>
                </a:lnTo>
                <a:lnTo>
                  <a:pt x="10111" y="7326"/>
                </a:lnTo>
                <a:lnTo>
                  <a:pt x="10089" y="7335"/>
                </a:lnTo>
                <a:lnTo>
                  <a:pt x="10070" y="7344"/>
                </a:lnTo>
                <a:lnTo>
                  <a:pt x="10055" y="7354"/>
                </a:lnTo>
                <a:lnTo>
                  <a:pt x="10042" y="7363"/>
                </a:lnTo>
                <a:lnTo>
                  <a:pt x="10031" y="7371"/>
                </a:lnTo>
                <a:lnTo>
                  <a:pt x="10023" y="7379"/>
                </a:lnTo>
                <a:lnTo>
                  <a:pt x="10016" y="7387"/>
                </a:lnTo>
                <a:lnTo>
                  <a:pt x="10011" y="7392"/>
                </a:lnTo>
                <a:lnTo>
                  <a:pt x="10008" y="7399"/>
                </a:lnTo>
                <a:lnTo>
                  <a:pt x="10005" y="7403"/>
                </a:lnTo>
                <a:lnTo>
                  <a:pt x="10003" y="7410"/>
                </a:lnTo>
                <a:lnTo>
                  <a:pt x="10003" y="7413"/>
                </a:lnTo>
                <a:lnTo>
                  <a:pt x="10002" y="7420"/>
                </a:lnTo>
                <a:lnTo>
                  <a:pt x="10003" y="7428"/>
                </a:lnTo>
                <a:lnTo>
                  <a:pt x="10006" y="7435"/>
                </a:lnTo>
                <a:lnTo>
                  <a:pt x="10010" y="7441"/>
                </a:lnTo>
                <a:lnTo>
                  <a:pt x="10016" y="7447"/>
                </a:lnTo>
                <a:lnTo>
                  <a:pt x="10021" y="7452"/>
                </a:lnTo>
                <a:lnTo>
                  <a:pt x="10029" y="7456"/>
                </a:lnTo>
                <a:lnTo>
                  <a:pt x="10035" y="7461"/>
                </a:lnTo>
                <a:lnTo>
                  <a:pt x="10051" y="7467"/>
                </a:lnTo>
                <a:lnTo>
                  <a:pt x="10063" y="7472"/>
                </a:lnTo>
                <a:lnTo>
                  <a:pt x="10076" y="7476"/>
                </a:lnTo>
                <a:lnTo>
                  <a:pt x="10071" y="7505"/>
                </a:lnTo>
                <a:lnTo>
                  <a:pt x="10076" y="7511"/>
                </a:lnTo>
                <a:lnTo>
                  <a:pt x="10081" y="7517"/>
                </a:lnTo>
                <a:lnTo>
                  <a:pt x="10088" y="7522"/>
                </a:lnTo>
                <a:lnTo>
                  <a:pt x="10094" y="7526"/>
                </a:lnTo>
                <a:lnTo>
                  <a:pt x="10101" y="7529"/>
                </a:lnTo>
                <a:lnTo>
                  <a:pt x="10109" y="7532"/>
                </a:lnTo>
                <a:lnTo>
                  <a:pt x="10124" y="7536"/>
                </a:lnTo>
                <a:lnTo>
                  <a:pt x="10141" y="7537"/>
                </a:lnTo>
                <a:lnTo>
                  <a:pt x="10159" y="7537"/>
                </a:lnTo>
                <a:lnTo>
                  <a:pt x="10176" y="7535"/>
                </a:lnTo>
                <a:lnTo>
                  <a:pt x="10194" y="7533"/>
                </a:lnTo>
                <a:lnTo>
                  <a:pt x="10211" y="7528"/>
                </a:lnTo>
                <a:lnTo>
                  <a:pt x="10227" y="7524"/>
                </a:lnTo>
                <a:lnTo>
                  <a:pt x="10255" y="7515"/>
                </a:lnTo>
                <a:lnTo>
                  <a:pt x="10273" y="7508"/>
                </a:lnTo>
                <a:lnTo>
                  <a:pt x="10281" y="7505"/>
                </a:lnTo>
                <a:lnTo>
                  <a:pt x="10300" y="7501"/>
                </a:lnTo>
                <a:lnTo>
                  <a:pt x="10322" y="7495"/>
                </a:lnTo>
                <a:lnTo>
                  <a:pt x="10344" y="7487"/>
                </a:lnTo>
                <a:lnTo>
                  <a:pt x="10367" y="7478"/>
                </a:lnTo>
                <a:lnTo>
                  <a:pt x="10390" y="7468"/>
                </a:lnTo>
                <a:lnTo>
                  <a:pt x="10413" y="7456"/>
                </a:lnTo>
                <a:lnTo>
                  <a:pt x="10458" y="7434"/>
                </a:lnTo>
                <a:lnTo>
                  <a:pt x="10497" y="7411"/>
                </a:lnTo>
                <a:lnTo>
                  <a:pt x="10529" y="7392"/>
                </a:lnTo>
                <a:lnTo>
                  <a:pt x="10558" y="7374"/>
                </a:lnTo>
                <a:lnTo>
                  <a:pt x="10562" y="7370"/>
                </a:lnTo>
                <a:lnTo>
                  <a:pt x="10565" y="7365"/>
                </a:lnTo>
                <a:lnTo>
                  <a:pt x="10569" y="7359"/>
                </a:lnTo>
                <a:lnTo>
                  <a:pt x="10572" y="7351"/>
                </a:lnTo>
                <a:lnTo>
                  <a:pt x="10577" y="7331"/>
                </a:lnTo>
                <a:lnTo>
                  <a:pt x="10582" y="7307"/>
                </a:lnTo>
                <a:lnTo>
                  <a:pt x="10585" y="7279"/>
                </a:lnTo>
                <a:lnTo>
                  <a:pt x="10588" y="7248"/>
                </a:lnTo>
                <a:lnTo>
                  <a:pt x="10591" y="7217"/>
                </a:lnTo>
                <a:lnTo>
                  <a:pt x="10592" y="7184"/>
                </a:lnTo>
                <a:lnTo>
                  <a:pt x="10593" y="7121"/>
                </a:lnTo>
                <a:lnTo>
                  <a:pt x="10593" y="7066"/>
                </a:lnTo>
                <a:lnTo>
                  <a:pt x="10592" y="7013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rgbClr val="663300"/>
            </a:solidFill>
            <a:round/>
            <a:headEnd/>
            <a:tailEnd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474096">
            <a:off x="1105121" y="3120436"/>
            <a:ext cx="1085357" cy="107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8962" y="3351161"/>
            <a:ext cx="1387025" cy="986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3" descr="C:\Users\jsj\Desktop\怀旧\651\001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6820" y="5353438"/>
            <a:ext cx="683483" cy="347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724394" y="6016480"/>
            <a:ext cx="441218" cy="31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" descr="C:\Users\jsj\Desktop\怀旧\651\001.pn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81740" y="5485103"/>
            <a:ext cx="683483" cy="347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2075134">
            <a:off x="4252115" y="6058366"/>
            <a:ext cx="441218" cy="31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04475" y="6125964"/>
            <a:ext cx="441218" cy="31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3" descr="C:\Users\jsj\Desktop\怀旧\651\001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4819000">
            <a:off x="2491183" y="6078850"/>
            <a:ext cx="683482" cy="347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3" descr="C:\Users\jsj\Desktop\怀旧\651\001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2838626">
            <a:off x="4970700" y="6383713"/>
            <a:ext cx="683485" cy="347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83866" y="5574974"/>
            <a:ext cx="441218" cy="31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9459003">
            <a:off x="8456315" y="5833318"/>
            <a:ext cx="441219" cy="31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" descr="C:\Users\jsj\Desktop\怀旧\651\001.pn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5070834" y="5149764"/>
            <a:ext cx="841991" cy="347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34233" y="5496929"/>
            <a:ext cx="441218" cy="31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0" y="-19863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4537764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21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4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9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2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4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7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9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2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4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7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95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200"/>
                            </p:stCondLst>
                            <p:childTnLst>
                              <p:par>
                                <p:cTn id="9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4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65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9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15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400"/>
                            </p:stCondLst>
                            <p:childTnLst>
                              <p:par>
                                <p:cTn id="1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65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9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15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8650"/>
                            </p:stCondLst>
                            <p:childTnLst>
                              <p:par>
                                <p:cTn id="1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1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1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1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1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1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1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1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1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1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KSO_Shape"/>
          <p:cNvSpPr>
            <a:spLocks/>
          </p:cNvSpPr>
          <p:nvPr/>
        </p:nvSpPr>
        <p:spPr bwMode="auto">
          <a:xfrm>
            <a:off x="6259721" y="355002"/>
            <a:ext cx="1524001" cy="4417393"/>
          </a:xfrm>
          <a:custGeom>
            <a:avLst/>
            <a:gdLst>
              <a:gd name="T0" fmla="*/ 2147483646 w 2573"/>
              <a:gd name="T1" fmla="*/ 2147483646 h 7443"/>
              <a:gd name="T2" fmla="*/ 2147483646 w 2573"/>
              <a:gd name="T3" fmla="*/ 2147483646 h 7443"/>
              <a:gd name="T4" fmla="*/ 2147483646 w 2573"/>
              <a:gd name="T5" fmla="*/ 2147483646 h 7443"/>
              <a:gd name="T6" fmla="*/ 2147483646 w 2573"/>
              <a:gd name="T7" fmla="*/ 2147483646 h 7443"/>
              <a:gd name="T8" fmla="*/ 2147483646 w 2573"/>
              <a:gd name="T9" fmla="*/ 2147483646 h 7443"/>
              <a:gd name="T10" fmla="*/ 2147483646 w 2573"/>
              <a:gd name="T11" fmla="*/ 2147483646 h 7443"/>
              <a:gd name="T12" fmla="*/ 2147483646 w 2573"/>
              <a:gd name="T13" fmla="*/ 2147483646 h 7443"/>
              <a:gd name="T14" fmla="*/ 2147483646 w 2573"/>
              <a:gd name="T15" fmla="*/ 2147483646 h 7443"/>
              <a:gd name="T16" fmla="*/ 2147483646 w 2573"/>
              <a:gd name="T17" fmla="*/ 2147483646 h 7443"/>
              <a:gd name="T18" fmla="*/ 2147483646 w 2573"/>
              <a:gd name="T19" fmla="*/ 1626365532 h 7443"/>
              <a:gd name="T20" fmla="*/ 2147483646 w 2573"/>
              <a:gd name="T21" fmla="*/ 737750474 h 7443"/>
              <a:gd name="T22" fmla="*/ 2147483646 w 2573"/>
              <a:gd name="T23" fmla="*/ 2147483646 h 7443"/>
              <a:gd name="T24" fmla="*/ 2147483646 w 2573"/>
              <a:gd name="T25" fmla="*/ 2147483646 h 7443"/>
              <a:gd name="T26" fmla="*/ 2147483646 w 2573"/>
              <a:gd name="T27" fmla="*/ 2147483646 h 7443"/>
              <a:gd name="T28" fmla="*/ 2147483646 w 2573"/>
              <a:gd name="T29" fmla="*/ 2147483646 h 7443"/>
              <a:gd name="T30" fmla="*/ 2147483646 w 2573"/>
              <a:gd name="T31" fmla="*/ 2147483646 h 7443"/>
              <a:gd name="T32" fmla="*/ 2147483646 w 2573"/>
              <a:gd name="T33" fmla="*/ 2147483646 h 7443"/>
              <a:gd name="T34" fmla="*/ 2147483646 w 2573"/>
              <a:gd name="T35" fmla="*/ 2147483646 h 7443"/>
              <a:gd name="T36" fmla="*/ 1636480033 w 2573"/>
              <a:gd name="T37" fmla="*/ 2147483646 h 7443"/>
              <a:gd name="T38" fmla="*/ 2120795342 w 2573"/>
              <a:gd name="T39" fmla="*/ 2147483646 h 7443"/>
              <a:gd name="T40" fmla="*/ 634574876 w 2573"/>
              <a:gd name="T41" fmla="*/ 2147483646 h 7443"/>
              <a:gd name="T42" fmla="*/ 0 w 2573"/>
              <a:gd name="T43" fmla="*/ 2147483646 h 7443"/>
              <a:gd name="T44" fmla="*/ 1886956577 w 2573"/>
              <a:gd name="T45" fmla="*/ 2147483646 h 7443"/>
              <a:gd name="T46" fmla="*/ 2147483646 w 2573"/>
              <a:gd name="T47" fmla="*/ 2147483646 h 7443"/>
              <a:gd name="T48" fmla="*/ 2147483646 w 2573"/>
              <a:gd name="T49" fmla="*/ 2147483646 h 7443"/>
              <a:gd name="T50" fmla="*/ 2147483646 w 2573"/>
              <a:gd name="T51" fmla="*/ 2147483646 h 7443"/>
              <a:gd name="T52" fmla="*/ 2147483646 w 2573"/>
              <a:gd name="T53" fmla="*/ 2147483646 h 7443"/>
              <a:gd name="T54" fmla="*/ 2147483646 w 2573"/>
              <a:gd name="T55" fmla="*/ 2147483646 h 7443"/>
              <a:gd name="T56" fmla="*/ 2147483646 w 2573"/>
              <a:gd name="T57" fmla="*/ 2147483646 h 7443"/>
              <a:gd name="T58" fmla="*/ 2147483646 w 2573"/>
              <a:gd name="T59" fmla="*/ 2147483646 h 7443"/>
              <a:gd name="T60" fmla="*/ 2147483646 w 2573"/>
              <a:gd name="T61" fmla="*/ 2147483646 h 7443"/>
              <a:gd name="T62" fmla="*/ 2147483646 w 2573"/>
              <a:gd name="T63" fmla="*/ 2147483646 h 7443"/>
              <a:gd name="T64" fmla="*/ 2147483646 w 2573"/>
              <a:gd name="T65" fmla="*/ 2147483646 h 7443"/>
              <a:gd name="T66" fmla="*/ 2147483646 w 2573"/>
              <a:gd name="T67" fmla="*/ 2147483646 h 7443"/>
              <a:gd name="T68" fmla="*/ 2147483646 w 2573"/>
              <a:gd name="T69" fmla="*/ 2147483646 h 7443"/>
              <a:gd name="T70" fmla="*/ 2147483646 w 2573"/>
              <a:gd name="T71" fmla="*/ 2147483646 h 7443"/>
              <a:gd name="T72" fmla="*/ 2147483646 w 2573"/>
              <a:gd name="T73" fmla="*/ 2147483646 h 7443"/>
              <a:gd name="T74" fmla="*/ 2147483646 w 2573"/>
              <a:gd name="T75" fmla="*/ 2147483646 h 7443"/>
              <a:gd name="T76" fmla="*/ 2147483646 w 2573"/>
              <a:gd name="T77" fmla="*/ 2147483646 h 7443"/>
              <a:gd name="T78" fmla="*/ 2147483646 w 2573"/>
              <a:gd name="T79" fmla="*/ 2147483646 h 7443"/>
              <a:gd name="T80" fmla="*/ 2147483646 w 2573"/>
              <a:gd name="T81" fmla="*/ 2147483646 h 7443"/>
              <a:gd name="T82" fmla="*/ 2147483646 w 2573"/>
              <a:gd name="T83" fmla="*/ 2147483646 h 7443"/>
              <a:gd name="T84" fmla="*/ 2147483646 w 2573"/>
              <a:gd name="T85" fmla="*/ 2147483646 h 7443"/>
              <a:gd name="T86" fmla="*/ 2147483646 w 2573"/>
              <a:gd name="T87" fmla="*/ 2147483646 h 7443"/>
              <a:gd name="T88" fmla="*/ 2147483646 w 2573"/>
              <a:gd name="T89" fmla="*/ 2147483646 h 7443"/>
              <a:gd name="T90" fmla="*/ 2147483646 w 2573"/>
              <a:gd name="T91" fmla="*/ 2147483646 h 7443"/>
              <a:gd name="T92" fmla="*/ 2147483646 w 2573"/>
              <a:gd name="T93" fmla="*/ 2147483646 h 7443"/>
              <a:gd name="T94" fmla="*/ 2147483646 w 2573"/>
              <a:gd name="T95" fmla="*/ 2147483646 h 7443"/>
              <a:gd name="T96" fmla="*/ 2147483646 w 2573"/>
              <a:gd name="T97" fmla="*/ 2147483646 h 7443"/>
              <a:gd name="T98" fmla="*/ 2147483646 w 2573"/>
              <a:gd name="T99" fmla="*/ 2147483646 h 7443"/>
              <a:gd name="T100" fmla="*/ 2147483646 w 2573"/>
              <a:gd name="T101" fmla="*/ 2147483646 h 7443"/>
              <a:gd name="T102" fmla="*/ 2147483646 w 2573"/>
              <a:gd name="T103" fmla="*/ 2147483646 h 7443"/>
              <a:gd name="T104" fmla="*/ 2147483646 w 2573"/>
              <a:gd name="T105" fmla="*/ 2147483646 h 7443"/>
              <a:gd name="T106" fmla="*/ 2147483646 w 2573"/>
              <a:gd name="T107" fmla="*/ 2147483646 h 7443"/>
              <a:gd name="T108" fmla="*/ 2147483646 w 2573"/>
              <a:gd name="T109" fmla="*/ 2147483646 h 7443"/>
              <a:gd name="T110" fmla="*/ 2147483646 w 2573"/>
              <a:gd name="T111" fmla="*/ 2147483646 h 7443"/>
              <a:gd name="T112" fmla="*/ 2147483646 w 2573"/>
              <a:gd name="T113" fmla="*/ 2147483646 h 7443"/>
              <a:gd name="T114" fmla="*/ 2147483646 w 2573"/>
              <a:gd name="T115" fmla="*/ 2147483646 h 7443"/>
              <a:gd name="T116" fmla="*/ 2147483646 w 2573"/>
              <a:gd name="T117" fmla="*/ 2147483646 h 7443"/>
              <a:gd name="T118" fmla="*/ 2147483646 w 2573"/>
              <a:gd name="T119" fmla="*/ 2147483646 h 7443"/>
              <a:gd name="T120" fmla="*/ 2147483646 w 2573"/>
              <a:gd name="T121" fmla="*/ 2147483646 h 7443"/>
              <a:gd name="T122" fmla="*/ 2147483646 w 2573"/>
              <a:gd name="T123" fmla="*/ 2147483646 h 7443"/>
              <a:gd name="T124" fmla="*/ 2147483646 w 2573"/>
              <a:gd name="T125" fmla="*/ 2147483646 h 744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573" h="7443">
                <a:moveTo>
                  <a:pt x="2542" y="4016"/>
                </a:moveTo>
                <a:lnTo>
                  <a:pt x="2542" y="4016"/>
                </a:lnTo>
                <a:lnTo>
                  <a:pt x="2548" y="4005"/>
                </a:lnTo>
                <a:lnTo>
                  <a:pt x="2551" y="3993"/>
                </a:lnTo>
                <a:lnTo>
                  <a:pt x="2553" y="3978"/>
                </a:lnTo>
                <a:lnTo>
                  <a:pt x="2554" y="3965"/>
                </a:lnTo>
                <a:lnTo>
                  <a:pt x="2553" y="3950"/>
                </a:lnTo>
                <a:lnTo>
                  <a:pt x="2552" y="3934"/>
                </a:lnTo>
                <a:lnTo>
                  <a:pt x="2550" y="3921"/>
                </a:lnTo>
                <a:lnTo>
                  <a:pt x="2548" y="3906"/>
                </a:lnTo>
                <a:lnTo>
                  <a:pt x="2541" y="3881"/>
                </a:lnTo>
                <a:lnTo>
                  <a:pt x="2536" y="3860"/>
                </a:lnTo>
                <a:lnTo>
                  <a:pt x="2529" y="3840"/>
                </a:lnTo>
                <a:lnTo>
                  <a:pt x="2531" y="3831"/>
                </a:lnTo>
                <a:lnTo>
                  <a:pt x="2532" y="3821"/>
                </a:lnTo>
                <a:lnTo>
                  <a:pt x="2532" y="3812"/>
                </a:lnTo>
                <a:lnTo>
                  <a:pt x="2531" y="3803"/>
                </a:lnTo>
                <a:lnTo>
                  <a:pt x="2530" y="3794"/>
                </a:lnTo>
                <a:lnTo>
                  <a:pt x="2527" y="3785"/>
                </a:lnTo>
                <a:lnTo>
                  <a:pt x="2524" y="3777"/>
                </a:lnTo>
                <a:lnTo>
                  <a:pt x="2521" y="3767"/>
                </a:lnTo>
                <a:lnTo>
                  <a:pt x="2511" y="3751"/>
                </a:lnTo>
                <a:lnTo>
                  <a:pt x="2500" y="3735"/>
                </a:lnTo>
                <a:lnTo>
                  <a:pt x="2487" y="3720"/>
                </a:lnTo>
                <a:lnTo>
                  <a:pt x="2474" y="3704"/>
                </a:lnTo>
                <a:lnTo>
                  <a:pt x="2444" y="3674"/>
                </a:lnTo>
                <a:lnTo>
                  <a:pt x="2415" y="3645"/>
                </a:lnTo>
                <a:lnTo>
                  <a:pt x="2400" y="3631"/>
                </a:lnTo>
                <a:lnTo>
                  <a:pt x="2388" y="3616"/>
                </a:lnTo>
                <a:lnTo>
                  <a:pt x="2376" y="3602"/>
                </a:lnTo>
                <a:lnTo>
                  <a:pt x="2367" y="3588"/>
                </a:lnTo>
                <a:lnTo>
                  <a:pt x="2358" y="3570"/>
                </a:lnTo>
                <a:lnTo>
                  <a:pt x="2346" y="3546"/>
                </a:lnTo>
                <a:lnTo>
                  <a:pt x="2335" y="3517"/>
                </a:lnTo>
                <a:lnTo>
                  <a:pt x="2321" y="3483"/>
                </a:lnTo>
                <a:lnTo>
                  <a:pt x="2293" y="3403"/>
                </a:lnTo>
                <a:lnTo>
                  <a:pt x="2264" y="3315"/>
                </a:lnTo>
                <a:lnTo>
                  <a:pt x="2234" y="3223"/>
                </a:lnTo>
                <a:lnTo>
                  <a:pt x="2207" y="3134"/>
                </a:lnTo>
                <a:lnTo>
                  <a:pt x="2185" y="3054"/>
                </a:lnTo>
                <a:lnTo>
                  <a:pt x="2167" y="2989"/>
                </a:lnTo>
                <a:lnTo>
                  <a:pt x="2132" y="2864"/>
                </a:lnTo>
                <a:lnTo>
                  <a:pt x="2092" y="2727"/>
                </a:lnTo>
                <a:lnTo>
                  <a:pt x="2074" y="2664"/>
                </a:lnTo>
                <a:lnTo>
                  <a:pt x="2057" y="2611"/>
                </a:lnTo>
                <a:lnTo>
                  <a:pt x="2043" y="2572"/>
                </a:lnTo>
                <a:lnTo>
                  <a:pt x="2038" y="2559"/>
                </a:lnTo>
                <a:lnTo>
                  <a:pt x="2035" y="2551"/>
                </a:lnTo>
                <a:lnTo>
                  <a:pt x="2031" y="2542"/>
                </a:lnTo>
                <a:lnTo>
                  <a:pt x="2027" y="2528"/>
                </a:lnTo>
                <a:lnTo>
                  <a:pt x="2020" y="2495"/>
                </a:lnTo>
                <a:lnTo>
                  <a:pt x="2027" y="2494"/>
                </a:lnTo>
                <a:lnTo>
                  <a:pt x="2032" y="2492"/>
                </a:lnTo>
                <a:lnTo>
                  <a:pt x="2023" y="2450"/>
                </a:lnTo>
                <a:lnTo>
                  <a:pt x="2004" y="2352"/>
                </a:lnTo>
                <a:lnTo>
                  <a:pt x="1994" y="2294"/>
                </a:lnTo>
                <a:lnTo>
                  <a:pt x="1984" y="2238"/>
                </a:lnTo>
                <a:lnTo>
                  <a:pt x="1978" y="2189"/>
                </a:lnTo>
                <a:lnTo>
                  <a:pt x="1977" y="2167"/>
                </a:lnTo>
                <a:lnTo>
                  <a:pt x="1976" y="2150"/>
                </a:lnTo>
                <a:lnTo>
                  <a:pt x="1976" y="2042"/>
                </a:lnTo>
                <a:lnTo>
                  <a:pt x="1975" y="1964"/>
                </a:lnTo>
                <a:lnTo>
                  <a:pt x="1973" y="1880"/>
                </a:lnTo>
                <a:lnTo>
                  <a:pt x="1970" y="1797"/>
                </a:lnTo>
                <a:lnTo>
                  <a:pt x="1967" y="1758"/>
                </a:lnTo>
                <a:lnTo>
                  <a:pt x="1965" y="1722"/>
                </a:lnTo>
                <a:lnTo>
                  <a:pt x="1961" y="1690"/>
                </a:lnTo>
                <a:lnTo>
                  <a:pt x="1957" y="1663"/>
                </a:lnTo>
                <a:lnTo>
                  <a:pt x="1953" y="1640"/>
                </a:lnTo>
                <a:lnTo>
                  <a:pt x="1951" y="1631"/>
                </a:lnTo>
                <a:lnTo>
                  <a:pt x="1948" y="1624"/>
                </a:lnTo>
                <a:lnTo>
                  <a:pt x="1944" y="1612"/>
                </a:lnTo>
                <a:lnTo>
                  <a:pt x="1940" y="1598"/>
                </a:lnTo>
                <a:lnTo>
                  <a:pt x="1932" y="1571"/>
                </a:lnTo>
                <a:lnTo>
                  <a:pt x="1926" y="1543"/>
                </a:lnTo>
                <a:lnTo>
                  <a:pt x="1922" y="1515"/>
                </a:lnTo>
                <a:lnTo>
                  <a:pt x="1920" y="1488"/>
                </a:lnTo>
                <a:lnTo>
                  <a:pt x="1918" y="1464"/>
                </a:lnTo>
                <a:lnTo>
                  <a:pt x="1917" y="1427"/>
                </a:lnTo>
                <a:lnTo>
                  <a:pt x="1917" y="1418"/>
                </a:lnTo>
                <a:lnTo>
                  <a:pt x="1915" y="1404"/>
                </a:lnTo>
                <a:lnTo>
                  <a:pt x="1912" y="1389"/>
                </a:lnTo>
                <a:lnTo>
                  <a:pt x="1908" y="1369"/>
                </a:lnTo>
                <a:lnTo>
                  <a:pt x="1901" y="1348"/>
                </a:lnTo>
                <a:lnTo>
                  <a:pt x="1894" y="1326"/>
                </a:lnTo>
                <a:lnTo>
                  <a:pt x="1885" y="1303"/>
                </a:lnTo>
                <a:lnTo>
                  <a:pt x="1874" y="1280"/>
                </a:lnTo>
                <a:lnTo>
                  <a:pt x="1862" y="1257"/>
                </a:lnTo>
                <a:lnTo>
                  <a:pt x="1847" y="1235"/>
                </a:lnTo>
                <a:lnTo>
                  <a:pt x="1839" y="1225"/>
                </a:lnTo>
                <a:lnTo>
                  <a:pt x="1831" y="1214"/>
                </a:lnTo>
                <a:lnTo>
                  <a:pt x="1821" y="1205"/>
                </a:lnTo>
                <a:lnTo>
                  <a:pt x="1812" y="1197"/>
                </a:lnTo>
                <a:lnTo>
                  <a:pt x="1803" y="1190"/>
                </a:lnTo>
                <a:lnTo>
                  <a:pt x="1792" y="1182"/>
                </a:lnTo>
                <a:lnTo>
                  <a:pt x="1781" y="1176"/>
                </a:lnTo>
                <a:lnTo>
                  <a:pt x="1770" y="1171"/>
                </a:lnTo>
                <a:lnTo>
                  <a:pt x="1757" y="1167"/>
                </a:lnTo>
                <a:lnTo>
                  <a:pt x="1745" y="1164"/>
                </a:lnTo>
                <a:lnTo>
                  <a:pt x="1731" y="1162"/>
                </a:lnTo>
                <a:lnTo>
                  <a:pt x="1717" y="1160"/>
                </a:lnTo>
                <a:lnTo>
                  <a:pt x="1695" y="1174"/>
                </a:lnTo>
                <a:lnTo>
                  <a:pt x="1639" y="1157"/>
                </a:lnTo>
                <a:lnTo>
                  <a:pt x="1574" y="1139"/>
                </a:lnTo>
                <a:lnTo>
                  <a:pt x="1555" y="1134"/>
                </a:lnTo>
                <a:lnTo>
                  <a:pt x="1509" y="1122"/>
                </a:lnTo>
                <a:lnTo>
                  <a:pt x="1467" y="1112"/>
                </a:lnTo>
                <a:lnTo>
                  <a:pt x="1430" y="1106"/>
                </a:lnTo>
                <a:lnTo>
                  <a:pt x="1415" y="1103"/>
                </a:lnTo>
                <a:lnTo>
                  <a:pt x="1402" y="1102"/>
                </a:lnTo>
                <a:lnTo>
                  <a:pt x="1376" y="1096"/>
                </a:lnTo>
                <a:lnTo>
                  <a:pt x="1350" y="1089"/>
                </a:lnTo>
                <a:lnTo>
                  <a:pt x="1319" y="1080"/>
                </a:lnTo>
                <a:lnTo>
                  <a:pt x="1288" y="1070"/>
                </a:lnTo>
                <a:lnTo>
                  <a:pt x="1259" y="1060"/>
                </a:lnTo>
                <a:lnTo>
                  <a:pt x="1248" y="1055"/>
                </a:lnTo>
                <a:lnTo>
                  <a:pt x="1237" y="1049"/>
                </a:lnTo>
                <a:lnTo>
                  <a:pt x="1230" y="1044"/>
                </a:lnTo>
                <a:lnTo>
                  <a:pt x="1226" y="1040"/>
                </a:lnTo>
                <a:lnTo>
                  <a:pt x="1224" y="1037"/>
                </a:lnTo>
                <a:lnTo>
                  <a:pt x="1220" y="1030"/>
                </a:lnTo>
                <a:lnTo>
                  <a:pt x="1215" y="1017"/>
                </a:lnTo>
                <a:lnTo>
                  <a:pt x="1208" y="999"/>
                </a:lnTo>
                <a:lnTo>
                  <a:pt x="1205" y="987"/>
                </a:lnTo>
                <a:lnTo>
                  <a:pt x="1203" y="974"/>
                </a:lnTo>
                <a:lnTo>
                  <a:pt x="1201" y="959"/>
                </a:lnTo>
                <a:lnTo>
                  <a:pt x="1200" y="943"/>
                </a:lnTo>
                <a:lnTo>
                  <a:pt x="1199" y="925"/>
                </a:lnTo>
                <a:lnTo>
                  <a:pt x="1199" y="905"/>
                </a:lnTo>
                <a:lnTo>
                  <a:pt x="1201" y="885"/>
                </a:lnTo>
                <a:lnTo>
                  <a:pt x="1203" y="862"/>
                </a:lnTo>
                <a:lnTo>
                  <a:pt x="1204" y="871"/>
                </a:lnTo>
                <a:lnTo>
                  <a:pt x="1327" y="898"/>
                </a:lnTo>
                <a:lnTo>
                  <a:pt x="1332" y="901"/>
                </a:lnTo>
                <a:lnTo>
                  <a:pt x="1339" y="904"/>
                </a:lnTo>
                <a:lnTo>
                  <a:pt x="1347" y="906"/>
                </a:lnTo>
                <a:lnTo>
                  <a:pt x="1357" y="908"/>
                </a:lnTo>
                <a:lnTo>
                  <a:pt x="1378" y="910"/>
                </a:lnTo>
                <a:lnTo>
                  <a:pt x="1402" y="910"/>
                </a:lnTo>
                <a:lnTo>
                  <a:pt x="1428" y="908"/>
                </a:lnTo>
                <a:lnTo>
                  <a:pt x="1456" y="905"/>
                </a:lnTo>
                <a:lnTo>
                  <a:pt x="1484" y="901"/>
                </a:lnTo>
                <a:lnTo>
                  <a:pt x="1512" y="896"/>
                </a:lnTo>
                <a:lnTo>
                  <a:pt x="1566" y="886"/>
                </a:lnTo>
                <a:lnTo>
                  <a:pt x="1612" y="875"/>
                </a:lnTo>
                <a:lnTo>
                  <a:pt x="1654" y="864"/>
                </a:lnTo>
                <a:lnTo>
                  <a:pt x="1661" y="862"/>
                </a:lnTo>
                <a:lnTo>
                  <a:pt x="1666" y="860"/>
                </a:lnTo>
                <a:lnTo>
                  <a:pt x="1671" y="857"/>
                </a:lnTo>
                <a:lnTo>
                  <a:pt x="1674" y="854"/>
                </a:lnTo>
                <a:lnTo>
                  <a:pt x="1677" y="850"/>
                </a:lnTo>
                <a:lnTo>
                  <a:pt x="1679" y="847"/>
                </a:lnTo>
                <a:lnTo>
                  <a:pt x="1680" y="844"/>
                </a:lnTo>
                <a:lnTo>
                  <a:pt x="1680" y="840"/>
                </a:lnTo>
                <a:lnTo>
                  <a:pt x="1679" y="837"/>
                </a:lnTo>
                <a:lnTo>
                  <a:pt x="1678" y="834"/>
                </a:lnTo>
                <a:lnTo>
                  <a:pt x="1675" y="831"/>
                </a:lnTo>
                <a:lnTo>
                  <a:pt x="1671" y="828"/>
                </a:lnTo>
                <a:lnTo>
                  <a:pt x="1666" y="825"/>
                </a:lnTo>
                <a:lnTo>
                  <a:pt x="1660" y="823"/>
                </a:lnTo>
                <a:lnTo>
                  <a:pt x="1652" y="822"/>
                </a:lnTo>
                <a:lnTo>
                  <a:pt x="1644" y="822"/>
                </a:lnTo>
                <a:lnTo>
                  <a:pt x="1636" y="821"/>
                </a:lnTo>
                <a:lnTo>
                  <a:pt x="1626" y="820"/>
                </a:lnTo>
                <a:lnTo>
                  <a:pt x="1617" y="818"/>
                </a:lnTo>
                <a:lnTo>
                  <a:pt x="1609" y="815"/>
                </a:lnTo>
                <a:lnTo>
                  <a:pt x="1600" y="811"/>
                </a:lnTo>
                <a:lnTo>
                  <a:pt x="1591" y="807"/>
                </a:lnTo>
                <a:lnTo>
                  <a:pt x="1583" y="802"/>
                </a:lnTo>
                <a:lnTo>
                  <a:pt x="1575" y="795"/>
                </a:lnTo>
                <a:lnTo>
                  <a:pt x="1558" y="782"/>
                </a:lnTo>
                <a:lnTo>
                  <a:pt x="1542" y="765"/>
                </a:lnTo>
                <a:lnTo>
                  <a:pt x="1528" y="747"/>
                </a:lnTo>
                <a:lnTo>
                  <a:pt x="1513" y="725"/>
                </a:lnTo>
                <a:lnTo>
                  <a:pt x="1496" y="701"/>
                </a:lnTo>
                <a:lnTo>
                  <a:pt x="1476" y="675"/>
                </a:lnTo>
                <a:lnTo>
                  <a:pt x="1453" y="648"/>
                </a:lnTo>
                <a:lnTo>
                  <a:pt x="1431" y="622"/>
                </a:lnTo>
                <a:lnTo>
                  <a:pt x="1394" y="580"/>
                </a:lnTo>
                <a:lnTo>
                  <a:pt x="1378" y="563"/>
                </a:lnTo>
                <a:lnTo>
                  <a:pt x="1380" y="562"/>
                </a:lnTo>
                <a:lnTo>
                  <a:pt x="1378" y="560"/>
                </a:lnTo>
                <a:lnTo>
                  <a:pt x="1413" y="304"/>
                </a:lnTo>
                <a:lnTo>
                  <a:pt x="1412" y="288"/>
                </a:lnTo>
                <a:lnTo>
                  <a:pt x="1410" y="273"/>
                </a:lnTo>
                <a:lnTo>
                  <a:pt x="1405" y="258"/>
                </a:lnTo>
                <a:lnTo>
                  <a:pt x="1400" y="243"/>
                </a:lnTo>
                <a:lnTo>
                  <a:pt x="1394" y="229"/>
                </a:lnTo>
                <a:lnTo>
                  <a:pt x="1386" y="215"/>
                </a:lnTo>
                <a:lnTo>
                  <a:pt x="1377" y="202"/>
                </a:lnTo>
                <a:lnTo>
                  <a:pt x="1368" y="188"/>
                </a:lnTo>
                <a:lnTo>
                  <a:pt x="1358" y="176"/>
                </a:lnTo>
                <a:lnTo>
                  <a:pt x="1346" y="164"/>
                </a:lnTo>
                <a:lnTo>
                  <a:pt x="1334" y="151"/>
                </a:lnTo>
                <a:lnTo>
                  <a:pt x="1321" y="140"/>
                </a:lnTo>
                <a:lnTo>
                  <a:pt x="1295" y="118"/>
                </a:lnTo>
                <a:lnTo>
                  <a:pt x="1270" y="97"/>
                </a:lnTo>
                <a:lnTo>
                  <a:pt x="1243" y="80"/>
                </a:lnTo>
                <a:lnTo>
                  <a:pt x="1217" y="63"/>
                </a:lnTo>
                <a:lnTo>
                  <a:pt x="1192" y="49"/>
                </a:lnTo>
                <a:lnTo>
                  <a:pt x="1170" y="38"/>
                </a:lnTo>
                <a:lnTo>
                  <a:pt x="1138" y="21"/>
                </a:lnTo>
                <a:lnTo>
                  <a:pt x="1125" y="16"/>
                </a:lnTo>
                <a:lnTo>
                  <a:pt x="1113" y="12"/>
                </a:lnTo>
                <a:lnTo>
                  <a:pt x="1099" y="8"/>
                </a:lnTo>
                <a:lnTo>
                  <a:pt x="1086" y="5"/>
                </a:lnTo>
                <a:lnTo>
                  <a:pt x="1070" y="3"/>
                </a:lnTo>
                <a:lnTo>
                  <a:pt x="1055" y="1"/>
                </a:lnTo>
                <a:lnTo>
                  <a:pt x="1039" y="0"/>
                </a:lnTo>
                <a:lnTo>
                  <a:pt x="1006" y="0"/>
                </a:lnTo>
                <a:lnTo>
                  <a:pt x="971" y="1"/>
                </a:lnTo>
                <a:lnTo>
                  <a:pt x="936" y="4"/>
                </a:lnTo>
                <a:lnTo>
                  <a:pt x="901" y="8"/>
                </a:lnTo>
                <a:lnTo>
                  <a:pt x="867" y="12"/>
                </a:lnTo>
                <a:lnTo>
                  <a:pt x="834" y="18"/>
                </a:lnTo>
                <a:lnTo>
                  <a:pt x="804" y="25"/>
                </a:lnTo>
                <a:lnTo>
                  <a:pt x="752" y="35"/>
                </a:lnTo>
                <a:lnTo>
                  <a:pt x="717" y="44"/>
                </a:lnTo>
                <a:lnTo>
                  <a:pt x="704" y="47"/>
                </a:lnTo>
                <a:lnTo>
                  <a:pt x="699" y="48"/>
                </a:lnTo>
                <a:lnTo>
                  <a:pt x="694" y="49"/>
                </a:lnTo>
                <a:lnTo>
                  <a:pt x="690" y="52"/>
                </a:lnTo>
                <a:lnTo>
                  <a:pt x="684" y="55"/>
                </a:lnTo>
                <a:lnTo>
                  <a:pt x="680" y="59"/>
                </a:lnTo>
                <a:lnTo>
                  <a:pt x="676" y="63"/>
                </a:lnTo>
                <a:lnTo>
                  <a:pt x="669" y="73"/>
                </a:lnTo>
                <a:lnTo>
                  <a:pt x="662" y="86"/>
                </a:lnTo>
                <a:lnTo>
                  <a:pt x="655" y="100"/>
                </a:lnTo>
                <a:lnTo>
                  <a:pt x="650" y="115"/>
                </a:lnTo>
                <a:lnTo>
                  <a:pt x="645" y="130"/>
                </a:lnTo>
                <a:lnTo>
                  <a:pt x="637" y="162"/>
                </a:lnTo>
                <a:lnTo>
                  <a:pt x="632" y="187"/>
                </a:lnTo>
                <a:lnTo>
                  <a:pt x="627" y="213"/>
                </a:lnTo>
                <a:lnTo>
                  <a:pt x="604" y="207"/>
                </a:lnTo>
                <a:lnTo>
                  <a:pt x="580" y="202"/>
                </a:lnTo>
                <a:lnTo>
                  <a:pt x="557" y="198"/>
                </a:lnTo>
                <a:lnTo>
                  <a:pt x="534" y="196"/>
                </a:lnTo>
                <a:lnTo>
                  <a:pt x="512" y="195"/>
                </a:lnTo>
                <a:lnTo>
                  <a:pt x="490" y="196"/>
                </a:lnTo>
                <a:lnTo>
                  <a:pt x="471" y="197"/>
                </a:lnTo>
                <a:lnTo>
                  <a:pt x="452" y="198"/>
                </a:lnTo>
                <a:lnTo>
                  <a:pt x="419" y="203"/>
                </a:lnTo>
                <a:lnTo>
                  <a:pt x="394" y="208"/>
                </a:lnTo>
                <a:lnTo>
                  <a:pt x="377" y="212"/>
                </a:lnTo>
                <a:lnTo>
                  <a:pt x="372" y="213"/>
                </a:lnTo>
                <a:lnTo>
                  <a:pt x="361" y="215"/>
                </a:lnTo>
                <a:lnTo>
                  <a:pt x="350" y="219"/>
                </a:lnTo>
                <a:lnTo>
                  <a:pt x="340" y="222"/>
                </a:lnTo>
                <a:lnTo>
                  <a:pt x="330" y="227"/>
                </a:lnTo>
                <a:lnTo>
                  <a:pt x="319" y="231"/>
                </a:lnTo>
                <a:lnTo>
                  <a:pt x="310" y="237"/>
                </a:lnTo>
                <a:lnTo>
                  <a:pt x="302" y="243"/>
                </a:lnTo>
                <a:lnTo>
                  <a:pt x="292" y="251"/>
                </a:lnTo>
                <a:lnTo>
                  <a:pt x="277" y="265"/>
                </a:lnTo>
                <a:lnTo>
                  <a:pt x="261" y="283"/>
                </a:lnTo>
                <a:lnTo>
                  <a:pt x="248" y="302"/>
                </a:lnTo>
                <a:lnTo>
                  <a:pt x="235" y="321"/>
                </a:lnTo>
                <a:lnTo>
                  <a:pt x="225" y="342"/>
                </a:lnTo>
                <a:lnTo>
                  <a:pt x="216" y="364"/>
                </a:lnTo>
                <a:lnTo>
                  <a:pt x="207" y="386"/>
                </a:lnTo>
                <a:lnTo>
                  <a:pt x="200" y="407"/>
                </a:lnTo>
                <a:lnTo>
                  <a:pt x="195" y="428"/>
                </a:lnTo>
                <a:lnTo>
                  <a:pt x="191" y="449"/>
                </a:lnTo>
                <a:lnTo>
                  <a:pt x="188" y="469"/>
                </a:lnTo>
                <a:lnTo>
                  <a:pt x="185" y="486"/>
                </a:lnTo>
                <a:lnTo>
                  <a:pt x="185" y="496"/>
                </a:lnTo>
                <a:lnTo>
                  <a:pt x="185" y="505"/>
                </a:lnTo>
                <a:lnTo>
                  <a:pt x="187" y="514"/>
                </a:lnTo>
                <a:lnTo>
                  <a:pt x="189" y="524"/>
                </a:lnTo>
                <a:lnTo>
                  <a:pt x="195" y="543"/>
                </a:lnTo>
                <a:lnTo>
                  <a:pt x="204" y="563"/>
                </a:lnTo>
                <a:lnTo>
                  <a:pt x="215" y="584"/>
                </a:lnTo>
                <a:lnTo>
                  <a:pt x="226" y="603"/>
                </a:lnTo>
                <a:lnTo>
                  <a:pt x="239" y="623"/>
                </a:lnTo>
                <a:lnTo>
                  <a:pt x="254" y="642"/>
                </a:lnTo>
                <a:lnTo>
                  <a:pt x="267" y="658"/>
                </a:lnTo>
                <a:lnTo>
                  <a:pt x="282" y="675"/>
                </a:lnTo>
                <a:lnTo>
                  <a:pt x="296" y="690"/>
                </a:lnTo>
                <a:lnTo>
                  <a:pt x="310" y="702"/>
                </a:lnTo>
                <a:lnTo>
                  <a:pt x="321" y="713"/>
                </a:lnTo>
                <a:lnTo>
                  <a:pt x="333" y="721"/>
                </a:lnTo>
                <a:lnTo>
                  <a:pt x="341" y="726"/>
                </a:lnTo>
                <a:lnTo>
                  <a:pt x="347" y="729"/>
                </a:lnTo>
                <a:lnTo>
                  <a:pt x="362" y="731"/>
                </a:lnTo>
                <a:lnTo>
                  <a:pt x="382" y="736"/>
                </a:lnTo>
                <a:lnTo>
                  <a:pt x="406" y="743"/>
                </a:lnTo>
                <a:lnTo>
                  <a:pt x="432" y="752"/>
                </a:lnTo>
                <a:lnTo>
                  <a:pt x="458" y="761"/>
                </a:lnTo>
                <a:lnTo>
                  <a:pt x="481" y="771"/>
                </a:lnTo>
                <a:lnTo>
                  <a:pt x="501" y="781"/>
                </a:lnTo>
                <a:lnTo>
                  <a:pt x="508" y="786"/>
                </a:lnTo>
                <a:lnTo>
                  <a:pt x="513" y="791"/>
                </a:lnTo>
                <a:lnTo>
                  <a:pt x="518" y="795"/>
                </a:lnTo>
                <a:lnTo>
                  <a:pt x="526" y="799"/>
                </a:lnTo>
                <a:lnTo>
                  <a:pt x="541" y="809"/>
                </a:lnTo>
                <a:lnTo>
                  <a:pt x="560" y="817"/>
                </a:lnTo>
                <a:lnTo>
                  <a:pt x="579" y="825"/>
                </a:lnTo>
                <a:lnTo>
                  <a:pt x="612" y="837"/>
                </a:lnTo>
                <a:lnTo>
                  <a:pt x="625" y="841"/>
                </a:lnTo>
                <a:lnTo>
                  <a:pt x="626" y="832"/>
                </a:lnTo>
                <a:lnTo>
                  <a:pt x="628" y="834"/>
                </a:lnTo>
                <a:lnTo>
                  <a:pt x="629" y="850"/>
                </a:lnTo>
                <a:lnTo>
                  <a:pt x="634" y="870"/>
                </a:lnTo>
                <a:lnTo>
                  <a:pt x="636" y="881"/>
                </a:lnTo>
                <a:lnTo>
                  <a:pt x="639" y="892"/>
                </a:lnTo>
                <a:lnTo>
                  <a:pt x="643" y="903"/>
                </a:lnTo>
                <a:lnTo>
                  <a:pt x="648" y="914"/>
                </a:lnTo>
                <a:lnTo>
                  <a:pt x="654" y="924"/>
                </a:lnTo>
                <a:lnTo>
                  <a:pt x="662" y="934"/>
                </a:lnTo>
                <a:lnTo>
                  <a:pt x="670" y="943"/>
                </a:lnTo>
                <a:lnTo>
                  <a:pt x="679" y="951"/>
                </a:lnTo>
                <a:lnTo>
                  <a:pt x="690" y="958"/>
                </a:lnTo>
                <a:lnTo>
                  <a:pt x="702" y="964"/>
                </a:lnTo>
                <a:lnTo>
                  <a:pt x="716" y="969"/>
                </a:lnTo>
                <a:lnTo>
                  <a:pt x="731" y="971"/>
                </a:lnTo>
                <a:lnTo>
                  <a:pt x="735" y="1071"/>
                </a:lnTo>
                <a:lnTo>
                  <a:pt x="735" y="1072"/>
                </a:lnTo>
                <a:lnTo>
                  <a:pt x="735" y="1074"/>
                </a:lnTo>
                <a:lnTo>
                  <a:pt x="733" y="1080"/>
                </a:lnTo>
                <a:lnTo>
                  <a:pt x="729" y="1087"/>
                </a:lnTo>
                <a:lnTo>
                  <a:pt x="721" y="1096"/>
                </a:lnTo>
                <a:lnTo>
                  <a:pt x="708" y="1107"/>
                </a:lnTo>
                <a:lnTo>
                  <a:pt x="691" y="1121"/>
                </a:lnTo>
                <a:lnTo>
                  <a:pt x="665" y="1137"/>
                </a:lnTo>
                <a:lnTo>
                  <a:pt x="650" y="1137"/>
                </a:lnTo>
                <a:lnTo>
                  <a:pt x="636" y="1138"/>
                </a:lnTo>
                <a:lnTo>
                  <a:pt x="621" y="1140"/>
                </a:lnTo>
                <a:lnTo>
                  <a:pt x="608" y="1144"/>
                </a:lnTo>
                <a:lnTo>
                  <a:pt x="594" y="1148"/>
                </a:lnTo>
                <a:lnTo>
                  <a:pt x="581" y="1153"/>
                </a:lnTo>
                <a:lnTo>
                  <a:pt x="568" y="1159"/>
                </a:lnTo>
                <a:lnTo>
                  <a:pt x="557" y="1166"/>
                </a:lnTo>
                <a:lnTo>
                  <a:pt x="535" y="1178"/>
                </a:lnTo>
                <a:lnTo>
                  <a:pt x="518" y="1191"/>
                </a:lnTo>
                <a:lnTo>
                  <a:pt x="506" y="1201"/>
                </a:lnTo>
                <a:lnTo>
                  <a:pt x="498" y="1207"/>
                </a:lnTo>
                <a:lnTo>
                  <a:pt x="477" y="1212"/>
                </a:lnTo>
                <a:lnTo>
                  <a:pt x="455" y="1217"/>
                </a:lnTo>
                <a:lnTo>
                  <a:pt x="434" y="1219"/>
                </a:lnTo>
                <a:lnTo>
                  <a:pt x="417" y="1220"/>
                </a:lnTo>
                <a:lnTo>
                  <a:pt x="407" y="1221"/>
                </a:lnTo>
                <a:lnTo>
                  <a:pt x="396" y="1222"/>
                </a:lnTo>
                <a:lnTo>
                  <a:pt x="382" y="1225"/>
                </a:lnTo>
                <a:lnTo>
                  <a:pt x="366" y="1230"/>
                </a:lnTo>
                <a:lnTo>
                  <a:pt x="347" y="1236"/>
                </a:lnTo>
                <a:lnTo>
                  <a:pt x="328" y="1245"/>
                </a:lnTo>
                <a:lnTo>
                  <a:pt x="307" y="1255"/>
                </a:lnTo>
                <a:lnTo>
                  <a:pt x="285" y="1268"/>
                </a:lnTo>
                <a:lnTo>
                  <a:pt x="263" y="1283"/>
                </a:lnTo>
                <a:lnTo>
                  <a:pt x="241" y="1301"/>
                </a:lnTo>
                <a:lnTo>
                  <a:pt x="230" y="1311"/>
                </a:lnTo>
                <a:lnTo>
                  <a:pt x="220" y="1321"/>
                </a:lnTo>
                <a:lnTo>
                  <a:pt x="209" y="1333"/>
                </a:lnTo>
                <a:lnTo>
                  <a:pt x="199" y="1345"/>
                </a:lnTo>
                <a:lnTo>
                  <a:pt x="189" y="1358"/>
                </a:lnTo>
                <a:lnTo>
                  <a:pt x="179" y="1372"/>
                </a:lnTo>
                <a:lnTo>
                  <a:pt x="170" y="1387"/>
                </a:lnTo>
                <a:lnTo>
                  <a:pt x="161" y="1401"/>
                </a:lnTo>
                <a:lnTo>
                  <a:pt x="152" y="1418"/>
                </a:lnTo>
                <a:lnTo>
                  <a:pt x="144" y="1435"/>
                </a:lnTo>
                <a:lnTo>
                  <a:pt x="137" y="1453"/>
                </a:lnTo>
                <a:lnTo>
                  <a:pt x="129" y="1472"/>
                </a:lnTo>
                <a:lnTo>
                  <a:pt x="124" y="1520"/>
                </a:lnTo>
                <a:lnTo>
                  <a:pt x="114" y="1635"/>
                </a:lnTo>
                <a:lnTo>
                  <a:pt x="108" y="1700"/>
                </a:lnTo>
                <a:lnTo>
                  <a:pt x="104" y="1763"/>
                </a:lnTo>
                <a:lnTo>
                  <a:pt x="101" y="1819"/>
                </a:lnTo>
                <a:lnTo>
                  <a:pt x="101" y="1841"/>
                </a:lnTo>
                <a:lnTo>
                  <a:pt x="102" y="1860"/>
                </a:lnTo>
                <a:lnTo>
                  <a:pt x="105" y="1894"/>
                </a:lnTo>
                <a:lnTo>
                  <a:pt x="107" y="1933"/>
                </a:lnTo>
                <a:lnTo>
                  <a:pt x="109" y="1976"/>
                </a:lnTo>
                <a:lnTo>
                  <a:pt x="110" y="2019"/>
                </a:lnTo>
                <a:lnTo>
                  <a:pt x="110" y="2061"/>
                </a:lnTo>
                <a:lnTo>
                  <a:pt x="108" y="2098"/>
                </a:lnTo>
                <a:lnTo>
                  <a:pt x="106" y="2115"/>
                </a:lnTo>
                <a:lnTo>
                  <a:pt x="105" y="2129"/>
                </a:lnTo>
                <a:lnTo>
                  <a:pt x="101" y="2143"/>
                </a:lnTo>
                <a:lnTo>
                  <a:pt x="98" y="2153"/>
                </a:lnTo>
                <a:lnTo>
                  <a:pt x="83" y="2195"/>
                </a:lnTo>
                <a:lnTo>
                  <a:pt x="74" y="2219"/>
                </a:lnTo>
                <a:lnTo>
                  <a:pt x="66" y="2242"/>
                </a:lnTo>
                <a:lnTo>
                  <a:pt x="61" y="2266"/>
                </a:lnTo>
                <a:lnTo>
                  <a:pt x="59" y="2277"/>
                </a:lnTo>
                <a:lnTo>
                  <a:pt x="58" y="2286"/>
                </a:lnTo>
                <a:lnTo>
                  <a:pt x="59" y="2295"/>
                </a:lnTo>
                <a:lnTo>
                  <a:pt x="60" y="2303"/>
                </a:lnTo>
                <a:lnTo>
                  <a:pt x="63" y="2309"/>
                </a:lnTo>
                <a:lnTo>
                  <a:pt x="67" y="2313"/>
                </a:lnTo>
                <a:lnTo>
                  <a:pt x="65" y="2313"/>
                </a:lnTo>
                <a:lnTo>
                  <a:pt x="70" y="2317"/>
                </a:lnTo>
                <a:lnTo>
                  <a:pt x="83" y="2328"/>
                </a:lnTo>
                <a:lnTo>
                  <a:pt x="92" y="2335"/>
                </a:lnTo>
                <a:lnTo>
                  <a:pt x="102" y="2341"/>
                </a:lnTo>
                <a:lnTo>
                  <a:pt x="114" y="2347"/>
                </a:lnTo>
                <a:lnTo>
                  <a:pt x="127" y="2353"/>
                </a:lnTo>
                <a:lnTo>
                  <a:pt x="128" y="2512"/>
                </a:lnTo>
                <a:lnTo>
                  <a:pt x="127" y="2587"/>
                </a:lnTo>
                <a:lnTo>
                  <a:pt x="126" y="2634"/>
                </a:lnTo>
                <a:lnTo>
                  <a:pt x="125" y="2643"/>
                </a:lnTo>
                <a:lnTo>
                  <a:pt x="123" y="2654"/>
                </a:lnTo>
                <a:lnTo>
                  <a:pt x="115" y="2679"/>
                </a:lnTo>
                <a:lnTo>
                  <a:pt x="94" y="2738"/>
                </a:lnTo>
                <a:lnTo>
                  <a:pt x="84" y="2773"/>
                </a:lnTo>
                <a:lnTo>
                  <a:pt x="79" y="2790"/>
                </a:lnTo>
                <a:lnTo>
                  <a:pt x="74" y="2808"/>
                </a:lnTo>
                <a:lnTo>
                  <a:pt x="71" y="2827"/>
                </a:lnTo>
                <a:lnTo>
                  <a:pt x="69" y="2845"/>
                </a:lnTo>
                <a:lnTo>
                  <a:pt x="67" y="2864"/>
                </a:lnTo>
                <a:lnTo>
                  <a:pt x="67" y="2883"/>
                </a:lnTo>
                <a:lnTo>
                  <a:pt x="61" y="2932"/>
                </a:lnTo>
                <a:lnTo>
                  <a:pt x="55" y="2986"/>
                </a:lnTo>
                <a:lnTo>
                  <a:pt x="48" y="3054"/>
                </a:lnTo>
                <a:lnTo>
                  <a:pt x="42" y="3129"/>
                </a:lnTo>
                <a:lnTo>
                  <a:pt x="40" y="3169"/>
                </a:lnTo>
                <a:lnTo>
                  <a:pt x="38" y="3208"/>
                </a:lnTo>
                <a:lnTo>
                  <a:pt x="38" y="3247"/>
                </a:lnTo>
                <a:lnTo>
                  <a:pt x="38" y="3284"/>
                </a:lnTo>
                <a:lnTo>
                  <a:pt x="40" y="3319"/>
                </a:lnTo>
                <a:lnTo>
                  <a:pt x="43" y="3352"/>
                </a:lnTo>
                <a:lnTo>
                  <a:pt x="46" y="3384"/>
                </a:lnTo>
                <a:lnTo>
                  <a:pt x="49" y="3413"/>
                </a:lnTo>
                <a:lnTo>
                  <a:pt x="49" y="3441"/>
                </a:lnTo>
                <a:lnTo>
                  <a:pt x="49" y="3467"/>
                </a:lnTo>
                <a:lnTo>
                  <a:pt x="46" y="3491"/>
                </a:lnTo>
                <a:lnTo>
                  <a:pt x="44" y="3514"/>
                </a:lnTo>
                <a:lnTo>
                  <a:pt x="41" y="3536"/>
                </a:lnTo>
                <a:lnTo>
                  <a:pt x="38" y="3557"/>
                </a:lnTo>
                <a:lnTo>
                  <a:pt x="31" y="3595"/>
                </a:lnTo>
                <a:lnTo>
                  <a:pt x="23" y="3631"/>
                </a:lnTo>
                <a:lnTo>
                  <a:pt x="16" y="3663"/>
                </a:lnTo>
                <a:lnTo>
                  <a:pt x="14" y="3677"/>
                </a:lnTo>
                <a:lnTo>
                  <a:pt x="12" y="3692"/>
                </a:lnTo>
                <a:lnTo>
                  <a:pt x="7" y="3800"/>
                </a:lnTo>
                <a:lnTo>
                  <a:pt x="4" y="3879"/>
                </a:lnTo>
                <a:lnTo>
                  <a:pt x="2" y="3930"/>
                </a:lnTo>
                <a:lnTo>
                  <a:pt x="0" y="3941"/>
                </a:lnTo>
                <a:lnTo>
                  <a:pt x="0" y="3952"/>
                </a:lnTo>
                <a:lnTo>
                  <a:pt x="1" y="3966"/>
                </a:lnTo>
                <a:lnTo>
                  <a:pt x="3" y="3973"/>
                </a:lnTo>
                <a:lnTo>
                  <a:pt x="5" y="3980"/>
                </a:lnTo>
                <a:lnTo>
                  <a:pt x="9" y="3987"/>
                </a:lnTo>
                <a:lnTo>
                  <a:pt x="13" y="3995"/>
                </a:lnTo>
                <a:lnTo>
                  <a:pt x="19" y="4001"/>
                </a:lnTo>
                <a:lnTo>
                  <a:pt x="27" y="4007"/>
                </a:lnTo>
                <a:lnTo>
                  <a:pt x="36" y="4012"/>
                </a:lnTo>
                <a:lnTo>
                  <a:pt x="46" y="4016"/>
                </a:lnTo>
                <a:lnTo>
                  <a:pt x="54" y="4026"/>
                </a:lnTo>
                <a:lnTo>
                  <a:pt x="61" y="4035"/>
                </a:lnTo>
                <a:lnTo>
                  <a:pt x="70" y="4044"/>
                </a:lnTo>
                <a:lnTo>
                  <a:pt x="81" y="4054"/>
                </a:lnTo>
                <a:lnTo>
                  <a:pt x="87" y="4057"/>
                </a:lnTo>
                <a:lnTo>
                  <a:pt x="92" y="4059"/>
                </a:lnTo>
                <a:lnTo>
                  <a:pt x="97" y="4060"/>
                </a:lnTo>
                <a:lnTo>
                  <a:pt x="102" y="4060"/>
                </a:lnTo>
                <a:lnTo>
                  <a:pt x="108" y="4058"/>
                </a:lnTo>
                <a:lnTo>
                  <a:pt x="113" y="4055"/>
                </a:lnTo>
                <a:lnTo>
                  <a:pt x="117" y="4059"/>
                </a:lnTo>
                <a:lnTo>
                  <a:pt x="127" y="4071"/>
                </a:lnTo>
                <a:lnTo>
                  <a:pt x="145" y="4087"/>
                </a:lnTo>
                <a:lnTo>
                  <a:pt x="155" y="4095"/>
                </a:lnTo>
                <a:lnTo>
                  <a:pt x="168" y="4104"/>
                </a:lnTo>
                <a:lnTo>
                  <a:pt x="180" y="4111"/>
                </a:lnTo>
                <a:lnTo>
                  <a:pt x="194" y="4117"/>
                </a:lnTo>
                <a:lnTo>
                  <a:pt x="207" y="4122"/>
                </a:lnTo>
                <a:lnTo>
                  <a:pt x="222" y="4124"/>
                </a:lnTo>
                <a:lnTo>
                  <a:pt x="229" y="4125"/>
                </a:lnTo>
                <a:lnTo>
                  <a:pt x="236" y="4125"/>
                </a:lnTo>
                <a:lnTo>
                  <a:pt x="245" y="4125"/>
                </a:lnTo>
                <a:lnTo>
                  <a:pt x="252" y="4123"/>
                </a:lnTo>
                <a:lnTo>
                  <a:pt x="259" y="4121"/>
                </a:lnTo>
                <a:lnTo>
                  <a:pt x="266" y="4118"/>
                </a:lnTo>
                <a:lnTo>
                  <a:pt x="275" y="4115"/>
                </a:lnTo>
                <a:lnTo>
                  <a:pt x="282" y="4110"/>
                </a:lnTo>
                <a:lnTo>
                  <a:pt x="287" y="4114"/>
                </a:lnTo>
                <a:lnTo>
                  <a:pt x="293" y="4117"/>
                </a:lnTo>
                <a:lnTo>
                  <a:pt x="301" y="4120"/>
                </a:lnTo>
                <a:lnTo>
                  <a:pt x="306" y="4148"/>
                </a:lnTo>
                <a:lnTo>
                  <a:pt x="317" y="4222"/>
                </a:lnTo>
                <a:lnTo>
                  <a:pt x="341" y="4390"/>
                </a:lnTo>
                <a:lnTo>
                  <a:pt x="354" y="4484"/>
                </a:lnTo>
                <a:lnTo>
                  <a:pt x="365" y="4571"/>
                </a:lnTo>
                <a:lnTo>
                  <a:pt x="372" y="4641"/>
                </a:lnTo>
                <a:lnTo>
                  <a:pt x="374" y="4667"/>
                </a:lnTo>
                <a:lnTo>
                  <a:pt x="375" y="4684"/>
                </a:lnTo>
                <a:lnTo>
                  <a:pt x="375" y="4697"/>
                </a:lnTo>
                <a:lnTo>
                  <a:pt x="376" y="4711"/>
                </a:lnTo>
                <a:lnTo>
                  <a:pt x="381" y="4743"/>
                </a:lnTo>
                <a:lnTo>
                  <a:pt x="386" y="4775"/>
                </a:lnTo>
                <a:lnTo>
                  <a:pt x="393" y="4809"/>
                </a:lnTo>
                <a:lnTo>
                  <a:pt x="409" y="4876"/>
                </a:lnTo>
                <a:lnTo>
                  <a:pt x="424" y="4937"/>
                </a:lnTo>
                <a:lnTo>
                  <a:pt x="431" y="4972"/>
                </a:lnTo>
                <a:lnTo>
                  <a:pt x="440" y="5021"/>
                </a:lnTo>
                <a:lnTo>
                  <a:pt x="449" y="5078"/>
                </a:lnTo>
                <a:lnTo>
                  <a:pt x="457" y="5140"/>
                </a:lnTo>
                <a:lnTo>
                  <a:pt x="465" y="5202"/>
                </a:lnTo>
                <a:lnTo>
                  <a:pt x="470" y="5259"/>
                </a:lnTo>
                <a:lnTo>
                  <a:pt x="473" y="5307"/>
                </a:lnTo>
                <a:lnTo>
                  <a:pt x="473" y="5326"/>
                </a:lnTo>
                <a:lnTo>
                  <a:pt x="472" y="5341"/>
                </a:lnTo>
                <a:lnTo>
                  <a:pt x="471" y="5369"/>
                </a:lnTo>
                <a:lnTo>
                  <a:pt x="471" y="5401"/>
                </a:lnTo>
                <a:lnTo>
                  <a:pt x="474" y="5435"/>
                </a:lnTo>
                <a:lnTo>
                  <a:pt x="477" y="5469"/>
                </a:lnTo>
                <a:lnTo>
                  <a:pt x="482" y="5502"/>
                </a:lnTo>
                <a:lnTo>
                  <a:pt x="488" y="5531"/>
                </a:lnTo>
                <a:lnTo>
                  <a:pt x="496" y="5557"/>
                </a:lnTo>
                <a:lnTo>
                  <a:pt x="500" y="5567"/>
                </a:lnTo>
                <a:lnTo>
                  <a:pt x="503" y="5576"/>
                </a:lnTo>
                <a:lnTo>
                  <a:pt x="505" y="5582"/>
                </a:lnTo>
                <a:lnTo>
                  <a:pt x="507" y="5590"/>
                </a:lnTo>
                <a:lnTo>
                  <a:pt x="512" y="5616"/>
                </a:lnTo>
                <a:lnTo>
                  <a:pt x="517" y="5651"/>
                </a:lnTo>
                <a:lnTo>
                  <a:pt x="524" y="5695"/>
                </a:lnTo>
                <a:lnTo>
                  <a:pt x="536" y="5800"/>
                </a:lnTo>
                <a:lnTo>
                  <a:pt x="550" y="5918"/>
                </a:lnTo>
                <a:lnTo>
                  <a:pt x="561" y="6037"/>
                </a:lnTo>
                <a:lnTo>
                  <a:pt x="570" y="6142"/>
                </a:lnTo>
                <a:lnTo>
                  <a:pt x="577" y="6221"/>
                </a:lnTo>
                <a:lnTo>
                  <a:pt x="580" y="6260"/>
                </a:lnTo>
                <a:lnTo>
                  <a:pt x="580" y="6286"/>
                </a:lnTo>
                <a:lnTo>
                  <a:pt x="583" y="6329"/>
                </a:lnTo>
                <a:lnTo>
                  <a:pt x="587" y="6381"/>
                </a:lnTo>
                <a:lnTo>
                  <a:pt x="590" y="6410"/>
                </a:lnTo>
                <a:lnTo>
                  <a:pt x="594" y="6439"/>
                </a:lnTo>
                <a:lnTo>
                  <a:pt x="598" y="6468"/>
                </a:lnTo>
                <a:lnTo>
                  <a:pt x="604" y="6496"/>
                </a:lnTo>
                <a:lnTo>
                  <a:pt x="610" y="6523"/>
                </a:lnTo>
                <a:lnTo>
                  <a:pt x="617" y="6547"/>
                </a:lnTo>
                <a:lnTo>
                  <a:pt x="625" y="6567"/>
                </a:lnTo>
                <a:lnTo>
                  <a:pt x="629" y="6577"/>
                </a:lnTo>
                <a:lnTo>
                  <a:pt x="635" y="6585"/>
                </a:lnTo>
                <a:lnTo>
                  <a:pt x="639" y="6592"/>
                </a:lnTo>
                <a:lnTo>
                  <a:pt x="644" y="6598"/>
                </a:lnTo>
                <a:lnTo>
                  <a:pt x="650" y="6603"/>
                </a:lnTo>
                <a:lnTo>
                  <a:pt x="655" y="6607"/>
                </a:lnTo>
                <a:lnTo>
                  <a:pt x="668" y="6610"/>
                </a:lnTo>
                <a:lnTo>
                  <a:pt x="702" y="6619"/>
                </a:lnTo>
                <a:lnTo>
                  <a:pt x="726" y="6624"/>
                </a:lnTo>
                <a:lnTo>
                  <a:pt x="753" y="6630"/>
                </a:lnTo>
                <a:lnTo>
                  <a:pt x="784" y="6635"/>
                </a:lnTo>
                <a:lnTo>
                  <a:pt x="817" y="6638"/>
                </a:lnTo>
                <a:lnTo>
                  <a:pt x="849" y="6720"/>
                </a:lnTo>
                <a:lnTo>
                  <a:pt x="866" y="6765"/>
                </a:lnTo>
                <a:lnTo>
                  <a:pt x="872" y="6785"/>
                </a:lnTo>
                <a:lnTo>
                  <a:pt x="876" y="6800"/>
                </a:lnTo>
                <a:lnTo>
                  <a:pt x="884" y="6830"/>
                </a:lnTo>
                <a:lnTo>
                  <a:pt x="888" y="6856"/>
                </a:lnTo>
                <a:lnTo>
                  <a:pt x="890" y="6881"/>
                </a:lnTo>
                <a:lnTo>
                  <a:pt x="891" y="6903"/>
                </a:lnTo>
                <a:lnTo>
                  <a:pt x="891" y="6935"/>
                </a:lnTo>
                <a:lnTo>
                  <a:pt x="893" y="6975"/>
                </a:lnTo>
                <a:lnTo>
                  <a:pt x="895" y="7011"/>
                </a:lnTo>
                <a:lnTo>
                  <a:pt x="897" y="7035"/>
                </a:lnTo>
                <a:lnTo>
                  <a:pt x="898" y="7040"/>
                </a:lnTo>
                <a:lnTo>
                  <a:pt x="898" y="7048"/>
                </a:lnTo>
                <a:lnTo>
                  <a:pt x="896" y="7067"/>
                </a:lnTo>
                <a:lnTo>
                  <a:pt x="892" y="7090"/>
                </a:lnTo>
                <a:lnTo>
                  <a:pt x="886" y="7115"/>
                </a:lnTo>
                <a:lnTo>
                  <a:pt x="884" y="7111"/>
                </a:lnTo>
                <a:lnTo>
                  <a:pt x="857" y="7137"/>
                </a:lnTo>
                <a:lnTo>
                  <a:pt x="834" y="7158"/>
                </a:lnTo>
                <a:lnTo>
                  <a:pt x="823" y="7167"/>
                </a:lnTo>
                <a:lnTo>
                  <a:pt x="814" y="7173"/>
                </a:lnTo>
                <a:lnTo>
                  <a:pt x="809" y="7177"/>
                </a:lnTo>
                <a:lnTo>
                  <a:pt x="794" y="7189"/>
                </a:lnTo>
                <a:lnTo>
                  <a:pt x="784" y="7197"/>
                </a:lnTo>
                <a:lnTo>
                  <a:pt x="774" y="7206"/>
                </a:lnTo>
                <a:lnTo>
                  <a:pt x="762" y="7218"/>
                </a:lnTo>
                <a:lnTo>
                  <a:pt x="751" y="7231"/>
                </a:lnTo>
                <a:lnTo>
                  <a:pt x="740" y="7246"/>
                </a:lnTo>
                <a:lnTo>
                  <a:pt x="730" y="7261"/>
                </a:lnTo>
                <a:lnTo>
                  <a:pt x="720" y="7279"/>
                </a:lnTo>
                <a:lnTo>
                  <a:pt x="712" y="7298"/>
                </a:lnTo>
                <a:lnTo>
                  <a:pt x="706" y="7317"/>
                </a:lnTo>
                <a:lnTo>
                  <a:pt x="704" y="7328"/>
                </a:lnTo>
                <a:lnTo>
                  <a:pt x="702" y="7338"/>
                </a:lnTo>
                <a:lnTo>
                  <a:pt x="702" y="7350"/>
                </a:lnTo>
                <a:lnTo>
                  <a:pt x="702" y="7361"/>
                </a:lnTo>
                <a:lnTo>
                  <a:pt x="702" y="7372"/>
                </a:lnTo>
                <a:lnTo>
                  <a:pt x="704" y="7384"/>
                </a:lnTo>
                <a:lnTo>
                  <a:pt x="707" y="7389"/>
                </a:lnTo>
                <a:lnTo>
                  <a:pt x="712" y="7394"/>
                </a:lnTo>
                <a:lnTo>
                  <a:pt x="720" y="7401"/>
                </a:lnTo>
                <a:lnTo>
                  <a:pt x="729" y="7409"/>
                </a:lnTo>
                <a:lnTo>
                  <a:pt x="742" y="7416"/>
                </a:lnTo>
                <a:lnTo>
                  <a:pt x="756" y="7424"/>
                </a:lnTo>
                <a:lnTo>
                  <a:pt x="774" y="7430"/>
                </a:lnTo>
                <a:lnTo>
                  <a:pt x="794" y="7437"/>
                </a:lnTo>
                <a:lnTo>
                  <a:pt x="806" y="7439"/>
                </a:lnTo>
                <a:lnTo>
                  <a:pt x="818" y="7441"/>
                </a:lnTo>
                <a:lnTo>
                  <a:pt x="832" y="7443"/>
                </a:lnTo>
                <a:lnTo>
                  <a:pt x="845" y="7443"/>
                </a:lnTo>
                <a:lnTo>
                  <a:pt x="861" y="7443"/>
                </a:lnTo>
                <a:lnTo>
                  <a:pt x="876" y="7443"/>
                </a:lnTo>
                <a:lnTo>
                  <a:pt x="893" y="7441"/>
                </a:lnTo>
                <a:lnTo>
                  <a:pt x="912" y="7439"/>
                </a:lnTo>
                <a:lnTo>
                  <a:pt x="930" y="7436"/>
                </a:lnTo>
                <a:lnTo>
                  <a:pt x="950" y="7431"/>
                </a:lnTo>
                <a:lnTo>
                  <a:pt x="971" y="7427"/>
                </a:lnTo>
                <a:lnTo>
                  <a:pt x="993" y="7421"/>
                </a:lnTo>
                <a:lnTo>
                  <a:pt x="1015" y="7414"/>
                </a:lnTo>
                <a:lnTo>
                  <a:pt x="1039" y="7406"/>
                </a:lnTo>
                <a:lnTo>
                  <a:pt x="1045" y="7401"/>
                </a:lnTo>
                <a:lnTo>
                  <a:pt x="1053" y="7396"/>
                </a:lnTo>
                <a:lnTo>
                  <a:pt x="1061" y="7389"/>
                </a:lnTo>
                <a:lnTo>
                  <a:pt x="1071" y="7380"/>
                </a:lnTo>
                <a:lnTo>
                  <a:pt x="1082" y="7368"/>
                </a:lnTo>
                <a:lnTo>
                  <a:pt x="1091" y="7354"/>
                </a:lnTo>
                <a:lnTo>
                  <a:pt x="1100" y="7338"/>
                </a:lnTo>
                <a:lnTo>
                  <a:pt x="1101" y="7350"/>
                </a:lnTo>
                <a:lnTo>
                  <a:pt x="1104" y="7359"/>
                </a:lnTo>
                <a:lnTo>
                  <a:pt x="1108" y="7368"/>
                </a:lnTo>
                <a:lnTo>
                  <a:pt x="1113" y="7378"/>
                </a:lnTo>
                <a:lnTo>
                  <a:pt x="1120" y="7386"/>
                </a:lnTo>
                <a:lnTo>
                  <a:pt x="1128" y="7394"/>
                </a:lnTo>
                <a:lnTo>
                  <a:pt x="1137" y="7401"/>
                </a:lnTo>
                <a:lnTo>
                  <a:pt x="1154" y="7414"/>
                </a:lnTo>
                <a:lnTo>
                  <a:pt x="1173" y="7425"/>
                </a:lnTo>
                <a:lnTo>
                  <a:pt x="1189" y="7434"/>
                </a:lnTo>
                <a:lnTo>
                  <a:pt x="1203" y="7440"/>
                </a:lnTo>
                <a:lnTo>
                  <a:pt x="1227" y="7441"/>
                </a:lnTo>
                <a:lnTo>
                  <a:pt x="1251" y="7439"/>
                </a:lnTo>
                <a:lnTo>
                  <a:pt x="1273" y="7436"/>
                </a:lnTo>
                <a:lnTo>
                  <a:pt x="1293" y="7430"/>
                </a:lnTo>
                <a:lnTo>
                  <a:pt x="1312" y="7424"/>
                </a:lnTo>
                <a:lnTo>
                  <a:pt x="1330" y="7417"/>
                </a:lnTo>
                <a:lnTo>
                  <a:pt x="1346" y="7410"/>
                </a:lnTo>
                <a:lnTo>
                  <a:pt x="1361" y="7401"/>
                </a:lnTo>
                <a:lnTo>
                  <a:pt x="1374" y="7393"/>
                </a:lnTo>
                <a:lnTo>
                  <a:pt x="1386" y="7386"/>
                </a:lnTo>
                <a:lnTo>
                  <a:pt x="1404" y="7371"/>
                </a:lnTo>
                <a:lnTo>
                  <a:pt x="1416" y="7361"/>
                </a:lnTo>
                <a:lnTo>
                  <a:pt x="1420" y="7357"/>
                </a:lnTo>
                <a:lnTo>
                  <a:pt x="1428" y="7343"/>
                </a:lnTo>
                <a:lnTo>
                  <a:pt x="1436" y="7330"/>
                </a:lnTo>
                <a:lnTo>
                  <a:pt x="1441" y="7315"/>
                </a:lnTo>
                <a:lnTo>
                  <a:pt x="1445" y="7302"/>
                </a:lnTo>
                <a:lnTo>
                  <a:pt x="1447" y="7287"/>
                </a:lnTo>
                <a:lnTo>
                  <a:pt x="1449" y="7273"/>
                </a:lnTo>
                <a:lnTo>
                  <a:pt x="1450" y="7258"/>
                </a:lnTo>
                <a:lnTo>
                  <a:pt x="1450" y="7245"/>
                </a:lnTo>
                <a:lnTo>
                  <a:pt x="1448" y="7221"/>
                </a:lnTo>
                <a:lnTo>
                  <a:pt x="1445" y="7202"/>
                </a:lnTo>
                <a:lnTo>
                  <a:pt x="1442" y="7185"/>
                </a:lnTo>
                <a:lnTo>
                  <a:pt x="1434" y="7174"/>
                </a:lnTo>
                <a:lnTo>
                  <a:pt x="1429" y="7163"/>
                </a:lnTo>
                <a:lnTo>
                  <a:pt x="1423" y="7149"/>
                </a:lnTo>
                <a:lnTo>
                  <a:pt x="1418" y="7136"/>
                </a:lnTo>
                <a:lnTo>
                  <a:pt x="1408" y="7106"/>
                </a:lnTo>
                <a:lnTo>
                  <a:pt x="1399" y="7077"/>
                </a:lnTo>
                <a:lnTo>
                  <a:pt x="1395" y="7067"/>
                </a:lnTo>
                <a:lnTo>
                  <a:pt x="1387" y="7054"/>
                </a:lnTo>
                <a:lnTo>
                  <a:pt x="1365" y="7018"/>
                </a:lnTo>
                <a:lnTo>
                  <a:pt x="1328" y="6960"/>
                </a:lnTo>
                <a:lnTo>
                  <a:pt x="1326" y="6954"/>
                </a:lnTo>
                <a:lnTo>
                  <a:pt x="1325" y="6947"/>
                </a:lnTo>
                <a:lnTo>
                  <a:pt x="1325" y="6939"/>
                </a:lnTo>
                <a:lnTo>
                  <a:pt x="1326" y="6929"/>
                </a:lnTo>
                <a:lnTo>
                  <a:pt x="1328" y="6918"/>
                </a:lnTo>
                <a:lnTo>
                  <a:pt x="1331" y="6906"/>
                </a:lnTo>
                <a:lnTo>
                  <a:pt x="1340" y="6872"/>
                </a:lnTo>
                <a:lnTo>
                  <a:pt x="1343" y="6860"/>
                </a:lnTo>
                <a:lnTo>
                  <a:pt x="1346" y="6847"/>
                </a:lnTo>
                <a:lnTo>
                  <a:pt x="1347" y="6834"/>
                </a:lnTo>
                <a:lnTo>
                  <a:pt x="1348" y="6820"/>
                </a:lnTo>
                <a:lnTo>
                  <a:pt x="1348" y="6795"/>
                </a:lnTo>
                <a:lnTo>
                  <a:pt x="1347" y="6769"/>
                </a:lnTo>
                <a:lnTo>
                  <a:pt x="1344" y="6746"/>
                </a:lnTo>
                <a:lnTo>
                  <a:pt x="1341" y="6725"/>
                </a:lnTo>
                <a:lnTo>
                  <a:pt x="1337" y="6696"/>
                </a:lnTo>
                <a:lnTo>
                  <a:pt x="1336" y="6686"/>
                </a:lnTo>
                <a:lnTo>
                  <a:pt x="1335" y="6671"/>
                </a:lnTo>
                <a:lnTo>
                  <a:pt x="1335" y="6638"/>
                </a:lnTo>
                <a:lnTo>
                  <a:pt x="1335" y="6603"/>
                </a:lnTo>
                <a:lnTo>
                  <a:pt x="1334" y="6586"/>
                </a:lnTo>
                <a:lnTo>
                  <a:pt x="1333" y="6571"/>
                </a:lnTo>
                <a:lnTo>
                  <a:pt x="1333" y="6559"/>
                </a:lnTo>
                <a:lnTo>
                  <a:pt x="1334" y="6539"/>
                </a:lnTo>
                <a:lnTo>
                  <a:pt x="1340" y="6488"/>
                </a:lnTo>
                <a:lnTo>
                  <a:pt x="1347" y="6430"/>
                </a:lnTo>
                <a:lnTo>
                  <a:pt x="1355" y="6379"/>
                </a:lnTo>
                <a:lnTo>
                  <a:pt x="1364" y="6379"/>
                </a:lnTo>
                <a:lnTo>
                  <a:pt x="1377" y="6379"/>
                </a:lnTo>
                <a:lnTo>
                  <a:pt x="1385" y="6377"/>
                </a:lnTo>
                <a:lnTo>
                  <a:pt x="1388" y="6376"/>
                </a:lnTo>
                <a:lnTo>
                  <a:pt x="1391" y="6374"/>
                </a:lnTo>
                <a:lnTo>
                  <a:pt x="1394" y="6372"/>
                </a:lnTo>
                <a:lnTo>
                  <a:pt x="1397" y="6368"/>
                </a:lnTo>
                <a:lnTo>
                  <a:pt x="1399" y="6364"/>
                </a:lnTo>
                <a:lnTo>
                  <a:pt x="1401" y="6359"/>
                </a:lnTo>
                <a:lnTo>
                  <a:pt x="1403" y="6353"/>
                </a:lnTo>
                <a:lnTo>
                  <a:pt x="1404" y="6345"/>
                </a:lnTo>
                <a:lnTo>
                  <a:pt x="1405" y="6327"/>
                </a:lnTo>
                <a:lnTo>
                  <a:pt x="1413" y="6190"/>
                </a:lnTo>
                <a:lnTo>
                  <a:pt x="1417" y="6089"/>
                </a:lnTo>
                <a:lnTo>
                  <a:pt x="1420" y="6029"/>
                </a:lnTo>
                <a:lnTo>
                  <a:pt x="1419" y="5984"/>
                </a:lnTo>
                <a:lnTo>
                  <a:pt x="1417" y="5914"/>
                </a:lnTo>
                <a:lnTo>
                  <a:pt x="1417" y="5875"/>
                </a:lnTo>
                <a:lnTo>
                  <a:pt x="1418" y="5839"/>
                </a:lnTo>
                <a:lnTo>
                  <a:pt x="1420" y="5808"/>
                </a:lnTo>
                <a:lnTo>
                  <a:pt x="1421" y="5794"/>
                </a:lnTo>
                <a:lnTo>
                  <a:pt x="1423" y="5783"/>
                </a:lnTo>
                <a:lnTo>
                  <a:pt x="1424" y="5772"/>
                </a:lnTo>
                <a:lnTo>
                  <a:pt x="1425" y="5755"/>
                </a:lnTo>
                <a:lnTo>
                  <a:pt x="1426" y="5713"/>
                </a:lnTo>
                <a:lnTo>
                  <a:pt x="1425" y="5661"/>
                </a:lnTo>
                <a:lnTo>
                  <a:pt x="1423" y="5605"/>
                </a:lnTo>
                <a:lnTo>
                  <a:pt x="1419" y="5501"/>
                </a:lnTo>
                <a:lnTo>
                  <a:pt x="1416" y="5441"/>
                </a:lnTo>
                <a:lnTo>
                  <a:pt x="1415" y="5420"/>
                </a:lnTo>
                <a:lnTo>
                  <a:pt x="1414" y="5401"/>
                </a:lnTo>
                <a:lnTo>
                  <a:pt x="1413" y="5392"/>
                </a:lnTo>
                <a:lnTo>
                  <a:pt x="1413" y="5383"/>
                </a:lnTo>
                <a:lnTo>
                  <a:pt x="1414" y="5372"/>
                </a:lnTo>
                <a:lnTo>
                  <a:pt x="1416" y="5362"/>
                </a:lnTo>
                <a:lnTo>
                  <a:pt x="1418" y="5356"/>
                </a:lnTo>
                <a:lnTo>
                  <a:pt x="1420" y="5350"/>
                </a:lnTo>
                <a:lnTo>
                  <a:pt x="1425" y="5341"/>
                </a:lnTo>
                <a:lnTo>
                  <a:pt x="1431" y="5332"/>
                </a:lnTo>
                <a:lnTo>
                  <a:pt x="1437" y="5321"/>
                </a:lnTo>
                <a:lnTo>
                  <a:pt x="1439" y="5316"/>
                </a:lnTo>
                <a:lnTo>
                  <a:pt x="1440" y="5310"/>
                </a:lnTo>
                <a:lnTo>
                  <a:pt x="1440" y="5304"/>
                </a:lnTo>
                <a:lnTo>
                  <a:pt x="1439" y="5297"/>
                </a:lnTo>
                <a:lnTo>
                  <a:pt x="1437" y="5288"/>
                </a:lnTo>
                <a:lnTo>
                  <a:pt x="1433" y="5279"/>
                </a:lnTo>
                <a:lnTo>
                  <a:pt x="1429" y="5270"/>
                </a:lnTo>
                <a:lnTo>
                  <a:pt x="1423" y="5258"/>
                </a:lnTo>
                <a:lnTo>
                  <a:pt x="1417" y="5247"/>
                </a:lnTo>
                <a:lnTo>
                  <a:pt x="1412" y="5234"/>
                </a:lnTo>
                <a:lnTo>
                  <a:pt x="1409" y="5223"/>
                </a:lnTo>
                <a:lnTo>
                  <a:pt x="1406" y="5211"/>
                </a:lnTo>
                <a:lnTo>
                  <a:pt x="1406" y="5199"/>
                </a:lnTo>
                <a:lnTo>
                  <a:pt x="1406" y="5188"/>
                </a:lnTo>
                <a:lnTo>
                  <a:pt x="1408" y="5176"/>
                </a:lnTo>
                <a:lnTo>
                  <a:pt x="1410" y="5164"/>
                </a:lnTo>
                <a:lnTo>
                  <a:pt x="1414" y="5142"/>
                </a:lnTo>
                <a:lnTo>
                  <a:pt x="1419" y="5119"/>
                </a:lnTo>
                <a:lnTo>
                  <a:pt x="1424" y="5098"/>
                </a:lnTo>
                <a:lnTo>
                  <a:pt x="1425" y="5088"/>
                </a:lnTo>
                <a:lnTo>
                  <a:pt x="1426" y="5078"/>
                </a:lnTo>
                <a:lnTo>
                  <a:pt x="1428" y="5063"/>
                </a:lnTo>
                <a:lnTo>
                  <a:pt x="1433" y="5038"/>
                </a:lnTo>
                <a:lnTo>
                  <a:pt x="1450" y="4967"/>
                </a:lnTo>
                <a:lnTo>
                  <a:pt x="1474" y="4872"/>
                </a:lnTo>
                <a:lnTo>
                  <a:pt x="1500" y="4769"/>
                </a:lnTo>
                <a:lnTo>
                  <a:pt x="1550" y="4577"/>
                </a:lnTo>
                <a:lnTo>
                  <a:pt x="1565" y="4510"/>
                </a:lnTo>
                <a:lnTo>
                  <a:pt x="1570" y="4490"/>
                </a:lnTo>
                <a:lnTo>
                  <a:pt x="1571" y="4480"/>
                </a:lnTo>
                <a:lnTo>
                  <a:pt x="1571" y="4475"/>
                </a:lnTo>
                <a:lnTo>
                  <a:pt x="1574" y="4470"/>
                </a:lnTo>
                <a:lnTo>
                  <a:pt x="1578" y="4458"/>
                </a:lnTo>
                <a:lnTo>
                  <a:pt x="1591" y="4432"/>
                </a:lnTo>
                <a:lnTo>
                  <a:pt x="1598" y="4418"/>
                </a:lnTo>
                <a:lnTo>
                  <a:pt x="1605" y="4402"/>
                </a:lnTo>
                <a:lnTo>
                  <a:pt x="1610" y="4386"/>
                </a:lnTo>
                <a:lnTo>
                  <a:pt x="1612" y="4377"/>
                </a:lnTo>
                <a:lnTo>
                  <a:pt x="1613" y="4369"/>
                </a:lnTo>
                <a:lnTo>
                  <a:pt x="1615" y="4362"/>
                </a:lnTo>
                <a:lnTo>
                  <a:pt x="1618" y="4347"/>
                </a:lnTo>
                <a:lnTo>
                  <a:pt x="1631" y="4302"/>
                </a:lnTo>
                <a:lnTo>
                  <a:pt x="1648" y="4237"/>
                </a:lnTo>
                <a:lnTo>
                  <a:pt x="1670" y="4156"/>
                </a:lnTo>
                <a:lnTo>
                  <a:pt x="1700" y="4172"/>
                </a:lnTo>
                <a:lnTo>
                  <a:pt x="1733" y="4191"/>
                </a:lnTo>
                <a:lnTo>
                  <a:pt x="1769" y="4212"/>
                </a:lnTo>
                <a:lnTo>
                  <a:pt x="1802" y="4234"/>
                </a:lnTo>
                <a:lnTo>
                  <a:pt x="1857" y="4271"/>
                </a:lnTo>
                <a:lnTo>
                  <a:pt x="1880" y="4286"/>
                </a:lnTo>
                <a:lnTo>
                  <a:pt x="1885" y="4294"/>
                </a:lnTo>
                <a:lnTo>
                  <a:pt x="1892" y="4303"/>
                </a:lnTo>
                <a:lnTo>
                  <a:pt x="1900" y="4310"/>
                </a:lnTo>
                <a:lnTo>
                  <a:pt x="1912" y="4316"/>
                </a:lnTo>
                <a:lnTo>
                  <a:pt x="1923" y="4323"/>
                </a:lnTo>
                <a:lnTo>
                  <a:pt x="1937" y="4330"/>
                </a:lnTo>
                <a:lnTo>
                  <a:pt x="1963" y="4340"/>
                </a:lnTo>
                <a:lnTo>
                  <a:pt x="1952" y="4409"/>
                </a:lnTo>
                <a:lnTo>
                  <a:pt x="1949" y="4434"/>
                </a:lnTo>
                <a:lnTo>
                  <a:pt x="1948" y="4452"/>
                </a:lnTo>
                <a:lnTo>
                  <a:pt x="1949" y="4519"/>
                </a:lnTo>
                <a:lnTo>
                  <a:pt x="1952" y="4603"/>
                </a:lnTo>
                <a:lnTo>
                  <a:pt x="1954" y="4684"/>
                </a:lnTo>
                <a:lnTo>
                  <a:pt x="1955" y="4743"/>
                </a:lnTo>
                <a:lnTo>
                  <a:pt x="1954" y="4769"/>
                </a:lnTo>
                <a:lnTo>
                  <a:pt x="1952" y="4806"/>
                </a:lnTo>
                <a:lnTo>
                  <a:pt x="1949" y="4849"/>
                </a:lnTo>
                <a:lnTo>
                  <a:pt x="1947" y="4896"/>
                </a:lnTo>
                <a:lnTo>
                  <a:pt x="1946" y="4943"/>
                </a:lnTo>
                <a:lnTo>
                  <a:pt x="1946" y="4965"/>
                </a:lnTo>
                <a:lnTo>
                  <a:pt x="1947" y="4985"/>
                </a:lnTo>
                <a:lnTo>
                  <a:pt x="1948" y="5004"/>
                </a:lnTo>
                <a:lnTo>
                  <a:pt x="1951" y="5020"/>
                </a:lnTo>
                <a:lnTo>
                  <a:pt x="1954" y="5033"/>
                </a:lnTo>
                <a:lnTo>
                  <a:pt x="1956" y="5039"/>
                </a:lnTo>
                <a:lnTo>
                  <a:pt x="1959" y="5043"/>
                </a:lnTo>
                <a:lnTo>
                  <a:pt x="1964" y="5054"/>
                </a:lnTo>
                <a:lnTo>
                  <a:pt x="1968" y="5067"/>
                </a:lnTo>
                <a:lnTo>
                  <a:pt x="1970" y="5083"/>
                </a:lnTo>
                <a:lnTo>
                  <a:pt x="1973" y="5100"/>
                </a:lnTo>
                <a:lnTo>
                  <a:pt x="1976" y="5140"/>
                </a:lnTo>
                <a:lnTo>
                  <a:pt x="1979" y="5180"/>
                </a:lnTo>
                <a:lnTo>
                  <a:pt x="1982" y="5200"/>
                </a:lnTo>
                <a:lnTo>
                  <a:pt x="1984" y="5219"/>
                </a:lnTo>
                <a:lnTo>
                  <a:pt x="1987" y="5234"/>
                </a:lnTo>
                <a:lnTo>
                  <a:pt x="1992" y="5249"/>
                </a:lnTo>
                <a:lnTo>
                  <a:pt x="1995" y="5254"/>
                </a:lnTo>
                <a:lnTo>
                  <a:pt x="1997" y="5259"/>
                </a:lnTo>
                <a:lnTo>
                  <a:pt x="2000" y="5263"/>
                </a:lnTo>
                <a:lnTo>
                  <a:pt x="2004" y="5266"/>
                </a:lnTo>
                <a:lnTo>
                  <a:pt x="2007" y="5269"/>
                </a:lnTo>
                <a:lnTo>
                  <a:pt x="2011" y="5270"/>
                </a:lnTo>
                <a:lnTo>
                  <a:pt x="2016" y="5270"/>
                </a:lnTo>
                <a:lnTo>
                  <a:pt x="2022" y="5269"/>
                </a:lnTo>
                <a:lnTo>
                  <a:pt x="2036" y="5262"/>
                </a:lnTo>
                <a:lnTo>
                  <a:pt x="2048" y="5256"/>
                </a:lnTo>
                <a:lnTo>
                  <a:pt x="2056" y="5250"/>
                </a:lnTo>
                <a:lnTo>
                  <a:pt x="2063" y="5244"/>
                </a:lnTo>
                <a:lnTo>
                  <a:pt x="2069" y="5238"/>
                </a:lnTo>
                <a:lnTo>
                  <a:pt x="2076" y="5234"/>
                </a:lnTo>
                <a:lnTo>
                  <a:pt x="2083" y="5230"/>
                </a:lnTo>
                <a:lnTo>
                  <a:pt x="2092" y="5228"/>
                </a:lnTo>
                <a:lnTo>
                  <a:pt x="2116" y="5233"/>
                </a:lnTo>
                <a:lnTo>
                  <a:pt x="2154" y="5241"/>
                </a:lnTo>
                <a:lnTo>
                  <a:pt x="2178" y="5244"/>
                </a:lnTo>
                <a:lnTo>
                  <a:pt x="2204" y="5248"/>
                </a:lnTo>
                <a:lnTo>
                  <a:pt x="2230" y="5250"/>
                </a:lnTo>
                <a:lnTo>
                  <a:pt x="2258" y="5252"/>
                </a:lnTo>
                <a:lnTo>
                  <a:pt x="2284" y="5253"/>
                </a:lnTo>
                <a:lnTo>
                  <a:pt x="2310" y="5252"/>
                </a:lnTo>
                <a:lnTo>
                  <a:pt x="2335" y="5250"/>
                </a:lnTo>
                <a:lnTo>
                  <a:pt x="2345" y="5248"/>
                </a:lnTo>
                <a:lnTo>
                  <a:pt x="2357" y="5246"/>
                </a:lnTo>
                <a:lnTo>
                  <a:pt x="2366" y="5243"/>
                </a:lnTo>
                <a:lnTo>
                  <a:pt x="2375" y="5238"/>
                </a:lnTo>
                <a:lnTo>
                  <a:pt x="2384" y="5234"/>
                </a:lnTo>
                <a:lnTo>
                  <a:pt x="2391" y="5229"/>
                </a:lnTo>
                <a:lnTo>
                  <a:pt x="2397" y="5223"/>
                </a:lnTo>
                <a:lnTo>
                  <a:pt x="2401" y="5217"/>
                </a:lnTo>
                <a:lnTo>
                  <a:pt x="2405" y="5209"/>
                </a:lnTo>
                <a:lnTo>
                  <a:pt x="2408" y="5201"/>
                </a:lnTo>
                <a:lnTo>
                  <a:pt x="2411" y="5191"/>
                </a:lnTo>
                <a:lnTo>
                  <a:pt x="2412" y="5185"/>
                </a:lnTo>
                <a:lnTo>
                  <a:pt x="2412" y="5178"/>
                </a:lnTo>
                <a:lnTo>
                  <a:pt x="2411" y="5138"/>
                </a:lnTo>
                <a:lnTo>
                  <a:pt x="2409" y="5100"/>
                </a:lnTo>
                <a:lnTo>
                  <a:pt x="2405" y="5066"/>
                </a:lnTo>
                <a:lnTo>
                  <a:pt x="2400" y="5034"/>
                </a:lnTo>
                <a:lnTo>
                  <a:pt x="2394" y="5005"/>
                </a:lnTo>
                <a:lnTo>
                  <a:pt x="2390" y="4992"/>
                </a:lnTo>
                <a:lnTo>
                  <a:pt x="2386" y="4979"/>
                </a:lnTo>
                <a:lnTo>
                  <a:pt x="2381" y="4968"/>
                </a:lnTo>
                <a:lnTo>
                  <a:pt x="2375" y="4956"/>
                </a:lnTo>
                <a:lnTo>
                  <a:pt x="2369" y="4946"/>
                </a:lnTo>
                <a:lnTo>
                  <a:pt x="2363" y="4937"/>
                </a:lnTo>
                <a:lnTo>
                  <a:pt x="2351" y="4918"/>
                </a:lnTo>
                <a:lnTo>
                  <a:pt x="2340" y="4898"/>
                </a:lnTo>
                <a:lnTo>
                  <a:pt x="2331" y="4878"/>
                </a:lnTo>
                <a:lnTo>
                  <a:pt x="2323" y="4859"/>
                </a:lnTo>
                <a:lnTo>
                  <a:pt x="2316" y="4840"/>
                </a:lnTo>
                <a:lnTo>
                  <a:pt x="2312" y="4823"/>
                </a:lnTo>
                <a:lnTo>
                  <a:pt x="2309" y="4808"/>
                </a:lnTo>
                <a:lnTo>
                  <a:pt x="2308" y="4794"/>
                </a:lnTo>
                <a:lnTo>
                  <a:pt x="2309" y="4793"/>
                </a:lnTo>
                <a:lnTo>
                  <a:pt x="2308" y="4792"/>
                </a:lnTo>
                <a:lnTo>
                  <a:pt x="2310" y="4786"/>
                </a:lnTo>
                <a:lnTo>
                  <a:pt x="2314" y="4779"/>
                </a:lnTo>
                <a:lnTo>
                  <a:pt x="2319" y="4771"/>
                </a:lnTo>
                <a:lnTo>
                  <a:pt x="2327" y="4762"/>
                </a:lnTo>
                <a:lnTo>
                  <a:pt x="2343" y="4744"/>
                </a:lnTo>
                <a:lnTo>
                  <a:pt x="2362" y="4722"/>
                </a:lnTo>
                <a:lnTo>
                  <a:pt x="2381" y="4698"/>
                </a:lnTo>
                <a:lnTo>
                  <a:pt x="2390" y="4686"/>
                </a:lnTo>
                <a:lnTo>
                  <a:pt x="2397" y="4673"/>
                </a:lnTo>
                <a:lnTo>
                  <a:pt x="2404" y="4660"/>
                </a:lnTo>
                <a:lnTo>
                  <a:pt x="2410" y="4646"/>
                </a:lnTo>
                <a:lnTo>
                  <a:pt x="2414" y="4633"/>
                </a:lnTo>
                <a:lnTo>
                  <a:pt x="2415" y="4618"/>
                </a:lnTo>
                <a:lnTo>
                  <a:pt x="2417" y="4590"/>
                </a:lnTo>
                <a:lnTo>
                  <a:pt x="2420" y="4561"/>
                </a:lnTo>
                <a:lnTo>
                  <a:pt x="2427" y="4510"/>
                </a:lnTo>
                <a:lnTo>
                  <a:pt x="2434" y="4474"/>
                </a:lnTo>
                <a:lnTo>
                  <a:pt x="2437" y="4459"/>
                </a:lnTo>
                <a:lnTo>
                  <a:pt x="2437" y="4446"/>
                </a:lnTo>
                <a:lnTo>
                  <a:pt x="2437" y="4431"/>
                </a:lnTo>
                <a:lnTo>
                  <a:pt x="2437" y="4414"/>
                </a:lnTo>
                <a:lnTo>
                  <a:pt x="2435" y="4395"/>
                </a:lnTo>
                <a:lnTo>
                  <a:pt x="2431" y="4377"/>
                </a:lnTo>
                <a:lnTo>
                  <a:pt x="2429" y="4370"/>
                </a:lnTo>
                <a:lnTo>
                  <a:pt x="2426" y="4363"/>
                </a:lnTo>
                <a:lnTo>
                  <a:pt x="2423" y="4357"/>
                </a:lnTo>
                <a:lnTo>
                  <a:pt x="2419" y="4353"/>
                </a:lnTo>
                <a:lnTo>
                  <a:pt x="2417" y="4350"/>
                </a:lnTo>
                <a:lnTo>
                  <a:pt x="2418" y="4348"/>
                </a:lnTo>
                <a:lnTo>
                  <a:pt x="2419" y="4346"/>
                </a:lnTo>
                <a:lnTo>
                  <a:pt x="2422" y="4344"/>
                </a:lnTo>
                <a:lnTo>
                  <a:pt x="2431" y="4340"/>
                </a:lnTo>
                <a:lnTo>
                  <a:pt x="2445" y="4335"/>
                </a:lnTo>
                <a:lnTo>
                  <a:pt x="2460" y="4328"/>
                </a:lnTo>
                <a:lnTo>
                  <a:pt x="2479" y="4319"/>
                </a:lnTo>
                <a:lnTo>
                  <a:pt x="2498" y="4308"/>
                </a:lnTo>
                <a:lnTo>
                  <a:pt x="2507" y="4301"/>
                </a:lnTo>
                <a:lnTo>
                  <a:pt x="2516" y="4293"/>
                </a:lnTo>
                <a:lnTo>
                  <a:pt x="2525" y="4285"/>
                </a:lnTo>
                <a:lnTo>
                  <a:pt x="2533" y="4276"/>
                </a:lnTo>
                <a:lnTo>
                  <a:pt x="2541" y="4265"/>
                </a:lnTo>
                <a:lnTo>
                  <a:pt x="2549" y="4254"/>
                </a:lnTo>
                <a:lnTo>
                  <a:pt x="2556" y="4242"/>
                </a:lnTo>
                <a:lnTo>
                  <a:pt x="2561" y="4228"/>
                </a:lnTo>
                <a:lnTo>
                  <a:pt x="2566" y="4214"/>
                </a:lnTo>
                <a:lnTo>
                  <a:pt x="2569" y="4198"/>
                </a:lnTo>
                <a:lnTo>
                  <a:pt x="2571" y="4180"/>
                </a:lnTo>
                <a:lnTo>
                  <a:pt x="2573" y="4162"/>
                </a:lnTo>
                <a:lnTo>
                  <a:pt x="2573" y="4141"/>
                </a:lnTo>
                <a:lnTo>
                  <a:pt x="2570" y="4120"/>
                </a:lnTo>
                <a:lnTo>
                  <a:pt x="2566" y="4096"/>
                </a:lnTo>
                <a:lnTo>
                  <a:pt x="2560" y="4071"/>
                </a:lnTo>
                <a:lnTo>
                  <a:pt x="2552" y="4045"/>
                </a:lnTo>
                <a:lnTo>
                  <a:pt x="2542" y="4016"/>
                </a:lnTo>
                <a:close/>
                <a:moveTo>
                  <a:pt x="282" y="3982"/>
                </a:moveTo>
                <a:lnTo>
                  <a:pt x="282" y="3982"/>
                </a:lnTo>
                <a:lnTo>
                  <a:pt x="278" y="3976"/>
                </a:lnTo>
                <a:lnTo>
                  <a:pt x="271" y="3961"/>
                </a:lnTo>
                <a:lnTo>
                  <a:pt x="266" y="3952"/>
                </a:lnTo>
                <a:lnTo>
                  <a:pt x="263" y="3943"/>
                </a:lnTo>
                <a:lnTo>
                  <a:pt x="261" y="3934"/>
                </a:lnTo>
                <a:lnTo>
                  <a:pt x="261" y="3927"/>
                </a:lnTo>
                <a:lnTo>
                  <a:pt x="263" y="3913"/>
                </a:lnTo>
                <a:lnTo>
                  <a:pt x="263" y="3892"/>
                </a:lnTo>
                <a:lnTo>
                  <a:pt x="263" y="3869"/>
                </a:lnTo>
                <a:lnTo>
                  <a:pt x="263" y="3849"/>
                </a:lnTo>
                <a:lnTo>
                  <a:pt x="267" y="3877"/>
                </a:lnTo>
                <a:lnTo>
                  <a:pt x="272" y="3894"/>
                </a:lnTo>
                <a:lnTo>
                  <a:pt x="277" y="3912"/>
                </a:lnTo>
                <a:lnTo>
                  <a:pt x="279" y="3947"/>
                </a:lnTo>
                <a:lnTo>
                  <a:pt x="282" y="3982"/>
                </a:lnTo>
                <a:close/>
                <a:moveTo>
                  <a:pt x="493" y="2499"/>
                </a:moveTo>
                <a:lnTo>
                  <a:pt x="493" y="2499"/>
                </a:lnTo>
                <a:lnTo>
                  <a:pt x="484" y="2522"/>
                </a:lnTo>
                <a:lnTo>
                  <a:pt x="474" y="2542"/>
                </a:lnTo>
                <a:lnTo>
                  <a:pt x="468" y="2554"/>
                </a:lnTo>
                <a:lnTo>
                  <a:pt x="461" y="2564"/>
                </a:lnTo>
                <a:lnTo>
                  <a:pt x="458" y="2570"/>
                </a:lnTo>
                <a:lnTo>
                  <a:pt x="455" y="2579"/>
                </a:lnTo>
                <a:lnTo>
                  <a:pt x="448" y="2599"/>
                </a:lnTo>
                <a:lnTo>
                  <a:pt x="441" y="2624"/>
                </a:lnTo>
                <a:lnTo>
                  <a:pt x="434" y="2653"/>
                </a:lnTo>
                <a:lnTo>
                  <a:pt x="429" y="2683"/>
                </a:lnTo>
                <a:lnTo>
                  <a:pt x="426" y="2712"/>
                </a:lnTo>
                <a:lnTo>
                  <a:pt x="424" y="2740"/>
                </a:lnTo>
                <a:lnTo>
                  <a:pt x="424" y="2765"/>
                </a:lnTo>
                <a:lnTo>
                  <a:pt x="424" y="2787"/>
                </a:lnTo>
                <a:lnTo>
                  <a:pt x="423" y="2810"/>
                </a:lnTo>
                <a:lnTo>
                  <a:pt x="419" y="2833"/>
                </a:lnTo>
                <a:lnTo>
                  <a:pt x="414" y="2855"/>
                </a:lnTo>
                <a:lnTo>
                  <a:pt x="407" y="2877"/>
                </a:lnTo>
                <a:lnTo>
                  <a:pt x="399" y="2900"/>
                </a:lnTo>
                <a:lnTo>
                  <a:pt x="390" y="2923"/>
                </a:lnTo>
                <a:lnTo>
                  <a:pt x="378" y="2945"/>
                </a:lnTo>
                <a:lnTo>
                  <a:pt x="373" y="2956"/>
                </a:lnTo>
                <a:lnTo>
                  <a:pt x="368" y="2969"/>
                </a:lnTo>
                <a:lnTo>
                  <a:pt x="364" y="2981"/>
                </a:lnTo>
                <a:lnTo>
                  <a:pt x="361" y="2995"/>
                </a:lnTo>
                <a:lnTo>
                  <a:pt x="356" y="3023"/>
                </a:lnTo>
                <a:lnTo>
                  <a:pt x="351" y="3052"/>
                </a:lnTo>
                <a:lnTo>
                  <a:pt x="349" y="3080"/>
                </a:lnTo>
                <a:lnTo>
                  <a:pt x="348" y="3107"/>
                </a:lnTo>
                <a:lnTo>
                  <a:pt x="347" y="3152"/>
                </a:lnTo>
                <a:lnTo>
                  <a:pt x="346" y="3175"/>
                </a:lnTo>
                <a:lnTo>
                  <a:pt x="343" y="3202"/>
                </a:lnTo>
                <a:lnTo>
                  <a:pt x="338" y="3232"/>
                </a:lnTo>
                <a:lnTo>
                  <a:pt x="331" y="3263"/>
                </a:lnTo>
                <a:lnTo>
                  <a:pt x="323" y="3292"/>
                </a:lnTo>
                <a:lnTo>
                  <a:pt x="315" y="3318"/>
                </a:lnTo>
                <a:lnTo>
                  <a:pt x="307" y="3339"/>
                </a:lnTo>
                <a:lnTo>
                  <a:pt x="303" y="3347"/>
                </a:lnTo>
                <a:lnTo>
                  <a:pt x="300" y="3352"/>
                </a:lnTo>
                <a:lnTo>
                  <a:pt x="298" y="3367"/>
                </a:lnTo>
                <a:lnTo>
                  <a:pt x="292" y="3409"/>
                </a:lnTo>
                <a:lnTo>
                  <a:pt x="286" y="3472"/>
                </a:lnTo>
                <a:lnTo>
                  <a:pt x="279" y="3554"/>
                </a:lnTo>
                <a:lnTo>
                  <a:pt x="272" y="3543"/>
                </a:lnTo>
                <a:lnTo>
                  <a:pt x="267" y="3535"/>
                </a:lnTo>
                <a:lnTo>
                  <a:pt x="260" y="3516"/>
                </a:lnTo>
                <a:lnTo>
                  <a:pt x="256" y="3504"/>
                </a:lnTo>
                <a:lnTo>
                  <a:pt x="253" y="3490"/>
                </a:lnTo>
                <a:lnTo>
                  <a:pt x="251" y="3477"/>
                </a:lnTo>
                <a:lnTo>
                  <a:pt x="251" y="3463"/>
                </a:lnTo>
                <a:lnTo>
                  <a:pt x="251" y="3432"/>
                </a:lnTo>
                <a:lnTo>
                  <a:pt x="251" y="3399"/>
                </a:lnTo>
                <a:lnTo>
                  <a:pt x="252" y="3360"/>
                </a:lnTo>
                <a:lnTo>
                  <a:pt x="254" y="3319"/>
                </a:lnTo>
                <a:lnTo>
                  <a:pt x="258" y="3281"/>
                </a:lnTo>
                <a:lnTo>
                  <a:pt x="261" y="3264"/>
                </a:lnTo>
                <a:lnTo>
                  <a:pt x="263" y="3250"/>
                </a:lnTo>
                <a:lnTo>
                  <a:pt x="267" y="3237"/>
                </a:lnTo>
                <a:lnTo>
                  <a:pt x="272" y="3228"/>
                </a:lnTo>
                <a:lnTo>
                  <a:pt x="290" y="3157"/>
                </a:lnTo>
                <a:lnTo>
                  <a:pt x="304" y="3108"/>
                </a:lnTo>
                <a:lnTo>
                  <a:pt x="308" y="3089"/>
                </a:lnTo>
                <a:lnTo>
                  <a:pt x="310" y="3080"/>
                </a:lnTo>
                <a:lnTo>
                  <a:pt x="313" y="3053"/>
                </a:lnTo>
                <a:lnTo>
                  <a:pt x="320" y="3003"/>
                </a:lnTo>
                <a:lnTo>
                  <a:pt x="324" y="2976"/>
                </a:lnTo>
                <a:lnTo>
                  <a:pt x="330" y="2951"/>
                </a:lnTo>
                <a:lnTo>
                  <a:pt x="336" y="2932"/>
                </a:lnTo>
                <a:lnTo>
                  <a:pt x="338" y="2925"/>
                </a:lnTo>
                <a:lnTo>
                  <a:pt x="341" y="2921"/>
                </a:lnTo>
                <a:lnTo>
                  <a:pt x="343" y="2916"/>
                </a:lnTo>
                <a:lnTo>
                  <a:pt x="346" y="2910"/>
                </a:lnTo>
                <a:lnTo>
                  <a:pt x="353" y="2890"/>
                </a:lnTo>
                <a:lnTo>
                  <a:pt x="359" y="2863"/>
                </a:lnTo>
                <a:lnTo>
                  <a:pt x="365" y="2831"/>
                </a:lnTo>
                <a:lnTo>
                  <a:pt x="369" y="2794"/>
                </a:lnTo>
                <a:lnTo>
                  <a:pt x="372" y="2756"/>
                </a:lnTo>
                <a:lnTo>
                  <a:pt x="372" y="2736"/>
                </a:lnTo>
                <a:lnTo>
                  <a:pt x="372" y="2718"/>
                </a:lnTo>
                <a:lnTo>
                  <a:pt x="370" y="2698"/>
                </a:lnTo>
                <a:lnTo>
                  <a:pt x="368" y="2678"/>
                </a:lnTo>
                <a:lnTo>
                  <a:pt x="366" y="2661"/>
                </a:lnTo>
                <a:lnTo>
                  <a:pt x="365" y="2641"/>
                </a:lnTo>
                <a:lnTo>
                  <a:pt x="363" y="2599"/>
                </a:lnTo>
                <a:lnTo>
                  <a:pt x="363" y="2556"/>
                </a:lnTo>
                <a:lnTo>
                  <a:pt x="363" y="2513"/>
                </a:lnTo>
                <a:lnTo>
                  <a:pt x="365" y="2472"/>
                </a:lnTo>
                <a:lnTo>
                  <a:pt x="367" y="2434"/>
                </a:lnTo>
                <a:lnTo>
                  <a:pt x="371" y="2377"/>
                </a:lnTo>
                <a:lnTo>
                  <a:pt x="373" y="2377"/>
                </a:lnTo>
                <a:lnTo>
                  <a:pt x="376" y="2378"/>
                </a:lnTo>
                <a:lnTo>
                  <a:pt x="377" y="2377"/>
                </a:lnTo>
                <a:lnTo>
                  <a:pt x="379" y="2375"/>
                </a:lnTo>
                <a:lnTo>
                  <a:pt x="381" y="2373"/>
                </a:lnTo>
                <a:lnTo>
                  <a:pt x="382" y="2370"/>
                </a:lnTo>
                <a:lnTo>
                  <a:pt x="383" y="2361"/>
                </a:lnTo>
                <a:lnTo>
                  <a:pt x="384" y="2333"/>
                </a:lnTo>
                <a:lnTo>
                  <a:pt x="389" y="2267"/>
                </a:lnTo>
                <a:lnTo>
                  <a:pt x="393" y="2230"/>
                </a:lnTo>
                <a:lnTo>
                  <a:pt x="397" y="2193"/>
                </a:lnTo>
                <a:lnTo>
                  <a:pt x="401" y="2161"/>
                </a:lnTo>
                <a:lnTo>
                  <a:pt x="406" y="2136"/>
                </a:lnTo>
                <a:lnTo>
                  <a:pt x="409" y="2156"/>
                </a:lnTo>
                <a:lnTo>
                  <a:pt x="413" y="2177"/>
                </a:lnTo>
                <a:lnTo>
                  <a:pt x="418" y="2204"/>
                </a:lnTo>
                <a:lnTo>
                  <a:pt x="425" y="2232"/>
                </a:lnTo>
                <a:lnTo>
                  <a:pt x="430" y="2246"/>
                </a:lnTo>
                <a:lnTo>
                  <a:pt x="435" y="2260"/>
                </a:lnTo>
                <a:lnTo>
                  <a:pt x="442" y="2273"/>
                </a:lnTo>
                <a:lnTo>
                  <a:pt x="449" y="2285"/>
                </a:lnTo>
                <a:lnTo>
                  <a:pt x="456" y="2296"/>
                </a:lnTo>
                <a:lnTo>
                  <a:pt x="466" y="2305"/>
                </a:lnTo>
                <a:lnTo>
                  <a:pt x="467" y="2307"/>
                </a:lnTo>
                <a:lnTo>
                  <a:pt x="470" y="2311"/>
                </a:lnTo>
                <a:lnTo>
                  <a:pt x="475" y="2320"/>
                </a:lnTo>
                <a:lnTo>
                  <a:pt x="480" y="2336"/>
                </a:lnTo>
                <a:lnTo>
                  <a:pt x="483" y="2347"/>
                </a:lnTo>
                <a:lnTo>
                  <a:pt x="485" y="2360"/>
                </a:lnTo>
                <a:lnTo>
                  <a:pt x="488" y="2376"/>
                </a:lnTo>
                <a:lnTo>
                  <a:pt x="490" y="2394"/>
                </a:lnTo>
                <a:lnTo>
                  <a:pt x="492" y="2416"/>
                </a:lnTo>
                <a:lnTo>
                  <a:pt x="493" y="2440"/>
                </a:lnTo>
                <a:lnTo>
                  <a:pt x="494" y="2468"/>
                </a:lnTo>
                <a:lnTo>
                  <a:pt x="493" y="2499"/>
                </a:lnTo>
                <a:close/>
                <a:moveTo>
                  <a:pt x="1335" y="6980"/>
                </a:moveTo>
                <a:lnTo>
                  <a:pt x="1333" y="6976"/>
                </a:lnTo>
                <a:lnTo>
                  <a:pt x="1329" y="6965"/>
                </a:lnTo>
                <a:lnTo>
                  <a:pt x="1335" y="6980"/>
                </a:lnTo>
                <a:close/>
                <a:moveTo>
                  <a:pt x="1097" y="7173"/>
                </a:moveTo>
                <a:lnTo>
                  <a:pt x="1097" y="7173"/>
                </a:lnTo>
                <a:lnTo>
                  <a:pt x="1096" y="7169"/>
                </a:lnTo>
                <a:lnTo>
                  <a:pt x="1099" y="7175"/>
                </a:lnTo>
                <a:lnTo>
                  <a:pt x="1097" y="7173"/>
                </a:lnTo>
                <a:close/>
                <a:moveTo>
                  <a:pt x="2215" y="3785"/>
                </a:moveTo>
                <a:lnTo>
                  <a:pt x="2215" y="3785"/>
                </a:lnTo>
                <a:lnTo>
                  <a:pt x="2198" y="3814"/>
                </a:lnTo>
                <a:lnTo>
                  <a:pt x="2176" y="3855"/>
                </a:lnTo>
                <a:lnTo>
                  <a:pt x="2173" y="3860"/>
                </a:lnTo>
                <a:lnTo>
                  <a:pt x="2169" y="3866"/>
                </a:lnTo>
                <a:lnTo>
                  <a:pt x="2163" y="3871"/>
                </a:lnTo>
                <a:lnTo>
                  <a:pt x="2155" y="3876"/>
                </a:lnTo>
                <a:lnTo>
                  <a:pt x="2148" y="3882"/>
                </a:lnTo>
                <a:lnTo>
                  <a:pt x="2141" y="3886"/>
                </a:lnTo>
                <a:lnTo>
                  <a:pt x="2133" y="3888"/>
                </a:lnTo>
                <a:lnTo>
                  <a:pt x="2124" y="3889"/>
                </a:lnTo>
                <a:lnTo>
                  <a:pt x="2121" y="3890"/>
                </a:lnTo>
                <a:lnTo>
                  <a:pt x="2117" y="3891"/>
                </a:lnTo>
                <a:lnTo>
                  <a:pt x="2107" y="3897"/>
                </a:lnTo>
                <a:lnTo>
                  <a:pt x="2095" y="3906"/>
                </a:lnTo>
                <a:lnTo>
                  <a:pt x="2084" y="3919"/>
                </a:lnTo>
                <a:lnTo>
                  <a:pt x="2071" y="3932"/>
                </a:lnTo>
                <a:lnTo>
                  <a:pt x="2060" y="3948"/>
                </a:lnTo>
                <a:lnTo>
                  <a:pt x="2049" y="3964"/>
                </a:lnTo>
                <a:lnTo>
                  <a:pt x="2039" y="3979"/>
                </a:lnTo>
                <a:lnTo>
                  <a:pt x="2027" y="3930"/>
                </a:lnTo>
                <a:lnTo>
                  <a:pt x="2015" y="3889"/>
                </a:lnTo>
                <a:lnTo>
                  <a:pt x="2006" y="3861"/>
                </a:lnTo>
                <a:lnTo>
                  <a:pt x="2000" y="3847"/>
                </a:lnTo>
                <a:lnTo>
                  <a:pt x="1998" y="3842"/>
                </a:lnTo>
                <a:lnTo>
                  <a:pt x="1995" y="3834"/>
                </a:lnTo>
                <a:lnTo>
                  <a:pt x="1987" y="3809"/>
                </a:lnTo>
                <a:lnTo>
                  <a:pt x="1979" y="3779"/>
                </a:lnTo>
                <a:lnTo>
                  <a:pt x="1971" y="3747"/>
                </a:lnTo>
                <a:lnTo>
                  <a:pt x="1957" y="3687"/>
                </a:lnTo>
                <a:lnTo>
                  <a:pt x="1952" y="3661"/>
                </a:lnTo>
                <a:lnTo>
                  <a:pt x="1949" y="3642"/>
                </a:lnTo>
                <a:lnTo>
                  <a:pt x="1943" y="3620"/>
                </a:lnTo>
                <a:lnTo>
                  <a:pt x="1936" y="3595"/>
                </a:lnTo>
                <a:lnTo>
                  <a:pt x="1925" y="3568"/>
                </a:lnTo>
                <a:lnTo>
                  <a:pt x="1914" y="3538"/>
                </a:lnTo>
                <a:lnTo>
                  <a:pt x="1900" y="3507"/>
                </a:lnTo>
                <a:lnTo>
                  <a:pt x="1871" y="3442"/>
                </a:lnTo>
                <a:lnTo>
                  <a:pt x="1839" y="3374"/>
                </a:lnTo>
                <a:lnTo>
                  <a:pt x="1805" y="3308"/>
                </a:lnTo>
                <a:lnTo>
                  <a:pt x="1773" y="3245"/>
                </a:lnTo>
                <a:lnTo>
                  <a:pt x="1744" y="3190"/>
                </a:lnTo>
                <a:lnTo>
                  <a:pt x="1745" y="3187"/>
                </a:lnTo>
                <a:lnTo>
                  <a:pt x="1743" y="3157"/>
                </a:lnTo>
                <a:lnTo>
                  <a:pt x="1741" y="3126"/>
                </a:lnTo>
                <a:lnTo>
                  <a:pt x="1735" y="3088"/>
                </a:lnTo>
                <a:lnTo>
                  <a:pt x="1729" y="3045"/>
                </a:lnTo>
                <a:lnTo>
                  <a:pt x="1726" y="3024"/>
                </a:lnTo>
                <a:lnTo>
                  <a:pt x="1721" y="3003"/>
                </a:lnTo>
                <a:lnTo>
                  <a:pt x="1716" y="2983"/>
                </a:lnTo>
                <a:lnTo>
                  <a:pt x="1710" y="2963"/>
                </a:lnTo>
                <a:lnTo>
                  <a:pt x="1703" y="2947"/>
                </a:lnTo>
                <a:lnTo>
                  <a:pt x="1696" y="2931"/>
                </a:lnTo>
                <a:lnTo>
                  <a:pt x="1687" y="2917"/>
                </a:lnTo>
                <a:lnTo>
                  <a:pt x="1678" y="2900"/>
                </a:lnTo>
                <a:lnTo>
                  <a:pt x="1668" y="2880"/>
                </a:lnTo>
                <a:lnTo>
                  <a:pt x="1658" y="2860"/>
                </a:lnTo>
                <a:lnTo>
                  <a:pt x="1649" y="2838"/>
                </a:lnTo>
                <a:lnTo>
                  <a:pt x="1646" y="2828"/>
                </a:lnTo>
                <a:lnTo>
                  <a:pt x="1644" y="2817"/>
                </a:lnTo>
                <a:lnTo>
                  <a:pt x="1644" y="2808"/>
                </a:lnTo>
                <a:lnTo>
                  <a:pt x="1644" y="2800"/>
                </a:lnTo>
                <a:lnTo>
                  <a:pt x="1649" y="2768"/>
                </a:lnTo>
                <a:lnTo>
                  <a:pt x="1653" y="2736"/>
                </a:lnTo>
                <a:lnTo>
                  <a:pt x="1653" y="2720"/>
                </a:lnTo>
                <a:lnTo>
                  <a:pt x="1654" y="2700"/>
                </a:lnTo>
                <a:lnTo>
                  <a:pt x="1653" y="2680"/>
                </a:lnTo>
                <a:lnTo>
                  <a:pt x="1651" y="2657"/>
                </a:lnTo>
                <a:lnTo>
                  <a:pt x="1649" y="2645"/>
                </a:lnTo>
                <a:lnTo>
                  <a:pt x="1646" y="2629"/>
                </a:lnTo>
                <a:lnTo>
                  <a:pt x="1637" y="2592"/>
                </a:lnTo>
                <a:lnTo>
                  <a:pt x="1626" y="2546"/>
                </a:lnTo>
                <a:lnTo>
                  <a:pt x="1621" y="2522"/>
                </a:lnTo>
                <a:lnTo>
                  <a:pt x="1616" y="2495"/>
                </a:lnTo>
                <a:lnTo>
                  <a:pt x="1613" y="2467"/>
                </a:lnTo>
                <a:lnTo>
                  <a:pt x="1610" y="2438"/>
                </a:lnTo>
                <a:lnTo>
                  <a:pt x="1609" y="2408"/>
                </a:lnTo>
                <a:lnTo>
                  <a:pt x="1609" y="2378"/>
                </a:lnTo>
                <a:lnTo>
                  <a:pt x="1612" y="2347"/>
                </a:lnTo>
                <a:lnTo>
                  <a:pt x="1616" y="2316"/>
                </a:lnTo>
                <a:lnTo>
                  <a:pt x="1620" y="2301"/>
                </a:lnTo>
                <a:lnTo>
                  <a:pt x="1623" y="2285"/>
                </a:lnTo>
                <a:lnTo>
                  <a:pt x="1628" y="2269"/>
                </a:lnTo>
                <a:lnTo>
                  <a:pt x="1634" y="2254"/>
                </a:lnTo>
                <a:lnTo>
                  <a:pt x="1643" y="2266"/>
                </a:lnTo>
                <a:lnTo>
                  <a:pt x="1651" y="2280"/>
                </a:lnTo>
                <a:lnTo>
                  <a:pt x="1662" y="2297"/>
                </a:lnTo>
                <a:lnTo>
                  <a:pt x="1672" y="2316"/>
                </a:lnTo>
                <a:lnTo>
                  <a:pt x="1680" y="2337"/>
                </a:lnTo>
                <a:lnTo>
                  <a:pt x="1685" y="2346"/>
                </a:lnTo>
                <a:lnTo>
                  <a:pt x="1687" y="2357"/>
                </a:lnTo>
                <a:lnTo>
                  <a:pt x="1689" y="2366"/>
                </a:lnTo>
                <a:lnTo>
                  <a:pt x="1690" y="2374"/>
                </a:lnTo>
                <a:lnTo>
                  <a:pt x="1689" y="2393"/>
                </a:lnTo>
                <a:lnTo>
                  <a:pt x="1688" y="2413"/>
                </a:lnTo>
                <a:lnTo>
                  <a:pt x="1683" y="2455"/>
                </a:lnTo>
                <a:lnTo>
                  <a:pt x="1683" y="2475"/>
                </a:lnTo>
                <a:lnTo>
                  <a:pt x="1683" y="2491"/>
                </a:lnTo>
                <a:lnTo>
                  <a:pt x="1685" y="2499"/>
                </a:lnTo>
                <a:lnTo>
                  <a:pt x="1686" y="2505"/>
                </a:lnTo>
                <a:lnTo>
                  <a:pt x="1687" y="2509"/>
                </a:lnTo>
                <a:lnTo>
                  <a:pt x="1690" y="2512"/>
                </a:lnTo>
                <a:lnTo>
                  <a:pt x="1720" y="2507"/>
                </a:lnTo>
                <a:lnTo>
                  <a:pt x="1721" y="2535"/>
                </a:lnTo>
                <a:lnTo>
                  <a:pt x="1725" y="2569"/>
                </a:lnTo>
                <a:lnTo>
                  <a:pt x="1730" y="2607"/>
                </a:lnTo>
                <a:lnTo>
                  <a:pt x="1735" y="2643"/>
                </a:lnTo>
                <a:lnTo>
                  <a:pt x="1747" y="2704"/>
                </a:lnTo>
                <a:lnTo>
                  <a:pt x="1752" y="2730"/>
                </a:lnTo>
                <a:lnTo>
                  <a:pt x="1752" y="2737"/>
                </a:lnTo>
                <a:lnTo>
                  <a:pt x="1753" y="2746"/>
                </a:lnTo>
                <a:lnTo>
                  <a:pt x="1757" y="2762"/>
                </a:lnTo>
                <a:lnTo>
                  <a:pt x="1763" y="2781"/>
                </a:lnTo>
                <a:lnTo>
                  <a:pt x="1773" y="2802"/>
                </a:lnTo>
                <a:lnTo>
                  <a:pt x="1782" y="2822"/>
                </a:lnTo>
                <a:lnTo>
                  <a:pt x="1794" y="2845"/>
                </a:lnTo>
                <a:lnTo>
                  <a:pt x="1807" y="2867"/>
                </a:lnTo>
                <a:lnTo>
                  <a:pt x="1819" y="2889"/>
                </a:lnTo>
                <a:lnTo>
                  <a:pt x="1846" y="2931"/>
                </a:lnTo>
                <a:lnTo>
                  <a:pt x="1871" y="2969"/>
                </a:lnTo>
                <a:lnTo>
                  <a:pt x="1891" y="2997"/>
                </a:lnTo>
                <a:lnTo>
                  <a:pt x="1903" y="3014"/>
                </a:lnTo>
                <a:lnTo>
                  <a:pt x="1912" y="3027"/>
                </a:lnTo>
                <a:lnTo>
                  <a:pt x="1919" y="3044"/>
                </a:lnTo>
                <a:lnTo>
                  <a:pt x="1927" y="3064"/>
                </a:lnTo>
                <a:lnTo>
                  <a:pt x="1936" y="3086"/>
                </a:lnTo>
                <a:lnTo>
                  <a:pt x="1949" y="3128"/>
                </a:lnTo>
                <a:lnTo>
                  <a:pt x="1959" y="3163"/>
                </a:lnTo>
                <a:lnTo>
                  <a:pt x="1963" y="3171"/>
                </a:lnTo>
                <a:lnTo>
                  <a:pt x="1968" y="3184"/>
                </a:lnTo>
                <a:lnTo>
                  <a:pt x="1985" y="3219"/>
                </a:lnTo>
                <a:lnTo>
                  <a:pt x="2008" y="3262"/>
                </a:lnTo>
                <a:lnTo>
                  <a:pt x="2034" y="3309"/>
                </a:lnTo>
                <a:lnTo>
                  <a:pt x="2083" y="3396"/>
                </a:lnTo>
                <a:lnTo>
                  <a:pt x="2101" y="3427"/>
                </a:lnTo>
                <a:lnTo>
                  <a:pt x="2111" y="3443"/>
                </a:lnTo>
                <a:lnTo>
                  <a:pt x="2123" y="3460"/>
                </a:lnTo>
                <a:lnTo>
                  <a:pt x="2137" y="3482"/>
                </a:lnTo>
                <a:lnTo>
                  <a:pt x="2148" y="3502"/>
                </a:lnTo>
                <a:lnTo>
                  <a:pt x="2151" y="3510"/>
                </a:lnTo>
                <a:lnTo>
                  <a:pt x="2152" y="3515"/>
                </a:lnTo>
                <a:lnTo>
                  <a:pt x="2154" y="3533"/>
                </a:lnTo>
                <a:lnTo>
                  <a:pt x="2162" y="3562"/>
                </a:lnTo>
                <a:lnTo>
                  <a:pt x="2166" y="3578"/>
                </a:lnTo>
                <a:lnTo>
                  <a:pt x="2170" y="3593"/>
                </a:lnTo>
                <a:lnTo>
                  <a:pt x="2175" y="3606"/>
                </a:lnTo>
                <a:lnTo>
                  <a:pt x="2180" y="3616"/>
                </a:lnTo>
                <a:lnTo>
                  <a:pt x="2186" y="3625"/>
                </a:lnTo>
                <a:lnTo>
                  <a:pt x="2191" y="3638"/>
                </a:lnTo>
                <a:lnTo>
                  <a:pt x="2195" y="3653"/>
                </a:lnTo>
                <a:lnTo>
                  <a:pt x="2199" y="3669"/>
                </a:lnTo>
                <a:lnTo>
                  <a:pt x="2202" y="3687"/>
                </a:lnTo>
                <a:lnTo>
                  <a:pt x="2205" y="3703"/>
                </a:lnTo>
                <a:lnTo>
                  <a:pt x="2207" y="3719"/>
                </a:lnTo>
                <a:lnTo>
                  <a:pt x="2207" y="3733"/>
                </a:lnTo>
                <a:lnTo>
                  <a:pt x="2208" y="3744"/>
                </a:lnTo>
                <a:lnTo>
                  <a:pt x="2210" y="3756"/>
                </a:lnTo>
                <a:lnTo>
                  <a:pt x="2215" y="3768"/>
                </a:lnTo>
                <a:lnTo>
                  <a:pt x="2219" y="3782"/>
                </a:lnTo>
                <a:lnTo>
                  <a:pt x="2215" y="3785"/>
                </a:lnTo>
                <a:close/>
              </a:path>
            </a:pathLst>
          </a:custGeom>
          <a:noFill/>
          <a:ln w="9525">
            <a:solidFill>
              <a:schemeClr val="accent6">
                <a:lumMod val="50000"/>
              </a:schemeClr>
            </a:solidFill>
            <a:round/>
            <a:headEnd/>
            <a:tailEnd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7" name="KSO_Shape"/>
          <p:cNvSpPr>
            <a:spLocks/>
          </p:cNvSpPr>
          <p:nvPr/>
        </p:nvSpPr>
        <p:spPr bwMode="auto">
          <a:xfrm flipH="1">
            <a:off x="6052457" y="1648117"/>
            <a:ext cx="1355266" cy="2989557"/>
          </a:xfrm>
          <a:custGeom>
            <a:avLst/>
            <a:gdLst>
              <a:gd name="T0" fmla="*/ 265263 w 1431925"/>
              <a:gd name="T1" fmla="*/ 442524 h 3162300"/>
              <a:gd name="T2" fmla="*/ 291567 w 1431925"/>
              <a:gd name="T3" fmla="*/ 334541 h 3162300"/>
              <a:gd name="T4" fmla="*/ 272118 w 1431925"/>
              <a:gd name="T5" fmla="*/ 359068 h 3162300"/>
              <a:gd name="T6" fmla="*/ 185874 w 1431925"/>
              <a:gd name="T7" fmla="*/ 321640 h 3162300"/>
              <a:gd name="T8" fmla="*/ 752063 w 1431925"/>
              <a:gd name="T9" fmla="*/ 147764 h 3162300"/>
              <a:gd name="T10" fmla="*/ 684308 w 1431925"/>
              <a:gd name="T11" fmla="*/ 122559 h 3162300"/>
              <a:gd name="T12" fmla="*/ 262717 w 1431925"/>
              <a:gd name="T13" fmla="*/ 100246 h 3162300"/>
              <a:gd name="T14" fmla="*/ 271331 w 1431925"/>
              <a:gd name="T15" fmla="*/ 125587 h 3162300"/>
              <a:gd name="T16" fmla="*/ 321258 w 1431925"/>
              <a:gd name="T17" fmla="*/ 179296 h 3162300"/>
              <a:gd name="T18" fmla="*/ 323331 w 1431925"/>
              <a:gd name="T19" fmla="*/ 216590 h 3162300"/>
              <a:gd name="T20" fmla="*/ 323491 w 1431925"/>
              <a:gd name="T21" fmla="*/ 269980 h 3162300"/>
              <a:gd name="T22" fmla="*/ 292386 w 1431925"/>
              <a:gd name="T23" fmla="*/ 313649 h 3162300"/>
              <a:gd name="T24" fmla="*/ 410266 w 1431925"/>
              <a:gd name="T25" fmla="*/ 325442 h 3162300"/>
              <a:gd name="T26" fmla="*/ 455567 w 1431925"/>
              <a:gd name="T27" fmla="*/ 353014 h 3162300"/>
              <a:gd name="T28" fmla="*/ 474869 w 1431925"/>
              <a:gd name="T29" fmla="*/ 356839 h 3162300"/>
              <a:gd name="T30" fmla="*/ 552870 w 1431925"/>
              <a:gd name="T31" fmla="*/ 337873 h 3162300"/>
              <a:gd name="T32" fmla="*/ 616834 w 1431925"/>
              <a:gd name="T33" fmla="*/ 260896 h 3162300"/>
              <a:gd name="T34" fmla="*/ 668995 w 1431925"/>
              <a:gd name="T35" fmla="*/ 152521 h 3162300"/>
              <a:gd name="T36" fmla="*/ 721135 w 1431925"/>
              <a:gd name="T37" fmla="*/ 176348 h 3162300"/>
              <a:gd name="T38" fmla="*/ 750346 w 1431925"/>
              <a:gd name="T39" fmla="*/ 213561 h 3162300"/>
              <a:gd name="T40" fmla="*/ 659584 w 1431925"/>
              <a:gd name="T41" fmla="*/ 409273 h 3162300"/>
              <a:gd name="T42" fmla="*/ 547766 w 1431925"/>
              <a:gd name="T43" fmla="*/ 465692 h 3162300"/>
              <a:gd name="T44" fmla="*/ 461948 w 1431925"/>
              <a:gd name="T45" fmla="*/ 627457 h 3162300"/>
              <a:gd name="T46" fmla="*/ 536759 w 1431925"/>
              <a:gd name="T47" fmla="*/ 894089 h 3162300"/>
              <a:gd name="T48" fmla="*/ 516980 w 1431925"/>
              <a:gd name="T49" fmla="*/ 960708 h 3162300"/>
              <a:gd name="T50" fmla="*/ 510759 w 1431925"/>
              <a:gd name="T51" fmla="*/ 1338743 h 3162300"/>
              <a:gd name="T52" fmla="*/ 513151 w 1431925"/>
              <a:gd name="T53" fmla="*/ 1653827 h 3162300"/>
              <a:gd name="T54" fmla="*/ 515225 w 1431925"/>
              <a:gd name="T55" fmla="*/ 1717736 h 3162300"/>
              <a:gd name="T56" fmla="*/ 564674 w 1431925"/>
              <a:gd name="T57" fmla="*/ 1759651 h 3162300"/>
              <a:gd name="T58" fmla="*/ 604392 w 1431925"/>
              <a:gd name="T59" fmla="*/ 1788976 h 3162300"/>
              <a:gd name="T60" fmla="*/ 681756 w 1431925"/>
              <a:gd name="T61" fmla="*/ 1826269 h 3162300"/>
              <a:gd name="T62" fmla="*/ 548563 w 1431925"/>
              <a:gd name="T63" fmla="*/ 1848901 h 3162300"/>
              <a:gd name="T64" fmla="*/ 410266 w 1431925"/>
              <a:gd name="T65" fmla="*/ 1843641 h 3162300"/>
              <a:gd name="T66" fmla="*/ 392082 w 1431925"/>
              <a:gd name="T67" fmla="*/ 1748335 h 3162300"/>
              <a:gd name="T68" fmla="*/ 343430 w 1431925"/>
              <a:gd name="T69" fmla="*/ 1410781 h 3162300"/>
              <a:gd name="T70" fmla="*/ 316472 w 1431925"/>
              <a:gd name="T71" fmla="*/ 1492061 h 3162300"/>
              <a:gd name="T72" fmla="*/ 291110 w 1431925"/>
              <a:gd name="T73" fmla="*/ 1625617 h 3162300"/>
              <a:gd name="T74" fmla="*/ 335773 w 1431925"/>
              <a:gd name="T75" fmla="*/ 1755985 h 3162300"/>
              <a:gd name="T76" fmla="*/ 306583 w 1431925"/>
              <a:gd name="T77" fmla="*/ 1883166 h 3162300"/>
              <a:gd name="T78" fmla="*/ 219330 w 1431925"/>
              <a:gd name="T79" fmla="*/ 1891294 h 3162300"/>
              <a:gd name="T80" fmla="*/ 209599 w 1431925"/>
              <a:gd name="T81" fmla="*/ 1795032 h 3162300"/>
              <a:gd name="T82" fmla="*/ 190298 w 1431925"/>
              <a:gd name="T83" fmla="*/ 1693510 h 3162300"/>
              <a:gd name="T84" fmla="*/ 156162 w 1431925"/>
              <a:gd name="T85" fmla="*/ 1336512 h 3162300"/>
              <a:gd name="T86" fmla="*/ 137819 w 1431925"/>
              <a:gd name="T87" fmla="*/ 1139845 h 3162300"/>
              <a:gd name="T88" fmla="*/ 99376 w 1431925"/>
              <a:gd name="T89" fmla="*/ 1101276 h 3162300"/>
              <a:gd name="T90" fmla="*/ 180805 w 1431925"/>
              <a:gd name="T91" fmla="*/ 1049727 h 3162300"/>
              <a:gd name="T92" fmla="*/ 92391 w 1431925"/>
              <a:gd name="T93" fmla="*/ 1062478 h 3162300"/>
              <a:gd name="T94" fmla="*/ 77045 w 1431925"/>
              <a:gd name="T95" fmla="*/ 1027167 h 3162300"/>
              <a:gd name="T96" fmla="*/ 9252 w 1431925"/>
              <a:gd name="T97" fmla="*/ 714156 h 3162300"/>
              <a:gd name="T98" fmla="*/ 2393 w 1431925"/>
              <a:gd name="T99" fmla="*/ 560519 h 3162300"/>
              <a:gd name="T100" fmla="*/ 8454 w 1431925"/>
              <a:gd name="T101" fmla="*/ 440510 h 3162300"/>
              <a:gd name="T102" fmla="*/ 110861 w 1431925"/>
              <a:gd name="T103" fmla="*/ 366401 h 3162300"/>
              <a:gd name="T104" fmla="*/ 149144 w 1431925"/>
              <a:gd name="T105" fmla="*/ 305042 h 3162300"/>
              <a:gd name="T106" fmla="*/ 88689 w 1431925"/>
              <a:gd name="T107" fmla="*/ 243205 h 3162300"/>
              <a:gd name="T108" fmla="*/ 135267 w 1431925"/>
              <a:gd name="T109" fmla="*/ 111881 h 3162300"/>
              <a:gd name="T110" fmla="*/ 863440 w 1431925"/>
              <a:gd name="T111" fmla="*/ 5737 h 3162300"/>
              <a:gd name="T112" fmla="*/ 794052 w 1431925"/>
              <a:gd name="T113" fmla="*/ 78731 h 3162300"/>
              <a:gd name="T114" fmla="*/ 731286 w 1431925"/>
              <a:gd name="T115" fmla="*/ 144211 h 3162300"/>
              <a:gd name="T116" fmla="*/ 699940 w 1431925"/>
              <a:gd name="T117" fmla="*/ 101840 h 3162300"/>
              <a:gd name="T118" fmla="*/ 739021 w 1431925"/>
              <a:gd name="T119" fmla="*/ 49406 h 3162300"/>
              <a:gd name="T120" fmla="*/ 769009 w 1431925"/>
              <a:gd name="T121" fmla="*/ 39206 h 3162300"/>
              <a:gd name="T122" fmla="*/ 854189 w 1431925"/>
              <a:gd name="T123" fmla="*/ 1275 h 3162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431925" h="3162300">
                <a:moveTo>
                  <a:pt x="154702" y="1782875"/>
                </a:moveTo>
                <a:lnTo>
                  <a:pt x="155306" y="1784085"/>
                </a:lnTo>
                <a:lnTo>
                  <a:pt x="156509" y="1786295"/>
                </a:lnTo>
                <a:lnTo>
                  <a:pt x="154989" y="1785788"/>
                </a:lnTo>
                <a:lnTo>
                  <a:pt x="154702" y="1782875"/>
                </a:lnTo>
                <a:close/>
                <a:moveTo>
                  <a:pt x="274098" y="525463"/>
                </a:moveTo>
                <a:lnTo>
                  <a:pt x="271190" y="525728"/>
                </a:lnTo>
                <a:lnTo>
                  <a:pt x="268547" y="526521"/>
                </a:lnTo>
                <a:lnTo>
                  <a:pt x="265904" y="527314"/>
                </a:lnTo>
                <a:lnTo>
                  <a:pt x="263525" y="528636"/>
                </a:lnTo>
                <a:lnTo>
                  <a:pt x="290222" y="556396"/>
                </a:lnTo>
                <a:lnTo>
                  <a:pt x="302909" y="570673"/>
                </a:lnTo>
                <a:lnTo>
                  <a:pt x="315861" y="584685"/>
                </a:lnTo>
                <a:lnTo>
                  <a:pt x="328549" y="599490"/>
                </a:lnTo>
                <a:lnTo>
                  <a:pt x="340972" y="614296"/>
                </a:lnTo>
                <a:lnTo>
                  <a:pt x="352867" y="630159"/>
                </a:lnTo>
                <a:lnTo>
                  <a:pt x="358946" y="638090"/>
                </a:lnTo>
                <a:lnTo>
                  <a:pt x="364497" y="646550"/>
                </a:lnTo>
                <a:lnTo>
                  <a:pt x="402560" y="690438"/>
                </a:lnTo>
                <a:lnTo>
                  <a:pt x="421591" y="712382"/>
                </a:lnTo>
                <a:lnTo>
                  <a:pt x="439829" y="734590"/>
                </a:lnTo>
                <a:lnTo>
                  <a:pt x="448816" y="745694"/>
                </a:lnTo>
                <a:lnTo>
                  <a:pt x="457275" y="756534"/>
                </a:lnTo>
                <a:lnTo>
                  <a:pt x="465469" y="767373"/>
                </a:lnTo>
                <a:lnTo>
                  <a:pt x="473398" y="778213"/>
                </a:lnTo>
                <a:lnTo>
                  <a:pt x="480799" y="789053"/>
                </a:lnTo>
                <a:lnTo>
                  <a:pt x="487936" y="799628"/>
                </a:lnTo>
                <a:lnTo>
                  <a:pt x="494280" y="810203"/>
                </a:lnTo>
                <a:lnTo>
                  <a:pt x="500095" y="820514"/>
                </a:lnTo>
                <a:lnTo>
                  <a:pt x="533400" y="873126"/>
                </a:lnTo>
                <a:lnTo>
                  <a:pt x="529699" y="845102"/>
                </a:lnTo>
                <a:lnTo>
                  <a:pt x="525735" y="817341"/>
                </a:lnTo>
                <a:lnTo>
                  <a:pt x="517541" y="761557"/>
                </a:lnTo>
                <a:lnTo>
                  <a:pt x="508818" y="705772"/>
                </a:lnTo>
                <a:lnTo>
                  <a:pt x="500095" y="650252"/>
                </a:lnTo>
                <a:lnTo>
                  <a:pt x="490051" y="601605"/>
                </a:lnTo>
                <a:lnTo>
                  <a:pt x="488465" y="591030"/>
                </a:lnTo>
                <a:lnTo>
                  <a:pt x="487408" y="580719"/>
                </a:lnTo>
                <a:lnTo>
                  <a:pt x="486086" y="570144"/>
                </a:lnTo>
                <a:lnTo>
                  <a:pt x="485293" y="565121"/>
                </a:lnTo>
                <a:lnTo>
                  <a:pt x="484500" y="560097"/>
                </a:lnTo>
                <a:lnTo>
                  <a:pt x="483443" y="555338"/>
                </a:lnTo>
                <a:lnTo>
                  <a:pt x="482385" y="550580"/>
                </a:lnTo>
                <a:lnTo>
                  <a:pt x="480799" y="546349"/>
                </a:lnTo>
                <a:lnTo>
                  <a:pt x="479214" y="542119"/>
                </a:lnTo>
                <a:lnTo>
                  <a:pt x="476835" y="538682"/>
                </a:lnTo>
                <a:lnTo>
                  <a:pt x="474456" y="535245"/>
                </a:lnTo>
                <a:lnTo>
                  <a:pt x="471812" y="532073"/>
                </a:lnTo>
                <a:lnTo>
                  <a:pt x="468641" y="529429"/>
                </a:lnTo>
                <a:lnTo>
                  <a:pt x="470227" y="542119"/>
                </a:lnTo>
                <a:lnTo>
                  <a:pt x="471548" y="555338"/>
                </a:lnTo>
                <a:lnTo>
                  <a:pt x="472605" y="568293"/>
                </a:lnTo>
                <a:lnTo>
                  <a:pt x="473134" y="581777"/>
                </a:lnTo>
                <a:lnTo>
                  <a:pt x="474191" y="608215"/>
                </a:lnTo>
                <a:lnTo>
                  <a:pt x="474984" y="621170"/>
                </a:lnTo>
                <a:lnTo>
                  <a:pt x="475777" y="634389"/>
                </a:lnTo>
                <a:lnTo>
                  <a:pt x="462032" y="610859"/>
                </a:lnTo>
                <a:lnTo>
                  <a:pt x="460447" y="607951"/>
                </a:lnTo>
                <a:lnTo>
                  <a:pt x="458596" y="605042"/>
                </a:lnTo>
                <a:lnTo>
                  <a:pt x="457010" y="602663"/>
                </a:lnTo>
                <a:lnTo>
                  <a:pt x="455160" y="600283"/>
                </a:lnTo>
                <a:lnTo>
                  <a:pt x="453310" y="598168"/>
                </a:lnTo>
                <a:lnTo>
                  <a:pt x="451195" y="596053"/>
                </a:lnTo>
                <a:lnTo>
                  <a:pt x="448816" y="594203"/>
                </a:lnTo>
                <a:lnTo>
                  <a:pt x="446702" y="592352"/>
                </a:lnTo>
                <a:lnTo>
                  <a:pt x="441944" y="589179"/>
                </a:lnTo>
                <a:lnTo>
                  <a:pt x="436657" y="586271"/>
                </a:lnTo>
                <a:lnTo>
                  <a:pt x="431107" y="583892"/>
                </a:lnTo>
                <a:lnTo>
                  <a:pt x="425291" y="581777"/>
                </a:lnTo>
                <a:lnTo>
                  <a:pt x="419212" y="579926"/>
                </a:lnTo>
                <a:lnTo>
                  <a:pt x="413132" y="577811"/>
                </a:lnTo>
                <a:lnTo>
                  <a:pt x="400181" y="574110"/>
                </a:lnTo>
                <a:lnTo>
                  <a:pt x="393572" y="572259"/>
                </a:lnTo>
                <a:lnTo>
                  <a:pt x="387229" y="570144"/>
                </a:lnTo>
                <a:lnTo>
                  <a:pt x="380621" y="567764"/>
                </a:lnTo>
                <a:lnTo>
                  <a:pt x="373748" y="565121"/>
                </a:lnTo>
                <a:lnTo>
                  <a:pt x="367404" y="562741"/>
                </a:lnTo>
                <a:lnTo>
                  <a:pt x="360796" y="559833"/>
                </a:lnTo>
                <a:lnTo>
                  <a:pt x="353660" y="556396"/>
                </a:lnTo>
                <a:lnTo>
                  <a:pt x="346258" y="552959"/>
                </a:lnTo>
                <a:lnTo>
                  <a:pt x="330928" y="545027"/>
                </a:lnTo>
                <a:lnTo>
                  <a:pt x="323527" y="540797"/>
                </a:lnTo>
                <a:lnTo>
                  <a:pt x="315861" y="537096"/>
                </a:lnTo>
                <a:lnTo>
                  <a:pt x="308196" y="533923"/>
                </a:lnTo>
                <a:lnTo>
                  <a:pt x="300795" y="530751"/>
                </a:lnTo>
                <a:lnTo>
                  <a:pt x="293394" y="528107"/>
                </a:lnTo>
                <a:lnTo>
                  <a:pt x="286786" y="526521"/>
                </a:lnTo>
                <a:lnTo>
                  <a:pt x="283349" y="525992"/>
                </a:lnTo>
                <a:lnTo>
                  <a:pt x="280177" y="525463"/>
                </a:lnTo>
                <a:lnTo>
                  <a:pt x="277270" y="525463"/>
                </a:lnTo>
                <a:lnTo>
                  <a:pt x="274098" y="525463"/>
                </a:lnTo>
                <a:close/>
                <a:moveTo>
                  <a:pt x="1239829" y="233702"/>
                </a:moveTo>
                <a:lnTo>
                  <a:pt x="1240437" y="234137"/>
                </a:lnTo>
                <a:lnTo>
                  <a:pt x="1243347" y="236782"/>
                </a:lnTo>
                <a:lnTo>
                  <a:pt x="1245463" y="239163"/>
                </a:lnTo>
                <a:lnTo>
                  <a:pt x="1247050" y="242074"/>
                </a:lnTo>
                <a:lnTo>
                  <a:pt x="1248108" y="244984"/>
                </a:lnTo>
                <a:lnTo>
                  <a:pt x="1248372" y="247894"/>
                </a:lnTo>
                <a:lnTo>
                  <a:pt x="1248372" y="251069"/>
                </a:lnTo>
                <a:lnTo>
                  <a:pt x="1247843" y="254508"/>
                </a:lnTo>
                <a:lnTo>
                  <a:pt x="1247572" y="255773"/>
                </a:lnTo>
                <a:lnTo>
                  <a:pt x="1247775" y="252258"/>
                </a:lnTo>
                <a:lnTo>
                  <a:pt x="1247775" y="249577"/>
                </a:lnTo>
                <a:lnTo>
                  <a:pt x="1247512" y="247432"/>
                </a:lnTo>
                <a:lnTo>
                  <a:pt x="1246986" y="245288"/>
                </a:lnTo>
                <a:lnTo>
                  <a:pt x="1246460" y="243143"/>
                </a:lnTo>
                <a:lnTo>
                  <a:pt x="1245408" y="240730"/>
                </a:lnTo>
                <a:lnTo>
                  <a:pt x="1244356" y="238854"/>
                </a:lnTo>
                <a:lnTo>
                  <a:pt x="1243041" y="236977"/>
                </a:lnTo>
                <a:lnTo>
                  <a:pt x="1241726" y="235369"/>
                </a:lnTo>
                <a:lnTo>
                  <a:pt x="1239886" y="233761"/>
                </a:lnTo>
                <a:lnTo>
                  <a:pt x="1239829" y="233702"/>
                </a:lnTo>
                <a:close/>
                <a:moveTo>
                  <a:pt x="1137024" y="203183"/>
                </a:moveTo>
                <a:lnTo>
                  <a:pt x="1139933" y="203448"/>
                </a:lnTo>
                <a:lnTo>
                  <a:pt x="1140215" y="203513"/>
                </a:lnTo>
                <a:lnTo>
                  <a:pt x="1137323" y="204004"/>
                </a:lnTo>
                <a:lnTo>
                  <a:pt x="1134431" y="205613"/>
                </a:lnTo>
                <a:lnTo>
                  <a:pt x="1132327" y="206953"/>
                </a:lnTo>
                <a:lnTo>
                  <a:pt x="1130486" y="209098"/>
                </a:lnTo>
                <a:lnTo>
                  <a:pt x="1129275" y="211320"/>
                </a:lnTo>
                <a:lnTo>
                  <a:pt x="1129618" y="210062"/>
                </a:lnTo>
                <a:lnTo>
                  <a:pt x="1130411" y="207681"/>
                </a:lnTo>
                <a:lnTo>
                  <a:pt x="1131469" y="205829"/>
                </a:lnTo>
                <a:lnTo>
                  <a:pt x="1133056" y="204241"/>
                </a:lnTo>
                <a:lnTo>
                  <a:pt x="1133850" y="203712"/>
                </a:lnTo>
                <a:lnTo>
                  <a:pt x="1134643" y="203448"/>
                </a:lnTo>
                <a:lnTo>
                  <a:pt x="1137024" y="203183"/>
                </a:lnTo>
                <a:close/>
                <a:moveTo>
                  <a:pt x="349121" y="137837"/>
                </a:moveTo>
                <a:lnTo>
                  <a:pt x="356791" y="137837"/>
                </a:lnTo>
                <a:lnTo>
                  <a:pt x="364990" y="137837"/>
                </a:lnTo>
                <a:lnTo>
                  <a:pt x="372925" y="138366"/>
                </a:lnTo>
                <a:lnTo>
                  <a:pt x="381388" y="139159"/>
                </a:lnTo>
                <a:lnTo>
                  <a:pt x="389587" y="140218"/>
                </a:lnTo>
                <a:lnTo>
                  <a:pt x="397522" y="142070"/>
                </a:lnTo>
                <a:lnTo>
                  <a:pt x="404927" y="144186"/>
                </a:lnTo>
                <a:lnTo>
                  <a:pt x="412333" y="146567"/>
                </a:lnTo>
                <a:lnTo>
                  <a:pt x="416036" y="147890"/>
                </a:lnTo>
                <a:lnTo>
                  <a:pt x="419474" y="149477"/>
                </a:lnTo>
                <a:lnTo>
                  <a:pt x="422384" y="151594"/>
                </a:lnTo>
                <a:lnTo>
                  <a:pt x="425557" y="153446"/>
                </a:lnTo>
                <a:lnTo>
                  <a:pt x="428467" y="155562"/>
                </a:lnTo>
                <a:lnTo>
                  <a:pt x="431112" y="157679"/>
                </a:lnTo>
                <a:lnTo>
                  <a:pt x="433756" y="160324"/>
                </a:lnTo>
                <a:lnTo>
                  <a:pt x="435872" y="162705"/>
                </a:lnTo>
                <a:lnTo>
                  <a:pt x="437724" y="165351"/>
                </a:lnTo>
                <a:lnTo>
                  <a:pt x="439575" y="168261"/>
                </a:lnTo>
                <a:lnTo>
                  <a:pt x="435608" y="166409"/>
                </a:lnTo>
                <a:lnTo>
                  <a:pt x="431376" y="164822"/>
                </a:lnTo>
                <a:lnTo>
                  <a:pt x="427409" y="163764"/>
                </a:lnTo>
                <a:lnTo>
                  <a:pt x="423441" y="163234"/>
                </a:lnTo>
                <a:lnTo>
                  <a:pt x="420003" y="162970"/>
                </a:lnTo>
                <a:lnTo>
                  <a:pt x="416829" y="162970"/>
                </a:lnTo>
                <a:lnTo>
                  <a:pt x="413920" y="163499"/>
                </a:lnTo>
                <a:lnTo>
                  <a:pt x="411804" y="164557"/>
                </a:lnTo>
                <a:lnTo>
                  <a:pt x="411011" y="165086"/>
                </a:lnTo>
                <a:lnTo>
                  <a:pt x="410217" y="165880"/>
                </a:lnTo>
                <a:lnTo>
                  <a:pt x="409688" y="166674"/>
                </a:lnTo>
                <a:lnTo>
                  <a:pt x="409424" y="167467"/>
                </a:lnTo>
                <a:lnTo>
                  <a:pt x="409159" y="168790"/>
                </a:lnTo>
                <a:lnTo>
                  <a:pt x="409424" y="169848"/>
                </a:lnTo>
                <a:lnTo>
                  <a:pt x="409688" y="170907"/>
                </a:lnTo>
                <a:lnTo>
                  <a:pt x="410217" y="172229"/>
                </a:lnTo>
                <a:lnTo>
                  <a:pt x="411011" y="173552"/>
                </a:lnTo>
                <a:lnTo>
                  <a:pt x="411804" y="175140"/>
                </a:lnTo>
                <a:lnTo>
                  <a:pt x="414978" y="178579"/>
                </a:lnTo>
                <a:lnTo>
                  <a:pt x="419210" y="182018"/>
                </a:lnTo>
                <a:lnTo>
                  <a:pt x="424764" y="185987"/>
                </a:lnTo>
                <a:lnTo>
                  <a:pt x="449890" y="208474"/>
                </a:lnTo>
                <a:lnTo>
                  <a:pt x="475016" y="230962"/>
                </a:lnTo>
                <a:lnTo>
                  <a:pt x="480570" y="239957"/>
                </a:lnTo>
                <a:lnTo>
                  <a:pt x="482157" y="243661"/>
                </a:lnTo>
                <a:lnTo>
                  <a:pt x="483215" y="246571"/>
                </a:lnTo>
                <a:lnTo>
                  <a:pt x="483744" y="250010"/>
                </a:lnTo>
                <a:lnTo>
                  <a:pt x="484009" y="253714"/>
                </a:lnTo>
                <a:lnTo>
                  <a:pt x="483480" y="258212"/>
                </a:lnTo>
                <a:lnTo>
                  <a:pt x="482686" y="264032"/>
                </a:lnTo>
                <a:lnTo>
                  <a:pt x="488505" y="267736"/>
                </a:lnTo>
                <a:lnTo>
                  <a:pt x="494059" y="271440"/>
                </a:lnTo>
                <a:lnTo>
                  <a:pt x="500142" y="274350"/>
                </a:lnTo>
                <a:lnTo>
                  <a:pt x="505696" y="277260"/>
                </a:lnTo>
                <a:lnTo>
                  <a:pt x="511515" y="280435"/>
                </a:lnTo>
                <a:lnTo>
                  <a:pt x="516805" y="283081"/>
                </a:lnTo>
                <a:lnTo>
                  <a:pt x="521566" y="285726"/>
                </a:lnTo>
                <a:lnTo>
                  <a:pt x="526062" y="288901"/>
                </a:lnTo>
                <a:lnTo>
                  <a:pt x="527649" y="290488"/>
                </a:lnTo>
                <a:lnTo>
                  <a:pt x="529236" y="292076"/>
                </a:lnTo>
                <a:lnTo>
                  <a:pt x="530823" y="293928"/>
                </a:lnTo>
                <a:lnTo>
                  <a:pt x="531880" y="295515"/>
                </a:lnTo>
                <a:lnTo>
                  <a:pt x="532674" y="297631"/>
                </a:lnTo>
                <a:lnTo>
                  <a:pt x="533732" y="299748"/>
                </a:lnTo>
                <a:lnTo>
                  <a:pt x="533996" y="301864"/>
                </a:lnTo>
                <a:lnTo>
                  <a:pt x="534261" y="304246"/>
                </a:lnTo>
                <a:lnTo>
                  <a:pt x="533996" y="306891"/>
                </a:lnTo>
                <a:lnTo>
                  <a:pt x="533203" y="309537"/>
                </a:lnTo>
                <a:lnTo>
                  <a:pt x="532145" y="312182"/>
                </a:lnTo>
                <a:lnTo>
                  <a:pt x="531087" y="315357"/>
                </a:lnTo>
                <a:lnTo>
                  <a:pt x="529500" y="318532"/>
                </a:lnTo>
                <a:lnTo>
                  <a:pt x="527384" y="321707"/>
                </a:lnTo>
                <a:lnTo>
                  <a:pt x="525004" y="325675"/>
                </a:lnTo>
                <a:lnTo>
                  <a:pt x="521830" y="329379"/>
                </a:lnTo>
                <a:lnTo>
                  <a:pt x="527649" y="334405"/>
                </a:lnTo>
                <a:lnTo>
                  <a:pt x="529500" y="336257"/>
                </a:lnTo>
                <a:lnTo>
                  <a:pt x="531352" y="338374"/>
                </a:lnTo>
                <a:lnTo>
                  <a:pt x="532938" y="340490"/>
                </a:lnTo>
                <a:lnTo>
                  <a:pt x="534525" y="343401"/>
                </a:lnTo>
                <a:lnTo>
                  <a:pt x="535583" y="346311"/>
                </a:lnTo>
                <a:lnTo>
                  <a:pt x="536906" y="350015"/>
                </a:lnTo>
                <a:lnTo>
                  <a:pt x="536112" y="355306"/>
                </a:lnTo>
                <a:lnTo>
                  <a:pt x="535848" y="357422"/>
                </a:lnTo>
                <a:lnTo>
                  <a:pt x="536112" y="359539"/>
                </a:lnTo>
                <a:lnTo>
                  <a:pt x="536377" y="361655"/>
                </a:lnTo>
                <a:lnTo>
                  <a:pt x="536906" y="363507"/>
                </a:lnTo>
                <a:lnTo>
                  <a:pt x="538757" y="368534"/>
                </a:lnTo>
                <a:lnTo>
                  <a:pt x="539551" y="398694"/>
                </a:lnTo>
                <a:lnTo>
                  <a:pt x="543518" y="404779"/>
                </a:lnTo>
                <a:lnTo>
                  <a:pt x="546163" y="410599"/>
                </a:lnTo>
                <a:lnTo>
                  <a:pt x="547221" y="412980"/>
                </a:lnTo>
                <a:lnTo>
                  <a:pt x="548014" y="415890"/>
                </a:lnTo>
                <a:lnTo>
                  <a:pt x="548808" y="418271"/>
                </a:lnTo>
                <a:lnTo>
                  <a:pt x="549072" y="420652"/>
                </a:lnTo>
                <a:lnTo>
                  <a:pt x="549337" y="423033"/>
                </a:lnTo>
                <a:lnTo>
                  <a:pt x="549337" y="425415"/>
                </a:lnTo>
                <a:lnTo>
                  <a:pt x="549337" y="427531"/>
                </a:lnTo>
                <a:lnTo>
                  <a:pt x="549072" y="429648"/>
                </a:lnTo>
                <a:lnTo>
                  <a:pt x="548543" y="431764"/>
                </a:lnTo>
                <a:lnTo>
                  <a:pt x="547750" y="433881"/>
                </a:lnTo>
                <a:lnTo>
                  <a:pt x="546956" y="435732"/>
                </a:lnTo>
                <a:lnTo>
                  <a:pt x="545898" y="437584"/>
                </a:lnTo>
                <a:lnTo>
                  <a:pt x="543518" y="441288"/>
                </a:lnTo>
                <a:lnTo>
                  <a:pt x="540080" y="444992"/>
                </a:lnTo>
                <a:lnTo>
                  <a:pt x="536377" y="448167"/>
                </a:lnTo>
                <a:lnTo>
                  <a:pt x="532145" y="451606"/>
                </a:lnTo>
                <a:lnTo>
                  <a:pt x="527384" y="454781"/>
                </a:lnTo>
                <a:lnTo>
                  <a:pt x="522095" y="457956"/>
                </a:lnTo>
                <a:lnTo>
                  <a:pt x="516805" y="461130"/>
                </a:lnTo>
                <a:lnTo>
                  <a:pt x="510722" y="464305"/>
                </a:lnTo>
                <a:lnTo>
                  <a:pt x="502523" y="468803"/>
                </a:lnTo>
                <a:lnTo>
                  <a:pt x="495382" y="473036"/>
                </a:lnTo>
                <a:lnTo>
                  <a:pt x="492472" y="475152"/>
                </a:lnTo>
                <a:lnTo>
                  <a:pt x="489827" y="477269"/>
                </a:lnTo>
                <a:lnTo>
                  <a:pt x="486918" y="479650"/>
                </a:lnTo>
                <a:lnTo>
                  <a:pt x="484802" y="482031"/>
                </a:lnTo>
                <a:lnTo>
                  <a:pt x="482686" y="484412"/>
                </a:lnTo>
                <a:lnTo>
                  <a:pt x="480835" y="487057"/>
                </a:lnTo>
                <a:lnTo>
                  <a:pt x="478983" y="490232"/>
                </a:lnTo>
                <a:lnTo>
                  <a:pt x="477132" y="493671"/>
                </a:lnTo>
                <a:lnTo>
                  <a:pt x="475810" y="497640"/>
                </a:lnTo>
                <a:lnTo>
                  <a:pt x="474487" y="501608"/>
                </a:lnTo>
                <a:lnTo>
                  <a:pt x="473429" y="506106"/>
                </a:lnTo>
                <a:lnTo>
                  <a:pt x="472371" y="511132"/>
                </a:lnTo>
                <a:lnTo>
                  <a:pt x="479248" y="516159"/>
                </a:lnTo>
                <a:lnTo>
                  <a:pt x="484802" y="520657"/>
                </a:lnTo>
                <a:lnTo>
                  <a:pt x="490092" y="525419"/>
                </a:lnTo>
                <a:lnTo>
                  <a:pt x="494324" y="530181"/>
                </a:lnTo>
                <a:lnTo>
                  <a:pt x="498820" y="535207"/>
                </a:lnTo>
                <a:lnTo>
                  <a:pt x="502787" y="540763"/>
                </a:lnTo>
                <a:lnTo>
                  <a:pt x="507019" y="547113"/>
                </a:lnTo>
                <a:lnTo>
                  <a:pt x="511515" y="554256"/>
                </a:lnTo>
                <a:lnTo>
                  <a:pt x="525004" y="551875"/>
                </a:lnTo>
                <a:lnTo>
                  <a:pt x="538493" y="549494"/>
                </a:lnTo>
                <a:lnTo>
                  <a:pt x="552775" y="547642"/>
                </a:lnTo>
                <a:lnTo>
                  <a:pt x="566793" y="546054"/>
                </a:lnTo>
                <a:lnTo>
                  <a:pt x="595886" y="542880"/>
                </a:lnTo>
                <a:lnTo>
                  <a:pt x="625773" y="539970"/>
                </a:lnTo>
                <a:lnTo>
                  <a:pt x="632650" y="538911"/>
                </a:lnTo>
                <a:lnTo>
                  <a:pt x="639791" y="537853"/>
                </a:lnTo>
                <a:lnTo>
                  <a:pt x="646667" y="537324"/>
                </a:lnTo>
                <a:lnTo>
                  <a:pt x="653808" y="537059"/>
                </a:lnTo>
                <a:lnTo>
                  <a:pt x="660420" y="537059"/>
                </a:lnTo>
                <a:lnTo>
                  <a:pt x="667297" y="537589"/>
                </a:lnTo>
                <a:lnTo>
                  <a:pt x="673909" y="538647"/>
                </a:lnTo>
                <a:lnTo>
                  <a:pt x="677083" y="539441"/>
                </a:lnTo>
                <a:lnTo>
                  <a:pt x="680257" y="540234"/>
                </a:lnTo>
                <a:lnTo>
                  <a:pt x="683431" y="541292"/>
                </a:lnTo>
                <a:lnTo>
                  <a:pt x="686340" y="542880"/>
                </a:lnTo>
                <a:lnTo>
                  <a:pt x="689514" y="544203"/>
                </a:lnTo>
                <a:lnTo>
                  <a:pt x="692423" y="545790"/>
                </a:lnTo>
                <a:lnTo>
                  <a:pt x="695333" y="547642"/>
                </a:lnTo>
                <a:lnTo>
                  <a:pt x="698242" y="549758"/>
                </a:lnTo>
                <a:lnTo>
                  <a:pt x="701151" y="552139"/>
                </a:lnTo>
                <a:lnTo>
                  <a:pt x="703532" y="554520"/>
                </a:lnTo>
                <a:lnTo>
                  <a:pt x="706177" y="557166"/>
                </a:lnTo>
                <a:lnTo>
                  <a:pt x="708821" y="560341"/>
                </a:lnTo>
                <a:lnTo>
                  <a:pt x="711202" y="563251"/>
                </a:lnTo>
                <a:lnTo>
                  <a:pt x="713582" y="566690"/>
                </a:lnTo>
                <a:lnTo>
                  <a:pt x="715962" y="570659"/>
                </a:lnTo>
                <a:lnTo>
                  <a:pt x="718343" y="574363"/>
                </a:lnTo>
                <a:lnTo>
                  <a:pt x="720194" y="578860"/>
                </a:lnTo>
                <a:lnTo>
                  <a:pt x="722310" y="583358"/>
                </a:lnTo>
                <a:lnTo>
                  <a:pt x="736328" y="598438"/>
                </a:lnTo>
                <a:lnTo>
                  <a:pt x="742940" y="593676"/>
                </a:lnTo>
                <a:lnTo>
                  <a:pt x="749288" y="589443"/>
                </a:lnTo>
                <a:lnTo>
                  <a:pt x="752197" y="587855"/>
                </a:lnTo>
                <a:lnTo>
                  <a:pt x="755371" y="586003"/>
                </a:lnTo>
                <a:lnTo>
                  <a:pt x="757751" y="585210"/>
                </a:lnTo>
                <a:lnTo>
                  <a:pt x="760396" y="584416"/>
                </a:lnTo>
                <a:lnTo>
                  <a:pt x="762776" y="584416"/>
                </a:lnTo>
                <a:lnTo>
                  <a:pt x="763834" y="584680"/>
                </a:lnTo>
                <a:lnTo>
                  <a:pt x="764892" y="584945"/>
                </a:lnTo>
                <a:lnTo>
                  <a:pt x="765686" y="585474"/>
                </a:lnTo>
                <a:lnTo>
                  <a:pt x="766744" y="586268"/>
                </a:lnTo>
                <a:lnTo>
                  <a:pt x="767537" y="587061"/>
                </a:lnTo>
                <a:lnTo>
                  <a:pt x="768331" y="588384"/>
                </a:lnTo>
                <a:lnTo>
                  <a:pt x="769653" y="591030"/>
                </a:lnTo>
                <a:lnTo>
                  <a:pt x="771240" y="594469"/>
                </a:lnTo>
                <a:lnTo>
                  <a:pt x="772298" y="599231"/>
                </a:lnTo>
                <a:lnTo>
                  <a:pt x="772827" y="604787"/>
                </a:lnTo>
                <a:lnTo>
                  <a:pt x="776265" y="600025"/>
                </a:lnTo>
                <a:lnTo>
                  <a:pt x="779175" y="596321"/>
                </a:lnTo>
                <a:lnTo>
                  <a:pt x="780762" y="594998"/>
                </a:lnTo>
                <a:lnTo>
                  <a:pt x="781819" y="594205"/>
                </a:lnTo>
                <a:lnTo>
                  <a:pt x="783142" y="593411"/>
                </a:lnTo>
                <a:lnTo>
                  <a:pt x="784464" y="592882"/>
                </a:lnTo>
                <a:lnTo>
                  <a:pt x="785787" y="592617"/>
                </a:lnTo>
                <a:lnTo>
                  <a:pt x="787374" y="592353"/>
                </a:lnTo>
                <a:lnTo>
                  <a:pt x="791076" y="592353"/>
                </a:lnTo>
                <a:lnTo>
                  <a:pt x="801920" y="593411"/>
                </a:lnTo>
                <a:lnTo>
                  <a:pt x="812764" y="588120"/>
                </a:lnTo>
                <a:lnTo>
                  <a:pt x="817789" y="585739"/>
                </a:lnTo>
                <a:lnTo>
                  <a:pt x="822286" y="583887"/>
                </a:lnTo>
                <a:lnTo>
                  <a:pt x="826782" y="582564"/>
                </a:lnTo>
                <a:lnTo>
                  <a:pt x="830749" y="581241"/>
                </a:lnTo>
                <a:lnTo>
                  <a:pt x="834716" y="580183"/>
                </a:lnTo>
                <a:lnTo>
                  <a:pt x="838948" y="579654"/>
                </a:lnTo>
                <a:lnTo>
                  <a:pt x="843180" y="579125"/>
                </a:lnTo>
                <a:lnTo>
                  <a:pt x="847412" y="578595"/>
                </a:lnTo>
                <a:lnTo>
                  <a:pt x="851908" y="578595"/>
                </a:lnTo>
                <a:lnTo>
                  <a:pt x="856669" y="578595"/>
                </a:lnTo>
                <a:lnTo>
                  <a:pt x="867248" y="578860"/>
                </a:lnTo>
                <a:lnTo>
                  <a:pt x="879415" y="579654"/>
                </a:lnTo>
                <a:lnTo>
                  <a:pt x="888407" y="574098"/>
                </a:lnTo>
                <a:lnTo>
                  <a:pt x="896606" y="569600"/>
                </a:lnTo>
                <a:lnTo>
                  <a:pt x="904805" y="565367"/>
                </a:lnTo>
                <a:lnTo>
                  <a:pt x="908772" y="563780"/>
                </a:lnTo>
                <a:lnTo>
                  <a:pt x="912740" y="562193"/>
                </a:lnTo>
                <a:lnTo>
                  <a:pt x="916707" y="560870"/>
                </a:lnTo>
                <a:lnTo>
                  <a:pt x="920939" y="559547"/>
                </a:lnTo>
                <a:lnTo>
                  <a:pt x="925171" y="558489"/>
                </a:lnTo>
                <a:lnTo>
                  <a:pt x="929931" y="557960"/>
                </a:lnTo>
                <a:lnTo>
                  <a:pt x="934692" y="557431"/>
                </a:lnTo>
                <a:lnTo>
                  <a:pt x="939982" y="556901"/>
                </a:lnTo>
                <a:lnTo>
                  <a:pt x="945800" y="556901"/>
                </a:lnTo>
                <a:lnTo>
                  <a:pt x="951619" y="556901"/>
                </a:lnTo>
                <a:lnTo>
                  <a:pt x="957967" y="544732"/>
                </a:lnTo>
                <a:lnTo>
                  <a:pt x="964579" y="533620"/>
                </a:lnTo>
                <a:lnTo>
                  <a:pt x="970927" y="523038"/>
                </a:lnTo>
                <a:lnTo>
                  <a:pt x="977803" y="513778"/>
                </a:lnTo>
                <a:lnTo>
                  <a:pt x="984415" y="505577"/>
                </a:lnTo>
                <a:lnTo>
                  <a:pt x="991556" y="497375"/>
                </a:lnTo>
                <a:lnTo>
                  <a:pt x="998433" y="489174"/>
                </a:lnTo>
                <a:lnTo>
                  <a:pt x="1005839" y="481237"/>
                </a:lnTo>
                <a:lnTo>
                  <a:pt x="1007955" y="471977"/>
                </a:lnTo>
                <a:lnTo>
                  <a:pt x="1010599" y="462982"/>
                </a:lnTo>
                <a:lnTo>
                  <a:pt x="1013244" y="454781"/>
                </a:lnTo>
                <a:lnTo>
                  <a:pt x="1016154" y="447109"/>
                </a:lnTo>
                <a:lnTo>
                  <a:pt x="1019592" y="439965"/>
                </a:lnTo>
                <a:lnTo>
                  <a:pt x="1022766" y="433087"/>
                </a:lnTo>
                <a:lnTo>
                  <a:pt x="1026469" y="426473"/>
                </a:lnTo>
                <a:lnTo>
                  <a:pt x="1030436" y="420123"/>
                </a:lnTo>
                <a:lnTo>
                  <a:pt x="1034403" y="413774"/>
                </a:lnTo>
                <a:lnTo>
                  <a:pt x="1038635" y="407954"/>
                </a:lnTo>
                <a:lnTo>
                  <a:pt x="1046834" y="396313"/>
                </a:lnTo>
                <a:lnTo>
                  <a:pt x="1055562" y="383878"/>
                </a:lnTo>
                <a:lnTo>
                  <a:pt x="1059529" y="377529"/>
                </a:lnTo>
                <a:lnTo>
                  <a:pt x="1063761" y="371180"/>
                </a:lnTo>
                <a:lnTo>
                  <a:pt x="1066670" y="365624"/>
                </a:lnTo>
                <a:lnTo>
                  <a:pt x="1069580" y="360332"/>
                </a:lnTo>
                <a:lnTo>
                  <a:pt x="1072754" y="354512"/>
                </a:lnTo>
                <a:lnTo>
                  <a:pt x="1075398" y="348427"/>
                </a:lnTo>
                <a:lnTo>
                  <a:pt x="1080688" y="335993"/>
                </a:lnTo>
                <a:lnTo>
                  <a:pt x="1085978" y="323029"/>
                </a:lnTo>
                <a:lnTo>
                  <a:pt x="1091003" y="309801"/>
                </a:lnTo>
                <a:lnTo>
                  <a:pt x="1095499" y="296838"/>
                </a:lnTo>
                <a:lnTo>
                  <a:pt x="1104227" y="271440"/>
                </a:lnTo>
                <a:lnTo>
                  <a:pt x="1105550" y="266678"/>
                </a:lnTo>
                <a:lnTo>
                  <a:pt x="1106608" y="262180"/>
                </a:lnTo>
                <a:lnTo>
                  <a:pt x="1107666" y="257418"/>
                </a:lnTo>
                <a:lnTo>
                  <a:pt x="1109253" y="253185"/>
                </a:lnTo>
                <a:lnTo>
                  <a:pt x="1110046" y="251069"/>
                </a:lnTo>
                <a:lnTo>
                  <a:pt x="1111104" y="248952"/>
                </a:lnTo>
                <a:lnTo>
                  <a:pt x="1112162" y="247365"/>
                </a:lnTo>
                <a:lnTo>
                  <a:pt x="1113484" y="245777"/>
                </a:lnTo>
                <a:lnTo>
                  <a:pt x="1114807" y="244719"/>
                </a:lnTo>
                <a:lnTo>
                  <a:pt x="1116658" y="243661"/>
                </a:lnTo>
                <a:lnTo>
                  <a:pt x="1118774" y="242867"/>
                </a:lnTo>
                <a:lnTo>
                  <a:pt x="1120045" y="242585"/>
                </a:lnTo>
                <a:lnTo>
                  <a:pt x="1119967" y="242875"/>
                </a:lnTo>
                <a:lnTo>
                  <a:pt x="1117600" y="248773"/>
                </a:lnTo>
                <a:lnTo>
                  <a:pt x="1123649" y="253330"/>
                </a:lnTo>
                <a:lnTo>
                  <a:pt x="1129960" y="257619"/>
                </a:lnTo>
                <a:lnTo>
                  <a:pt x="1136535" y="262176"/>
                </a:lnTo>
                <a:lnTo>
                  <a:pt x="1143372" y="266197"/>
                </a:lnTo>
                <a:lnTo>
                  <a:pt x="1150472" y="270755"/>
                </a:lnTo>
                <a:lnTo>
                  <a:pt x="1157836" y="274508"/>
                </a:lnTo>
                <a:lnTo>
                  <a:pt x="1165462" y="278797"/>
                </a:lnTo>
                <a:lnTo>
                  <a:pt x="1172563" y="282282"/>
                </a:lnTo>
                <a:lnTo>
                  <a:pt x="1180452" y="286035"/>
                </a:lnTo>
                <a:lnTo>
                  <a:pt x="1188079" y="289520"/>
                </a:lnTo>
                <a:lnTo>
                  <a:pt x="1195705" y="292737"/>
                </a:lnTo>
                <a:lnTo>
                  <a:pt x="1203331" y="295686"/>
                </a:lnTo>
                <a:lnTo>
                  <a:pt x="1210958" y="298634"/>
                </a:lnTo>
                <a:lnTo>
                  <a:pt x="1218058" y="301047"/>
                </a:lnTo>
                <a:lnTo>
                  <a:pt x="1225159" y="302924"/>
                </a:lnTo>
                <a:lnTo>
                  <a:pt x="1232259" y="304800"/>
                </a:lnTo>
                <a:lnTo>
                  <a:pt x="1233837" y="299707"/>
                </a:lnTo>
                <a:lnTo>
                  <a:pt x="1235941" y="294345"/>
                </a:lnTo>
                <a:lnTo>
                  <a:pt x="1237752" y="289615"/>
                </a:lnTo>
                <a:lnTo>
                  <a:pt x="1258687" y="303981"/>
                </a:lnTo>
                <a:lnTo>
                  <a:pt x="1260009" y="306362"/>
                </a:lnTo>
                <a:lnTo>
                  <a:pt x="1260803" y="308478"/>
                </a:lnTo>
                <a:lnTo>
                  <a:pt x="1261332" y="310860"/>
                </a:lnTo>
                <a:lnTo>
                  <a:pt x="1261596" y="312976"/>
                </a:lnTo>
                <a:lnTo>
                  <a:pt x="1261332" y="315357"/>
                </a:lnTo>
                <a:lnTo>
                  <a:pt x="1261067" y="317474"/>
                </a:lnTo>
                <a:lnTo>
                  <a:pt x="1260538" y="319855"/>
                </a:lnTo>
                <a:lnTo>
                  <a:pt x="1260009" y="322236"/>
                </a:lnTo>
                <a:lnTo>
                  <a:pt x="1257894" y="326998"/>
                </a:lnTo>
                <a:lnTo>
                  <a:pt x="1255778" y="331760"/>
                </a:lnTo>
                <a:lnTo>
                  <a:pt x="1250223" y="342342"/>
                </a:lnTo>
                <a:lnTo>
                  <a:pt x="1244140" y="354512"/>
                </a:lnTo>
                <a:lnTo>
                  <a:pt x="1238850" y="366682"/>
                </a:lnTo>
                <a:lnTo>
                  <a:pt x="1233032" y="378852"/>
                </a:lnTo>
                <a:lnTo>
                  <a:pt x="1230652" y="384143"/>
                </a:lnTo>
                <a:lnTo>
                  <a:pt x="1228007" y="389434"/>
                </a:lnTo>
                <a:lnTo>
                  <a:pt x="1202616" y="459543"/>
                </a:lnTo>
                <a:lnTo>
                  <a:pt x="1195475" y="480179"/>
                </a:lnTo>
                <a:lnTo>
                  <a:pt x="1187805" y="500550"/>
                </a:lnTo>
                <a:lnTo>
                  <a:pt x="1179606" y="520657"/>
                </a:lnTo>
                <a:lnTo>
                  <a:pt x="1170878" y="540499"/>
                </a:lnTo>
                <a:lnTo>
                  <a:pt x="1162150" y="560870"/>
                </a:lnTo>
                <a:lnTo>
                  <a:pt x="1152628" y="580712"/>
                </a:lnTo>
                <a:lnTo>
                  <a:pt x="1143107" y="600819"/>
                </a:lnTo>
                <a:lnTo>
                  <a:pt x="1133321" y="620661"/>
                </a:lnTo>
                <a:lnTo>
                  <a:pt x="1123799" y="636799"/>
                </a:lnTo>
                <a:lnTo>
                  <a:pt x="1119568" y="644207"/>
                </a:lnTo>
                <a:lnTo>
                  <a:pt x="1115071" y="650821"/>
                </a:lnTo>
                <a:lnTo>
                  <a:pt x="1110840" y="657170"/>
                </a:lnTo>
                <a:lnTo>
                  <a:pt x="1106343" y="663520"/>
                </a:lnTo>
                <a:lnTo>
                  <a:pt x="1102112" y="668811"/>
                </a:lnTo>
                <a:lnTo>
                  <a:pt x="1097880" y="674367"/>
                </a:lnTo>
                <a:lnTo>
                  <a:pt x="1093648" y="679393"/>
                </a:lnTo>
                <a:lnTo>
                  <a:pt x="1089416" y="683891"/>
                </a:lnTo>
                <a:lnTo>
                  <a:pt x="1085184" y="688388"/>
                </a:lnTo>
                <a:lnTo>
                  <a:pt x="1080688" y="692357"/>
                </a:lnTo>
                <a:lnTo>
                  <a:pt x="1076456" y="696061"/>
                </a:lnTo>
                <a:lnTo>
                  <a:pt x="1071960" y="699765"/>
                </a:lnTo>
                <a:lnTo>
                  <a:pt x="1067728" y="702939"/>
                </a:lnTo>
                <a:lnTo>
                  <a:pt x="1062968" y="706114"/>
                </a:lnTo>
                <a:lnTo>
                  <a:pt x="1058471" y="709024"/>
                </a:lnTo>
                <a:lnTo>
                  <a:pt x="1053446" y="711670"/>
                </a:lnTo>
                <a:lnTo>
                  <a:pt x="1048685" y="714315"/>
                </a:lnTo>
                <a:lnTo>
                  <a:pt x="1043396" y="716961"/>
                </a:lnTo>
                <a:lnTo>
                  <a:pt x="1032816" y="721723"/>
                </a:lnTo>
                <a:lnTo>
                  <a:pt x="1021179" y="726485"/>
                </a:lnTo>
                <a:lnTo>
                  <a:pt x="1008748" y="730718"/>
                </a:lnTo>
                <a:lnTo>
                  <a:pt x="995259" y="735480"/>
                </a:lnTo>
                <a:lnTo>
                  <a:pt x="964843" y="745269"/>
                </a:lnTo>
                <a:lnTo>
                  <a:pt x="954264" y="751619"/>
                </a:lnTo>
                <a:lnTo>
                  <a:pt x="943156" y="757439"/>
                </a:lnTo>
                <a:lnTo>
                  <a:pt x="931783" y="762995"/>
                </a:lnTo>
                <a:lnTo>
                  <a:pt x="920145" y="768021"/>
                </a:lnTo>
                <a:lnTo>
                  <a:pt x="908244" y="773048"/>
                </a:lnTo>
                <a:lnTo>
                  <a:pt x="895548" y="777810"/>
                </a:lnTo>
                <a:lnTo>
                  <a:pt x="883117" y="782308"/>
                </a:lnTo>
                <a:lnTo>
                  <a:pt x="869893" y="786541"/>
                </a:lnTo>
                <a:lnTo>
                  <a:pt x="856669" y="790509"/>
                </a:lnTo>
                <a:lnTo>
                  <a:pt x="842916" y="794477"/>
                </a:lnTo>
                <a:lnTo>
                  <a:pt x="829162" y="798181"/>
                </a:lnTo>
                <a:lnTo>
                  <a:pt x="814880" y="801885"/>
                </a:lnTo>
                <a:lnTo>
                  <a:pt x="785787" y="808764"/>
                </a:lnTo>
                <a:lnTo>
                  <a:pt x="755900" y="815642"/>
                </a:lnTo>
                <a:lnTo>
                  <a:pt x="755371" y="826754"/>
                </a:lnTo>
                <a:lnTo>
                  <a:pt x="755106" y="838395"/>
                </a:lnTo>
                <a:lnTo>
                  <a:pt x="754842" y="850564"/>
                </a:lnTo>
                <a:lnTo>
                  <a:pt x="754842" y="863263"/>
                </a:lnTo>
                <a:lnTo>
                  <a:pt x="755106" y="876227"/>
                </a:lnTo>
                <a:lnTo>
                  <a:pt x="755371" y="889720"/>
                </a:lnTo>
                <a:lnTo>
                  <a:pt x="756693" y="917234"/>
                </a:lnTo>
                <a:lnTo>
                  <a:pt x="758280" y="945807"/>
                </a:lnTo>
                <a:lnTo>
                  <a:pt x="760396" y="974644"/>
                </a:lnTo>
                <a:lnTo>
                  <a:pt x="762776" y="1003745"/>
                </a:lnTo>
                <a:lnTo>
                  <a:pt x="765421" y="1032583"/>
                </a:lnTo>
                <a:lnTo>
                  <a:pt x="765950" y="1041578"/>
                </a:lnTo>
                <a:lnTo>
                  <a:pt x="766479" y="1050308"/>
                </a:lnTo>
                <a:lnTo>
                  <a:pt x="767537" y="1059039"/>
                </a:lnTo>
                <a:lnTo>
                  <a:pt x="768595" y="1067504"/>
                </a:lnTo>
                <a:lnTo>
                  <a:pt x="769918" y="1075971"/>
                </a:lnTo>
                <a:lnTo>
                  <a:pt x="771769" y="1084437"/>
                </a:lnTo>
                <a:lnTo>
                  <a:pt x="773620" y="1092902"/>
                </a:lnTo>
                <a:lnTo>
                  <a:pt x="775472" y="1101104"/>
                </a:lnTo>
                <a:lnTo>
                  <a:pt x="779704" y="1118036"/>
                </a:lnTo>
                <a:lnTo>
                  <a:pt x="784729" y="1134703"/>
                </a:lnTo>
                <a:lnTo>
                  <a:pt x="790283" y="1151370"/>
                </a:lnTo>
                <a:lnTo>
                  <a:pt x="796102" y="1168567"/>
                </a:lnTo>
                <a:lnTo>
                  <a:pt x="819641" y="1237088"/>
                </a:lnTo>
                <a:lnTo>
                  <a:pt x="824137" y="1265926"/>
                </a:lnTo>
                <a:lnTo>
                  <a:pt x="855346" y="1354024"/>
                </a:lnTo>
                <a:lnTo>
                  <a:pt x="864868" y="1386301"/>
                </a:lnTo>
                <a:lnTo>
                  <a:pt x="869629" y="1402439"/>
                </a:lnTo>
                <a:lnTo>
                  <a:pt x="874389" y="1418842"/>
                </a:lnTo>
                <a:lnTo>
                  <a:pt x="878621" y="1434980"/>
                </a:lnTo>
                <a:lnTo>
                  <a:pt x="882853" y="1451118"/>
                </a:lnTo>
                <a:lnTo>
                  <a:pt x="886556" y="1467521"/>
                </a:lnTo>
                <a:lnTo>
                  <a:pt x="889994" y="1484188"/>
                </a:lnTo>
                <a:lnTo>
                  <a:pt x="901102" y="1512232"/>
                </a:lnTo>
                <a:lnTo>
                  <a:pt x="902954" y="1515936"/>
                </a:lnTo>
                <a:lnTo>
                  <a:pt x="904012" y="1519904"/>
                </a:lnTo>
                <a:lnTo>
                  <a:pt x="905070" y="1523608"/>
                </a:lnTo>
                <a:lnTo>
                  <a:pt x="905334" y="1527576"/>
                </a:lnTo>
                <a:lnTo>
                  <a:pt x="905599" y="1531016"/>
                </a:lnTo>
                <a:lnTo>
                  <a:pt x="905334" y="1534720"/>
                </a:lnTo>
                <a:lnTo>
                  <a:pt x="904805" y="1538159"/>
                </a:lnTo>
                <a:lnTo>
                  <a:pt x="903747" y="1541598"/>
                </a:lnTo>
                <a:lnTo>
                  <a:pt x="902689" y="1545302"/>
                </a:lnTo>
                <a:lnTo>
                  <a:pt x="901102" y="1548477"/>
                </a:lnTo>
                <a:lnTo>
                  <a:pt x="899251" y="1551916"/>
                </a:lnTo>
                <a:lnTo>
                  <a:pt x="896871" y="1555355"/>
                </a:lnTo>
                <a:lnTo>
                  <a:pt x="894755" y="1558530"/>
                </a:lnTo>
                <a:lnTo>
                  <a:pt x="892110" y="1562234"/>
                </a:lnTo>
                <a:lnTo>
                  <a:pt x="889201" y="1565409"/>
                </a:lnTo>
                <a:lnTo>
                  <a:pt x="886291" y="1568583"/>
                </a:lnTo>
                <a:lnTo>
                  <a:pt x="879679" y="1575198"/>
                </a:lnTo>
                <a:lnTo>
                  <a:pt x="872802" y="1581811"/>
                </a:lnTo>
                <a:lnTo>
                  <a:pt x="865132" y="1588161"/>
                </a:lnTo>
                <a:lnTo>
                  <a:pt x="857198" y="1594775"/>
                </a:lnTo>
                <a:lnTo>
                  <a:pt x="841064" y="1608268"/>
                </a:lnTo>
                <a:lnTo>
                  <a:pt x="832865" y="1614882"/>
                </a:lnTo>
                <a:lnTo>
                  <a:pt x="825195" y="1621760"/>
                </a:lnTo>
                <a:lnTo>
                  <a:pt x="830749" y="1681816"/>
                </a:lnTo>
                <a:lnTo>
                  <a:pt x="837361" y="1717531"/>
                </a:lnTo>
                <a:lnTo>
                  <a:pt x="840535" y="1746369"/>
                </a:lnTo>
                <a:lnTo>
                  <a:pt x="843180" y="1775470"/>
                </a:lnTo>
                <a:lnTo>
                  <a:pt x="845560" y="1804307"/>
                </a:lnTo>
                <a:lnTo>
                  <a:pt x="846883" y="1833409"/>
                </a:lnTo>
                <a:lnTo>
                  <a:pt x="848205" y="1862511"/>
                </a:lnTo>
                <a:lnTo>
                  <a:pt x="848999" y="1891348"/>
                </a:lnTo>
                <a:lnTo>
                  <a:pt x="849528" y="1920185"/>
                </a:lnTo>
                <a:lnTo>
                  <a:pt x="849792" y="1949287"/>
                </a:lnTo>
                <a:lnTo>
                  <a:pt x="849792" y="1978124"/>
                </a:lnTo>
                <a:lnTo>
                  <a:pt x="849528" y="2007226"/>
                </a:lnTo>
                <a:lnTo>
                  <a:pt x="849263" y="2065429"/>
                </a:lnTo>
                <a:lnTo>
                  <a:pt x="848734" y="2123368"/>
                </a:lnTo>
                <a:lnTo>
                  <a:pt x="848470" y="2152470"/>
                </a:lnTo>
                <a:lnTo>
                  <a:pt x="848734" y="2182101"/>
                </a:lnTo>
                <a:lnTo>
                  <a:pt x="847941" y="2202208"/>
                </a:lnTo>
                <a:lnTo>
                  <a:pt x="846883" y="2222314"/>
                </a:lnTo>
                <a:lnTo>
                  <a:pt x="845560" y="2242421"/>
                </a:lnTo>
                <a:lnTo>
                  <a:pt x="843709" y="2262263"/>
                </a:lnTo>
                <a:lnTo>
                  <a:pt x="842651" y="2272316"/>
                </a:lnTo>
                <a:lnTo>
                  <a:pt x="841593" y="2282370"/>
                </a:lnTo>
                <a:lnTo>
                  <a:pt x="840006" y="2292158"/>
                </a:lnTo>
                <a:lnTo>
                  <a:pt x="838419" y="2302212"/>
                </a:lnTo>
                <a:lnTo>
                  <a:pt x="836568" y="2312000"/>
                </a:lnTo>
                <a:lnTo>
                  <a:pt x="834188" y="2322054"/>
                </a:lnTo>
                <a:lnTo>
                  <a:pt x="831807" y="2332107"/>
                </a:lnTo>
                <a:lnTo>
                  <a:pt x="828898" y="2341896"/>
                </a:lnTo>
                <a:lnTo>
                  <a:pt x="834452" y="2517035"/>
                </a:lnTo>
                <a:lnTo>
                  <a:pt x="833394" y="2561217"/>
                </a:lnTo>
                <a:lnTo>
                  <a:pt x="832601" y="2583176"/>
                </a:lnTo>
                <a:lnTo>
                  <a:pt x="831807" y="2604870"/>
                </a:lnTo>
                <a:lnTo>
                  <a:pt x="830485" y="2626564"/>
                </a:lnTo>
                <a:lnTo>
                  <a:pt x="829162" y="2648522"/>
                </a:lnTo>
                <a:lnTo>
                  <a:pt x="827046" y="2670481"/>
                </a:lnTo>
                <a:lnTo>
                  <a:pt x="824137" y="2692439"/>
                </a:lnTo>
                <a:lnTo>
                  <a:pt x="838419" y="2724187"/>
                </a:lnTo>
                <a:lnTo>
                  <a:pt x="846883" y="2738209"/>
                </a:lnTo>
                <a:lnTo>
                  <a:pt x="850850" y="2745352"/>
                </a:lnTo>
                <a:lnTo>
                  <a:pt x="854817" y="2752759"/>
                </a:lnTo>
                <a:lnTo>
                  <a:pt x="858256" y="2760167"/>
                </a:lnTo>
                <a:lnTo>
                  <a:pt x="861165" y="2767839"/>
                </a:lnTo>
                <a:lnTo>
                  <a:pt x="864074" y="2775776"/>
                </a:lnTo>
                <a:lnTo>
                  <a:pt x="866190" y="2783448"/>
                </a:lnTo>
                <a:lnTo>
                  <a:pt x="866984" y="2787417"/>
                </a:lnTo>
                <a:lnTo>
                  <a:pt x="867513" y="2791650"/>
                </a:lnTo>
                <a:lnTo>
                  <a:pt x="868042" y="2795618"/>
                </a:lnTo>
                <a:lnTo>
                  <a:pt x="868306" y="2799587"/>
                </a:lnTo>
                <a:lnTo>
                  <a:pt x="868306" y="2803820"/>
                </a:lnTo>
                <a:lnTo>
                  <a:pt x="868306" y="2807788"/>
                </a:lnTo>
                <a:lnTo>
                  <a:pt x="868042" y="2812286"/>
                </a:lnTo>
                <a:lnTo>
                  <a:pt x="867513" y="2816254"/>
                </a:lnTo>
                <a:lnTo>
                  <a:pt x="866719" y="2820752"/>
                </a:lnTo>
                <a:lnTo>
                  <a:pt x="865926" y="2824985"/>
                </a:lnTo>
                <a:lnTo>
                  <a:pt x="864603" y="2829482"/>
                </a:lnTo>
                <a:lnTo>
                  <a:pt x="863281" y="2833715"/>
                </a:lnTo>
                <a:lnTo>
                  <a:pt x="861165" y="2838213"/>
                </a:lnTo>
                <a:lnTo>
                  <a:pt x="859314" y="2842446"/>
                </a:lnTo>
                <a:lnTo>
                  <a:pt x="856933" y="2847208"/>
                </a:lnTo>
                <a:lnTo>
                  <a:pt x="854288" y="2851441"/>
                </a:lnTo>
                <a:lnTo>
                  <a:pt x="863281" y="2851441"/>
                </a:lnTo>
                <a:lnTo>
                  <a:pt x="870951" y="2851441"/>
                </a:lnTo>
                <a:lnTo>
                  <a:pt x="878092" y="2851970"/>
                </a:lnTo>
                <a:lnTo>
                  <a:pt x="884704" y="2852764"/>
                </a:lnTo>
                <a:lnTo>
                  <a:pt x="890258" y="2854351"/>
                </a:lnTo>
                <a:lnTo>
                  <a:pt x="895284" y="2856203"/>
                </a:lnTo>
                <a:lnTo>
                  <a:pt x="897400" y="2857261"/>
                </a:lnTo>
                <a:lnTo>
                  <a:pt x="899780" y="2858584"/>
                </a:lnTo>
                <a:lnTo>
                  <a:pt x="901896" y="2859907"/>
                </a:lnTo>
                <a:lnTo>
                  <a:pt x="903747" y="2861229"/>
                </a:lnTo>
                <a:lnTo>
                  <a:pt x="905599" y="2862817"/>
                </a:lnTo>
                <a:lnTo>
                  <a:pt x="907450" y="2864933"/>
                </a:lnTo>
                <a:lnTo>
                  <a:pt x="910888" y="2868902"/>
                </a:lnTo>
                <a:lnTo>
                  <a:pt x="914062" y="2873664"/>
                </a:lnTo>
                <a:lnTo>
                  <a:pt x="916972" y="2878691"/>
                </a:lnTo>
                <a:lnTo>
                  <a:pt x="920145" y="2884775"/>
                </a:lnTo>
                <a:lnTo>
                  <a:pt x="922790" y="2891125"/>
                </a:lnTo>
                <a:lnTo>
                  <a:pt x="929138" y="2906734"/>
                </a:lnTo>
                <a:lnTo>
                  <a:pt x="930989" y="2909909"/>
                </a:lnTo>
                <a:lnTo>
                  <a:pt x="932576" y="2913348"/>
                </a:lnTo>
                <a:lnTo>
                  <a:pt x="936279" y="2921020"/>
                </a:lnTo>
                <a:lnTo>
                  <a:pt x="939453" y="2928693"/>
                </a:lnTo>
                <a:lnTo>
                  <a:pt x="942891" y="2935571"/>
                </a:lnTo>
                <a:lnTo>
                  <a:pt x="944743" y="2939010"/>
                </a:lnTo>
                <a:lnTo>
                  <a:pt x="946329" y="2941392"/>
                </a:lnTo>
                <a:lnTo>
                  <a:pt x="948181" y="2943508"/>
                </a:lnTo>
                <a:lnTo>
                  <a:pt x="949768" y="2944831"/>
                </a:lnTo>
                <a:lnTo>
                  <a:pt x="950561" y="2945360"/>
                </a:lnTo>
                <a:lnTo>
                  <a:pt x="951619" y="2945625"/>
                </a:lnTo>
                <a:lnTo>
                  <a:pt x="952413" y="2945625"/>
                </a:lnTo>
                <a:lnTo>
                  <a:pt x="953206" y="2945360"/>
                </a:lnTo>
                <a:lnTo>
                  <a:pt x="954528" y="2945095"/>
                </a:lnTo>
                <a:lnTo>
                  <a:pt x="955322" y="2944302"/>
                </a:lnTo>
                <a:lnTo>
                  <a:pt x="956380" y="2943508"/>
                </a:lnTo>
                <a:lnTo>
                  <a:pt x="957173" y="2942450"/>
                </a:lnTo>
                <a:lnTo>
                  <a:pt x="964314" y="2948006"/>
                </a:lnTo>
                <a:lnTo>
                  <a:pt x="970398" y="2952768"/>
                </a:lnTo>
                <a:lnTo>
                  <a:pt x="976481" y="2957265"/>
                </a:lnTo>
                <a:lnTo>
                  <a:pt x="982300" y="2960704"/>
                </a:lnTo>
                <a:lnTo>
                  <a:pt x="988118" y="2964408"/>
                </a:lnTo>
                <a:lnTo>
                  <a:pt x="994995" y="2967319"/>
                </a:lnTo>
                <a:lnTo>
                  <a:pt x="1002136" y="2969700"/>
                </a:lnTo>
                <a:lnTo>
                  <a:pt x="1010599" y="2972345"/>
                </a:lnTo>
                <a:lnTo>
                  <a:pt x="1073547" y="2983721"/>
                </a:lnTo>
                <a:lnTo>
                  <a:pt x="1080953" y="2985838"/>
                </a:lnTo>
                <a:lnTo>
                  <a:pt x="1088358" y="2988483"/>
                </a:lnTo>
                <a:lnTo>
                  <a:pt x="1095764" y="2991129"/>
                </a:lnTo>
                <a:lnTo>
                  <a:pt x="1102640" y="2994304"/>
                </a:lnTo>
                <a:lnTo>
                  <a:pt x="1109253" y="2997478"/>
                </a:lnTo>
                <a:lnTo>
                  <a:pt x="1112162" y="2999066"/>
                </a:lnTo>
                <a:lnTo>
                  <a:pt x="1114807" y="3001182"/>
                </a:lnTo>
                <a:lnTo>
                  <a:pt x="1117452" y="3003034"/>
                </a:lnTo>
                <a:lnTo>
                  <a:pt x="1120096" y="3005151"/>
                </a:lnTo>
                <a:lnTo>
                  <a:pt x="1122212" y="3007267"/>
                </a:lnTo>
                <a:lnTo>
                  <a:pt x="1124328" y="3009384"/>
                </a:lnTo>
                <a:lnTo>
                  <a:pt x="1125915" y="3011765"/>
                </a:lnTo>
                <a:lnTo>
                  <a:pt x="1127767" y="3014146"/>
                </a:lnTo>
                <a:lnTo>
                  <a:pt x="1128824" y="3016791"/>
                </a:lnTo>
                <a:lnTo>
                  <a:pt x="1129882" y="3019702"/>
                </a:lnTo>
                <a:lnTo>
                  <a:pt x="1130411" y="3022347"/>
                </a:lnTo>
                <a:lnTo>
                  <a:pt x="1130676" y="3025257"/>
                </a:lnTo>
                <a:lnTo>
                  <a:pt x="1130676" y="3028432"/>
                </a:lnTo>
                <a:lnTo>
                  <a:pt x="1130411" y="3031607"/>
                </a:lnTo>
                <a:lnTo>
                  <a:pt x="1129618" y="3034782"/>
                </a:lnTo>
                <a:lnTo>
                  <a:pt x="1128560" y="3038221"/>
                </a:lnTo>
                <a:lnTo>
                  <a:pt x="1126709" y="3041925"/>
                </a:lnTo>
                <a:lnTo>
                  <a:pt x="1124857" y="3045629"/>
                </a:lnTo>
                <a:lnTo>
                  <a:pt x="1122477" y="3049597"/>
                </a:lnTo>
                <a:lnTo>
                  <a:pt x="1119832" y="3053565"/>
                </a:lnTo>
                <a:lnTo>
                  <a:pt x="1116394" y="3057798"/>
                </a:lnTo>
                <a:lnTo>
                  <a:pt x="1112691" y="3062296"/>
                </a:lnTo>
                <a:lnTo>
                  <a:pt x="1105814" y="3066000"/>
                </a:lnTo>
                <a:lnTo>
                  <a:pt x="1099467" y="3069175"/>
                </a:lnTo>
                <a:lnTo>
                  <a:pt x="1093912" y="3071820"/>
                </a:lnTo>
                <a:lnTo>
                  <a:pt x="1087829" y="3074201"/>
                </a:lnTo>
                <a:lnTo>
                  <a:pt x="1082010" y="3075789"/>
                </a:lnTo>
                <a:lnTo>
                  <a:pt x="1075663" y="3077376"/>
                </a:lnTo>
                <a:lnTo>
                  <a:pt x="1068786" y="3078699"/>
                </a:lnTo>
                <a:lnTo>
                  <a:pt x="1061116" y="3080022"/>
                </a:lnTo>
                <a:lnTo>
                  <a:pt x="981770" y="3080022"/>
                </a:lnTo>
                <a:lnTo>
                  <a:pt x="952413" y="3075259"/>
                </a:lnTo>
                <a:lnTo>
                  <a:pt x="938130" y="3072878"/>
                </a:lnTo>
                <a:lnTo>
                  <a:pt x="923584" y="3070762"/>
                </a:lnTo>
                <a:lnTo>
                  <a:pt x="909566" y="3069175"/>
                </a:lnTo>
                <a:lnTo>
                  <a:pt x="895019" y="3067587"/>
                </a:lnTo>
                <a:lnTo>
                  <a:pt x="880208" y="3066529"/>
                </a:lnTo>
                <a:lnTo>
                  <a:pt x="865397" y="3066000"/>
                </a:lnTo>
                <a:lnTo>
                  <a:pt x="804565" y="3071556"/>
                </a:lnTo>
                <a:lnTo>
                  <a:pt x="793192" y="3072085"/>
                </a:lnTo>
                <a:lnTo>
                  <a:pt x="782084" y="3072878"/>
                </a:lnTo>
                <a:lnTo>
                  <a:pt x="759603" y="3074730"/>
                </a:lnTo>
                <a:lnTo>
                  <a:pt x="749023" y="3075259"/>
                </a:lnTo>
                <a:lnTo>
                  <a:pt x="738444" y="3075524"/>
                </a:lnTo>
                <a:lnTo>
                  <a:pt x="728393" y="3075524"/>
                </a:lnTo>
                <a:lnTo>
                  <a:pt x="718872" y="3074995"/>
                </a:lnTo>
                <a:lnTo>
                  <a:pt x="714111" y="3074466"/>
                </a:lnTo>
                <a:lnTo>
                  <a:pt x="709615" y="3073408"/>
                </a:lnTo>
                <a:lnTo>
                  <a:pt x="705119" y="3072614"/>
                </a:lnTo>
                <a:lnTo>
                  <a:pt x="701151" y="3071556"/>
                </a:lnTo>
                <a:lnTo>
                  <a:pt x="696920" y="3070497"/>
                </a:lnTo>
                <a:lnTo>
                  <a:pt x="693217" y="3068910"/>
                </a:lnTo>
                <a:lnTo>
                  <a:pt x="689778" y="3067323"/>
                </a:lnTo>
                <a:lnTo>
                  <a:pt x="686340" y="3065471"/>
                </a:lnTo>
                <a:lnTo>
                  <a:pt x="683166" y="3062825"/>
                </a:lnTo>
                <a:lnTo>
                  <a:pt x="680257" y="3060444"/>
                </a:lnTo>
                <a:lnTo>
                  <a:pt x="677083" y="3057798"/>
                </a:lnTo>
                <a:lnTo>
                  <a:pt x="674703" y="3054359"/>
                </a:lnTo>
                <a:lnTo>
                  <a:pt x="672587" y="3051184"/>
                </a:lnTo>
                <a:lnTo>
                  <a:pt x="670206" y="3047481"/>
                </a:lnTo>
                <a:lnTo>
                  <a:pt x="668355" y="3043248"/>
                </a:lnTo>
                <a:lnTo>
                  <a:pt x="667033" y="3039015"/>
                </a:lnTo>
                <a:lnTo>
                  <a:pt x="660420" y="3018114"/>
                </a:lnTo>
                <a:lnTo>
                  <a:pt x="654866" y="2965731"/>
                </a:lnTo>
                <a:lnTo>
                  <a:pt x="651957" y="2958059"/>
                </a:lnTo>
                <a:lnTo>
                  <a:pt x="649577" y="2950916"/>
                </a:lnTo>
                <a:lnTo>
                  <a:pt x="647725" y="2944566"/>
                </a:lnTo>
                <a:lnTo>
                  <a:pt x="646138" y="2938746"/>
                </a:lnTo>
                <a:lnTo>
                  <a:pt x="645345" y="2933455"/>
                </a:lnTo>
                <a:lnTo>
                  <a:pt x="644551" y="2928693"/>
                </a:lnTo>
                <a:lnTo>
                  <a:pt x="644287" y="2923930"/>
                </a:lnTo>
                <a:lnTo>
                  <a:pt x="644551" y="2919962"/>
                </a:lnTo>
                <a:lnTo>
                  <a:pt x="645080" y="2915994"/>
                </a:lnTo>
                <a:lnTo>
                  <a:pt x="645874" y="2912554"/>
                </a:lnTo>
                <a:lnTo>
                  <a:pt x="646932" y="2908850"/>
                </a:lnTo>
                <a:lnTo>
                  <a:pt x="648519" y="2905411"/>
                </a:lnTo>
                <a:lnTo>
                  <a:pt x="650106" y="2902236"/>
                </a:lnTo>
                <a:lnTo>
                  <a:pt x="652486" y="2898797"/>
                </a:lnTo>
                <a:lnTo>
                  <a:pt x="657511" y="2891919"/>
                </a:lnTo>
                <a:lnTo>
                  <a:pt x="645609" y="2797999"/>
                </a:lnTo>
                <a:lnTo>
                  <a:pt x="638468" y="2735563"/>
                </a:lnTo>
                <a:lnTo>
                  <a:pt x="631856" y="2673391"/>
                </a:lnTo>
                <a:lnTo>
                  <a:pt x="625508" y="2610690"/>
                </a:lnTo>
                <a:lnTo>
                  <a:pt x="619161" y="2548254"/>
                </a:lnTo>
                <a:lnTo>
                  <a:pt x="614400" y="2527618"/>
                </a:lnTo>
                <a:lnTo>
                  <a:pt x="609639" y="2513332"/>
                </a:lnTo>
                <a:lnTo>
                  <a:pt x="604879" y="2499045"/>
                </a:lnTo>
                <a:lnTo>
                  <a:pt x="600382" y="2485023"/>
                </a:lnTo>
                <a:lnTo>
                  <a:pt x="596150" y="2471002"/>
                </a:lnTo>
                <a:lnTo>
                  <a:pt x="592183" y="2456980"/>
                </a:lnTo>
                <a:lnTo>
                  <a:pt x="588480" y="2442694"/>
                </a:lnTo>
                <a:lnTo>
                  <a:pt x="585042" y="2428672"/>
                </a:lnTo>
                <a:lnTo>
                  <a:pt x="581868" y="2414386"/>
                </a:lnTo>
                <a:lnTo>
                  <a:pt x="578694" y="2400099"/>
                </a:lnTo>
                <a:lnTo>
                  <a:pt x="576050" y="2385813"/>
                </a:lnTo>
                <a:lnTo>
                  <a:pt x="573669" y="2370998"/>
                </a:lnTo>
                <a:lnTo>
                  <a:pt x="571553" y="2356711"/>
                </a:lnTo>
                <a:lnTo>
                  <a:pt x="569438" y="2341896"/>
                </a:lnTo>
                <a:lnTo>
                  <a:pt x="567851" y="2327345"/>
                </a:lnTo>
                <a:lnTo>
                  <a:pt x="566264" y="2312265"/>
                </a:lnTo>
                <a:lnTo>
                  <a:pt x="564941" y="2296920"/>
                </a:lnTo>
                <a:lnTo>
                  <a:pt x="563619" y="2273110"/>
                </a:lnTo>
                <a:lnTo>
                  <a:pt x="562561" y="2249035"/>
                </a:lnTo>
                <a:lnTo>
                  <a:pt x="560445" y="2201149"/>
                </a:lnTo>
                <a:lnTo>
                  <a:pt x="559387" y="2177074"/>
                </a:lnTo>
                <a:lnTo>
                  <a:pt x="558594" y="2165434"/>
                </a:lnTo>
                <a:lnTo>
                  <a:pt x="557800" y="2153264"/>
                </a:lnTo>
                <a:lnTo>
                  <a:pt x="556742" y="2141358"/>
                </a:lnTo>
                <a:lnTo>
                  <a:pt x="555420" y="2129718"/>
                </a:lnTo>
                <a:lnTo>
                  <a:pt x="553833" y="2117813"/>
                </a:lnTo>
                <a:lnTo>
                  <a:pt x="551981" y="2105907"/>
                </a:lnTo>
                <a:lnTo>
                  <a:pt x="548014" y="2138977"/>
                </a:lnTo>
                <a:lnTo>
                  <a:pt x="544840" y="2171783"/>
                </a:lnTo>
                <a:lnTo>
                  <a:pt x="541666" y="2204853"/>
                </a:lnTo>
                <a:lnTo>
                  <a:pt x="538757" y="2237923"/>
                </a:lnTo>
                <a:lnTo>
                  <a:pt x="536377" y="2270729"/>
                </a:lnTo>
                <a:lnTo>
                  <a:pt x="533996" y="2304064"/>
                </a:lnTo>
                <a:lnTo>
                  <a:pt x="529500" y="2370204"/>
                </a:lnTo>
                <a:lnTo>
                  <a:pt x="524739" y="2476822"/>
                </a:lnTo>
                <a:lnTo>
                  <a:pt x="525004" y="2489786"/>
                </a:lnTo>
                <a:lnTo>
                  <a:pt x="524739" y="2502484"/>
                </a:lnTo>
                <a:lnTo>
                  <a:pt x="524475" y="2514390"/>
                </a:lnTo>
                <a:lnTo>
                  <a:pt x="523417" y="2526295"/>
                </a:lnTo>
                <a:lnTo>
                  <a:pt x="522624" y="2537936"/>
                </a:lnTo>
                <a:lnTo>
                  <a:pt x="521301" y="2549047"/>
                </a:lnTo>
                <a:lnTo>
                  <a:pt x="519714" y="2559894"/>
                </a:lnTo>
                <a:lnTo>
                  <a:pt x="517598" y="2570477"/>
                </a:lnTo>
                <a:lnTo>
                  <a:pt x="514953" y="2581059"/>
                </a:lnTo>
                <a:lnTo>
                  <a:pt x="512309" y="2591906"/>
                </a:lnTo>
                <a:lnTo>
                  <a:pt x="508870" y="2602224"/>
                </a:lnTo>
                <a:lnTo>
                  <a:pt x="504903" y="2612542"/>
                </a:lnTo>
                <a:lnTo>
                  <a:pt x="500407" y="2623124"/>
                </a:lnTo>
                <a:lnTo>
                  <a:pt x="495382" y="2633442"/>
                </a:lnTo>
                <a:lnTo>
                  <a:pt x="489827" y="2644025"/>
                </a:lnTo>
                <a:lnTo>
                  <a:pt x="483480" y="2654872"/>
                </a:lnTo>
                <a:lnTo>
                  <a:pt x="484009" y="2670216"/>
                </a:lnTo>
                <a:lnTo>
                  <a:pt x="484273" y="2677624"/>
                </a:lnTo>
                <a:lnTo>
                  <a:pt x="484009" y="2684767"/>
                </a:lnTo>
                <a:lnTo>
                  <a:pt x="483480" y="2691646"/>
                </a:lnTo>
                <a:lnTo>
                  <a:pt x="482686" y="2698524"/>
                </a:lnTo>
                <a:lnTo>
                  <a:pt x="481364" y="2705932"/>
                </a:lnTo>
                <a:lnTo>
                  <a:pt x="479777" y="2713869"/>
                </a:lnTo>
                <a:lnTo>
                  <a:pt x="488240" y="2727891"/>
                </a:lnTo>
                <a:lnTo>
                  <a:pt x="527649" y="2789533"/>
                </a:lnTo>
                <a:lnTo>
                  <a:pt x="536641" y="2810698"/>
                </a:lnTo>
                <a:lnTo>
                  <a:pt x="540609" y="2820752"/>
                </a:lnTo>
                <a:lnTo>
                  <a:pt x="544840" y="2830540"/>
                </a:lnTo>
                <a:lnTo>
                  <a:pt x="548543" y="2840594"/>
                </a:lnTo>
                <a:lnTo>
                  <a:pt x="551981" y="2850382"/>
                </a:lnTo>
                <a:lnTo>
                  <a:pt x="554626" y="2860171"/>
                </a:lnTo>
                <a:lnTo>
                  <a:pt x="555949" y="2865198"/>
                </a:lnTo>
                <a:lnTo>
                  <a:pt x="556742" y="2869960"/>
                </a:lnTo>
                <a:lnTo>
                  <a:pt x="557536" y="2874987"/>
                </a:lnTo>
                <a:lnTo>
                  <a:pt x="558329" y="2879749"/>
                </a:lnTo>
                <a:lnTo>
                  <a:pt x="558594" y="2884775"/>
                </a:lnTo>
                <a:lnTo>
                  <a:pt x="558858" y="2889538"/>
                </a:lnTo>
                <a:lnTo>
                  <a:pt x="559123" y="2894564"/>
                </a:lnTo>
                <a:lnTo>
                  <a:pt x="558858" y="2899591"/>
                </a:lnTo>
                <a:lnTo>
                  <a:pt x="558329" y="2904618"/>
                </a:lnTo>
                <a:lnTo>
                  <a:pt x="557800" y="2909909"/>
                </a:lnTo>
                <a:lnTo>
                  <a:pt x="556742" y="2914935"/>
                </a:lnTo>
                <a:lnTo>
                  <a:pt x="555420" y="2920227"/>
                </a:lnTo>
                <a:lnTo>
                  <a:pt x="554097" y="2925253"/>
                </a:lnTo>
                <a:lnTo>
                  <a:pt x="552246" y="2930809"/>
                </a:lnTo>
                <a:lnTo>
                  <a:pt x="549866" y="2936100"/>
                </a:lnTo>
                <a:lnTo>
                  <a:pt x="547485" y="2941656"/>
                </a:lnTo>
                <a:lnTo>
                  <a:pt x="544840" y="2947212"/>
                </a:lnTo>
                <a:lnTo>
                  <a:pt x="541402" y="2952503"/>
                </a:lnTo>
                <a:lnTo>
                  <a:pt x="513367" y="2996685"/>
                </a:lnTo>
                <a:lnTo>
                  <a:pt x="511251" y="3008855"/>
                </a:lnTo>
                <a:lnTo>
                  <a:pt x="509928" y="3021024"/>
                </a:lnTo>
                <a:lnTo>
                  <a:pt x="509135" y="3032401"/>
                </a:lnTo>
                <a:lnTo>
                  <a:pt x="508870" y="3043512"/>
                </a:lnTo>
                <a:lnTo>
                  <a:pt x="509135" y="3054888"/>
                </a:lnTo>
                <a:lnTo>
                  <a:pt x="509664" y="3066794"/>
                </a:lnTo>
                <a:lnTo>
                  <a:pt x="510457" y="3078699"/>
                </a:lnTo>
                <a:lnTo>
                  <a:pt x="511515" y="3091133"/>
                </a:lnTo>
                <a:lnTo>
                  <a:pt x="510986" y="3103832"/>
                </a:lnTo>
                <a:lnTo>
                  <a:pt x="510193" y="3113885"/>
                </a:lnTo>
                <a:lnTo>
                  <a:pt x="509664" y="3118118"/>
                </a:lnTo>
                <a:lnTo>
                  <a:pt x="509135" y="3122351"/>
                </a:lnTo>
                <a:lnTo>
                  <a:pt x="508341" y="3126055"/>
                </a:lnTo>
                <a:lnTo>
                  <a:pt x="507283" y="3129759"/>
                </a:lnTo>
                <a:lnTo>
                  <a:pt x="505696" y="3132934"/>
                </a:lnTo>
                <a:lnTo>
                  <a:pt x="504110" y="3136109"/>
                </a:lnTo>
                <a:lnTo>
                  <a:pt x="502258" y="3139548"/>
                </a:lnTo>
                <a:lnTo>
                  <a:pt x="499878" y="3142987"/>
                </a:lnTo>
                <a:lnTo>
                  <a:pt x="497233" y="3146956"/>
                </a:lnTo>
                <a:lnTo>
                  <a:pt x="493530" y="3150659"/>
                </a:lnTo>
                <a:lnTo>
                  <a:pt x="485331" y="3159655"/>
                </a:lnTo>
                <a:lnTo>
                  <a:pt x="438517" y="3162300"/>
                </a:lnTo>
                <a:lnTo>
                  <a:pt x="422384" y="3161242"/>
                </a:lnTo>
                <a:lnTo>
                  <a:pt x="415771" y="3160713"/>
                </a:lnTo>
                <a:lnTo>
                  <a:pt x="409159" y="3159919"/>
                </a:lnTo>
                <a:lnTo>
                  <a:pt x="403076" y="3159125"/>
                </a:lnTo>
                <a:lnTo>
                  <a:pt x="397786" y="3158067"/>
                </a:lnTo>
                <a:lnTo>
                  <a:pt x="392497" y="3156744"/>
                </a:lnTo>
                <a:lnTo>
                  <a:pt x="387736" y="3154628"/>
                </a:lnTo>
                <a:lnTo>
                  <a:pt x="382711" y="3152776"/>
                </a:lnTo>
                <a:lnTo>
                  <a:pt x="378214" y="3150130"/>
                </a:lnTo>
                <a:lnTo>
                  <a:pt x="373454" y="3147220"/>
                </a:lnTo>
                <a:lnTo>
                  <a:pt x="368428" y="3143516"/>
                </a:lnTo>
                <a:lnTo>
                  <a:pt x="363668" y="3139548"/>
                </a:lnTo>
                <a:lnTo>
                  <a:pt x="358378" y="3134786"/>
                </a:lnTo>
                <a:lnTo>
                  <a:pt x="352824" y="3129495"/>
                </a:lnTo>
                <a:lnTo>
                  <a:pt x="346741" y="3123145"/>
                </a:lnTo>
                <a:lnTo>
                  <a:pt x="344889" y="3115737"/>
                </a:lnTo>
                <a:lnTo>
                  <a:pt x="343038" y="3108330"/>
                </a:lnTo>
                <a:lnTo>
                  <a:pt x="340922" y="3100657"/>
                </a:lnTo>
                <a:lnTo>
                  <a:pt x="339600" y="3093514"/>
                </a:lnTo>
                <a:lnTo>
                  <a:pt x="338277" y="3085577"/>
                </a:lnTo>
                <a:lnTo>
                  <a:pt x="337484" y="3077905"/>
                </a:lnTo>
                <a:lnTo>
                  <a:pt x="336690" y="3069968"/>
                </a:lnTo>
                <a:lnTo>
                  <a:pt x="336426" y="3061767"/>
                </a:lnTo>
                <a:lnTo>
                  <a:pt x="336690" y="3053565"/>
                </a:lnTo>
                <a:lnTo>
                  <a:pt x="337219" y="3045100"/>
                </a:lnTo>
                <a:lnTo>
                  <a:pt x="338277" y="3036634"/>
                </a:lnTo>
                <a:lnTo>
                  <a:pt x="339864" y="3028432"/>
                </a:lnTo>
                <a:lnTo>
                  <a:pt x="342244" y="3019437"/>
                </a:lnTo>
                <a:lnTo>
                  <a:pt x="344889" y="3010442"/>
                </a:lnTo>
                <a:lnTo>
                  <a:pt x="348328" y="3001447"/>
                </a:lnTo>
                <a:lnTo>
                  <a:pt x="352559" y="2992187"/>
                </a:lnTo>
                <a:lnTo>
                  <a:pt x="349385" y="2985838"/>
                </a:lnTo>
                <a:lnTo>
                  <a:pt x="347534" y="2979753"/>
                </a:lnTo>
                <a:lnTo>
                  <a:pt x="346212" y="2974197"/>
                </a:lnTo>
                <a:lnTo>
                  <a:pt x="345418" y="2968377"/>
                </a:lnTo>
                <a:lnTo>
                  <a:pt x="345154" y="2962556"/>
                </a:lnTo>
                <a:lnTo>
                  <a:pt x="344889" y="2957001"/>
                </a:lnTo>
                <a:lnTo>
                  <a:pt x="344889" y="2943243"/>
                </a:lnTo>
                <a:lnTo>
                  <a:pt x="340393" y="2935836"/>
                </a:lnTo>
                <a:lnTo>
                  <a:pt x="336955" y="2928693"/>
                </a:lnTo>
                <a:lnTo>
                  <a:pt x="334045" y="2921549"/>
                </a:lnTo>
                <a:lnTo>
                  <a:pt x="331400" y="2914406"/>
                </a:lnTo>
                <a:lnTo>
                  <a:pt x="329549" y="2907528"/>
                </a:lnTo>
                <a:lnTo>
                  <a:pt x="328227" y="2900914"/>
                </a:lnTo>
                <a:lnTo>
                  <a:pt x="327169" y="2894035"/>
                </a:lnTo>
                <a:lnTo>
                  <a:pt x="326375" y="2886892"/>
                </a:lnTo>
                <a:lnTo>
                  <a:pt x="326111" y="2880013"/>
                </a:lnTo>
                <a:lnTo>
                  <a:pt x="326111" y="2872870"/>
                </a:lnTo>
                <a:lnTo>
                  <a:pt x="326375" y="2858319"/>
                </a:lnTo>
                <a:lnTo>
                  <a:pt x="326904" y="2842446"/>
                </a:lnTo>
                <a:lnTo>
                  <a:pt x="327169" y="2825249"/>
                </a:lnTo>
                <a:lnTo>
                  <a:pt x="320557" y="2817841"/>
                </a:lnTo>
                <a:lnTo>
                  <a:pt x="317912" y="2814402"/>
                </a:lnTo>
                <a:lnTo>
                  <a:pt x="315531" y="2811227"/>
                </a:lnTo>
                <a:lnTo>
                  <a:pt x="313151" y="2807788"/>
                </a:lnTo>
                <a:lnTo>
                  <a:pt x="311564" y="2804613"/>
                </a:lnTo>
                <a:lnTo>
                  <a:pt x="309977" y="2801439"/>
                </a:lnTo>
                <a:lnTo>
                  <a:pt x="308390" y="2797735"/>
                </a:lnTo>
                <a:lnTo>
                  <a:pt x="307332" y="2794295"/>
                </a:lnTo>
                <a:lnTo>
                  <a:pt x="306010" y="2790592"/>
                </a:lnTo>
                <a:lnTo>
                  <a:pt x="303894" y="2782655"/>
                </a:lnTo>
                <a:lnTo>
                  <a:pt x="302043" y="2772866"/>
                </a:lnTo>
                <a:lnTo>
                  <a:pt x="299927" y="2761490"/>
                </a:lnTo>
                <a:lnTo>
                  <a:pt x="291728" y="2648258"/>
                </a:lnTo>
                <a:lnTo>
                  <a:pt x="279561" y="2513332"/>
                </a:lnTo>
                <a:lnTo>
                  <a:pt x="278768" y="2490579"/>
                </a:lnTo>
                <a:lnTo>
                  <a:pt x="277710" y="2468092"/>
                </a:lnTo>
                <a:lnTo>
                  <a:pt x="276387" y="2445604"/>
                </a:lnTo>
                <a:lnTo>
                  <a:pt x="274801" y="2422852"/>
                </a:lnTo>
                <a:lnTo>
                  <a:pt x="271362" y="2377347"/>
                </a:lnTo>
                <a:lnTo>
                  <a:pt x="267395" y="2331843"/>
                </a:lnTo>
                <a:lnTo>
                  <a:pt x="263957" y="2286338"/>
                </a:lnTo>
                <a:lnTo>
                  <a:pt x="262105" y="2263850"/>
                </a:lnTo>
                <a:lnTo>
                  <a:pt x="260518" y="2241098"/>
                </a:lnTo>
                <a:lnTo>
                  <a:pt x="258931" y="2218610"/>
                </a:lnTo>
                <a:lnTo>
                  <a:pt x="257873" y="2195594"/>
                </a:lnTo>
                <a:lnTo>
                  <a:pt x="257080" y="2173106"/>
                </a:lnTo>
                <a:lnTo>
                  <a:pt x="256551" y="2150354"/>
                </a:lnTo>
                <a:lnTo>
                  <a:pt x="256551" y="2128924"/>
                </a:lnTo>
                <a:lnTo>
                  <a:pt x="256816" y="2107495"/>
                </a:lnTo>
                <a:lnTo>
                  <a:pt x="257344" y="2086065"/>
                </a:lnTo>
                <a:lnTo>
                  <a:pt x="258138" y="2064636"/>
                </a:lnTo>
                <a:lnTo>
                  <a:pt x="260254" y="2021777"/>
                </a:lnTo>
                <a:lnTo>
                  <a:pt x="261047" y="2000347"/>
                </a:lnTo>
                <a:lnTo>
                  <a:pt x="261841" y="1978653"/>
                </a:lnTo>
                <a:lnTo>
                  <a:pt x="255758" y="1957224"/>
                </a:lnTo>
                <a:lnTo>
                  <a:pt x="253113" y="1946641"/>
                </a:lnTo>
                <a:lnTo>
                  <a:pt x="250732" y="1936059"/>
                </a:lnTo>
                <a:lnTo>
                  <a:pt x="248352" y="1925212"/>
                </a:lnTo>
                <a:lnTo>
                  <a:pt x="246501" y="1914629"/>
                </a:lnTo>
                <a:lnTo>
                  <a:pt x="244649" y="1903518"/>
                </a:lnTo>
                <a:lnTo>
                  <a:pt x="243062" y="1892406"/>
                </a:lnTo>
                <a:lnTo>
                  <a:pt x="237244" y="1892935"/>
                </a:lnTo>
                <a:lnTo>
                  <a:pt x="232747" y="1892671"/>
                </a:lnTo>
                <a:lnTo>
                  <a:pt x="230367" y="1892406"/>
                </a:lnTo>
                <a:lnTo>
                  <a:pt x="228516" y="1892142"/>
                </a:lnTo>
                <a:lnTo>
                  <a:pt x="226664" y="1891348"/>
                </a:lnTo>
                <a:lnTo>
                  <a:pt x="224813" y="1890554"/>
                </a:lnTo>
                <a:lnTo>
                  <a:pt x="220845" y="1888173"/>
                </a:lnTo>
                <a:lnTo>
                  <a:pt x="216614" y="1885263"/>
                </a:lnTo>
                <a:lnTo>
                  <a:pt x="204712" y="1875739"/>
                </a:lnTo>
                <a:lnTo>
                  <a:pt x="202596" y="1875474"/>
                </a:lnTo>
                <a:lnTo>
                  <a:pt x="201009" y="1874945"/>
                </a:lnTo>
                <a:lnTo>
                  <a:pt x="197571" y="1873622"/>
                </a:lnTo>
                <a:lnTo>
                  <a:pt x="193868" y="1871241"/>
                </a:lnTo>
                <a:lnTo>
                  <a:pt x="190430" y="1868860"/>
                </a:lnTo>
                <a:lnTo>
                  <a:pt x="187256" y="1866215"/>
                </a:lnTo>
                <a:lnTo>
                  <a:pt x="183818" y="1863040"/>
                </a:lnTo>
                <a:lnTo>
                  <a:pt x="180908" y="1859072"/>
                </a:lnTo>
                <a:lnTo>
                  <a:pt x="177999" y="1855632"/>
                </a:lnTo>
                <a:lnTo>
                  <a:pt x="175090" y="1851399"/>
                </a:lnTo>
                <a:lnTo>
                  <a:pt x="172709" y="1847431"/>
                </a:lnTo>
                <a:lnTo>
                  <a:pt x="170593" y="1843198"/>
                </a:lnTo>
                <a:lnTo>
                  <a:pt x="168742" y="1839230"/>
                </a:lnTo>
                <a:lnTo>
                  <a:pt x="166891" y="1835526"/>
                </a:lnTo>
                <a:lnTo>
                  <a:pt x="165568" y="1831557"/>
                </a:lnTo>
                <a:lnTo>
                  <a:pt x="164775" y="1828118"/>
                </a:lnTo>
                <a:lnTo>
                  <a:pt x="164246" y="1824679"/>
                </a:lnTo>
                <a:lnTo>
                  <a:pt x="163717" y="1818065"/>
                </a:lnTo>
                <a:lnTo>
                  <a:pt x="163188" y="1811451"/>
                </a:lnTo>
                <a:lnTo>
                  <a:pt x="163188" y="1805101"/>
                </a:lnTo>
                <a:lnTo>
                  <a:pt x="162659" y="1799545"/>
                </a:lnTo>
                <a:lnTo>
                  <a:pt x="162394" y="1796635"/>
                </a:lnTo>
                <a:lnTo>
                  <a:pt x="161865" y="1794519"/>
                </a:lnTo>
                <a:lnTo>
                  <a:pt x="161336" y="1792402"/>
                </a:lnTo>
                <a:lnTo>
                  <a:pt x="160543" y="1790550"/>
                </a:lnTo>
                <a:lnTo>
                  <a:pt x="160460" y="1790404"/>
                </a:lnTo>
                <a:lnTo>
                  <a:pt x="195983" y="1774560"/>
                </a:lnTo>
                <a:lnTo>
                  <a:pt x="214209" y="1766888"/>
                </a:lnTo>
                <a:lnTo>
                  <a:pt x="223454" y="1763183"/>
                </a:lnTo>
                <a:lnTo>
                  <a:pt x="232698" y="1759479"/>
                </a:lnTo>
                <a:lnTo>
                  <a:pt x="241943" y="1756304"/>
                </a:lnTo>
                <a:lnTo>
                  <a:pt x="251452" y="1753394"/>
                </a:lnTo>
                <a:lnTo>
                  <a:pt x="260961" y="1750219"/>
                </a:lnTo>
                <a:lnTo>
                  <a:pt x="270470" y="1747838"/>
                </a:lnTo>
                <a:lnTo>
                  <a:pt x="279979" y="1745985"/>
                </a:lnTo>
                <a:lnTo>
                  <a:pt x="289753" y="1743869"/>
                </a:lnTo>
                <a:lnTo>
                  <a:pt x="299790" y="1742546"/>
                </a:lnTo>
                <a:lnTo>
                  <a:pt x="309563" y="1741752"/>
                </a:lnTo>
                <a:lnTo>
                  <a:pt x="296620" y="1708150"/>
                </a:lnTo>
                <a:lnTo>
                  <a:pt x="290281" y="1708944"/>
                </a:lnTo>
                <a:lnTo>
                  <a:pt x="282357" y="1710267"/>
                </a:lnTo>
                <a:lnTo>
                  <a:pt x="273112" y="1712383"/>
                </a:lnTo>
                <a:lnTo>
                  <a:pt x="262546" y="1715029"/>
                </a:lnTo>
                <a:lnTo>
                  <a:pt x="251452" y="1718469"/>
                </a:lnTo>
                <a:lnTo>
                  <a:pt x="239302" y="1722173"/>
                </a:lnTo>
                <a:lnTo>
                  <a:pt x="227151" y="1726406"/>
                </a:lnTo>
                <a:lnTo>
                  <a:pt x="215001" y="1730640"/>
                </a:lnTo>
                <a:lnTo>
                  <a:pt x="202851" y="1735138"/>
                </a:lnTo>
                <a:lnTo>
                  <a:pt x="191757" y="1739900"/>
                </a:lnTo>
                <a:lnTo>
                  <a:pt x="181456" y="1744663"/>
                </a:lnTo>
                <a:lnTo>
                  <a:pt x="172211" y="1749160"/>
                </a:lnTo>
                <a:lnTo>
                  <a:pt x="168249" y="1751277"/>
                </a:lnTo>
                <a:lnTo>
                  <a:pt x="164287" y="1753658"/>
                </a:lnTo>
                <a:lnTo>
                  <a:pt x="161117" y="1755775"/>
                </a:lnTo>
                <a:lnTo>
                  <a:pt x="158475" y="1757892"/>
                </a:lnTo>
                <a:lnTo>
                  <a:pt x="155834" y="1759744"/>
                </a:lnTo>
                <a:lnTo>
                  <a:pt x="154249" y="1761596"/>
                </a:lnTo>
                <a:lnTo>
                  <a:pt x="153193" y="1763713"/>
                </a:lnTo>
                <a:lnTo>
                  <a:pt x="152664" y="1765300"/>
                </a:lnTo>
                <a:lnTo>
                  <a:pt x="152503" y="1767893"/>
                </a:lnTo>
                <a:lnTo>
                  <a:pt x="151815" y="1768856"/>
                </a:lnTo>
                <a:lnTo>
                  <a:pt x="150493" y="1770444"/>
                </a:lnTo>
                <a:lnTo>
                  <a:pt x="148906" y="1771502"/>
                </a:lnTo>
                <a:lnTo>
                  <a:pt x="147583" y="1772031"/>
                </a:lnTo>
                <a:lnTo>
                  <a:pt x="146525" y="1772031"/>
                </a:lnTo>
                <a:lnTo>
                  <a:pt x="145467" y="1771766"/>
                </a:lnTo>
                <a:lnTo>
                  <a:pt x="144674" y="1770708"/>
                </a:lnTo>
                <a:lnTo>
                  <a:pt x="143616" y="1769650"/>
                </a:lnTo>
                <a:lnTo>
                  <a:pt x="142822" y="1768063"/>
                </a:lnTo>
                <a:lnTo>
                  <a:pt x="142029" y="1766475"/>
                </a:lnTo>
                <a:lnTo>
                  <a:pt x="140178" y="1761978"/>
                </a:lnTo>
                <a:lnTo>
                  <a:pt x="138855" y="1756951"/>
                </a:lnTo>
                <a:lnTo>
                  <a:pt x="137533" y="1750866"/>
                </a:lnTo>
                <a:lnTo>
                  <a:pt x="135417" y="1738167"/>
                </a:lnTo>
                <a:lnTo>
                  <a:pt x="133036" y="1724939"/>
                </a:lnTo>
                <a:lnTo>
                  <a:pt x="131979" y="1718854"/>
                </a:lnTo>
                <a:lnTo>
                  <a:pt x="130656" y="1713298"/>
                </a:lnTo>
                <a:lnTo>
                  <a:pt x="129334" y="1708801"/>
                </a:lnTo>
                <a:lnTo>
                  <a:pt x="127747" y="1705097"/>
                </a:lnTo>
                <a:lnTo>
                  <a:pt x="119548" y="1675731"/>
                </a:lnTo>
                <a:lnTo>
                  <a:pt x="111613" y="1646364"/>
                </a:lnTo>
                <a:lnTo>
                  <a:pt x="104472" y="1616998"/>
                </a:lnTo>
                <a:lnTo>
                  <a:pt x="97331" y="1587367"/>
                </a:lnTo>
                <a:lnTo>
                  <a:pt x="90454" y="1557736"/>
                </a:lnTo>
                <a:lnTo>
                  <a:pt x="83842" y="1528370"/>
                </a:lnTo>
                <a:lnTo>
                  <a:pt x="77759" y="1498475"/>
                </a:lnTo>
                <a:lnTo>
                  <a:pt x="71676" y="1468050"/>
                </a:lnTo>
                <a:lnTo>
                  <a:pt x="65064" y="1436832"/>
                </a:lnTo>
                <a:lnTo>
                  <a:pt x="58981" y="1405085"/>
                </a:lnTo>
                <a:lnTo>
                  <a:pt x="52633" y="1373602"/>
                </a:lnTo>
                <a:lnTo>
                  <a:pt x="46814" y="1342119"/>
                </a:lnTo>
                <a:lnTo>
                  <a:pt x="41260" y="1310636"/>
                </a:lnTo>
                <a:lnTo>
                  <a:pt x="35970" y="1278889"/>
                </a:lnTo>
                <a:lnTo>
                  <a:pt x="30681" y="1247406"/>
                </a:lnTo>
                <a:lnTo>
                  <a:pt x="25655" y="1215394"/>
                </a:lnTo>
                <a:lnTo>
                  <a:pt x="23010" y="1209045"/>
                </a:lnTo>
                <a:lnTo>
                  <a:pt x="20366" y="1202960"/>
                </a:lnTo>
                <a:lnTo>
                  <a:pt x="18250" y="1196875"/>
                </a:lnTo>
                <a:lnTo>
                  <a:pt x="16663" y="1191055"/>
                </a:lnTo>
                <a:lnTo>
                  <a:pt x="15340" y="1185499"/>
                </a:lnTo>
                <a:lnTo>
                  <a:pt x="14282" y="1179943"/>
                </a:lnTo>
                <a:lnTo>
                  <a:pt x="13489" y="1174387"/>
                </a:lnTo>
                <a:lnTo>
                  <a:pt x="12960" y="1168567"/>
                </a:lnTo>
                <a:lnTo>
                  <a:pt x="12696" y="1163276"/>
                </a:lnTo>
                <a:lnTo>
                  <a:pt x="12696" y="1157456"/>
                </a:lnTo>
                <a:lnTo>
                  <a:pt x="12696" y="1145550"/>
                </a:lnTo>
                <a:lnTo>
                  <a:pt x="13754" y="1119094"/>
                </a:lnTo>
                <a:lnTo>
                  <a:pt x="18250" y="1075706"/>
                </a:lnTo>
                <a:lnTo>
                  <a:pt x="6083" y="1030731"/>
                </a:lnTo>
                <a:lnTo>
                  <a:pt x="5554" y="1022265"/>
                </a:lnTo>
                <a:lnTo>
                  <a:pt x="4761" y="1013799"/>
                </a:lnTo>
                <a:lnTo>
                  <a:pt x="2910" y="996867"/>
                </a:lnTo>
                <a:lnTo>
                  <a:pt x="1058" y="980199"/>
                </a:lnTo>
                <a:lnTo>
                  <a:pt x="529" y="972263"/>
                </a:lnTo>
                <a:lnTo>
                  <a:pt x="265" y="964326"/>
                </a:lnTo>
                <a:lnTo>
                  <a:pt x="0" y="956654"/>
                </a:lnTo>
                <a:lnTo>
                  <a:pt x="265" y="949510"/>
                </a:lnTo>
                <a:lnTo>
                  <a:pt x="794" y="942896"/>
                </a:lnTo>
                <a:lnTo>
                  <a:pt x="1852" y="936547"/>
                </a:lnTo>
                <a:lnTo>
                  <a:pt x="2645" y="933637"/>
                </a:lnTo>
                <a:lnTo>
                  <a:pt x="3968" y="930462"/>
                </a:lnTo>
                <a:lnTo>
                  <a:pt x="4761" y="927816"/>
                </a:lnTo>
                <a:lnTo>
                  <a:pt x="6083" y="925435"/>
                </a:lnTo>
                <a:lnTo>
                  <a:pt x="7406" y="922790"/>
                </a:lnTo>
                <a:lnTo>
                  <a:pt x="8993" y="920673"/>
                </a:lnTo>
                <a:lnTo>
                  <a:pt x="10580" y="918557"/>
                </a:lnTo>
                <a:lnTo>
                  <a:pt x="12696" y="916705"/>
                </a:lnTo>
                <a:lnTo>
                  <a:pt x="14547" y="900567"/>
                </a:lnTo>
                <a:lnTo>
                  <a:pt x="15869" y="884428"/>
                </a:lnTo>
                <a:lnTo>
                  <a:pt x="17192" y="868819"/>
                </a:lnTo>
                <a:lnTo>
                  <a:pt x="18250" y="853210"/>
                </a:lnTo>
                <a:lnTo>
                  <a:pt x="19043" y="837336"/>
                </a:lnTo>
                <a:lnTo>
                  <a:pt x="19572" y="821463"/>
                </a:lnTo>
                <a:lnTo>
                  <a:pt x="19837" y="805325"/>
                </a:lnTo>
                <a:lnTo>
                  <a:pt x="20101" y="789451"/>
                </a:lnTo>
                <a:lnTo>
                  <a:pt x="19043" y="781249"/>
                </a:lnTo>
                <a:lnTo>
                  <a:pt x="17985" y="773313"/>
                </a:lnTo>
                <a:lnTo>
                  <a:pt x="15605" y="758497"/>
                </a:lnTo>
                <a:lnTo>
                  <a:pt x="14811" y="751619"/>
                </a:lnTo>
                <a:lnTo>
                  <a:pt x="14282" y="744475"/>
                </a:lnTo>
                <a:lnTo>
                  <a:pt x="14018" y="737861"/>
                </a:lnTo>
                <a:lnTo>
                  <a:pt x="14018" y="731247"/>
                </a:lnTo>
                <a:lnTo>
                  <a:pt x="14811" y="724898"/>
                </a:lnTo>
                <a:lnTo>
                  <a:pt x="15340" y="721723"/>
                </a:lnTo>
                <a:lnTo>
                  <a:pt x="15869" y="718548"/>
                </a:lnTo>
                <a:lnTo>
                  <a:pt x="16927" y="715638"/>
                </a:lnTo>
                <a:lnTo>
                  <a:pt x="17985" y="712464"/>
                </a:lnTo>
                <a:lnTo>
                  <a:pt x="19043" y="709553"/>
                </a:lnTo>
                <a:lnTo>
                  <a:pt x="20630" y="706643"/>
                </a:lnTo>
                <a:lnTo>
                  <a:pt x="22482" y="703468"/>
                </a:lnTo>
                <a:lnTo>
                  <a:pt x="24333" y="700558"/>
                </a:lnTo>
                <a:lnTo>
                  <a:pt x="26449" y="697913"/>
                </a:lnTo>
                <a:lnTo>
                  <a:pt x="29094" y="694738"/>
                </a:lnTo>
                <a:lnTo>
                  <a:pt x="32003" y="691828"/>
                </a:lnTo>
                <a:lnTo>
                  <a:pt x="34912" y="689182"/>
                </a:lnTo>
                <a:lnTo>
                  <a:pt x="38086" y="686272"/>
                </a:lnTo>
                <a:lnTo>
                  <a:pt x="41789" y="683362"/>
                </a:lnTo>
                <a:lnTo>
                  <a:pt x="97860" y="654525"/>
                </a:lnTo>
                <a:lnTo>
                  <a:pt x="116638" y="644207"/>
                </a:lnTo>
                <a:lnTo>
                  <a:pt x="135681" y="634153"/>
                </a:lnTo>
                <a:lnTo>
                  <a:pt x="154989" y="624100"/>
                </a:lnTo>
                <a:lnTo>
                  <a:pt x="174296" y="613518"/>
                </a:lnTo>
                <a:lnTo>
                  <a:pt x="183818" y="608226"/>
                </a:lnTo>
                <a:lnTo>
                  <a:pt x="193339" y="602671"/>
                </a:lnTo>
                <a:lnTo>
                  <a:pt x="202596" y="597115"/>
                </a:lnTo>
                <a:lnTo>
                  <a:pt x="211588" y="591294"/>
                </a:lnTo>
                <a:lnTo>
                  <a:pt x="220581" y="585210"/>
                </a:lnTo>
                <a:lnTo>
                  <a:pt x="229309" y="579125"/>
                </a:lnTo>
                <a:lnTo>
                  <a:pt x="237508" y="572246"/>
                </a:lnTo>
                <a:lnTo>
                  <a:pt x="245707" y="565367"/>
                </a:lnTo>
                <a:lnTo>
                  <a:pt x="249145" y="553991"/>
                </a:lnTo>
                <a:lnTo>
                  <a:pt x="250997" y="548965"/>
                </a:lnTo>
                <a:lnTo>
                  <a:pt x="252584" y="544467"/>
                </a:lnTo>
                <a:lnTo>
                  <a:pt x="254700" y="539705"/>
                </a:lnTo>
                <a:lnTo>
                  <a:pt x="257344" y="535472"/>
                </a:lnTo>
                <a:lnTo>
                  <a:pt x="260518" y="530710"/>
                </a:lnTo>
                <a:lnTo>
                  <a:pt x="264486" y="526212"/>
                </a:lnTo>
                <a:lnTo>
                  <a:pt x="262634" y="525154"/>
                </a:lnTo>
                <a:lnTo>
                  <a:pt x="260783" y="524096"/>
                </a:lnTo>
                <a:lnTo>
                  <a:pt x="257609" y="521450"/>
                </a:lnTo>
                <a:lnTo>
                  <a:pt x="255229" y="518805"/>
                </a:lnTo>
                <a:lnTo>
                  <a:pt x="253377" y="516159"/>
                </a:lnTo>
                <a:lnTo>
                  <a:pt x="249410" y="509545"/>
                </a:lnTo>
                <a:lnTo>
                  <a:pt x="247294" y="506370"/>
                </a:lnTo>
                <a:lnTo>
                  <a:pt x="244914" y="502666"/>
                </a:lnTo>
                <a:lnTo>
                  <a:pt x="243062" y="500550"/>
                </a:lnTo>
                <a:lnTo>
                  <a:pt x="240682" y="498433"/>
                </a:lnTo>
                <a:lnTo>
                  <a:pt x="235392" y="493936"/>
                </a:lnTo>
                <a:lnTo>
                  <a:pt x="229838" y="489438"/>
                </a:lnTo>
                <a:lnTo>
                  <a:pt x="227458" y="487057"/>
                </a:lnTo>
                <a:lnTo>
                  <a:pt x="225342" y="484941"/>
                </a:lnTo>
                <a:lnTo>
                  <a:pt x="194133" y="466157"/>
                </a:lnTo>
                <a:lnTo>
                  <a:pt x="184082" y="457956"/>
                </a:lnTo>
                <a:lnTo>
                  <a:pt x="179850" y="454252"/>
                </a:lnTo>
                <a:lnTo>
                  <a:pt x="175619" y="450283"/>
                </a:lnTo>
                <a:lnTo>
                  <a:pt x="171916" y="446579"/>
                </a:lnTo>
                <a:lnTo>
                  <a:pt x="168478" y="442876"/>
                </a:lnTo>
                <a:lnTo>
                  <a:pt x="165039" y="438907"/>
                </a:lnTo>
                <a:lnTo>
                  <a:pt x="162130" y="434939"/>
                </a:lnTo>
                <a:lnTo>
                  <a:pt x="159485" y="430441"/>
                </a:lnTo>
                <a:lnTo>
                  <a:pt x="156576" y="426208"/>
                </a:lnTo>
                <a:lnTo>
                  <a:pt x="154195" y="421182"/>
                </a:lnTo>
                <a:lnTo>
                  <a:pt x="151815" y="415890"/>
                </a:lnTo>
                <a:lnTo>
                  <a:pt x="149170" y="410070"/>
                </a:lnTo>
                <a:lnTo>
                  <a:pt x="147054" y="403721"/>
                </a:lnTo>
                <a:lnTo>
                  <a:pt x="144938" y="397107"/>
                </a:lnTo>
                <a:lnTo>
                  <a:pt x="142822" y="389434"/>
                </a:lnTo>
                <a:lnTo>
                  <a:pt x="137268" y="303187"/>
                </a:lnTo>
                <a:lnTo>
                  <a:pt x="137533" y="295515"/>
                </a:lnTo>
                <a:lnTo>
                  <a:pt x="138326" y="288901"/>
                </a:lnTo>
                <a:lnTo>
                  <a:pt x="139120" y="282552"/>
                </a:lnTo>
                <a:lnTo>
                  <a:pt x="140707" y="276467"/>
                </a:lnTo>
                <a:lnTo>
                  <a:pt x="142558" y="271175"/>
                </a:lnTo>
                <a:lnTo>
                  <a:pt x="144409" y="265884"/>
                </a:lnTo>
                <a:lnTo>
                  <a:pt x="146525" y="260858"/>
                </a:lnTo>
                <a:lnTo>
                  <a:pt x="148906" y="255831"/>
                </a:lnTo>
                <a:lnTo>
                  <a:pt x="152079" y="251333"/>
                </a:lnTo>
                <a:lnTo>
                  <a:pt x="154989" y="246307"/>
                </a:lnTo>
                <a:lnTo>
                  <a:pt x="161865" y="236518"/>
                </a:lnTo>
                <a:lnTo>
                  <a:pt x="169800" y="226200"/>
                </a:lnTo>
                <a:lnTo>
                  <a:pt x="178528" y="214295"/>
                </a:lnTo>
                <a:lnTo>
                  <a:pt x="187785" y="207945"/>
                </a:lnTo>
                <a:lnTo>
                  <a:pt x="197042" y="201860"/>
                </a:lnTo>
                <a:lnTo>
                  <a:pt x="206299" y="196305"/>
                </a:lnTo>
                <a:lnTo>
                  <a:pt x="215291" y="191013"/>
                </a:lnTo>
                <a:lnTo>
                  <a:pt x="224284" y="185722"/>
                </a:lnTo>
                <a:lnTo>
                  <a:pt x="233276" y="180960"/>
                </a:lnTo>
                <a:lnTo>
                  <a:pt x="242269" y="176198"/>
                </a:lnTo>
                <a:lnTo>
                  <a:pt x="251261" y="171965"/>
                </a:lnTo>
                <a:lnTo>
                  <a:pt x="260254" y="167467"/>
                </a:lnTo>
                <a:lnTo>
                  <a:pt x="269511" y="163499"/>
                </a:lnTo>
                <a:lnTo>
                  <a:pt x="288289" y="155298"/>
                </a:lnTo>
                <a:lnTo>
                  <a:pt x="308126" y="147361"/>
                </a:lnTo>
                <a:lnTo>
                  <a:pt x="329020" y="139159"/>
                </a:lnTo>
                <a:lnTo>
                  <a:pt x="335368" y="138630"/>
                </a:lnTo>
                <a:lnTo>
                  <a:pt x="341980" y="138101"/>
                </a:lnTo>
                <a:lnTo>
                  <a:pt x="349121" y="137837"/>
                </a:lnTo>
                <a:close/>
                <a:moveTo>
                  <a:pt x="1424255" y="0"/>
                </a:moveTo>
                <a:lnTo>
                  <a:pt x="1426371" y="0"/>
                </a:lnTo>
                <a:lnTo>
                  <a:pt x="1427958" y="265"/>
                </a:lnTo>
                <a:lnTo>
                  <a:pt x="1429545" y="794"/>
                </a:lnTo>
                <a:lnTo>
                  <a:pt x="1430603" y="1587"/>
                </a:lnTo>
                <a:lnTo>
                  <a:pt x="1431396" y="2646"/>
                </a:lnTo>
                <a:lnTo>
                  <a:pt x="1431660" y="3969"/>
                </a:lnTo>
                <a:lnTo>
                  <a:pt x="1431925" y="5821"/>
                </a:lnTo>
                <a:lnTo>
                  <a:pt x="1431925" y="7672"/>
                </a:lnTo>
                <a:lnTo>
                  <a:pt x="1431660" y="9524"/>
                </a:lnTo>
                <a:lnTo>
                  <a:pt x="1431132" y="11376"/>
                </a:lnTo>
                <a:lnTo>
                  <a:pt x="1429545" y="16138"/>
                </a:lnTo>
                <a:lnTo>
                  <a:pt x="1426900" y="20900"/>
                </a:lnTo>
                <a:lnTo>
                  <a:pt x="1423726" y="26192"/>
                </a:lnTo>
                <a:lnTo>
                  <a:pt x="1420288" y="31218"/>
                </a:lnTo>
                <a:lnTo>
                  <a:pt x="1415791" y="36510"/>
                </a:lnTo>
                <a:lnTo>
                  <a:pt x="1411295" y="41536"/>
                </a:lnTo>
                <a:lnTo>
                  <a:pt x="1406005" y="45769"/>
                </a:lnTo>
                <a:lnTo>
                  <a:pt x="1403625" y="47621"/>
                </a:lnTo>
                <a:lnTo>
                  <a:pt x="1400716" y="49209"/>
                </a:lnTo>
                <a:lnTo>
                  <a:pt x="1382202" y="71961"/>
                </a:lnTo>
                <a:lnTo>
                  <a:pt x="1376648" y="79104"/>
                </a:lnTo>
                <a:lnTo>
                  <a:pt x="1370564" y="85453"/>
                </a:lnTo>
                <a:lnTo>
                  <a:pt x="1364217" y="91538"/>
                </a:lnTo>
                <a:lnTo>
                  <a:pt x="1357869" y="97359"/>
                </a:lnTo>
                <a:lnTo>
                  <a:pt x="1350728" y="102650"/>
                </a:lnTo>
                <a:lnTo>
                  <a:pt x="1343322" y="107677"/>
                </a:lnTo>
                <a:lnTo>
                  <a:pt x="1335388" y="112703"/>
                </a:lnTo>
                <a:lnTo>
                  <a:pt x="1326924" y="117730"/>
                </a:lnTo>
                <a:lnTo>
                  <a:pt x="1321899" y="124344"/>
                </a:lnTo>
                <a:lnTo>
                  <a:pt x="1316609" y="130693"/>
                </a:lnTo>
                <a:lnTo>
                  <a:pt x="1311320" y="137043"/>
                </a:lnTo>
                <a:lnTo>
                  <a:pt x="1305765" y="143128"/>
                </a:lnTo>
                <a:lnTo>
                  <a:pt x="1294657" y="155033"/>
                </a:lnTo>
                <a:lnTo>
                  <a:pt x="1283284" y="166674"/>
                </a:lnTo>
                <a:lnTo>
                  <a:pt x="1271647" y="178314"/>
                </a:lnTo>
                <a:lnTo>
                  <a:pt x="1260274" y="189955"/>
                </a:lnTo>
                <a:lnTo>
                  <a:pt x="1248901" y="201860"/>
                </a:lnTo>
                <a:lnTo>
                  <a:pt x="1243347" y="207945"/>
                </a:lnTo>
                <a:lnTo>
                  <a:pt x="1238057" y="214295"/>
                </a:lnTo>
                <a:lnTo>
                  <a:pt x="1232503" y="229110"/>
                </a:lnTo>
                <a:lnTo>
                  <a:pt x="1232893" y="229330"/>
                </a:lnTo>
                <a:lnTo>
                  <a:pt x="1231996" y="231616"/>
                </a:lnTo>
                <a:lnTo>
                  <a:pt x="1230944" y="234297"/>
                </a:lnTo>
                <a:lnTo>
                  <a:pt x="1229366" y="236173"/>
                </a:lnTo>
                <a:lnTo>
                  <a:pt x="1227263" y="237514"/>
                </a:lnTo>
                <a:lnTo>
                  <a:pt x="1225422" y="238586"/>
                </a:lnTo>
                <a:lnTo>
                  <a:pt x="1223055" y="239390"/>
                </a:lnTo>
                <a:lnTo>
                  <a:pt x="1220688" y="239658"/>
                </a:lnTo>
                <a:lnTo>
                  <a:pt x="1218058" y="239926"/>
                </a:lnTo>
                <a:lnTo>
                  <a:pt x="1215428" y="239658"/>
                </a:lnTo>
                <a:lnTo>
                  <a:pt x="1212536" y="239390"/>
                </a:lnTo>
                <a:lnTo>
                  <a:pt x="1209643" y="238586"/>
                </a:lnTo>
                <a:lnTo>
                  <a:pt x="1206487" y="237782"/>
                </a:lnTo>
                <a:lnTo>
                  <a:pt x="1200176" y="235905"/>
                </a:lnTo>
                <a:lnTo>
                  <a:pt x="1194127" y="233492"/>
                </a:lnTo>
                <a:lnTo>
                  <a:pt x="1185186" y="229471"/>
                </a:lnTo>
                <a:lnTo>
                  <a:pt x="1177033" y="225182"/>
                </a:lnTo>
                <a:lnTo>
                  <a:pt x="1169407" y="220625"/>
                </a:lnTo>
                <a:lnTo>
                  <a:pt x="1162570" y="216336"/>
                </a:lnTo>
                <a:lnTo>
                  <a:pt x="1157573" y="212047"/>
                </a:lnTo>
                <a:lnTo>
                  <a:pt x="1155732" y="210170"/>
                </a:lnTo>
                <a:lnTo>
                  <a:pt x="1154154" y="208562"/>
                </a:lnTo>
                <a:lnTo>
                  <a:pt x="1153102" y="207221"/>
                </a:lnTo>
                <a:lnTo>
                  <a:pt x="1153057" y="207038"/>
                </a:lnTo>
                <a:lnTo>
                  <a:pt x="1153718" y="204449"/>
                </a:lnTo>
                <a:lnTo>
                  <a:pt x="1153891" y="204272"/>
                </a:lnTo>
                <a:lnTo>
                  <a:pt x="1153768" y="204253"/>
                </a:lnTo>
                <a:lnTo>
                  <a:pt x="1156066" y="195246"/>
                </a:lnTo>
                <a:lnTo>
                  <a:pt x="1157654" y="188897"/>
                </a:lnTo>
                <a:lnTo>
                  <a:pt x="1158711" y="182283"/>
                </a:lnTo>
                <a:lnTo>
                  <a:pt x="1159769" y="175404"/>
                </a:lnTo>
                <a:lnTo>
                  <a:pt x="1160563" y="169055"/>
                </a:lnTo>
                <a:lnTo>
                  <a:pt x="1161092" y="162705"/>
                </a:lnTo>
                <a:lnTo>
                  <a:pt x="1161092" y="156091"/>
                </a:lnTo>
                <a:lnTo>
                  <a:pt x="1162679" y="151594"/>
                </a:lnTo>
                <a:lnTo>
                  <a:pt x="1164530" y="146832"/>
                </a:lnTo>
                <a:lnTo>
                  <a:pt x="1166382" y="142863"/>
                </a:lnTo>
                <a:lnTo>
                  <a:pt x="1167968" y="138895"/>
                </a:lnTo>
                <a:lnTo>
                  <a:pt x="1169820" y="135191"/>
                </a:lnTo>
                <a:lnTo>
                  <a:pt x="1171936" y="131752"/>
                </a:lnTo>
                <a:lnTo>
                  <a:pt x="1174052" y="128577"/>
                </a:lnTo>
                <a:lnTo>
                  <a:pt x="1176167" y="125931"/>
                </a:lnTo>
                <a:lnTo>
                  <a:pt x="1180399" y="120375"/>
                </a:lnTo>
                <a:lnTo>
                  <a:pt x="1185160" y="115878"/>
                </a:lnTo>
                <a:lnTo>
                  <a:pt x="1189656" y="111645"/>
                </a:lnTo>
                <a:lnTo>
                  <a:pt x="1194681" y="108206"/>
                </a:lnTo>
                <a:lnTo>
                  <a:pt x="1203938" y="101327"/>
                </a:lnTo>
                <a:lnTo>
                  <a:pt x="1208699" y="98152"/>
                </a:lnTo>
                <a:lnTo>
                  <a:pt x="1213195" y="94448"/>
                </a:lnTo>
                <a:lnTo>
                  <a:pt x="1217427" y="90745"/>
                </a:lnTo>
                <a:lnTo>
                  <a:pt x="1221659" y="86776"/>
                </a:lnTo>
                <a:lnTo>
                  <a:pt x="1223510" y="84395"/>
                </a:lnTo>
                <a:lnTo>
                  <a:pt x="1225362" y="82014"/>
                </a:lnTo>
                <a:lnTo>
                  <a:pt x="1226949" y="79369"/>
                </a:lnTo>
                <a:lnTo>
                  <a:pt x="1228800" y="76458"/>
                </a:lnTo>
                <a:lnTo>
                  <a:pt x="1232238" y="72490"/>
                </a:lnTo>
                <a:lnTo>
                  <a:pt x="1236470" y="67199"/>
                </a:lnTo>
                <a:lnTo>
                  <a:pt x="1239115" y="64818"/>
                </a:lnTo>
                <a:lnTo>
                  <a:pt x="1241495" y="62437"/>
                </a:lnTo>
                <a:lnTo>
                  <a:pt x="1244405" y="60585"/>
                </a:lnTo>
                <a:lnTo>
                  <a:pt x="1245727" y="59791"/>
                </a:lnTo>
                <a:lnTo>
                  <a:pt x="1247578" y="58997"/>
                </a:lnTo>
                <a:lnTo>
                  <a:pt x="1250488" y="57939"/>
                </a:lnTo>
                <a:lnTo>
                  <a:pt x="1253662" y="57410"/>
                </a:lnTo>
                <a:lnTo>
                  <a:pt x="1256836" y="56881"/>
                </a:lnTo>
                <a:lnTo>
                  <a:pt x="1259745" y="56616"/>
                </a:lnTo>
                <a:lnTo>
                  <a:pt x="1262654" y="56352"/>
                </a:lnTo>
                <a:lnTo>
                  <a:pt x="1265564" y="56616"/>
                </a:lnTo>
                <a:lnTo>
                  <a:pt x="1267944" y="57145"/>
                </a:lnTo>
                <a:lnTo>
                  <a:pt x="1270060" y="57939"/>
                </a:lnTo>
                <a:lnTo>
                  <a:pt x="1271911" y="59526"/>
                </a:lnTo>
                <a:lnTo>
                  <a:pt x="1273234" y="60849"/>
                </a:lnTo>
                <a:lnTo>
                  <a:pt x="1274556" y="62701"/>
                </a:lnTo>
                <a:lnTo>
                  <a:pt x="1275085" y="65082"/>
                </a:lnTo>
                <a:lnTo>
                  <a:pt x="1275085" y="67728"/>
                </a:lnTo>
                <a:lnTo>
                  <a:pt x="1274820" y="70903"/>
                </a:lnTo>
                <a:lnTo>
                  <a:pt x="1273763" y="74342"/>
                </a:lnTo>
                <a:lnTo>
                  <a:pt x="1271647" y="78575"/>
                </a:lnTo>
                <a:lnTo>
                  <a:pt x="1266357" y="92332"/>
                </a:lnTo>
                <a:lnTo>
                  <a:pt x="1276143" y="84395"/>
                </a:lnTo>
                <a:lnTo>
                  <a:pt x="1280375" y="81485"/>
                </a:lnTo>
                <a:lnTo>
                  <a:pt x="1285136" y="78575"/>
                </a:lnTo>
                <a:lnTo>
                  <a:pt x="1289632" y="76194"/>
                </a:lnTo>
                <a:lnTo>
                  <a:pt x="1294922" y="74077"/>
                </a:lnTo>
                <a:lnTo>
                  <a:pt x="1301269" y="72490"/>
                </a:lnTo>
                <a:lnTo>
                  <a:pt x="1308146" y="70903"/>
                </a:lnTo>
                <a:lnTo>
                  <a:pt x="1326924" y="61643"/>
                </a:lnTo>
                <a:lnTo>
                  <a:pt x="1344909" y="51854"/>
                </a:lnTo>
                <a:lnTo>
                  <a:pt x="1362630" y="41801"/>
                </a:lnTo>
                <a:lnTo>
                  <a:pt x="1380350" y="31483"/>
                </a:lnTo>
                <a:lnTo>
                  <a:pt x="1392517" y="19313"/>
                </a:lnTo>
                <a:lnTo>
                  <a:pt x="1404683" y="8202"/>
                </a:lnTo>
                <a:lnTo>
                  <a:pt x="1408915" y="5821"/>
                </a:lnTo>
                <a:lnTo>
                  <a:pt x="1412882" y="3704"/>
                </a:lnTo>
                <a:lnTo>
                  <a:pt x="1416320" y="2117"/>
                </a:lnTo>
                <a:lnTo>
                  <a:pt x="1419230" y="1058"/>
                </a:lnTo>
                <a:lnTo>
                  <a:pt x="1422139" y="529"/>
                </a:lnTo>
                <a:lnTo>
                  <a:pt x="1424255" y="0"/>
                </a:lnTo>
                <a:close/>
              </a:path>
            </a:pathLst>
          </a:custGeom>
          <a:noFill/>
          <a:ln w="9525">
            <a:solidFill>
              <a:schemeClr val="accent6">
                <a:lumMod val="50000"/>
              </a:schemeClr>
            </a:solidFill>
            <a:round/>
            <a:headEnd/>
            <a:tailEnd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8" name="KSO_Shape"/>
          <p:cNvSpPr>
            <a:spLocks/>
          </p:cNvSpPr>
          <p:nvPr/>
        </p:nvSpPr>
        <p:spPr bwMode="auto">
          <a:xfrm>
            <a:off x="1187080" y="321162"/>
            <a:ext cx="2365073" cy="3084877"/>
          </a:xfrm>
          <a:custGeom>
            <a:avLst/>
            <a:gdLst>
              <a:gd name="T0" fmla="*/ 2147483646 w 10593"/>
              <a:gd name="T1" fmla="*/ 2147483646 h 13817"/>
              <a:gd name="T2" fmla="*/ 2147483646 w 10593"/>
              <a:gd name="T3" fmla="*/ 2147483646 h 13817"/>
              <a:gd name="T4" fmla="*/ 2147483646 w 10593"/>
              <a:gd name="T5" fmla="*/ 2147483646 h 13817"/>
              <a:gd name="T6" fmla="*/ 2147483646 w 10593"/>
              <a:gd name="T7" fmla="*/ 988057059 h 13817"/>
              <a:gd name="T8" fmla="*/ 2147483646 w 10593"/>
              <a:gd name="T9" fmla="*/ 725978031 h 13817"/>
              <a:gd name="T10" fmla="*/ 2147483646 w 10593"/>
              <a:gd name="T11" fmla="*/ 2147483646 h 13817"/>
              <a:gd name="T12" fmla="*/ 2147483646 w 10593"/>
              <a:gd name="T13" fmla="*/ 2147483646 h 13817"/>
              <a:gd name="T14" fmla="*/ 2147483646 w 10593"/>
              <a:gd name="T15" fmla="*/ 2147483646 h 13817"/>
              <a:gd name="T16" fmla="*/ 2147483646 w 10593"/>
              <a:gd name="T17" fmla="*/ 2147483646 h 13817"/>
              <a:gd name="T18" fmla="*/ 2147483646 w 10593"/>
              <a:gd name="T19" fmla="*/ 2147483646 h 13817"/>
              <a:gd name="T20" fmla="*/ 2147483646 w 10593"/>
              <a:gd name="T21" fmla="*/ 1140073081 h 13817"/>
              <a:gd name="T22" fmla="*/ 2147483646 w 10593"/>
              <a:gd name="T23" fmla="*/ 183457139 h 13817"/>
              <a:gd name="T24" fmla="*/ 2147483646 w 10593"/>
              <a:gd name="T25" fmla="*/ 2147483646 h 13817"/>
              <a:gd name="T26" fmla="*/ 2147483646 w 10593"/>
              <a:gd name="T27" fmla="*/ 2147483646 h 13817"/>
              <a:gd name="T28" fmla="*/ 2147483646 w 10593"/>
              <a:gd name="T29" fmla="*/ 2147483646 h 13817"/>
              <a:gd name="T30" fmla="*/ 1690018133 w 10593"/>
              <a:gd name="T31" fmla="*/ 2147483646 h 13817"/>
              <a:gd name="T32" fmla="*/ 89077402 w 10593"/>
              <a:gd name="T33" fmla="*/ 2147483646 h 13817"/>
              <a:gd name="T34" fmla="*/ 505703330 w 10593"/>
              <a:gd name="T35" fmla="*/ 2147483646 h 13817"/>
              <a:gd name="T36" fmla="*/ 1708362002 w 10593"/>
              <a:gd name="T37" fmla="*/ 2147483646 h 13817"/>
              <a:gd name="T38" fmla="*/ 1171217457 w 10593"/>
              <a:gd name="T39" fmla="*/ 2147483646 h 13817"/>
              <a:gd name="T40" fmla="*/ 1619284738 w 10593"/>
              <a:gd name="T41" fmla="*/ 2147483646 h 13817"/>
              <a:gd name="T42" fmla="*/ 2147483646 w 10593"/>
              <a:gd name="T43" fmla="*/ 2147483646 h 13817"/>
              <a:gd name="T44" fmla="*/ 2147483646 w 10593"/>
              <a:gd name="T45" fmla="*/ 2147483646 h 13817"/>
              <a:gd name="T46" fmla="*/ 2147483646 w 10593"/>
              <a:gd name="T47" fmla="*/ 2147483646 h 13817"/>
              <a:gd name="T48" fmla="*/ 2147483646 w 10593"/>
              <a:gd name="T49" fmla="*/ 2147483646 h 13817"/>
              <a:gd name="T50" fmla="*/ 2147483646 w 10593"/>
              <a:gd name="T51" fmla="*/ 2147483646 h 13817"/>
              <a:gd name="T52" fmla="*/ 2147483646 w 10593"/>
              <a:gd name="T53" fmla="*/ 2147483646 h 13817"/>
              <a:gd name="T54" fmla="*/ 2147483646 w 10593"/>
              <a:gd name="T55" fmla="*/ 2147483646 h 13817"/>
              <a:gd name="T56" fmla="*/ 2147483646 w 10593"/>
              <a:gd name="T57" fmla="*/ 2147483646 h 13817"/>
              <a:gd name="T58" fmla="*/ 2147483646 w 10593"/>
              <a:gd name="T59" fmla="*/ 2147483646 h 13817"/>
              <a:gd name="T60" fmla="*/ 2147483646 w 10593"/>
              <a:gd name="T61" fmla="*/ 2147483646 h 13817"/>
              <a:gd name="T62" fmla="*/ 2147483646 w 10593"/>
              <a:gd name="T63" fmla="*/ 2147483646 h 13817"/>
              <a:gd name="T64" fmla="*/ 2147483646 w 10593"/>
              <a:gd name="T65" fmla="*/ 2147483646 h 13817"/>
              <a:gd name="T66" fmla="*/ 2147483646 w 10593"/>
              <a:gd name="T67" fmla="*/ 2147483646 h 13817"/>
              <a:gd name="T68" fmla="*/ 2147483646 w 10593"/>
              <a:gd name="T69" fmla="*/ 2147483646 h 13817"/>
              <a:gd name="T70" fmla="*/ 2147483646 w 10593"/>
              <a:gd name="T71" fmla="*/ 2147483646 h 13817"/>
              <a:gd name="T72" fmla="*/ 2147483646 w 10593"/>
              <a:gd name="T73" fmla="*/ 2147483646 h 13817"/>
              <a:gd name="T74" fmla="*/ 2147483646 w 10593"/>
              <a:gd name="T75" fmla="*/ 2147483646 h 13817"/>
              <a:gd name="T76" fmla="*/ 2147483646 w 10593"/>
              <a:gd name="T77" fmla="*/ 2147483646 h 13817"/>
              <a:gd name="T78" fmla="*/ 2147483646 w 10593"/>
              <a:gd name="T79" fmla="*/ 2147483646 h 13817"/>
              <a:gd name="T80" fmla="*/ 2147483646 w 10593"/>
              <a:gd name="T81" fmla="*/ 2147483646 h 13817"/>
              <a:gd name="T82" fmla="*/ 2147483646 w 10593"/>
              <a:gd name="T83" fmla="*/ 2147483646 h 13817"/>
              <a:gd name="T84" fmla="*/ 2147483646 w 10593"/>
              <a:gd name="T85" fmla="*/ 2147483646 h 13817"/>
              <a:gd name="T86" fmla="*/ 2147483646 w 10593"/>
              <a:gd name="T87" fmla="*/ 2147483646 h 13817"/>
              <a:gd name="T88" fmla="*/ 2147483646 w 10593"/>
              <a:gd name="T89" fmla="*/ 2147483646 h 13817"/>
              <a:gd name="T90" fmla="*/ 2147483646 w 10593"/>
              <a:gd name="T91" fmla="*/ 2147483646 h 13817"/>
              <a:gd name="T92" fmla="*/ 2147483646 w 10593"/>
              <a:gd name="T93" fmla="*/ 2147483646 h 13817"/>
              <a:gd name="T94" fmla="*/ 2147483646 w 10593"/>
              <a:gd name="T95" fmla="*/ 2147483646 h 13817"/>
              <a:gd name="T96" fmla="*/ 2147483646 w 10593"/>
              <a:gd name="T97" fmla="*/ 2147483646 h 13817"/>
              <a:gd name="T98" fmla="*/ 2147483646 w 10593"/>
              <a:gd name="T99" fmla="*/ 2147483646 h 13817"/>
              <a:gd name="T100" fmla="*/ 2147483646 w 10593"/>
              <a:gd name="T101" fmla="*/ 2147483646 h 13817"/>
              <a:gd name="T102" fmla="*/ 2147483646 w 10593"/>
              <a:gd name="T103" fmla="*/ 2147483646 h 13817"/>
              <a:gd name="T104" fmla="*/ 2147483646 w 10593"/>
              <a:gd name="T105" fmla="*/ 2147483646 h 13817"/>
              <a:gd name="T106" fmla="*/ 2147483646 w 10593"/>
              <a:gd name="T107" fmla="*/ 2147483646 h 13817"/>
              <a:gd name="T108" fmla="*/ 2147483646 w 10593"/>
              <a:gd name="T109" fmla="*/ 2147483646 h 13817"/>
              <a:gd name="T110" fmla="*/ 2147483646 w 10593"/>
              <a:gd name="T111" fmla="*/ 2147483646 h 13817"/>
              <a:gd name="T112" fmla="*/ 2147483646 w 10593"/>
              <a:gd name="T113" fmla="*/ 2147483646 h 13817"/>
              <a:gd name="T114" fmla="*/ 2147483646 w 10593"/>
              <a:gd name="T115" fmla="*/ 2147483646 h 13817"/>
              <a:gd name="T116" fmla="*/ 2147483646 w 10593"/>
              <a:gd name="T117" fmla="*/ 2147483646 h 13817"/>
              <a:gd name="T118" fmla="*/ 2147483646 w 10593"/>
              <a:gd name="T119" fmla="*/ 2147483646 h 13817"/>
              <a:gd name="T120" fmla="*/ 2147483646 w 10593"/>
              <a:gd name="T121" fmla="*/ 2147483646 h 13817"/>
              <a:gd name="T122" fmla="*/ 2147483646 w 10593"/>
              <a:gd name="T123" fmla="*/ 2147483646 h 13817"/>
              <a:gd name="T124" fmla="*/ 2147483646 w 10593"/>
              <a:gd name="T125" fmla="*/ 2147483646 h 1381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0593" h="13817">
                <a:moveTo>
                  <a:pt x="10592" y="7013"/>
                </a:moveTo>
                <a:lnTo>
                  <a:pt x="10592" y="7013"/>
                </a:lnTo>
                <a:lnTo>
                  <a:pt x="10592" y="7000"/>
                </a:lnTo>
                <a:lnTo>
                  <a:pt x="10591" y="6985"/>
                </a:lnTo>
                <a:lnTo>
                  <a:pt x="10587" y="6970"/>
                </a:lnTo>
                <a:lnTo>
                  <a:pt x="10584" y="6954"/>
                </a:lnTo>
                <a:lnTo>
                  <a:pt x="10575" y="6921"/>
                </a:lnTo>
                <a:lnTo>
                  <a:pt x="10563" y="6887"/>
                </a:lnTo>
                <a:lnTo>
                  <a:pt x="10549" y="6852"/>
                </a:lnTo>
                <a:lnTo>
                  <a:pt x="10534" y="6816"/>
                </a:lnTo>
                <a:lnTo>
                  <a:pt x="10516" y="6781"/>
                </a:lnTo>
                <a:lnTo>
                  <a:pt x="10500" y="6748"/>
                </a:lnTo>
                <a:lnTo>
                  <a:pt x="10483" y="6716"/>
                </a:lnTo>
                <a:lnTo>
                  <a:pt x="10466" y="6687"/>
                </a:lnTo>
                <a:lnTo>
                  <a:pt x="10436" y="6635"/>
                </a:lnTo>
                <a:lnTo>
                  <a:pt x="10415" y="6602"/>
                </a:lnTo>
                <a:lnTo>
                  <a:pt x="10407" y="6590"/>
                </a:lnTo>
                <a:lnTo>
                  <a:pt x="10387" y="6556"/>
                </a:lnTo>
                <a:lnTo>
                  <a:pt x="10367" y="6523"/>
                </a:lnTo>
                <a:lnTo>
                  <a:pt x="10351" y="6490"/>
                </a:lnTo>
                <a:lnTo>
                  <a:pt x="10336" y="6461"/>
                </a:lnTo>
                <a:lnTo>
                  <a:pt x="10317" y="6416"/>
                </a:lnTo>
                <a:lnTo>
                  <a:pt x="10310" y="6399"/>
                </a:lnTo>
                <a:lnTo>
                  <a:pt x="10307" y="6381"/>
                </a:lnTo>
                <a:lnTo>
                  <a:pt x="10304" y="6362"/>
                </a:lnTo>
                <a:lnTo>
                  <a:pt x="10298" y="6343"/>
                </a:lnTo>
                <a:lnTo>
                  <a:pt x="10293" y="6325"/>
                </a:lnTo>
                <a:lnTo>
                  <a:pt x="10286" y="6306"/>
                </a:lnTo>
                <a:lnTo>
                  <a:pt x="10280" y="6289"/>
                </a:lnTo>
                <a:lnTo>
                  <a:pt x="10264" y="6256"/>
                </a:lnTo>
                <a:lnTo>
                  <a:pt x="10250" y="6227"/>
                </a:lnTo>
                <a:lnTo>
                  <a:pt x="10238" y="6205"/>
                </a:lnTo>
                <a:lnTo>
                  <a:pt x="10227" y="6185"/>
                </a:lnTo>
                <a:lnTo>
                  <a:pt x="10219" y="6175"/>
                </a:lnTo>
                <a:lnTo>
                  <a:pt x="10211" y="6162"/>
                </a:lnTo>
                <a:lnTo>
                  <a:pt x="10191" y="6128"/>
                </a:lnTo>
                <a:lnTo>
                  <a:pt x="10170" y="6086"/>
                </a:lnTo>
                <a:lnTo>
                  <a:pt x="10146" y="6037"/>
                </a:lnTo>
                <a:lnTo>
                  <a:pt x="10121" y="5982"/>
                </a:lnTo>
                <a:lnTo>
                  <a:pt x="10094" y="5924"/>
                </a:lnTo>
                <a:lnTo>
                  <a:pt x="10042" y="5802"/>
                </a:lnTo>
                <a:lnTo>
                  <a:pt x="9993" y="5684"/>
                </a:lnTo>
                <a:lnTo>
                  <a:pt x="9953" y="5584"/>
                </a:lnTo>
                <a:lnTo>
                  <a:pt x="9916" y="5488"/>
                </a:lnTo>
                <a:lnTo>
                  <a:pt x="9910" y="5465"/>
                </a:lnTo>
                <a:lnTo>
                  <a:pt x="9902" y="5439"/>
                </a:lnTo>
                <a:lnTo>
                  <a:pt x="9893" y="5409"/>
                </a:lnTo>
                <a:lnTo>
                  <a:pt x="9882" y="5374"/>
                </a:lnTo>
                <a:lnTo>
                  <a:pt x="9868" y="5337"/>
                </a:lnTo>
                <a:lnTo>
                  <a:pt x="9851" y="5297"/>
                </a:lnTo>
                <a:lnTo>
                  <a:pt x="9816" y="5209"/>
                </a:lnTo>
                <a:lnTo>
                  <a:pt x="9775" y="5114"/>
                </a:lnTo>
                <a:lnTo>
                  <a:pt x="9730" y="5015"/>
                </a:lnTo>
                <a:lnTo>
                  <a:pt x="9683" y="4912"/>
                </a:lnTo>
                <a:lnTo>
                  <a:pt x="9635" y="4810"/>
                </a:lnTo>
                <a:lnTo>
                  <a:pt x="9541" y="4615"/>
                </a:lnTo>
                <a:lnTo>
                  <a:pt x="9462" y="4451"/>
                </a:lnTo>
                <a:lnTo>
                  <a:pt x="9384" y="4295"/>
                </a:lnTo>
                <a:lnTo>
                  <a:pt x="9377" y="4283"/>
                </a:lnTo>
                <a:lnTo>
                  <a:pt x="9370" y="4268"/>
                </a:lnTo>
                <a:lnTo>
                  <a:pt x="9363" y="4252"/>
                </a:lnTo>
                <a:lnTo>
                  <a:pt x="9355" y="4232"/>
                </a:lnTo>
                <a:lnTo>
                  <a:pt x="9340" y="4187"/>
                </a:lnTo>
                <a:lnTo>
                  <a:pt x="9324" y="4136"/>
                </a:lnTo>
                <a:lnTo>
                  <a:pt x="9309" y="4079"/>
                </a:lnTo>
                <a:lnTo>
                  <a:pt x="9294" y="4019"/>
                </a:lnTo>
                <a:lnTo>
                  <a:pt x="9279" y="3957"/>
                </a:lnTo>
                <a:lnTo>
                  <a:pt x="9264" y="3895"/>
                </a:lnTo>
                <a:lnTo>
                  <a:pt x="9238" y="3776"/>
                </a:lnTo>
                <a:lnTo>
                  <a:pt x="9218" y="3675"/>
                </a:lnTo>
                <a:lnTo>
                  <a:pt x="9199" y="3579"/>
                </a:lnTo>
                <a:lnTo>
                  <a:pt x="9198" y="3552"/>
                </a:lnTo>
                <a:lnTo>
                  <a:pt x="9194" y="3511"/>
                </a:lnTo>
                <a:lnTo>
                  <a:pt x="9187" y="3460"/>
                </a:lnTo>
                <a:lnTo>
                  <a:pt x="9178" y="3400"/>
                </a:lnTo>
                <a:lnTo>
                  <a:pt x="9156" y="3257"/>
                </a:lnTo>
                <a:lnTo>
                  <a:pt x="9131" y="3099"/>
                </a:lnTo>
                <a:lnTo>
                  <a:pt x="9105" y="2940"/>
                </a:lnTo>
                <a:lnTo>
                  <a:pt x="9080" y="2794"/>
                </a:lnTo>
                <a:lnTo>
                  <a:pt x="9046" y="2601"/>
                </a:lnTo>
                <a:lnTo>
                  <a:pt x="9057" y="2600"/>
                </a:lnTo>
                <a:lnTo>
                  <a:pt x="9062" y="2600"/>
                </a:lnTo>
                <a:lnTo>
                  <a:pt x="9065" y="2596"/>
                </a:lnTo>
                <a:lnTo>
                  <a:pt x="9067" y="2592"/>
                </a:lnTo>
                <a:lnTo>
                  <a:pt x="9069" y="2587"/>
                </a:lnTo>
                <a:lnTo>
                  <a:pt x="9069" y="2579"/>
                </a:lnTo>
                <a:lnTo>
                  <a:pt x="9069" y="2569"/>
                </a:lnTo>
                <a:lnTo>
                  <a:pt x="9066" y="2546"/>
                </a:lnTo>
                <a:lnTo>
                  <a:pt x="9060" y="2518"/>
                </a:lnTo>
                <a:lnTo>
                  <a:pt x="9052" y="2486"/>
                </a:lnTo>
                <a:lnTo>
                  <a:pt x="9040" y="2451"/>
                </a:lnTo>
                <a:lnTo>
                  <a:pt x="9026" y="2414"/>
                </a:lnTo>
                <a:lnTo>
                  <a:pt x="9008" y="2376"/>
                </a:lnTo>
                <a:lnTo>
                  <a:pt x="8989" y="2337"/>
                </a:lnTo>
                <a:lnTo>
                  <a:pt x="8967" y="2298"/>
                </a:lnTo>
                <a:lnTo>
                  <a:pt x="8956" y="2278"/>
                </a:lnTo>
                <a:lnTo>
                  <a:pt x="8944" y="2259"/>
                </a:lnTo>
                <a:lnTo>
                  <a:pt x="8931" y="2241"/>
                </a:lnTo>
                <a:lnTo>
                  <a:pt x="8918" y="2223"/>
                </a:lnTo>
                <a:lnTo>
                  <a:pt x="8903" y="2207"/>
                </a:lnTo>
                <a:lnTo>
                  <a:pt x="8889" y="2191"/>
                </a:lnTo>
                <a:lnTo>
                  <a:pt x="8875" y="2175"/>
                </a:lnTo>
                <a:lnTo>
                  <a:pt x="8860" y="2161"/>
                </a:lnTo>
                <a:lnTo>
                  <a:pt x="8845" y="2149"/>
                </a:lnTo>
                <a:lnTo>
                  <a:pt x="8829" y="2137"/>
                </a:lnTo>
                <a:lnTo>
                  <a:pt x="8812" y="2137"/>
                </a:lnTo>
                <a:lnTo>
                  <a:pt x="8771" y="2137"/>
                </a:lnTo>
                <a:lnTo>
                  <a:pt x="8746" y="2135"/>
                </a:lnTo>
                <a:lnTo>
                  <a:pt x="8721" y="2133"/>
                </a:lnTo>
                <a:lnTo>
                  <a:pt x="8697" y="2129"/>
                </a:lnTo>
                <a:lnTo>
                  <a:pt x="8686" y="2125"/>
                </a:lnTo>
                <a:lnTo>
                  <a:pt x="8677" y="2122"/>
                </a:lnTo>
                <a:lnTo>
                  <a:pt x="8700" y="2114"/>
                </a:lnTo>
                <a:lnTo>
                  <a:pt x="8722" y="2106"/>
                </a:lnTo>
                <a:lnTo>
                  <a:pt x="8744" y="2096"/>
                </a:lnTo>
                <a:lnTo>
                  <a:pt x="8764" y="2085"/>
                </a:lnTo>
                <a:lnTo>
                  <a:pt x="8783" y="2072"/>
                </a:lnTo>
                <a:lnTo>
                  <a:pt x="8792" y="2065"/>
                </a:lnTo>
                <a:lnTo>
                  <a:pt x="8800" y="2058"/>
                </a:lnTo>
                <a:lnTo>
                  <a:pt x="8807" y="2050"/>
                </a:lnTo>
                <a:lnTo>
                  <a:pt x="8814" y="2042"/>
                </a:lnTo>
                <a:lnTo>
                  <a:pt x="8821" y="2034"/>
                </a:lnTo>
                <a:lnTo>
                  <a:pt x="8826" y="2025"/>
                </a:lnTo>
                <a:lnTo>
                  <a:pt x="8816" y="2028"/>
                </a:lnTo>
                <a:lnTo>
                  <a:pt x="8789" y="2035"/>
                </a:lnTo>
                <a:lnTo>
                  <a:pt x="8770" y="2039"/>
                </a:lnTo>
                <a:lnTo>
                  <a:pt x="8750" y="2042"/>
                </a:lnTo>
                <a:lnTo>
                  <a:pt x="8728" y="2046"/>
                </a:lnTo>
                <a:lnTo>
                  <a:pt x="8704" y="2047"/>
                </a:lnTo>
                <a:lnTo>
                  <a:pt x="8680" y="2047"/>
                </a:lnTo>
                <a:lnTo>
                  <a:pt x="8655" y="2045"/>
                </a:lnTo>
                <a:lnTo>
                  <a:pt x="8644" y="2042"/>
                </a:lnTo>
                <a:lnTo>
                  <a:pt x="8632" y="2040"/>
                </a:lnTo>
                <a:lnTo>
                  <a:pt x="8620" y="2036"/>
                </a:lnTo>
                <a:lnTo>
                  <a:pt x="8609" y="2031"/>
                </a:lnTo>
                <a:lnTo>
                  <a:pt x="8598" y="2027"/>
                </a:lnTo>
                <a:lnTo>
                  <a:pt x="8588" y="2021"/>
                </a:lnTo>
                <a:lnTo>
                  <a:pt x="8578" y="2014"/>
                </a:lnTo>
                <a:lnTo>
                  <a:pt x="8570" y="2005"/>
                </a:lnTo>
                <a:lnTo>
                  <a:pt x="8562" y="1997"/>
                </a:lnTo>
                <a:lnTo>
                  <a:pt x="8554" y="1986"/>
                </a:lnTo>
                <a:lnTo>
                  <a:pt x="8548" y="1975"/>
                </a:lnTo>
                <a:lnTo>
                  <a:pt x="8542" y="1962"/>
                </a:lnTo>
                <a:lnTo>
                  <a:pt x="8535" y="1936"/>
                </a:lnTo>
                <a:lnTo>
                  <a:pt x="8513" y="1865"/>
                </a:lnTo>
                <a:lnTo>
                  <a:pt x="8484" y="1760"/>
                </a:lnTo>
                <a:lnTo>
                  <a:pt x="8467" y="1698"/>
                </a:lnTo>
                <a:lnTo>
                  <a:pt x="8451" y="1631"/>
                </a:lnTo>
                <a:lnTo>
                  <a:pt x="8435" y="1563"/>
                </a:lnTo>
                <a:lnTo>
                  <a:pt x="8419" y="1492"/>
                </a:lnTo>
                <a:lnTo>
                  <a:pt x="8406" y="1421"/>
                </a:lnTo>
                <a:lnTo>
                  <a:pt x="8395" y="1352"/>
                </a:lnTo>
                <a:lnTo>
                  <a:pt x="8390" y="1317"/>
                </a:lnTo>
                <a:lnTo>
                  <a:pt x="8387" y="1285"/>
                </a:lnTo>
                <a:lnTo>
                  <a:pt x="8383" y="1253"/>
                </a:lnTo>
                <a:lnTo>
                  <a:pt x="8381" y="1221"/>
                </a:lnTo>
                <a:lnTo>
                  <a:pt x="8380" y="1192"/>
                </a:lnTo>
                <a:lnTo>
                  <a:pt x="8380" y="1163"/>
                </a:lnTo>
                <a:lnTo>
                  <a:pt x="8381" y="1137"/>
                </a:lnTo>
                <a:lnTo>
                  <a:pt x="8383" y="1112"/>
                </a:lnTo>
                <a:lnTo>
                  <a:pt x="8378" y="1088"/>
                </a:lnTo>
                <a:lnTo>
                  <a:pt x="8360" y="1021"/>
                </a:lnTo>
                <a:lnTo>
                  <a:pt x="8348" y="975"/>
                </a:lnTo>
                <a:lnTo>
                  <a:pt x="8333" y="923"/>
                </a:lnTo>
                <a:lnTo>
                  <a:pt x="8315" y="866"/>
                </a:lnTo>
                <a:lnTo>
                  <a:pt x="8295" y="805"/>
                </a:lnTo>
                <a:lnTo>
                  <a:pt x="8271" y="743"/>
                </a:lnTo>
                <a:lnTo>
                  <a:pt x="8246" y="678"/>
                </a:lnTo>
                <a:lnTo>
                  <a:pt x="8233" y="647"/>
                </a:lnTo>
                <a:lnTo>
                  <a:pt x="8219" y="615"/>
                </a:lnTo>
                <a:lnTo>
                  <a:pt x="8203" y="584"/>
                </a:lnTo>
                <a:lnTo>
                  <a:pt x="8188" y="554"/>
                </a:lnTo>
                <a:lnTo>
                  <a:pt x="8172" y="526"/>
                </a:lnTo>
                <a:lnTo>
                  <a:pt x="8155" y="497"/>
                </a:lnTo>
                <a:lnTo>
                  <a:pt x="8138" y="470"/>
                </a:lnTo>
                <a:lnTo>
                  <a:pt x="8120" y="444"/>
                </a:lnTo>
                <a:lnTo>
                  <a:pt x="8102" y="420"/>
                </a:lnTo>
                <a:lnTo>
                  <a:pt x="8083" y="397"/>
                </a:lnTo>
                <a:lnTo>
                  <a:pt x="8065" y="377"/>
                </a:lnTo>
                <a:lnTo>
                  <a:pt x="8044" y="359"/>
                </a:lnTo>
                <a:lnTo>
                  <a:pt x="8027" y="341"/>
                </a:lnTo>
                <a:lnTo>
                  <a:pt x="8006" y="322"/>
                </a:lnTo>
                <a:lnTo>
                  <a:pt x="7978" y="297"/>
                </a:lnTo>
                <a:lnTo>
                  <a:pt x="7943" y="268"/>
                </a:lnTo>
                <a:lnTo>
                  <a:pt x="7901" y="238"/>
                </a:lnTo>
                <a:lnTo>
                  <a:pt x="7878" y="221"/>
                </a:lnTo>
                <a:lnTo>
                  <a:pt x="7854" y="206"/>
                </a:lnTo>
                <a:lnTo>
                  <a:pt x="7829" y="191"/>
                </a:lnTo>
                <a:lnTo>
                  <a:pt x="7803" y="176"/>
                </a:lnTo>
                <a:lnTo>
                  <a:pt x="7775" y="161"/>
                </a:lnTo>
                <a:lnTo>
                  <a:pt x="7746" y="147"/>
                </a:lnTo>
                <a:lnTo>
                  <a:pt x="7717" y="135"/>
                </a:lnTo>
                <a:lnTo>
                  <a:pt x="7686" y="123"/>
                </a:lnTo>
                <a:lnTo>
                  <a:pt x="7656" y="113"/>
                </a:lnTo>
                <a:lnTo>
                  <a:pt x="7624" y="105"/>
                </a:lnTo>
                <a:lnTo>
                  <a:pt x="7591" y="98"/>
                </a:lnTo>
                <a:lnTo>
                  <a:pt x="7558" y="94"/>
                </a:lnTo>
                <a:lnTo>
                  <a:pt x="7525" y="91"/>
                </a:lnTo>
                <a:lnTo>
                  <a:pt x="7490" y="91"/>
                </a:lnTo>
                <a:lnTo>
                  <a:pt x="7456" y="93"/>
                </a:lnTo>
                <a:lnTo>
                  <a:pt x="7439" y="95"/>
                </a:lnTo>
                <a:lnTo>
                  <a:pt x="7421" y="98"/>
                </a:lnTo>
                <a:lnTo>
                  <a:pt x="7404" y="101"/>
                </a:lnTo>
                <a:lnTo>
                  <a:pt x="7386" y="106"/>
                </a:lnTo>
                <a:lnTo>
                  <a:pt x="7369" y="110"/>
                </a:lnTo>
                <a:lnTo>
                  <a:pt x="7352" y="117"/>
                </a:lnTo>
                <a:lnTo>
                  <a:pt x="7334" y="123"/>
                </a:lnTo>
                <a:lnTo>
                  <a:pt x="7317" y="131"/>
                </a:lnTo>
                <a:lnTo>
                  <a:pt x="7299" y="138"/>
                </a:lnTo>
                <a:lnTo>
                  <a:pt x="7282" y="148"/>
                </a:lnTo>
                <a:lnTo>
                  <a:pt x="7270" y="149"/>
                </a:lnTo>
                <a:lnTo>
                  <a:pt x="7256" y="152"/>
                </a:lnTo>
                <a:lnTo>
                  <a:pt x="7237" y="155"/>
                </a:lnTo>
                <a:lnTo>
                  <a:pt x="7215" y="159"/>
                </a:lnTo>
                <a:lnTo>
                  <a:pt x="7190" y="166"/>
                </a:lnTo>
                <a:lnTo>
                  <a:pt x="7162" y="176"/>
                </a:lnTo>
                <a:lnTo>
                  <a:pt x="7131" y="186"/>
                </a:lnTo>
                <a:lnTo>
                  <a:pt x="7100" y="201"/>
                </a:lnTo>
                <a:lnTo>
                  <a:pt x="7084" y="209"/>
                </a:lnTo>
                <a:lnTo>
                  <a:pt x="7068" y="218"/>
                </a:lnTo>
                <a:lnTo>
                  <a:pt x="7052" y="228"/>
                </a:lnTo>
                <a:lnTo>
                  <a:pt x="7035" y="239"/>
                </a:lnTo>
                <a:lnTo>
                  <a:pt x="7020" y="251"/>
                </a:lnTo>
                <a:lnTo>
                  <a:pt x="7005" y="263"/>
                </a:lnTo>
                <a:lnTo>
                  <a:pt x="6988" y="277"/>
                </a:lnTo>
                <a:lnTo>
                  <a:pt x="6974" y="291"/>
                </a:lnTo>
                <a:lnTo>
                  <a:pt x="6959" y="308"/>
                </a:lnTo>
                <a:lnTo>
                  <a:pt x="6945" y="324"/>
                </a:lnTo>
                <a:lnTo>
                  <a:pt x="6932" y="341"/>
                </a:lnTo>
                <a:lnTo>
                  <a:pt x="6920" y="361"/>
                </a:lnTo>
                <a:lnTo>
                  <a:pt x="6908" y="382"/>
                </a:lnTo>
                <a:lnTo>
                  <a:pt x="6897" y="402"/>
                </a:lnTo>
                <a:lnTo>
                  <a:pt x="6892" y="413"/>
                </a:lnTo>
                <a:lnTo>
                  <a:pt x="6882" y="439"/>
                </a:lnTo>
                <a:lnTo>
                  <a:pt x="6874" y="456"/>
                </a:lnTo>
                <a:lnTo>
                  <a:pt x="6865" y="472"/>
                </a:lnTo>
                <a:lnTo>
                  <a:pt x="6855" y="487"/>
                </a:lnTo>
                <a:lnTo>
                  <a:pt x="6844" y="502"/>
                </a:lnTo>
                <a:lnTo>
                  <a:pt x="6837" y="514"/>
                </a:lnTo>
                <a:lnTo>
                  <a:pt x="6815" y="547"/>
                </a:lnTo>
                <a:lnTo>
                  <a:pt x="6784" y="596"/>
                </a:lnTo>
                <a:lnTo>
                  <a:pt x="6767" y="626"/>
                </a:lnTo>
                <a:lnTo>
                  <a:pt x="6748" y="658"/>
                </a:lnTo>
                <a:lnTo>
                  <a:pt x="6731" y="691"/>
                </a:lnTo>
                <a:lnTo>
                  <a:pt x="6714" y="726"/>
                </a:lnTo>
                <a:lnTo>
                  <a:pt x="6697" y="761"/>
                </a:lnTo>
                <a:lnTo>
                  <a:pt x="6683" y="797"/>
                </a:lnTo>
                <a:lnTo>
                  <a:pt x="6670" y="832"/>
                </a:lnTo>
                <a:lnTo>
                  <a:pt x="6666" y="849"/>
                </a:lnTo>
                <a:lnTo>
                  <a:pt x="6661" y="867"/>
                </a:lnTo>
                <a:lnTo>
                  <a:pt x="6657" y="883"/>
                </a:lnTo>
                <a:lnTo>
                  <a:pt x="6655" y="899"/>
                </a:lnTo>
                <a:lnTo>
                  <a:pt x="6654" y="915"/>
                </a:lnTo>
                <a:lnTo>
                  <a:pt x="6653" y="929"/>
                </a:lnTo>
                <a:lnTo>
                  <a:pt x="6600" y="1020"/>
                </a:lnTo>
                <a:lnTo>
                  <a:pt x="6527" y="1146"/>
                </a:lnTo>
                <a:lnTo>
                  <a:pt x="6507" y="1171"/>
                </a:lnTo>
                <a:lnTo>
                  <a:pt x="6454" y="1237"/>
                </a:lnTo>
                <a:lnTo>
                  <a:pt x="6419" y="1282"/>
                </a:lnTo>
                <a:lnTo>
                  <a:pt x="6381" y="1334"/>
                </a:lnTo>
                <a:lnTo>
                  <a:pt x="6340" y="1390"/>
                </a:lnTo>
                <a:lnTo>
                  <a:pt x="6298" y="1450"/>
                </a:lnTo>
                <a:lnTo>
                  <a:pt x="6258" y="1511"/>
                </a:lnTo>
                <a:lnTo>
                  <a:pt x="6238" y="1543"/>
                </a:lnTo>
                <a:lnTo>
                  <a:pt x="6218" y="1575"/>
                </a:lnTo>
                <a:lnTo>
                  <a:pt x="6201" y="1606"/>
                </a:lnTo>
                <a:lnTo>
                  <a:pt x="6184" y="1637"/>
                </a:lnTo>
                <a:lnTo>
                  <a:pt x="6168" y="1667"/>
                </a:lnTo>
                <a:lnTo>
                  <a:pt x="6154" y="1697"/>
                </a:lnTo>
                <a:lnTo>
                  <a:pt x="6142" y="1726"/>
                </a:lnTo>
                <a:lnTo>
                  <a:pt x="6132" y="1753"/>
                </a:lnTo>
                <a:lnTo>
                  <a:pt x="6124" y="1781"/>
                </a:lnTo>
                <a:lnTo>
                  <a:pt x="6117" y="1806"/>
                </a:lnTo>
                <a:lnTo>
                  <a:pt x="6114" y="1830"/>
                </a:lnTo>
                <a:lnTo>
                  <a:pt x="6113" y="1841"/>
                </a:lnTo>
                <a:lnTo>
                  <a:pt x="6113" y="1852"/>
                </a:lnTo>
                <a:lnTo>
                  <a:pt x="6113" y="1862"/>
                </a:lnTo>
                <a:lnTo>
                  <a:pt x="6114" y="1872"/>
                </a:lnTo>
                <a:lnTo>
                  <a:pt x="6116" y="1881"/>
                </a:lnTo>
                <a:lnTo>
                  <a:pt x="6119" y="1890"/>
                </a:lnTo>
                <a:lnTo>
                  <a:pt x="6122" y="1898"/>
                </a:lnTo>
                <a:lnTo>
                  <a:pt x="6133" y="1921"/>
                </a:lnTo>
                <a:lnTo>
                  <a:pt x="6146" y="1957"/>
                </a:lnTo>
                <a:lnTo>
                  <a:pt x="6154" y="1979"/>
                </a:lnTo>
                <a:lnTo>
                  <a:pt x="6161" y="2004"/>
                </a:lnTo>
                <a:lnTo>
                  <a:pt x="6138" y="2014"/>
                </a:lnTo>
                <a:lnTo>
                  <a:pt x="6113" y="2027"/>
                </a:lnTo>
                <a:lnTo>
                  <a:pt x="6085" y="2041"/>
                </a:lnTo>
                <a:lnTo>
                  <a:pt x="6058" y="2059"/>
                </a:lnTo>
                <a:lnTo>
                  <a:pt x="6030" y="2079"/>
                </a:lnTo>
                <a:lnTo>
                  <a:pt x="6000" y="2101"/>
                </a:lnTo>
                <a:lnTo>
                  <a:pt x="5972" y="2127"/>
                </a:lnTo>
                <a:lnTo>
                  <a:pt x="5959" y="2142"/>
                </a:lnTo>
                <a:lnTo>
                  <a:pt x="5945" y="2156"/>
                </a:lnTo>
                <a:lnTo>
                  <a:pt x="5931" y="2171"/>
                </a:lnTo>
                <a:lnTo>
                  <a:pt x="5917" y="2187"/>
                </a:lnTo>
                <a:lnTo>
                  <a:pt x="5904" y="2205"/>
                </a:lnTo>
                <a:lnTo>
                  <a:pt x="5892" y="2222"/>
                </a:lnTo>
                <a:lnTo>
                  <a:pt x="5879" y="2242"/>
                </a:lnTo>
                <a:lnTo>
                  <a:pt x="5868" y="2262"/>
                </a:lnTo>
                <a:lnTo>
                  <a:pt x="5857" y="2282"/>
                </a:lnTo>
                <a:lnTo>
                  <a:pt x="5847" y="2304"/>
                </a:lnTo>
                <a:lnTo>
                  <a:pt x="5837" y="2326"/>
                </a:lnTo>
                <a:lnTo>
                  <a:pt x="5827" y="2350"/>
                </a:lnTo>
                <a:lnTo>
                  <a:pt x="5818" y="2374"/>
                </a:lnTo>
                <a:lnTo>
                  <a:pt x="5811" y="2400"/>
                </a:lnTo>
                <a:lnTo>
                  <a:pt x="5804" y="2426"/>
                </a:lnTo>
                <a:lnTo>
                  <a:pt x="5799" y="2453"/>
                </a:lnTo>
                <a:lnTo>
                  <a:pt x="5793" y="2483"/>
                </a:lnTo>
                <a:lnTo>
                  <a:pt x="5789" y="2512"/>
                </a:lnTo>
                <a:lnTo>
                  <a:pt x="5797" y="2518"/>
                </a:lnTo>
                <a:lnTo>
                  <a:pt x="5783" y="2578"/>
                </a:lnTo>
                <a:lnTo>
                  <a:pt x="5757" y="2692"/>
                </a:lnTo>
                <a:lnTo>
                  <a:pt x="5724" y="2848"/>
                </a:lnTo>
                <a:lnTo>
                  <a:pt x="5706" y="2938"/>
                </a:lnTo>
                <a:lnTo>
                  <a:pt x="5688" y="3033"/>
                </a:lnTo>
                <a:lnTo>
                  <a:pt x="5670" y="3132"/>
                </a:lnTo>
                <a:lnTo>
                  <a:pt x="5652" y="3234"/>
                </a:lnTo>
                <a:lnTo>
                  <a:pt x="5637" y="3337"/>
                </a:lnTo>
                <a:lnTo>
                  <a:pt x="5624" y="3439"/>
                </a:lnTo>
                <a:lnTo>
                  <a:pt x="5612" y="3538"/>
                </a:lnTo>
                <a:lnTo>
                  <a:pt x="5608" y="3588"/>
                </a:lnTo>
                <a:lnTo>
                  <a:pt x="5604" y="3634"/>
                </a:lnTo>
                <a:lnTo>
                  <a:pt x="5601" y="3680"/>
                </a:lnTo>
                <a:lnTo>
                  <a:pt x="5600" y="3725"/>
                </a:lnTo>
                <a:lnTo>
                  <a:pt x="5599" y="3767"/>
                </a:lnTo>
                <a:lnTo>
                  <a:pt x="5599" y="3808"/>
                </a:lnTo>
                <a:lnTo>
                  <a:pt x="5596" y="3869"/>
                </a:lnTo>
                <a:lnTo>
                  <a:pt x="5590" y="3934"/>
                </a:lnTo>
                <a:lnTo>
                  <a:pt x="5584" y="4013"/>
                </a:lnTo>
                <a:lnTo>
                  <a:pt x="5575" y="4098"/>
                </a:lnTo>
                <a:lnTo>
                  <a:pt x="5570" y="4139"/>
                </a:lnTo>
                <a:lnTo>
                  <a:pt x="5564" y="4180"/>
                </a:lnTo>
                <a:lnTo>
                  <a:pt x="5558" y="4218"/>
                </a:lnTo>
                <a:lnTo>
                  <a:pt x="5551" y="4253"/>
                </a:lnTo>
                <a:lnTo>
                  <a:pt x="5543" y="4284"/>
                </a:lnTo>
                <a:lnTo>
                  <a:pt x="5536" y="4309"/>
                </a:lnTo>
                <a:lnTo>
                  <a:pt x="5528" y="4339"/>
                </a:lnTo>
                <a:lnTo>
                  <a:pt x="5508" y="4421"/>
                </a:lnTo>
                <a:lnTo>
                  <a:pt x="5481" y="4542"/>
                </a:lnTo>
                <a:lnTo>
                  <a:pt x="5466" y="4614"/>
                </a:lnTo>
                <a:lnTo>
                  <a:pt x="5450" y="4692"/>
                </a:lnTo>
                <a:lnTo>
                  <a:pt x="5434" y="4774"/>
                </a:lnTo>
                <a:lnTo>
                  <a:pt x="5419" y="4858"/>
                </a:lnTo>
                <a:lnTo>
                  <a:pt x="5405" y="4944"/>
                </a:lnTo>
                <a:lnTo>
                  <a:pt x="5392" y="5030"/>
                </a:lnTo>
                <a:lnTo>
                  <a:pt x="5382" y="5115"/>
                </a:lnTo>
                <a:lnTo>
                  <a:pt x="5374" y="5197"/>
                </a:lnTo>
                <a:lnTo>
                  <a:pt x="5371" y="5236"/>
                </a:lnTo>
                <a:lnTo>
                  <a:pt x="5370" y="5273"/>
                </a:lnTo>
                <a:lnTo>
                  <a:pt x="5369" y="5310"/>
                </a:lnTo>
                <a:lnTo>
                  <a:pt x="5369" y="5345"/>
                </a:lnTo>
                <a:lnTo>
                  <a:pt x="5347" y="5303"/>
                </a:lnTo>
                <a:lnTo>
                  <a:pt x="5329" y="5265"/>
                </a:lnTo>
                <a:lnTo>
                  <a:pt x="5312" y="5225"/>
                </a:lnTo>
                <a:lnTo>
                  <a:pt x="5289" y="5170"/>
                </a:lnTo>
                <a:lnTo>
                  <a:pt x="5261" y="5099"/>
                </a:lnTo>
                <a:lnTo>
                  <a:pt x="5228" y="5015"/>
                </a:lnTo>
                <a:lnTo>
                  <a:pt x="5155" y="4818"/>
                </a:lnTo>
                <a:lnTo>
                  <a:pt x="5076" y="4596"/>
                </a:lnTo>
                <a:lnTo>
                  <a:pt x="5035" y="4482"/>
                </a:lnTo>
                <a:lnTo>
                  <a:pt x="4996" y="4367"/>
                </a:lnTo>
                <a:lnTo>
                  <a:pt x="4958" y="4256"/>
                </a:lnTo>
                <a:lnTo>
                  <a:pt x="4923" y="4149"/>
                </a:lnTo>
                <a:lnTo>
                  <a:pt x="4891" y="4049"/>
                </a:lnTo>
                <a:lnTo>
                  <a:pt x="4864" y="3958"/>
                </a:lnTo>
                <a:lnTo>
                  <a:pt x="4841" y="3879"/>
                </a:lnTo>
                <a:lnTo>
                  <a:pt x="4832" y="3844"/>
                </a:lnTo>
                <a:lnTo>
                  <a:pt x="4825" y="3813"/>
                </a:lnTo>
                <a:lnTo>
                  <a:pt x="4817" y="3783"/>
                </a:lnTo>
                <a:lnTo>
                  <a:pt x="4808" y="3748"/>
                </a:lnTo>
                <a:lnTo>
                  <a:pt x="4796" y="3709"/>
                </a:lnTo>
                <a:lnTo>
                  <a:pt x="4783" y="3667"/>
                </a:lnTo>
                <a:lnTo>
                  <a:pt x="4752" y="3574"/>
                </a:lnTo>
                <a:lnTo>
                  <a:pt x="4713" y="3472"/>
                </a:lnTo>
                <a:lnTo>
                  <a:pt x="4671" y="3363"/>
                </a:lnTo>
                <a:lnTo>
                  <a:pt x="4624" y="3248"/>
                </a:lnTo>
                <a:lnTo>
                  <a:pt x="4573" y="3132"/>
                </a:lnTo>
                <a:lnTo>
                  <a:pt x="4519" y="3014"/>
                </a:lnTo>
                <a:lnTo>
                  <a:pt x="4465" y="2898"/>
                </a:lnTo>
                <a:lnTo>
                  <a:pt x="4436" y="2842"/>
                </a:lnTo>
                <a:lnTo>
                  <a:pt x="4408" y="2787"/>
                </a:lnTo>
                <a:lnTo>
                  <a:pt x="4380" y="2734"/>
                </a:lnTo>
                <a:lnTo>
                  <a:pt x="4352" y="2682"/>
                </a:lnTo>
                <a:lnTo>
                  <a:pt x="4324" y="2633"/>
                </a:lnTo>
                <a:lnTo>
                  <a:pt x="4297" y="2587"/>
                </a:lnTo>
                <a:lnTo>
                  <a:pt x="4270" y="2543"/>
                </a:lnTo>
                <a:lnTo>
                  <a:pt x="4242" y="2501"/>
                </a:lnTo>
                <a:lnTo>
                  <a:pt x="4217" y="2464"/>
                </a:lnTo>
                <a:lnTo>
                  <a:pt x="4191" y="2431"/>
                </a:lnTo>
                <a:lnTo>
                  <a:pt x="4167" y="2401"/>
                </a:lnTo>
                <a:lnTo>
                  <a:pt x="4143" y="2376"/>
                </a:lnTo>
                <a:lnTo>
                  <a:pt x="4132" y="2365"/>
                </a:lnTo>
                <a:lnTo>
                  <a:pt x="4121" y="2355"/>
                </a:lnTo>
                <a:lnTo>
                  <a:pt x="4110" y="2347"/>
                </a:lnTo>
                <a:lnTo>
                  <a:pt x="4099" y="2339"/>
                </a:lnTo>
                <a:lnTo>
                  <a:pt x="4047" y="2314"/>
                </a:lnTo>
                <a:lnTo>
                  <a:pt x="3993" y="2288"/>
                </a:lnTo>
                <a:lnTo>
                  <a:pt x="3927" y="2257"/>
                </a:lnTo>
                <a:lnTo>
                  <a:pt x="3858" y="2228"/>
                </a:lnTo>
                <a:lnTo>
                  <a:pt x="3824" y="2214"/>
                </a:lnTo>
                <a:lnTo>
                  <a:pt x="3791" y="2201"/>
                </a:lnTo>
                <a:lnTo>
                  <a:pt x="3761" y="2190"/>
                </a:lnTo>
                <a:lnTo>
                  <a:pt x="3734" y="2181"/>
                </a:lnTo>
                <a:lnTo>
                  <a:pt x="3711" y="2175"/>
                </a:lnTo>
                <a:lnTo>
                  <a:pt x="3701" y="2173"/>
                </a:lnTo>
                <a:lnTo>
                  <a:pt x="3693" y="2172"/>
                </a:lnTo>
                <a:lnTo>
                  <a:pt x="3674" y="2171"/>
                </a:lnTo>
                <a:lnTo>
                  <a:pt x="3652" y="2167"/>
                </a:lnTo>
                <a:lnTo>
                  <a:pt x="3625" y="2161"/>
                </a:lnTo>
                <a:lnTo>
                  <a:pt x="3596" y="2155"/>
                </a:lnTo>
                <a:lnTo>
                  <a:pt x="3530" y="2136"/>
                </a:lnTo>
                <a:lnTo>
                  <a:pt x="3460" y="2115"/>
                </a:lnTo>
                <a:lnTo>
                  <a:pt x="3392" y="2093"/>
                </a:lnTo>
                <a:lnTo>
                  <a:pt x="3330" y="2071"/>
                </a:lnTo>
                <a:lnTo>
                  <a:pt x="3303" y="2060"/>
                </a:lnTo>
                <a:lnTo>
                  <a:pt x="3280" y="2050"/>
                </a:lnTo>
                <a:lnTo>
                  <a:pt x="3262" y="2041"/>
                </a:lnTo>
                <a:lnTo>
                  <a:pt x="3249" y="2034"/>
                </a:lnTo>
                <a:lnTo>
                  <a:pt x="3237" y="2025"/>
                </a:lnTo>
                <a:lnTo>
                  <a:pt x="3210" y="2004"/>
                </a:lnTo>
                <a:lnTo>
                  <a:pt x="3193" y="1993"/>
                </a:lnTo>
                <a:lnTo>
                  <a:pt x="3177" y="1984"/>
                </a:lnTo>
                <a:lnTo>
                  <a:pt x="3163" y="1977"/>
                </a:lnTo>
                <a:lnTo>
                  <a:pt x="3157" y="1975"/>
                </a:lnTo>
                <a:lnTo>
                  <a:pt x="3152" y="1974"/>
                </a:lnTo>
                <a:lnTo>
                  <a:pt x="3062" y="1972"/>
                </a:lnTo>
                <a:lnTo>
                  <a:pt x="3059" y="1940"/>
                </a:lnTo>
                <a:lnTo>
                  <a:pt x="3056" y="1904"/>
                </a:lnTo>
                <a:lnTo>
                  <a:pt x="3054" y="1865"/>
                </a:lnTo>
                <a:lnTo>
                  <a:pt x="3053" y="1825"/>
                </a:lnTo>
                <a:lnTo>
                  <a:pt x="3054" y="1784"/>
                </a:lnTo>
                <a:lnTo>
                  <a:pt x="3056" y="1763"/>
                </a:lnTo>
                <a:lnTo>
                  <a:pt x="3057" y="1744"/>
                </a:lnTo>
                <a:lnTo>
                  <a:pt x="3060" y="1724"/>
                </a:lnTo>
                <a:lnTo>
                  <a:pt x="3063" y="1705"/>
                </a:lnTo>
                <a:lnTo>
                  <a:pt x="3068" y="1687"/>
                </a:lnTo>
                <a:lnTo>
                  <a:pt x="3073" y="1668"/>
                </a:lnTo>
                <a:lnTo>
                  <a:pt x="3083" y="1642"/>
                </a:lnTo>
                <a:lnTo>
                  <a:pt x="3104" y="1580"/>
                </a:lnTo>
                <a:lnTo>
                  <a:pt x="3116" y="1544"/>
                </a:lnTo>
                <a:lnTo>
                  <a:pt x="3126" y="1509"/>
                </a:lnTo>
                <a:lnTo>
                  <a:pt x="3134" y="1479"/>
                </a:lnTo>
                <a:lnTo>
                  <a:pt x="3136" y="1467"/>
                </a:lnTo>
                <a:lnTo>
                  <a:pt x="3138" y="1457"/>
                </a:lnTo>
                <a:lnTo>
                  <a:pt x="3143" y="1455"/>
                </a:lnTo>
                <a:lnTo>
                  <a:pt x="3150" y="1452"/>
                </a:lnTo>
                <a:lnTo>
                  <a:pt x="3158" y="1449"/>
                </a:lnTo>
                <a:lnTo>
                  <a:pt x="3168" y="1444"/>
                </a:lnTo>
                <a:lnTo>
                  <a:pt x="3180" y="1435"/>
                </a:lnTo>
                <a:lnTo>
                  <a:pt x="3194" y="1425"/>
                </a:lnTo>
                <a:lnTo>
                  <a:pt x="3208" y="1411"/>
                </a:lnTo>
                <a:lnTo>
                  <a:pt x="3224" y="1395"/>
                </a:lnTo>
                <a:lnTo>
                  <a:pt x="3240" y="1374"/>
                </a:lnTo>
                <a:lnTo>
                  <a:pt x="3258" y="1349"/>
                </a:lnTo>
                <a:lnTo>
                  <a:pt x="3275" y="1319"/>
                </a:lnTo>
                <a:lnTo>
                  <a:pt x="3291" y="1286"/>
                </a:lnTo>
                <a:lnTo>
                  <a:pt x="3309" y="1246"/>
                </a:lnTo>
                <a:lnTo>
                  <a:pt x="3325" y="1202"/>
                </a:lnTo>
                <a:lnTo>
                  <a:pt x="3342" y="1152"/>
                </a:lnTo>
                <a:lnTo>
                  <a:pt x="3345" y="1125"/>
                </a:lnTo>
                <a:lnTo>
                  <a:pt x="3348" y="1099"/>
                </a:lnTo>
                <a:lnTo>
                  <a:pt x="3350" y="1068"/>
                </a:lnTo>
                <a:lnTo>
                  <a:pt x="3351" y="1035"/>
                </a:lnTo>
                <a:lnTo>
                  <a:pt x="3350" y="1018"/>
                </a:lnTo>
                <a:lnTo>
                  <a:pt x="3348" y="1003"/>
                </a:lnTo>
                <a:lnTo>
                  <a:pt x="3346" y="990"/>
                </a:lnTo>
                <a:lnTo>
                  <a:pt x="3342" y="978"/>
                </a:lnTo>
                <a:lnTo>
                  <a:pt x="3337" y="968"/>
                </a:lnTo>
                <a:lnTo>
                  <a:pt x="3334" y="964"/>
                </a:lnTo>
                <a:lnTo>
                  <a:pt x="3330" y="962"/>
                </a:lnTo>
                <a:lnTo>
                  <a:pt x="3338" y="941"/>
                </a:lnTo>
                <a:lnTo>
                  <a:pt x="3346" y="918"/>
                </a:lnTo>
                <a:lnTo>
                  <a:pt x="3351" y="894"/>
                </a:lnTo>
                <a:lnTo>
                  <a:pt x="3357" y="867"/>
                </a:lnTo>
                <a:lnTo>
                  <a:pt x="3361" y="840"/>
                </a:lnTo>
                <a:lnTo>
                  <a:pt x="3364" y="812"/>
                </a:lnTo>
                <a:lnTo>
                  <a:pt x="3370" y="758"/>
                </a:lnTo>
                <a:lnTo>
                  <a:pt x="3372" y="708"/>
                </a:lnTo>
                <a:lnTo>
                  <a:pt x="3373" y="667"/>
                </a:lnTo>
                <a:lnTo>
                  <a:pt x="3374" y="629"/>
                </a:lnTo>
                <a:lnTo>
                  <a:pt x="3373" y="613"/>
                </a:lnTo>
                <a:lnTo>
                  <a:pt x="3371" y="598"/>
                </a:lnTo>
                <a:lnTo>
                  <a:pt x="3369" y="581"/>
                </a:lnTo>
                <a:lnTo>
                  <a:pt x="3366" y="565"/>
                </a:lnTo>
                <a:lnTo>
                  <a:pt x="3361" y="548"/>
                </a:lnTo>
                <a:lnTo>
                  <a:pt x="3356" y="531"/>
                </a:lnTo>
                <a:lnTo>
                  <a:pt x="3343" y="498"/>
                </a:lnTo>
                <a:lnTo>
                  <a:pt x="3327" y="467"/>
                </a:lnTo>
                <a:lnTo>
                  <a:pt x="3311" y="435"/>
                </a:lnTo>
                <a:lnTo>
                  <a:pt x="3292" y="405"/>
                </a:lnTo>
                <a:lnTo>
                  <a:pt x="3274" y="375"/>
                </a:lnTo>
                <a:lnTo>
                  <a:pt x="3255" y="349"/>
                </a:lnTo>
                <a:lnTo>
                  <a:pt x="3238" y="324"/>
                </a:lnTo>
                <a:lnTo>
                  <a:pt x="3206" y="284"/>
                </a:lnTo>
                <a:lnTo>
                  <a:pt x="3183" y="257"/>
                </a:lnTo>
                <a:lnTo>
                  <a:pt x="3175" y="248"/>
                </a:lnTo>
                <a:lnTo>
                  <a:pt x="3143" y="216"/>
                </a:lnTo>
                <a:lnTo>
                  <a:pt x="3111" y="186"/>
                </a:lnTo>
                <a:lnTo>
                  <a:pt x="3080" y="160"/>
                </a:lnTo>
                <a:lnTo>
                  <a:pt x="3049" y="136"/>
                </a:lnTo>
                <a:lnTo>
                  <a:pt x="3019" y="114"/>
                </a:lnTo>
                <a:lnTo>
                  <a:pt x="2988" y="95"/>
                </a:lnTo>
                <a:lnTo>
                  <a:pt x="2959" y="77"/>
                </a:lnTo>
                <a:lnTo>
                  <a:pt x="2929" y="62"/>
                </a:lnTo>
                <a:lnTo>
                  <a:pt x="2901" y="49"/>
                </a:lnTo>
                <a:lnTo>
                  <a:pt x="2874" y="38"/>
                </a:lnTo>
                <a:lnTo>
                  <a:pt x="2846" y="28"/>
                </a:lnTo>
                <a:lnTo>
                  <a:pt x="2820" y="21"/>
                </a:lnTo>
                <a:lnTo>
                  <a:pt x="2794" y="14"/>
                </a:lnTo>
                <a:lnTo>
                  <a:pt x="2770" y="9"/>
                </a:lnTo>
                <a:lnTo>
                  <a:pt x="2746" y="5"/>
                </a:lnTo>
                <a:lnTo>
                  <a:pt x="2723" y="2"/>
                </a:lnTo>
                <a:lnTo>
                  <a:pt x="2701" y="1"/>
                </a:lnTo>
                <a:lnTo>
                  <a:pt x="2681" y="0"/>
                </a:lnTo>
                <a:lnTo>
                  <a:pt x="2661" y="0"/>
                </a:lnTo>
                <a:lnTo>
                  <a:pt x="2642" y="1"/>
                </a:lnTo>
                <a:lnTo>
                  <a:pt x="2609" y="4"/>
                </a:lnTo>
                <a:lnTo>
                  <a:pt x="2580" y="9"/>
                </a:lnTo>
                <a:lnTo>
                  <a:pt x="2558" y="14"/>
                </a:lnTo>
                <a:lnTo>
                  <a:pt x="2541" y="19"/>
                </a:lnTo>
                <a:lnTo>
                  <a:pt x="2528" y="24"/>
                </a:lnTo>
                <a:lnTo>
                  <a:pt x="2524" y="28"/>
                </a:lnTo>
                <a:lnTo>
                  <a:pt x="2519" y="33"/>
                </a:lnTo>
                <a:lnTo>
                  <a:pt x="2509" y="38"/>
                </a:lnTo>
                <a:lnTo>
                  <a:pt x="2500" y="44"/>
                </a:lnTo>
                <a:lnTo>
                  <a:pt x="2489" y="46"/>
                </a:lnTo>
                <a:lnTo>
                  <a:pt x="2479" y="48"/>
                </a:lnTo>
                <a:lnTo>
                  <a:pt x="2471" y="49"/>
                </a:lnTo>
                <a:lnTo>
                  <a:pt x="2464" y="49"/>
                </a:lnTo>
                <a:lnTo>
                  <a:pt x="2454" y="50"/>
                </a:lnTo>
                <a:lnTo>
                  <a:pt x="2444" y="53"/>
                </a:lnTo>
                <a:lnTo>
                  <a:pt x="2434" y="58"/>
                </a:lnTo>
                <a:lnTo>
                  <a:pt x="2423" y="63"/>
                </a:lnTo>
                <a:lnTo>
                  <a:pt x="2411" y="70"/>
                </a:lnTo>
                <a:lnTo>
                  <a:pt x="2399" y="77"/>
                </a:lnTo>
                <a:lnTo>
                  <a:pt x="2374" y="95"/>
                </a:lnTo>
                <a:lnTo>
                  <a:pt x="2348" y="117"/>
                </a:lnTo>
                <a:lnTo>
                  <a:pt x="2322" y="140"/>
                </a:lnTo>
                <a:lnTo>
                  <a:pt x="2295" y="165"/>
                </a:lnTo>
                <a:lnTo>
                  <a:pt x="2269" y="191"/>
                </a:lnTo>
                <a:lnTo>
                  <a:pt x="2220" y="242"/>
                </a:lnTo>
                <a:lnTo>
                  <a:pt x="2181" y="286"/>
                </a:lnTo>
                <a:lnTo>
                  <a:pt x="2144" y="329"/>
                </a:lnTo>
                <a:lnTo>
                  <a:pt x="2129" y="346"/>
                </a:lnTo>
                <a:lnTo>
                  <a:pt x="2115" y="363"/>
                </a:lnTo>
                <a:lnTo>
                  <a:pt x="2100" y="382"/>
                </a:lnTo>
                <a:lnTo>
                  <a:pt x="2087" y="402"/>
                </a:lnTo>
                <a:lnTo>
                  <a:pt x="2075" y="423"/>
                </a:lnTo>
                <a:lnTo>
                  <a:pt x="2064" y="445"/>
                </a:lnTo>
                <a:lnTo>
                  <a:pt x="2055" y="467"/>
                </a:lnTo>
                <a:lnTo>
                  <a:pt x="2045" y="490"/>
                </a:lnTo>
                <a:lnTo>
                  <a:pt x="2036" y="514"/>
                </a:lnTo>
                <a:lnTo>
                  <a:pt x="2028" y="536"/>
                </a:lnTo>
                <a:lnTo>
                  <a:pt x="2021" y="560"/>
                </a:lnTo>
                <a:lnTo>
                  <a:pt x="2014" y="584"/>
                </a:lnTo>
                <a:lnTo>
                  <a:pt x="2003" y="632"/>
                </a:lnTo>
                <a:lnTo>
                  <a:pt x="1994" y="679"/>
                </a:lnTo>
                <a:lnTo>
                  <a:pt x="1987" y="725"/>
                </a:lnTo>
                <a:lnTo>
                  <a:pt x="1982" y="767"/>
                </a:lnTo>
                <a:lnTo>
                  <a:pt x="1977" y="805"/>
                </a:lnTo>
                <a:lnTo>
                  <a:pt x="1975" y="839"/>
                </a:lnTo>
                <a:lnTo>
                  <a:pt x="1972" y="887"/>
                </a:lnTo>
                <a:lnTo>
                  <a:pt x="1972" y="905"/>
                </a:lnTo>
                <a:lnTo>
                  <a:pt x="1975" y="900"/>
                </a:lnTo>
                <a:lnTo>
                  <a:pt x="1978" y="896"/>
                </a:lnTo>
                <a:lnTo>
                  <a:pt x="1978" y="902"/>
                </a:lnTo>
                <a:lnTo>
                  <a:pt x="1965" y="908"/>
                </a:lnTo>
                <a:lnTo>
                  <a:pt x="1953" y="917"/>
                </a:lnTo>
                <a:lnTo>
                  <a:pt x="1938" y="929"/>
                </a:lnTo>
                <a:lnTo>
                  <a:pt x="1930" y="936"/>
                </a:lnTo>
                <a:lnTo>
                  <a:pt x="1923" y="944"/>
                </a:lnTo>
                <a:lnTo>
                  <a:pt x="1916" y="953"/>
                </a:lnTo>
                <a:lnTo>
                  <a:pt x="1910" y="962"/>
                </a:lnTo>
                <a:lnTo>
                  <a:pt x="1904" y="973"/>
                </a:lnTo>
                <a:lnTo>
                  <a:pt x="1900" y="984"/>
                </a:lnTo>
                <a:lnTo>
                  <a:pt x="1897" y="996"/>
                </a:lnTo>
                <a:lnTo>
                  <a:pt x="1894" y="1008"/>
                </a:lnTo>
                <a:lnTo>
                  <a:pt x="1898" y="1024"/>
                </a:lnTo>
                <a:lnTo>
                  <a:pt x="1904" y="1064"/>
                </a:lnTo>
                <a:lnTo>
                  <a:pt x="1914" y="1116"/>
                </a:lnTo>
                <a:lnTo>
                  <a:pt x="1921" y="1142"/>
                </a:lnTo>
                <a:lnTo>
                  <a:pt x="1927" y="1166"/>
                </a:lnTo>
                <a:lnTo>
                  <a:pt x="1935" y="1184"/>
                </a:lnTo>
                <a:lnTo>
                  <a:pt x="1952" y="1230"/>
                </a:lnTo>
                <a:lnTo>
                  <a:pt x="1962" y="1257"/>
                </a:lnTo>
                <a:lnTo>
                  <a:pt x="1970" y="1285"/>
                </a:lnTo>
                <a:lnTo>
                  <a:pt x="1976" y="1309"/>
                </a:lnTo>
                <a:lnTo>
                  <a:pt x="1977" y="1318"/>
                </a:lnTo>
                <a:lnTo>
                  <a:pt x="1978" y="1327"/>
                </a:lnTo>
                <a:lnTo>
                  <a:pt x="1977" y="1331"/>
                </a:lnTo>
                <a:lnTo>
                  <a:pt x="1976" y="1342"/>
                </a:lnTo>
                <a:lnTo>
                  <a:pt x="1977" y="1358"/>
                </a:lnTo>
                <a:lnTo>
                  <a:pt x="1978" y="1365"/>
                </a:lnTo>
                <a:lnTo>
                  <a:pt x="1980" y="1374"/>
                </a:lnTo>
                <a:lnTo>
                  <a:pt x="1984" y="1383"/>
                </a:lnTo>
                <a:lnTo>
                  <a:pt x="1989" y="1391"/>
                </a:lnTo>
                <a:lnTo>
                  <a:pt x="1995" y="1398"/>
                </a:lnTo>
                <a:lnTo>
                  <a:pt x="2003" y="1404"/>
                </a:lnTo>
                <a:lnTo>
                  <a:pt x="2013" y="1410"/>
                </a:lnTo>
                <a:lnTo>
                  <a:pt x="2025" y="1413"/>
                </a:lnTo>
                <a:lnTo>
                  <a:pt x="2039" y="1415"/>
                </a:lnTo>
                <a:lnTo>
                  <a:pt x="2057" y="1414"/>
                </a:lnTo>
                <a:lnTo>
                  <a:pt x="2058" y="1454"/>
                </a:lnTo>
                <a:lnTo>
                  <a:pt x="2060" y="1494"/>
                </a:lnTo>
                <a:lnTo>
                  <a:pt x="2064" y="1542"/>
                </a:lnTo>
                <a:lnTo>
                  <a:pt x="2068" y="1567"/>
                </a:lnTo>
                <a:lnTo>
                  <a:pt x="2071" y="1591"/>
                </a:lnTo>
                <a:lnTo>
                  <a:pt x="2075" y="1615"/>
                </a:lnTo>
                <a:lnTo>
                  <a:pt x="2080" y="1637"/>
                </a:lnTo>
                <a:lnTo>
                  <a:pt x="2085" y="1656"/>
                </a:lnTo>
                <a:lnTo>
                  <a:pt x="2092" y="1674"/>
                </a:lnTo>
                <a:lnTo>
                  <a:pt x="2095" y="1681"/>
                </a:lnTo>
                <a:lnTo>
                  <a:pt x="2099" y="1687"/>
                </a:lnTo>
                <a:lnTo>
                  <a:pt x="2103" y="1692"/>
                </a:lnTo>
                <a:lnTo>
                  <a:pt x="2107" y="1697"/>
                </a:lnTo>
                <a:lnTo>
                  <a:pt x="2111" y="1701"/>
                </a:lnTo>
                <a:lnTo>
                  <a:pt x="2116" y="1708"/>
                </a:lnTo>
                <a:lnTo>
                  <a:pt x="2121" y="1715"/>
                </a:lnTo>
                <a:lnTo>
                  <a:pt x="2127" y="1727"/>
                </a:lnTo>
                <a:lnTo>
                  <a:pt x="2131" y="1741"/>
                </a:lnTo>
                <a:lnTo>
                  <a:pt x="2134" y="1759"/>
                </a:lnTo>
                <a:lnTo>
                  <a:pt x="2135" y="1780"/>
                </a:lnTo>
                <a:lnTo>
                  <a:pt x="2139" y="1801"/>
                </a:lnTo>
                <a:lnTo>
                  <a:pt x="2145" y="1856"/>
                </a:lnTo>
                <a:lnTo>
                  <a:pt x="2150" y="1891"/>
                </a:lnTo>
                <a:lnTo>
                  <a:pt x="2152" y="1929"/>
                </a:lnTo>
                <a:lnTo>
                  <a:pt x="2153" y="1967"/>
                </a:lnTo>
                <a:lnTo>
                  <a:pt x="2152" y="2005"/>
                </a:lnTo>
                <a:lnTo>
                  <a:pt x="2139" y="2009"/>
                </a:lnTo>
                <a:lnTo>
                  <a:pt x="2127" y="2012"/>
                </a:lnTo>
                <a:lnTo>
                  <a:pt x="2114" y="2017"/>
                </a:lnTo>
                <a:lnTo>
                  <a:pt x="2103" y="2025"/>
                </a:lnTo>
                <a:lnTo>
                  <a:pt x="2090" y="2034"/>
                </a:lnTo>
                <a:lnTo>
                  <a:pt x="2079" y="2039"/>
                </a:lnTo>
                <a:lnTo>
                  <a:pt x="2069" y="2042"/>
                </a:lnTo>
                <a:lnTo>
                  <a:pt x="2059" y="2045"/>
                </a:lnTo>
                <a:lnTo>
                  <a:pt x="2049" y="2045"/>
                </a:lnTo>
                <a:lnTo>
                  <a:pt x="2039" y="2045"/>
                </a:lnTo>
                <a:lnTo>
                  <a:pt x="2015" y="2043"/>
                </a:lnTo>
                <a:lnTo>
                  <a:pt x="2000" y="2043"/>
                </a:lnTo>
                <a:lnTo>
                  <a:pt x="1984" y="2047"/>
                </a:lnTo>
                <a:lnTo>
                  <a:pt x="1965" y="2051"/>
                </a:lnTo>
                <a:lnTo>
                  <a:pt x="1944" y="2059"/>
                </a:lnTo>
                <a:lnTo>
                  <a:pt x="1922" y="2070"/>
                </a:lnTo>
                <a:lnTo>
                  <a:pt x="1897" y="2084"/>
                </a:lnTo>
                <a:lnTo>
                  <a:pt x="1869" y="2103"/>
                </a:lnTo>
                <a:lnTo>
                  <a:pt x="1839" y="2126"/>
                </a:lnTo>
                <a:lnTo>
                  <a:pt x="1822" y="2139"/>
                </a:lnTo>
                <a:lnTo>
                  <a:pt x="1802" y="2153"/>
                </a:lnTo>
                <a:lnTo>
                  <a:pt x="1779" y="2166"/>
                </a:lnTo>
                <a:lnTo>
                  <a:pt x="1754" y="2178"/>
                </a:lnTo>
                <a:lnTo>
                  <a:pt x="1727" y="2190"/>
                </a:lnTo>
                <a:lnTo>
                  <a:pt x="1700" y="2202"/>
                </a:lnTo>
                <a:lnTo>
                  <a:pt x="1643" y="2223"/>
                </a:lnTo>
                <a:lnTo>
                  <a:pt x="1589" y="2243"/>
                </a:lnTo>
                <a:lnTo>
                  <a:pt x="1539" y="2259"/>
                </a:lnTo>
                <a:lnTo>
                  <a:pt x="1497" y="2271"/>
                </a:lnTo>
                <a:lnTo>
                  <a:pt x="1469" y="2279"/>
                </a:lnTo>
                <a:lnTo>
                  <a:pt x="1456" y="2283"/>
                </a:lnTo>
                <a:lnTo>
                  <a:pt x="1435" y="2291"/>
                </a:lnTo>
                <a:lnTo>
                  <a:pt x="1409" y="2301"/>
                </a:lnTo>
                <a:lnTo>
                  <a:pt x="1380" y="2315"/>
                </a:lnTo>
                <a:lnTo>
                  <a:pt x="1345" y="2330"/>
                </a:lnTo>
                <a:lnTo>
                  <a:pt x="1308" y="2348"/>
                </a:lnTo>
                <a:lnTo>
                  <a:pt x="1269" y="2368"/>
                </a:lnTo>
                <a:lnTo>
                  <a:pt x="1229" y="2390"/>
                </a:lnTo>
                <a:lnTo>
                  <a:pt x="1189" y="2413"/>
                </a:lnTo>
                <a:lnTo>
                  <a:pt x="1149" y="2437"/>
                </a:lnTo>
                <a:lnTo>
                  <a:pt x="1111" y="2463"/>
                </a:lnTo>
                <a:lnTo>
                  <a:pt x="1075" y="2489"/>
                </a:lnTo>
                <a:lnTo>
                  <a:pt x="1059" y="2503"/>
                </a:lnTo>
                <a:lnTo>
                  <a:pt x="1044" y="2517"/>
                </a:lnTo>
                <a:lnTo>
                  <a:pt x="1028" y="2530"/>
                </a:lnTo>
                <a:lnTo>
                  <a:pt x="1015" y="2544"/>
                </a:lnTo>
                <a:lnTo>
                  <a:pt x="1003" y="2557"/>
                </a:lnTo>
                <a:lnTo>
                  <a:pt x="992" y="2571"/>
                </a:lnTo>
                <a:lnTo>
                  <a:pt x="983" y="2584"/>
                </a:lnTo>
                <a:lnTo>
                  <a:pt x="975" y="2597"/>
                </a:lnTo>
                <a:lnTo>
                  <a:pt x="958" y="2636"/>
                </a:lnTo>
                <a:lnTo>
                  <a:pt x="918" y="2727"/>
                </a:lnTo>
                <a:lnTo>
                  <a:pt x="895" y="2782"/>
                </a:lnTo>
                <a:lnTo>
                  <a:pt x="874" y="2836"/>
                </a:lnTo>
                <a:lnTo>
                  <a:pt x="855" y="2885"/>
                </a:lnTo>
                <a:lnTo>
                  <a:pt x="841" y="2926"/>
                </a:lnTo>
                <a:lnTo>
                  <a:pt x="829" y="2966"/>
                </a:lnTo>
                <a:lnTo>
                  <a:pt x="816" y="3015"/>
                </a:lnTo>
                <a:lnTo>
                  <a:pt x="802" y="3071"/>
                </a:lnTo>
                <a:lnTo>
                  <a:pt x="787" y="3131"/>
                </a:lnTo>
                <a:lnTo>
                  <a:pt x="774" y="3193"/>
                </a:lnTo>
                <a:lnTo>
                  <a:pt x="769" y="3223"/>
                </a:lnTo>
                <a:lnTo>
                  <a:pt x="764" y="3253"/>
                </a:lnTo>
                <a:lnTo>
                  <a:pt x="761" y="3282"/>
                </a:lnTo>
                <a:lnTo>
                  <a:pt x="759" y="3309"/>
                </a:lnTo>
                <a:lnTo>
                  <a:pt x="758" y="3336"/>
                </a:lnTo>
                <a:lnTo>
                  <a:pt x="758" y="3361"/>
                </a:lnTo>
                <a:lnTo>
                  <a:pt x="758" y="3387"/>
                </a:lnTo>
                <a:lnTo>
                  <a:pt x="756" y="3420"/>
                </a:lnTo>
                <a:lnTo>
                  <a:pt x="752" y="3458"/>
                </a:lnTo>
                <a:lnTo>
                  <a:pt x="748" y="3500"/>
                </a:lnTo>
                <a:lnTo>
                  <a:pt x="742" y="3546"/>
                </a:lnTo>
                <a:lnTo>
                  <a:pt x="734" y="3594"/>
                </a:lnTo>
                <a:lnTo>
                  <a:pt x="725" y="3644"/>
                </a:lnTo>
                <a:lnTo>
                  <a:pt x="717" y="3694"/>
                </a:lnTo>
                <a:lnTo>
                  <a:pt x="706" y="3746"/>
                </a:lnTo>
                <a:lnTo>
                  <a:pt x="695" y="3796"/>
                </a:lnTo>
                <a:lnTo>
                  <a:pt x="683" y="3844"/>
                </a:lnTo>
                <a:lnTo>
                  <a:pt x="671" y="3888"/>
                </a:lnTo>
                <a:lnTo>
                  <a:pt x="658" y="3931"/>
                </a:lnTo>
                <a:lnTo>
                  <a:pt x="645" y="3968"/>
                </a:lnTo>
                <a:lnTo>
                  <a:pt x="631" y="4000"/>
                </a:lnTo>
                <a:lnTo>
                  <a:pt x="625" y="4014"/>
                </a:lnTo>
                <a:lnTo>
                  <a:pt x="618" y="4026"/>
                </a:lnTo>
                <a:lnTo>
                  <a:pt x="612" y="4039"/>
                </a:lnTo>
                <a:lnTo>
                  <a:pt x="604" y="4055"/>
                </a:lnTo>
                <a:lnTo>
                  <a:pt x="587" y="4097"/>
                </a:lnTo>
                <a:lnTo>
                  <a:pt x="566" y="4150"/>
                </a:lnTo>
                <a:lnTo>
                  <a:pt x="544" y="4212"/>
                </a:lnTo>
                <a:lnTo>
                  <a:pt x="520" y="4282"/>
                </a:lnTo>
                <a:lnTo>
                  <a:pt x="495" y="4358"/>
                </a:lnTo>
                <a:lnTo>
                  <a:pt x="470" y="4441"/>
                </a:lnTo>
                <a:lnTo>
                  <a:pt x="445" y="4526"/>
                </a:lnTo>
                <a:lnTo>
                  <a:pt x="421" y="4614"/>
                </a:lnTo>
                <a:lnTo>
                  <a:pt x="397" y="4702"/>
                </a:lnTo>
                <a:lnTo>
                  <a:pt x="375" y="4789"/>
                </a:lnTo>
                <a:lnTo>
                  <a:pt x="356" y="4873"/>
                </a:lnTo>
                <a:lnTo>
                  <a:pt x="339" y="4954"/>
                </a:lnTo>
                <a:lnTo>
                  <a:pt x="325" y="5029"/>
                </a:lnTo>
                <a:lnTo>
                  <a:pt x="320" y="5065"/>
                </a:lnTo>
                <a:lnTo>
                  <a:pt x="315" y="5098"/>
                </a:lnTo>
                <a:lnTo>
                  <a:pt x="312" y="5129"/>
                </a:lnTo>
                <a:lnTo>
                  <a:pt x="310" y="5158"/>
                </a:lnTo>
                <a:lnTo>
                  <a:pt x="305" y="5211"/>
                </a:lnTo>
                <a:lnTo>
                  <a:pt x="300" y="5260"/>
                </a:lnTo>
                <a:lnTo>
                  <a:pt x="294" y="5306"/>
                </a:lnTo>
                <a:lnTo>
                  <a:pt x="288" y="5348"/>
                </a:lnTo>
                <a:lnTo>
                  <a:pt x="280" y="5387"/>
                </a:lnTo>
                <a:lnTo>
                  <a:pt x="272" y="5424"/>
                </a:lnTo>
                <a:lnTo>
                  <a:pt x="263" y="5459"/>
                </a:lnTo>
                <a:lnTo>
                  <a:pt x="254" y="5491"/>
                </a:lnTo>
                <a:lnTo>
                  <a:pt x="234" y="5556"/>
                </a:lnTo>
                <a:lnTo>
                  <a:pt x="213" y="5619"/>
                </a:lnTo>
                <a:lnTo>
                  <a:pt x="192" y="5686"/>
                </a:lnTo>
                <a:lnTo>
                  <a:pt x="181" y="5722"/>
                </a:lnTo>
                <a:lnTo>
                  <a:pt x="170" y="5759"/>
                </a:lnTo>
                <a:lnTo>
                  <a:pt x="159" y="5805"/>
                </a:lnTo>
                <a:lnTo>
                  <a:pt x="147" y="5868"/>
                </a:lnTo>
                <a:lnTo>
                  <a:pt x="133" y="5942"/>
                </a:lnTo>
                <a:lnTo>
                  <a:pt x="119" y="6027"/>
                </a:lnTo>
                <a:lnTo>
                  <a:pt x="104" y="6121"/>
                </a:lnTo>
                <a:lnTo>
                  <a:pt x="88" y="6221"/>
                </a:lnTo>
                <a:lnTo>
                  <a:pt x="74" y="6326"/>
                </a:lnTo>
                <a:lnTo>
                  <a:pt x="60" y="6432"/>
                </a:lnTo>
                <a:lnTo>
                  <a:pt x="46" y="6540"/>
                </a:lnTo>
                <a:lnTo>
                  <a:pt x="34" y="6647"/>
                </a:lnTo>
                <a:lnTo>
                  <a:pt x="23" y="6750"/>
                </a:lnTo>
                <a:lnTo>
                  <a:pt x="14" y="6847"/>
                </a:lnTo>
                <a:lnTo>
                  <a:pt x="8" y="6936"/>
                </a:lnTo>
                <a:lnTo>
                  <a:pt x="3" y="7017"/>
                </a:lnTo>
                <a:lnTo>
                  <a:pt x="2" y="7053"/>
                </a:lnTo>
                <a:lnTo>
                  <a:pt x="2" y="7086"/>
                </a:lnTo>
                <a:lnTo>
                  <a:pt x="3" y="7115"/>
                </a:lnTo>
                <a:lnTo>
                  <a:pt x="4" y="7141"/>
                </a:lnTo>
                <a:lnTo>
                  <a:pt x="2" y="7150"/>
                </a:lnTo>
                <a:lnTo>
                  <a:pt x="0" y="7159"/>
                </a:lnTo>
                <a:lnTo>
                  <a:pt x="0" y="7169"/>
                </a:lnTo>
                <a:lnTo>
                  <a:pt x="1" y="7174"/>
                </a:lnTo>
                <a:lnTo>
                  <a:pt x="2" y="7178"/>
                </a:lnTo>
                <a:lnTo>
                  <a:pt x="3" y="7184"/>
                </a:lnTo>
                <a:lnTo>
                  <a:pt x="7" y="7188"/>
                </a:lnTo>
                <a:lnTo>
                  <a:pt x="10" y="7191"/>
                </a:lnTo>
                <a:lnTo>
                  <a:pt x="14" y="7194"/>
                </a:lnTo>
                <a:lnTo>
                  <a:pt x="21" y="7196"/>
                </a:lnTo>
                <a:lnTo>
                  <a:pt x="27" y="7196"/>
                </a:lnTo>
                <a:lnTo>
                  <a:pt x="63" y="7194"/>
                </a:lnTo>
                <a:lnTo>
                  <a:pt x="154" y="7189"/>
                </a:lnTo>
                <a:lnTo>
                  <a:pt x="140" y="7222"/>
                </a:lnTo>
                <a:lnTo>
                  <a:pt x="122" y="7266"/>
                </a:lnTo>
                <a:lnTo>
                  <a:pt x="104" y="7317"/>
                </a:lnTo>
                <a:lnTo>
                  <a:pt x="95" y="7344"/>
                </a:lnTo>
                <a:lnTo>
                  <a:pt x="87" y="7372"/>
                </a:lnTo>
                <a:lnTo>
                  <a:pt x="80" y="7402"/>
                </a:lnTo>
                <a:lnTo>
                  <a:pt x="73" y="7430"/>
                </a:lnTo>
                <a:lnTo>
                  <a:pt x="69" y="7459"/>
                </a:lnTo>
                <a:lnTo>
                  <a:pt x="65" y="7486"/>
                </a:lnTo>
                <a:lnTo>
                  <a:pt x="64" y="7512"/>
                </a:lnTo>
                <a:lnTo>
                  <a:pt x="65" y="7536"/>
                </a:lnTo>
                <a:lnTo>
                  <a:pt x="67" y="7548"/>
                </a:lnTo>
                <a:lnTo>
                  <a:pt x="69" y="7559"/>
                </a:lnTo>
                <a:lnTo>
                  <a:pt x="72" y="7569"/>
                </a:lnTo>
                <a:lnTo>
                  <a:pt x="75" y="7579"/>
                </a:lnTo>
                <a:lnTo>
                  <a:pt x="143" y="7810"/>
                </a:lnTo>
                <a:lnTo>
                  <a:pt x="144" y="7820"/>
                </a:lnTo>
                <a:lnTo>
                  <a:pt x="147" y="7829"/>
                </a:lnTo>
                <a:lnTo>
                  <a:pt x="153" y="7844"/>
                </a:lnTo>
                <a:lnTo>
                  <a:pt x="160" y="7860"/>
                </a:lnTo>
                <a:lnTo>
                  <a:pt x="171" y="7878"/>
                </a:lnTo>
                <a:lnTo>
                  <a:pt x="185" y="7899"/>
                </a:lnTo>
                <a:lnTo>
                  <a:pt x="193" y="7910"/>
                </a:lnTo>
                <a:lnTo>
                  <a:pt x="203" y="7921"/>
                </a:lnTo>
                <a:lnTo>
                  <a:pt x="214" y="7933"/>
                </a:lnTo>
                <a:lnTo>
                  <a:pt x="226" y="7944"/>
                </a:lnTo>
                <a:lnTo>
                  <a:pt x="239" y="7956"/>
                </a:lnTo>
                <a:lnTo>
                  <a:pt x="253" y="7967"/>
                </a:lnTo>
                <a:lnTo>
                  <a:pt x="269" y="7979"/>
                </a:lnTo>
                <a:lnTo>
                  <a:pt x="286" y="7990"/>
                </a:lnTo>
                <a:lnTo>
                  <a:pt x="304" y="8001"/>
                </a:lnTo>
                <a:lnTo>
                  <a:pt x="325" y="8011"/>
                </a:lnTo>
                <a:lnTo>
                  <a:pt x="347" y="8022"/>
                </a:lnTo>
                <a:lnTo>
                  <a:pt x="370" y="8033"/>
                </a:lnTo>
                <a:lnTo>
                  <a:pt x="395" y="8043"/>
                </a:lnTo>
                <a:lnTo>
                  <a:pt x="422" y="8052"/>
                </a:lnTo>
                <a:lnTo>
                  <a:pt x="451" y="8061"/>
                </a:lnTo>
                <a:lnTo>
                  <a:pt x="482" y="8069"/>
                </a:lnTo>
                <a:lnTo>
                  <a:pt x="515" y="8076"/>
                </a:lnTo>
                <a:lnTo>
                  <a:pt x="549" y="8082"/>
                </a:lnTo>
                <a:lnTo>
                  <a:pt x="559" y="8080"/>
                </a:lnTo>
                <a:lnTo>
                  <a:pt x="585" y="8073"/>
                </a:lnTo>
                <a:lnTo>
                  <a:pt x="600" y="8067"/>
                </a:lnTo>
                <a:lnTo>
                  <a:pt x="617" y="8061"/>
                </a:lnTo>
                <a:lnTo>
                  <a:pt x="634" y="8054"/>
                </a:lnTo>
                <a:lnTo>
                  <a:pt x="650" y="8045"/>
                </a:lnTo>
                <a:lnTo>
                  <a:pt x="664" y="8037"/>
                </a:lnTo>
                <a:lnTo>
                  <a:pt x="670" y="8031"/>
                </a:lnTo>
                <a:lnTo>
                  <a:pt x="675" y="8027"/>
                </a:lnTo>
                <a:lnTo>
                  <a:pt x="679" y="8021"/>
                </a:lnTo>
                <a:lnTo>
                  <a:pt x="683" y="8016"/>
                </a:lnTo>
                <a:lnTo>
                  <a:pt x="685" y="8010"/>
                </a:lnTo>
                <a:lnTo>
                  <a:pt x="686" y="8005"/>
                </a:lnTo>
                <a:lnTo>
                  <a:pt x="685" y="7998"/>
                </a:lnTo>
                <a:lnTo>
                  <a:pt x="683" y="7993"/>
                </a:lnTo>
                <a:lnTo>
                  <a:pt x="679" y="7986"/>
                </a:lnTo>
                <a:lnTo>
                  <a:pt x="674" y="7980"/>
                </a:lnTo>
                <a:lnTo>
                  <a:pt x="666" y="7974"/>
                </a:lnTo>
                <a:lnTo>
                  <a:pt x="657" y="7968"/>
                </a:lnTo>
                <a:lnTo>
                  <a:pt x="646" y="7961"/>
                </a:lnTo>
                <a:lnTo>
                  <a:pt x="631" y="7954"/>
                </a:lnTo>
                <a:lnTo>
                  <a:pt x="635" y="7949"/>
                </a:lnTo>
                <a:lnTo>
                  <a:pt x="641" y="7936"/>
                </a:lnTo>
                <a:lnTo>
                  <a:pt x="646" y="7929"/>
                </a:lnTo>
                <a:lnTo>
                  <a:pt x="649" y="7919"/>
                </a:lnTo>
                <a:lnTo>
                  <a:pt x="652" y="7909"/>
                </a:lnTo>
                <a:lnTo>
                  <a:pt x="654" y="7899"/>
                </a:lnTo>
                <a:lnTo>
                  <a:pt x="654" y="7889"/>
                </a:lnTo>
                <a:lnTo>
                  <a:pt x="652" y="7881"/>
                </a:lnTo>
                <a:lnTo>
                  <a:pt x="651" y="7876"/>
                </a:lnTo>
                <a:lnTo>
                  <a:pt x="649" y="7872"/>
                </a:lnTo>
                <a:lnTo>
                  <a:pt x="646" y="7869"/>
                </a:lnTo>
                <a:lnTo>
                  <a:pt x="642" y="7865"/>
                </a:lnTo>
                <a:lnTo>
                  <a:pt x="638" y="7862"/>
                </a:lnTo>
                <a:lnTo>
                  <a:pt x="633" y="7860"/>
                </a:lnTo>
                <a:lnTo>
                  <a:pt x="626" y="7858"/>
                </a:lnTo>
                <a:lnTo>
                  <a:pt x="619" y="7857"/>
                </a:lnTo>
                <a:lnTo>
                  <a:pt x="611" y="7856"/>
                </a:lnTo>
                <a:lnTo>
                  <a:pt x="602" y="7856"/>
                </a:lnTo>
                <a:lnTo>
                  <a:pt x="580" y="7857"/>
                </a:lnTo>
                <a:lnTo>
                  <a:pt x="472" y="7862"/>
                </a:lnTo>
                <a:lnTo>
                  <a:pt x="475" y="7857"/>
                </a:lnTo>
                <a:lnTo>
                  <a:pt x="483" y="7842"/>
                </a:lnTo>
                <a:lnTo>
                  <a:pt x="493" y="7823"/>
                </a:lnTo>
                <a:lnTo>
                  <a:pt x="497" y="7811"/>
                </a:lnTo>
                <a:lnTo>
                  <a:pt x="501" y="7799"/>
                </a:lnTo>
                <a:lnTo>
                  <a:pt x="503" y="7788"/>
                </a:lnTo>
                <a:lnTo>
                  <a:pt x="504" y="7776"/>
                </a:lnTo>
                <a:lnTo>
                  <a:pt x="503" y="7765"/>
                </a:lnTo>
                <a:lnTo>
                  <a:pt x="502" y="7760"/>
                </a:lnTo>
                <a:lnTo>
                  <a:pt x="499" y="7755"/>
                </a:lnTo>
                <a:lnTo>
                  <a:pt x="497" y="7751"/>
                </a:lnTo>
                <a:lnTo>
                  <a:pt x="494" y="7746"/>
                </a:lnTo>
                <a:lnTo>
                  <a:pt x="490" y="7743"/>
                </a:lnTo>
                <a:lnTo>
                  <a:pt x="485" y="7740"/>
                </a:lnTo>
                <a:lnTo>
                  <a:pt x="480" y="7738"/>
                </a:lnTo>
                <a:lnTo>
                  <a:pt x="472" y="7736"/>
                </a:lnTo>
                <a:lnTo>
                  <a:pt x="465" y="7733"/>
                </a:lnTo>
                <a:lnTo>
                  <a:pt x="456" y="7733"/>
                </a:lnTo>
                <a:lnTo>
                  <a:pt x="442" y="7726"/>
                </a:lnTo>
                <a:lnTo>
                  <a:pt x="426" y="7719"/>
                </a:lnTo>
                <a:lnTo>
                  <a:pt x="409" y="7709"/>
                </a:lnTo>
                <a:lnTo>
                  <a:pt x="393" y="7700"/>
                </a:lnTo>
                <a:lnTo>
                  <a:pt x="378" y="7690"/>
                </a:lnTo>
                <a:lnTo>
                  <a:pt x="373" y="7684"/>
                </a:lnTo>
                <a:lnTo>
                  <a:pt x="370" y="7680"/>
                </a:lnTo>
                <a:lnTo>
                  <a:pt x="369" y="7676"/>
                </a:lnTo>
                <a:lnTo>
                  <a:pt x="369" y="7671"/>
                </a:lnTo>
                <a:lnTo>
                  <a:pt x="374" y="7665"/>
                </a:lnTo>
                <a:lnTo>
                  <a:pt x="387" y="7649"/>
                </a:lnTo>
                <a:lnTo>
                  <a:pt x="408" y="7628"/>
                </a:lnTo>
                <a:lnTo>
                  <a:pt x="420" y="7616"/>
                </a:lnTo>
                <a:lnTo>
                  <a:pt x="433" y="7604"/>
                </a:lnTo>
                <a:lnTo>
                  <a:pt x="447" y="7593"/>
                </a:lnTo>
                <a:lnTo>
                  <a:pt x="461" y="7583"/>
                </a:lnTo>
                <a:lnTo>
                  <a:pt x="475" y="7575"/>
                </a:lnTo>
                <a:lnTo>
                  <a:pt x="491" y="7570"/>
                </a:lnTo>
                <a:lnTo>
                  <a:pt x="497" y="7568"/>
                </a:lnTo>
                <a:lnTo>
                  <a:pt x="505" y="7567"/>
                </a:lnTo>
                <a:lnTo>
                  <a:pt x="511" y="7565"/>
                </a:lnTo>
                <a:lnTo>
                  <a:pt x="519" y="7567"/>
                </a:lnTo>
                <a:lnTo>
                  <a:pt x="526" y="7568"/>
                </a:lnTo>
                <a:lnTo>
                  <a:pt x="532" y="7571"/>
                </a:lnTo>
                <a:lnTo>
                  <a:pt x="538" y="7574"/>
                </a:lnTo>
                <a:lnTo>
                  <a:pt x="544" y="7579"/>
                </a:lnTo>
                <a:lnTo>
                  <a:pt x="549" y="7664"/>
                </a:lnTo>
                <a:lnTo>
                  <a:pt x="553" y="7726"/>
                </a:lnTo>
                <a:lnTo>
                  <a:pt x="554" y="7764"/>
                </a:lnTo>
                <a:lnTo>
                  <a:pt x="554" y="7767"/>
                </a:lnTo>
                <a:lnTo>
                  <a:pt x="555" y="7777"/>
                </a:lnTo>
                <a:lnTo>
                  <a:pt x="557" y="7790"/>
                </a:lnTo>
                <a:lnTo>
                  <a:pt x="559" y="7797"/>
                </a:lnTo>
                <a:lnTo>
                  <a:pt x="563" y="7804"/>
                </a:lnTo>
                <a:lnTo>
                  <a:pt x="567" y="7811"/>
                </a:lnTo>
                <a:lnTo>
                  <a:pt x="571" y="7816"/>
                </a:lnTo>
                <a:lnTo>
                  <a:pt x="578" y="7821"/>
                </a:lnTo>
                <a:lnTo>
                  <a:pt x="587" y="7825"/>
                </a:lnTo>
                <a:lnTo>
                  <a:pt x="597" y="7827"/>
                </a:lnTo>
                <a:lnTo>
                  <a:pt x="607" y="7827"/>
                </a:lnTo>
                <a:lnTo>
                  <a:pt x="621" y="7825"/>
                </a:lnTo>
                <a:lnTo>
                  <a:pt x="637" y="7821"/>
                </a:lnTo>
                <a:lnTo>
                  <a:pt x="639" y="7814"/>
                </a:lnTo>
                <a:lnTo>
                  <a:pt x="645" y="7794"/>
                </a:lnTo>
                <a:lnTo>
                  <a:pt x="652" y="7764"/>
                </a:lnTo>
                <a:lnTo>
                  <a:pt x="655" y="7744"/>
                </a:lnTo>
                <a:lnTo>
                  <a:pt x="659" y="7722"/>
                </a:lnTo>
                <a:lnTo>
                  <a:pt x="662" y="7697"/>
                </a:lnTo>
                <a:lnTo>
                  <a:pt x="664" y="7670"/>
                </a:lnTo>
                <a:lnTo>
                  <a:pt x="665" y="7642"/>
                </a:lnTo>
                <a:lnTo>
                  <a:pt x="664" y="7610"/>
                </a:lnTo>
                <a:lnTo>
                  <a:pt x="663" y="7576"/>
                </a:lnTo>
                <a:lnTo>
                  <a:pt x="660" y="7541"/>
                </a:lnTo>
                <a:lnTo>
                  <a:pt x="654" y="7504"/>
                </a:lnTo>
                <a:lnTo>
                  <a:pt x="647" y="7465"/>
                </a:lnTo>
                <a:lnTo>
                  <a:pt x="640" y="7439"/>
                </a:lnTo>
                <a:lnTo>
                  <a:pt x="634" y="7411"/>
                </a:lnTo>
                <a:lnTo>
                  <a:pt x="626" y="7376"/>
                </a:lnTo>
                <a:lnTo>
                  <a:pt x="618" y="7336"/>
                </a:lnTo>
                <a:lnTo>
                  <a:pt x="612" y="7297"/>
                </a:lnTo>
                <a:lnTo>
                  <a:pt x="610" y="7278"/>
                </a:lnTo>
                <a:lnTo>
                  <a:pt x="609" y="7258"/>
                </a:lnTo>
                <a:lnTo>
                  <a:pt x="607" y="7241"/>
                </a:lnTo>
                <a:lnTo>
                  <a:pt x="609" y="7224"/>
                </a:lnTo>
                <a:lnTo>
                  <a:pt x="621" y="7221"/>
                </a:lnTo>
                <a:lnTo>
                  <a:pt x="634" y="7217"/>
                </a:lnTo>
                <a:lnTo>
                  <a:pt x="646" y="7210"/>
                </a:lnTo>
                <a:lnTo>
                  <a:pt x="651" y="7206"/>
                </a:lnTo>
                <a:lnTo>
                  <a:pt x="655" y="7201"/>
                </a:lnTo>
                <a:lnTo>
                  <a:pt x="663" y="7183"/>
                </a:lnTo>
                <a:lnTo>
                  <a:pt x="671" y="7163"/>
                </a:lnTo>
                <a:lnTo>
                  <a:pt x="679" y="7138"/>
                </a:lnTo>
                <a:lnTo>
                  <a:pt x="688" y="7111"/>
                </a:lnTo>
                <a:lnTo>
                  <a:pt x="697" y="7080"/>
                </a:lnTo>
                <a:lnTo>
                  <a:pt x="703" y="7050"/>
                </a:lnTo>
                <a:lnTo>
                  <a:pt x="706" y="7034"/>
                </a:lnTo>
                <a:lnTo>
                  <a:pt x="707" y="7020"/>
                </a:lnTo>
                <a:lnTo>
                  <a:pt x="731" y="6916"/>
                </a:lnTo>
                <a:lnTo>
                  <a:pt x="757" y="6804"/>
                </a:lnTo>
                <a:lnTo>
                  <a:pt x="787" y="6675"/>
                </a:lnTo>
                <a:lnTo>
                  <a:pt x="821" y="6539"/>
                </a:lnTo>
                <a:lnTo>
                  <a:pt x="839" y="6475"/>
                </a:lnTo>
                <a:lnTo>
                  <a:pt x="855" y="6414"/>
                </a:lnTo>
                <a:lnTo>
                  <a:pt x="870" y="6359"/>
                </a:lnTo>
                <a:lnTo>
                  <a:pt x="886" y="6313"/>
                </a:lnTo>
                <a:lnTo>
                  <a:pt x="899" y="6275"/>
                </a:lnTo>
                <a:lnTo>
                  <a:pt x="905" y="6260"/>
                </a:lnTo>
                <a:lnTo>
                  <a:pt x="911" y="6249"/>
                </a:lnTo>
                <a:lnTo>
                  <a:pt x="923" y="6223"/>
                </a:lnTo>
                <a:lnTo>
                  <a:pt x="938" y="6185"/>
                </a:lnTo>
                <a:lnTo>
                  <a:pt x="956" y="6137"/>
                </a:lnTo>
                <a:lnTo>
                  <a:pt x="977" y="6080"/>
                </a:lnTo>
                <a:lnTo>
                  <a:pt x="1000" y="6016"/>
                </a:lnTo>
                <a:lnTo>
                  <a:pt x="1024" y="5946"/>
                </a:lnTo>
                <a:lnTo>
                  <a:pt x="1074" y="5793"/>
                </a:lnTo>
                <a:lnTo>
                  <a:pt x="1099" y="5713"/>
                </a:lnTo>
                <a:lnTo>
                  <a:pt x="1124" y="5632"/>
                </a:lnTo>
                <a:lnTo>
                  <a:pt x="1148" y="5551"/>
                </a:lnTo>
                <a:lnTo>
                  <a:pt x="1171" y="5474"/>
                </a:lnTo>
                <a:lnTo>
                  <a:pt x="1192" y="5399"/>
                </a:lnTo>
                <a:lnTo>
                  <a:pt x="1211" y="5329"/>
                </a:lnTo>
                <a:lnTo>
                  <a:pt x="1226" y="5266"/>
                </a:lnTo>
                <a:lnTo>
                  <a:pt x="1238" y="5209"/>
                </a:lnTo>
                <a:lnTo>
                  <a:pt x="1231" y="5292"/>
                </a:lnTo>
                <a:lnTo>
                  <a:pt x="1226" y="5380"/>
                </a:lnTo>
                <a:lnTo>
                  <a:pt x="1219" y="5486"/>
                </a:lnTo>
                <a:lnTo>
                  <a:pt x="1217" y="5543"/>
                </a:lnTo>
                <a:lnTo>
                  <a:pt x="1216" y="5599"/>
                </a:lnTo>
                <a:lnTo>
                  <a:pt x="1215" y="5655"/>
                </a:lnTo>
                <a:lnTo>
                  <a:pt x="1215" y="5708"/>
                </a:lnTo>
                <a:lnTo>
                  <a:pt x="1216" y="5759"/>
                </a:lnTo>
                <a:lnTo>
                  <a:pt x="1219" y="5803"/>
                </a:lnTo>
                <a:lnTo>
                  <a:pt x="1223" y="5843"/>
                </a:lnTo>
                <a:lnTo>
                  <a:pt x="1226" y="5860"/>
                </a:lnTo>
                <a:lnTo>
                  <a:pt x="1229" y="5874"/>
                </a:lnTo>
                <a:lnTo>
                  <a:pt x="1236" y="5900"/>
                </a:lnTo>
                <a:lnTo>
                  <a:pt x="1240" y="5923"/>
                </a:lnTo>
                <a:lnTo>
                  <a:pt x="1243" y="5942"/>
                </a:lnTo>
                <a:lnTo>
                  <a:pt x="1244" y="5959"/>
                </a:lnTo>
                <a:lnTo>
                  <a:pt x="1245" y="5973"/>
                </a:lnTo>
                <a:lnTo>
                  <a:pt x="1245" y="5985"/>
                </a:lnTo>
                <a:lnTo>
                  <a:pt x="1244" y="5995"/>
                </a:lnTo>
                <a:lnTo>
                  <a:pt x="1242" y="6004"/>
                </a:lnTo>
                <a:lnTo>
                  <a:pt x="1240" y="6012"/>
                </a:lnTo>
                <a:lnTo>
                  <a:pt x="1237" y="6019"/>
                </a:lnTo>
                <a:lnTo>
                  <a:pt x="1231" y="6032"/>
                </a:lnTo>
                <a:lnTo>
                  <a:pt x="1225" y="6046"/>
                </a:lnTo>
                <a:lnTo>
                  <a:pt x="1223" y="6054"/>
                </a:lnTo>
                <a:lnTo>
                  <a:pt x="1220" y="6064"/>
                </a:lnTo>
                <a:lnTo>
                  <a:pt x="1209" y="6120"/>
                </a:lnTo>
                <a:lnTo>
                  <a:pt x="1201" y="6173"/>
                </a:lnTo>
                <a:lnTo>
                  <a:pt x="1194" y="6225"/>
                </a:lnTo>
                <a:lnTo>
                  <a:pt x="1189" y="6274"/>
                </a:lnTo>
                <a:lnTo>
                  <a:pt x="1184" y="6321"/>
                </a:lnTo>
                <a:lnTo>
                  <a:pt x="1182" y="6366"/>
                </a:lnTo>
                <a:lnTo>
                  <a:pt x="1180" y="6406"/>
                </a:lnTo>
                <a:lnTo>
                  <a:pt x="1179" y="6444"/>
                </a:lnTo>
                <a:lnTo>
                  <a:pt x="1179" y="6510"/>
                </a:lnTo>
                <a:lnTo>
                  <a:pt x="1180" y="6559"/>
                </a:lnTo>
                <a:lnTo>
                  <a:pt x="1182" y="6590"/>
                </a:lnTo>
                <a:lnTo>
                  <a:pt x="1183" y="6600"/>
                </a:lnTo>
                <a:lnTo>
                  <a:pt x="1206" y="6604"/>
                </a:lnTo>
                <a:lnTo>
                  <a:pt x="1212" y="6676"/>
                </a:lnTo>
                <a:lnTo>
                  <a:pt x="1223" y="6799"/>
                </a:lnTo>
                <a:lnTo>
                  <a:pt x="1230" y="6875"/>
                </a:lnTo>
                <a:lnTo>
                  <a:pt x="1239" y="6960"/>
                </a:lnTo>
                <a:lnTo>
                  <a:pt x="1251" y="7050"/>
                </a:lnTo>
                <a:lnTo>
                  <a:pt x="1264" y="7142"/>
                </a:lnTo>
                <a:lnTo>
                  <a:pt x="1278" y="7238"/>
                </a:lnTo>
                <a:lnTo>
                  <a:pt x="1296" y="7333"/>
                </a:lnTo>
                <a:lnTo>
                  <a:pt x="1305" y="7381"/>
                </a:lnTo>
                <a:lnTo>
                  <a:pt x="1315" y="7427"/>
                </a:lnTo>
                <a:lnTo>
                  <a:pt x="1326" y="7473"/>
                </a:lnTo>
                <a:lnTo>
                  <a:pt x="1337" y="7517"/>
                </a:lnTo>
                <a:lnTo>
                  <a:pt x="1349" y="7561"/>
                </a:lnTo>
                <a:lnTo>
                  <a:pt x="1362" y="7603"/>
                </a:lnTo>
                <a:lnTo>
                  <a:pt x="1375" y="7642"/>
                </a:lnTo>
                <a:lnTo>
                  <a:pt x="1388" y="7680"/>
                </a:lnTo>
                <a:lnTo>
                  <a:pt x="1404" y="7716"/>
                </a:lnTo>
                <a:lnTo>
                  <a:pt x="1419" y="7749"/>
                </a:lnTo>
                <a:lnTo>
                  <a:pt x="1434" y="7779"/>
                </a:lnTo>
                <a:lnTo>
                  <a:pt x="1450" y="7806"/>
                </a:lnTo>
                <a:lnTo>
                  <a:pt x="1468" y="7834"/>
                </a:lnTo>
                <a:lnTo>
                  <a:pt x="1484" y="7861"/>
                </a:lnTo>
                <a:lnTo>
                  <a:pt x="1498" y="7888"/>
                </a:lnTo>
                <a:lnTo>
                  <a:pt x="1512" y="7915"/>
                </a:lnTo>
                <a:lnTo>
                  <a:pt x="1524" y="7943"/>
                </a:lnTo>
                <a:lnTo>
                  <a:pt x="1534" y="7969"/>
                </a:lnTo>
                <a:lnTo>
                  <a:pt x="1544" y="7995"/>
                </a:lnTo>
                <a:lnTo>
                  <a:pt x="1552" y="8022"/>
                </a:lnTo>
                <a:lnTo>
                  <a:pt x="1560" y="8047"/>
                </a:lnTo>
                <a:lnTo>
                  <a:pt x="1566" y="8074"/>
                </a:lnTo>
                <a:lnTo>
                  <a:pt x="1572" y="8099"/>
                </a:lnTo>
                <a:lnTo>
                  <a:pt x="1576" y="8125"/>
                </a:lnTo>
                <a:lnTo>
                  <a:pt x="1580" y="8150"/>
                </a:lnTo>
                <a:lnTo>
                  <a:pt x="1584" y="8174"/>
                </a:lnTo>
                <a:lnTo>
                  <a:pt x="1588" y="8223"/>
                </a:lnTo>
                <a:lnTo>
                  <a:pt x="1591" y="8271"/>
                </a:lnTo>
                <a:lnTo>
                  <a:pt x="1592" y="8319"/>
                </a:lnTo>
                <a:lnTo>
                  <a:pt x="1593" y="8409"/>
                </a:lnTo>
                <a:lnTo>
                  <a:pt x="1594" y="8453"/>
                </a:lnTo>
                <a:lnTo>
                  <a:pt x="1596" y="8496"/>
                </a:lnTo>
                <a:lnTo>
                  <a:pt x="1599" y="8538"/>
                </a:lnTo>
                <a:lnTo>
                  <a:pt x="1603" y="8578"/>
                </a:lnTo>
                <a:lnTo>
                  <a:pt x="1623" y="8709"/>
                </a:lnTo>
                <a:lnTo>
                  <a:pt x="1652" y="8925"/>
                </a:lnTo>
                <a:lnTo>
                  <a:pt x="1690" y="9199"/>
                </a:lnTo>
                <a:lnTo>
                  <a:pt x="1733" y="9502"/>
                </a:lnTo>
                <a:lnTo>
                  <a:pt x="1778" y="9807"/>
                </a:lnTo>
                <a:lnTo>
                  <a:pt x="1799" y="9952"/>
                </a:lnTo>
                <a:lnTo>
                  <a:pt x="1820" y="10088"/>
                </a:lnTo>
                <a:lnTo>
                  <a:pt x="1841" y="10210"/>
                </a:lnTo>
                <a:lnTo>
                  <a:pt x="1859" y="10316"/>
                </a:lnTo>
                <a:lnTo>
                  <a:pt x="1876" y="10402"/>
                </a:lnTo>
                <a:lnTo>
                  <a:pt x="1883" y="10435"/>
                </a:lnTo>
                <a:lnTo>
                  <a:pt x="1890" y="10464"/>
                </a:lnTo>
                <a:lnTo>
                  <a:pt x="1915" y="10563"/>
                </a:lnTo>
                <a:lnTo>
                  <a:pt x="1938" y="10661"/>
                </a:lnTo>
                <a:lnTo>
                  <a:pt x="1959" y="10756"/>
                </a:lnTo>
                <a:lnTo>
                  <a:pt x="1976" y="10844"/>
                </a:lnTo>
                <a:lnTo>
                  <a:pt x="1990" y="10922"/>
                </a:lnTo>
                <a:lnTo>
                  <a:pt x="2001" y="10986"/>
                </a:lnTo>
                <a:lnTo>
                  <a:pt x="2008" y="11035"/>
                </a:lnTo>
                <a:lnTo>
                  <a:pt x="2010" y="11053"/>
                </a:lnTo>
                <a:lnTo>
                  <a:pt x="2010" y="11065"/>
                </a:lnTo>
                <a:lnTo>
                  <a:pt x="2012" y="11098"/>
                </a:lnTo>
                <a:lnTo>
                  <a:pt x="2019" y="11155"/>
                </a:lnTo>
                <a:lnTo>
                  <a:pt x="2027" y="11227"/>
                </a:lnTo>
                <a:lnTo>
                  <a:pt x="2038" y="11308"/>
                </a:lnTo>
                <a:lnTo>
                  <a:pt x="2050" y="11390"/>
                </a:lnTo>
                <a:lnTo>
                  <a:pt x="2063" y="11464"/>
                </a:lnTo>
                <a:lnTo>
                  <a:pt x="2074" y="11523"/>
                </a:lnTo>
                <a:lnTo>
                  <a:pt x="2080" y="11544"/>
                </a:lnTo>
                <a:lnTo>
                  <a:pt x="2084" y="11559"/>
                </a:lnTo>
                <a:lnTo>
                  <a:pt x="2092" y="11580"/>
                </a:lnTo>
                <a:lnTo>
                  <a:pt x="2098" y="11602"/>
                </a:lnTo>
                <a:lnTo>
                  <a:pt x="2100" y="11613"/>
                </a:lnTo>
                <a:lnTo>
                  <a:pt x="2103" y="11625"/>
                </a:lnTo>
                <a:lnTo>
                  <a:pt x="2103" y="11638"/>
                </a:lnTo>
                <a:lnTo>
                  <a:pt x="2104" y="11652"/>
                </a:lnTo>
                <a:lnTo>
                  <a:pt x="2103" y="11668"/>
                </a:lnTo>
                <a:lnTo>
                  <a:pt x="2102" y="11684"/>
                </a:lnTo>
                <a:lnTo>
                  <a:pt x="2098" y="11703"/>
                </a:lnTo>
                <a:lnTo>
                  <a:pt x="2095" y="11723"/>
                </a:lnTo>
                <a:lnTo>
                  <a:pt x="2085" y="11772"/>
                </a:lnTo>
                <a:lnTo>
                  <a:pt x="2070" y="11831"/>
                </a:lnTo>
                <a:lnTo>
                  <a:pt x="2064" y="11865"/>
                </a:lnTo>
                <a:lnTo>
                  <a:pt x="2058" y="11900"/>
                </a:lnTo>
                <a:lnTo>
                  <a:pt x="2051" y="11941"/>
                </a:lnTo>
                <a:lnTo>
                  <a:pt x="2045" y="11985"/>
                </a:lnTo>
                <a:lnTo>
                  <a:pt x="2040" y="12026"/>
                </a:lnTo>
                <a:lnTo>
                  <a:pt x="2040" y="12045"/>
                </a:lnTo>
                <a:lnTo>
                  <a:pt x="2039" y="12061"/>
                </a:lnTo>
                <a:lnTo>
                  <a:pt x="2040" y="12075"/>
                </a:lnTo>
                <a:lnTo>
                  <a:pt x="2043" y="12086"/>
                </a:lnTo>
                <a:lnTo>
                  <a:pt x="2056" y="12131"/>
                </a:lnTo>
                <a:lnTo>
                  <a:pt x="2061" y="12153"/>
                </a:lnTo>
                <a:lnTo>
                  <a:pt x="1931" y="12340"/>
                </a:lnTo>
                <a:lnTo>
                  <a:pt x="1926" y="12349"/>
                </a:lnTo>
                <a:lnTo>
                  <a:pt x="1921" y="12359"/>
                </a:lnTo>
                <a:lnTo>
                  <a:pt x="1914" y="12374"/>
                </a:lnTo>
                <a:lnTo>
                  <a:pt x="1907" y="12393"/>
                </a:lnTo>
                <a:lnTo>
                  <a:pt x="1900" y="12415"/>
                </a:lnTo>
                <a:lnTo>
                  <a:pt x="1893" y="12440"/>
                </a:lnTo>
                <a:lnTo>
                  <a:pt x="1889" y="12469"/>
                </a:lnTo>
                <a:lnTo>
                  <a:pt x="1887" y="12484"/>
                </a:lnTo>
                <a:lnTo>
                  <a:pt x="1886" y="12501"/>
                </a:lnTo>
                <a:lnTo>
                  <a:pt x="1886" y="12518"/>
                </a:lnTo>
                <a:lnTo>
                  <a:pt x="1886" y="12537"/>
                </a:lnTo>
                <a:lnTo>
                  <a:pt x="1887" y="12555"/>
                </a:lnTo>
                <a:lnTo>
                  <a:pt x="1889" y="12574"/>
                </a:lnTo>
                <a:lnTo>
                  <a:pt x="1892" y="12595"/>
                </a:lnTo>
                <a:lnTo>
                  <a:pt x="1897" y="12615"/>
                </a:lnTo>
                <a:lnTo>
                  <a:pt x="1902" y="12636"/>
                </a:lnTo>
                <a:lnTo>
                  <a:pt x="1909" y="12659"/>
                </a:lnTo>
                <a:lnTo>
                  <a:pt x="1916" y="12681"/>
                </a:lnTo>
                <a:lnTo>
                  <a:pt x="1926" y="12705"/>
                </a:lnTo>
                <a:lnTo>
                  <a:pt x="1936" y="12728"/>
                </a:lnTo>
                <a:lnTo>
                  <a:pt x="1949" y="12753"/>
                </a:lnTo>
                <a:lnTo>
                  <a:pt x="1962" y="12777"/>
                </a:lnTo>
                <a:lnTo>
                  <a:pt x="1978" y="12803"/>
                </a:lnTo>
                <a:lnTo>
                  <a:pt x="1983" y="12805"/>
                </a:lnTo>
                <a:lnTo>
                  <a:pt x="1994" y="12812"/>
                </a:lnTo>
                <a:lnTo>
                  <a:pt x="2001" y="12818"/>
                </a:lnTo>
                <a:lnTo>
                  <a:pt x="2010" y="12826"/>
                </a:lnTo>
                <a:lnTo>
                  <a:pt x="2019" y="12834"/>
                </a:lnTo>
                <a:lnTo>
                  <a:pt x="2028" y="12845"/>
                </a:lnTo>
                <a:lnTo>
                  <a:pt x="2038" y="12857"/>
                </a:lnTo>
                <a:lnTo>
                  <a:pt x="2047" y="12873"/>
                </a:lnTo>
                <a:lnTo>
                  <a:pt x="2056" y="12889"/>
                </a:lnTo>
                <a:lnTo>
                  <a:pt x="2063" y="12908"/>
                </a:lnTo>
                <a:lnTo>
                  <a:pt x="2070" y="12928"/>
                </a:lnTo>
                <a:lnTo>
                  <a:pt x="2075" y="12952"/>
                </a:lnTo>
                <a:lnTo>
                  <a:pt x="2079" y="12977"/>
                </a:lnTo>
                <a:lnTo>
                  <a:pt x="2080" y="13006"/>
                </a:lnTo>
                <a:lnTo>
                  <a:pt x="2076" y="13023"/>
                </a:lnTo>
                <a:lnTo>
                  <a:pt x="2070" y="13072"/>
                </a:lnTo>
                <a:lnTo>
                  <a:pt x="2067" y="13105"/>
                </a:lnTo>
                <a:lnTo>
                  <a:pt x="2063" y="13142"/>
                </a:lnTo>
                <a:lnTo>
                  <a:pt x="2061" y="13183"/>
                </a:lnTo>
                <a:lnTo>
                  <a:pt x="2059" y="13227"/>
                </a:lnTo>
                <a:lnTo>
                  <a:pt x="2059" y="13272"/>
                </a:lnTo>
                <a:lnTo>
                  <a:pt x="2060" y="13318"/>
                </a:lnTo>
                <a:lnTo>
                  <a:pt x="2063" y="13362"/>
                </a:lnTo>
                <a:lnTo>
                  <a:pt x="2067" y="13384"/>
                </a:lnTo>
                <a:lnTo>
                  <a:pt x="2070" y="13406"/>
                </a:lnTo>
                <a:lnTo>
                  <a:pt x="2074" y="13427"/>
                </a:lnTo>
                <a:lnTo>
                  <a:pt x="2079" y="13446"/>
                </a:lnTo>
                <a:lnTo>
                  <a:pt x="2084" y="13465"/>
                </a:lnTo>
                <a:lnTo>
                  <a:pt x="2091" y="13483"/>
                </a:lnTo>
                <a:lnTo>
                  <a:pt x="2098" y="13500"/>
                </a:lnTo>
                <a:lnTo>
                  <a:pt x="2106" y="13515"/>
                </a:lnTo>
                <a:lnTo>
                  <a:pt x="2116" y="13529"/>
                </a:lnTo>
                <a:lnTo>
                  <a:pt x="2126" y="13542"/>
                </a:lnTo>
                <a:lnTo>
                  <a:pt x="2135" y="13548"/>
                </a:lnTo>
                <a:lnTo>
                  <a:pt x="2164" y="13563"/>
                </a:lnTo>
                <a:lnTo>
                  <a:pt x="2206" y="13585"/>
                </a:lnTo>
                <a:lnTo>
                  <a:pt x="2232" y="13597"/>
                </a:lnTo>
                <a:lnTo>
                  <a:pt x="2261" y="13610"/>
                </a:lnTo>
                <a:lnTo>
                  <a:pt x="2290" y="13622"/>
                </a:lnTo>
                <a:lnTo>
                  <a:pt x="2322" y="13635"/>
                </a:lnTo>
                <a:lnTo>
                  <a:pt x="2356" y="13646"/>
                </a:lnTo>
                <a:lnTo>
                  <a:pt x="2389" y="13657"/>
                </a:lnTo>
                <a:lnTo>
                  <a:pt x="2423" y="13666"/>
                </a:lnTo>
                <a:lnTo>
                  <a:pt x="2457" y="13673"/>
                </a:lnTo>
                <a:lnTo>
                  <a:pt x="2491" y="13678"/>
                </a:lnTo>
                <a:lnTo>
                  <a:pt x="2507" y="13680"/>
                </a:lnTo>
                <a:lnTo>
                  <a:pt x="2524" y="13681"/>
                </a:lnTo>
                <a:lnTo>
                  <a:pt x="2536" y="13682"/>
                </a:lnTo>
                <a:lnTo>
                  <a:pt x="2569" y="13685"/>
                </a:lnTo>
                <a:lnTo>
                  <a:pt x="2618" y="13688"/>
                </a:lnTo>
                <a:lnTo>
                  <a:pt x="2647" y="13690"/>
                </a:lnTo>
                <a:lnTo>
                  <a:pt x="2676" y="13690"/>
                </a:lnTo>
                <a:lnTo>
                  <a:pt x="2707" y="13690"/>
                </a:lnTo>
                <a:lnTo>
                  <a:pt x="2737" y="13689"/>
                </a:lnTo>
                <a:lnTo>
                  <a:pt x="2767" y="13688"/>
                </a:lnTo>
                <a:lnTo>
                  <a:pt x="2794" y="13684"/>
                </a:lnTo>
                <a:lnTo>
                  <a:pt x="2820" y="13680"/>
                </a:lnTo>
                <a:lnTo>
                  <a:pt x="2831" y="13676"/>
                </a:lnTo>
                <a:lnTo>
                  <a:pt x="2842" y="13672"/>
                </a:lnTo>
                <a:lnTo>
                  <a:pt x="2852" y="13669"/>
                </a:lnTo>
                <a:lnTo>
                  <a:pt x="2861" y="13663"/>
                </a:lnTo>
                <a:lnTo>
                  <a:pt x="2868" y="13659"/>
                </a:lnTo>
                <a:lnTo>
                  <a:pt x="2875" y="13652"/>
                </a:lnTo>
                <a:lnTo>
                  <a:pt x="2876" y="13652"/>
                </a:lnTo>
                <a:lnTo>
                  <a:pt x="2879" y="13650"/>
                </a:lnTo>
                <a:lnTo>
                  <a:pt x="2883" y="13646"/>
                </a:lnTo>
                <a:lnTo>
                  <a:pt x="2888" y="13637"/>
                </a:lnTo>
                <a:lnTo>
                  <a:pt x="2890" y="13632"/>
                </a:lnTo>
                <a:lnTo>
                  <a:pt x="2891" y="13624"/>
                </a:lnTo>
                <a:lnTo>
                  <a:pt x="2892" y="13615"/>
                </a:lnTo>
                <a:lnTo>
                  <a:pt x="2893" y="13604"/>
                </a:lnTo>
                <a:lnTo>
                  <a:pt x="2893" y="13592"/>
                </a:lnTo>
                <a:lnTo>
                  <a:pt x="2893" y="13578"/>
                </a:lnTo>
                <a:lnTo>
                  <a:pt x="2892" y="13562"/>
                </a:lnTo>
                <a:lnTo>
                  <a:pt x="2889" y="13543"/>
                </a:lnTo>
                <a:lnTo>
                  <a:pt x="2895" y="13496"/>
                </a:lnTo>
                <a:lnTo>
                  <a:pt x="2900" y="13452"/>
                </a:lnTo>
                <a:lnTo>
                  <a:pt x="3110" y="13431"/>
                </a:lnTo>
                <a:lnTo>
                  <a:pt x="3122" y="13423"/>
                </a:lnTo>
                <a:lnTo>
                  <a:pt x="3133" y="13416"/>
                </a:lnTo>
                <a:lnTo>
                  <a:pt x="3143" y="13407"/>
                </a:lnTo>
                <a:lnTo>
                  <a:pt x="3151" y="13399"/>
                </a:lnTo>
                <a:lnTo>
                  <a:pt x="3157" y="13392"/>
                </a:lnTo>
                <a:lnTo>
                  <a:pt x="3163" y="13383"/>
                </a:lnTo>
                <a:lnTo>
                  <a:pt x="3166" y="13375"/>
                </a:lnTo>
                <a:lnTo>
                  <a:pt x="3168" y="13368"/>
                </a:lnTo>
                <a:lnTo>
                  <a:pt x="3170" y="13360"/>
                </a:lnTo>
                <a:lnTo>
                  <a:pt x="3170" y="13352"/>
                </a:lnTo>
                <a:lnTo>
                  <a:pt x="3170" y="13345"/>
                </a:lnTo>
                <a:lnTo>
                  <a:pt x="3169" y="13337"/>
                </a:lnTo>
                <a:lnTo>
                  <a:pt x="3167" y="13330"/>
                </a:lnTo>
                <a:lnTo>
                  <a:pt x="3164" y="13323"/>
                </a:lnTo>
                <a:lnTo>
                  <a:pt x="3157" y="13310"/>
                </a:lnTo>
                <a:lnTo>
                  <a:pt x="3148" y="13297"/>
                </a:lnTo>
                <a:lnTo>
                  <a:pt x="3139" y="13286"/>
                </a:lnTo>
                <a:lnTo>
                  <a:pt x="3129" y="13276"/>
                </a:lnTo>
                <a:lnTo>
                  <a:pt x="3119" y="13267"/>
                </a:lnTo>
                <a:lnTo>
                  <a:pt x="3103" y="13255"/>
                </a:lnTo>
                <a:lnTo>
                  <a:pt x="3096" y="13251"/>
                </a:lnTo>
                <a:lnTo>
                  <a:pt x="3092" y="13249"/>
                </a:lnTo>
                <a:lnTo>
                  <a:pt x="3085" y="13246"/>
                </a:lnTo>
                <a:lnTo>
                  <a:pt x="3069" y="13234"/>
                </a:lnTo>
                <a:lnTo>
                  <a:pt x="3050" y="13218"/>
                </a:lnTo>
                <a:lnTo>
                  <a:pt x="3031" y="13202"/>
                </a:lnTo>
                <a:lnTo>
                  <a:pt x="3061" y="13190"/>
                </a:lnTo>
                <a:lnTo>
                  <a:pt x="3086" y="13178"/>
                </a:lnTo>
                <a:lnTo>
                  <a:pt x="3097" y="13171"/>
                </a:lnTo>
                <a:lnTo>
                  <a:pt x="3106" y="13165"/>
                </a:lnTo>
                <a:lnTo>
                  <a:pt x="3115" y="13158"/>
                </a:lnTo>
                <a:lnTo>
                  <a:pt x="3121" y="13153"/>
                </a:lnTo>
                <a:lnTo>
                  <a:pt x="3128" y="13146"/>
                </a:lnTo>
                <a:lnTo>
                  <a:pt x="3132" y="13140"/>
                </a:lnTo>
                <a:lnTo>
                  <a:pt x="3136" y="13133"/>
                </a:lnTo>
                <a:lnTo>
                  <a:pt x="3140" y="13127"/>
                </a:lnTo>
                <a:lnTo>
                  <a:pt x="3143" y="13120"/>
                </a:lnTo>
                <a:lnTo>
                  <a:pt x="3144" y="13114"/>
                </a:lnTo>
                <a:lnTo>
                  <a:pt x="3146" y="13101"/>
                </a:lnTo>
                <a:lnTo>
                  <a:pt x="3146" y="13086"/>
                </a:lnTo>
                <a:lnTo>
                  <a:pt x="3144" y="13073"/>
                </a:lnTo>
                <a:lnTo>
                  <a:pt x="3142" y="13059"/>
                </a:lnTo>
                <a:lnTo>
                  <a:pt x="3139" y="13044"/>
                </a:lnTo>
                <a:lnTo>
                  <a:pt x="3132" y="13014"/>
                </a:lnTo>
                <a:lnTo>
                  <a:pt x="3130" y="12998"/>
                </a:lnTo>
                <a:lnTo>
                  <a:pt x="3129" y="12983"/>
                </a:lnTo>
                <a:lnTo>
                  <a:pt x="3130" y="12962"/>
                </a:lnTo>
                <a:lnTo>
                  <a:pt x="3133" y="12941"/>
                </a:lnTo>
                <a:lnTo>
                  <a:pt x="3138" y="12919"/>
                </a:lnTo>
                <a:lnTo>
                  <a:pt x="3143" y="12898"/>
                </a:lnTo>
                <a:lnTo>
                  <a:pt x="3157" y="12852"/>
                </a:lnTo>
                <a:lnTo>
                  <a:pt x="3174" y="12805"/>
                </a:lnTo>
                <a:lnTo>
                  <a:pt x="3189" y="12755"/>
                </a:lnTo>
                <a:lnTo>
                  <a:pt x="3195" y="12730"/>
                </a:lnTo>
                <a:lnTo>
                  <a:pt x="3201" y="12705"/>
                </a:lnTo>
                <a:lnTo>
                  <a:pt x="3205" y="12679"/>
                </a:lnTo>
                <a:lnTo>
                  <a:pt x="3207" y="12652"/>
                </a:lnTo>
                <a:lnTo>
                  <a:pt x="3208" y="12626"/>
                </a:lnTo>
                <a:lnTo>
                  <a:pt x="3207" y="12599"/>
                </a:lnTo>
                <a:lnTo>
                  <a:pt x="3204" y="12575"/>
                </a:lnTo>
                <a:lnTo>
                  <a:pt x="3200" y="12548"/>
                </a:lnTo>
                <a:lnTo>
                  <a:pt x="3193" y="12517"/>
                </a:lnTo>
                <a:lnTo>
                  <a:pt x="3184" y="12484"/>
                </a:lnTo>
                <a:lnTo>
                  <a:pt x="3166" y="12415"/>
                </a:lnTo>
                <a:lnTo>
                  <a:pt x="3145" y="12342"/>
                </a:lnTo>
                <a:lnTo>
                  <a:pt x="3122" y="12271"/>
                </a:lnTo>
                <a:lnTo>
                  <a:pt x="3101" y="12204"/>
                </a:lnTo>
                <a:lnTo>
                  <a:pt x="3066" y="12103"/>
                </a:lnTo>
                <a:lnTo>
                  <a:pt x="3074" y="12069"/>
                </a:lnTo>
                <a:lnTo>
                  <a:pt x="3083" y="12035"/>
                </a:lnTo>
                <a:lnTo>
                  <a:pt x="3102" y="11971"/>
                </a:lnTo>
                <a:lnTo>
                  <a:pt x="3116" y="11916"/>
                </a:lnTo>
                <a:lnTo>
                  <a:pt x="3133" y="11850"/>
                </a:lnTo>
                <a:lnTo>
                  <a:pt x="3152" y="11775"/>
                </a:lnTo>
                <a:lnTo>
                  <a:pt x="3169" y="11694"/>
                </a:lnTo>
                <a:lnTo>
                  <a:pt x="3186" y="11612"/>
                </a:lnTo>
                <a:lnTo>
                  <a:pt x="3200" y="11531"/>
                </a:lnTo>
                <a:lnTo>
                  <a:pt x="3205" y="11493"/>
                </a:lnTo>
                <a:lnTo>
                  <a:pt x="3211" y="11457"/>
                </a:lnTo>
                <a:lnTo>
                  <a:pt x="3214" y="11423"/>
                </a:lnTo>
                <a:lnTo>
                  <a:pt x="3216" y="11393"/>
                </a:lnTo>
                <a:lnTo>
                  <a:pt x="3218" y="11365"/>
                </a:lnTo>
                <a:lnTo>
                  <a:pt x="3220" y="11337"/>
                </a:lnTo>
                <a:lnTo>
                  <a:pt x="3227" y="11290"/>
                </a:lnTo>
                <a:lnTo>
                  <a:pt x="3235" y="11248"/>
                </a:lnTo>
                <a:lnTo>
                  <a:pt x="3243" y="11211"/>
                </a:lnTo>
                <a:lnTo>
                  <a:pt x="3253" y="11178"/>
                </a:lnTo>
                <a:lnTo>
                  <a:pt x="3263" y="11149"/>
                </a:lnTo>
                <a:lnTo>
                  <a:pt x="3282" y="11092"/>
                </a:lnTo>
                <a:lnTo>
                  <a:pt x="3289" y="11070"/>
                </a:lnTo>
                <a:lnTo>
                  <a:pt x="3304" y="11031"/>
                </a:lnTo>
                <a:lnTo>
                  <a:pt x="3349" y="10916"/>
                </a:lnTo>
                <a:lnTo>
                  <a:pt x="3408" y="10765"/>
                </a:lnTo>
                <a:lnTo>
                  <a:pt x="3472" y="10597"/>
                </a:lnTo>
                <a:lnTo>
                  <a:pt x="3504" y="10512"/>
                </a:lnTo>
                <a:lnTo>
                  <a:pt x="3535" y="10430"/>
                </a:lnTo>
                <a:lnTo>
                  <a:pt x="3562" y="10353"/>
                </a:lnTo>
                <a:lnTo>
                  <a:pt x="3585" y="10283"/>
                </a:lnTo>
                <a:lnTo>
                  <a:pt x="3603" y="10222"/>
                </a:lnTo>
                <a:lnTo>
                  <a:pt x="3610" y="10197"/>
                </a:lnTo>
                <a:lnTo>
                  <a:pt x="3615" y="10174"/>
                </a:lnTo>
                <a:lnTo>
                  <a:pt x="3620" y="10154"/>
                </a:lnTo>
                <a:lnTo>
                  <a:pt x="3622" y="10140"/>
                </a:lnTo>
                <a:lnTo>
                  <a:pt x="3621" y="10128"/>
                </a:lnTo>
                <a:lnTo>
                  <a:pt x="3621" y="10125"/>
                </a:lnTo>
                <a:lnTo>
                  <a:pt x="3619" y="10121"/>
                </a:lnTo>
                <a:lnTo>
                  <a:pt x="3613" y="10114"/>
                </a:lnTo>
                <a:lnTo>
                  <a:pt x="3608" y="10106"/>
                </a:lnTo>
                <a:lnTo>
                  <a:pt x="3605" y="10099"/>
                </a:lnTo>
                <a:lnTo>
                  <a:pt x="3603" y="10092"/>
                </a:lnTo>
                <a:lnTo>
                  <a:pt x="3602" y="10085"/>
                </a:lnTo>
                <a:lnTo>
                  <a:pt x="3603" y="10079"/>
                </a:lnTo>
                <a:lnTo>
                  <a:pt x="3604" y="10073"/>
                </a:lnTo>
                <a:lnTo>
                  <a:pt x="3607" y="10068"/>
                </a:lnTo>
                <a:lnTo>
                  <a:pt x="3611" y="10057"/>
                </a:lnTo>
                <a:lnTo>
                  <a:pt x="3617" y="10047"/>
                </a:lnTo>
                <a:lnTo>
                  <a:pt x="3623" y="10036"/>
                </a:lnTo>
                <a:lnTo>
                  <a:pt x="3628" y="10024"/>
                </a:lnTo>
                <a:lnTo>
                  <a:pt x="3632" y="10016"/>
                </a:lnTo>
                <a:lnTo>
                  <a:pt x="3637" y="10001"/>
                </a:lnTo>
                <a:lnTo>
                  <a:pt x="3656" y="9960"/>
                </a:lnTo>
                <a:lnTo>
                  <a:pt x="3681" y="9907"/>
                </a:lnTo>
                <a:lnTo>
                  <a:pt x="3707" y="9847"/>
                </a:lnTo>
                <a:lnTo>
                  <a:pt x="3719" y="9815"/>
                </a:lnTo>
                <a:lnTo>
                  <a:pt x="3731" y="9784"/>
                </a:lnTo>
                <a:lnTo>
                  <a:pt x="3742" y="9755"/>
                </a:lnTo>
                <a:lnTo>
                  <a:pt x="3750" y="9728"/>
                </a:lnTo>
                <a:lnTo>
                  <a:pt x="3756" y="9703"/>
                </a:lnTo>
                <a:lnTo>
                  <a:pt x="3760" y="9681"/>
                </a:lnTo>
                <a:lnTo>
                  <a:pt x="3760" y="9672"/>
                </a:lnTo>
                <a:lnTo>
                  <a:pt x="3760" y="9663"/>
                </a:lnTo>
                <a:lnTo>
                  <a:pt x="3759" y="9656"/>
                </a:lnTo>
                <a:lnTo>
                  <a:pt x="3757" y="9650"/>
                </a:lnTo>
                <a:lnTo>
                  <a:pt x="3753" y="9641"/>
                </a:lnTo>
                <a:lnTo>
                  <a:pt x="3749" y="9631"/>
                </a:lnTo>
                <a:lnTo>
                  <a:pt x="3747" y="9622"/>
                </a:lnTo>
                <a:lnTo>
                  <a:pt x="3746" y="9614"/>
                </a:lnTo>
                <a:lnTo>
                  <a:pt x="3746" y="9608"/>
                </a:lnTo>
                <a:lnTo>
                  <a:pt x="3746" y="9601"/>
                </a:lnTo>
                <a:lnTo>
                  <a:pt x="3749" y="9590"/>
                </a:lnTo>
                <a:lnTo>
                  <a:pt x="3754" y="9582"/>
                </a:lnTo>
                <a:lnTo>
                  <a:pt x="3757" y="9576"/>
                </a:lnTo>
                <a:lnTo>
                  <a:pt x="3762" y="9572"/>
                </a:lnTo>
                <a:lnTo>
                  <a:pt x="3767" y="9552"/>
                </a:lnTo>
                <a:lnTo>
                  <a:pt x="3780" y="9499"/>
                </a:lnTo>
                <a:lnTo>
                  <a:pt x="3797" y="9417"/>
                </a:lnTo>
                <a:lnTo>
                  <a:pt x="3807" y="9367"/>
                </a:lnTo>
                <a:lnTo>
                  <a:pt x="3817" y="9311"/>
                </a:lnTo>
                <a:lnTo>
                  <a:pt x="3827" y="9252"/>
                </a:lnTo>
                <a:lnTo>
                  <a:pt x="3836" y="9189"/>
                </a:lnTo>
                <a:lnTo>
                  <a:pt x="3843" y="9123"/>
                </a:lnTo>
                <a:lnTo>
                  <a:pt x="3850" y="9055"/>
                </a:lnTo>
                <a:lnTo>
                  <a:pt x="3854" y="8986"/>
                </a:lnTo>
                <a:lnTo>
                  <a:pt x="3857" y="8915"/>
                </a:lnTo>
                <a:lnTo>
                  <a:pt x="3857" y="8881"/>
                </a:lnTo>
                <a:lnTo>
                  <a:pt x="3857" y="8846"/>
                </a:lnTo>
                <a:lnTo>
                  <a:pt x="3856" y="8811"/>
                </a:lnTo>
                <a:lnTo>
                  <a:pt x="3854" y="8777"/>
                </a:lnTo>
                <a:lnTo>
                  <a:pt x="3851" y="8712"/>
                </a:lnTo>
                <a:lnTo>
                  <a:pt x="3850" y="8654"/>
                </a:lnTo>
                <a:lnTo>
                  <a:pt x="3851" y="8600"/>
                </a:lnTo>
                <a:lnTo>
                  <a:pt x="3853" y="8553"/>
                </a:lnTo>
                <a:lnTo>
                  <a:pt x="3856" y="8511"/>
                </a:lnTo>
                <a:lnTo>
                  <a:pt x="3862" y="8472"/>
                </a:lnTo>
                <a:lnTo>
                  <a:pt x="3867" y="8437"/>
                </a:lnTo>
                <a:lnTo>
                  <a:pt x="3875" y="8404"/>
                </a:lnTo>
                <a:lnTo>
                  <a:pt x="3882" y="8373"/>
                </a:lnTo>
                <a:lnTo>
                  <a:pt x="3891" y="8344"/>
                </a:lnTo>
                <a:lnTo>
                  <a:pt x="3910" y="8287"/>
                </a:lnTo>
                <a:lnTo>
                  <a:pt x="3928" y="8228"/>
                </a:lnTo>
                <a:lnTo>
                  <a:pt x="3938" y="8197"/>
                </a:lnTo>
                <a:lnTo>
                  <a:pt x="3947" y="8162"/>
                </a:lnTo>
                <a:lnTo>
                  <a:pt x="3973" y="8057"/>
                </a:lnTo>
                <a:lnTo>
                  <a:pt x="3990" y="7981"/>
                </a:lnTo>
                <a:lnTo>
                  <a:pt x="4009" y="7894"/>
                </a:lnTo>
                <a:lnTo>
                  <a:pt x="4029" y="7796"/>
                </a:lnTo>
                <a:lnTo>
                  <a:pt x="4038" y="7743"/>
                </a:lnTo>
                <a:lnTo>
                  <a:pt x="4047" y="7689"/>
                </a:lnTo>
                <a:lnTo>
                  <a:pt x="4056" y="7633"/>
                </a:lnTo>
                <a:lnTo>
                  <a:pt x="4063" y="7575"/>
                </a:lnTo>
                <a:lnTo>
                  <a:pt x="4070" y="7517"/>
                </a:lnTo>
                <a:lnTo>
                  <a:pt x="4077" y="7459"/>
                </a:lnTo>
                <a:lnTo>
                  <a:pt x="4082" y="7399"/>
                </a:lnTo>
                <a:lnTo>
                  <a:pt x="4085" y="7339"/>
                </a:lnTo>
                <a:lnTo>
                  <a:pt x="4087" y="7279"/>
                </a:lnTo>
                <a:lnTo>
                  <a:pt x="4089" y="7219"/>
                </a:lnTo>
                <a:lnTo>
                  <a:pt x="4087" y="7160"/>
                </a:lnTo>
                <a:lnTo>
                  <a:pt x="4084" y="7102"/>
                </a:lnTo>
                <a:lnTo>
                  <a:pt x="4080" y="7044"/>
                </a:lnTo>
                <a:lnTo>
                  <a:pt x="4073" y="6988"/>
                </a:lnTo>
                <a:lnTo>
                  <a:pt x="4069" y="6960"/>
                </a:lnTo>
                <a:lnTo>
                  <a:pt x="4063" y="6933"/>
                </a:lnTo>
                <a:lnTo>
                  <a:pt x="4058" y="6906"/>
                </a:lnTo>
                <a:lnTo>
                  <a:pt x="4051" y="6880"/>
                </a:lnTo>
                <a:lnTo>
                  <a:pt x="4045" y="6854"/>
                </a:lnTo>
                <a:lnTo>
                  <a:pt x="4037" y="6829"/>
                </a:lnTo>
                <a:lnTo>
                  <a:pt x="4030" y="6804"/>
                </a:lnTo>
                <a:lnTo>
                  <a:pt x="4021" y="6780"/>
                </a:lnTo>
                <a:lnTo>
                  <a:pt x="4011" y="6756"/>
                </a:lnTo>
                <a:lnTo>
                  <a:pt x="4001" y="6735"/>
                </a:lnTo>
                <a:lnTo>
                  <a:pt x="3989" y="6712"/>
                </a:lnTo>
                <a:lnTo>
                  <a:pt x="3978" y="6691"/>
                </a:lnTo>
                <a:lnTo>
                  <a:pt x="3965" y="6670"/>
                </a:lnTo>
                <a:lnTo>
                  <a:pt x="3952" y="6651"/>
                </a:lnTo>
                <a:lnTo>
                  <a:pt x="3938" y="6631"/>
                </a:lnTo>
                <a:lnTo>
                  <a:pt x="3923" y="6614"/>
                </a:lnTo>
                <a:lnTo>
                  <a:pt x="3936" y="6608"/>
                </a:lnTo>
                <a:lnTo>
                  <a:pt x="3948" y="6604"/>
                </a:lnTo>
                <a:lnTo>
                  <a:pt x="3958" y="6597"/>
                </a:lnTo>
                <a:lnTo>
                  <a:pt x="3965" y="6591"/>
                </a:lnTo>
                <a:lnTo>
                  <a:pt x="3957" y="6511"/>
                </a:lnTo>
                <a:lnTo>
                  <a:pt x="3946" y="6426"/>
                </a:lnTo>
                <a:lnTo>
                  <a:pt x="3933" y="6327"/>
                </a:lnTo>
                <a:lnTo>
                  <a:pt x="3918" y="6223"/>
                </a:lnTo>
                <a:lnTo>
                  <a:pt x="3903" y="6125"/>
                </a:lnTo>
                <a:lnTo>
                  <a:pt x="3896" y="6081"/>
                </a:lnTo>
                <a:lnTo>
                  <a:pt x="3888" y="6043"/>
                </a:lnTo>
                <a:lnTo>
                  <a:pt x="3880" y="6013"/>
                </a:lnTo>
                <a:lnTo>
                  <a:pt x="3873" y="5990"/>
                </a:lnTo>
                <a:lnTo>
                  <a:pt x="3869" y="5980"/>
                </a:lnTo>
                <a:lnTo>
                  <a:pt x="3866" y="5967"/>
                </a:lnTo>
                <a:lnTo>
                  <a:pt x="3861" y="5933"/>
                </a:lnTo>
                <a:lnTo>
                  <a:pt x="3856" y="5892"/>
                </a:lnTo>
                <a:lnTo>
                  <a:pt x="3853" y="5844"/>
                </a:lnTo>
                <a:lnTo>
                  <a:pt x="3850" y="5789"/>
                </a:lnTo>
                <a:lnTo>
                  <a:pt x="3849" y="5731"/>
                </a:lnTo>
                <a:lnTo>
                  <a:pt x="3845" y="5610"/>
                </a:lnTo>
                <a:lnTo>
                  <a:pt x="3845" y="5489"/>
                </a:lnTo>
                <a:lnTo>
                  <a:pt x="3846" y="5381"/>
                </a:lnTo>
                <a:lnTo>
                  <a:pt x="3848" y="5298"/>
                </a:lnTo>
                <a:lnTo>
                  <a:pt x="3850" y="5250"/>
                </a:lnTo>
                <a:lnTo>
                  <a:pt x="3863" y="5102"/>
                </a:lnTo>
                <a:lnTo>
                  <a:pt x="3874" y="4975"/>
                </a:lnTo>
                <a:lnTo>
                  <a:pt x="3884" y="4828"/>
                </a:lnTo>
                <a:lnTo>
                  <a:pt x="3889" y="4752"/>
                </a:lnTo>
                <a:lnTo>
                  <a:pt x="3892" y="4676"/>
                </a:lnTo>
                <a:lnTo>
                  <a:pt x="3896" y="4602"/>
                </a:lnTo>
                <a:lnTo>
                  <a:pt x="3898" y="4531"/>
                </a:lnTo>
                <a:lnTo>
                  <a:pt x="3898" y="4465"/>
                </a:lnTo>
                <a:lnTo>
                  <a:pt x="3896" y="4405"/>
                </a:lnTo>
                <a:lnTo>
                  <a:pt x="3894" y="4379"/>
                </a:lnTo>
                <a:lnTo>
                  <a:pt x="3892" y="4354"/>
                </a:lnTo>
                <a:lnTo>
                  <a:pt x="3890" y="4332"/>
                </a:lnTo>
                <a:lnTo>
                  <a:pt x="3887" y="4313"/>
                </a:lnTo>
                <a:lnTo>
                  <a:pt x="3927" y="4410"/>
                </a:lnTo>
                <a:lnTo>
                  <a:pt x="3971" y="4512"/>
                </a:lnTo>
                <a:lnTo>
                  <a:pt x="4023" y="4631"/>
                </a:lnTo>
                <a:lnTo>
                  <a:pt x="4079" y="4755"/>
                </a:lnTo>
                <a:lnTo>
                  <a:pt x="4106" y="4814"/>
                </a:lnTo>
                <a:lnTo>
                  <a:pt x="4132" y="4870"/>
                </a:lnTo>
                <a:lnTo>
                  <a:pt x="4157" y="4920"/>
                </a:lnTo>
                <a:lnTo>
                  <a:pt x="4179" y="4963"/>
                </a:lnTo>
                <a:lnTo>
                  <a:pt x="4199" y="4996"/>
                </a:lnTo>
                <a:lnTo>
                  <a:pt x="4207" y="5009"/>
                </a:lnTo>
                <a:lnTo>
                  <a:pt x="4215" y="5019"/>
                </a:lnTo>
                <a:lnTo>
                  <a:pt x="4230" y="5039"/>
                </a:lnTo>
                <a:lnTo>
                  <a:pt x="4247" y="5062"/>
                </a:lnTo>
                <a:lnTo>
                  <a:pt x="4284" y="5115"/>
                </a:lnTo>
                <a:lnTo>
                  <a:pt x="4324" y="5176"/>
                </a:lnTo>
                <a:lnTo>
                  <a:pt x="4364" y="5242"/>
                </a:lnTo>
                <a:lnTo>
                  <a:pt x="4403" y="5305"/>
                </a:lnTo>
                <a:lnTo>
                  <a:pt x="4419" y="5336"/>
                </a:lnTo>
                <a:lnTo>
                  <a:pt x="4434" y="5364"/>
                </a:lnTo>
                <a:lnTo>
                  <a:pt x="4447" y="5390"/>
                </a:lnTo>
                <a:lnTo>
                  <a:pt x="4457" y="5413"/>
                </a:lnTo>
                <a:lnTo>
                  <a:pt x="4465" y="5434"/>
                </a:lnTo>
                <a:lnTo>
                  <a:pt x="4469" y="5449"/>
                </a:lnTo>
                <a:lnTo>
                  <a:pt x="4471" y="5458"/>
                </a:lnTo>
                <a:lnTo>
                  <a:pt x="4476" y="5470"/>
                </a:lnTo>
                <a:lnTo>
                  <a:pt x="4490" y="5502"/>
                </a:lnTo>
                <a:lnTo>
                  <a:pt x="4510" y="5544"/>
                </a:lnTo>
                <a:lnTo>
                  <a:pt x="4536" y="5595"/>
                </a:lnTo>
                <a:lnTo>
                  <a:pt x="4565" y="5652"/>
                </a:lnTo>
                <a:lnTo>
                  <a:pt x="4599" y="5714"/>
                </a:lnTo>
                <a:lnTo>
                  <a:pt x="4636" y="5779"/>
                </a:lnTo>
                <a:lnTo>
                  <a:pt x="4675" y="5846"/>
                </a:lnTo>
                <a:lnTo>
                  <a:pt x="4715" y="5912"/>
                </a:lnTo>
                <a:lnTo>
                  <a:pt x="4755" y="5978"/>
                </a:lnTo>
                <a:lnTo>
                  <a:pt x="4794" y="6038"/>
                </a:lnTo>
                <a:lnTo>
                  <a:pt x="4832" y="6093"/>
                </a:lnTo>
                <a:lnTo>
                  <a:pt x="4867" y="6141"/>
                </a:lnTo>
                <a:lnTo>
                  <a:pt x="4884" y="6162"/>
                </a:lnTo>
                <a:lnTo>
                  <a:pt x="4899" y="6181"/>
                </a:lnTo>
                <a:lnTo>
                  <a:pt x="4914" y="6197"/>
                </a:lnTo>
                <a:lnTo>
                  <a:pt x="4927" y="6209"/>
                </a:lnTo>
                <a:lnTo>
                  <a:pt x="4939" y="6219"/>
                </a:lnTo>
                <a:lnTo>
                  <a:pt x="4950" y="6225"/>
                </a:lnTo>
                <a:lnTo>
                  <a:pt x="4960" y="6231"/>
                </a:lnTo>
                <a:lnTo>
                  <a:pt x="4969" y="6237"/>
                </a:lnTo>
                <a:lnTo>
                  <a:pt x="4977" y="6245"/>
                </a:lnTo>
                <a:lnTo>
                  <a:pt x="4986" y="6253"/>
                </a:lnTo>
                <a:lnTo>
                  <a:pt x="4994" y="6261"/>
                </a:lnTo>
                <a:lnTo>
                  <a:pt x="5001" y="6271"/>
                </a:lnTo>
                <a:lnTo>
                  <a:pt x="5009" y="6281"/>
                </a:lnTo>
                <a:lnTo>
                  <a:pt x="5016" y="6292"/>
                </a:lnTo>
                <a:lnTo>
                  <a:pt x="5029" y="6315"/>
                </a:lnTo>
                <a:lnTo>
                  <a:pt x="5040" y="6339"/>
                </a:lnTo>
                <a:lnTo>
                  <a:pt x="5048" y="6364"/>
                </a:lnTo>
                <a:lnTo>
                  <a:pt x="5057" y="6390"/>
                </a:lnTo>
                <a:lnTo>
                  <a:pt x="5064" y="6415"/>
                </a:lnTo>
                <a:lnTo>
                  <a:pt x="5070" y="6440"/>
                </a:lnTo>
                <a:lnTo>
                  <a:pt x="5074" y="6463"/>
                </a:lnTo>
                <a:lnTo>
                  <a:pt x="5078" y="6485"/>
                </a:lnTo>
                <a:lnTo>
                  <a:pt x="5082" y="6520"/>
                </a:lnTo>
                <a:lnTo>
                  <a:pt x="5084" y="6540"/>
                </a:lnTo>
                <a:lnTo>
                  <a:pt x="5084" y="6545"/>
                </a:lnTo>
                <a:lnTo>
                  <a:pt x="5085" y="6549"/>
                </a:lnTo>
                <a:lnTo>
                  <a:pt x="5086" y="6555"/>
                </a:lnTo>
                <a:lnTo>
                  <a:pt x="5090" y="6561"/>
                </a:lnTo>
                <a:lnTo>
                  <a:pt x="5094" y="6567"/>
                </a:lnTo>
                <a:lnTo>
                  <a:pt x="5101" y="6573"/>
                </a:lnTo>
                <a:lnTo>
                  <a:pt x="5108" y="6578"/>
                </a:lnTo>
                <a:lnTo>
                  <a:pt x="5102" y="6602"/>
                </a:lnTo>
                <a:lnTo>
                  <a:pt x="5092" y="6631"/>
                </a:lnTo>
                <a:lnTo>
                  <a:pt x="5082" y="6658"/>
                </a:lnTo>
                <a:lnTo>
                  <a:pt x="5078" y="6669"/>
                </a:lnTo>
                <a:lnTo>
                  <a:pt x="5073" y="6677"/>
                </a:lnTo>
                <a:lnTo>
                  <a:pt x="5062" y="6685"/>
                </a:lnTo>
                <a:lnTo>
                  <a:pt x="5053" y="6696"/>
                </a:lnTo>
                <a:lnTo>
                  <a:pt x="5043" y="6709"/>
                </a:lnTo>
                <a:lnTo>
                  <a:pt x="5038" y="6717"/>
                </a:lnTo>
                <a:lnTo>
                  <a:pt x="5034" y="6726"/>
                </a:lnTo>
                <a:lnTo>
                  <a:pt x="5032" y="6733"/>
                </a:lnTo>
                <a:lnTo>
                  <a:pt x="5030" y="6742"/>
                </a:lnTo>
                <a:lnTo>
                  <a:pt x="5030" y="6752"/>
                </a:lnTo>
                <a:lnTo>
                  <a:pt x="5031" y="6761"/>
                </a:lnTo>
                <a:lnTo>
                  <a:pt x="5033" y="6771"/>
                </a:lnTo>
                <a:lnTo>
                  <a:pt x="5038" y="6779"/>
                </a:lnTo>
                <a:lnTo>
                  <a:pt x="5044" y="6789"/>
                </a:lnTo>
                <a:lnTo>
                  <a:pt x="5052" y="6799"/>
                </a:lnTo>
                <a:lnTo>
                  <a:pt x="5061" y="6810"/>
                </a:lnTo>
                <a:lnTo>
                  <a:pt x="5068" y="6815"/>
                </a:lnTo>
                <a:lnTo>
                  <a:pt x="5076" y="6820"/>
                </a:lnTo>
                <a:lnTo>
                  <a:pt x="5083" y="6825"/>
                </a:lnTo>
                <a:lnTo>
                  <a:pt x="5092" y="6828"/>
                </a:lnTo>
                <a:lnTo>
                  <a:pt x="5102" y="6832"/>
                </a:lnTo>
                <a:lnTo>
                  <a:pt x="5113" y="6834"/>
                </a:lnTo>
                <a:lnTo>
                  <a:pt x="5124" y="6834"/>
                </a:lnTo>
                <a:lnTo>
                  <a:pt x="5137" y="6833"/>
                </a:lnTo>
                <a:lnTo>
                  <a:pt x="5131" y="6850"/>
                </a:lnTo>
                <a:lnTo>
                  <a:pt x="5119" y="6890"/>
                </a:lnTo>
                <a:lnTo>
                  <a:pt x="5107" y="6935"/>
                </a:lnTo>
                <a:lnTo>
                  <a:pt x="5104" y="6955"/>
                </a:lnTo>
                <a:lnTo>
                  <a:pt x="5102" y="6969"/>
                </a:lnTo>
                <a:lnTo>
                  <a:pt x="5101" y="6981"/>
                </a:lnTo>
                <a:lnTo>
                  <a:pt x="5098" y="6994"/>
                </a:lnTo>
                <a:lnTo>
                  <a:pt x="5095" y="7012"/>
                </a:lnTo>
                <a:lnTo>
                  <a:pt x="5091" y="7030"/>
                </a:lnTo>
                <a:lnTo>
                  <a:pt x="5083" y="7050"/>
                </a:lnTo>
                <a:lnTo>
                  <a:pt x="5074" y="7068"/>
                </a:lnTo>
                <a:lnTo>
                  <a:pt x="5069" y="7078"/>
                </a:lnTo>
                <a:lnTo>
                  <a:pt x="5064" y="7086"/>
                </a:lnTo>
                <a:lnTo>
                  <a:pt x="5058" y="7098"/>
                </a:lnTo>
                <a:lnTo>
                  <a:pt x="5047" y="7125"/>
                </a:lnTo>
                <a:lnTo>
                  <a:pt x="5041" y="7141"/>
                </a:lnTo>
                <a:lnTo>
                  <a:pt x="5036" y="7158"/>
                </a:lnTo>
                <a:lnTo>
                  <a:pt x="5034" y="7174"/>
                </a:lnTo>
                <a:lnTo>
                  <a:pt x="5033" y="7182"/>
                </a:lnTo>
                <a:lnTo>
                  <a:pt x="5034" y="7188"/>
                </a:lnTo>
                <a:lnTo>
                  <a:pt x="5029" y="7231"/>
                </a:lnTo>
                <a:lnTo>
                  <a:pt x="5019" y="7310"/>
                </a:lnTo>
                <a:lnTo>
                  <a:pt x="5014" y="7328"/>
                </a:lnTo>
                <a:lnTo>
                  <a:pt x="5010" y="7345"/>
                </a:lnTo>
                <a:lnTo>
                  <a:pt x="5007" y="7366"/>
                </a:lnTo>
                <a:lnTo>
                  <a:pt x="5006" y="7377"/>
                </a:lnTo>
                <a:lnTo>
                  <a:pt x="5006" y="7387"/>
                </a:lnTo>
                <a:lnTo>
                  <a:pt x="5007" y="7396"/>
                </a:lnTo>
                <a:lnTo>
                  <a:pt x="5009" y="7404"/>
                </a:lnTo>
                <a:lnTo>
                  <a:pt x="5012" y="7412"/>
                </a:lnTo>
                <a:lnTo>
                  <a:pt x="5018" y="7417"/>
                </a:lnTo>
                <a:lnTo>
                  <a:pt x="5021" y="7419"/>
                </a:lnTo>
                <a:lnTo>
                  <a:pt x="5025" y="7420"/>
                </a:lnTo>
                <a:lnTo>
                  <a:pt x="5029" y="7422"/>
                </a:lnTo>
                <a:lnTo>
                  <a:pt x="5034" y="7423"/>
                </a:lnTo>
                <a:lnTo>
                  <a:pt x="5041" y="7423"/>
                </a:lnTo>
                <a:lnTo>
                  <a:pt x="5057" y="7423"/>
                </a:lnTo>
                <a:lnTo>
                  <a:pt x="5069" y="7423"/>
                </a:lnTo>
                <a:lnTo>
                  <a:pt x="5081" y="7422"/>
                </a:lnTo>
                <a:lnTo>
                  <a:pt x="5095" y="7418"/>
                </a:lnTo>
                <a:lnTo>
                  <a:pt x="5110" y="7415"/>
                </a:lnTo>
                <a:lnTo>
                  <a:pt x="5125" y="7410"/>
                </a:lnTo>
                <a:lnTo>
                  <a:pt x="5140" y="7402"/>
                </a:lnTo>
                <a:lnTo>
                  <a:pt x="5154" y="7393"/>
                </a:lnTo>
                <a:lnTo>
                  <a:pt x="5161" y="7388"/>
                </a:lnTo>
                <a:lnTo>
                  <a:pt x="5167" y="7381"/>
                </a:lnTo>
                <a:lnTo>
                  <a:pt x="5174" y="7375"/>
                </a:lnTo>
                <a:lnTo>
                  <a:pt x="5179" y="7367"/>
                </a:lnTo>
                <a:lnTo>
                  <a:pt x="5185" y="7358"/>
                </a:lnTo>
                <a:lnTo>
                  <a:pt x="5190" y="7350"/>
                </a:lnTo>
                <a:lnTo>
                  <a:pt x="5194" y="7340"/>
                </a:lnTo>
                <a:lnTo>
                  <a:pt x="5199" y="7329"/>
                </a:lnTo>
                <a:lnTo>
                  <a:pt x="5202" y="7318"/>
                </a:lnTo>
                <a:lnTo>
                  <a:pt x="5204" y="7305"/>
                </a:lnTo>
                <a:lnTo>
                  <a:pt x="5211" y="7285"/>
                </a:lnTo>
                <a:lnTo>
                  <a:pt x="5218" y="7266"/>
                </a:lnTo>
                <a:lnTo>
                  <a:pt x="5228" y="7242"/>
                </a:lnTo>
                <a:lnTo>
                  <a:pt x="5239" y="7219"/>
                </a:lnTo>
                <a:lnTo>
                  <a:pt x="5246" y="7208"/>
                </a:lnTo>
                <a:lnTo>
                  <a:pt x="5252" y="7198"/>
                </a:lnTo>
                <a:lnTo>
                  <a:pt x="5258" y="7190"/>
                </a:lnTo>
                <a:lnTo>
                  <a:pt x="5264" y="7184"/>
                </a:lnTo>
                <a:lnTo>
                  <a:pt x="5271" y="7181"/>
                </a:lnTo>
                <a:lnTo>
                  <a:pt x="5274" y="7179"/>
                </a:lnTo>
                <a:lnTo>
                  <a:pt x="5277" y="7178"/>
                </a:lnTo>
                <a:lnTo>
                  <a:pt x="5281" y="7178"/>
                </a:lnTo>
                <a:lnTo>
                  <a:pt x="5287" y="7179"/>
                </a:lnTo>
                <a:lnTo>
                  <a:pt x="5297" y="7183"/>
                </a:lnTo>
                <a:lnTo>
                  <a:pt x="5301" y="7185"/>
                </a:lnTo>
                <a:lnTo>
                  <a:pt x="5307" y="7188"/>
                </a:lnTo>
                <a:lnTo>
                  <a:pt x="5311" y="7193"/>
                </a:lnTo>
                <a:lnTo>
                  <a:pt x="5315" y="7198"/>
                </a:lnTo>
                <a:lnTo>
                  <a:pt x="5320" y="7203"/>
                </a:lnTo>
                <a:lnTo>
                  <a:pt x="5323" y="7211"/>
                </a:lnTo>
                <a:lnTo>
                  <a:pt x="5324" y="7221"/>
                </a:lnTo>
                <a:lnTo>
                  <a:pt x="5325" y="7231"/>
                </a:lnTo>
                <a:lnTo>
                  <a:pt x="5324" y="7243"/>
                </a:lnTo>
                <a:lnTo>
                  <a:pt x="5321" y="7257"/>
                </a:lnTo>
                <a:lnTo>
                  <a:pt x="5289" y="7299"/>
                </a:lnTo>
                <a:lnTo>
                  <a:pt x="5258" y="7346"/>
                </a:lnTo>
                <a:lnTo>
                  <a:pt x="5221" y="7402"/>
                </a:lnTo>
                <a:lnTo>
                  <a:pt x="5202" y="7432"/>
                </a:lnTo>
                <a:lnTo>
                  <a:pt x="5185" y="7462"/>
                </a:lnTo>
                <a:lnTo>
                  <a:pt x="5169" y="7492"/>
                </a:lnTo>
                <a:lnTo>
                  <a:pt x="5155" y="7522"/>
                </a:lnTo>
                <a:lnTo>
                  <a:pt x="5143" y="7549"/>
                </a:lnTo>
                <a:lnTo>
                  <a:pt x="5139" y="7562"/>
                </a:lnTo>
                <a:lnTo>
                  <a:pt x="5136" y="7575"/>
                </a:lnTo>
                <a:lnTo>
                  <a:pt x="5132" y="7586"/>
                </a:lnTo>
                <a:lnTo>
                  <a:pt x="5131" y="7598"/>
                </a:lnTo>
                <a:lnTo>
                  <a:pt x="5130" y="7608"/>
                </a:lnTo>
                <a:lnTo>
                  <a:pt x="5131" y="7617"/>
                </a:lnTo>
                <a:lnTo>
                  <a:pt x="5132" y="7621"/>
                </a:lnTo>
                <a:lnTo>
                  <a:pt x="5134" y="7632"/>
                </a:lnTo>
                <a:lnTo>
                  <a:pt x="5137" y="7639"/>
                </a:lnTo>
                <a:lnTo>
                  <a:pt x="5141" y="7646"/>
                </a:lnTo>
                <a:lnTo>
                  <a:pt x="5145" y="7653"/>
                </a:lnTo>
                <a:lnTo>
                  <a:pt x="5152" y="7659"/>
                </a:lnTo>
                <a:lnTo>
                  <a:pt x="5161" y="7664"/>
                </a:lnTo>
                <a:lnTo>
                  <a:pt x="5170" y="7668"/>
                </a:lnTo>
                <a:lnTo>
                  <a:pt x="5182" y="7669"/>
                </a:lnTo>
                <a:lnTo>
                  <a:pt x="5197" y="7668"/>
                </a:lnTo>
                <a:lnTo>
                  <a:pt x="5214" y="7665"/>
                </a:lnTo>
                <a:lnTo>
                  <a:pt x="5234" y="7657"/>
                </a:lnTo>
                <a:lnTo>
                  <a:pt x="5257" y="7647"/>
                </a:lnTo>
                <a:lnTo>
                  <a:pt x="5283" y="7632"/>
                </a:lnTo>
                <a:lnTo>
                  <a:pt x="5283" y="7637"/>
                </a:lnTo>
                <a:lnTo>
                  <a:pt x="5284" y="7653"/>
                </a:lnTo>
                <a:lnTo>
                  <a:pt x="5286" y="7663"/>
                </a:lnTo>
                <a:lnTo>
                  <a:pt x="5289" y="7673"/>
                </a:lnTo>
                <a:lnTo>
                  <a:pt x="5293" y="7684"/>
                </a:lnTo>
                <a:lnTo>
                  <a:pt x="5298" y="7695"/>
                </a:lnTo>
                <a:lnTo>
                  <a:pt x="5305" y="7705"/>
                </a:lnTo>
                <a:lnTo>
                  <a:pt x="5313" y="7714"/>
                </a:lnTo>
                <a:lnTo>
                  <a:pt x="5318" y="7718"/>
                </a:lnTo>
                <a:lnTo>
                  <a:pt x="5323" y="7721"/>
                </a:lnTo>
                <a:lnTo>
                  <a:pt x="5330" y="7724"/>
                </a:lnTo>
                <a:lnTo>
                  <a:pt x="5336" y="7726"/>
                </a:lnTo>
                <a:lnTo>
                  <a:pt x="5343" y="7728"/>
                </a:lnTo>
                <a:lnTo>
                  <a:pt x="5350" y="7728"/>
                </a:lnTo>
                <a:lnTo>
                  <a:pt x="5358" y="7728"/>
                </a:lnTo>
                <a:lnTo>
                  <a:pt x="5367" y="7728"/>
                </a:lnTo>
                <a:lnTo>
                  <a:pt x="5377" y="7726"/>
                </a:lnTo>
                <a:lnTo>
                  <a:pt x="5386" y="7724"/>
                </a:lnTo>
                <a:lnTo>
                  <a:pt x="5397" y="7719"/>
                </a:lnTo>
                <a:lnTo>
                  <a:pt x="5409" y="7715"/>
                </a:lnTo>
                <a:lnTo>
                  <a:pt x="5505" y="7628"/>
                </a:lnTo>
                <a:lnTo>
                  <a:pt x="5515" y="7611"/>
                </a:lnTo>
                <a:lnTo>
                  <a:pt x="5514" y="7619"/>
                </a:lnTo>
                <a:lnTo>
                  <a:pt x="5514" y="7627"/>
                </a:lnTo>
                <a:lnTo>
                  <a:pt x="5515" y="7633"/>
                </a:lnTo>
                <a:lnTo>
                  <a:pt x="5516" y="7639"/>
                </a:lnTo>
                <a:lnTo>
                  <a:pt x="5517" y="7644"/>
                </a:lnTo>
                <a:lnTo>
                  <a:pt x="5519" y="7648"/>
                </a:lnTo>
                <a:lnTo>
                  <a:pt x="5525" y="7656"/>
                </a:lnTo>
                <a:lnTo>
                  <a:pt x="5531" y="7660"/>
                </a:lnTo>
                <a:lnTo>
                  <a:pt x="5537" y="7664"/>
                </a:lnTo>
                <a:lnTo>
                  <a:pt x="5541" y="7666"/>
                </a:lnTo>
                <a:lnTo>
                  <a:pt x="5551" y="7666"/>
                </a:lnTo>
                <a:lnTo>
                  <a:pt x="5561" y="7664"/>
                </a:lnTo>
                <a:lnTo>
                  <a:pt x="5571" y="7661"/>
                </a:lnTo>
                <a:lnTo>
                  <a:pt x="5580" y="7659"/>
                </a:lnTo>
                <a:lnTo>
                  <a:pt x="5589" y="7655"/>
                </a:lnTo>
                <a:lnTo>
                  <a:pt x="5599" y="7651"/>
                </a:lnTo>
                <a:lnTo>
                  <a:pt x="5618" y="7640"/>
                </a:lnTo>
                <a:lnTo>
                  <a:pt x="5635" y="7628"/>
                </a:lnTo>
                <a:lnTo>
                  <a:pt x="5651" y="7613"/>
                </a:lnTo>
                <a:lnTo>
                  <a:pt x="5667" y="7598"/>
                </a:lnTo>
                <a:lnTo>
                  <a:pt x="5682" y="7583"/>
                </a:lnTo>
                <a:lnTo>
                  <a:pt x="5695" y="7567"/>
                </a:lnTo>
                <a:lnTo>
                  <a:pt x="5707" y="7551"/>
                </a:lnTo>
                <a:lnTo>
                  <a:pt x="5727" y="7525"/>
                </a:lnTo>
                <a:lnTo>
                  <a:pt x="5739" y="7507"/>
                </a:lnTo>
                <a:lnTo>
                  <a:pt x="5743" y="7499"/>
                </a:lnTo>
                <a:lnTo>
                  <a:pt x="5745" y="7493"/>
                </a:lnTo>
                <a:lnTo>
                  <a:pt x="5748" y="7485"/>
                </a:lnTo>
                <a:lnTo>
                  <a:pt x="5759" y="7463"/>
                </a:lnTo>
                <a:lnTo>
                  <a:pt x="5775" y="7436"/>
                </a:lnTo>
                <a:lnTo>
                  <a:pt x="5792" y="7407"/>
                </a:lnTo>
                <a:lnTo>
                  <a:pt x="5824" y="7357"/>
                </a:lnTo>
                <a:lnTo>
                  <a:pt x="5838" y="7335"/>
                </a:lnTo>
                <a:lnTo>
                  <a:pt x="5845" y="7330"/>
                </a:lnTo>
                <a:lnTo>
                  <a:pt x="5853" y="7322"/>
                </a:lnTo>
                <a:lnTo>
                  <a:pt x="5861" y="7314"/>
                </a:lnTo>
                <a:lnTo>
                  <a:pt x="5868" y="7303"/>
                </a:lnTo>
                <a:lnTo>
                  <a:pt x="5885" y="7279"/>
                </a:lnTo>
                <a:lnTo>
                  <a:pt x="5901" y="7252"/>
                </a:lnTo>
                <a:lnTo>
                  <a:pt x="5914" y="7229"/>
                </a:lnTo>
                <a:lnTo>
                  <a:pt x="5925" y="7207"/>
                </a:lnTo>
                <a:lnTo>
                  <a:pt x="5935" y="7187"/>
                </a:lnTo>
                <a:lnTo>
                  <a:pt x="5935" y="7171"/>
                </a:lnTo>
                <a:lnTo>
                  <a:pt x="5934" y="7151"/>
                </a:lnTo>
                <a:lnTo>
                  <a:pt x="5928" y="7109"/>
                </a:lnTo>
                <a:lnTo>
                  <a:pt x="5921" y="7061"/>
                </a:lnTo>
                <a:lnTo>
                  <a:pt x="5910" y="7007"/>
                </a:lnTo>
                <a:lnTo>
                  <a:pt x="5898" y="6950"/>
                </a:lnTo>
                <a:lnTo>
                  <a:pt x="5884" y="6892"/>
                </a:lnTo>
                <a:lnTo>
                  <a:pt x="5869" y="6832"/>
                </a:lnTo>
                <a:lnTo>
                  <a:pt x="5853" y="6772"/>
                </a:lnTo>
                <a:lnTo>
                  <a:pt x="5821" y="6655"/>
                </a:lnTo>
                <a:lnTo>
                  <a:pt x="5792" y="6551"/>
                </a:lnTo>
                <a:lnTo>
                  <a:pt x="5768" y="6472"/>
                </a:lnTo>
                <a:lnTo>
                  <a:pt x="5753" y="6423"/>
                </a:lnTo>
                <a:lnTo>
                  <a:pt x="5770" y="6414"/>
                </a:lnTo>
                <a:lnTo>
                  <a:pt x="5787" y="6405"/>
                </a:lnTo>
                <a:lnTo>
                  <a:pt x="5801" y="6397"/>
                </a:lnTo>
                <a:lnTo>
                  <a:pt x="5813" y="6387"/>
                </a:lnTo>
                <a:lnTo>
                  <a:pt x="5823" y="6378"/>
                </a:lnTo>
                <a:lnTo>
                  <a:pt x="5830" y="6369"/>
                </a:lnTo>
                <a:lnTo>
                  <a:pt x="5836" y="6359"/>
                </a:lnTo>
                <a:lnTo>
                  <a:pt x="5837" y="6355"/>
                </a:lnTo>
                <a:lnTo>
                  <a:pt x="5838" y="6351"/>
                </a:lnTo>
                <a:lnTo>
                  <a:pt x="5836" y="6342"/>
                </a:lnTo>
                <a:lnTo>
                  <a:pt x="5832" y="6331"/>
                </a:lnTo>
                <a:lnTo>
                  <a:pt x="5828" y="6316"/>
                </a:lnTo>
                <a:lnTo>
                  <a:pt x="5821" y="6296"/>
                </a:lnTo>
                <a:lnTo>
                  <a:pt x="5813" y="6272"/>
                </a:lnTo>
                <a:lnTo>
                  <a:pt x="5801" y="6245"/>
                </a:lnTo>
                <a:lnTo>
                  <a:pt x="5785" y="6214"/>
                </a:lnTo>
                <a:lnTo>
                  <a:pt x="5792" y="6112"/>
                </a:lnTo>
                <a:lnTo>
                  <a:pt x="5796" y="6057"/>
                </a:lnTo>
                <a:lnTo>
                  <a:pt x="5802" y="6003"/>
                </a:lnTo>
                <a:lnTo>
                  <a:pt x="5807" y="5946"/>
                </a:lnTo>
                <a:lnTo>
                  <a:pt x="5814" y="5889"/>
                </a:lnTo>
                <a:lnTo>
                  <a:pt x="5821" y="5832"/>
                </a:lnTo>
                <a:lnTo>
                  <a:pt x="5830" y="5773"/>
                </a:lnTo>
                <a:lnTo>
                  <a:pt x="5840" y="5714"/>
                </a:lnTo>
                <a:lnTo>
                  <a:pt x="5851" y="5654"/>
                </a:lnTo>
                <a:lnTo>
                  <a:pt x="5863" y="5595"/>
                </a:lnTo>
                <a:lnTo>
                  <a:pt x="5876" y="5535"/>
                </a:lnTo>
                <a:lnTo>
                  <a:pt x="5890" y="5476"/>
                </a:lnTo>
                <a:lnTo>
                  <a:pt x="5905" y="5418"/>
                </a:lnTo>
                <a:lnTo>
                  <a:pt x="5922" y="5361"/>
                </a:lnTo>
                <a:lnTo>
                  <a:pt x="5940" y="5303"/>
                </a:lnTo>
                <a:lnTo>
                  <a:pt x="5956" y="5257"/>
                </a:lnTo>
                <a:lnTo>
                  <a:pt x="5971" y="5208"/>
                </a:lnTo>
                <a:lnTo>
                  <a:pt x="5988" y="5148"/>
                </a:lnTo>
                <a:lnTo>
                  <a:pt x="6006" y="5083"/>
                </a:lnTo>
                <a:lnTo>
                  <a:pt x="6013" y="5050"/>
                </a:lnTo>
                <a:lnTo>
                  <a:pt x="6020" y="5017"/>
                </a:lnTo>
                <a:lnTo>
                  <a:pt x="6025" y="4987"/>
                </a:lnTo>
                <a:lnTo>
                  <a:pt x="6030" y="4958"/>
                </a:lnTo>
                <a:lnTo>
                  <a:pt x="6032" y="4932"/>
                </a:lnTo>
                <a:lnTo>
                  <a:pt x="6033" y="4909"/>
                </a:lnTo>
                <a:lnTo>
                  <a:pt x="6033" y="4887"/>
                </a:lnTo>
                <a:lnTo>
                  <a:pt x="6036" y="4837"/>
                </a:lnTo>
                <a:lnTo>
                  <a:pt x="6040" y="4810"/>
                </a:lnTo>
                <a:lnTo>
                  <a:pt x="6043" y="4784"/>
                </a:lnTo>
                <a:lnTo>
                  <a:pt x="6047" y="4762"/>
                </a:lnTo>
                <a:lnTo>
                  <a:pt x="6049" y="4754"/>
                </a:lnTo>
                <a:lnTo>
                  <a:pt x="6052" y="4748"/>
                </a:lnTo>
                <a:lnTo>
                  <a:pt x="6061" y="4704"/>
                </a:lnTo>
                <a:lnTo>
                  <a:pt x="6081" y="4604"/>
                </a:lnTo>
                <a:lnTo>
                  <a:pt x="6092" y="4547"/>
                </a:lnTo>
                <a:lnTo>
                  <a:pt x="6102" y="4495"/>
                </a:lnTo>
                <a:lnTo>
                  <a:pt x="6108" y="4453"/>
                </a:lnTo>
                <a:lnTo>
                  <a:pt x="6109" y="4437"/>
                </a:lnTo>
                <a:lnTo>
                  <a:pt x="6110" y="4426"/>
                </a:lnTo>
                <a:lnTo>
                  <a:pt x="6116" y="4378"/>
                </a:lnTo>
                <a:lnTo>
                  <a:pt x="6122" y="4326"/>
                </a:lnTo>
                <a:lnTo>
                  <a:pt x="6132" y="4264"/>
                </a:lnTo>
                <a:lnTo>
                  <a:pt x="6143" y="4197"/>
                </a:lnTo>
                <a:lnTo>
                  <a:pt x="6151" y="4164"/>
                </a:lnTo>
                <a:lnTo>
                  <a:pt x="6157" y="4133"/>
                </a:lnTo>
                <a:lnTo>
                  <a:pt x="6166" y="4102"/>
                </a:lnTo>
                <a:lnTo>
                  <a:pt x="6175" y="4075"/>
                </a:lnTo>
                <a:lnTo>
                  <a:pt x="6184" y="4052"/>
                </a:lnTo>
                <a:lnTo>
                  <a:pt x="6193" y="4032"/>
                </a:lnTo>
                <a:lnTo>
                  <a:pt x="6205" y="3993"/>
                </a:lnTo>
                <a:lnTo>
                  <a:pt x="6236" y="3896"/>
                </a:lnTo>
                <a:lnTo>
                  <a:pt x="6254" y="3836"/>
                </a:lnTo>
                <a:lnTo>
                  <a:pt x="6273" y="3772"/>
                </a:lnTo>
                <a:lnTo>
                  <a:pt x="6290" y="3707"/>
                </a:lnTo>
                <a:lnTo>
                  <a:pt x="6306" y="3649"/>
                </a:lnTo>
                <a:lnTo>
                  <a:pt x="6314" y="3710"/>
                </a:lnTo>
                <a:lnTo>
                  <a:pt x="6320" y="3767"/>
                </a:lnTo>
                <a:lnTo>
                  <a:pt x="6323" y="3815"/>
                </a:lnTo>
                <a:lnTo>
                  <a:pt x="6324" y="3851"/>
                </a:lnTo>
                <a:lnTo>
                  <a:pt x="6325" y="3890"/>
                </a:lnTo>
                <a:lnTo>
                  <a:pt x="6328" y="3948"/>
                </a:lnTo>
                <a:lnTo>
                  <a:pt x="6330" y="4023"/>
                </a:lnTo>
                <a:lnTo>
                  <a:pt x="6335" y="4104"/>
                </a:lnTo>
                <a:lnTo>
                  <a:pt x="6342" y="4189"/>
                </a:lnTo>
                <a:lnTo>
                  <a:pt x="6346" y="4231"/>
                </a:lnTo>
                <a:lnTo>
                  <a:pt x="6352" y="4270"/>
                </a:lnTo>
                <a:lnTo>
                  <a:pt x="6357" y="4307"/>
                </a:lnTo>
                <a:lnTo>
                  <a:pt x="6364" y="4342"/>
                </a:lnTo>
                <a:lnTo>
                  <a:pt x="6370" y="4372"/>
                </a:lnTo>
                <a:lnTo>
                  <a:pt x="6379" y="4398"/>
                </a:lnTo>
                <a:lnTo>
                  <a:pt x="6382" y="4411"/>
                </a:lnTo>
                <a:lnTo>
                  <a:pt x="6384" y="4427"/>
                </a:lnTo>
                <a:lnTo>
                  <a:pt x="6386" y="4448"/>
                </a:lnTo>
                <a:lnTo>
                  <a:pt x="6386" y="4471"/>
                </a:lnTo>
                <a:lnTo>
                  <a:pt x="6386" y="4496"/>
                </a:lnTo>
                <a:lnTo>
                  <a:pt x="6385" y="4525"/>
                </a:lnTo>
                <a:lnTo>
                  <a:pt x="6382" y="4589"/>
                </a:lnTo>
                <a:lnTo>
                  <a:pt x="6375" y="4659"/>
                </a:lnTo>
                <a:lnTo>
                  <a:pt x="6367" y="4737"/>
                </a:lnTo>
                <a:lnTo>
                  <a:pt x="6356" y="4818"/>
                </a:lnTo>
                <a:lnTo>
                  <a:pt x="6344" y="4900"/>
                </a:lnTo>
                <a:lnTo>
                  <a:pt x="6331" y="4984"/>
                </a:lnTo>
                <a:lnTo>
                  <a:pt x="6318" y="5065"/>
                </a:lnTo>
                <a:lnTo>
                  <a:pt x="6304" y="5144"/>
                </a:lnTo>
                <a:lnTo>
                  <a:pt x="6290" y="5216"/>
                </a:lnTo>
                <a:lnTo>
                  <a:pt x="6277" y="5281"/>
                </a:lnTo>
                <a:lnTo>
                  <a:pt x="6265" y="5338"/>
                </a:lnTo>
                <a:lnTo>
                  <a:pt x="6256" y="5382"/>
                </a:lnTo>
                <a:lnTo>
                  <a:pt x="6247" y="5415"/>
                </a:lnTo>
                <a:lnTo>
                  <a:pt x="6240" y="5439"/>
                </a:lnTo>
                <a:lnTo>
                  <a:pt x="6235" y="5461"/>
                </a:lnTo>
                <a:lnTo>
                  <a:pt x="6232" y="5481"/>
                </a:lnTo>
                <a:lnTo>
                  <a:pt x="6229" y="5498"/>
                </a:lnTo>
                <a:lnTo>
                  <a:pt x="6227" y="5513"/>
                </a:lnTo>
                <a:lnTo>
                  <a:pt x="6227" y="5526"/>
                </a:lnTo>
                <a:lnTo>
                  <a:pt x="6227" y="5537"/>
                </a:lnTo>
                <a:lnTo>
                  <a:pt x="6228" y="5547"/>
                </a:lnTo>
                <a:lnTo>
                  <a:pt x="6232" y="5563"/>
                </a:lnTo>
                <a:lnTo>
                  <a:pt x="6235" y="5576"/>
                </a:lnTo>
                <a:lnTo>
                  <a:pt x="6239" y="5586"/>
                </a:lnTo>
                <a:lnTo>
                  <a:pt x="6242" y="5596"/>
                </a:lnTo>
                <a:lnTo>
                  <a:pt x="6242" y="5607"/>
                </a:lnTo>
                <a:lnTo>
                  <a:pt x="6241" y="5627"/>
                </a:lnTo>
                <a:lnTo>
                  <a:pt x="6238" y="5652"/>
                </a:lnTo>
                <a:lnTo>
                  <a:pt x="6234" y="5680"/>
                </a:lnTo>
                <a:lnTo>
                  <a:pt x="6228" y="5712"/>
                </a:lnTo>
                <a:lnTo>
                  <a:pt x="6222" y="5742"/>
                </a:lnTo>
                <a:lnTo>
                  <a:pt x="6215" y="5772"/>
                </a:lnTo>
                <a:lnTo>
                  <a:pt x="6208" y="5798"/>
                </a:lnTo>
                <a:lnTo>
                  <a:pt x="6198" y="5804"/>
                </a:lnTo>
                <a:lnTo>
                  <a:pt x="6192" y="5809"/>
                </a:lnTo>
                <a:lnTo>
                  <a:pt x="6187" y="5815"/>
                </a:lnTo>
                <a:lnTo>
                  <a:pt x="6180" y="5824"/>
                </a:lnTo>
                <a:lnTo>
                  <a:pt x="6175" y="5835"/>
                </a:lnTo>
                <a:lnTo>
                  <a:pt x="6170" y="5847"/>
                </a:lnTo>
                <a:lnTo>
                  <a:pt x="6165" y="5861"/>
                </a:lnTo>
                <a:lnTo>
                  <a:pt x="6155" y="5893"/>
                </a:lnTo>
                <a:lnTo>
                  <a:pt x="6145" y="5930"/>
                </a:lnTo>
                <a:lnTo>
                  <a:pt x="6138" y="5970"/>
                </a:lnTo>
                <a:lnTo>
                  <a:pt x="6130" y="6014"/>
                </a:lnTo>
                <a:lnTo>
                  <a:pt x="6124" y="6057"/>
                </a:lnTo>
                <a:lnTo>
                  <a:pt x="6118" y="6102"/>
                </a:lnTo>
                <a:lnTo>
                  <a:pt x="6113" y="6146"/>
                </a:lnTo>
                <a:lnTo>
                  <a:pt x="6109" y="6187"/>
                </a:lnTo>
                <a:lnTo>
                  <a:pt x="6107" y="6225"/>
                </a:lnTo>
                <a:lnTo>
                  <a:pt x="6106" y="6258"/>
                </a:lnTo>
                <a:lnTo>
                  <a:pt x="6106" y="6286"/>
                </a:lnTo>
                <a:lnTo>
                  <a:pt x="6107" y="6308"/>
                </a:lnTo>
                <a:lnTo>
                  <a:pt x="6108" y="6316"/>
                </a:lnTo>
                <a:lnTo>
                  <a:pt x="6110" y="6321"/>
                </a:lnTo>
                <a:lnTo>
                  <a:pt x="6114" y="6331"/>
                </a:lnTo>
                <a:lnTo>
                  <a:pt x="6115" y="6341"/>
                </a:lnTo>
                <a:lnTo>
                  <a:pt x="6116" y="6352"/>
                </a:lnTo>
                <a:lnTo>
                  <a:pt x="6116" y="6363"/>
                </a:lnTo>
                <a:lnTo>
                  <a:pt x="6115" y="6374"/>
                </a:lnTo>
                <a:lnTo>
                  <a:pt x="6114" y="6385"/>
                </a:lnTo>
                <a:lnTo>
                  <a:pt x="6108" y="6407"/>
                </a:lnTo>
                <a:lnTo>
                  <a:pt x="6102" y="6430"/>
                </a:lnTo>
                <a:lnTo>
                  <a:pt x="6094" y="6451"/>
                </a:lnTo>
                <a:lnTo>
                  <a:pt x="6081" y="6487"/>
                </a:lnTo>
                <a:lnTo>
                  <a:pt x="6074" y="6502"/>
                </a:lnTo>
                <a:lnTo>
                  <a:pt x="6066" y="6523"/>
                </a:lnTo>
                <a:lnTo>
                  <a:pt x="6055" y="6550"/>
                </a:lnTo>
                <a:lnTo>
                  <a:pt x="6049" y="6568"/>
                </a:lnTo>
                <a:lnTo>
                  <a:pt x="6043" y="6588"/>
                </a:lnTo>
                <a:lnTo>
                  <a:pt x="6036" y="6614"/>
                </a:lnTo>
                <a:lnTo>
                  <a:pt x="6030" y="6642"/>
                </a:lnTo>
                <a:lnTo>
                  <a:pt x="6024" y="6675"/>
                </a:lnTo>
                <a:lnTo>
                  <a:pt x="6018" y="6713"/>
                </a:lnTo>
                <a:lnTo>
                  <a:pt x="6011" y="6755"/>
                </a:lnTo>
                <a:lnTo>
                  <a:pt x="6005" y="6804"/>
                </a:lnTo>
                <a:lnTo>
                  <a:pt x="5999" y="6859"/>
                </a:lnTo>
                <a:lnTo>
                  <a:pt x="5994" y="6920"/>
                </a:lnTo>
                <a:lnTo>
                  <a:pt x="5991" y="6954"/>
                </a:lnTo>
                <a:lnTo>
                  <a:pt x="5986" y="6988"/>
                </a:lnTo>
                <a:lnTo>
                  <a:pt x="5981" y="7021"/>
                </a:lnTo>
                <a:lnTo>
                  <a:pt x="5975" y="7056"/>
                </a:lnTo>
                <a:lnTo>
                  <a:pt x="5961" y="7127"/>
                </a:lnTo>
                <a:lnTo>
                  <a:pt x="5946" y="7199"/>
                </a:lnTo>
                <a:lnTo>
                  <a:pt x="5927" y="7271"/>
                </a:lnTo>
                <a:lnTo>
                  <a:pt x="5908" y="7342"/>
                </a:lnTo>
                <a:lnTo>
                  <a:pt x="5888" y="7411"/>
                </a:lnTo>
                <a:lnTo>
                  <a:pt x="5868" y="7476"/>
                </a:lnTo>
                <a:lnTo>
                  <a:pt x="5848" y="7538"/>
                </a:lnTo>
                <a:lnTo>
                  <a:pt x="5829" y="7594"/>
                </a:lnTo>
                <a:lnTo>
                  <a:pt x="5796" y="7689"/>
                </a:lnTo>
                <a:lnTo>
                  <a:pt x="5773" y="7751"/>
                </a:lnTo>
                <a:lnTo>
                  <a:pt x="5765" y="7773"/>
                </a:lnTo>
                <a:lnTo>
                  <a:pt x="5758" y="7782"/>
                </a:lnTo>
                <a:lnTo>
                  <a:pt x="5753" y="7796"/>
                </a:lnTo>
                <a:lnTo>
                  <a:pt x="5747" y="7814"/>
                </a:lnTo>
                <a:lnTo>
                  <a:pt x="5742" y="7835"/>
                </a:lnTo>
                <a:lnTo>
                  <a:pt x="5736" y="7860"/>
                </a:lnTo>
                <a:lnTo>
                  <a:pt x="5731" y="7887"/>
                </a:lnTo>
                <a:lnTo>
                  <a:pt x="5721" y="7950"/>
                </a:lnTo>
                <a:lnTo>
                  <a:pt x="5711" y="8022"/>
                </a:lnTo>
                <a:lnTo>
                  <a:pt x="5703" y="8100"/>
                </a:lnTo>
                <a:lnTo>
                  <a:pt x="5695" y="8182"/>
                </a:lnTo>
                <a:lnTo>
                  <a:pt x="5687" y="8264"/>
                </a:lnTo>
                <a:lnTo>
                  <a:pt x="5674" y="8426"/>
                </a:lnTo>
                <a:lnTo>
                  <a:pt x="5666" y="8564"/>
                </a:lnTo>
                <a:lnTo>
                  <a:pt x="5657" y="8698"/>
                </a:lnTo>
                <a:lnTo>
                  <a:pt x="5656" y="8737"/>
                </a:lnTo>
                <a:lnTo>
                  <a:pt x="5654" y="8771"/>
                </a:lnTo>
                <a:lnTo>
                  <a:pt x="5649" y="8804"/>
                </a:lnTo>
                <a:lnTo>
                  <a:pt x="5646" y="8835"/>
                </a:lnTo>
                <a:lnTo>
                  <a:pt x="5640" y="8862"/>
                </a:lnTo>
                <a:lnTo>
                  <a:pt x="5635" y="8887"/>
                </a:lnTo>
                <a:lnTo>
                  <a:pt x="5630" y="8910"/>
                </a:lnTo>
                <a:lnTo>
                  <a:pt x="5624" y="8931"/>
                </a:lnTo>
                <a:lnTo>
                  <a:pt x="5613" y="8963"/>
                </a:lnTo>
                <a:lnTo>
                  <a:pt x="5603" y="8986"/>
                </a:lnTo>
                <a:lnTo>
                  <a:pt x="5597" y="9000"/>
                </a:lnTo>
                <a:lnTo>
                  <a:pt x="5594" y="9005"/>
                </a:lnTo>
                <a:lnTo>
                  <a:pt x="5586" y="9023"/>
                </a:lnTo>
                <a:lnTo>
                  <a:pt x="5580" y="9045"/>
                </a:lnTo>
                <a:lnTo>
                  <a:pt x="5575" y="9067"/>
                </a:lnTo>
                <a:lnTo>
                  <a:pt x="5571" y="9091"/>
                </a:lnTo>
                <a:lnTo>
                  <a:pt x="5567" y="9116"/>
                </a:lnTo>
                <a:lnTo>
                  <a:pt x="5565" y="9141"/>
                </a:lnTo>
                <a:lnTo>
                  <a:pt x="5563" y="9191"/>
                </a:lnTo>
                <a:lnTo>
                  <a:pt x="5562" y="9236"/>
                </a:lnTo>
                <a:lnTo>
                  <a:pt x="5563" y="9273"/>
                </a:lnTo>
                <a:lnTo>
                  <a:pt x="5565" y="9307"/>
                </a:lnTo>
                <a:lnTo>
                  <a:pt x="5566" y="9313"/>
                </a:lnTo>
                <a:lnTo>
                  <a:pt x="5570" y="9319"/>
                </a:lnTo>
                <a:lnTo>
                  <a:pt x="5572" y="9322"/>
                </a:lnTo>
                <a:lnTo>
                  <a:pt x="5575" y="9325"/>
                </a:lnTo>
                <a:lnTo>
                  <a:pt x="5578" y="9327"/>
                </a:lnTo>
                <a:lnTo>
                  <a:pt x="5583" y="9328"/>
                </a:lnTo>
                <a:lnTo>
                  <a:pt x="5586" y="9328"/>
                </a:lnTo>
                <a:lnTo>
                  <a:pt x="5590" y="9327"/>
                </a:lnTo>
                <a:lnTo>
                  <a:pt x="5599" y="9322"/>
                </a:lnTo>
                <a:lnTo>
                  <a:pt x="5609" y="9317"/>
                </a:lnTo>
                <a:lnTo>
                  <a:pt x="5619" y="9308"/>
                </a:lnTo>
                <a:lnTo>
                  <a:pt x="5628" y="9298"/>
                </a:lnTo>
                <a:lnTo>
                  <a:pt x="5647" y="9276"/>
                </a:lnTo>
                <a:lnTo>
                  <a:pt x="5662" y="9256"/>
                </a:lnTo>
                <a:lnTo>
                  <a:pt x="5676" y="9234"/>
                </a:lnTo>
                <a:lnTo>
                  <a:pt x="5692" y="9215"/>
                </a:lnTo>
                <a:lnTo>
                  <a:pt x="5709" y="9189"/>
                </a:lnTo>
                <a:lnTo>
                  <a:pt x="5728" y="9160"/>
                </a:lnTo>
                <a:lnTo>
                  <a:pt x="5745" y="9129"/>
                </a:lnTo>
                <a:lnTo>
                  <a:pt x="5776" y="9077"/>
                </a:lnTo>
                <a:lnTo>
                  <a:pt x="5789" y="9054"/>
                </a:lnTo>
                <a:lnTo>
                  <a:pt x="5790" y="9047"/>
                </a:lnTo>
                <a:lnTo>
                  <a:pt x="5792" y="9039"/>
                </a:lnTo>
                <a:lnTo>
                  <a:pt x="5801" y="9018"/>
                </a:lnTo>
                <a:lnTo>
                  <a:pt x="5812" y="8993"/>
                </a:lnTo>
                <a:lnTo>
                  <a:pt x="5826" y="8968"/>
                </a:lnTo>
                <a:lnTo>
                  <a:pt x="5851" y="8922"/>
                </a:lnTo>
                <a:lnTo>
                  <a:pt x="5862" y="8903"/>
                </a:lnTo>
                <a:lnTo>
                  <a:pt x="5868" y="8888"/>
                </a:lnTo>
                <a:lnTo>
                  <a:pt x="5874" y="8873"/>
                </a:lnTo>
                <a:lnTo>
                  <a:pt x="5877" y="8857"/>
                </a:lnTo>
                <a:lnTo>
                  <a:pt x="5880" y="8840"/>
                </a:lnTo>
                <a:lnTo>
                  <a:pt x="5881" y="8845"/>
                </a:lnTo>
                <a:lnTo>
                  <a:pt x="5898" y="8827"/>
                </a:lnTo>
                <a:lnTo>
                  <a:pt x="5941" y="8778"/>
                </a:lnTo>
                <a:lnTo>
                  <a:pt x="6008" y="8708"/>
                </a:lnTo>
                <a:lnTo>
                  <a:pt x="6048" y="8668"/>
                </a:lnTo>
                <a:lnTo>
                  <a:pt x="6091" y="8624"/>
                </a:lnTo>
                <a:lnTo>
                  <a:pt x="6137" y="8581"/>
                </a:lnTo>
                <a:lnTo>
                  <a:pt x="6184" y="8536"/>
                </a:lnTo>
                <a:lnTo>
                  <a:pt x="6232" y="8492"/>
                </a:lnTo>
                <a:lnTo>
                  <a:pt x="6281" y="8451"/>
                </a:lnTo>
                <a:lnTo>
                  <a:pt x="6329" y="8412"/>
                </a:lnTo>
                <a:lnTo>
                  <a:pt x="6353" y="8394"/>
                </a:lnTo>
                <a:lnTo>
                  <a:pt x="6375" y="8377"/>
                </a:lnTo>
                <a:lnTo>
                  <a:pt x="6398" y="8361"/>
                </a:lnTo>
                <a:lnTo>
                  <a:pt x="6420" y="8347"/>
                </a:lnTo>
                <a:lnTo>
                  <a:pt x="6442" y="8334"/>
                </a:lnTo>
                <a:lnTo>
                  <a:pt x="6462" y="8323"/>
                </a:lnTo>
                <a:lnTo>
                  <a:pt x="6459" y="8564"/>
                </a:lnTo>
                <a:lnTo>
                  <a:pt x="6458" y="8695"/>
                </a:lnTo>
                <a:lnTo>
                  <a:pt x="6458" y="8825"/>
                </a:lnTo>
                <a:lnTo>
                  <a:pt x="6459" y="8946"/>
                </a:lnTo>
                <a:lnTo>
                  <a:pt x="6462" y="9054"/>
                </a:lnTo>
                <a:lnTo>
                  <a:pt x="6464" y="9100"/>
                </a:lnTo>
                <a:lnTo>
                  <a:pt x="6466" y="9140"/>
                </a:lnTo>
                <a:lnTo>
                  <a:pt x="6468" y="9174"/>
                </a:lnTo>
                <a:lnTo>
                  <a:pt x="6470" y="9200"/>
                </a:lnTo>
                <a:lnTo>
                  <a:pt x="6475" y="9234"/>
                </a:lnTo>
                <a:lnTo>
                  <a:pt x="6479" y="9273"/>
                </a:lnTo>
                <a:lnTo>
                  <a:pt x="6486" y="9359"/>
                </a:lnTo>
                <a:lnTo>
                  <a:pt x="6490" y="9452"/>
                </a:lnTo>
                <a:lnTo>
                  <a:pt x="6493" y="9546"/>
                </a:lnTo>
                <a:lnTo>
                  <a:pt x="6495" y="9633"/>
                </a:lnTo>
                <a:lnTo>
                  <a:pt x="6494" y="9709"/>
                </a:lnTo>
                <a:lnTo>
                  <a:pt x="6493" y="9766"/>
                </a:lnTo>
                <a:lnTo>
                  <a:pt x="6492" y="9787"/>
                </a:lnTo>
                <a:lnTo>
                  <a:pt x="6490" y="9799"/>
                </a:lnTo>
                <a:lnTo>
                  <a:pt x="6488" y="9829"/>
                </a:lnTo>
                <a:lnTo>
                  <a:pt x="6482" y="9898"/>
                </a:lnTo>
                <a:lnTo>
                  <a:pt x="6467" y="10130"/>
                </a:lnTo>
                <a:lnTo>
                  <a:pt x="6459" y="10283"/>
                </a:lnTo>
                <a:lnTo>
                  <a:pt x="6450" y="10454"/>
                </a:lnTo>
                <a:lnTo>
                  <a:pt x="6441" y="10638"/>
                </a:lnTo>
                <a:lnTo>
                  <a:pt x="6432" y="10829"/>
                </a:lnTo>
                <a:lnTo>
                  <a:pt x="6425" y="11023"/>
                </a:lnTo>
                <a:lnTo>
                  <a:pt x="6419" y="11215"/>
                </a:lnTo>
                <a:lnTo>
                  <a:pt x="6415" y="11398"/>
                </a:lnTo>
                <a:lnTo>
                  <a:pt x="6413" y="11570"/>
                </a:lnTo>
                <a:lnTo>
                  <a:pt x="6413" y="11648"/>
                </a:lnTo>
                <a:lnTo>
                  <a:pt x="6414" y="11722"/>
                </a:lnTo>
                <a:lnTo>
                  <a:pt x="6416" y="11790"/>
                </a:lnTo>
                <a:lnTo>
                  <a:pt x="6418" y="11851"/>
                </a:lnTo>
                <a:lnTo>
                  <a:pt x="6421" y="11905"/>
                </a:lnTo>
                <a:lnTo>
                  <a:pt x="6426" y="11952"/>
                </a:lnTo>
                <a:lnTo>
                  <a:pt x="6430" y="11990"/>
                </a:lnTo>
                <a:lnTo>
                  <a:pt x="6433" y="12007"/>
                </a:lnTo>
                <a:lnTo>
                  <a:pt x="6437" y="12020"/>
                </a:lnTo>
                <a:lnTo>
                  <a:pt x="6443" y="12046"/>
                </a:lnTo>
                <a:lnTo>
                  <a:pt x="6450" y="12072"/>
                </a:lnTo>
                <a:lnTo>
                  <a:pt x="6455" y="12102"/>
                </a:lnTo>
                <a:lnTo>
                  <a:pt x="6459" y="12131"/>
                </a:lnTo>
                <a:lnTo>
                  <a:pt x="6468" y="12193"/>
                </a:lnTo>
                <a:lnTo>
                  <a:pt x="6475" y="12260"/>
                </a:lnTo>
                <a:lnTo>
                  <a:pt x="6479" y="12328"/>
                </a:lnTo>
                <a:lnTo>
                  <a:pt x="6482" y="12399"/>
                </a:lnTo>
                <a:lnTo>
                  <a:pt x="6485" y="12470"/>
                </a:lnTo>
                <a:lnTo>
                  <a:pt x="6486" y="12540"/>
                </a:lnTo>
                <a:lnTo>
                  <a:pt x="6487" y="12608"/>
                </a:lnTo>
                <a:lnTo>
                  <a:pt x="6486" y="12673"/>
                </a:lnTo>
                <a:lnTo>
                  <a:pt x="6485" y="12791"/>
                </a:lnTo>
                <a:lnTo>
                  <a:pt x="6481" y="12885"/>
                </a:lnTo>
                <a:lnTo>
                  <a:pt x="6480" y="12946"/>
                </a:lnTo>
                <a:lnTo>
                  <a:pt x="6477" y="12972"/>
                </a:lnTo>
                <a:lnTo>
                  <a:pt x="6468" y="13042"/>
                </a:lnTo>
                <a:lnTo>
                  <a:pt x="6463" y="13089"/>
                </a:lnTo>
                <a:lnTo>
                  <a:pt x="6457" y="13141"/>
                </a:lnTo>
                <a:lnTo>
                  <a:pt x="6453" y="13195"/>
                </a:lnTo>
                <a:lnTo>
                  <a:pt x="6449" y="13253"/>
                </a:lnTo>
                <a:lnTo>
                  <a:pt x="6446" y="13309"/>
                </a:lnTo>
                <a:lnTo>
                  <a:pt x="6446" y="13364"/>
                </a:lnTo>
                <a:lnTo>
                  <a:pt x="6446" y="13389"/>
                </a:lnTo>
                <a:lnTo>
                  <a:pt x="6447" y="13415"/>
                </a:lnTo>
                <a:lnTo>
                  <a:pt x="6450" y="13437"/>
                </a:lnTo>
                <a:lnTo>
                  <a:pt x="6452" y="13459"/>
                </a:lnTo>
                <a:lnTo>
                  <a:pt x="6455" y="13479"/>
                </a:lnTo>
                <a:lnTo>
                  <a:pt x="6459" y="13496"/>
                </a:lnTo>
                <a:lnTo>
                  <a:pt x="6464" y="13512"/>
                </a:lnTo>
                <a:lnTo>
                  <a:pt x="6470" y="13525"/>
                </a:lnTo>
                <a:lnTo>
                  <a:pt x="6477" y="13535"/>
                </a:lnTo>
                <a:lnTo>
                  <a:pt x="6481" y="13539"/>
                </a:lnTo>
                <a:lnTo>
                  <a:pt x="6486" y="13541"/>
                </a:lnTo>
                <a:lnTo>
                  <a:pt x="6490" y="13543"/>
                </a:lnTo>
                <a:lnTo>
                  <a:pt x="6494" y="13545"/>
                </a:lnTo>
                <a:lnTo>
                  <a:pt x="6500" y="13545"/>
                </a:lnTo>
                <a:lnTo>
                  <a:pt x="6505" y="13545"/>
                </a:lnTo>
                <a:lnTo>
                  <a:pt x="6530" y="13530"/>
                </a:lnTo>
                <a:lnTo>
                  <a:pt x="6560" y="13515"/>
                </a:lnTo>
                <a:lnTo>
                  <a:pt x="6599" y="13496"/>
                </a:lnTo>
                <a:lnTo>
                  <a:pt x="6578" y="13779"/>
                </a:lnTo>
                <a:lnTo>
                  <a:pt x="6659" y="13786"/>
                </a:lnTo>
                <a:lnTo>
                  <a:pt x="6743" y="13795"/>
                </a:lnTo>
                <a:lnTo>
                  <a:pt x="6840" y="13803"/>
                </a:lnTo>
                <a:lnTo>
                  <a:pt x="6938" y="13810"/>
                </a:lnTo>
                <a:lnTo>
                  <a:pt x="7027" y="13816"/>
                </a:lnTo>
                <a:lnTo>
                  <a:pt x="7063" y="13817"/>
                </a:lnTo>
                <a:lnTo>
                  <a:pt x="7092" y="13817"/>
                </a:lnTo>
                <a:lnTo>
                  <a:pt x="7113" y="13816"/>
                </a:lnTo>
                <a:lnTo>
                  <a:pt x="7119" y="13815"/>
                </a:lnTo>
                <a:lnTo>
                  <a:pt x="7124" y="13813"/>
                </a:lnTo>
                <a:lnTo>
                  <a:pt x="7138" y="13765"/>
                </a:lnTo>
                <a:lnTo>
                  <a:pt x="7142" y="13762"/>
                </a:lnTo>
                <a:lnTo>
                  <a:pt x="7147" y="13760"/>
                </a:lnTo>
                <a:lnTo>
                  <a:pt x="7153" y="13758"/>
                </a:lnTo>
                <a:lnTo>
                  <a:pt x="7162" y="13757"/>
                </a:lnTo>
                <a:lnTo>
                  <a:pt x="7173" y="13756"/>
                </a:lnTo>
                <a:lnTo>
                  <a:pt x="7186" y="13757"/>
                </a:lnTo>
                <a:lnTo>
                  <a:pt x="7201" y="13759"/>
                </a:lnTo>
                <a:lnTo>
                  <a:pt x="7208" y="13760"/>
                </a:lnTo>
                <a:lnTo>
                  <a:pt x="7225" y="13762"/>
                </a:lnTo>
                <a:lnTo>
                  <a:pt x="7249" y="13763"/>
                </a:lnTo>
                <a:lnTo>
                  <a:pt x="7264" y="13763"/>
                </a:lnTo>
                <a:lnTo>
                  <a:pt x="7280" y="13762"/>
                </a:lnTo>
                <a:lnTo>
                  <a:pt x="7296" y="13760"/>
                </a:lnTo>
                <a:lnTo>
                  <a:pt x="7312" y="13757"/>
                </a:lnTo>
                <a:lnTo>
                  <a:pt x="7329" y="13752"/>
                </a:lnTo>
                <a:lnTo>
                  <a:pt x="7345" y="13745"/>
                </a:lnTo>
                <a:lnTo>
                  <a:pt x="7361" y="13736"/>
                </a:lnTo>
                <a:lnTo>
                  <a:pt x="7376" y="13725"/>
                </a:lnTo>
                <a:lnTo>
                  <a:pt x="7383" y="13719"/>
                </a:lnTo>
                <a:lnTo>
                  <a:pt x="7390" y="13712"/>
                </a:lnTo>
                <a:lnTo>
                  <a:pt x="7395" y="13705"/>
                </a:lnTo>
                <a:lnTo>
                  <a:pt x="7402" y="13696"/>
                </a:lnTo>
                <a:lnTo>
                  <a:pt x="7404" y="13692"/>
                </a:lnTo>
                <a:lnTo>
                  <a:pt x="7410" y="13681"/>
                </a:lnTo>
                <a:lnTo>
                  <a:pt x="7414" y="13673"/>
                </a:lnTo>
                <a:lnTo>
                  <a:pt x="7418" y="13663"/>
                </a:lnTo>
                <a:lnTo>
                  <a:pt x="7421" y="13653"/>
                </a:lnTo>
                <a:lnTo>
                  <a:pt x="7424" y="13641"/>
                </a:lnTo>
                <a:lnTo>
                  <a:pt x="7425" y="13629"/>
                </a:lnTo>
                <a:lnTo>
                  <a:pt x="7425" y="13617"/>
                </a:lnTo>
                <a:lnTo>
                  <a:pt x="7422" y="13604"/>
                </a:lnTo>
                <a:lnTo>
                  <a:pt x="7418" y="13591"/>
                </a:lnTo>
                <a:lnTo>
                  <a:pt x="7410" y="13578"/>
                </a:lnTo>
                <a:lnTo>
                  <a:pt x="7406" y="13572"/>
                </a:lnTo>
                <a:lnTo>
                  <a:pt x="7402" y="13565"/>
                </a:lnTo>
                <a:lnTo>
                  <a:pt x="7395" y="13558"/>
                </a:lnTo>
                <a:lnTo>
                  <a:pt x="7389" y="13552"/>
                </a:lnTo>
                <a:lnTo>
                  <a:pt x="7381" y="13546"/>
                </a:lnTo>
                <a:lnTo>
                  <a:pt x="7372" y="13540"/>
                </a:lnTo>
                <a:lnTo>
                  <a:pt x="7285" y="13492"/>
                </a:lnTo>
                <a:lnTo>
                  <a:pt x="7300" y="13493"/>
                </a:lnTo>
                <a:lnTo>
                  <a:pt x="7314" y="13493"/>
                </a:lnTo>
                <a:lnTo>
                  <a:pt x="7325" y="13493"/>
                </a:lnTo>
                <a:lnTo>
                  <a:pt x="7333" y="13491"/>
                </a:lnTo>
                <a:lnTo>
                  <a:pt x="7354" y="13485"/>
                </a:lnTo>
                <a:lnTo>
                  <a:pt x="7381" y="13479"/>
                </a:lnTo>
                <a:lnTo>
                  <a:pt x="7414" y="13473"/>
                </a:lnTo>
                <a:lnTo>
                  <a:pt x="7448" y="13469"/>
                </a:lnTo>
                <a:lnTo>
                  <a:pt x="7482" y="13467"/>
                </a:lnTo>
                <a:lnTo>
                  <a:pt x="7499" y="13466"/>
                </a:lnTo>
                <a:lnTo>
                  <a:pt x="7514" y="13467"/>
                </a:lnTo>
                <a:lnTo>
                  <a:pt x="7528" y="13468"/>
                </a:lnTo>
                <a:lnTo>
                  <a:pt x="7541" y="13470"/>
                </a:lnTo>
                <a:lnTo>
                  <a:pt x="7552" y="13472"/>
                </a:lnTo>
                <a:lnTo>
                  <a:pt x="7562" y="13477"/>
                </a:lnTo>
                <a:lnTo>
                  <a:pt x="7566" y="13475"/>
                </a:lnTo>
                <a:lnTo>
                  <a:pt x="7577" y="13468"/>
                </a:lnTo>
                <a:lnTo>
                  <a:pt x="7584" y="13463"/>
                </a:lnTo>
                <a:lnTo>
                  <a:pt x="7591" y="13456"/>
                </a:lnTo>
                <a:lnTo>
                  <a:pt x="7599" y="13448"/>
                </a:lnTo>
                <a:lnTo>
                  <a:pt x="7607" y="13439"/>
                </a:lnTo>
                <a:lnTo>
                  <a:pt x="7614" y="13428"/>
                </a:lnTo>
                <a:lnTo>
                  <a:pt x="7622" y="13416"/>
                </a:lnTo>
                <a:lnTo>
                  <a:pt x="7627" y="13401"/>
                </a:lnTo>
                <a:lnTo>
                  <a:pt x="7632" y="13386"/>
                </a:lnTo>
                <a:lnTo>
                  <a:pt x="7635" y="13369"/>
                </a:lnTo>
                <a:lnTo>
                  <a:pt x="7636" y="13350"/>
                </a:lnTo>
                <a:lnTo>
                  <a:pt x="7634" y="13330"/>
                </a:lnTo>
                <a:lnTo>
                  <a:pt x="7631" y="13307"/>
                </a:lnTo>
                <a:lnTo>
                  <a:pt x="7634" y="13220"/>
                </a:lnTo>
                <a:lnTo>
                  <a:pt x="7636" y="13129"/>
                </a:lnTo>
                <a:lnTo>
                  <a:pt x="7638" y="13020"/>
                </a:lnTo>
                <a:lnTo>
                  <a:pt x="7638" y="12904"/>
                </a:lnTo>
                <a:lnTo>
                  <a:pt x="7638" y="12848"/>
                </a:lnTo>
                <a:lnTo>
                  <a:pt x="7636" y="12793"/>
                </a:lnTo>
                <a:lnTo>
                  <a:pt x="7634" y="12742"/>
                </a:lnTo>
                <a:lnTo>
                  <a:pt x="7631" y="12696"/>
                </a:lnTo>
                <a:lnTo>
                  <a:pt x="7626" y="12656"/>
                </a:lnTo>
                <a:lnTo>
                  <a:pt x="7623" y="12639"/>
                </a:lnTo>
                <a:lnTo>
                  <a:pt x="7621" y="12624"/>
                </a:lnTo>
                <a:lnTo>
                  <a:pt x="7602" y="12555"/>
                </a:lnTo>
                <a:lnTo>
                  <a:pt x="7562" y="12396"/>
                </a:lnTo>
                <a:lnTo>
                  <a:pt x="7539" y="12307"/>
                </a:lnTo>
                <a:lnTo>
                  <a:pt x="7520" y="12222"/>
                </a:lnTo>
                <a:lnTo>
                  <a:pt x="7512" y="12183"/>
                </a:lnTo>
                <a:lnTo>
                  <a:pt x="7505" y="12151"/>
                </a:lnTo>
                <a:lnTo>
                  <a:pt x="7501" y="12123"/>
                </a:lnTo>
                <a:lnTo>
                  <a:pt x="7499" y="12103"/>
                </a:lnTo>
                <a:lnTo>
                  <a:pt x="7498" y="12058"/>
                </a:lnTo>
                <a:lnTo>
                  <a:pt x="7497" y="11993"/>
                </a:lnTo>
                <a:lnTo>
                  <a:pt x="7497" y="11829"/>
                </a:lnTo>
                <a:lnTo>
                  <a:pt x="7494" y="11746"/>
                </a:lnTo>
                <a:lnTo>
                  <a:pt x="7492" y="11672"/>
                </a:lnTo>
                <a:lnTo>
                  <a:pt x="7490" y="11639"/>
                </a:lnTo>
                <a:lnTo>
                  <a:pt x="7487" y="11613"/>
                </a:lnTo>
                <a:lnTo>
                  <a:pt x="7484" y="11591"/>
                </a:lnTo>
                <a:lnTo>
                  <a:pt x="7481" y="11584"/>
                </a:lnTo>
                <a:lnTo>
                  <a:pt x="7479" y="11577"/>
                </a:lnTo>
                <a:lnTo>
                  <a:pt x="7475" y="11563"/>
                </a:lnTo>
                <a:lnTo>
                  <a:pt x="7470" y="11544"/>
                </a:lnTo>
                <a:lnTo>
                  <a:pt x="7467" y="11520"/>
                </a:lnTo>
                <a:lnTo>
                  <a:pt x="7464" y="11493"/>
                </a:lnTo>
                <a:lnTo>
                  <a:pt x="7458" y="11429"/>
                </a:lnTo>
                <a:lnTo>
                  <a:pt x="7454" y="11358"/>
                </a:lnTo>
                <a:lnTo>
                  <a:pt x="7451" y="11287"/>
                </a:lnTo>
                <a:lnTo>
                  <a:pt x="7450" y="11222"/>
                </a:lnTo>
                <a:lnTo>
                  <a:pt x="7449" y="11167"/>
                </a:lnTo>
                <a:lnTo>
                  <a:pt x="7450" y="11129"/>
                </a:lnTo>
                <a:lnTo>
                  <a:pt x="7452" y="11077"/>
                </a:lnTo>
                <a:lnTo>
                  <a:pt x="7452" y="10984"/>
                </a:lnTo>
                <a:lnTo>
                  <a:pt x="7451" y="10863"/>
                </a:lnTo>
                <a:lnTo>
                  <a:pt x="7450" y="10727"/>
                </a:lnTo>
                <a:lnTo>
                  <a:pt x="7446" y="10587"/>
                </a:lnTo>
                <a:lnTo>
                  <a:pt x="7442" y="10457"/>
                </a:lnTo>
                <a:lnTo>
                  <a:pt x="7440" y="10399"/>
                </a:lnTo>
                <a:lnTo>
                  <a:pt x="7438" y="10349"/>
                </a:lnTo>
                <a:lnTo>
                  <a:pt x="7434" y="10308"/>
                </a:lnTo>
                <a:lnTo>
                  <a:pt x="7431" y="10276"/>
                </a:lnTo>
                <a:lnTo>
                  <a:pt x="7422" y="10226"/>
                </a:lnTo>
                <a:lnTo>
                  <a:pt x="7414" y="10176"/>
                </a:lnTo>
                <a:lnTo>
                  <a:pt x="7394" y="10081"/>
                </a:lnTo>
                <a:lnTo>
                  <a:pt x="7385" y="10035"/>
                </a:lnTo>
                <a:lnTo>
                  <a:pt x="7379" y="9993"/>
                </a:lnTo>
                <a:lnTo>
                  <a:pt x="7373" y="9950"/>
                </a:lnTo>
                <a:lnTo>
                  <a:pt x="7372" y="9931"/>
                </a:lnTo>
                <a:lnTo>
                  <a:pt x="7372" y="9911"/>
                </a:lnTo>
                <a:lnTo>
                  <a:pt x="7374" y="9878"/>
                </a:lnTo>
                <a:lnTo>
                  <a:pt x="7380" y="9820"/>
                </a:lnTo>
                <a:lnTo>
                  <a:pt x="7400" y="9646"/>
                </a:lnTo>
                <a:lnTo>
                  <a:pt x="7427" y="9413"/>
                </a:lnTo>
                <a:lnTo>
                  <a:pt x="7458" y="9152"/>
                </a:lnTo>
                <a:lnTo>
                  <a:pt x="7490" y="8890"/>
                </a:lnTo>
                <a:lnTo>
                  <a:pt x="7517" y="8656"/>
                </a:lnTo>
                <a:lnTo>
                  <a:pt x="7528" y="8558"/>
                </a:lnTo>
                <a:lnTo>
                  <a:pt x="7536" y="8477"/>
                </a:lnTo>
                <a:lnTo>
                  <a:pt x="7540" y="8417"/>
                </a:lnTo>
                <a:lnTo>
                  <a:pt x="7541" y="8396"/>
                </a:lnTo>
                <a:lnTo>
                  <a:pt x="7541" y="8382"/>
                </a:lnTo>
                <a:lnTo>
                  <a:pt x="7549" y="8329"/>
                </a:lnTo>
                <a:lnTo>
                  <a:pt x="7567" y="8201"/>
                </a:lnTo>
                <a:lnTo>
                  <a:pt x="7582" y="8201"/>
                </a:lnTo>
                <a:lnTo>
                  <a:pt x="7635" y="8201"/>
                </a:lnTo>
                <a:lnTo>
                  <a:pt x="7686" y="8202"/>
                </a:lnTo>
                <a:lnTo>
                  <a:pt x="7699" y="8375"/>
                </a:lnTo>
                <a:lnTo>
                  <a:pt x="7713" y="8530"/>
                </a:lnTo>
                <a:lnTo>
                  <a:pt x="7719" y="8594"/>
                </a:lnTo>
                <a:lnTo>
                  <a:pt x="7725" y="8643"/>
                </a:lnTo>
                <a:lnTo>
                  <a:pt x="7729" y="8676"/>
                </a:lnTo>
                <a:lnTo>
                  <a:pt x="7731" y="8685"/>
                </a:lnTo>
                <a:lnTo>
                  <a:pt x="7732" y="8689"/>
                </a:lnTo>
                <a:lnTo>
                  <a:pt x="7743" y="8737"/>
                </a:lnTo>
                <a:lnTo>
                  <a:pt x="7754" y="8790"/>
                </a:lnTo>
                <a:lnTo>
                  <a:pt x="7766" y="8854"/>
                </a:lnTo>
                <a:lnTo>
                  <a:pt x="7778" y="8927"/>
                </a:lnTo>
                <a:lnTo>
                  <a:pt x="7783" y="8966"/>
                </a:lnTo>
                <a:lnTo>
                  <a:pt x="7788" y="9003"/>
                </a:lnTo>
                <a:lnTo>
                  <a:pt x="7792" y="9040"/>
                </a:lnTo>
                <a:lnTo>
                  <a:pt x="7794" y="9076"/>
                </a:lnTo>
                <a:lnTo>
                  <a:pt x="7797" y="9111"/>
                </a:lnTo>
                <a:lnTo>
                  <a:pt x="7797" y="9141"/>
                </a:lnTo>
                <a:lnTo>
                  <a:pt x="7791" y="9228"/>
                </a:lnTo>
                <a:lnTo>
                  <a:pt x="7787" y="9319"/>
                </a:lnTo>
                <a:lnTo>
                  <a:pt x="7782" y="9424"/>
                </a:lnTo>
                <a:lnTo>
                  <a:pt x="7780" y="9532"/>
                </a:lnTo>
                <a:lnTo>
                  <a:pt x="7779" y="9582"/>
                </a:lnTo>
                <a:lnTo>
                  <a:pt x="7779" y="9629"/>
                </a:lnTo>
                <a:lnTo>
                  <a:pt x="7781" y="9670"/>
                </a:lnTo>
                <a:lnTo>
                  <a:pt x="7783" y="9704"/>
                </a:lnTo>
                <a:lnTo>
                  <a:pt x="7787" y="9730"/>
                </a:lnTo>
                <a:lnTo>
                  <a:pt x="7789" y="9739"/>
                </a:lnTo>
                <a:lnTo>
                  <a:pt x="7791" y="9745"/>
                </a:lnTo>
                <a:lnTo>
                  <a:pt x="7794" y="9790"/>
                </a:lnTo>
                <a:lnTo>
                  <a:pt x="7797" y="9839"/>
                </a:lnTo>
                <a:lnTo>
                  <a:pt x="7799" y="9898"/>
                </a:lnTo>
                <a:lnTo>
                  <a:pt x="7800" y="9963"/>
                </a:lnTo>
                <a:lnTo>
                  <a:pt x="7800" y="10029"/>
                </a:lnTo>
                <a:lnTo>
                  <a:pt x="7799" y="10061"/>
                </a:lnTo>
                <a:lnTo>
                  <a:pt x="7797" y="10092"/>
                </a:lnTo>
                <a:lnTo>
                  <a:pt x="7794" y="10119"/>
                </a:lnTo>
                <a:lnTo>
                  <a:pt x="7791" y="10145"/>
                </a:lnTo>
                <a:lnTo>
                  <a:pt x="7780" y="10434"/>
                </a:lnTo>
                <a:lnTo>
                  <a:pt x="7770" y="10738"/>
                </a:lnTo>
                <a:lnTo>
                  <a:pt x="7762" y="11095"/>
                </a:lnTo>
                <a:lnTo>
                  <a:pt x="7757" y="11282"/>
                </a:lnTo>
                <a:lnTo>
                  <a:pt x="7754" y="11466"/>
                </a:lnTo>
                <a:lnTo>
                  <a:pt x="7753" y="11646"/>
                </a:lnTo>
                <a:lnTo>
                  <a:pt x="7752" y="11814"/>
                </a:lnTo>
                <a:lnTo>
                  <a:pt x="7754" y="11965"/>
                </a:lnTo>
                <a:lnTo>
                  <a:pt x="7755" y="12034"/>
                </a:lnTo>
                <a:lnTo>
                  <a:pt x="7757" y="12097"/>
                </a:lnTo>
                <a:lnTo>
                  <a:pt x="7759" y="12154"/>
                </a:lnTo>
                <a:lnTo>
                  <a:pt x="7763" y="12203"/>
                </a:lnTo>
                <a:lnTo>
                  <a:pt x="7767" y="12245"/>
                </a:lnTo>
                <a:lnTo>
                  <a:pt x="7771" y="12278"/>
                </a:lnTo>
                <a:lnTo>
                  <a:pt x="7777" y="12333"/>
                </a:lnTo>
                <a:lnTo>
                  <a:pt x="7788" y="12460"/>
                </a:lnTo>
                <a:lnTo>
                  <a:pt x="7793" y="12535"/>
                </a:lnTo>
                <a:lnTo>
                  <a:pt x="7799" y="12608"/>
                </a:lnTo>
                <a:lnTo>
                  <a:pt x="7801" y="12672"/>
                </a:lnTo>
                <a:lnTo>
                  <a:pt x="7801" y="12699"/>
                </a:lnTo>
                <a:lnTo>
                  <a:pt x="7801" y="12722"/>
                </a:lnTo>
                <a:lnTo>
                  <a:pt x="7793" y="12757"/>
                </a:lnTo>
                <a:lnTo>
                  <a:pt x="7787" y="12793"/>
                </a:lnTo>
                <a:lnTo>
                  <a:pt x="7780" y="12837"/>
                </a:lnTo>
                <a:lnTo>
                  <a:pt x="7778" y="12858"/>
                </a:lnTo>
                <a:lnTo>
                  <a:pt x="7776" y="12881"/>
                </a:lnTo>
                <a:lnTo>
                  <a:pt x="7776" y="12903"/>
                </a:lnTo>
                <a:lnTo>
                  <a:pt x="7776" y="12923"/>
                </a:lnTo>
                <a:lnTo>
                  <a:pt x="7778" y="12941"/>
                </a:lnTo>
                <a:lnTo>
                  <a:pt x="7782" y="12958"/>
                </a:lnTo>
                <a:lnTo>
                  <a:pt x="7785" y="12964"/>
                </a:lnTo>
                <a:lnTo>
                  <a:pt x="7788" y="12971"/>
                </a:lnTo>
                <a:lnTo>
                  <a:pt x="7792" y="12976"/>
                </a:lnTo>
                <a:lnTo>
                  <a:pt x="7797" y="12979"/>
                </a:lnTo>
                <a:lnTo>
                  <a:pt x="7799" y="12988"/>
                </a:lnTo>
                <a:lnTo>
                  <a:pt x="7801" y="12998"/>
                </a:lnTo>
                <a:lnTo>
                  <a:pt x="7804" y="13011"/>
                </a:lnTo>
                <a:lnTo>
                  <a:pt x="7805" y="13026"/>
                </a:lnTo>
                <a:lnTo>
                  <a:pt x="7806" y="13044"/>
                </a:lnTo>
                <a:lnTo>
                  <a:pt x="7805" y="13062"/>
                </a:lnTo>
                <a:lnTo>
                  <a:pt x="7803" y="13072"/>
                </a:lnTo>
                <a:lnTo>
                  <a:pt x="7801" y="13082"/>
                </a:lnTo>
                <a:lnTo>
                  <a:pt x="7800" y="13085"/>
                </a:lnTo>
                <a:lnTo>
                  <a:pt x="7797" y="13093"/>
                </a:lnTo>
                <a:lnTo>
                  <a:pt x="7794" y="13104"/>
                </a:lnTo>
                <a:lnTo>
                  <a:pt x="7793" y="13110"/>
                </a:lnTo>
                <a:lnTo>
                  <a:pt x="7793" y="13116"/>
                </a:lnTo>
                <a:lnTo>
                  <a:pt x="7794" y="13122"/>
                </a:lnTo>
                <a:lnTo>
                  <a:pt x="7797" y="13129"/>
                </a:lnTo>
                <a:lnTo>
                  <a:pt x="7800" y="13134"/>
                </a:lnTo>
                <a:lnTo>
                  <a:pt x="7805" y="13140"/>
                </a:lnTo>
                <a:lnTo>
                  <a:pt x="7812" y="13144"/>
                </a:lnTo>
                <a:lnTo>
                  <a:pt x="7821" y="13147"/>
                </a:lnTo>
                <a:lnTo>
                  <a:pt x="7831" y="13150"/>
                </a:lnTo>
                <a:lnTo>
                  <a:pt x="7844" y="13151"/>
                </a:lnTo>
                <a:lnTo>
                  <a:pt x="7860" y="13156"/>
                </a:lnTo>
                <a:lnTo>
                  <a:pt x="7902" y="13169"/>
                </a:lnTo>
                <a:lnTo>
                  <a:pt x="7894" y="13530"/>
                </a:lnTo>
                <a:lnTo>
                  <a:pt x="7896" y="13535"/>
                </a:lnTo>
                <a:lnTo>
                  <a:pt x="7898" y="13540"/>
                </a:lnTo>
                <a:lnTo>
                  <a:pt x="7902" y="13545"/>
                </a:lnTo>
                <a:lnTo>
                  <a:pt x="7907" y="13550"/>
                </a:lnTo>
                <a:lnTo>
                  <a:pt x="7914" y="13555"/>
                </a:lnTo>
                <a:lnTo>
                  <a:pt x="7922" y="13558"/>
                </a:lnTo>
                <a:lnTo>
                  <a:pt x="7927" y="13560"/>
                </a:lnTo>
                <a:lnTo>
                  <a:pt x="7933" y="13560"/>
                </a:lnTo>
                <a:lnTo>
                  <a:pt x="8093" y="13557"/>
                </a:lnTo>
                <a:lnTo>
                  <a:pt x="8220" y="13557"/>
                </a:lnTo>
                <a:lnTo>
                  <a:pt x="8273" y="13558"/>
                </a:lnTo>
                <a:lnTo>
                  <a:pt x="8312" y="13560"/>
                </a:lnTo>
                <a:lnTo>
                  <a:pt x="8337" y="13558"/>
                </a:lnTo>
                <a:lnTo>
                  <a:pt x="8393" y="13555"/>
                </a:lnTo>
                <a:lnTo>
                  <a:pt x="8423" y="13553"/>
                </a:lnTo>
                <a:lnTo>
                  <a:pt x="8448" y="13549"/>
                </a:lnTo>
                <a:lnTo>
                  <a:pt x="8458" y="13548"/>
                </a:lnTo>
                <a:lnTo>
                  <a:pt x="8466" y="13545"/>
                </a:lnTo>
                <a:lnTo>
                  <a:pt x="8472" y="13542"/>
                </a:lnTo>
                <a:lnTo>
                  <a:pt x="8473" y="13541"/>
                </a:lnTo>
                <a:lnTo>
                  <a:pt x="8473" y="13540"/>
                </a:lnTo>
                <a:lnTo>
                  <a:pt x="8473" y="13471"/>
                </a:lnTo>
                <a:lnTo>
                  <a:pt x="8472" y="13469"/>
                </a:lnTo>
                <a:lnTo>
                  <a:pt x="8472" y="13467"/>
                </a:lnTo>
                <a:lnTo>
                  <a:pt x="8472" y="13463"/>
                </a:lnTo>
                <a:lnTo>
                  <a:pt x="8473" y="13458"/>
                </a:lnTo>
                <a:lnTo>
                  <a:pt x="8476" y="13453"/>
                </a:lnTo>
                <a:lnTo>
                  <a:pt x="8482" y="13447"/>
                </a:lnTo>
                <a:lnTo>
                  <a:pt x="8491" y="13442"/>
                </a:lnTo>
                <a:lnTo>
                  <a:pt x="8504" y="13436"/>
                </a:lnTo>
                <a:lnTo>
                  <a:pt x="8522" y="13431"/>
                </a:lnTo>
                <a:lnTo>
                  <a:pt x="8544" y="13425"/>
                </a:lnTo>
                <a:lnTo>
                  <a:pt x="8572" y="13420"/>
                </a:lnTo>
                <a:lnTo>
                  <a:pt x="8606" y="13416"/>
                </a:lnTo>
                <a:lnTo>
                  <a:pt x="8646" y="13412"/>
                </a:lnTo>
                <a:lnTo>
                  <a:pt x="8695" y="13410"/>
                </a:lnTo>
                <a:lnTo>
                  <a:pt x="8751" y="13408"/>
                </a:lnTo>
                <a:lnTo>
                  <a:pt x="8761" y="13407"/>
                </a:lnTo>
                <a:lnTo>
                  <a:pt x="8787" y="13400"/>
                </a:lnTo>
                <a:lnTo>
                  <a:pt x="8805" y="13395"/>
                </a:lnTo>
                <a:lnTo>
                  <a:pt x="8826" y="13388"/>
                </a:lnTo>
                <a:lnTo>
                  <a:pt x="8849" y="13380"/>
                </a:lnTo>
                <a:lnTo>
                  <a:pt x="8873" y="13370"/>
                </a:lnTo>
                <a:lnTo>
                  <a:pt x="8898" y="13358"/>
                </a:lnTo>
                <a:lnTo>
                  <a:pt x="8924" y="13344"/>
                </a:lnTo>
                <a:lnTo>
                  <a:pt x="8950" y="13328"/>
                </a:lnTo>
                <a:lnTo>
                  <a:pt x="8974" y="13310"/>
                </a:lnTo>
                <a:lnTo>
                  <a:pt x="8987" y="13300"/>
                </a:lnTo>
                <a:lnTo>
                  <a:pt x="8998" y="13289"/>
                </a:lnTo>
                <a:lnTo>
                  <a:pt x="9010" y="13278"/>
                </a:lnTo>
                <a:lnTo>
                  <a:pt x="9021" y="13266"/>
                </a:lnTo>
                <a:lnTo>
                  <a:pt x="9031" y="13254"/>
                </a:lnTo>
                <a:lnTo>
                  <a:pt x="9041" y="13241"/>
                </a:lnTo>
                <a:lnTo>
                  <a:pt x="9050" y="13228"/>
                </a:lnTo>
                <a:lnTo>
                  <a:pt x="9057" y="13214"/>
                </a:lnTo>
                <a:lnTo>
                  <a:pt x="9058" y="13208"/>
                </a:lnTo>
                <a:lnTo>
                  <a:pt x="9060" y="13193"/>
                </a:lnTo>
                <a:lnTo>
                  <a:pt x="9062" y="13172"/>
                </a:lnTo>
                <a:lnTo>
                  <a:pt x="9062" y="13160"/>
                </a:lnTo>
                <a:lnTo>
                  <a:pt x="9060" y="13147"/>
                </a:lnTo>
                <a:lnTo>
                  <a:pt x="9057" y="13135"/>
                </a:lnTo>
                <a:lnTo>
                  <a:pt x="9054" y="13123"/>
                </a:lnTo>
                <a:lnTo>
                  <a:pt x="9048" y="13113"/>
                </a:lnTo>
                <a:lnTo>
                  <a:pt x="9041" y="13103"/>
                </a:lnTo>
                <a:lnTo>
                  <a:pt x="9036" y="13098"/>
                </a:lnTo>
                <a:lnTo>
                  <a:pt x="9032" y="13094"/>
                </a:lnTo>
                <a:lnTo>
                  <a:pt x="9027" y="13091"/>
                </a:lnTo>
                <a:lnTo>
                  <a:pt x="9020" y="13087"/>
                </a:lnTo>
                <a:lnTo>
                  <a:pt x="9014" y="13085"/>
                </a:lnTo>
                <a:lnTo>
                  <a:pt x="9006" y="13084"/>
                </a:lnTo>
                <a:lnTo>
                  <a:pt x="8998" y="13082"/>
                </a:lnTo>
                <a:lnTo>
                  <a:pt x="8990" y="13082"/>
                </a:lnTo>
                <a:lnTo>
                  <a:pt x="8980" y="13081"/>
                </a:lnTo>
                <a:lnTo>
                  <a:pt x="8956" y="13079"/>
                </a:lnTo>
                <a:lnTo>
                  <a:pt x="8941" y="13078"/>
                </a:lnTo>
                <a:lnTo>
                  <a:pt x="8924" y="13078"/>
                </a:lnTo>
                <a:lnTo>
                  <a:pt x="8908" y="13080"/>
                </a:lnTo>
                <a:lnTo>
                  <a:pt x="8891" y="13082"/>
                </a:lnTo>
                <a:lnTo>
                  <a:pt x="8884" y="13084"/>
                </a:lnTo>
                <a:lnTo>
                  <a:pt x="8863" y="13089"/>
                </a:lnTo>
                <a:lnTo>
                  <a:pt x="8848" y="13091"/>
                </a:lnTo>
                <a:lnTo>
                  <a:pt x="8830" y="13093"/>
                </a:lnTo>
                <a:lnTo>
                  <a:pt x="8812" y="13095"/>
                </a:lnTo>
                <a:lnTo>
                  <a:pt x="8792" y="13095"/>
                </a:lnTo>
                <a:lnTo>
                  <a:pt x="8802" y="13087"/>
                </a:lnTo>
                <a:lnTo>
                  <a:pt x="8812" y="13079"/>
                </a:lnTo>
                <a:lnTo>
                  <a:pt x="8822" y="13069"/>
                </a:lnTo>
                <a:lnTo>
                  <a:pt x="8829" y="13059"/>
                </a:lnTo>
                <a:lnTo>
                  <a:pt x="8836" y="13047"/>
                </a:lnTo>
                <a:lnTo>
                  <a:pt x="8841" y="13034"/>
                </a:lnTo>
                <a:lnTo>
                  <a:pt x="8846" y="13020"/>
                </a:lnTo>
                <a:lnTo>
                  <a:pt x="8848" y="13005"/>
                </a:lnTo>
                <a:lnTo>
                  <a:pt x="8849" y="12930"/>
                </a:lnTo>
                <a:lnTo>
                  <a:pt x="8850" y="12842"/>
                </a:lnTo>
                <a:lnTo>
                  <a:pt x="8853" y="12722"/>
                </a:lnTo>
                <a:lnTo>
                  <a:pt x="8858" y="12709"/>
                </a:lnTo>
                <a:lnTo>
                  <a:pt x="8870" y="12673"/>
                </a:lnTo>
                <a:lnTo>
                  <a:pt x="8887" y="12620"/>
                </a:lnTo>
                <a:lnTo>
                  <a:pt x="8896" y="12587"/>
                </a:lnTo>
                <a:lnTo>
                  <a:pt x="8905" y="12551"/>
                </a:lnTo>
                <a:lnTo>
                  <a:pt x="8913" y="12513"/>
                </a:lnTo>
                <a:lnTo>
                  <a:pt x="8921" y="12472"/>
                </a:lnTo>
                <a:lnTo>
                  <a:pt x="8929" y="12431"/>
                </a:lnTo>
                <a:lnTo>
                  <a:pt x="8933" y="12388"/>
                </a:lnTo>
                <a:lnTo>
                  <a:pt x="8936" y="12346"/>
                </a:lnTo>
                <a:lnTo>
                  <a:pt x="8937" y="12303"/>
                </a:lnTo>
                <a:lnTo>
                  <a:pt x="8937" y="12282"/>
                </a:lnTo>
                <a:lnTo>
                  <a:pt x="8936" y="12261"/>
                </a:lnTo>
                <a:lnTo>
                  <a:pt x="8934" y="12240"/>
                </a:lnTo>
                <a:lnTo>
                  <a:pt x="8931" y="12221"/>
                </a:lnTo>
                <a:lnTo>
                  <a:pt x="8905" y="12014"/>
                </a:lnTo>
                <a:lnTo>
                  <a:pt x="8877" y="11801"/>
                </a:lnTo>
                <a:lnTo>
                  <a:pt x="8846" y="11551"/>
                </a:lnTo>
                <a:lnTo>
                  <a:pt x="8814" y="11293"/>
                </a:lnTo>
                <a:lnTo>
                  <a:pt x="8787" y="11055"/>
                </a:lnTo>
                <a:lnTo>
                  <a:pt x="8776" y="10952"/>
                </a:lnTo>
                <a:lnTo>
                  <a:pt x="8768" y="10866"/>
                </a:lnTo>
                <a:lnTo>
                  <a:pt x="8763" y="10799"/>
                </a:lnTo>
                <a:lnTo>
                  <a:pt x="8761" y="10774"/>
                </a:lnTo>
                <a:lnTo>
                  <a:pt x="8761" y="10754"/>
                </a:lnTo>
                <a:lnTo>
                  <a:pt x="8761" y="10668"/>
                </a:lnTo>
                <a:lnTo>
                  <a:pt x="8761" y="10577"/>
                </a:lnTo>
                <a:lnTo>
                  <a:pt x="8759" y="10469"/>
                </a:lnTo>
                <a:lnTo>
                  <a:pt x="8758" y="10357"/>
                </a:lnTo>
                <a:lnTo>
                  <a:pt x="8754" y="10250"/>
                </a:lnTo>
                <a:lnTo>
                  <a:pt x="8752" y="10203"/>
                </a:lnTo>
                <a:lnTo>
                  <a:pt x="8749" y="10162"/>
                </a:lnTo>
                <a:lnTo>
                  <a:pt x="8745" y="10127"/>
                </a:lnTo>
                <a:lnTo>
                  <a:pt x="8741" y="10101"/>
                </a:lnTo>
                <a:lnTo>
                  <a:pt x="8734" y="10046"/>
                </a:lnTo>
                <a:lnTo>
                  <a:pt x="8728" y="9987"/>
                </a:lnTo>
                <a:lnTo>
                  <a:pt x="8720" y="9918"/>
                </a:lnTo>
                <a:lnTo>
                  <a:pt x="8714" y="9843"/>
                </a:lnTo>
                <a:lnTo>
                  <a:pt x="8708" y="9772"/>
                </a:lnTo>
                <a:lnTo>
                  <a:pt x="8706" y="9740"/>
                </a:lnTo>
                <a:lnTo>
                  <a:pt x="8706" y="9711"/>
                </a:lnTo>
                <a:lnTo>
                  <a:pt x="8706" y="9687"/>
                </a:lnTo>
                <a:lnTo>
                  <a:pt x="8707" y="9668"/>
                </a:lnTo>
                <a:lnTo>
                  <a:pt x="8710" y="9638"/>
                </a:lnTo>
                <a:lnTo>
                  <a:pt x="8716" y="9565"/>
                </a:lnTo>
                <a:lnTo>
                  <a:pt x="8719" y="9518"/>
                </a:lnTo>
                <a:lnTo>
                  <a:pt x="8721" y="9468"/>
                </a:lnTo>
                <a:lnTo>
                  <a:pt x="8722" y="9418"/>
                </a:lnTo>
                <a:lnTo>
                  <a:pt x="8721" y="9370"/>
                </a:lnTo>
                <a:lnTo>
                  <a:pt x="8725" y="9285"/>
                </a:lnTo>
                <a:lnTo>
                  <a:pt x="8730" y="9193"/>
                </a:lnTo>
                <a:lnTo>
                  <a:pt x="8739" y="9084"/>
                </a:lnTo>
                <a:lnTo>
                  <a:pt x="8743" y="9026"/>
                </a:lnTo>
                <a:lnTo>
                  <a:pt x="8750" y="8968"/>
                </a:lnTo>
                <a:lnTo>
                  <a:pt x="8756" y="8910"/>
                </a:lnTo>
                <a:lnTo>
                  <a:pt x="8764" y="8854"/>
                </a:lnTo>
                <a:lnTo>
                  <a:pt x="8773" y="8802"/>
                </a:lnTo>
                <a:lnTo>
                  <a:pt x="8782" y="8755"/>
                </a:lnTo>
                <a:lnTo>
                  <a:pt x="8788" y="8734"/>
                </a:lnTo>
                <a:lnTo>
                  <a:pt x="8793" y="8715"/>
                </a:lnTo>
                <a:lnTo>
                  <a:pt x="8800" y="8696"/>
                </a:lnTo>
                <a:lnTo>
                  <a:pt x="8805" y="8681"/>
                </a:lnTo>
                <a:lnTo>
                  <a:pt x="8821" y="8698"/>
                </a:lnTo>
                <a:lnTo>
                  <a:pt x="8836" y="8716"/>
                </a:lnTo>
                <a:lnTo>
                  <a:pt x="8854" y="8733"/>
                </a:lnTo>
                <a:lnTo>
                  <a:pt x="8874" y="8751"/>
                </a:lnTo>
                <a:lnTo>
                  <a:pt x="8895" y="8768"/>
                </a:lnTo>
                <a:lnTo>
                  <a:pt x="8917" y="8785"/>
                </a:lnTo>
                <a:lnTo>
                  <a:pt x="8939" y="8802"/>
                </a:lnTo>
                <a:lnTo>
                  <a:pt x="8963" y="8819"/>
                </a:lnTo>
                <a:lnTo>
                  <a:pt x="9014" y="8852"/>
                </a:lnTo>
                <a:lnTo>
                  <a:pt x="9066" y="8884"/>
                </a:lnTo>
                <a:lnTo>
                  <a:pt x="9118" y="8913"/>
                </a:lnTo>
                <a:lnTo>
                  <a:pt x="9171" y="8942"/>
                </a:lnTo>
                <a:lnTo>
                  <a:pt x="9222" y="8968"/>
                </a:lnTo>
                <a:lnTo>
                  <a:pt x="9269" y="8992"/>
                </a:lnTo>
                <a:lnTo>
                  <a:pt x="9351" y="9030"/>
                </a:lnTo>
                <a:lnTo>
                  <a:pt x="9407" y="9055"/>
                </a:lnTo>
                <a:lnTo>
                  <a:pt x="9428" y="9064"/>
                </a:lnTo>
                <a:lnTo>
                  <a:pt x="9445" y="9070"/>
                </a:lnTo>
                <a:lnTo>
                  <a:pt x="9465" y="9080"/>
                </a:lnTo>
                <a:lnTo>
                  <a:pt x="9485" y="9091"/>
                </a:lnTo>
                <a:lnTo>
                  <a:pt x="9505" y="9103"/>
                </a:lnTo>
                <a:lnTo>
                  <a:pt x="9525" y="9117"/>
                </a:lnTo>
                <a:lnTo>
                  <a:pt x="9546" y="9132"/>
                </a:lnTo>
                <a:lnTo>
                  <a:pt x="9584" y="9162"/>
                </a:lnTo>
                <a:lnTo>
                  <a:pt x="9619" y="9191"/>
                </a:lnTo>
                <a:lnTo>
                  <a:pt x="9646" y="9215"/>
                </a:lnTo>
                <a:lnTo>
                  <a:pt x="9671" y="9239"/>
                </a:lnTo>
                <a:lnTo>
                  <a:pt x="9681" y="9245"/>
                </a:lnTo>
                <a:lnTo>
                  <a:pt x="9690" y="9250"/>
                </a:lnTo>
                <a:lnTo>
                  <a:pt x="9697" y="9253"/>
                </a:lnTo>
                <a:lnTo>
                  <a:pt x="9706" y="9255"/>
                </a:lnTo>
                <a:lnTo>
                  <a:pt x="9714" y="9256"/>
                </a:lnTo>
                <a:lnTo>
                  <a:pt x="9720" y="9255"/>
                </a:lnTo>
                <a:lnTo>
                  <a:pt x="9728" y="9253"/>
                </a:lnTo>
                <a:lnTo>
                  <a:pt x="9733" y="9251"/>
                </a:lnTo>
                <a:lnTo>
                  <a:pt x="9744" y="9246"/>
                </a:lnTo>
                <a:lnTo>
                  <a:pt x="9752" y="9240"/>
                </a:lnTo>
                <a:lnTo>
                  <a:pt x="9760" y="9234"/>
                </a:lnTo>
                <a:lnTo>
                  <a:pt x="9765" y="9217"/>
                </a:lnTo>
                <a:lnTo>
                  <a:pt x="9770" y="9198"/>
                </a:lnTo>
                <a:lnTo>
                  <a:pt x="9775" y="9175"/>
                </a:lnTo>
                <a:lnTo>
                  <a:pt x="9777" y="9151"/>
                </a:lnTo>
                <a:lnTo>
                  <a:pt x="9779" y="9125"/>
                </a:lnTo>
                <a:lnTo>
                  <a:pt x="9779" y="9096"/>
                </a:lnTo>
                <a:lnTo>
                  <a:pt x="9779" y="9066"/>
                </a:lnTo>
                <a:lnTo>
                  <a:pt x="9778" y="9034"/>
                </a:lnTo>
                <a:lnTo>
                  <a:pt x="9775" y="8968"/>
                </a:lnTo>
                <a:lnTo>
                  <a:pt x="9768" y="8897"/>
                </a:lnTo>
                <a:lnTo>
                  <a:pt x="9760" y="8825"/>
                </a:lnTo>
                <a:lnTo>
                  <a:pt x="9750" y="8753"/>
                </a:lnTo>
                <a:lnTo>
                  <a:pt x="9739" y="8682"/>
                </a:lnTo>
                <a:lnTo>
                  <a:pt x="9727" y="8614"/>
                </a:lnTo>
                <a:lnTo>
                  <a:pt x="9706" y="8496"/>
                </a:lnTo>
                <a:lnTo>
                  <a:pt x="9689" y="8408"/>
                </a:lnTo>
                <a:lnTo>
                  <a:pt x="9681" y="8367"/>
                </a:lnTo>
                <a:lnTo>
                  <a:pt x="9679" y="8357"/>
                </a:lnTo>
                <a:lnTo>
                  <a:pt x="9672" y="8344"/>
                </a:lnTo>
                <a:lnTo>
                  <a:pt x="9654" y="8304"/>
                </a:lnTo>
                <a:lnTo>
                  <a:pt x="9626" y="8250"/>
                </a:lnTo>
                <a:lnTo>
                  <a:pt x="9612" y="8219"/>
                </a:lnTo>
                <a:lnTo>
                  <a:pt x="9597" y="8185"/>
                </a:lnTo>
                <a:lnTo>
                  <a:pt x="9582" y="8148"/>
                </a:lnTo>
                <a:lnTo>
                  <a:pt x="9568" y="8108"/>
                </a:lnTo>
                <a:lnTo>
                  <a:pt x="9555" y="8067"/>
                </a:lnTo>
                <a:lnTo>
                  <a:pt x="9543" y="8025"/>
                </a:lnTo>
                <a:lnTo>
                  <a:pt x="9533" y="7980"/>
                </a:lnTo>
                <a:lnTo>
                  <a:pt x="9529" y="7958"/>
                </a:lnTo>
                <a:lnTo>
                  <a:pt x="9526" y="7935"/>
                </a:lnTo>
                <a:lnTo>
                  <a:pt x="9523" y="7911"/>
                </a:lnTo>
                <a:lnTo>
                  <a:pt x="9522" y="7888"/>
                </a:lnTo>
                <a:lnTo>
                  <a:pt x="9521" y="7864"/>
                </a:lnTo>
                <a:lnTo>
                  <a:pt x="9521" y="7841"/>
                </a:lnTo>
                <a:lnTo>
                  <a:pt x="9521" y="7797"/>
                </a:lnTo>
                <a:lnTo>
                  <a:pt x="9519" y="7758"/>
                </a:lnTo>
                <a:lnTo>
                  <a:pt x="9515" y="7725"/>
                </a:lnTo>
                <a:lnTo>
                  <a:pt x="9510" y="7696"/>
                </a:lnTo>
                <a:lnTo>
                  <a:pt x="9504" y="7672"/>
                </a:lnTo>
                <a:lnTo>
                  <a:pt x="9497" y="7652"/>
                </a:lnTo>
                <a:lnTo>
                  <a:pt x="9489" y="7634"/>
                </a:lnTo>
                <a:lnTo>
                  <a:pt x="9481" y="7619"/>
                </a:lnTo>
                <a:lnTo>
                  <a:pt x="9473" y="7606"/>
                </a:lnTo>
                <a:lnTo>
                  <a:pt x="9465" y="7594"/>
                </a:lnTo>
                <a:lnTo>
                  <a:pt x="9449" y="7571"/>
                </a:lnTo>
                <a:lnTo>
                  <a:pt x="9442" y="7559"/>
                </a:lnTo>
                <a:lnTo>
                  <a:pt x="9437" y="7546"/>
                </a:lnTo>
                <a:lnTo>
                  <a:pt x="9431" y="7532"/>
                </a:lnTo>
                <a:lnTo>
                  <a:pt x="9428" y="7514"/>
                </a:lnTo>
                <a:lnTo>
                  <a:pt x="9424" y="7489"/>
                </a:lnTo>
                <a:lnTo>
                  <a:pt x="9415" y="7450"/>
                </a:lnTo>
                <a:lnTo>
                  <a:pt x="9389" y="7339"/>
                </a:lnTo>
                <a:lnTo>
                  <a:pt x="9355" y="7198"/>
                </a:lnTo>
                <a:lnTo>
                  <a:pt x="9316" y="7043"/>
                </a:lnTo>
                <a:lnTo>
                  <a:pt x="9276" y="6889"/>
                </a:lnTo>
                <a:lnTo>
                  <a:pt x="9239" y="6755"/>
                </a:lnTo>
                <a:lnTo>
                  <a:pt x="9223" y="6700"/>
                </a:lnTo>
                <a:lnTo>
                  <a:pt x="9209" y="6654"/>
                </a:lnTo>
                <a:lnTo>
                  <a:pt x="9197" y="6622"/>
                </a:lnTo>
                <a:lnTo>
                  <a:pt x="9192" y="6611"/>
                </a:lnTo>
                <a:lnTo>
                  <a:pt x="9189" y="6604"/>
                </a:lnTo>
                <a:lnTo>
                  <a:pt x="9174" y="6579"/>
                </a:lnTo>
                <a:lnTo>
                  <a:pt x="9154" y="6544"/>
                </a:lnTo>
                <a:lnTo>
                  <a:pt x="9132" y="6502"/>
                </a:lnTo>
                <a:lnTo>
                  <a:pt x="9110" y="6454"/>
                </a:lnTo>
                <a:lnTo>
                  <a:pt x="9099" y="6428"/>
                </a:lnTo>
                <a:lnTo>
                  <a:pt x="9088" y="6402"/>
                </a:lnTo>
                <a:lnTo>
                  <a:pt x="9078" y="6375"/>
                </a:lnTo>
                <a:lnTo>
                  <a:pt x="9069" y="6347"/>
                </a:lnTo>
                <a:lnTo>
                  <a:pt x="9062" y="6320"/>
                </a:lnTo>
                <a:lnTo>
                  <a:pt x="9055" y="6293"/>
                </a:lnTo>
                <a:lnTo>
                  <a:pt x="9051" y="6266"/>
                </a:lnTo>
                <a:lnTo>
                  <a:pt x="9047" y="6238"/>
                </a:lnTo>
                <a:lnTo>
                  <a:pt x="9045" y="6211"/>
                </a:lnTo>
                <a:lnTo>
                  <a:pt x="9042" y="6181"/>
                </a:lnTo>
                <a:lnTo>
                  <a:pt x="9038" y="6150"/>
                </a:lnTo>
                <a:lnTo>
                  <a:pt x="9032" y="6117"/>
                </a:lnTo>
                <a:lnTo>
                  <a:pt x="9019" y="6052"/>
                </a:lnTo>
                <a:lnTo>
                  <a:pt x="9005" y="5989"/>
                </a:lnTo>
                <a:lnTo>
                  <a:pt x="8992" y="5932"/>
                </a:lnTo>
                <a:lnTo>
                  <a:pt x="8981" y="5886"/>
                </a:lnTo>
                <a:lnTo>
                  <a:pt x="8970" y="5844"/>
                </a:lnTo>
                <a:lnTo>
                  <a:pt x="8957" y="5826"/>
                </a:lnTo>
                <a:lnTo>
                  <a:pt x="8945" y="5804"/>
                </a:lnTo>
                <a:lnTo>
                  <a:pt x="8931" y="5778"/>
                </a:lnTo>
                <a:lnTo>
                  <a:pt x="8923" y="5763"/>
                </a:lnTo>
                <a:lnTo>
                  <a:pt x="8917" y="5747"/>
                </a:lnTo>
                <a:lnTo>
                  <a:pt x="8911" y="5730"/>
                </a:lnTo>
                <a:lnTo>
                  <a:pt x="8907" y="5713"/>
                </a:lnTo>
                <a:lnTo>
                  <a:pt x="8902" y="5694"/>
                </a:lnTo>
                <a:lnTo>
                  <a:pt x="8900" y="5676"/>
                </a:lnTo>
                <a:lnTo>
                  <a:pt x="8900" y="5657"/>
                </a:lnTo>
                <a:lnTo>
                  <a:pt x="8901" y="5640"/>
                </a:lnTo>
                <a:lnTo>
                  <a:pt x="8906" y="5605"/>
                </a:lnTo>
                <a:lnTo>
                  <a:pt x="8907" y="5575"/>
                </a:lnTo>
                <a:lnTo>
                  <a:pt x="8907" y="5550"/>
                </a:lnTo>
                <a:lnTo>
                  <a:pt x="8905" y="5530"/>
                </a:lnTo>
                <a:lnTo>
                  <a:pt x="8902" y="5513"/>
                </a:lnTo>
                <a:lnTo>
                  <a:pt x="8900" y="5502"/>
                </a:lnTo>
                <a:lnTo>
                  <a:pt x="8897" y="5494"/>
                </a:lnTo>
                <a:lnTo>
                  <a:pt x="8885" y="5486"/>
                </a:lnTo>
                <a:lnTo>
                  <a:pt x="8873" y="5479"/>
                </a:lnTo>
                <a:lnTo>
                  <a:pt x="8859" y="5474"/>
                </a:lnTo>
                <a:lnTo>
                  <a:pt x="8843" y="5469"/>
                </a:lnTo>
                <a:lnTo>
                  <a:pt x="8815" y="5386"/>
                </a:lnTo>
                <a:lnTo>
                  <a:pt x="8800" y="5345"/>
                </a:lnTo>
                <a:lnTo>
                  <a:pt x="8785" y="5306"/>
                </a:lnTo>
                <a:lnTo>
                  <a:pt x="8769" y="5271"/>
                </a:lnTo>
                <a:lnTo>
                  <a:pt x="8755" y="5241"/>
                </a:lnTo>
                <a:lnTo>
                  <a:pt x="8743" y="5217"/>
                </a:lnTo>
                <a:lnTo>
                  <a:pt x="8737" y="5208"/>
                </a:lnTo>
                <a:lnTo>
                  <a:pt x="8731" y="5201"/>
                </a:lnTo>
                <a:lnTo>
                  <a:pt x="8721" y="5188"/>
                </a:lnTo>
                <a:lnTo>
                  <a:pt x="8709" y="5171"/>
                </a:lnTo>
                <a:lnTo>
                  <a:pt x="8697" y="5149"/>
                </a:lnTo>
                <a:lnTo>
                  <a:pt x="8683" y="5124"/>
                </a:lnTo>
                <a:lnTo>
                  <a:pt x="8669" y="5097"/>
                </a:lnTo>
                <a:lnTo>
                  <a:pt x="8654" y="5066"/>
                </a:lnTo>
                <a:lnTo>
                  <a:pt x="8624" y="5002"/>
                </a:lnTo>
                <a:lnTo>
                  <a:pt x="8611" y="4968"/>
                </a:lnTo>
                <a:lnTo>
                  <a:pt x="8597" y="4934"/>
                </a:lnTo>
                <a:lnTo>
                  <a:pt x="8585" y="4903"/>
                </a:lnTo>
                <a:lnTo>
                  <a:pt x="8574" y="4871"/>
                </a:lnTo>
                <a:lnTo>
                  <a:pt x="8565" y="4842"/>
                </a:lnTo>
                <a:lnTo>
                  <a:pt x="8558" y="4815"/>
                </a:lnTo>
                <a:lnTo>
                  <a:pt x="8553" y="4792"/>
                </a:lnTo>
                <a:lnTo>
                  <a:pt x="8551" y="4773"/>
                </a:lnTo>
                <a:lnTo>
                  <a:pt x="8545" y="4661"/>
                </a:lnTo>
                <a:lnTo>
                  <a:pt x="8540" y="4583"/>
                </a:lnTo>
                <a:lnTo>
                  <a:pt x="8537" y="4501"/>
                </a:lnTo>
                <a:lnTo>
                  <a:pt x="8535" y="4420"/>
                </a:lnTo>
                <a:lnTo>
                  <a:pt x="8534" y="4346"/>
                </a:lnTo>
                <a:lnTo>
                  <a:pt x="8535" y="4315"/>
                </a:lnTo>
                <a:lnTo>
                  <a:pt x="8536" y="4288"/>
                </a:lnTo>
                <a:lnTo>
                  <a:pt x="8538" y="4267"/>
                </a:lnTo>
                <a:lnTo>
                  <a:pt x="8541" y="4252"/>
                </a:lnTo>
                <a:lnTo>
                  <a:pt x="8545" y="4237"/>
                </a:lnTo>
                <a:lnTo>
                  <a:pt x="8547" y="4218"/>
                </a:lnTo>
                <a:lnTo>
                  <a:pt x="8550" y="4194"/>
                </a:lnTo>
                <a:lnTo>
                  <a:pt x="8552" y="4167"/>
                </a:lnTo>
                <a:lnTo>
                  <a:pt x="8556" y="4100"/>
                </a:lnTo>
                <a:lnTo>
                  <a:pt x="8558" y="4025"/>
                </a:lnTo>
                <a:lnTo>
                  <a:pt x="8570" y="4051"/>
                </a:lnTo>
                <a:lnTo>
                  <a:pt x="8583" y="4080"/>
                </a:lnTo>
                <a:lnTo>
                  <a:pt x="8610" y="4146"/>
                </a:lnTo>
                <a:lnTo>
                  <a:pt x="8638" y="4218"/>
                </a:lnTo>
                <a:lnTo>
                  <a:pt x="8664" y="4289"/>
                </a:lnTo>
                <a:lnTo>
                  <a:pt x="8705" y="4406"/>
                </a:lnTo>
                <a:lnTo>
                  <a:pt x="8721" y="4456"/>
                </a:lnTo>
                <a:lnTo>
                  <a:pt x="8728" y="4494"/>
                </a:lnTo>
                <a:lnTo>
                  <a:pt x="8737" y="4534"/>
                </a:lnTo>
                <a:lnTo>
                  <a:pt x="8746" y="4574"/>
                </a:lnTo>
                <a:lnTo>
                  <a:pt x="8759" y="4615"/>
                </a:lnTo>
                <a:lnTo>
                  <a:pt x="8773" y="4656"/>
                </a:lnTo>
                <a:lnTo>
                  <a:pt x="8789" y="4699"/>
                </a:lnTo>
                <a:lnTo>
                  <a:pt x="8805" y="4741"/>
                </a:lnTo>
                <a:lnTo>
                  <a:pt x="8824" y="4783"/>
                </a:lnTo>
                <a:lnTo>
                  <a:pt x="8843" y="4825"/>
                </a:lnTo>
                <a:lnTo>
                  <a:pt x="8864" y="4868"/>
                </a:lnTo>
                <a:lnTo>
                  <a:pt x="8885" y="4909"/>
                </a:lnTo>
                <a:lnTo>
                  <a:pt x="8907" y="4951"/>
                </a:lnTo>
                <a:lnTo>
                  <a:pt x="8930" y="4992"/>
                </a:lnTo>
                <a:lnTo>
                  <a:pt x="8951" y="5031"/>
                </a:lnTo>
                <a:lnTo>
                  <a:pt x="8997" y="5109"/>
                </a:lnTo>
                <a:lnTo>
                  <a:pt x="9042" y="5182"/>
                </a:lnTo>
                <a:lnTo>
                  <a:pt x="9086" y="5248"/>
                </a:lnTo>
                <a:lnTo>
                  <a:pt x="9125" y="5308"/>
                </a:lnTo>
                <a:lnTo>
                  <a:pt x="9161" y="5359"/>
                </a:lnTo>
                <a:lnTo>
                  <a:pt x="9213" y="5433"/>
                </a:lnTo>
                <a:lnTo>
                  <a:pt x="9233" y="5459"/>
                </a:lnTo>
                <a:lnTo>
                  <a:pt x="9252" y="5483"/>
                </a:lnTo>
                <a:lnTo>
                  <a:pt x="9279" y="5519"/>
                </a:lnTo>
                <a:lnTo>
                  <a:pt x="9352" y="5619"/>
                </a:lnTo>
                <a:lnTo>
                  <a:pt x="9440" y="5744"/>
                </a:lnTo>
                <a:lnTo>
                  <a:pt x="9535" y="5881"/>
                </a:lnTo>
                <a:lnTo>
                  <a:pt x="9704" y="6126"/>
                </a:lnTo>
                <a:lnTo>
                  <a:pt x="9779" y="6234"/>
                </a:lnTo>
                <a:lnTo>
                  <a:pt x="9811" y="6278"/>
                </a:lnTo>
                <a:lnTo>
                  <a:pt x="9839" y="6319"/>
                </a:lnTo>
                <a:lnTo>
                  <a:pt x="9863" y="6356"/>
                </a:lnTo>
                <a:lnTo>
                  <a:pt x="9883" y="6391"/>
                </a:lnTo>
                <a:lnTo>
                  <a:pt x="9899" y="6423"/>
                </a:lnTo>
                <a:lnTo>
                  <a:pt x="9912" y="6452"/>
                </a:lnTo>
                <a:lnTo>
                  <a:pt x="9923" y="6477"/>
                </a:lnTo>
                <a:lnTo>
                  <a:pt x="9931" y="6500"/>
                </a:lnTo>
                <a:lnTo>
                  <a:pt x="9936" y="6521"/>
                </a:lnTo>
                <a:lnTo>
                  <a:pt x="9941" y="6537"/>
                </a:lnTo>
                <a:lnTo>
                  <a:pt x="9943" y="6552"/>
                </a:lnTo>
                <a:lnTo>
                  <a:pt x="9945" y="6563"/>
                </a:lnTo>
                <a:lnTo>
                  <a:pt x="9945" y="6580"/>
                </a:lnTo>
                <a:lnTo>
                  <a:pt x="9944" y="6584"/>
                </a:lnTo>
                <a:lnTo>
                  <a:pt x="9944" y="6600"/>
                </a:lnTo>
                <a:lnTo>
                  <a:pt x="9943" y="6617"/>
                </a:lnTo>
                <a:lnTo>
                  <a:pt x="9944" y="6633"/>
                </a:lnTo>
                <a:lnTo>
                  <a:pt x="9945" y="6649"/>
                </a:lnTo>
                <a:lnTo>
                  <a:pt x="9949" y="6682"/>
                </a:lnTo>
                <a:lnTo>
                  <a:pt x="9957" y="6716"/>
                </a:lnTo>
                <a:lnTo>
                  <a:pt x="9965" y="6748"/>
                </a:lnTo>
                <a:lnTo>
                  <a:pt x="9974" y="6779"/>
                </a:lnTo>
                <a:lnTo>
                  <a:pt x="9986" y="6810"/>
                </a:lnTo>
                <a:lnTo>
                  <a:pt x="9997" y="6838"/>
                </a:lnTo>
                <a:lnTo>
                  <a:pt x="10009" y="6864"/>
                </a:lnTo>
                <a:lnTo>
                  <a:pt x="10020" y="6889"/>
                </a:lnTo>
                <a:lnTo>
                  <a:pt x="10041" y="6929"/>
                </a:lnTo>
                <a:lnTo>
                  <a:pt x="10056" y="6955"/>
                </a:lnTo>
                <a:lnTo>
                  <a:pt x="10062" y="6965"/>
                </a:lnTo>
                <a:lnTo>
                  <a:pt x="10066" y="6973"/>
                </a:lnTo>
                <a:lnTo>
                  <a:pt x="10071" y="6983"/>
                </a:lnTo>
                <a:lnTo>
                  <a:pt x="10078" y="7005"/>
                </a:lnTo>
                <a:lnTo>
                  <a:pt x="10083" y="7026"/>
                </a:lnTo>
                <a:lnTo>
                  <a:pt x="10087" y="7045"/>
                </a:lnTo>
                <a:lnTo>
                  <a:pt x="10089" y="7064"/>
                </a:lnTo>
                <a:lnTo>
                  <a:pt x="10090" y="7078"/>
                </a:lnTo>
                <a:lnTo>
                  <a:pt x="10090" y="7091"/>
                </a:lnTo>
                <a:lnTo>
                  <a:pt x="10091" y="7100"/>
                </a:lnTo>
                <a:lnTo>
                  <a:pt x="10093" y="7112"/>
                </a:lnTo>
                <a:lnTo>
                  <a:pt x="10102" y="7141"/>
                </a:lnTo>
                <a:lnTo>
                  <a:pt x="10114" y="7176"/>
                </a:lnTo>
                <a:lnTo>
                  <a:pt x="10127" y="7212"/>
                </a:lnTo>
                <a:lnTo>
                  <a:pt x="10152" y="7278"/>
                </a:lnTo>
                <a:lnTo>
                  <a:pt x="10163" y="7305"/>
                </a:lnTo>
                <a:lnTo>
                  <a:pt x="10136" y="7316"/>
                </a:lnTo>
                <a:lnTo>
                  <a:pt x="10111" y="7326"/>
                </a:lnTo>
                <a:lnTo>
                  <a:pt x="10089" y="7335"/>
                </a:lnTo>
                <a:lnTo>
                  <a:pt x="10070" y="7344"/>
                </a:lnTo>
                <a:lnTo>
                  <a:pt x="10055" y="7354"/>
                </a:lnTo>
                <a:lnTo>
                  <a:pt x="10042" y="7363"/>
                </a:lnTo>
                <a:lnTo>
                  <a:pt x="10031" y="7371"/>
                </a:lnTo>
                <a:lnTo>
                  <a:pt x="10023" y="7379"/>
                </a:lnTo>
                <a:lnTo>
                  <a:pt x="10016" y="7387"/>
                </a:lnTo>
                <a:lnTo>
                  <a:pt x="10011" y="7392"/>
                </a:lnTo>
                <a:lnTo>
                  <a:pt x="10008" y="7399"/>
                </a:lnTo>
                <a:lnTo>
                  <a:pt x="10005" y="7403"/>
                </a:lnTo>
                <a:lnTo>
                  <a:pt x="10003" y="7410"/>
                </a:lnTo>
                <a:lnTo>
                  <a:pt x="10003" y="7413"/>
                </a:lnTo>
                <a:lnTo>
                  <a:pt x="10002" y="7420"/>
                </a:lnTo>
                <a:lnTo>
                  <a:pt x="10003" y="7428"/>
                </a:lnTo>
                <a:lnTo>
                  <a:pt x="10006" y="7435"/>
                </a:lnTo>
                <a:lnTo>
                  <a:pt x="10010" y="7441"/>
                </a:lnTo>
                <a:lnTo>
                  <a:pt x="10016" y="7447"/>
                </a:lnTo>
                <a:lnTo>
                  <a:pt x="10021" y="7452"/>
                </a:lnTo>
                <a:lnTo>
                  <a:pt x="10029" y="7456"/>
                </a:lnTo>
                <a:lnTo>
                  <a:pt x="10035" y="7461"/>
                </a:lnTo>
                <a:lnTo>
                  <a:pt x="10051" y="7467"/>
                </a:lnTo>
                <a:lnTo>
                  <a:pt x="10063" y="7472"/>
                </a:lnTo>
                <a:lnTo>
                  <a:pt x="10076" y="7476"/>
                </a:lnTo>
                <a:lnTo>
                  <a:pt x="10071" y="7505"/>
                </a:lnTo>
                <a:lnTo>
                  <a:pt x="10076" y="7511"/>
                </a:lnTo>
                <a:lnTo>
                  <a:pt x="10081" y="7517"/>
                </a:lnTo>
                <a:lnTo>
                  <a:pt x="10088" y="7522"/>
                </a:lnTo>
                <a:lnTo>
                  <a:pt x="10094" y="7526"/>
                </a:lnTo>
                <a:lnTo>
                  <a:pt x="10101" y="7529"/>
                </a:lnTo>
                <a:lnTo>
                  <a:pt x="10109" y="7532"/>
                </a:lnTo>
                <a:lnTo>
                  <a:pt x="10124" y="7536"/>
                </a:lnTo>
                <a:lnTo>
                  <a:pt x="10141" y="7537"/>
                </a:lnTo>
                <a:lnTo>
                  <a:pt x="10159" y="7537"/>
                </a:lnTo>
                <a:lnTo>
                  <a:pt x="10176" y="7535"/>
                </a:lnTo>
                <a:lnTo>
                  <a:pt x="10194" y="7533"/>
                </a:lnTo>
                <a:lnTo>
                  <a:pt x="10211" y="7528"/>
                </a:lnTo>
                <a:lnTo>
                  <a:pt x="10227" y="7524"/>
                </a:lnTo>
                <a:lnTo>
                  <a:pt x="10255" y="7515"/>
                </a:lnTo>
                <a:lnTo>
                  <a:pt x="10273" y="7508"/>
                </a:lnTo>
                <a:lnTo>
                  <a:pt x="10281" y="7505"/>
                </a:lnTo>
                <a:lnTo>
                  <a:pt x="10300" y="7501"/>
                </a:lnTo>
                <a:lnTo>
                  <a:pt x="10322" y="7495"/>
                </a:lnTo>
                <a:lnTo>
                  <a:pt x="10344" y="7487"/>
                </a:lnTo>
                <a:lnTo>
                  <a:pt x="10367" y="7478"/>
                </a:lnTo>
                <a:lnTo>
                  <a:pt x="10390" y="7468"/>
                </a:lnTo>
                <a:lnTo>
                  <a:pt x="10413" y="7456"/>
                </a:lnTo>
                <a:lnTo>
                  <a:pt x="10458" y="7434"/>
                </a:lnTo>
                <a:lnTo>
                  <a:pt x="10497" y="7411"/>
                </a:lnTo>
                <a:lnTo>
                  <a:pt x="10529" y="7392"/>
                </a:lnTo>
                <a:lnTo>
                  <a:pt x="10558" y="7374"/>
                </a:lnTo>
                <a:lnTo>
                  <a:pt x="10562" y="7370"/>
                </a:lnTo>
                <a:lnTo>
                  <a:pt x="10565" y="7365"/>
                </a:lnTo>
                <a:lnTo>
                  <a:pt x="10569" y="7359"/>
                </a:lnTo>
                <a:lnTo>
                  <a:pt x="10572" y="7351"/>
                </a:lnTo>
                <a:lnTo>
                  <a:pt x="10577" y="7331"/>
                </a:lnTo>
                <a:lnTo>
                  <a:pt x="10582" y="7307"/>
                </a:lnTo>
                <a:lnTo>
                  <a:pt x="10585" y="7279"/>
                </a:lnTo>
                <a:lnTo>
                  <a:pt x="10588" y="7248"/>
                </a:lnTo>
                <a:lnTo>
                  <a:pt x="10591" y="7217"/>
                </a:lnTo>
                <a:lnTo>
                  <a:pt x="10592" y="7184"/>
                </a:lnTo>
                <a:lnTo>
                  <a:pt x="10593" y="7121"/>
                </a:lnTo>
                <a:lnTo>
                  <a:pt x="10593" y="7066"/>
                </a:lnTo>
                <a:lnTo>
                  <a:pt x="10592" y="7013"/>
                </a:lnTo>
                <a:close/>
              </a:path>
            </a:pathLst>
          </a:custGeom>
          <a:noFill/>
          <a:ln w="9525">
            <a:solidFill>
              <a:schemeClr val="accent6">
                <a:lumMod val="50000"/>
              </a:schemeClr>
            </a:solidFill>
            <a:round/>
            <a:headEnd/>
            <a:tailEnd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9" name="KSO_Shape"/>
          <p:cNvSpPr>
            <a:spLocks/>
          </p:cNvSpPr>
          <p:nvPr/>
        </p:nvSpPr>
        <p:spPr bwMode="auto">
          <a:xfrm>
            <a:off x="5806583" y="476004"/>
            <a:ext cx="2599433" cy="2775195"/>
          </a:xfrm>
          <a:custGeom>
            <a:avLst/>
            <a:gdLst>
              <a:gd name="T0" fmla="*/ 1674930 w 2493803"/>
              <a:gd name="T1" fmla="*/ 1031109 h 2660913"/>
              <a:gd name="T2" fmla="*/ 378289 w 2493803"/>
              <a:gd name="T3" fmla="*/ 43237 h 2660913"/>
              <a:gd name="T4" fmla="*/ 399061 w 2493803"/>
              <a:gd name="T5" fmla="*/ 187406 h 2660913"/>
              <a:gd name="T6" fmla="*/ 363580 w 2493803"/>
              <a:gd name="T7" fmla="*/ 258263 h 2660913"/>
              <a:gd name="T8" fmla="*/ 432607 w 2493803"/>
              <a:gd name="T9" fmla="*/ 339962 h 2660913"/>
              <a:gd name="T10" fmla="*/ 517245 w 2493803"/>
              <a:gd name="T11" fmla="*/ 474192 h 2660913"/>
              <a:gd name="T12" fmla="*/ 642137 w 2493803"/>
              <a:gd name="T13" fmla="*/ 596161 h 2660913"/>
              <a:gd name="T14" fmla="*/ 788060 w 2493803"/>
              <a:gd name="T15" fmla="*/ 646755 h 2660913"/>
              <a:gd name="T16" fmla="*/ 858505 w 2493803"/>
              <a:gd name="T17" fmla="*/ 600549 h 2660913"/>
              <a:gd name="T18" fmla="*/ 930024 w 2493803"/>
              <a:gd name="T19" fmla="*/ 664371 h 2660913"/>
              <a:gd name="T20" fmla="*/ 942029 w 2493803"/>
              <a:gd name="T21" fmla="*/ 596373 h 2660913"/>
              <a:gd name="T22" fmla="*/ 993176 w 2493803"/>
              <a:gd name="T23" fmla="*/ 713032 h 2660913"/>
              <a:gd name="T24" fmla="*/ 1008141 w 2493803"/>
              <a:gd name="T25" fmla="*/ 669715 h 2660913"/>
              <a:gd name="T26" fmla="*/ 1124436 w 2493803"/>
              <a:gd name="T27" fmla="*/ 619339 h 2660913"/>
              <a:gd name="T28" fmla="*/ 1263855 w 2493803"/>
              <a:gd name="T29" fmla="*/ 514179 h 2660913"/>
              <a:gd name="T30" fmla="*/ 1337178 w 2493803"/>
              <a:gd name="T31" fmla="*/ 404891 h 2660913"/>
              <a:gd name="T32" fmla="*/ 1402502 w 2493803"/>
              <a:gd name="T33" fmla="*/ 511703 h 2660913"/>
              <a:gd name="T34" fmla="*/ 1405598 w 2493803"/>
              <a:gd name="T35" fmla="*/ 832378 h 2660913"/>
              <a:gd name="T36" fmla="*/ 1579365 w 2493803"/>
              <a:gd name="T37" fmla="*/ 396080 h 2660913"/>
              <a:gd name="T38" fmla="*/ 1459392 w 2493803"/>
              <a:gd name="T39" fmla="*/ 422404 h 2660913"/>
              <a:gd name="T40" fmla="*/ 1443033 w 2493803"/>
              <a:gd name="T41" fmla="*/ 330440 h 2660913"/>
              <a:gd name="T42" fmla="*/ 1404306 w 2493803"/>
              <a:gd name="T43" fmla="*/ 264764 h 2660913"/>
              <a:gd name="T44" fmla="*/ 1409598 w 2493803"/>
              <a:gd name="T45" fmla="*/ 178442 h 2660913"/>
              <a:gd name="T46" fmla="*/ 1567089 w 2493803"/>
              <a:gd name="T47" fmla="*/ 84121 h 2660913"/>
              <a:gd name="T48" fmla="*/ 1587486 w 2493803"/>
              <a:gd name="T49" fmla="*/ 280376 h 2660913"/>
              <a:gd name="T50" fmla="*/ 1713608 w 2493803"/>
              <a:gd name="T51" fmla="*/ 386439 h 2660913"/>
              <a:gd name="T52" fmla="*/ 1779703 w 2493803"/>
              <a:gd name="T53" fmla="*/ 605920 h 2660913"/>
              <a:gd name="T54" fmla="*/ 1742783 w 2493803"/>
              <a:gd name="T55" fmla="*/ 1011980 h 2660913"/>
              <a:gd name="T56" fmla="*/ 1684692 w 2493803"/>
              <a:gd name="T57" fmla="*/ 1129527 h 2660913"/>
              <a:gd name="T58" fmla="*/ 1648933 w 2493803"/>
              <a:gd name="T59" fmla="*/ 1506554 h 2660913"/>
              <a:gd name="T60" fmla="*/ 1621050 w 2493803"/>
              <a:gd name="T61" fmla="*/ 1809388 h 2660913"/>
              <a:gd name="T62" fmla="*/ 1514033 w 2493803"/>
              <a:gd name="T63" fmla="*/ 1896226 h 2660913"/>
              <a:gd name="T64" fmla="*/ 1505901 w 2493803"/>
              <a:gd name="T65" fmla="*/ 1625649 h 2660913"/>
              <a:gd name="T66" fmla="*/ 1495186 w 2493803"/>
              <a:gd name="T67" fmla="*/ 1351846 h 2660913"/>
              <a:gd name="T68" fmla="*/ 1392171 w 2493803"/>
              <a:gd name="T69" fmla="*/ 1653520 h 2660913"/>
              <a:gd name="T70" fmla="*/ 1344278 w 2493803"/>
              <a:gd name="T71" fmla="*/ 1852485 h 2660913"/>
              <a:gd name="T72" fmla="*/ 1086483 w 2493803"/>
              <a:gd name="T73" fmla="*/ 1837130 h 2660913"/>
              <a:gd name="T74" fmla="*/ 1218543 w 2493803"/>
              <a:gd name="T75" fmla="*/ 1749776 h 2660913"/>
              <a:gd name="T76" fmla="*/ 1281798 w 2493803"/>
              <a:gd name="T77" fmla="*/ 1484748 h 2660913"/>
              <a:gd name="T78" fmla="*/ 1285671 w 2493803"/>
              <a:gd name="T79" fmla="*/ 1141913 h 2660913"/>
              <a:gd name="T80" fmla="*/ 1234421 w 2493803"/>
              <a:gd name="T81" fmla="*/ 1066689 h 2660913"/>
              <a:gd name="T82" fmla="*/ 1124177 w 2493803"/>
              <a:gd name="T83" fmla="*/ 729015 h 2660913"/>
              <a:gd name="T84" fmla="*/ 902786 w 2493803"/>
              <a:gd name="T85" fmla="*/ 765402 h 2660913"/>
              <a:gd name="T86" fmla="*/ 824959 w 2493803"/>
              <a:gd name="T87" fmla="*/ 743039 h 2660913"/>
              <a:gd name="T88" fmla="*/ 580206 w 2493803"/>
              <a:gd name="T89" fmla="*/ 693993 h 2660913"/>
              <a:gd name="T90" fmla="*/ 426543 w 2493803"/>
              <a:gd name="T91" fmla="*/ 729358 h 2660913"/>
              <a:gd name="T92" fmla="*/ 435703 w 2493803"/>
              <a:gd name="T93" fmla="*/ 1147664 h 2660913"/>
              <a:gd name="T94" fmla="*/ 380353 w 2493803"/>
              <a:gd name="T95" fmla="*/ 1566487 h 2660913"/>
              <a:gd name="T96" fmla="*/ 431188 w 2493803"/>
              <a:gd name="T97" fmla="*/ 1719173 h 2660913"/>
              <a:gd name="T98" fmla="*/ 557112 w 2493803"/>
              <a:gd name="T99" fmla="*/ 1813004 h 2660913"/>
              <a:gd name="T100" fmla="*/ 275072 w 2493803"/>
              <a:gd name="T101" fmla="*/ 1819716 h 2660913"/>
              <a:gd name="T102" fmla="*/ 253784 w 2493803"/>
              <a:gd name="T103" fmla="*/ 1674258 h 2660913"/>
              <a:gd name="T104" fmla="*/ 240237 w 2493803"/>
              <a:gd name="T105" fmla="*/ 1276344 h 2660913"/>
              <a:gd name="T106" fmla="*/ 177017 w 2493803"/>
              <a:gd name="T107" fmla="*/ 1727175 h 2660913"/>
              <a:gd name="T108" fmla="*/ 49028 w 2493803"/>
              <a:gd name="T109" fmla="*/ 1827589 h 2660913"/>
              <a:gd name="T110" fmla="*/ 27740 w 2493803"/>
              <a:gd name="T111" fmla="*/ 1642249 h 2660913"/>
              <a:gd name="T112" fmla="*/ 61930 w 2493803"/>
              <a:gd name="T113" fmla="*/ 1215554 h 2660913"/>
              <a:gd name="T114" fmla="*/ 41158 w 2493803"/>
              <a:gd name="T115" fmla="*/ 780210 h 2660913"/>
              <a:gd name="T116" fmla="*/ 258 w 2493803"/>
              <a:gd name="T117" fmla="*/ 567379 h 2660913"/>
              <a:gd name="T118" fmla="*/ 44770 w 2493803"/>
              <a:gd name="T119" fmla="*/ 343835 h 2660913"/>
              <a:gd name="T120" fmla="*/ 195466 w 2493803"/>
              <a:gd name="T121" fmla="*/ 222899 h 2660913"/>
              <a:gd name="T122" fmla="*/ 167340 w 2493803"/>
              <a:gd name="T123" fmla="*/ 108803 h 2660913"/>
              <a:gd name="T124" fmla="*/ 225013 w 2493803"/>
              <a:gd name="T125" fmla="*/ 14585 h 266091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493803" h="2660913">
                <a:moveTo>
                  <a:pt x="2293546" y="1429865"/>
                </a:moveTo>
                <a:lnTo>
                  <a:pt x="2291733" y="1430048"/>
                </a:lnTo>
                <a:lnTo>
                  <a:pt x="2290101" y="1430413"/>
                </a:lnTo>
                <a:lnTo>
                  <a:pt x="2288650" y="1430960"/>
                </a:lnTo>
                <a:lnTo>
                  <a:pt x="2287381" y="1431871"/>
                </a:lnTo>
                <a:lnTo>
                  <a:pt x="2286293" y="1432601"/>
                </a:lnTo>
                <a:lnTo>
                  <a:pt x="2285568" y="1433694"/>
                </a:lnTo>
                <a:lnTo>
                  <a:pt x="2285204" y="1434788"/>
                </a:lnTo>
                <a:lnTo>
                  <a:pt x="2285023" y="1436247"/>
                </a:lnTo>
                <a:lnTo>
                  <a:pt x="2285023" y="1437888"/>
                </a:lnTo>
                <a:lnTo>
                  <a:pt x="2285568" y="1439711"/>
                </a:lnTo>
                <a:lnTo>
                  <a:pt x="2286293" y="1441899"/>
                </a:lnTo>
                <a:lnTo>
                  <a:pt x="2293909" y="1442081"/>
                </a:lnTo>
                <a:lnTo>
                  <a:pt x="2301888" y="1442446"/>
                </a:lnTo>
                <a:lnTo>
                  <a:pt x="2310049" y="1443175"/>
                </a:lnTo>
                <a:lnTo>
                  <a:pt x="2318028" y="1444269"/>
                </a:lnTo>
                <a:lnTo>
                  <a:pt x="2326189" y="1445363"/>
                </a:lnTo>
                <a:lnTo>
                  <a:pt x="2334349" y="1446821"/>
                </a:lnTo>
                <a:lnTo>
                  <a:pt x="2342510" y="1448645"/>
                </a:lnTo>
                <a:lnTo>
                  <a:pt x="2350489" y="1450650"/>
                </a:lnTo>
                <a:lnTo>
                  <a:pt x="2358287" y="1453020"/>
                </a:lnTo>
                <a:lnTo>
                  <a:pt x="2366266" y="1455573"/>
                </a:lnTo>
                <a:lnTo>
                  <a:pt x="2373882" y="1458672"/>
                </a:lnTo>
                <a:lnTo>
                  <a:pt x="2381318" y="1461772"/>
                </a:lnTo>
                <a:lnTo>
                  <a:pt x="2388391" y="1465601"/>
                </a:lnTo>
                <a:lnTo>
                  <a:pt x="2395462" y="1469612"/>
                </a:lnTo>
                <a:lnTo>
                  <a:pt x="2398908" y="1471617"/>
                </a:lnTo>
                <a:lnTo>
                  <a:pt x="2401991" y="1473805"/>
                </a:lnTo>
                <a:lnTo>
                  <a:pt x="2405255" y="1476175"/>
                </a:lnTo>
                <a:lnTo>
                  <a:pt x="2408338" y="1478545"/>
                </a:lnTo>
                <a:lnTo>
                  <a:pt x="2408701" y="1477269"/>
                </a:lnTo>
                <a:lnTo>
                  <a:pt x="2409245" y="1475992"/>
                </a:lnTo>
                <a:lnTo>
                  <a:pt x="2409426" y="1474717"/>
                </a:lnTo>
                <a:lnTo>
                  <a:pt x="2409426" y="1473622"/>
                </a:lnTo>
                <a:lnTo>
                  <a:pt x="2409426" y="1472529"/>
                </a:lnTo>
                <a:lnTo>
                  <a:pt x="2409245" y="1471434"/>
                </a:lnTo>
                <a:lnTo>
                  <a:pt x="2408701" y="1470523"/>
                </a:lnTo>
                <a:lnTo>
                  <a:pt x="2408338" y="1469429"/>
                </a:lnTo>
                <a:lnTo>
                  <a:pt x="2407250" y="1467423"/>
                </a:lnTo>
                <a:lnTo>
                  <a:pt x="2405800" y="1465783"/>
                </a:lnTo>
                <a:lnTo>
                  <a:pt x="2403986" y="1464142"/>
                </a:lnTo>
                <a:lnTo>
                  <a:pt x="2401810" y="1462501"/>
                </a:lnTo>
                <a:lnTo>
                  <a:pt x="2399452" y="1461043"/>
                </a:lnTo>
                <a:lnTo>
                  <a:pt x="2396913" y="1459584"/>
                </a:lnTo>
                <a:lnTo>
                  <a:pt x="2391292" y="1457031"/>
                </a:lnTo>
                <a:lnTo>
                  <a:pt x="2385307" y="1454297"/>
                </a:lnTo>
                <a:lnTo>
                  <a:pt x="2379323" y="1451744"/>
                </a:lnTo>
                <a:lnTo>
                  <a:pt x="2340878" y="1440258"/>
                </a:lnTo>
                <a:lnTo>
                  <a:pt x="2334349" y="1438252"/>
                </a:lnTo>
                <a:lnTo>
                  <a:pt x="2325282" y="1435518"/>
                </a:lnTo>
                <a:lnTo>
                  <a:pt x="2320204" y="1434059"/>
                </a:lnTo>
                <a:lnTo>
                  <a:pt x="2315308" y="1432783"/>
                </a:lnTo>
                <a:lnTo>
                  <a:pt x="2310049" y="1431689"/>
                </a:lnTo>
                <a:lnTo>
                  <a:pt x="2304790" y="1430594"/>
                </a:lnTo>
                <a:lnTo>
                  <a:pt x="2299894" y="1430048"/>
                </a:lnTo>
                <a:lnTo>
                  <a:pt x="2295542" y="1429865"/>
                </a:lnTo>
                <a:lnTo>
                  <a:pt x="2293546" y="1429865"/>
                </a:lnTo>
                <a:close/>
                <a:moveTo>
                  <a:pt x="338279" y="0"/>
                </a:moveTo>
                <a:lnTo>
                  <a:pt x="342065" y="0"/>
                </a:lnTo>
                <a:lnTo>
                  <a:pt x="346032" y="361"/>
                </a:lnTo>
                <a:lnTo>
                  <a:pt x="332328" y="6310"/>
                </a:lnTo>
                <a:lnTo>
                  <a:pt x="328541" y="14603"/>
                </a:lnTo>
                <a:lnTo>
                  <a:pt x="341164" y="9735"/>
                </a:lnTo>
                <a:lnTo>
                  <a:pt x="346934" y="7752"/>
                </a:lnTo>
                <a:lnTo>
                  <a:pt x="352524" y="5589"/>
                </a:lnTo>
                <a:lnTo>
                  <a:pt x="357934" y="3966"/>
                </a:lnTo>
                <a:lnTo>
                  <a:pt x="363163" y="2704"/>
                </a:lnTo>
                <a:lnTo>
                  <a:pt x="368572" y="1622"/>
                </a:lnTo>
                <a:lnTo>
                  <a:pt x="374162" y="1082"/>
                </a:lnTo>
                <a:lnTo>
                  <a:pt x="379932" y="721"/>
                </a:lnTo>
                <a:lnTo>
                  <a:pt x="382637" y="901"/>
                </a:lnTo>
                <a:lnTo>
                  <a:pt x="385883" y="901"/>
                </a:lnTo>
                <a:lnTo>
                  <a:pt x="388768" y="1262"/>
                </a:lnTo>
                <a:lnTo>
                  <a:pt x="392194" y="1622"/>
                </a:lnTo>
                <a:lnTo>
                  <a:pt x="398866" y="2704"/>
                </a:lnTo>
                <a:lnTo>
                  <a:pt x="406079" y="4327"/>
                </a:lnTo>
                <a:lnTo>
                  <a:pt x="414013" y="6670"/>
                </a:lnTo>
                <a:lnTo>
                  <a:pt x="422668" y="9555"/>
                </a:lnTo>
                <a:lnTo>
                  <a:pt x="431864" y="13160"/>
                </a:lnTo>
                <a:lnTo>
                  <a:pt x="460715" y="25960"/>
                </a:lnTo>
                <a:lnTo>
                  <a:pt x="465584" y="26862"/>
                </a:lnTo>
                <a:lnTo>
                  <a:pt x="470453" y="27944"/>
                </a:lnTo>
                <a:lnTo>
                  <a:pt x="475141" y="29206"/>
                </a:lnTo>
                <a:lnTo>
                  <a:pt x="479829" y="30828"/>
                </a:lnTo>
                <a:lnTo>
                  <a:pt x="484518" y="32451"/>
                </a:lnTo>
                <a:lnTo>
                  <a:pt x="489206" y="34073"/>
                </a:lnTo>
                <a:lnTo>
                  <a:pt x="493534" y="36056"/>
                </a:lnTo>
                <a:lnTo>
                  <a:pt x="497861" y="38220"/>
                </a:lnTo>
                <a:lnTo>
                  <a:pt x="502189" y="40563"/>
                </a:lnTo>
                <a:lnTo>
                  <a:pt x="506156" y="42907"/>
                </a:lnTo>
                <a:lnTo>
                  <a:pt x="510303" y="45611"/>
                </a:lnTo>
                <a:lnTo>
                  <a:pt x="514270" y="48135"/>
                </a:lnTo>
                <a:lnTo>
                  <a:pt x="518057" y="51200"/>
                </a:lnTo>
                <a:lnTo>
                  <a:pt x="521844" y="54084"/>
                </a:lnTo>
                <a:lnTo>
                  <a:pt x="525270" y="57329"/>
                </a:lnTo>
                <a:lnTo>
                  <a:pt x="528696" y="60394"/>
                </a:lnTo>
                <a:lnTo>
                  <a:pt x="531942" y="64000"/>
                </a:lnTo>
                <a:lnTo>
                  <a:pt x="535187" y="67425"/>
                </a:lnTo>
                <a:lnTo>
                  <a:pt x="538072" y="71031"/>
                </a:lnTo>
                <a:lnTo>
                  <a:pt x="541138" y="74997"/>
                </a:lnTo>
                <a:lnTo>
                  <a:pt x="543662" y="78783"/>
                </a:lnTo>
                <a:lnTo>
                  <a:pt x="546367" y="82749"/>
                </a:lnTo>
                <a:lnTo>
                  <a:pt x="548711" y="87076"/>
                </a:lnTo>
                <a:lnTo>
                  <a:pt x="550695" y="91042"/>
                </a:lnTo>
                <a:lnTo>
                  <a:pt x="552859" y="95549"/>
                </a:lnTo>
                <a:lnTo>
                  <a:pt x="554662" y="100056"/>
                </a:lnTo>
                <a:lnTo>
                  <a:pt x="556285" y="104383"/>
                </a:lnTo>
                <a:lnTo>
                  <a:pt x="557908" y="109070"/>
                </a:lnTo>
                <a:lnTo>
                  <a:pt x="559170" y="113938"/>
                </a:lnTo>
                <a:lnTo>
                  <a:pt x="560252" y="118806"/>
                </a:lnTo>
                <a:lnTo>
                  <a:pt x="561153" y="123493"/>
                </a:lnTo>
                <a:lnTo>
                  <a:pt x="561875" y="128541"/>
                </a:lnTo>
                <a:lnTo>
                  <a:pt x="541498" y="119527"/>
                </a:lnTo>
                <a:lnTo>
                  <a:pt x="548351" y="155944"/>
                </a:lnTo>
                <a:lnTo>
                  <a:pt x="549613" y="164236"/>
                </a:lnTo>
                <a:lnTo>
                  <a:pt x="550875" y="171448"/>
                </a:lnTo>
                <a:lnTo>
                  <a:pt x="551416" y="174693"/>
                </a:lnTo>
                <a:lnTo>
                  <a:pt x="551777" y="177577"/>
                </a:lnTo>
                <a:lnTo>
                  <a:pt x="551957" y="180282"/>
                </a:lnTo>
                <a:lnTo>
                  <a:pt x="551777" y="182625"/>
                </a:lnTo>
                <a:lnTo>
                  <a:pt x="551416" y="184969"/>
                </a:lnTo>
                <a:lnTo>
                  <a:pt x="550514" y="187132"/>
                </a:lnTo>
                <a:lnTo>
                  <a:pt x="549613" y="188935"/>
                </a:lnTo>
                <a:lnTo>
                  <a:pt x="548170" y="190558"/>
                </a:lnTo>
                <a:lnTo>
                  <a:pt x="546367" y="192360"/>
                </a:lnTo>
                <a:lnTo>
                  <a:pt x="543843" y="193803"/>
                </a:lnTo>
                <a:lnTo>
                  <a:pt x="541138" y="195245"/>
                </a:lnTo>
                <a:lnTo>
                  <a:pt x="537712" y="196507"/>
                </a:lnTo>
                <a:lnTo>
                  <a:pt x="536990" y="200473"/>
                </a:lnTo>
                <a:lnTo>
                  <a:pt x="536810" y="204079"/>
                </a:lnTo>
                <a:lnTo>
                  <a:pt x="536990" y="208045"/>
                </a:lnTo>
                <a:lnTo>
                  <a:pt x="537351" y="212011"/>
                </a:lnTo>
                <a:lnTo>
                  <a:pt x="538072" y="215617"/>
                </a:lnTo>
                <a:lnTo>
                  <a:pt x="539335" y="219403"/>
                </a:lnTo>
                <a:lnTo>
                  <a:pt x="540417" y="223188"/>
                </a:lnTo>
                <a:lnTo>
                  <a:pt x="541859" y="226794"/>
                </a:lnTo>
                <a:lnTo>
                  <a:pt x="543302" y="230580"/>
                </a:lnTo>
                <a:lnTo>
                  <a:pt x="544744" y="234005"/>
                </a:lnTo>
                <a:lnTo>
                  <a:pt x="548170" y="240856"/>
                </a:lnTo>
                <a:lnTo>
                  <a:pt x="551596" y="247346"/>
                </a:lnTo>
                <a:lnTo>
                  <a:pt x="554481" y="253476"/>
                </a:lnTo>
                <a:lnTo>
                  <a:pt x="555744" y="256360"/>
                </a:lnTo>
                <a:lnTo>
                  <a:pt x="556645" y="259064"/>
                </a:lnTo>
                <a:lnTo>
                  <a:pt x="557727" y="261769"/>
                </a:lnTo>
                <a:lnTo>
                  <a:pt x="558268" y="264112"/>
                </a:lnTo>
                <a:lnTo>
                  <a:pt x="558448" y="266276"/>
                </a:lnTo>
                <a:lnTo>
                  <a:pt x="558268" y="268619"/>
                </a:lnTo>
                <a:lnTo>
                  <a:pt x="557908" y="270422"/>
                </a:lnTo>
                <a:lnTo>
                  <a:pt x="557367" y="271324"/>
                </a:lnTo>
                <a:lnTo>
                  <a:pt x="556826" y="272225"/>
                </a:lnTo>
                <a:lnTo>
                  <a:pt x="556285" y="273126"/>
                </a:lnTo>
                <a:lnTo>
                  <a:pt x="555563" y="273848"/>
                </a:lnTo>
                <a:lnTo>
                  <a:pt x="554662" y="274569"/>
                </a:lnTo>
                <a:lnTo>
                  <a:pt x="553760" y="275290"/>
                </a:lnTo>
                <a:lnTo>
                  <a:pt x="551416" y="276372"/>
                </a:lnTo>
                <a:lnTo>
                  <a:pt x="548351" y="277273"/>
                </a:lnTo>
                <a:lnTo>
                  <a:pt x="544744" y="277994"/>
                </a:lnTo>
                <a:lnTo>
                  <a:pt x="540597" y="278535"/>
                </a:lnTo>
                <a:lnTo>
                  <a:pt x="535728" y="278715"/>
                </a:lnTo>
                <a:lnTo>
                  <a:pt x="530138" y="278715"/>
                </a:lnTo>
                <a:lnTo>
                  <a:pt x="530679" y="283402"/>
                </a:lnTo>
                <a:lnTo>
                  <a:pt x="531040" y="287549"/>
                </a:lnTo>
                <a:lnTo>
                  <a:pt x="531220" y="290974"/>
                </a:lnTo>
                <a:lnTo>
                  <a:pt x="531220" y="294400"/>
                </a:lnTo>
                <a:lnTo>
                  <a:pt x="530679" y="297645"/>
                </a:lnTo>
                <a:lnTo>
                  <a:pt x="529958" y="301070"/>
                </a:lnTo>
                <a:lnTo>
                  <a:pt x="528876" y="304856"/>
                </a:lnTo>
                <a:lnTo>
                  <a:pt x="527253" y="309002"/>
                </a:lnTo>
                <a:lnTo>
                  <a:pt x="524729" y="311346"/>
                </a:lnTo>
                <a:lnTo>
                  <a:pt x="522745" y="313509"/>
                </a:lnTo>
                <a:lnTo>
                  <a:pt x="520942" y="315493"/>
                </a:lnTo>
                <a:lnTo>
                  <a:pt x="519139" y="317836"/>
                </a:lnTo>
                <a:lnTo>
                  <a:pt x="517696" y="319819"/>
                </a:lnTo>
                <a:lnTo>
                  <a:pt x="516614" y="321983"/>
                </a:lnTo>
                <a:lnTo>
                  <a:pt x="515533" y="324146"/>
                </a:lnTo>
                <a:lnTo>
                  <a:pt x="514631" y="326309"/>
                </a:lnTo>
                <a:lnTo>
                  <a:pt x="513729" y="328653"/>
                </a:lnTo>
                <a:lnTo>
                  <a:pt x="513188" y="330817"/>
                </a:lnTo>
                <a:lnTo>
                  <a:pt x="512647" y="332980"/>
                </a:lnTo>
                <a:lnTo>
                  <a:pt x="512287" y="335324"/>
                </a:lnTo>
                <a:lnTo>
                  <a:pt x="512106" y="337667"/>
                </a:lnTo>
                <a:lnTo>
                  <a:pt x="512106" y="340191"/>
                </a:lnTo>
                <a:lnTo>
                  <a:pt x="512287" y="345239"/>
                </a:lnTo>
                <a:lnTo>
                  <a:pt x="512287" y="347583"/>
                </a:lnTo>
                <a:lnTo>
                  <a:pt x="512287" y="349566"/>
                </a:lnTo>
                <a:lnTo>
                  <a:pt x="512106" y="351369"/>
                </a:lnTo>
                <a:lnTo>
                  <a:pt x="511746" y="352991"/>
                </a:lnTo>
                <a:lnTo>
                  <a:pt x="511205" y="354794"/>
                </a:lnTo>
                <a:lnTo>
                  <a:pt x="510664" y="356416"/>
                </a:lnTo>
                <a:lnTo>
                  <a:pt x="509943" y="357859"/>
                </a:lnTo>
                <a:lnTo>
                  <a:pt x="509221" y="359301"/>
                </a:lnTo>
                <a:lnTo>
                  <a:pt x="508139" y="360743"/>
                </a:lnTo>
                <a:lnTo>
                  <a:pt x="507058" y="361825"/>
                </a:lnTo>
                <a:lnTo>
                  <a:pt x="505795" y="362907"/>
                </a:lnTo>
                <a:lnTo>
                  <a:pt x="504533" y="363988"/>
                </a:lnTo>
                <a:lnTo>
                  <a:pt x="503271" y="364890"/>
                </a:lnTo>
                <a:lnTo>
                  <a:pt x="501828" y="365971"/>
                </a:lnTo>
                <a:lnTo>
                  <a:pt x="498402" y="367414"/>
                </a:lnTo>
                <a:lnTo>
                  <a:pt x="494796" y="368495"/>
                </a:lnTo>
                <a:lnTo>
                  <a:pt x="491189" y="369577"/>
                </a:lnTo>
                <a:lnTo>
                  <a:pt x="487042" y="370298"/>
                </a:lnTo>
                <a:lnTo>
                  <a:pt x="482534" y="370659"/>
                </a:lnTo>
                <a:lnTo>
                  <a:pt x="478206" y="371019"/>
                </a:lnTo>
                <a:lnTo>
                  <a:pt x="473518" y="371200"/>
                </a:lnTo>
                <a:lnTo>
                  <a:pt x="468650" y="371019"/>
                </a:lnTo>
                <a:lnTo>
                  <a:pt x="463601" y="370839"/>
                </a:lnTo>
                <a:lnTo>
                  <a:pt x="456207" y="367954"/>
                </a:lnTo>
                <a:lnTo>
                  <a:pt x="453322" y="366873"/>
                </a:lnTo>
                <a:lnTo>
                  <a:pt x="450437" y="365971"/>
                </a:lnTo>
                <a:lnTo>
                  <a:pt x="448995" y="365611"/>
                </a:lnTo>
                <a:lnTo>
                  <a:pt x="447552" y="365431"/>
                </a:lnTo>
                <a:lnTo>
                  <a:pt x="446290" y="365611"/>
                </a:lnTo>
                <a:lnTo>
                  <a:pt x="444487" y="365611"/>
                </a:lnTo>
                <a:lnTo>
                  <a:pt x="443044" y="366152"/>
                </a:lnTo>
                <a:lnTo>
                  <a:pt x="441241" y="366693"/>
                </a:lnTo>
                <a:lnTo>
                  <a:pt x="437274" y="367954"/>
                </a:lnTo>
                <a:lnTo>
                  <a:pt x="447011" y="380754"/>
                </a:lnTo>
                <a:lnTo>
                  <a:pt x="451339" y="386523"/>
                </a:lnTo>
                <a:lnTo>
                  <a:pt x="455847" y="391932"/>
                </a:lnTo>
                <a:lnTo>
                  <a:pt x="460175" y="396619"/>
                </a:lnTo>
                <a:lnTo>
                  <a:pt x="464682" y="401307"/>
                </a:lnTo>
                <a:lnTo>
                  <a:pt x="469190" y="405814"/>
                </a:lnTo>
                <a:lnTo>
                  <a:pt x="474059" y="409960"/>
                </a:lnTo>
                <a:lnTo>
                  <a:pt x="479288" y="413746"/>
                </a:lnTo>
                <a:lnTo>
                  <a:pt x="484698" y="417712"/>
                </a:lnTo>
                <a:lnTo>
                  <a:pt x="490648" y="421318"/>
                </a:lnTo>
                <a:lnTo>
                  <a:pt x="497140" y="425104"/>
                </a:lnTo>
                <a:lnTo>
                  <a:pt x="504353" y="428890"/>
                </a:lnTo>
                <a:lnTo>
                  <a:pt x="512106" y="432495"/>
                </a:lnTo>
                <a:lnTo>
                  <a:pt x="520762" y="436461"/>
                </a:lnTo>
                <a:lnTo>
                  <a:pt x="530138" y="440608"/>
                </a:lnTo>
                <a:lnTo>
                  <a:pt x="551777" y="449442"/>
                </a:lnTo>
                <a:lnTo>
                  <a:pt x="561694" y="453588"/>
                </a:lnTo>
                <a:lnTo>
                  <a:pt x="571251" y="457374"/>
                </a:lnTo>
                <a:lnTo>
                  <a:pt x="580267" y="461521"/>
                </a:lnTo>
                <a:lnTo>
                  <a:pt x="588922" y="465847"/>
                </a:lnTo>
                <a:lnTo>
                  <a:pt x="592889" y="467830"/>
                </a:lnTo>
                <a:lnTo>
                  <a:pt x="596856" y="470174"/>
                </a:lnTo>
                <a:lnTo>
                  <a:pt x="600643" y="472518"/>
                </a:lnTo>
                <a:lnTo>
                  <a:pt x="604610" y="474861"/>
                </a:lnTo>
                <a:lnTo>
                  <a:pt x="608397" y="477566"/>
                </a:lnTo>
                <a:lnTo>
                  <a:pt x="611823" y="480090"/>
                </a:lnTo>
                <a:lnTo>
                  <a:pt x="615429" y="482974"/>
                </a:lnTo>
                <a:lnTo>
                  <a:pt x="618855" y="486039"/>
                </a:lnTo>
                <a:lnTo>
                  <a:pt x="622281" y="489104"/>
                </a:lnTo>
                <a:lnTo>
                  <a:pt x="625347" y="492349"/>
                </a:lnTo>
                <a:lnTo>
                  <a:pt x="628593" y="495774"/>
                </a:lnTo>
                <a:lnTo>
                  <a:pt x="631658" y="499560"/>
                </a:lnTo>
                <a:lnTo>
                  <a:pt x="634724" y="503706"/>
                </a:lnTo>
                <a:lnTo>
                  <a:pt x="637609" y="507673"/>
                </a:lnTo>
                <a:lnTo>
                  <a:pt x="640494" y="512180"/>
                </a:lnTo>
                <a:lnTo>
                  <a:pt x="643379" y="516867"/>
                </a:lnTo>
                <a:lnTo>
                  <a:pt x="646084" y="521915"/>
                </a:lnTo>
                <a:lnTo>
                  <a:pt x="648788" y="527323"/>
                </a:lnTo>
                <a:lnTo>
                  <a:pt x="651493" y="532732"/>
                </a:lnTo>
                <a:lnTo>
                  <a:pt x="654018" y="538501"/>
                </a:lnTo>
                <a:lnTo>
                  <a:pt x="670607" y="584653"/>
                </a:lnTo>
                <a:lnTo>
                  <a:pt x="674213" y="591504"/>
                </a:lnTo>
                <a:lnTo>
                  <a:pt x="677099" y="597453"/>
                </a:lnTo>
                <a:lnTo>
                  <a:pt x="678180" y="599977"/>
                </a:lnTo>
                <a:lnTo>
                  <a:pt x="679262" y="602681"/>
                </a:lnTo>
                <a:lnTo>
                  <a:pt x="679984" y="605025"/>
                </a:lnTo>
                <a:lnTo>
                  <a:pt x="680705" y="607368"/>
                </a:lnTo>
                <a:lnTo>
                  <a:pt x="681246" y="610073"/>
                </a:lnTo>
                <a:lnTo>
                  <a:pt x="681607" y="612596"/>
                </a:lnTo>
                <a:lnTo>
                  <a:pt x="681787" y="615301"/>
                </a:lnTo>
                <a:lnTo>
                  <a:pt x="681787" y="618005"/>
                </a:lnTo>
                <a:lnTo>
                  <a:pt x="681787" y="621250"/>
                </a:lnTo>
                <a:lnTo>
                  <a:pt x="681787" y="624495"/>
                </a:lnTo>
                <a:lnTo>
                  <a:pt x="681066" y="632067"/>
                </a:lnTo>
                <a:lnTo>
                  <a:pt x="687557" y="635132"/>
                </a:lnTo>
                <a:lnTo>
                  <a:pt x="692786" y="637295"/>
                </a:lnTo>
                <a:lnTo>
                  <a:pt x="694950" y="638377"/>
                </a:lnTo>
                <a:lnTo>
                  <a:pt x="696753" y="639639"/>
                </a:lnTo>
                <a:lnTo>
                  <a:pt x="698376" y="640720"/>
                </a:lnTo>
                <a:lnTo>
                  <a:pt x="699819" y="641802"/>
                </a:lnTo>
                <a:lnTo>
                  <a:pt x="701081" y="643064"/>
                </a:lnTo>
                <a:lnTo>
                  <a:pt x="702343" y="644506"/>
                </a:lnTo>
                <a:lnTo>
                  <a:pt x="703245" y="646489"/>
                </a:lnTo>
                <a:lnTo>
                  <a:pt x="704146" y="648472"/>
                </a:lnTo>
                <a:lnTo>
                  <a:pt x="705048" y="650636"/>
                </a:lnTo>
                <a:lnTo>
                  <a:pt x="705769" y="653520"/>
                </a:lnTo>
                <a:lnTo>
                  <a:pt x="707753" y="660191"/>
                </a:lnTo>
                <a:lnTo>
                  <a:pt x="712621" y="660371"/>
                </a:lnTo>
                <a:lnTo>
                  <a:pt x="717129" y="660912"/>
                </a:lnTo>
                <a:lnTo>
                  <a:pt x="719113" y="661272"/>
                </a:lnTo>
                <a:lnTo>
                  <a:pt x="721096" y="661813"/>
                </a:lnTo>
                <a:lnTo>
                  <a:pt x="722900" y="662354"/>
                </a:lnTo>
                <a:lnTo>
                  <a:pt x="724342" y="663075"/>
                </a:lnTo>
                <a:lnTo>
                  <a:pt x="726145" y="663977"/>
                </a:lnTo>
                <a:lnTo>
                  <a:pt x="727588" y="664878"/>
                </a:lnTo>
                <a:lnTo>
                  <a:pt x="728850" y="665779"/>
                </a:lnTo>
                <a:lnTo>
                  <a:pt x="730112" y="666861"/>
                </a:lnTo>
                <a:lnTo>
                  <a:pt x="732457" y="669025"/>
                </a:lnTo>
                <a:lnTo>
                  <a:pt x="734620" y="671909"/>
                </a:lnTo>
                <a:lnTo>
                  <a:pt x="736604" y="674794"/>
                </a:lnTo>
                <a:lnTo>
                  <a:pt x="738768" y="678039"/>
                </a:lnTo>
                <a:lnTo>
                  <a:pt x="742735" y="685610"/>
                </a:lnTo>
                <a:lnTo>
                  <a:pt x="747603" y="694444"/>
                </a:lnTo>
                <a:lnTo>
                  <a:pt x="750308" y="699492"/>
                </a:lnTo>
                <a:lnTo>
                  <a:pt x="753734" y="704720"/>
                </a:lnTo>
                <a:lnTo>
                  <a:pt x="761488" y="716078"/>
                </a:lnTo>
                <a:lnTo>
                  <a:pt x="764914" y="721486"/>
                </a:lnTo>
                <a:lnTo>
                  <a:pt x="767979" y="726715"/>
                </a:lnTo>
                <a:lnTo>
                  <a:pt x="770865" y="732123"/>
                </a:lnTo>
                <a:lnTo>
                  <a:pt x="772127" y="734827"/>
                </a:lnTo>
                <a:lnTo>
                  <a:pt x="773209" y="737712"/>
                </a:lnTo>
                <a:lnTo>
                  <a:pt x="774291" y="740777"/>
                </a:lnTo>
                <a:lnTo>
                  <a:pt x="775192" y="743841"/>
                </a:lnTo>
                <a:lnTo>
                  <a:pt x="776274" y="747267"/>
                </a:lnTo>
                <a:lnTo>
                  <a:pt x="777176" y="750872"/>
                </a:lnTo>
                <a:lnTo>
                  <a:pt x="782946" y="754658"/>
                </a:lnTo>
                <a:lnTo>
                  <a:pt x="788175" y="758444"/>
                </a:lnTo>
                <a:lnTo>
                  <a:pt x="792683" y="762050"/>
                </a:lnTo>
                <a:lnTo>
                  <a:pt x="797011" y="765836"/>
                </a:lnTo>
                <a:lnTo>
                  <a:pt x="801158" y="769982"/>
                </a:lnTo>
                <a:lnTo>
                  <a:pt x="805125" y="774129"/>
                </a:lnTo>
                <a:lnTo>
                  <a:pt x="809092" y="778996"/>
                </a:lnTo>
                <a:lnTo>
                  <a:pt x="813420" y="784765"/>
                </a:lnTo>
                <a:lnTo>
                  <a:pt x="825682" y="788551"/>
                </a:lnTo>
                <a:lnTo>
                  <a:pt x="831812" y="790715"/>
                </a:lnTo>
                <a:lnTo>
                  <a:pt x="837583" y="792698"/>
                </a:lnTo>
                <a:lnTo>
                  <a:pt x="843713" y="795222"/>
                </a:lnTo>
                <a:lnTo>
                  <a:pt x="849664" y="797565"/>
                </a:lnTo>
                <a:lnTo>
                  <a:pt x="855615" y="800269"/>
                </a:lnTo>
                <a:lnTo>
                  <a:pt x="861204" y="802974"/>
                </a:lnTo>
                <a:lnTo>
                  <a:pt x="866794" y="805858"/>
                </a:lnTo>
                <a:lnTo>
                  <a:pt x="872204" y="809284"/>
                </a:lnTo>
                <a:lnTo>
                  <a:pt x="877433" y="812889"/>
                </a:lnTo>
                <a:lnTo>
                  <a:pt x="882482" y="816675"/>
                </a:lnTo>
                <a:lnTo>
                  <a:pt x="886990" y="820822"/>
                </a:lnTo>
                <a:lnTo>
                  <a:pt x="889334" y="822985"/>
                </a:lnTo>
                <a:lnTo>
                  <a:pt x="891498" y="825329"/>
                </a:lnTo>
                <a:lnTo>
                  <a:pt x="893482" y="827672"/>
                </a:lnTo>
                <a:lnTo>
                  <a:pt x="895645" y="830016"/>
                </a:lnTo>
                <a:lnTo>
                  <a:pt x="897449" y="832720"/>
                </a:lnTo>
                <a:lnTo>
                  <a:pt x="899252" y="835244"/>
                </a:lnTo>
                <a:lnTo>
                  <a:pt x="904481" y="835965"/>
                </a:lnTo>
                <a:lnTo>
                  <a:pt x="909169" y="836686"/>
                </a:lnTo>
                <a:lnTo>
                  <a:pt x="913497" y="837768"/>
                </a:lnTo>
                <a:lnTo>
                  <a:pt x="917284" y="838489"/>
                </a:lnTo>
                <a:lnTo>
                  <a:pt x="921070" y="839571"/>
                </a:lnTo>
                <a:lnTo>
                  <a:pt x="924496" y="840652"/>
                </a:lnTo>
                <a:lnTo>
                  <a:pt x="927923" y="841734"/>
                </a:lnTo>
                <a:lnTo>
                  <a:pt x="930988" y="843176"/>
                </a:lnTo>
                <a:lnTo>
                  <a:pt x="934234" y="844799"/>
                </a:lnTo>
                <a:lnTo>
                  <a:pt x="937299" y="846421"/>
                </a:lnTo>
                <a:lnTo>
                  <a:pt x="940545" y="848224"/>
                </a:lnTo>
                <a:lnTo>
                  <a:pt x="943971" y="850388"/>
                </a:lnTo>
                <a:lnTo>
                  <a:pt x="951003" y="855075"/>
                </a:lnTo>
                <a:lnTo>
                  <a:pt x="959118" y="861024"/>
                </a:lnTo>
                <a:lnTo>
                  <a:pt x="977871" y="871481"/>
                </a:lnTo>
                <a:lnTo>
                  <a:pt x="980576" y="871300"/>
                </a:lnTo>
                <a:lnTo>
                  <a:pt x="983281" y="871120"/>
                </a:lnTo>
                <a:lnTo>
                  <a:pt x="985444" y="871120"/>
                </a:lnTo>
                <a:lnTo>
                  <a:pt x="987608" y="871300"/>
                </a:lnTo>
                <a:lnTo>
                  <a:pt x="989411" y="871481"/>
                </a:lnTo>
                <a:lnTo>
                  <a:pt x="991215" y="871841"/>
                </a:lnTo>
                <a:lnTo>
                  <a:pt x="992837" y="872382"/>
                </a:lnTo>
                <a:lnTo>
                  <a:pt x="994641" y="872923"/>
                </a:lnTo>
                <a:lnTo>
                  <a:pt x="997886" y="874726"/>
                </a:lnTo>
                <a:lnTo>
                  <a:pt x="1001312" y="876709"/>
                </a:lnTo>
                <a:lnTo>
                  <a:pt x="1009607" y="882117"/>
                </a:lnTo>
                <a:lnTo>
                  <a:pt x="1013574" y="880675"/>
                </a:lnTo>
                <a:lnTo>
                  <a:pt x="1017181" y="879593"/>
                </a:lnTo>
                <a:lnTo>
                  <a:pt x="1020787" y="879052"/>
                </a:lnTo>
                <a:lnTo>
                  <a:pt x="1024033" y="878692"/>
                </a:lnTo>
                <a:lnTo>
                  <a:pt x="1027278" y="878872"/>
                </a:lnTo>
                <a:lnTo>
                  <a:pt x="1030164" y="879052"/>
                </a:lnTo>
                <a:lnTo>
                  <a:pt x="1033409" y="879774"/>
                </a:lnTo>
                <a:lnTo>
                  <a:pt x="1036114" y="880495"/>
                </a:lnTo>
                <a:lnTo>
                  <a:pt x="1039180" y="881757"/>
                </a:lnTo>
                <a:lnTo>
                  <a:pt x="1042065" y="883019"/>
                </a:lnTo>
                <a:lnTo>
                  <a:pt x="1048195" y="885903"/>
                </a:lnTo>
                <a:lnTo>
                  <a:pt x="1054867" y="889148"/>
                </a:lnTo>
                <a:lnTo>
                  <a:pt x="1062621" y="892574"/>
                </a:lnTo>
                <a:lnTo>
                  <a:pt x="1067129" y="894016"/>
                </a:lnTo>
                <a:lnTo>
                  <a:pt x="1071637" y="895278"/>
                </a:lnTo>
                <a:lnTo>
                  <a:pt x="1080112" y="897802"/>
                </a:lnTo>
                <a:lnTo>
                  <a:pt x="1087866" y="900326"/>
                </a:lnTo>
                <a:lnTo>
                  <a:pt x="1091472" y="901407"/>
                </a:lnTo>
                <a:lnTo>
                  <a:pt x="1095078" y="902309"/>
                </a:lnTo>
                <a:lnTo>
                  <a:pt x="1098144" y="902850"/>
                </a:lnTo>
                <a:lnTo>
                  <a:pt x="1101390" y="903390"/>
                </a:lnTo>
                <a:lnTo>
                  <a:pt x="1104094" y="903390"/>
                </a:lnTo>
                <a:lnTo>
                  <a:pt x="1106980" y="903210"/>
                </a:lnTo>
                <a:lnTo>
                  <a:pt x="1108061" y="903030"/>
                </a:lnTo>
                <a:lnTo>
                  <a:pt x="1109324" y="902669"/>
                </a:lnTo>
                <a:lnTo>
                  <a:pt x="1110406" y="902309"/>
                </a:lnTo>
                <a:lnTo>
                  <a:pt x="1111488" y="901768"/>
                </a:lnTo>
                <a:lnTo>
                  <a:pt x="1112750" y="901047"/>
                </a:lnTo>
                <a:lnTo>
                  <a:pt x="1113651" y="900326"/>
                </a:lnTo>
                <a:lnTo>
                  <a:pt x="1114553" y="899244"/>
                </a:lnTo>
                <a:lnTo>
                  <a:pt x="1115455" y="898162"/>
                </a:lnTo>
                <a:lnTo>
                  <a:pt x="1117258" y="895999"/>
                </a:lnTo>
                <a:lnTo>
                  <a:pt x="1119061" y="894196"/>
                </a:lnTo>
                <a:lnTo>
                  <a:pt x="1120684" y="892393"/>
                </a:lnTo>
                <a:lnTo>
                  <a:pt x="1122487" y="890771"/>
                </a:lnTo>
                <a:lnTo>
                  <a:pt x="1126995" y="887345"/>
                </a:lnTo>
                <a:lnTo>
                  <a:pt x="1132765" y="882838"/>
                </a:lnTo>
                <a:lnTo>
                  <a:pt x="1137453" y="879774"/>
                </a:lnTo>
                <a:lnTo>
                  <a:pt x="1141420" y="877069"/>
                </a:lnTo>
                <a:lnTo>
                  <a:pt x="1144847" y="874185"/>
                </a:lnTo>
                <a:lnTo>
                  <a:pt x="1147912" y="871481"/>
                </a:lnTo>
                <a:lnTo>
                  <a:pt x="1150977" y="868236"/>
                </a:lnTo>
                <a:lnTo>
                  <a:pt x="1153682" y="864990"/>
                </a:lnTo>
                <a:lnTo>
                  <a:pt x="1156748" y="861024"/>
                </a:lnTo>
                <a:lnTo>
                  <a:pt x="1159813" y="856517"/>
                </a:lnTo>
                <a:lnTo>
                  <a:pt x="1161075" y="855255"/>
                </a:lnTo>
                <a:lnTo>
                  <a:pt x="1162878" y="853993"/>
                </a:lnTo>
                <a:lnTo>
                  <a:pt x="1167026" y="851289"/>
                </a:lnTo>
                <a:lnTo>
                  <a:pt x="1169550" y="849667"/>
                </a:lnTo>
                <a:lnTo>
                  <a:pt x="1171534" y="848224"/>
                </a:lnTo>
                <a:lnTo>
                  <a:pt x="1173337" y="846421"/>
                </a:lnTo>
                <a:lnTo>
                  <a:pt x="1174058" y="845520"/>
                </a:lnTo>
                <a:lnTo>
                  <a:pt x="1174780" y="844619"/>
                </a:lnTo>
                <a:lnTo>
                  <a:pt x="1176763" y="841193"/>
                </a:lnTo>
                <a:lnTo>
                  <a:pt x="1178567" y="838489"/>
                </a:lnTo>
                <a:lnTo>
                  <a:pt x="1180730" y="835965"/>
                </a:lnTo>
                <a:lnTo>
                  <a:pt x="1182534" y="833982"/>
                </a:lnTo>
                <a:lnTo>
                  <a:pt x="1184517" y="832540"/>
                </a:lnTo>
                <a:lnTo>
                  <a:pt x="1186320" y="831458"/>
                </a:lnTo>
                <a:lnTo>
                  <a:pt x="1188304" y="830557"/>
                </a:lnTo>
                <a:lnTo>
                  <a:pt x="1189927" y="830196"/>
                </a:lnTo>
                <a:lnTo>
                  <a:pt x="1191550" y="830196"/>
                </a:lnTo>
                <a:lnTo>
                  <a:pt x="1193353" y="830557"/>
                </a:lnTo>
                <a:lnTo>
                  <a:pt x="1194795" y="831458"/>
                </a:lnTo>
                <a:lnTo>
                  <a:pt x="1196058" y="832360"/>
                </a:lnTo>
                <a:lnTo>
                  <a:pt x="1197140" y="833621"/>
                </a:lnTo>
                <a:lnTo>
                  <a:pt x="1198221" y="835064"/>
                </a:lnTo>
                <a:lnTo>
                  <a:pt x="1198943" y="836686"/>
                </a:lnTo>
                <a:lnTo>
                  <a:pt x="1199844" y="838850"/>
                </a:lnTo>
                <a:lnTo>
                  <a:pt x="1200205" y="841013"/>
                </a:lnTo>
                <a:lnTo>
                  <a:pt x="1200566" y="843357"/>
                </a:lnTo>
                <a:lnTo>
                  <a:pt x="1200566" y="846061"/>
                </a:lnTo>
                <a:lnTo>
                  <a:pt x="1200205" y="848585"/>
                </a:lnTo>
                <a:lnTo>
                  <a:pt x="1199844" y="851469"/>
                </a:lnTo>
                <a:lnTo>
                  <a:pt x="1198762" y="854354"/>
                </a:lnTo>
                <a:lnTo>
                  <a:pt x="1197680" y="857599"/>
                </a:lnTo>
                <a:lnTo>
                  <a:pt x="1196418" y="860483"/>
                </a:lnTo>
                <a:lnTo>
                  <a:pt x="1194615" y="863728"/>
                </a:lnTo>
                <a:lnTo>
                  <a:pt x="1192451" y="866974"/>
                </a:lnTo>
                <a:lnTo>
                  <a:pt x="1190107" y="870219"/>
                </a:lnTo>
                <a:lnTo>
                  <a:pt x="1187402" y="873283"/>
                </a:lnTo>
                <a:lnTo>
                  <a:pt x="1183976" y="876709"/>
                </a:lnTo>
                <a:lnTo>
                  <a:pt x="1180370" y="879774"/>
                </a:lnTo>
                <a:lnTo>
                  <a:pt x="1176402" y="882838"/>
                </a:lnTo>
                <a:lnTo>
                  <a:pt x="1171894" y="885903"/>
                </a:lnTo>
                <a:lnTo>
                  <a:pt x="1170272" y="888427"/>
                </a:lnTo>
                <a:lnTo>
                  <a:pt x="1168829" y="890590"/>
                </a:lnTo>
                <a:lnTo>
                  <a:pt x="1167386" y="892754"/>
                </a:lnTo>
                <a:lnTo>
                  <a:pt x="1166305" y="894917"/>
                </a:lnTo>
                <a:lnTo>
                  <a:pt x="1165583" y="896900"/>
                </a:lnTo>
                <a:lnTo>
                  <a:pt x="1165042" y="898703"/>
                </a:lnTo>
                <a:lnTo>
                  <a:pt x="1164682" y="900506"/>
                </a:lnTo>
                <a:lnTo>
                  <a:pt x="1164501" y="902128"/>
                </a:lnTo>
                <a:lnTo>
                  <a:pt x="1164501" y="903751"/>
                </a:lnTo>
                <a:lnTo>
                  <a:pt x="1164682" y="905013"/>
                </a:lnTo>
                <a:lnTo>
                  <a:pt x="1165042" y="906635"/>
                </a:lnTo>
                <a:lnTo>
                  <a:pt x="1165583" y="907897"/>
                </a:lnTo>
                <a:lnTo>
                  <a:pt x="1166305" y="909159"/>
                </a:lnTo>
                <a:lnTo>
                  <a:pt x="1167206" y="910241"/>
                </a:lnTo>
                <a:lnTo>
                  <a:pt x="1168288" y="911323"/>
                </a:lnTo>
                <a:lnTo>
                  <a:pt x="1169550" y="912585"/>
                </a:lnTo>
                <a:lnTo>
                  <a:pt x="1172075" y="914568"/>
                </a:lnTo>
                <a:lnTo>
                  <a:pt x="1175321" y="916551"/>
                </a:lnTo>
                <a:lnTo>
                  <a:pt x="1178567" y="918534"/>
                </a:lnTo>
                <a:lnTo>
                  <a:pt x="1182353" y="920337"/>
                </a:lnTo>
                <a:lnTo>
                  <a:pt x="1190287" y="923942"/>
                </a:lnTo>
                <a:lnTo>
                  <a:pt x="1194435" y="926106"/>
                </a:lnTo>
                <a:lnTo>
                  <a:pt x="1198402" y="928269"/>
                </a:lnTo>
                <a:lnTo>
                  <a:pt x="1209762" y="934759"/>
                </a:lnTo>
                <a:lnTo>
                  <a:pt x="1221122" y="940889"/>
                </a:lnTo>
                <a:lnTo>
                  <a:pt x="1243482" y="952968"/>
                </a:lnTo>
                <a:lnTo>
                  <a:pt x="1248841" y="955866"/>
                </a:lnTo>
                <a:lnTo>
                  <a:pt x="1257041" y="951607"/>
                </a:lnTo>
                <a:lnTo>
                  <a:pt x="1275263" y="942235"/>
                </a:lnTo>
                <a:lnTo>
                  <a:pt x="1283562" y="937368"/>
                </a:lnTo>
                <a:lnTo>
                  <a:pt x="1291861" y="932502"/>
                </a:lnTo>
                <a:lnTo>
                  <a:pt x="1299799" y="927997"/>
                </a:lnTo>
                <a:lnTo>
                  <a:pt x="1303408" y="925654"/>
                </a:lnTo>
                <a:lnTo>
                  <a:pt x="1306836" y="923491"/>
                </a:lnTo>
                <a:lnTo>
                  <a:pt x="1309722" y="920968"/>
                </a:lnTo>
                <a:lnTo>
                  <a:pt x="1312609" y="918805"/>
                </a:lnTo>
                <a:lnTo>
                  <a:pt x="1314954" y="916282"/>
                </a:lnTo>
                <a:lnTo>
                  <a:pt x="1316759" y="913939"/>
                </a:lnTo>
                <a:lnTo>
                  <a:pt x="1317480" y="912858"/>
                </a:lnTo>
                <a:lnTo>
                  <a:pt x="1318021" y="911596"/>
                </a:lnTo>
                <a:lnTo>
                  <a:pt x="1318743" y="910514"/>
                </a:lnTo>
                <a:lnTo>
                  <a:pt x="1318924" y="909072"/>
                </a:lnTo>
                <a:lnTo>
                  <a:pt x="1319104" y="907811"/>
                </a:lnTo>
                <a:lnTo>
                  <a:pt x="1319104" y="906550"/>
                </a:lnTo>
                <a:lnTo>
                  <a:pt x="1318924" y="905288"/>
                </a:lnTo>
                <a:lnTo>
                  <a:pt x="1318743" y="903846"/>
                </a:lnTo>
                <a:lnTo>
                  <a:pt x="1318021" y="902043"/>
                </a:lnTo>
                <a:lnTo>
                  <a:pt x="1317841" y="900422"/>
                </a:lnTo>
                <a:lnTo>
                  <a:pt x="1317300" y="897177"/>
                </a:lnTo>
                <a:lnTo>
                  <a:pt x="1317119" y="895375"/>
                </a:lnTo>
                <a:lnTo>
                  <a:pt x="1316759" y="893573"/>
                </a:lnTo>
                <a:lnTo>
                  <a:pt x="1316217" y="891410"/>
                </a:lnTo>
                <a:lnTo>
                  <a:pt x="1315315" y="889067"/>
                </a:lnTo>
                <a:lnTo>
                  <a:pt x="1311346" y="884561"/>
                </a:lnTo>
                <a:lnTo>
                  <a:pt x="1307918" y="880596"/>
                </a:lnTo>
                <a:lnTo>
                  <a:pt x="1305031" y="876811"/>
                </a:lnTo>
                <a:lnTo>
                  <a:pt x="1302505" y="873207"/>
                </a:lnTo>
                <a:lnTo>
                  <a:pt x="1300160" y="869241"/>
                </a:lnTo>
                <a:lnTo>
                  <a:pt x="1297995" y="864916"/>
                </a:lnTo>
                <a:lnTo>
                  <a:pt x="1296011" y="860050"/>
                </a:lnTo>
                <a:lnTo>
                  <a:pt x="1294026" y="854643"/>
                </a:lnTo>
                <a:lnTo>
                  <a:pt x="1291680" y="847434"/>
                </a:lnTo>
                <a:lnTo>
                  <a:pt x="1290779" y="844730"/>
                </a:lnTo>
                <a:lnTo>
                  <a:pt x="1290418" y="842207"/>
                </a:lnTo>
                <a:lnTo>
                  <a:pt x="1290418" y="839684"/>
                </a:lnTo>
                <a:lnTo>
                  <a:pt x="1290779" y="836980"/>
                </a:lnTo>
                <a:lnTo>
                  <a:pt x="1291680" y="833736"/>
                </a:lnTo>
                <a:lnTo>
                  <a:pt x="1293124" y="830132"/>
                </a:lnTo>
                <a:lnTo>
                  <a:pt x="1296191" y="828329"/>
                </a:lnTo>
                <a:lnTo>
                  <a:pt x="1298717" y="827067"/>
                </a:lnTo>
                <a:lnTo>
                  <a:pt x="1301423" y="826346"/>
                </a:lnTo>
                <a:lnTo>
                  <a:pt x="1303588" y="825806"/>
                </a:lnTo>
                <a:lnTo>
                  <a:pt x="1305572" y="825626"/>
                </a:lnTo>
                <a:lnTo>
                  <a:pt x="1307737" y="825806"/>
                </a:lnTo>
                <a:lnTo>
                  <a:pt x="1309361" y="826346"/>
                </a:lnTo>
                <a:lnTo>
                  <a:pt x="1310985" y="827067"/>
                </a:lnTo>
                <a:lnTo>
                  <a:pt x="1312609" y="828149"/>
                </a:lnTo>
                <a:lnTo>
                  <a:pt x="1314052" y="829411"/>
                </a:lnTo>
                <a:lnTo>
                  <a:pt x="1315315" y="831213"/>
                </a:lnTo>
                <a:lnTo>
                  <a:pt x="1316578" y="833016"/>
                </a:lnTo>
                <a:lnTo>
                  <a:pt x="1317661" y="834998"/>
                </a:lnTo>
                <a:lnTo>
                  <a:pt x="1318924" y="837341"/>
                </a:lnTo>
                <a:lnTo>
                  <a:pt x="1321089" y="842387"/>
                </a:lnTo>
                <a:lnTo>
                  <a:pt x="1323975" y="845811"/>
                </a:lnTo>
                <a:lnTo>
                  <a:pt x="1326501" y="849056"/>
                </a:lnTo>
                <a:lnTo>
                  <a:pt x="1328666" y="852120"/>
                </a:lnTo>
                <a:lnTo>
                  <a:pt x="1330651" y="855184"/>
                </a:lnTo>
                <a:lnTo>
                  <a:pt x="1332635" y="858247"/>
                </a:lnTo>
                <a:lnTo>
                  <a:pt x="1334440" y="861672"/>
                </a:lnTo>
                <a:lnTo>
                  <a:pt x="1338228" y="869422"/>
                </a:lnTo>
                <a:lnTo>
                  <a:pt x="1345806" y="874468"/>
                </a:lnTo>
                <a:lnTo>
                  <a:pt x="1352481" y="879515"/>
                </a:lnTo>
                <a:lnTo>
                  <a:pt x="1355548" y="881678"/>
                </a:lnTo>
                <a:lnTo>
                  <a:pt x="1358435" y="884020"/>
                </a:lnTo>
                <a:lnTo>
                  <a:pt x="1360780" y="886364"/>
                </a:lnTo>
                <a:lnTo>
                  <a:pt x="1363306" y="888527"/>
                </a:lnTo>
                <a:lnTo>
                  <a:pt x="1365291" y="890689"/>
                </a:lnTo>
                <a:lnTo>
                  <a:pt x="1367095" y="893212"/>
                </a:lnTo>
                <a:lnTo>
                  <a:pt x="1369080" y="895375"/>
                </a:lnTo>
                <a:lnTo>
                  <a:pt x="1370523" y="897538"/>
                </a:lnTo>
                <a:lnTo>
                  <a:pt x="1371605" y="899880"/>
                </a:lnTo>
                <a:lnTo>
                  <a:pt x="1372688" y="902224"/>
                </a:lnTo>
                <a:lnTo>
                  <a:pt x="1373590" y="904747"/>
                </a:lnTo>
                <a:lnTo>
                  <a:pt x="1374131" y="907090"/>
                </a:lnTo>
                <a:lnTo>
                  <a:pt x="1378822" y="905648"/>
                </a:lnTo>
                <a:lnTo>
                  <a:pt x="1381867" y="905119"/>
                </a:lnTo>
                <a:lnTo>
                  <a:pt x="1381570" y="905209"/>
                </a:lnTo>
                <a:lnTo>
                  <a:pt x="1383012" y="907549"/>
                </a:lnTo>
                <a:lnTo>
                  <a:pt x="1384274" y="910430"/>
                </a:lnTo>
                <a:lnTo>
                  <a:pt x="1385536" y="913492"/>
                </a:lnTo>
                <a:lnTo>
                  <a:pt x="1386618" y="916913"/>
                </a:lnTo>
                <a:lnTo>
                  <a:pt x="1387880" y="920515"/>
                </a:lnTo>
                <a:lnTo>
                  <a:pt x="1388781" y="924477"/>
                </a:lnTo>
                <a:lnTo>
                  <a:pt x="1389683" y="928258"/>
                </a:lnTo>
                <a:lnTo>
                  <a:pt x="1390404" y="932580"/>
                </a:lnTo>
                <a:lnTo>
                  <a:pt x="1390945" y="937082"/>
                </a:lnTo>
                <a:lnTo>
                  <a:pt x="1391486" y="941764"/>
                </a:lnTo>
                <a:lnTo>
                  <a:pt x="1391846" y="946266"/>
                </a:lnTo>
                <a:lnTo>
                  <a:pt x="1392027" y="951128"/>
                </a:lnTo>
                <a:lnTo>
                  <a:pt x="1392207" y="955990"/>
                </a:lnTo>
                <a:lnTo>
                  <a:pt x="1392207" y="961032"/>
                </a:lnTo>
                <a:lnTo>
                  <a:pt x="1392027" y="966074"/>
                </a:lnTo>
                <a:lnTo>
                  <a:pt x="1391846" y="970936"/>
                </a:lnTo>
                <a:lnTo>
                  <a:pt x="1391305" y="975979"/>
                </a:lnTo>
                <a:lnTo>
                  <a:pt x="1390765" y="981021"/>
                </a:lnTo>
                <a:lnTo>
                  <a:pt x="1390043" y="986063"/>
                </a:lnTo>
                <a:lnTo>
                  <a:pt x="1389142" y="991105"/>
                </a:lnTo>
                <a:lnTo>
                  <a:pt x="1388060" y="995967"/>
                </a:lnTo>
                <a:lnTo>
                  <a:pt x="1386618" y="1000829"/>
                </a:lnTo>
                <a:lnTo>
                  <a:pt x="1385356" y="1005511"/>
                </a:lnTo>
                <a:lnTo>
                  <a:pt x="1383733" y="1010193"/>
                </a:lnTo>
                <a:lnTo>
                  <a:pt x="1382110" y="1014515"/>
                </a:lnTo>
                <a:lnTo>
                  <a:pt x="1379947" y="1018837"/>
                </a:lnTo>
                <a:lnTo>
                  <a:pt x="1377964" y="1022979"/>
                </a:lnTo>
                <a:lnTo>
                  <a:pt x="1375620" y="1026940"/>
                </a:lnTo>
                <a:lnTo>
                  <a:pt x="1373096" y="1030722"/>
                </a:lnTo>
                <a:lnTo>
                  <a:pt x="1370391" y="1034143"/>
                </a:lnTo>
                <a:lnTo>
                  <a:pt x="1367326" y="1037385"/>
                </a:lnTo>
                <a:lnTo>
                  <a:pt x="1364442" y="1040266"/>
                </a:lnTo>
                <a:lnTo>
                  <a:pt x="1368048" y="1042967"/>
                </a:lnTo>
                <a:lnTo>
                  <a:pt x="1371834" y="1045308"/>
                </a:lnTo>
                <a:lnTo>
                  <a:pt x="1375259" y="1047469"/>
                </a:lnTo>
                <a:lnTo>
                  <a:pt x="1378324" y="1049270"/>
                </a:lnTo>
                <a:lnTo>
                  <a:pt x="1381029" y="1050530"/>
                </a:lnTo>
                <a:lnTo>
                  <a:pt x="1383913" y="1051611"/>
                </a:lnTo>
                <a:lnTo>
                  <a:pt x="1386257" y="1052511"/>
                </a:lnTo>
                <a:lnTo>
                  <a:pt x="1388781" y="1053051"/>
                </a:lnTo>
                <a:lnTo>
                  <a:pt x="1390945" y="1053411"/>
                </a:lnTo>
                <a:lnTo>
                  <a:pt x="1392748" y="1053231"/>
                </a:lnTo>
                <a:lnTo>
                  <a:pt x="1394731" y="1053051"/>
                </a:lnTo>
                <a:lnTo>
                  <a:pt x="1396354" y="1052511"/>
                </a:lnTo>
                <a:lnTo>
                  <a:pt x="1397796" y="1051611"/>
                </a:lnTo>
                <a:lnTo>
                  <a:pt x="1399239" y="1050710"/>
                </a:lnTo>
                <a:lnTo>
                  <a:pt x="1400681" y="1049449"/>
                </a:lnTo>
                <a:lnTo>
                  <a:pt x="1401763" y="1048009"/>
                </a:lnTo>
                <a:lnTo>
                  <a:pt x="1402664" y="1046568"/>
                </a:lnTo>
                <a:lnTo>
                  <a:pt x="1403746" y="1044587"/>
                </a:lnTo>
                <a:lnTo>
                  <a:pt x="1404467" y="1042607"/>
                </a:lnTo>
                <a:lnTo>
                  <a:pt x="1405188" y="1040626"/>
                </a:lnTo>
                <a:lnTo>
                  <a:pt x="1406631" y="1035764"/>
                </a:lnTo>
                <a:lnTo>
                  <a:pt x="1407713" y="1030361"/>
                </a:lnTo>
                <a:lnTo>
                  <a:pt x="1408434" y="1024599"/>
                </a:lnTo>
                <a:lnTo>
                  <a:pt x="1409335" y="1018477"/>
                </a:lnTo>
                <a:lnTo>
                  <a:pt x="1410778" y="1005331"/>
                </a:lnTo>
                <a:lnTo>
                  <a:pt x="1410778" y="1000829"/>
                </a:lnTo>
                <a:lnTo>
                  <a:pt x="1410958" y="996147"/>
                </a:lnTo>
                <a:lnTo>
                  <a:pt x="1411859" y="986783"/>
                </a:lnTo>
                <a:lnTo>
                  <a:pt x="1412580" y="981741"/>
                </a:lnTo>
                <a:lnTo>
                  <a:pt x="1412941" y="976699"/>
                </a:lnTo>
                <a:lnTo>
                  <a:pt x="1413121" y="971477"/>
                </a:lnTo>
                <a:lnTo>
                  <a:pt x="1412941" y="966615"/>
                </a:lnTo>
                <a:lnTo>
                  <a:pt x="1412580" y="960132"/>
                </a:lnTo>
                <a:lnTo>
                  <a:pt x="1411859" y="953649"/>
                </a:lnTo>
                <a:lnTo>
                  <a:pt x="1411138" y="947347"/>
                </a:lnTo>
                <a:lnTo>
                  <a:pt x="1410056" y="941404"/>
                </a:lnTo>
                <a:lnTo>
                  <a:pt x="1408975" y="935461"/>
                </a:lnTo>
                <a:lnTo>
                  <a:pt x="1407713" y="930059"/>
                </a:lnTo>
                <a:lnTo>
                  <a:pt x="1406090" y="924837"/>
                </a:lnTo>
                <a:lnTo>
                  <a:pt x="1404287" y="919974"/>
                </a:lnTo>
                <a:lnTo>
                  <a:pt x="1402304" y="915833"/>
                </a:lnTo>
                <a:lnTo>
                  <a:pt x="1401402" y="913852"/>
                </a:lnTo>
                <a:lnTo>
                  <a:pt x="1400140" y="912231"/>
                </a:lnTo>
                <a:lnTo>
                  <a:pt x="1398878" y="910611"/>
                </a:lnTo>
                <a:lnTo>
                  <a:pt x="1397616" y="909170"/>
                </a:lnTo>
                <a:lnTo>
                  <a:pt x="1396354" y="907910"/>
                </a:lnTo>
                <a:lnTo>
                  <a:pt x="1395092" y="906829"/>
                </a:lnTo>
                <a:lnTo>
                  <a:pt x="1393469" y="905929"/>
                </a:lnTo>
                <a:lnTo>
                  <a:pt x="1392027" y="905209"/>
                </a:lnTo>
                <a:lnTo>
                  <a:pt x="1390404" y="904668"/>
                </a:lnTo>
                <a:lnTo>
                  <a:pt x="1390082" y="904597"/>
                </a:lnTo>
                <a:lnTo>
                  <a:pt x="1392894" y="904927"/>
                </a:lnTo>
                <a:lnTo>
                  <a:pt x="1396684" y="905648"/>
                </a:lnTo>
                <a:lnTo>
                  <a:pt x="1400653" y="906550"/>
                </a:lnTo>
                <a:lnTo>
                  <a:pt x="1405343" y="907811"/>
                </a:lnTo>
                <a:lnTo>
                  <a:pt x="1433309" y="904567"/>
                </a:lnTo>
                <a:lnTo>
                  <a:pt x="1435654" y="903305"/>
                </a:lnTo>
                <a:lnTo>
                  <a:pt x="1438360" y="902584"/>
                </a:lnTo>
                <a:lnTo>
                  <a:pt x="1440886" y="901863"/>
                </a:lnTo>
                <a:lnTo>
                  <a:pt x="1443772" y="901142"/>
                </a:lnTo>
                <a:lnTo>
                  <a:pt x="1446479" y="900782"/>
                </a:lnTo>
                <a:lnTo>
                  <a:pt x="1449546" y="900422"/>
                </a:lnTo>
                <a:lnTo>
                  <a:pt x="1455139" y="899880"/>
                </a:lnTo>
                <a:lnTo>
                  <a:pt x="1467227" y="899340"/>
                </a:lnTo>
                <a:lnTo>
                  <a:pt x="1473181" y="898799"/>
                </a:lnTo>
                <a:lnTo>
                  <a:pt x="1479134" y="898079"/>
                </a:lnTo>
                <a:lnTo>
                  <a:pt x="1484187" y="894293"/>
                </a:lnTo>
                <a:lnTo>
                  <a:pt x="1488877" y="890869"/>
                </a:lnTo>
                <a:lnTo>
                  <a:pt x="1493207" y="887985"/>
                </a:lnTo>
                <a:lnTo>
                  <a:pt x="1497356" y="885643"/>
                </a:lnTo>
                <a:lnTo>
                  <a:pt x="1501506" y="883299"/>
                </a:lnTo>
                <a:lnTo>
                  <a:pt x="1505114" y="881497"/>
                </a:lnTo>
                <a:lnTo>
                  <a:pt x="1509084" y="880056"/>
                </a:lnTo>
                <a:lnTo>
                  <a:pt x="1513053" y="878614"/>
                </a:lnTo>
                <a:lnTo>
                  <a:pt x="1516842" y="877712"/>
                </a:lnTo>
                <a:lnTo>
                  <a:pt x="1520811" y="876991"/>
                </a:lnTo>
                <a:lnTo>
                  <a:pt x="1525141" y="876631"/>
                </a:lnTo>
                <a:lnTo>
                  <a:pt x="1529291" y="876270"/>
                </a:lnTo>
                <a:lnTo>
                  <a:pt x="1533982" y="876270"/>
                </a:lnTo>
                <a:lnTo>
                  <a:pt x="1539033" y="876270"/>
                </a:lnTo>
                <a:lnTo>
                  <a:pt x="1550399" y="876631"/>
                </a:lnTo>
                <a:lnTo>
                  <a:pt x="1555812" y="873567"/>
                </a:lnTo>
                <a:lnTo>
                  <a:pt x="1561044" y="870503"/>
                </a:lnTo>
                <a:lnTo>
                  <a:pt x="1566276" y="867800"/>
                </a:lnTo>
                <a:lnTo>
                  <a:pt x="1571509" y="865096"/>
                </a:lnTo>
                <a:lnTo>
                  <a:pt x="1576741" y="862753"/>
                </a:lnTo>
                <a:lnTo>
                  <a:pt x="1582153" y="860410"/>
                </a:lnTo>
                <a:lnTo>
                  <a:pt x="1587746" y="858428"/>
                </a:lnTo>
                <a:lnTo>
                  <a:pt x="1593880" y="856265"/>
                </a:lnTo>
                <a:lnTo>
                  <a:pt x="1596406" y="852841"/>
                </a:lnTo>
                <a:lnTo>
                  <a:pt x="1599292" y="849777"/>
                </a:lnTo>
                <a:lnTo>
                  <a:pt x="1601999" y="847073"/>
                </a:lnTo>
                <a:lnTo>
                  <a:pt x="1604885" y="844910"/>
                </a:lnTo>
                <a:lnTo>
                  <a:pt x="1607953" y="843108"/>
                </a:lnTo>
                <a:lnTo>
                  <a:pt x="1610839" y="841306"/>
                </a:lnTo>
                <a:lnTo>
                  <a:pt x="1614267" y="840044"/>
                </a:lnTo>
                <a:lnTo>
                  <a:pt x="1617334" y="838963"/>
                </a:lnTo>
                <a:lnTo>
                  <a:pt x="1620762" y="838242"/>
                </a:lnTo>
                <a:lnTo>
                  <a:pt x="1624371" y="837521"/>
                </a:lnTo>
                <a:lnTo>
                  <a:pt x="1627798" y="836980"/>
                </a:lnTo>
                <a:lnTo>
                  <a:pt x="1631587" y="836620"/>
                </a:lnTo>
                <a:lnTo>
                  <a:pt x="1638985" y="836259"/>
                </a:lnTo>
                <a:lnTo>
                  <a:pt x="1646923" y="835719"/>
                </a:lnTo>
                <a:lnTo>
                  <a:pt x="1656124" y="827428"/>
                </a:lnTo>
                <a:lnTo>
                  <a:pt x="1665145" y="818957"/>
                </a:lnTo>
                <a:lnTo>
                  <a:pt x="1674527" y="810306"/>
                </a:lnTo>
                <a:lnTo>
                  <a:pt x="1683908" y="801835"/>
                </a:lnTo>
                <a:lnTo>
                  <a:pt x="1688599" y="797690"/>
                </a:lnTo>
                <a:lnTo>
                  <a:pt x="1693651" y="793905"/>
                </a:lnTo>
                <a:lnTo>
                  <a:pt x="1698342" y="789940"/>
                </a:lnTo>
                <a:lnTo>
                  <a:pt x="1703574" y="786336"/>
                </a:lnTo>
                <a:lnTo>
                  <a:pt x="1708626" y="782731"/>
                </a:lnTo>
                <a:lnTo>
                  <a:pt x="1714038" y="779487"/>
                </a:lnTo>
                <a:lnTo>
                  <a:pt x="1719270" y="776423"/>
                </a:lnTo>
                <a:lnTo>
                  <a:pt x="1724864" y="773539"/>
                </a:lnTo>
                <a:lnTo>
                  <a:pt x="1730456" y="760382"/>
                </a:lnTo>
                <a:lnTo>
                  <a:pt x="1733163" y="754254"/>
                </a:lnTo>
                <a:lnTo>
                  <a:pt x="1735689" y="748487"/>
                </a:lnTo>
                <a:lnTo>
                  <a:pt x="1738575" y="743261"/>
                </a:lnTo>
                <a:lnTo>
                  <a:pt x="1741281" y="738394"/>
                </a:lnTo>
                <a:lnTo>
                  <a:pt x="1744168" y="733888"/>
                </a:lnTo>
                <a:lnTo>
                  <a:pt x="1747055" y="729743"/>
                </a:lnTo>
                <a:lnTo>
                  <a:pt x="1748679" y="727941"/>
                </a:lnTo>
                <a:lnTo>
                  <a:pt x="1750122" y="726318"/>
                </a:lnTo>
                <a:lnTo>
                  <a:pt x="1751746" y="724877"/>
                </a:lnTo>
                <a:lnTo>
                  <a:pt x="1753189" y="723435"/>
                </a:lnTo>
                <a:lnTo>
                  <a:pt x="1755173" y="722173"/>
                </a:lnTo>
                <a:lnTo>
                  <a:pt x="1756797" y="721092"/>
                </a:lnTo>
                <a:lnTo>
                  <a:pt x="1758602" y="720191"/>
                </a:lnTo>
                <a:lnTo>
                  <a:pt x="1760405" y="719470"/>
                </a:lnTo>
                <a:lnTo>
                  <a:pt x="1762390" y="718929"/>
                </a:lnTo>
                <a:lnTo>
                  <a:pt x="1764375" y="718569"/>
                </a:lnTo>
                <a:lnTo>
                  <a:pt x="1766360" y="718208"/>
                </a:lnTo>
                <a:lnTo>
                  <a:pt x="1768705" y="718208"/>
                </a:lnTo>
                <a:lnTo>
                  <a:pt x="1770870" y="718208"/>
                </a:lnTo>
                <a:lnTo>
                  <a:pt x="1773035" y="718569"/>
                </a:lnTo>
                <a:lnTo>
                  <a:pt x="1775561" y="719110"/>
                </a:lnTo>
                <a:lnTo>
                  <a:pt x="1777906" y="719650"/>
                </a:lnTo>
                <a:lnTo>
                  <a:pt x="1779710" y="705412"/>
                </a:lnTo>
                <a:lnTo>
                  <a:pt x="1780071" y="703069"/>
                </a:lnTo>
                <a:lnTo>
                  <a:pt x="1780612" y="700906"/>
                </a:lnTo>
                <a:lnTo>
                  <a:pt x="1781153" y="698743"/>
                </a:lnTo>
                <a:lnTo>
                  <a:pt x="1781695" y="697121"/>
                </a:lnTo>
                <a:lnTo>
                  <a:pt x="1782597" y="695500"/>
                </a:lnTo>
                <a:lnTo>
                  <a:pt x="1783499" y="694058"/>
                </a:lnTo>
                <a:lnTo>
                  <a:pt x="1784762" y="692616"/>
                </a:lnTo>
                <a:lnTo>
                  <a:pt x="1786386" y="691174"/>
                </a:lnTo>
                <a:lnTo>
                  <a:pt x="1788190" y="689732"/>
                </a:lnTo>
                <a:lnTo>
                  <a:pt x="1790355" y="688110"/>
                </a:lnTo>
                <a:lnTo>
                  <a:pt x="1795948" y="684505"/>
                </a:lnTo>
                <a:lnTo>
                  <a:pt x="1797572" y="678197"/>
                </a:lnTo>
                <a:lnTo>
                  <a:pt x="1799196" y="672790"/>
                </a:lnTo>
                <a:lnTo>
                  <a:pt x="1800999" y="668645"/>
                </a:lnTo>
                <a:lnTo>
                  <a:pt x="1801901" y="666482"/>
                </a:lnTo>
                <a:lnTo>
                  <a:pt x="1802804" y="664499"/>
                </a:lnTo>
                <a:lnTo>
                  <a:pt x="1803886" y="662697"/>
                </a:lnTo>
                <a:lnTo>
                  <a:pt x="1805330" y="660895"/>
                </a:lnTo>
                <a:lnTo>
                  <a:pt x="1808216" y="657291"/>
                </a:lnTo>
                <a:lnTo>
                  <a:pt x="1812005" y="653145"/>
                </a:lnTo>
                <a:lnTo>
                  <a:pt x="1816515" y="648459"/>
                </a:lnTo>
                <a:lnTo>
                  <a:pt x="1817779" y="641430"/>
                </a:lnTo>
                <a:lnTo>
                  <a:pt x="1818861" y="634942"/>
                </a:lnTo>
                <a:lnTo>
                  <a:pt x="1820304" y="628814"/>
                </a:lnTo>
                <a:lnTo>
                  <a:pt x="1821747" y="622866"/>
                </a:lnTo>
                <a:lnTo>
                  <a:pt x="1823552" y="617459"/>
                </a:lnTo>
                <a:lnTo>
                  <a:pt x="1825356" y="612233"/>
                </a:lnTo>
                <a:lnTo>
                  <a:pt x="1827160" y="607546"/>
                </a:lnTo>
                <a:lnTo>
                  <a:pt x="1829145" y="603041"/>
                </a:lnTo>
                <a:lnTo>
                  <a:pt x="1831490" y="598715"/>
                </a:lnTo>
                <a:lnTo>
                  <a:pt x="1833836" y="594931"/>
                </a:lnTo>
                <a:lnTo>
                  <a:pt x="1836361" y="591146"/>
                </a:lnTo>
                <a:lnTo>
                  <a:pt x="1839068" y="587902"/>
                </a:lnTo>
                <a:lnTo>
                  <a:pt x="1841594" y="584477"/>
                </a:lnTo>
                <a:lnTo>
                  <a:pt x="1844661" y="581594"/>
                </a:lnTo>
                <a:lnTo>
                  <a:pt x="1847547" y="578710"/>
                </a:lnTo>
                <a:lnTo>
                  <a:pt x="1850975" y="576187"/>
                </a:lnTo>
                <a:lnTo>
                  <a:pt x="1854042" y="573663"/>
                </a:lnTo>
                <a:lnTo>
                  <a:pt x="1857651" y="571500"/>
                </a:lnTo>
                <a:lnTo>
                  <a:pt x="1861259" y="569518"/>
                </a:lnTo>
                <a:lnTo>
                  <a:pt x="1864867" y="567355"/>
                </a:lnTo>
                <a:lnTo>
                  <a:pt x="1868837" y="565553"/>
                </a:lnTo>
                <a:lnTo>
                  <a:pt x="1872806" y="563931"/>
                </a:lnTo>
                <a:lnTo>
                  <a:pt x="1876955" y="562129"/>
                </a:lnTo>
                <a:lnTo>
                  <a:pt x="1881286" y="560507"/>
                </a:lnTo>
                <a:lnTo>
                  <a:pt x="1890126" y="557623"/>
                </a:lnTo>
                <a:lnTo>
                  <a:pt x="1899869" y="554559"/>
                </a:lnTo>
                <a:lnTo>
                  <a:pt x="1920436" y="548611"/>
                </a:lnTo>
                <a:lnTo>
                  <a:pt x="1926750" y="546269"/>
                </a:lnTo>
                <a:lnTo>
                  <a:pt x="1932343" y="543925"/>
                </a:lnTo>
                <a:lnTo>
                  <a:pt x="1937575" y="541763"/>
                </a:lnTo>
                <a:lnTo>
                  <a:pt x="1942447" y="539780"/>
                </a:lnTo>
                <a:lnTo>
                  <a:pt x="1946597" y="537437"/>
                </a:lnTo>
                <a:lnTo>
                  <a:pt x="1950389" y="535370"/>
                </a:lnTo>
                <a:lnTo>
                  <a:pt x="1950037" y="535761"/>
                </a:lnTo>
                <a:lnTo>
                  <a:pt x="1943726" y="543152"/>
                </a:lnTo>
                <a:lnTo>
                  <a:pt x="1940662" y="546936"/>
                </a:lnTo>
                <a:lnTo>
                  <a:pt x="1937957" y="550902"/>
                </a:lnTo>
                <a:lnTo>
                  <a:pt x="1935072" y="554507"/>
                </a:lnTo>
                <a:lnTo>
                  <a:pt x="1932728" y="558473"/>
                </a:lnTo>
                <a:lnTo>
                  <a:pt x="1930384" y="562078"/>
                </a:lnTo>
                <a:lnTo>
                  <a:pt x="1928041" y="566043"/>
                </a:lnTo>
                <a:lnTo>
                  <a:pt x="1926238" y="570009"/>
                </a:lnTo>
                <a:lnTo>
                  <a:pt x="1924435" y="573614"/>
                </a:lnTo>
                <a:lnTo>
                  <a:pt x="1944808" y="556490"/>
                </a:lnTo>
                <a:lnTo>
                  <a:pt x="1969148" y="533058"/>
                </a:lnTo>
                <a:lnTo>
                  <a:pt x="1969869" y="536482"/>
                </a:lnTo>
                <a:lnTo>
                  <a:pt x="1970951" y="540087"/>
                </a:lnTo>
                <a:lnTo>
                  <a:pt x="1972393" y="543332"/>
                </a:lnTo>
                <a:lnTo>
                  <a:pt x="1974377" y="546936"/>
                </a:lnTo>
                <a:lnTo>
                  <a:pt x="1976359" y="550001"/>
                </a:lnTo>
                <a:lnTo>
                  <a:pt x="1978523" y="553426"/>
                </a:lnTo>
                <a:lnTo>
                  <a:pt x="1981228" y="556490"/>
                </a:lnTo>
                <a:lnTo>
                  <a:pt x="1983752" y="559554"/>
                </a:lnTo>
                <a:lnTo>
                  <a:pt x="1986636" y="562619"/>
                </a:lnTo>
                <a:lnTo>
                  <a:pt x="1989521" y="565502"/>
                </a:lnTo>
                <a:lnTo>
                  <a:pt x="1995290" y="570910"/>
                </a:lnTo>
                <a:lnTo>
                  <a:pt x="2005928" y="580283"/>
                </a:lnTo>
                <a:lnTo>
                  <a:pt x="2002863" y="585510"/>
                </a:lnTo>
                <a:lnTo>
                  <a:pt x="2000158" y="590737"/>
                </a:lnTo>
                <a:lnTo>
                  <a:pt x="1997454" y="596145"/>
                </a:lnTo>
                <a:lnTo>
                  <a:pt x="1994930" y="601553"/>
                </a:lnTo>
                <a:lnTo>
                  <a:pt x="1992586" y="606960"/>
                </a:lnTo>
                <a:lnTo>
                  <a:pt x="1990242" y="612187"/>
                </a:lnTo>
                <a:lnTo>
                  <a:pt x="1985915" y="623362"/>
                </a:lnTo>
                <a:lnTo>
                  <a:pt x="1981949" y="634358"/>
                </a:lnTo>
                <a:lnTo>
                  <a:pt x="1978342" y="645714"/>
                </a:lnTo>
                <a:lnTo>
                  <a:pt x="1974917" y="657069"/>
                </a:lnTo>
                <a:lnTo>
                  <a:pt x="1971672" y="668425"/>
                </a:lnTo>
                <a:lnTo>
                  <a:pt x="1960133" y="714749"/>
                </a:lnTo>
                <a:lnTo>
                  <a:pt x="1958871" y="720697"/>
                </a:lnTo>
                <a:lnTo>
                  <a:pt x="1957248" y="728448"/>
                </a:lnTo>
                <a:lnTo>
                  <a:pt x="1952200" y="748095"/>
                </a:lnTo>
                <a:lnTo>
                  <a:pt x="1945890" y="773150"/>
                </a:lnTo>
                <a:lnTo>
                  <a:pt x="1938678" y="802711"/>
                </a:lnTo>
                <a:lnTo>
                  <a:pt x="1930745" y="835336"/>
                </a:lnTo>
                <a:lnTo>
                  <a:pt x="1926598" y="852820"/>
                </a:lnTo>
                <a:lnTo>
                  <a:pt x="1922452" y="870665"/>
                </a:lnTo>
                <a:lnTo>
                  <a:pt x="1918485" y="889051"/>
                </a:lnTo>
                <a:lnTo>
                  <a:pt x="1914519" y="907617"/>
                </a:lnTo>
                <a:lnTo>
                  <a:pt x="1910913" y="926363"/>
                </a:lnTo>
                <a:lnTo>
                  <a:pt x="1907127" y="945109"/>
                </a:lnTo>
                <a:lnTo>
                  <a:pt x="1903701" y="963854"/>
                </a:lnTo>
                <a:lnTo>
                  <a:pt x="1900817" y="982240"/>
                </a:lnTo>
                <a:lnTo>
                  <a:pt x="1898112" y="1000625"/>
                </a:lnTo>
                <a:lnTo>
                  <a:pt x="1895948" y="1018470"/>
                </a:lnTo>
                <a:lnTo>
                  <a:pt x="1894326" y="1035774"/>
                </a:lnTo>
                <a:lnTo>
                  <a:pt x="1893604" y="1044066"/>
                </a:lnTo>
                <a:lnTo>
                  <a:pt x="1893064" y="1052357"/>
                </a:lnTo>
                <a:lnTo>
                  <a:pt x="1892703" y="1060468"/>
                </a:lnTo>
                <a:lnTo>
                  <a:pt x="1892342" y="1068399"/>
                </a:lnTo>
                <a:lnTo>
                  <a:pt x="1892342" y="1075970"/>
                </a:lnTo>
                <a:lnTo>
                  <a:pt x="1892342" y="1083360"/>
                </a:lnTo>
                <a:lnTo>
                  <a:pt x="1892523" y="1090750"/>
                </a:lnTo>
                <a:lnTo>
                  <a:pt x="1892883" y="1097600"/>
                </a:lnTo>
                <a:lnTo>
                  <a:pt x="1893424" y="1104089"/>
                </a:lnTo>
                <a:lnTo>
                  <a:pt x="1894326" y="1110578"/>
                </a:lnTo>
                <a:lnTo>
                  <a:pt x="1895228" y="1116526"/>
                </a:lnTo>
                <a:lnTo>
                  <a:pt x="1896309" y="1122294"/>
                </a:lnTo>
                <a:lnTo>
                  <a:pt x="1897571" y="1127702"/>
                </a:lnTo>
                <a:lnTo>
                  <a:pt x="1899374" y="1132568"/>
                </a:lnTo>
                <a:lnTo>
                  <a:pt x="1900996" y="1137435"/>
                </a:lnTo>
                <a:lnTo>
                  <a:pt x="1902980" y="1141761"/>
                </a:lnTo>
                <a:lnTo>
                  <a:pt x="1905324" y="1145546"/>
                </a:lnTo>
                <a:lnTo>
                  <a:pt x="1907848" y="1149151"/>
                </a:lnTo>
                <a:lnTo>
                  <a:pt x="1909110" y="1150773"/>
                </a:lnTo>
                <a:lnTo>
                  <a:pt x="1910552" y="1152396"/>
                </a:lnTo>
                <a:lnTo>
                  <a:pt x="1911995" y="1153657"/>
                </a:lnTo>
                <a:lnTo>
                  <a:pt x="1913617" y="1154919"/>
                </a:lnTo>
                <a:lnTo>
                  <a:pt x="1915060" y="1156181"/>
                </a:lnTo>
                <a:lnTo>
                  <a:pt x="1916682" y="1157082"/>
                </a:lnTo>
                <a:lnTo>
                  <a:pt x="1918485" y="1158164"/>
                </a:lnTo>
                <a:lnTo>
                  <a:pt x="1920288" y="1159065"/>
                </a:lnTo>
                <a:lnTo>
                  <a:pt x="1932368" y="1160507"/>
                </a:lnTo>
                <a:lnTo>
                  <a:pt x="1943546" y="1161588"/>
                </a:lnTo>
                <a:lnTo>
                  <a:pt x="1954003" y="1162309"/>
                </a:lnTo>
                <a:lnTo>
                  <a:pt x="1959232" y="1162670"/>
                </a:lnTo>
                <a:lnTo>
                  <a:pt x="1964460" y="1162670"/>
                </a:lnTo>
                <a:lnTo>
                  <a:pt x="1969508" y="1162670"/>
                </a:lnTo>
                <a:lnTo>
                  <a:pt x="1974737" y="1162490"/>
                </a:lnTo>
                <a:lnTo>
                  <a:pt x="1979966" y="1162309"/>
                </a:lnTo>
                <a:lnTo>
                  <a:pt x="1985194" y="1161949"/>
                </a:lnTo>
                <a:lnTo>
                  <a:pt x="1990783" y="1161409"/>
                </a:lnTo>
                <a:lnTo>
                  <a:pt x="1996372" y="1160687"/>
                </a:lnTo>
                <a:lnTo>
                  <a:pt x="2008271" y="1159065"/>
                </a:lnTo>
                <a:lnTo>
                  <a:pt x="2011697" y="1108595"/>
                </a:lnTo>
                <a:lnTo>
                  <a:pt x="2015303" y="1058125"/>
                </a:lnTo>
                <a:lnTo>
                  <a:pt x="2019449" y="1008015"/>
                </a:lnTo>
                <a:lnTo>
                  <a:pt x="2023957" y="957726"/>
                </a:lnTo>
                <a:lnTo>
                  <a:pt x="2024138" y="947272"/>
                </a:lnTo>
                <a:lnTo>
                  <a:pt x="2024678" y="938079"/>
                </a:lnTo>
                <a:lnTo>
                  <a:pt x="2025400" y="929607"/>
                </a:lnTo>
                <a:lnTo>
                  <a:pt x="2026301" y="921676"/>
                </a:lnTo>
                <a:lnTo>
                  <a:pt x="2027563" y="914105"/>
                </a:lnTo>
                <a:lnTo>
                  <a:pt x="2029546" y="906715"/>
                </a:lnTo>
                <a:lnTo>
                  <a:pt x="2031710" y="899325"/>
                </a:lnTo>
                <a:lnTo>
                  <a:pt x="2034414" y="891754"/>
                </a:lnTo>
                <a:lnTo>
                  <a:pt x="2058754" y="825603"/>
                </a:lnTo>
                <a:lnTo>
                  <a:pt x="2063442" y="808479"/>
                </a:lnTo>
                <a:lnTo>
                  <a:pt x="2068310" y="791355"/>
                </a:lnTo>
                <a:lnTo>
                  <a:pt x="2073538" y="774773"/>
                </a:lnTo>
                <a:lnTo>
                  <a:pt x="2079127" y="758009"/>
                </a:lnTo>
                <a:lnTo>
                  <a:pt x="2084896" y="741426"/>
                </a:lnTo>
                <a:lnTo>
                  <a:pt x="2091207" y="725024"/>
                </a:lnTo>
                <a:lnTo>
                  <a:pt x="2097878" y="708620"/>
                </a:lnTo>
                <a:lnTo>
                  <a:pt x="2104549" y="692218"/>
                </a:lnTo>
                <a:lnTo>
                  <a:pt x="2111400" y="676176"/>
                </a:lnTo>
                <a:lnTo>
                  <a:pt x="2118431" y="659954"/>
                </a:lnTo>
                <a:lnTo>
                  <a:pt x="2125824" y="643911"/>
                </a:lnTo>
                <a:lnTo>
                  <a:pt x="2133216" y="627689"/>
                </a:lnTo>
                <a:lnTo>
                  <a:pt x="2148540" y="595604"/>
                </a:lnTo>
                <a:lnTo>
                  <a:pt x="2164045" y="563340"/>
                </a:lnTo>
                <a:lnTo>
                  <a:pt x="2168733" y="566584"/>
                </a:lnTo>
                <a:lnTo>
                  <a:pt x="2173241" y="570189"/>
                </a:lnTo>
                <a:lnTo>
                  <a:pt x="2177207" y="573253"/>
                </a:lnTo>
                <a:lnTo>
                  <a:pt x="2181534" y="576317"/>
                </a:lnTo>
                <a:lnTo>
                  <a:pt x="2185861" y="579201"/>
                </a:lnTo>
                <a:lnTo>
                  <a:pt x="2190368" y="581905"/>
                </a:lnTo>
                <a:lnTo>
                  <a:pt x="2192893" y="582987"/>
                </a:lnTo>
                <a:lnTo>
                  <a:pt x="2195236" y="584068"/>
                </a:lnTo>
                <a:lnTo>
                  <a:pt x="2197941" y="584969"/>
                </a:lnTo>
                <a:lnTo>
                  <a:pt x="2200645" y="585870"/>
                </a:lnTo>
                <a:lnTo>
                  <a:pt x="2201727" y="577579"/>
                </a:lnTo>
                <a:lnTo>
                  <a:pt x="2203169" y="569468"/>
                </a:lnTo>
                <a:lnTo>
                  <a:pt x="2205152" y="561176"/>
                </a:lnTo>
                <a:lnTo>
                  <a:pt x="2207316" y="553246"/>
                </a:lnTo>
                <a:lnTo>
                  <a:pt x="2210021" y="545134"/>
                </a:lnTo>
                <a:lnTo>
                  <a:pt x="2212905" y="537023"/>
                </a:lnTo>
                <a:lnTo>
                  <a:pt x="2216511" y="528912"/>
                </a:lnTo>
                <a:lnTo>
                  <a:pt x="2220297" y="520800"/>
                </a:lnTo>
                <a:lnTo>
                  <a:pt x="2223182" y="514131"/>
                </a:lnTo>
                <a:lnTo>
                  <a:pt x="2225346" y="507822"/>
                </a:lnTo>
                <a:lnTo>
                  <a:pt x="2227148" y="501874"/>
                </a:lnTo>
                <a:lnTo>
                  <a:pt x="2228591" y="495926"/>
                </a:lnTo>
                <a:lnTo>
                  <a:pt x="2229132" y="493042"/>
                </a:lnTo>
                <a:lnTo>
                  <a:pt x="2229492" y="490338"/>
                </a:lnTo>
                <a:lnTo>
                  <a:pt x="2229673" y="487454"/>
                </a:lnTo>
                <a:lnTo>
                  <a:pt x="2229853" y="484931"/>
                </a:lnTo>
                <a:lnTo>
                  <a:pt x="2229853" y="482407"/>
                </a:lnTo>
                <a:lnTo>
                  <a:pt x="2229673" y="479524"/>
                </a:lnTo>
                <a:lnTo>
                  <a:pt x="2229492" y="477000"/>
                </a:lnTo>
                <a:lnTo>
                  <a:pt x="2229132" y="474296"/>
                </a:lnTo>
                <a:lnTo>
                  <a:pt x="2228591" y="471772"/>
                </a:lnTo>
                <a:lnTo>
                  <a:pt x="2227870" y="469069"/>
                </a:lnTo>
                <a:lnTo>
                  <a:pt x="2227148" y="466545"/>
                </a:lnTo>
                <a:lnTo>
                  <a:pt x="2226247" y="464022"/>
                </a:lnTo>
                <a:lnTo>
                  <a:pt x="2224264" y="458795"/>
                </a:lnTo>
                <a:lnTo>
                  <a:pt x="2221740" y="453387"/>
                </a:lnTo>
                <a:lnTo>
                  <a:pt x="2218855" y="447799"/>
                </a:lnTo>
                <a:lnTo>
                  <a:pt x="2215430" y="442211"/>
                </a:lnTo>
                <a:lnTo>
                  <a:pt x="2211643" y="436263"/>
                </a:lnTo>
                <a:lnTo>
                  <a:pt x="2207136" y="430315"/>
                </a:lnTo>
                <a:lnTo>
                  <a:pt x="2183517" y="456091"/>
                </a:lnTo>
                <a:lnTo>
                  <a:pt x="2160259" y="481866"/>
                </a:lnTo>
                <a:lnTo>
                  <a:pt x="2148540" y="495025"/>
                </a:lnTo>
                <a:lnTo>
                  <a:pt x="2137002" y="508183"/>
                </a:lnTo>
                <a:lnTo>
                  <a:pt x="2125643" y="521341"/>
                </a:lnTo>
                <a:lnTo>
                  <a:pt x="2114284" y="534680"/>
                </a:lnTo>
                <a:lnTo>
                  <a:pt x="2111400" y="536302"/>
                </a:lnTo>
                <a:lnTo>
                  <a:pt x="2108335" y="538285"/>
                </a:lnTo>
                <a:lnTo>
                  <a:pt x="2102205" y="542250"/>
                </a:lnTo>
                <a:lnTo>
                  <a:pt x="2095895" y="546936"/>
                </a:lnTo>
                <a:lnTo>
                  <a:pt x="2089584" y="551984"/>
                </a:lnTo>
                <a:lnTo>
                  <a:pt x="2083093" y="557211"/>
                </a:lnTo>
                <a:lnTo>
                  <a:pt x="2076783" y="562438"/>
                </a:lnTo>
                <a:lnTo>
                  <a:pt x="2064704" y="572713"/>
                </a:lnTo>
                <a:lnTo>
                  <a:pt x="2054247" y="581545"/>
                </a:lnTo>
                <a:lnTo>
                  <a:pt x="2049739" y="584969"/>
                </a:lnTo>
                <a:lnTo>
                  <a:pt x="2045773" y="587493"/>
                </a:lnTo>
                <a:lnTo>
                  <a:pt x="2044150" y="588755"/>
                </a:lnTo>
                <a:lnTo>
                  <a:pt x="2042888" y="589476"/>
                </a:lnTo>
                <a:lnTo>
                  <a:pt x="2041626" y="589836"/>
                </a:lnTo>
                <a:lnTo>
                  <a:pt x="2040544" y="590016"/>
                </a:lnTo>
                <a:lnTo>
                  <a:pt x="2039643" y="590016"/>
                </a:lnTo>
                <a:lnTo>
                  <a:pt x="2039102" y="589476"/>
                </a:lnTo>
                <a:lnTo>
                  <a:pt x="2038921" y="588755"/>
                </a:lnTo>
                <a:lnTo>
                  <a:pt x="2038921" y="587493"/>
                </a:lnTo>
                <a:lnTo>
                  <a:pt x="2039462" y="579922"/>
                </a:lnTo>
                <a:lnTo>
                  <a:pt x="2039643" y="573974"/>
                </a:lnTo>
                <a:lnTo>
                  <a:pt x="2039643" y="569107"/>
                </a:lnTo>
                <a:lnTo>
                  <a:pt x="2039823" y="566764"/>
                </a:lnTo>
                <a:lnTo>
                  <a:pt x="2040003" y="564601"/>
                </a:lnTo>
                <a:lnTo>
                  <a:pt x="2040364" y="562258"/>
                </a:lnTo>
                <a:lnTo>
                  <a:pt x="2040905" y="560095"/>
                </a:lnTo>
                <a:lnTo>
                  <a:pt x="2041806" y="557932"/>
                </a:lnTo>
                <a:lnTo>
                  <a:pt x="2042708" y="555228"/>
                </a:lnTo>
                <a:lnTo>
                  <a:pt x="2043970" y="552705"/>
                </a:lnTo>
                <a:lnTo>
                  <a:pt x="2045592" y="549640"/>
                </a:lnTo>
                <a:lnTo>
                  <a:pt x="2047395" y="546396"/>
                </a:lnTo>
                <a:lnTo>
                  <a:pt x="2049919" y="542791"/>
                </a:lnTo>
                <a:lnTo>
                  <a:pt x="2049739" y="535221"/>
                </a:lnTo>
                <a:lnTo>
                  <a:pt x="2049739" y="528010"/>
                </a:lnTo>
                <a:lnTo>
                  <a:pt x="2049919" y="521161"/>
                </a:lnTo>
                <a:lnTo>
                  <a:pt x="2050461" y="514492"/>
                </a:lnTo>
                <a:lnTo>
                  <a:pt x="2051002" y="507822"/>
                </a:lnTo>
                <a:lnTo>
                  <a:pt x="2051902" y="500973"/>
                </a:lnTo>
                <a:lnTo>
                  <a:pt x="2053165" y="493763"/>
                </a:lnTo>
                <a:lnTo>
                  <a:pt x="2054788" y="486553"/>
                </a:lnTo>
                <a:lnTo>
                  <a:pt x="2053345" y="480424"/>
                </a:lnTo>
                <a:lnTo>
                  <a:pt x="2052083" y="474657"/>
                </a:lnTo>
                <a:lnTo>
                  <a:pt x="2051181" y="472313"/>
                </a:lnTo>
                <a:lnTo>
                  <a:pt x="2050280" y="469970"/>
                </a:lnTo>
                <a:lnTo>
                  <a:pt x="2049199" y="467807"/>
                </a:lnTo>
                <a:lnTo>
                  <a:pt x="2048116" y="466185"/>
                </a:lnTo>
                <a:lnTo>
                  <a:pt x="2046494" y="464743"/>
                </a:lnTo>
                <a:lnTo>
                  <a:pt x="2045773" y="464202"/>
                </a:lnTo>
                <a:lnTo>
                  <a:pt x="2045051" y="463842"/>
                </a:lnTo>
                <a:lnTo>
                  <a:pt x="2044150" y="463301"/>
                </a:lnTo>
                <a:lnTo>
                  <a:pt x="2043248" y="462940"/>
                </a:lnTo>
                <a:lnTo>
                  <a:pt x="2042167" y="462760"/>
                </a:lnTo>
                <a:lnTo>
                  <a:pt x="2040905" y="462760"/>
                </a:lnTo>
                <a:lnTo>
                  <a:pt x="2039823" y="462760"/>
                </a:lnTo>
                <a:lnTo>
                  <a:pt x="2038741" y="462940"/>
                </a:lnTo>
                <a:lnTo>
                  <a:pt x="2036037" y="463842"/>
                </a:lnTo>
                <a:lnTo>
                  <a:pt x="2034621" y="464424"/>
                </a:lnTo>
                <a:lnTo>
                  <a:pt x="2034460" y="464264"/>
                </a:lnTo>
                <a:lnTo>
                  <a:pt x="2034099" y="463903"/>
                </a:lnTo>
                <a:lnTo>
                  <a:pt x="2032656" y="463362"/>
                </a:lnTo>
                <a:lnTo>
                  <a:pt x="2030491" y="463182"/>
                </a:lnTo>
                <a:lnTo>
                  <a:pt x="2024176" y="462641"/>
                </a:lnTo>
                <a:lnTo>
                  <a:pt x="2020568" y="462101"/>
                </a:lnTo>
                <a:lnTo>
                  <a:pt x="2016779" y="461560"/>
                </a:lnTo>
                <a:lnTo>
                  <a:pt x="2012810" y="460659"/>
                </a:lnTo>
                <a:lnTo>
                  <a:pt x="2008840" y="459398"/>
                </a:lnTo>
                <a:lnTo>
                  <a:pt x="2007037" y="458677"/>
                </a:lnTo>
                <a:lnTo>
                  <a:pt x="2005232" y="457775"/>
                </a:lnTo>
                <a:lnTo>
                  <a:pt x="2003428" y="456514"/>
                </a:lnTo>
                <a:lnTo>
                  <a:pt x="2001985" y="455432"/>
                </a:lnTo>
                <a:lnTo>
                  <a:pt x="2000541" y="453990"/>
                </a:lnTo>
                <a:lnTo>
                  <a:pt x="1999098" y="452549"/>
                </a:lnTo>
                <a:lnTo>
                  <a:pt x="1998016" y="450927"/>
                </a:lnTo>
                <a:lnTo>
                  <a:pt x="1996933" y="449124"/>
                </a:lnTo>
                <a:lnTo>
                  <a:pt x="1996031" y="447141"/>
                </a:lnTo>
                <a:lnTo>
                  <a:pt x="1995490" y="444799"/>
                </a:lnTo>
                <a:lnTo>
                  <a:pt x="1995129" y="442456"/>
                </a:lnTo>
                <a:lnTo>
                  <a:pt x="1994949" y="439933"/>
                </a:lnTo>
                <a:lnTo>
                  <a:pt x="1994768" y="437950"/>
                </a:lnTo>
                <a:lnTo>
                  <a:pt x="1994588" y="436147"/>
                </a:lnTo>
                <a:lnTo>
                  <a:pt x="1994227" y="432723"/>
                </a:lnTo>
                <a:lnTo>
                  <a:pt x="1994047" y="429118"/>
                </a:lnTo>
                <a:lnTo>
                  <a:pt x="1993685" y="427497"/>
                </a:lnTo>
                <a:lnTo>
                  <a:pt x="1993144" y="425694"/>
                </a:lnTo>
                <a:lnTo>
                  <a:pt x="1992062" y="422991"/>
                </a:lnTo>
                <a:lnTo>
                  <a:pt x="1990618" y="420287"/>
                </a:lnTo>
                <a:lnTo>
                  <a:pt x="1988273" y="414881"/>
                </a:lnTo>
                <a:lnTo>
                  <a:pt x="1987191" y="411997"/>
                </a:lnTo>
                <a:lnTo>
                  <a:pt x="1986469" y="409113"/>
                </a:lnTo>
                <a:lnTo>
                  <a:pt x="1986108" y="406049"/>
                </a:lnTo>
                <a:lnTo>
                  <a:pt x="1985927" y="404607"/>
                </a:lnTo>
                <a:lnTo>
                  <a:pt x="1986108" y="402985"/>
                </a:lnTo>
                <a:lnTo>
                  <a:pt x="1984124" y="401363"/>
                </a:lnTo>
                <a:lnTo>
                  <a:pt x="1982680" y="399921"/>
                </a:lnTo>
                <a:lnTo>
                  <a:pt x="1981417" y="398479"/>
                </a:lnTo>
                <a:lnTo>
                  <a:pt x="1980335" y="397038"/>
                </a:lnTo>
                <a:lnTo>
                  <a:pt x="1979433" y="395596"/>
                </a:lnTo>
                <a:lnTo>
                  <a:pt x="1978711" y="393974"/>
                </a:lnTo>
                <a:lnTo>
                  <a:pt x="1978169" y="392532"/>
                </a:lnTo>
                <a:lnTo>
                  <a:pt x="1977809" y="391090"/>
                </a:lnTo>
                <a:lnTo>
                  <a:pt x="1977628" y="389467"/>
                </a:lnTo>
                <a:lnTo>
                  <a:pt x="1977628" y="387666"/>
                </a:lnTo>
                <a:lnTo>
                  <a:pt x="1977628" y="384061"/>
                </a:lnTo>
                <a:lnTo>
                  <a:pt x="1977628" y="379915"/>
                </a:lnTo>
                <a:lnTo>
                  <a:pt x="1977809" y="375230"/>
                </a:lnTo>
                <a:lnTo>
                  <a:pt x="1974742" y="374689"/>
                </a:lnTo>
                <a:lnTo>
                  <a:pt x="1972035" y="374148"/>
                </a:lnTo>
                <a:lnTo>
                  <a:pt x="1969690" y="373607"/>
                </a:lnTo>
                <a:lnTo>
                  <a:pt x="1967525" y="372886"/>
                </a:lnTo>
                <a:lnTo>
                  <a:pt x="1965540" y="371986"/>
                </a:lnTo>
                <a:lnTo>
                  <a:pt x="1964097" y="371084"/>
                </a:lnTo>
                <a:lnTo>
                  <a:pt x="1962654" y="369823"/>
                </a:lnTo>
                <a:lnTo>
                  <a:pt x="1961571" y="368741"/>
                </a:lnTo>
                <a:lnTo>
                  <a:pt x="1960669" y="367660"/>
                </a:lnTo>
                <a:lnTo>
                  <a:pt x="1959767" y="366398"/>
                </a:lnTo>
                <a:lnTo>
                  <a:pt x="1959406" y="365136"/>
                </a:lnTo>
                <a:lnTo>
                  <a:pt x="1959045" y="363515"/>
                </a:lnTo>
                <a:lnTo>
                  <a:pt x="1958865" y="362073"/>
                </a:lnTo>
                <a:lnTo>
                  <a:pt x="1959045" y="360631"/>
                </a:lnTo>
                <a:lnTo>
                  <a:pt x="1959226" y="359009"/>
                </a:lnTo>
                <a:lnTo>
                  <a:pt x="1959406" y="357207"/>
                </a:lnTo>
                <a:lnTo>
                  <a:pt x="1960669" y="353962"/>
                </a:lnTo>
                <a:lnTo>
                  <a:pt x="1962112" y="350178"/>
                </a:lnTo>
                <a:lnTo>
                  <a:pt x="1963736" y="346392"/>
                </a:lnTo>
                <a:lnTo>
                  <a:pt x="1965721" y="342428"/>
                </a:lnTo>
                <a:lnTo>
                  <a:pt x="1970231" y="334498"/>
                </a:lnTo>
                <a:lnTo>
                  <a:pt x="1972396" y="330172"/>
                </a:lnTo>
                <a:lnTo>
                  <a:pt x="1974561" y="326027"/>
                </a:lnTo>
                <a:lnTo>
                  <a:pt x="1986830" y="299893"/>
                </a:lnTo>
                <a:lnTo>
                  <a:pt x="1979613" y="300073"/>
                </a:lnTo>
                <a:lnTo>
                  <a:pt x="1977448" y="300073"/>
                </a:lnTo>
                <a:lnTo>
                  <a:pt x="1976366" y="299893"/>
                </a:lnTo>
                <a:lnTo>
                  <a:pt x="1975644" y="299713"/>
                </a:lnTo>
                <a:lnTo>
                  <a:pt x="1975644" y="299533"/>
                </a:lnTo>
                <a:lnTo>
                  <a:pt x="1975644" y="299172"/>
                </a:lnTo>
                <a:lnTo>
                  <a:pt x="1975825" y="298451"/>
                </a:lnTo>
                <a:lnTo>
                  <a:pt x="1976185" y="297730"/>
                </a:lnTo>
                <a:lnTo>
                  <a:pt x="1976366" y="296649"/>
                </a:lnTo>
                <a:lnTo>
                  <a:pt x="1976546" y="295027"/>
                </a:lnTo>
                <a:lnTo>
                  <a:pt x="1976366" y="293405"/>
                </a:lnTo>
                <a:lnTo>
                  <a:pt x="1976004" y="292504"/>
                </a:lnTo>
                <a:lnTo>
                  <a:pt x="1975644" y="291602"/>
                </a:lnTo>
                <a:lnTo>
                  <a:pt x="1974922" y="290521"/>
                </a:lnTo>
                <a:lnTo>
                  <a:pt x="1974201" y="289079"/>
                </a:lnTo>
                <a:lnTo>
                  <a:pt x="1973118" y="287998"/>
                </a:lnTo>
                <a:lnTo>
                  <a:pt x="1971675" y="286556"/>
                </a:lnTo>
                <a:lnTo>
                  <a:pt x="1970231" y="285115"/>
                </a:lnTo>
                <a:lnTo>
                  <a:pt x="1968427" y="283492"/>
                </a:lnTo>
                <a:lnTo>
                  <a:pt x="1966262" y="281870"/>
                </a:lnTo>
                <a:lnTo>
                  <a:pt x="1963917" y="280248"/>
                </a:lnTo>
                <a:lnTo>
                  <a:pt x="1962834" y="277004"/>
                </a:lnTo>
                <a:lnTo>
                  <a:pt x="1962112" y="274841"/>
                </a:lnTo>
                <a:lnTo>
                  <a:pt x="1961752" y="272858"/>
                </a:lnTo>
                <a:lnTo>
                  <a:pt x="1961752" y="271417"/>
                </a:lnTo>
                <a:lnTo>
                  <a:pt x="1962112" y="269615"/>
                </a:lnTo>
                <a:lnTo>
                  <a:pt x="1963014" y="267992"/>
                </a:lnTo>
                <a:lnTo>
                  <a:pt x="1964458" y="265829"/>
                </a:lnTo>
                <a:lnTo>
                  <a:pt x="1966262" y="263126"/>
                </a:lnTo>
                <a:lnTo>
                  <a:pt x="1968067" y="256458"/>
                </a:lnTo>
                <a:lnTo>
                  <a:pt x="1970051" y="249248"/>
                </a:lnTo>
                <a:lnTo>
                  <a:pt x="1974561" y="233388"/>
                </a:lnTo>
                <a:lnTo>
                  <a:pt x="1979433" y="217888"/>
                </a:lnTo>
                <a:lnTo>
                  <a:pt x="1983582" y="204191"/>
                </a:lnTo>
                <a:lnTo>
                  <a:pt x="1960669" y="219691"/>
                </a:lnTo>
                <a:lnTo>
                  <a:pt x="1965360" y="211941"/>
                </a:lnTo>
                <a:lnTo>
                  <a:pt x="1969690" y="204731"/>
                </a:lnTo>
                <a:lnTo>
                  <a:pt x="1973659" y="197703"/>
                </a:lnTo>
                <a:lnTo>
                  <a:pt x="1977087" y="191034"/>
                </a:lnTo>
                <a:lnTo>
                  <a:pt x="1980515" y="184546"/>
                </a:lnTo>
                <a:lnTo>
                  <a:pt x="1983763" y="178418"/>
                </a:lnTo>
                <a:lnTo>
                  <a:pt x="1987371" y="172651"/>
                </a:lnTo>
                <a:lnTo>
                  <a:pt x="1991160" y="166883"/>
                </a:lnTo>
                <a:lnTo>
                  <a:pt x="1993325" y="164180"/>
                </a:lnTo>
                <a:lnTo>
                  <a:pt x="1995490" y="161476"/>
                </a:lnTo>
                <a:lnTo>
                  <a:pt x="1998016" y="158773"/>
                </a:lnTo>
                <a:lnTo>
                  <a:pt x="2000361" y="156249"/>
                </a:lnTo>
                <a:lnTo>
                  <a:pt x="2003067" y="153726"/>
                </a:lnTo>
                <a:lnTo>
                  <a:pt x="2006134" y="151023"/>
                </a:lnTo>
                <a:lnTo>
                  <a:pt x="2009021" y="148499"/>
                </a:lnTo>
                <a:lnTo>
                  <a:pt x="2012449" y="145976"/>
                </a:lnTo>
                <a:lnTo>
                  <a:pt x="2016057" y="143453"/>
                </a:lnTo>
                <a:lnTo>
                  <a:pt x="2020027" y="141110"/>
                </a:lnTo>
                <a:lnTo>
                  <a:pt x="2024176" y="138587"/>
                </a:lnTo>
                <a:lnTo>
                  <a:pt x="2028506" y="136244"/>
                </a:lnTo>
                <a:lnTo>
                  <a:pt x="2033377" y="133721"/>
                </a:lnTo>
                <a:lnTo>
                  <a:pt x="2038429" y="131378"/>
                </a:lnTo>
                <a:lnTo>
                  <a:pt x="2044022" y="129034"/>
                </a:lnTo>
                <a:lnTo>
                  <a:pt x="2049976" y="126511"/>
                </a:lnTo>
                <a:lnTo>
                  <a:pt x="2073791" y="119122"/>
                </a:lnTo>
                <a:lnTo>
                  <a:pt x="2079745" y="116598"/>
                </a:lnTo>
                <a:lnTo>
                  <a:pt x="2085879" y="114076"/>
                </a:lnTo>
                <a:lnTo>
                  <a:pt x="2092013" y="111913"/>
                </a:lnTo>
                <a:lnTo>
                  <a:pt x="2098147" y="109750"/>
                </a:lnTo>
                <a:lnTo>
                  <a:pt x="2104282" y="108128"/>
                </a:lnTo>
                <a:lnTo>
                  <a:pt x="2110596" y="106686"/>
                </a:lnTo>
                <a:lnTo>
                  <a:pt x="2116911" y="105424"/>
                </a:lnTo>
                <a:lnTo>
                  <a:pt x="2123045" y="104524"/>
                </a:lnTo>
                <a:lnTo>
                  <a:pt x="2129359" y="103983"/>
                </a:lnTo>
                <a:lnTo>
                  <a:pt x="2135674" y="103622"/>
                </a:lnTo>
                <a:lnTo>
                  <a:pt x="2141808" y="103622"/>
                </a:lnTo>
                <a:lnTo>
                  <a:pt x="2148123" y="104163"/>
                </a:lnTo>
                <a:lnTo>
                  <a:pt x="2154257" y="104884"/>
                </a:lnTo>
                <a:lnTo>
                  <a:pt x="2160392" y="105965"/>
                </a:lnTo>
                <a:lnTo>
                  <a:pt x="2166526" y="107407"/>
                </a:lnTo>
                <a:lnTo>
                  <a:pt x="2172660" y="109209"/>
                </a:lnTo>
                <a:lnTo>
                  <a:pt x="2178614" y="111553"/>
                </a:lnTo>
                <a:lnTo>
                  <a:pt x="2184387" y="114256"/>
                </a:lnTo>
                <a:lnTo>
                  <a:pt x="2190160" y="117500"/>
                </a:lnTo>
                <a:lnTo>
                  <a:pt x="2195934" y="120924"/>
                </a:lnTo>
                <a:lnTo>
                  <a:pt x="2201527" y="125069"/>
                </a:lnTo>
                <a:lnTo>
                  <a:pt x="2204413" y="127232"/>
                </a:lnTo>
                <a:lnTo>
                  <a:pt x="2207120" y="129755"/>
                </a:lnTo>
                <a:lnTo>
                  <a:pt x="2210006" y="132099"/>
                </a:lnTo>
                <a:lnTo>
                  <a:pt x="2212713" y="134622"/>
                </a:lnTo>
                <a:lnTo>
                  <a:pt x="2215238" y="137505"/>
                </a:lnTo>
                <a:lnTo>
                  <a:pt x="2217945" y="140209"/>
                </a:lnTo>
                <a:lnTo>
                  <a:pt x="2223177" y="146337"/>
                </a:lnTo>
                <a:lnTo>
                  <a:pt x="2228228" y="153005"/>
                </a:lnTo>
                <a:lnTo>
                  <a:pt x="2233100" y="160395"/>
                </a:lnTo>
                <a:lnTo>
                  <a:pt x="2237971" y="168145"/>
                </a:lnTo>
                <a:lnTo>
                  <a:pt x="2242662" y="176435"/>
                </a:lnTo>
                <a:lnTo>
                  <a:pt x="2247173" y="185447"/>
                </a:lnTo>
                <a:lnTo>
                  <a:pt x="2251322" y="194819"/>
                </a:lnTo>
                <a:lnTo>
                  <a:pt x="2255472" y="205092"/>
                </a:lnTo>
                <a:lnTo>
                  <a:pt x="2257276" y="208877"/>
                </a:lnTo>
                <a:lnTo>
                  <a:pt x="2258899" y="212662"/>
                </a:lnTo>
                <a:lnTo>
                  <a:pt x="2260523" y="216447"/>
                </a:lnTo>
                <a:lnTo>
                  <a:pt x="2261606" y="219871"/>
                </a:lnTo>
                <a:lnTo>
                  <a:pt x="2262689" y="223475"/>
                </a:lnTo>
                <a:lnTo>
                  <a:pt x="2263590" y="226900"/>
                </a:lnTo>
                <a:lnTo>
                  <a:pt x="2264312" y="230504"/>
                </a:lnTo>
                <a:lnTo>
                  <a:pt x="2264854" y="233749"/>
                </a:lnTo>
                <a:lnTo>
                  <a:pt x="2265936" y="241138"/>
                </a:lnTo>
                <a:lnTo>
                  <a:pt x="2266838" y="248347"/>
                </a:lnTo>
                <a:lnTo>
                  <a:pt x="2267559" y="256277"/>
                </a:lnTo>
                <a:lnTo>
                  <a:pt x="2268462" y="264568"/>
                </a:lnTo>
                <a:lnTo>
                  <a:pt x="2267199" y="270335"/>
                </a:lnTo>
                <a:lnTo>
                  <a:pt x="2265936" y="275923"/>
                </a:lnTo>
                <a:lnTo>
                  <a:pt x="2264132" y="281329"/>
                </a:lnTo>
                <a:lnTo>
                  <a:pt x="2262689" y="286556"/>
                </a:lnTo>
                <a:lnTo>
                  <a:pt x="2260884" y="291783"/>
                </a:lnTo>
                <a:lnTo>
                  <a:pt x="2258899" y="296830"/>
                </a:lnTo>
                <a:lnTo>
                  <a:pt x="2255111" y="306562"/>
                </a:lnTo>
                <a:lnTo>
                  <a:pt x="2250781" y="316474"/>
                </a:lnTo>
                <a:lnTo>
                  <a:pt x="2245909" y="326027"/>
                </a:lnTo>
                <a:lnTo>
                  <a:pt x="2241218" y="336119"/>
                </a:lnTo>
                <a:lnTo>
                  <a:pt x="2235806" y="346573"/>
                </a:lnTo>
                <a:lnTo>
                  <a:pt x="2233461" y="352700"/>
                </a:lnTo>
                <a:lnTo>
                  <a:pt x="2231657" y="358468"/>
                </a:lnTo>
                <a:lnTo>
                  <a:pt x="2228589" y="369282"/>
                </a:lnTo>
                <a:lnTo>
                  <a:pt x="2226605" y="374689"/>
                </a:lnTo>
                <a:lnTo>
                  <a:pt x="2224620" y="380096"/>
                </a:lnTo>
                <a:lnTo>
                  <a:pt x="2223357" y="382799"/>
                </a:lnTo>
                <a:lnTo>
                  <a:pt x="2221914" y="385683"/>
                </a:lnTo>
                <a:lnTo>
                  <a:pt x="2220290" y="388567"/>
                </a:lnTo>
                <a:lnTo>
                  <a:pt x="2218666" y="391630"/>
                </a:lnTo>
                <a:lnTo>
                  <a:pt x="2218486" y="394514"/>
                </a:lnTo>
                <a:lnTo>
                  <a:pt x="2218305" y="397038"/>
                </a:lnTo>
                <a:lnTo>
                  <a:pt x="2218125" y="399200"/>
                </a:lnTo>
                <a:lnTo>
                  <a:pt x="2217584" y="401183"/>
                </a:lnTo>
                <a:lnTo>
                  <a:pt x="2217043" y="402985"/>
                </a:lnTo>
                <a:lnTo>
                  <a:pt x="2216502" y="404427"/>
                </a:lnTo>
                <a:lnTo>
                  <a:pt x="2214878" y="407491"/>
                </a:lnTo>
                <a:lnTo>
                  <a:pt x="2213073" y="410915"/>
                </a:lnTo>
                <a:lnTo>
                  <a:pt x="2212352" y="412898"/>
                </a:lnTo>
                <a:lnTo>
                  <a:pt x="2211449" y="415421"/>
                </a:lnTo>
                <a:lnTo>
                  <a:pt x="2210547" y="417944"/>
                </a:lnTo>
                <a:lnTo>
                  <a:pt x="2209465" y="421189"/>
                </a:lnTo>
                <a:lnTo>
                  <a:pt x="2208744" y="424793"/>
                </a:lnTo>
                <a:lnTo>
                  <a:pt x="2207841" y="429118"/>
                </a:lnTo>
                <a:lnTo>
                  <a:pt x="2209465" y="430921"/>
                </a:lnTo>
                <a:lnTo>
                  <a:pt x="2211089" y="432904"/>
                </a:lnTo>
                <a:lnTo>
                  <a:pt x="2213434" y="436147"/>
                </a:lnTo>
                <a:lnTo>
                  <a:pt x="2215058" y="439392"/>
                </a:lnTo>
                <a:lnTo>
                  <a:pt x="2216862" y="442275"/>
                </a:lnTo>
                <a:lnTo>
                  <a:pt x="2218486" y="445159"/>
                </a:lnTo>
                <a:lnTo>
                  <a:pt x="2219569" y="446420"/>
                </a:lnTo>
                <a:lnTo>
                  <a:pt x="2220471" y="447682"/>
                </a:lnTo>
                <a:lnTo>
                  <a:pt x="2221734" y="448944"/>
                </a:lnTo>
                <a:lnTo>
                  <a:pt x="2223357" y="450206"/>
                </a:lnTo>
                <a:lnTo>
                  <a:pt x="2224801" y="451648"/>
                </a:lnTo>
                <a:lnTo>
                  <a:pt x="2226785" y="452909"/>
                </a:lnTo>
                <a:lnTo>
                  <a:pt x="2228048" y="452549"/>
                </a:lnTo>
                <a:lnTo>
                  <a:pt x="2229492" y="452368"/>
                </a:lnTo>
                <a:lnTo>
                  <a:pt x="2230754" y="452368"/>
                </a:lnTo>
                <a:lnTo>
                  <a:pt x="2231837" y="452368"/>
                </a:lnTo>
                <a:lnTo>
                  <a:pt x="2234002" y="452728"/>
                </a:lnTo>
                <a:lnTo>
                  <a:pt x="2236347" y="453449"/>
                </a:lnTo>
                <a:lnTo>
                  <a:pt x="2238151" y="454531"/>
                </a:lnTo>
                <a:lnTo>
                  <a:pt x="2239956" y="455793"/>
                </a:lnTo>
                <a:lnTo>
                  <a:pt x="2241941" y="457595"/>
                </a:lnTo>
                <a:lnTo>
                  <a:pt x="2243384" y="459577"/>
                </a:lnTo>
                <a:lnTo>
                  <a:pt x="2245008" y="461560"/>
                </a:lnTo>
                <a:lnTo>
                  <a:pt x="2246451" y="463903"/>
                </a:lnTo>
                <a:lnTo>
                  <a:pt x="2249337" y="468589"/>
                </a:lnTo>
                <a:lnTo>
                  <a:pt x="2251864" y="473635"/>
                </a:lnTo>
                <a:lnTo>
                  <a:pt x="2254750" y="478321"/>
                </a:lnTo>
                <a:lnTo>
                  <a:pt x="2278385" y="495444"/>
                </a:lnTo>
                <a:lnTo>
                  <a:pt x="2316994" y="513647"/>
                </a:lnTo>
                <a:lnTo>
                  <a:pt x="2334495" y="519775"/>
                </a:lnTo>
                <a:lnTo>
                  <a:pt x="2350912" y="525001"/>
                </a:lnTo>
                <a:lnTo>
                  <a:pt x="2366609" y="530048"/>
                </a:lnTo>
                <a:lnTo>
                  <a:pt x="2381223" y="534914"/>
                </a:lnTo>
                <a:lnTo>
                  <a:pt x="2394934" y="539780"/>
                </a:lnTo>
                <a:lnTo>
                  <a:pt x="2401430" y="542123"/>
                </a:lnTo>
                <a:lnTo>
                  <a:pt x="2407564" y="544827"/>
                </a:lnTo>
                <a:lnTo>
                  <a:pt x="2413518" y="547350"/>
                </a:lnTo>
                <a:lnTo>
                  <a:pt x="2419111" y="549873"/>
                </a:lnTo>
                <a:lnTo>
                  <a:pt x="2424523" y="552937"/>
                </a:lnTo>
                <a:lnTo>
                  <a:pt x="2429575" y="555821"/>
                </a:lnTo>
                <a:lnTo>
                  <a:pt x="2434266" y="559065"/>
                </a:lnTo>
                <a:lnTo>
                  <a:pt x="2438595" y="562489"/>
                </a:lnTo>
                <a:lnTo>
                  <a:pt x="2442926" y="566274"/>
                </a:lnTo>
                <a:lnTo>
                  <a:pt x="2446715" y="570239"/>
                </a:lnTo>
                <a:lnTo>
                  <a:pt x="2450142" y="574384"/>
                </a:lnTo>
                <a:lnTo>
                  <a:pt x="2451766" y="576728"/>
                </a:lnTo>
                <a:lnTo>
                  <a:pt x="2453390" y="578890"/>
                </a:lnTo>
                <a:lnTo>
                  <a:pt x="2454833" y="581233"/>
                </a:lnTo>
                <a:lnTo>
                  <a:pt x="2456276" y="583936"/>
                </a:lnTo>
                <a:lnTo>
                  <a:pt x="2457539" y="586460"/>
                </a:lnTo>
                <a:lnTo>
                  <a:pt x="2458802" y="589163"/>
                </a:lnTo>
                <a:lnTo>
                  <a:pt x="2460065" y="591867"/>
                </a:lnTo>
                <a:lnTo>
                  <a:pt x="2460967" y="594931"/>
                </a:lnTo>
                <a:lnTo>
                  <a:pt x="2462050" y="597814"/>
                </a:lnTo>
                <a:lnTo>
                  <a:pt x="2462952" y="600878"/>
                </a:lnTo>
                <a:lnTo>
                  <a:pt x="2464396" y="607546"/>
                </a:lnTo>
                <a:lnTo>
                  <a:pt x="2465658" y="614396"/>
                </a:lnTo>
                <a:lnTo>
                  <a:pt x="2466560" y="621965"/>
                </a:lnTo>
                <a:lnTo>
                  <a:pt x="2466921" y="629895"/>
                </a:lnTo>
                <a:lnTo>
                  <a:pt x="2467102" y="638547"/>
                </a:lnTo>
                <a:lnTo>
                  <a:pt x="2466740" y="647558"/>
                </a:lnTo>
                <a:lnTo>
                  <a:pt x="2472514" y="721272"/>
                </a:lnTo>
                <a:lnTo>
                  <a:pt x="2477386" y="732447"/>
                </a:lnTo>
                <a:lnTo>
                  <a:pt x="2481715" y="742540"/>
                </a:lnTo>
                <a:lnTo>
                  <a:pt x="2483700" y="747225"/>
                </a:lnTo>
                <a:lnTo>
                  <a:pt x="2485685" y="752092"/>
                </a:lnTo>
                <a:lnTo>
                  <a:pt x="2487128" y="756598"/>
                </a:lnTo>
                <a:lnTo>
                  <a:pt x="2488571" y="761103"/>
                </a:lnTo>
                <a:lnTo>
                  <a:pt x="2489834" y="765789"/>
                </a:lnTo>
                <a:lnTo>
                  <a:pt x="2491097" y="770476"/>
                </a:lnTo>
                <a:lnTo>
                  <a:pt x="2491999" y="775342"/>
                </a:lnTo>
                <a:lnTo>
                  <a:pt x="2492721" y="780388"/>
                </a:lnTo>
                <a:lnTo>
                  <a:pt x="2493262" y="785434"/>
                </a:lnTo>
                <a:lnTo>
                  <a:pt x="2493623" y="791021"/>
                </a:lnTo>
                <a:lnTo>
                  <a:pt x="2493803" y="796789"/>
                </a:lnTo>
                <a:lnTo>
                  <a:pt x="2493803" y="803097"/>
                </a:lnTo>
                <a:lnTo>
                  <a:pt x="2492360" y="810306"/>
                </a:lnTo>
                <a:lnTo>
                  <a:pt x="2491097" y="817515"/>
                </a:lnTo>
                <a:lnTo>
                  <a:pt x="2489834" y="824725"/>
                </a:lnTo>
                <a:lnTo>
                  <a:pt x="2488932" y="831934"/>
                </a:lnTo>
                <a:lnTo>
                  <a:pt x="2488030" y="839143"/>
                </a:lnTo>
                <a:lnTo>
                  <a:pt x="2487309" y="846352"/>
                </a:lnTo>
                <a:lnTo>
                  <a:pt x="2486587" y="853742"/>
                </a:lnTo>
                <a:lnTo>
                  <a:pt x="2486045" y="861492"/>
                </a:lnTo>
                <a:lnTo>
                  <a:pt x="2485685" y="869062"/>
                </a:lnTo>
                <a:lnTo>
                  <a:pt x="2485324" y="876811"/>
                </a:lnTo>
                <a:lnTo>
                  <a:pt x="2485143" y="884741"/>
                </a:lnTo>
                <a:lnTo>
                  <a:pt x="2484963" y="893212"/>
                </a:lnTo>
                <a:lnTo>
                  <a:pt x="2485143" y="910154"/>
                </a:lnTo>
                <a:lnTo>
                  <a:pt x="2485685" y="928177"/>
                </a:lnTo>
                <a:lnTo>
                  <a:pt x="2486947" y="935206"/>
                </a:lnTo>
                <a:lnTo>
                  <a:pt x="2488030" y="941694"/>
                </a:lnTo>
                <a:lnTo>
                  <a:pt x="2488932" y="948002"/>
                </a:lnTo>
                <a:lnTo>
                  <a:pt x="2489654" y="953950"/>
                </a:lnTo>
                <a:lnTo>
                  <a:pt x="2490376" y="959717"/>
                </a:lnTo>
                <a:lnTo>
                  <a:pt x="2490736" y="965304"/>
                </a:lnTo>
                <a:lnTo>
                  <a:pt x="2490917" y="970892"/>
                </a:lnTo>
                <a:lnTo>
                  <a:pt x="2490917" y="976479"/>
                </a:lnTo>
                <a:lnTo>
                  <a:pt x="2490736" y="981885"/>
                </a:lnTo>
                <a:lnTo>
                  <a:pt x="2490014" y="987473"/>
                </a:lnTo>
                <a:lnTo>
                  <a:pt x="2489473" y="992879"/>
                </a:lnTo>
                <a:lnTo>
                  <a:pt x="2488391" y="998647"/>
                </a:lnTo>
                <a:lnTo>
                  <a:pt x="2487309" y="1004415"/>
                </a:lnTo>
                <a:lnTo>
                  <a:pt x="2485865" y="1010542"/>
                </a:lnTo>
                <a:lnTo>
                  <a:pt x="2484241" y="1016670"/>
                </a:lnTo>
                <a:lnTo>
                  <a:pt x="2482256" y="1023159"/>
                </a:lnTo>
                <a:lnTo>
                  <a:pt x="2482256" y="1040280"/>
                </a:lnTo>
                <a:lnTo>
                  <a:pt x="2482076" y="1057222"/>
                </a:lnTo>
                <a:lnTo>
                  <a:pt x="2481715" y="1074344"/>
                </a:lnTo>
                <a:lnTo>
                  <a:pt x="2481354" y="1091286"/>
                </a:lnTo>
                <a:lnTo>
                  <a:pt x="2480633" y="1108047"/>
                </a:lnTo>
                <a:lnTo>
                  <a:pt x="2479731" y="1124989"/>
                </a:lnTo>
                <a:lnTo>
                  <a:pt x="2478829" y="1141931"/>
                </a:lnTo>
                <a:lnTo>
                  <a:pt x="2477205" y="1159052"/>
                </a:lnTo>
                <a:lnTo>
                  <a:pt x="2476664" y="1174912"/>
                </a:lnTo>
                <a:lnTo>
                  <a:pt x="2475762" y="1190953"/>
                </a:lnTo>
                <a:lnTo>
                  <a:pt x="2474679" y="1206633"/>
                </a:lnTo>
                <a:lnTo>
                  <a:pt x="2473236" y="1222494"/>
                </a:lnTo>
                <a:lnTo>
                  <a:pt x="2471612" y="1237993"/>
                </a:lnTo>
                <a:lnTo>
                  <a:pt x="2469628" y="1253674"/>
                </a:lnTo>
                <a:lnTo>
                  <a:pt x="2467643" y="1269173"/>
                </a:lnTo>
                <a:lnTo>
                  <a:pt x="2464937" y="1284853"/>
                </a:lnTo>
                <a:lnTo>
                  <a:pt x="2462411" y="1300533"/>
                </a:lnTo>
                <a:lnTo>
                  <a:pt x="2459524" y="1316214"/>
                </a:lnTo>
                <a:lnTo>
                  <a:pt x="2456276" y="1332254"/>
                </a:lnTo>
                <a:lnTo>
                  <a:pt x="2452849" y="1347934"/>
                </a:lnTo>
                <a:lnTo>
                  <a:pt x="2448879" y="1364155"/>
                </a:lnTo>
                <a:lnTo>
                  <a:pt x="2444730" y="1380195"/>
                </a:lnTo>
                <a:lnTo>
                  <a:pt x="2440400" y="1396777"/>
                </a:lnTo>
                <a:lnTo>
                  <a:pt x="2435709" y="1413538"/>
                </a:lnTo>
                <a:lnTo>
                  <a:pt x="2426508" y="1435526"/>
                </a:lnTo>
                <a:lnTo>
                  <a:pt x="2426327" y="1439852"/>
                </a:lnTo>
                <a:lnTo>
                  <a:pt x="2426327" y="1444538"/>
                </a:lnTo>
                <a:lnTo>
                  <a:pt x="2426688" y="1449223"/>
                </a:lnTo>
                <a:lnTo>
                  <a:pt x="2427049" y="1454270"/>
                </a:lnTo>
                <a:lnTo>
                  <a:pt x="2428312" y="1464363"/>
                </a:lnTo>
                <a:lnTo>
                  <a:pt x="2428672" y="1469229"/>
                </a:lnTo>
                <a:lnTo>
                  <a:pt x="2428853" y="1473554"/>
                </a:lnTo>
                <a:lnTo>
                  <a:pt x="2428672" y="1477700"/>
                </a:lnTo>
                <a:lnTo>
                  <a:pt x="2428492" y="1479502"/>
                </a:lnTo>
                <a:lnTo>
                  <a:pt x="2428131" y="1481485"/>
                </a:lnTo>
                <a:lnTo>
                  <a:pt x="2427590" y="1482927"/>
                </a:lnTo>
                <a:lnTo>
                  <a:pt x="2427049" y="1484369"/>
                </a:lnTo>
                <a:lnTo>
                  <a:pt x="2426327" y="1485450"/>
                </a:lnTo>
                <a:lnTo>
                  <a:pt x="2425605" y="1486531"/>
                </a:lnTo>
                <a:lnTo>
                  <a:pt x="2424523" y="1487432"/>
                </a:lnTo>
                <a:lnTo>
                  <a:pt x="2423440" y="1488153"/>
                </a:lnTo>
                <a:lnTo>
                  <a:pt x="2421997" y="1488514"/>
                </a:lnTo>
                <a:lnTo>
                  <a:pt x="2420373" y="1488514"/>
                </a:lnTo>
                <a:lnTo>
                  <a:pt x="2418569" y="1488514"/>
                </a:lnTo>
                <a:lnTo>
                  <a:pt x="2416585" y="1487973"/>
                </a:lnTo>
                <a:lnTo>
                  <a:pt x="2414239" y="1487432"/>
                </a:lnTo>
                <a:lnTo>
                  <a:pt x="2411894" y="1486171"/>
                </a:lnTo>
                <a:lnTo>
                  <a:pt x="2411172" y="1490496"/>
                </a:lnTo>
                <a:lnTo>
                  <a:pt x="2410270" y="1495002"/>
                </a:lnTo>
                <a:lnTo>
                  <a:pt x="2409007" y="1499147"/>
                </a:lnTo>
                <a:lnTo>
                  <a:pt x="2407744" y="1503653"/>
                </a:lnTo>
                <a:lnTo>
                  <a:pt x="2406121" y="1508159"/>
                </a:lnTo>
                <a:lnTo>
                  <a:pt x="2404316" y="1512845"/>
                </a:lnTo>
                <a:lnTo>
                  <a:pt x="2401971" y="1517531"/>
                </a:lnTo>
                <a:lnTo>
                  <a:pt x="2399625" y="1522397"/>
                </a:lnTo>
                <a:lnTo>
                  <a:pt x="2396739" y="1527623"/>
                </a:lnTo>
                <a:lnTo>
                  <a:pt x="2393672" y="1533031"/>
                </a:lnTo>
                <a:lnTo>
                  <a:pt x="2390063" y="1538438"/>
                </a:lnTo>
                <a:lnTo>
                  <a:pt x="2386274" y="1544385"/>
                </a:lnTo>
                <a:lnTo>
                  <a:pt x="2381944" y="1550333"/>
                </a:lnTo>
                <a:lnTo>
                  <a:pt x="2377253" y="1556821"/>
                </a:lnTo>
                <a:lnTo>
                  <a:pt x="2372382" y="1563490"/>
                </a:lnTo>
                <a:lnTo>
                  <a:pt x="2366789" y="1570519"/>
                </a:lnTo>
                <a:lnTo>
                  <a:pt x="2364985" y="1572681"/>
                </a:lnTo>
                <a:lnTo>
                  <a:pt x="2363361" y="1574484"/>
                </a:lnTo>
                <a:lnTo>
                  <a:pt x="2361737" y="1575745"/>
                </a:lnTo>
                <a:lnTo>
                  <a:pt x="2360475" y="1576647"/>
                </a:lnTo>
                <a:lnTo>
                  <a:pt x="2359031" y="1577368"/>
                </a:lnTo>
                <a:lnTo>
                  <a:pt x="2357769" y="1577728"/>
                </a:lnTo>
                <a:lnTo>
                  <a:pt x="2356686" y="1577908"/>
                </a:lnTo>
                <a:lnTo>
                  <a:pt x="2355603" y="1577908"/>
                </a:lnTo>
                <a:lnTo>
                  <a:pt x="2354521" y="1577728"/>
                </a:lnTo>
                <a:lnTo>
                  <a:pt x="2353619" y="1577368"/>
                </a:lnTo>
                <a:lnTo>
                  <a:pt x="2351635" y="1576466"/>
                </a:lnTo>
                <a:lnTo>
                  <a:pt x="2349650" y="1575745"/>
                </a:lnTo>
                <a:lnTo>
                  <a:pt x="2348747" y="1575385"/>
                </a:lnTo>
                <a:lnTo>
                  <a:pt x="2347665" y="1575205"/>
                </a:lnTo>
                <a:lnTo>
                  <a:pt x="2345139" y="1575024"/>
                </a:lnTo>
                <a:lnTo>
                  <a:pt x="2342613" y="1574844"/>
                </a:lnTo>
                <a:lnTo>
                  <a:pt x="2336840" y="1575024"/>
                </a:lnTo>
                <a:lnTo>
                  <a:pt x="2331428" y="1575024"/>
                </a:lnTo>
                <a:lnTo>
                  <a:pt x="2328901" y="1575024"/>
                </a:lnTo>
                <a:lnTo>
                  <a:pt x="2326375" y="1574844"/>
                </a:lnTo>
                <a:lnTo>
                  <a:pt x="2323850" y="1574303"/>
                </a:lnTo>
                <a:lnTo>
                  <a:pt x="2321143" y="1573222"/>
                </a:lnTo>
                <a:lnTo>
                  <a:pt x="2318618" y="1572140"/>
                </a:lnTo>
                <a:lnTo>
                  <a:pt x="2316092" y="1571060"/>
                </a:lnTo>
                <a:lnTo>
                  <a:pt x="2311040" y="1568536"/>
                </a:lnTo>
                <a:lnTo>
                  <a:pt x="2308153" y="1567274"/>
                </a:lnTo>
                <a:lnTo>
                  <a:pt x="2305447" y="1566373"/>
                </a:lnTo>
                <a:lnTo>
                  <a:pt x="2302019" y="1588542"/>
                </a:lnTo>
                <a:lnTo>
                  <a:pt x="2299133" y="1610530"/>
                </a:lnTo>
                <a:lnTo>
                  <a:pt x="2293179" y="1654866"/>
                </a:lnTo>
                <a:lnTo>
                  <a:pt x="2292457" y="1671447"/>
                </a:lnTo>
                <a:lnTo>
                  <a:pt x="2291375" y="1687488"/>
                </a:lnTo>
                <a:lnTo>
                  <a:pt x="2289931" y="1703168"/>
                </a:lnTo>
                <a:lnTo>
                  <a:pt x="2288308" y="1718668"/>
                </a:lnTo>
                <a:lnTo>
                  <a:pt x="2286323" y="1733988"/>
                </a:lnTo>
                <a:lnTo>
                  <a:pt x="2283797" y="1749488"/>
                </a:lnTo>
                <a:lnTo>
                  <a:pt x="2280911" y="1765348"/>
                </a:lnTo>
                <a:lnTo>
                  <a:pt x="2277482" y="1781569"/>
                </a:lnTo>
                <a:lnTo>
                  <a:pt x="2280008" y="1789499"/>
                </a:lnTo>
                <a:lnTo>
                  <a:pt x="2282173" y="1797249"/>
                </a:lnTo>
                <a:lnTo>
                  <a:pt x="2286143" y="1812749"/>
                </a:lnTo>
                <a:lnTo>
                  <a:pt x="2289751" y="1827888"/>
                </a:lnTo>
                <a:lnTo>
                  <a:pt x="2292998" y="1843208"/>
                </a:lnTo>
                <a:lnTo>
                  <a:pt x="2295704" y="1858347"/>
                </a:lnTo>
                <a:lnTo>
                  <a:pt x="2298411" y="1874027"/>
                </a:lnTo>
                <a:lnTo>
                  <a:pt x="2300757" y="1889707"/>
                </a:lnTo>
                <a:lnTo>
                  <a:pt x="2302921" y="1905928"/>
                </a:lnTo>
                <a:lnTo>
                  <a:pt x="2304004" y="1915119"/>
                </a:lnTo>
                <a:lnTo>
                  <a:pt x="2304545" y="1923771"/>
                </a:lnTo>
                <a:lnTo>
                  <a:pt x="2304906" y="1931881"/>
                </a:lnTo>
                <a:lnTo>
                  <a:pt x="2305086" y="1939991"/>
                </a:lnTo>
                <a:lnTo>
                  <a:pt x="2304906" y="1948102"/>
                </a:lnTo>
                <a:lnTo>
                  <a:pt x="2304365" y="1956212"/>
                </a:lnTo>
                <a:lnTo>
                  <a:pt x="2303462" y="1964683"/>
                </a:lnTo>
                <a:lnTo>
                  <a:pt x="2302019" y="1973875"/>
                </a:lnTo>
                <a:lnTo>
                  <a:pt x="2305447" y="2044164"/>
                </a:lnTo>
                <a:lnTo>
                  <a:pt x="2304545" y="2104362"/>
                </a:lnTo>
                <a:lnTo>
                  <a:pt x="2304365" y="2134460"/>
                </a:lnTo>
                <a:lnTo>
                  <a:pt x="2304545" y="2149419"/>
                </a:lnTo>
                <a:lnTo>
                  <a:pt x="2304545" y="2164558"/>
                </a:lnTo>
                <a:lnTo>
                  <a:pt x="2306530" y="2178617"/>
                </a:lnTo>
                <a:lnTo>
                  <a:pt x="2308153" y="2192314"/>
                </a:lnTo>
                <a:lnTo>
                  <a:pt x="2309597" y="2205471"/>
                </a:lnTo>
                <a:lnTo>
                  <a:pt x="2310499" y="2218447"/>
                </a:lnTo>
                <a:lnTo>
                  <a:pt x="2310860" y="2224936"/>
                </a:lnTo>
                <a:lnTo>
                  <a:pt x="2311040" y="2231424"/>
                </a:lnTo>
                <a:lnTo>
                  <a:pt x="2311040" y="2238092"/>
                </a:lnTo>
                <a:lnTo>
                  <a:pt x="2311040" y="2244761"/>
                </a:lnTo>
                <a:lnTo>
                  <a:pt x="2310860" y="2251430"/>
                </a:lnTo>
                <a:lnTo>
                  <a:pt x="2310679" y="2258278"/>
                </a:lnTo>
                <a:lnTo>
                  <a:pt x="2310138" y="2265307"/>
                </a:lnTo>
                <a:lnTo>
                  <a:pt x="2309597" y="2272516"/>
                </a:lnTo>
                <a:lnTo>
                  <a:pt x="2300395" y="2328928"/>
                </a:lnTo>
                <a:lnTo>
                  <a:pt x="2299674" y="2338120"/>
                </a:lnTo>
                <a:lnTo>
                  <a:pt x="2299133" y="2347312"/>
                </a:lnTo>
                <a:lnTo>
                  <a:pt x="2298772" y="2356684"/>
                </a:lnTo>
                <a:lnTo>
                  <a:pt x="2298592" y="2366056"/>
                </a:lnTo>
                <a:lnTo>
                  <a:pt x="2298411" y="2384620"/>
                </a:lnTo>
                <a:lnTo>
                  <a:pt x="2298050" y="2393992"/>
                </a:lnTo>
                <a:lnTo>
                  <a:pt x="2297870" y="2402823"/>
                </a:lnTo>
                <a:lnTo>
                  <a:pt x="2297328" y="2411474"/>
                </a:lnTo>
                <a:lnTo>
                  <a:pt x="2296427" y="2419945"/>
                </a:lnTo>
                <a:lnTo>
                  <a:pt x="2295344" y="2427875"/>
                </a:lnTo>
                <a:lnTo>
                  <a:pt x="2294622" y="2431660"/>
                </a:lnTo>
                <a:lnTo>
                  <a:pt x="2293901" y="2435265"/>
                </a:lnTo>
                <a:lnTo>
                  <a:pt x="2292998" y="2439050"/>
                </a:lnTo>
                <a:lnTo>
                  <a:pt x="2291916" y="2442294"/>
                </a:lnTo>
                <a:lnTo>
                  <a:pt x="2290834" y="2445718"/>
                </a:lnTo>
                <a:lnTo>
                  <a:pt x="2289210" y="2448962"/>
                </a:lnTo>
                <a:lnTo>
                  <a:pt x="2287767" y="2451846"/>
                </a:lnTo>
                <a:lnTo>
                  <a:pt x="2286323" y="2454729"/>
                </a:lnTo>
                <a:lnTo>
                  <a:pt x="2284338" y="2457433"/>
                </a:lnTo>
                <a:lnTo>
                  <a:pt x="2282354" y="2459776"/>
                </a:lnTo>
                <a:lnTo>
                  <a:pt x="2279287" y="2466264"/>
                </a:lnTo>
                <a:lnTo>
                  <a:pt x="2276039" y="2472572"/>
                </a:lnTo>
                <a:lnTo>
                  <a:pt x="2273333" y="2479421"/>
                </a:lnTo>
                <a:lnTo>
                  <a:pt x="2270627" y="2486630"/>
                </a:lnTo>
                <a:lnTo>
                  <a:pt x="2268462" y="2494020"/>
                </a:lnTo>
                <a:lnTo>
                  <a:pt x="2267559" y="2497805"/>
                </a:lnTo>
                <a:lnTo>
                  <a:pt x="2266657" y="2501950"/>
                </a:lnTo>
                <a:lnTo>
                  <a:pt x="2265575" y="2506456"/>
                </a:lnTo>
                <a:lnTo>
                  <a:pt x="2264854" y="2510781"/>
                </a:lnTo>
                <a:lnTo>
                  <a:pt x="2264132" y="2515467"/>
                </a:lnTo>
                <a:lnTo>
                  <a:pt x="2263590" y="2520513"/>
                </a:lnTo>
                <a:lnTo>
                  <a:pt x="2265575" y="2527362"/>
                </a:lnTo>
                <a:lnTo>
                  <a:pt x="2267379" y="2534211"/>
                </a:lnTo>
                <a:lnTo>
                  <a:pt x="2268823" y="2540519"/>
                </a:lnTo>
                <a:lnTo>
                  <a:pt x="2269905" y="2546647"/>
                </a:lnTo>
                <a:lnTo>
                  <a:pt x="2270807" y="2552775"/>
                </a:lnTo>
                <a:lnTo>
                  <a:pt x="2271529" y="2558542"/>
                </a:lnTo>
                <a:lnTo>
                  <a:pt x="2272250" y="2564129"/>
                </a:lnTo>
                <a:lnTo>
                  <a:pt x="2272431" y="2569537"/>
                </a:lnTo>
                <a:lnTo>
                  <a:pt x="2272250" y="2574943"/>
                </a:lnTo>
                <a:lnTo>
                  <a:pt x="2271890" y="2580350"/>
                </a:lnTo>
                <a:lnTo>
                  <a:pt x="2271168" y="2585757"/>
                </a:lnTo>
                <a:lnTo>
                  <a:pt x="2270446" y="2590803"/>
                </a:lnTo>
                <a:lnTo>
                  <a:pt x="2269364" y="2596210"/>
                </a:lnTo>
                <a:lnTo>
                  <a:pt x="2267921" y="2601617"/>
                </a:lnTo>
                <a:lnTo>
                  <a:pt x="2266477" y="2607204"/>
                </a:lnTo>
                <a:lnTo>
                  <a:pt x="2264312" y="2612791"/>
                </a:lnTo>
                <a:lnTo>
                  <a:pt x="2257998" y="2620361"/>
                </a:lnTo>
                <a:lnTo>
                  <a:pt x="2255111" y="2623966"/>
                </a:lnTo>
                <a:lnTo>
                  <a:pt x="2252043" y="2626849"/>
                </a:lnTo>
                <a:lnTo>
                  <a:pt x="2249157" y="2629914"/>
                </a:lnTo>
                <a:lnTo>
                  <a:pt x="2246090" y="2632617"/>
                </a:lnTo>
                <a:lnTo>
                  <a:pt x="2243384" y="2635140"/>
                </a:lnTo>
                <a:lnTo>
                  <a:pt x="2240136" y="2637483"/>
                </a:lnTo>
                <a:lnTo>
                  <a:pt x="2237250" y="2639646"/>
                </a:lnTo>
                <a:lnTo>
                  <a:pt x="2234002" y="2641989"/>
                </a:lnTo>
                <a:lnTo>
                  <a:pt x="2230935" y="2643972"/>
                </a:lnTo>
                <a:lnTo>
                  <a:pt x="2227327" y="2645954"/>
                </a:lnTo>
                <a:lnTo>
                  <a:pt x="2220110" y="2649919"/>
                </a:lnTo>
                <a:lnTo>
                  <a:pt x="2211991" y="2653884"/>
                </a:lnTo>
                <a:lnTo>
                  <a:pt x="2202068" y="2656227"/>
                </a:lnTo>
                <a:lnTo>
                  <a:pt x="2193047" y="2658029"/>
                </a:lnTo>
                <a:lnTo>
                  <a:pt x="2188717" y="2658931"/>
                </a:lnTo>
                <a:lnTo>
                  <a:pt x="2184387" y="2659471"/>
                </a:lnTo>
                <a:lnTo>
                  <a:pt x="2180418" y="2660192"/>
                </a:lnTo>
                <a:lnTo>
                  <a:pt x="2176268" y="2660553"/>
                </a:lnTo>
                <a:lnTo>
                  <a:pt x="2172119" y="2660733"/>
                </a:lnTo>
                <a:lnTo>
                  <a:pt x="2168150" y="2660913"/>
                </a:lnTo>
                <a:lnTo>
                  <a:pt x="2159309" y="2660913"/>
                </a:lnTo>
                <a:lnTo>
                  <a:pt x="2150107" y="2660373"/>
                </a:lnTo>
                <a:lnTo>
                  <a:pt x="2140004" y="2659471"/>
                </a:lnTo>
                <a:lnTo>
                  <a:pt x="2136396" y="2658750"/>
                </a:lnTo>
                <a:lnTo>
                  <a:pt x="2132968" y="2657849"/>
                </a:lnTo>
                <a:lnTo>
                  <a:pt x="2129901" y="2656948"/>
                </a:lnTo>
                <a:lnTo>
                  <a:pt x="2127014" y="2655866"/>
                </a:lnTo>
                <a:lnTo>
                  <a:pt x="2124489" y="2654605"/>
                </a:lnTo>
                <a:lnTo>
                  <a:pt x="2121963" y="2653163"/>
                </a:lnTo>
                <a:lnTo>
                  <a:pt x="2119798" y="2651721"/>
                </a:lnTo>
                <a:lnTo>
                  <a:pt x="2117813" y="2650279"/>
                </a:lnTo>
                <a:lnTo>
                  <a:pt x="2116009" y="2648658"/>
                </a:lnTo>
                <a:lnTo>
                  <a:pt x="2114566" y="2646675"/>
                </a:lnTo>
                <a:lnTo>
                  <a:pt x="2113122" y="2644873"/>
                </a:lnTo>
                <a:lnTo>
                  <a:pt x="2112040" y="2643071"/>
                </a:lnTo>
                <a:lnTo>
                  <a:pt x="2110957" y="2640908"/>
                </a:lnTo>
                <a:lnTo>
                  <a:pt x="2110055" y="2638925"/>
                </a:lnTo>
                <a:lnTo>
                  <a:pt x="2109153" y="2636943"/>
                </a:lnTo>
                <a:lnTo>
                  <a:pt x="2108611" y="2634600"/>
                </a:lnTo>
                <a:lnTo>
                  <a:pt x="2108251" y="2632256"/>
                </a:lnTo>
                <a:lnTo>
                  <a:pt x="2107890" y="2629914"/>
                </a:lnTo>
                <a:lnTo>
                  <a:pt x="2107529" y="2625048"/>
                </a:lnTo>
                <a:lnTo>
                  <a:pt x="2107529" y="2620001"/>
                </a:lnTo>
                <a:lnTo>
                  <a:pt x="2107890" y="2614594"/>
                </a:lnTo>
                <a:lnTo>
                  <a:pt x="2108251" y="2609187"/>
                </a:lnTo>
                <a:lnTo>
                  <a:pt x="2108973" y="2603600"/>
                </a:lnTo>
                <a:lnTo>
                  <a:pt x="2110596" y="2592426"/>
                </a:lnTo>
                <a:lnTo>
                  <a:pt x="2113302" y="2582693"/>
                </a:lnTo>
                <a:lnTo>
                  <a:pt x="2115467" y="2573862"/>
                </a:lnTo>
                <a:lnTo>
                  <a:pt x="2117272" y="2565211"/>
                </a:lnTo>
                <a:lnTo>
                  <a:pt x="2118715" y="2556920"/>
                </a:lnTo>
                <a:lnTo>
                  <a:pt x="2119617" y="2548449"/>
                </a:lnTo>
                <a:lnTo>
                  <a:pt x="2120158" y="2539618"/>
                </a:lnTo>
                <a:lnTo>
                  <a:pt x="2120339" y="2530607"/>
                </a:lnTo>
                <a:lnTo>
                  <a:pt x="2120339" y="2520513"/>
                </a:lnTo>
                <a:lnTo>
                  <a:pt x="2101395" y="2481944"/>
                </a:lnTo>
                <a:lnTo>
                  <a:pt x="2096343" y="2467886"/>
                </a:lnTo>
                <a:lnTo>
                  <a:pt x="2092194" y="2455270"/>
                </a:lnTo>
                <a:lnTo>
                  <a:pt x="2090209" y="2449323"/>
                </a:lnTo>
                <a:lnTo>
                  <a:pt x="2088766" y="2443736"/>
                </a:lnTo>
                <a:lnTo>
                  <a:pt x="2087322" y="2438148"/>
                </a:lnTo>
                <a:lnTo>
                  <a:pt x="2086240" y="2432742"/>
                </a:lnTo>
                <a:lnTo>
                  <a:pt x="2085518" y="2427514"/>
                </a:lnTo>
                <a:lnTo>
                  <a:pt x="2084796" y="2422108"/>
                </a:lnTo>
                <a:lnTo>
                  <a:pt x="2084616" y="2416701"/>
                </a:lnTo>
                <a:lnTo>
                  <a:pt x="2084796" y="2411294"/>
                </a:lnTo>
                <a:lnTo>
                  <a:pt x="2085518" y="2405887"/>
                </a:lnTo>
                <a:lnTo>
                  <a:pt x="2086240" y="2400120"/>
                </a:lnTo>
                <a:lnTo>
                  <a:pt x="2087503" y="2394172"/>
                </a:lnTo>
                <a:lnTo>
                  <a:pt x="2089127" y="2387864"/>
                </a:lnTo>
                <a:lnTo>
                  <a:pt x="2100673" y="2324062"/>
                </a:lnTo>
                <a:lnTo>
                  <a:pt x="2101576" y="2319557"/>
                </a:lnTo>
                <a:lnTo>
                  <a:pt x="2102477" y="2315051"/>
                </a:lnTo>
                <a:lnTo>
                  <a:pt x="2103199" y="2310545"/>
                </a:lnTo>
                <a:lnTo>
                  <a:pt x="2103921" y="2306039"/>
                </a:lnTo>
                <a:lnTo>
                  <a:pt x="2104282" y="2301714"/>
                </a:lnTo>
                <a:lnTo>
                  <a:pt x="2104643" y="2297208"/>
                </a:lnTo>
                <a:lnTo>
                  <a:pt x="2105003" y="2288377"/>
                </a:lnTo>
                <a:lnTo>
                  <a:pt x="2105003" y="2279545"/>
                </a:lnTo>
                <a:lnTo>
                  <a:pt x="2104643" y="2270714"/>
                </a:lnTo>
                <a:lnTo>
                  <a:pt x="2103921" y="2261883"/>
                </a:lnTo>
                <a:lnTo>
                  <a:pt x="2102658" y="2253232"/>
                </a:lnTo>
                <a:lnTo>
                  <a:pt x="2101576" y="2244581"/>
                </a:lnTo>
                <a:lnTo>
                  <a:pt x="2100132" y="2235929"/>
                </a:lnTo>
                <a:lnTo>
                  <a:pt x="2098509" y="2227279"/>
                </a:lnTo>
                <a:lnTo>
                  <a:pt x="2096524" y="2218447"/>
                </a:lnTo>
                <a:lnTo>
                  <a:pt x="2092915" y="2200965"/>
                </a:lnTo>
                <a:lnTo>
                  <a:pt x="2089127" y="2183302"/>
                </a:lnTo>
                <a:lnTo>
                  <a:pt x="2087142" y="2173750"/>
                </a:lnTo>
                <a:lnTo>
                  <a:pt x="2085518" y="2164558"/>
                </a:lnTo>
                <a:lnTo>
                  <a:pt x="2083895" y="2155366"/>
                </a:lnTo>
                <a:lnTo>
                  <a:pt x="2082812" y="2146535"/>
                </a:lnTo>
                <a:lnTo>
                  <a:pt x="2082090" y="2137524"/>
                </a:lnTo>
                <a:lnTo>
                  <a:pt x="2081549" y="2128873"/>
                </a:lnTo>
                <a:lnTo>
                  <a:pt x="2081188" y="2120402"/>
                </a:lnTo>
                <a:lnTo>
                  <a:pt x="2081007" y="2111570"/>
                </a:lnTo>
                <a:lnTo>
                  <a:pt x="2081188" y="2102920"/>
                </a:lnTo>
                <a:lnTo>
                  <a:pt x="2081549" y="2094088"/>
                </a:lnTo>
                <a:lnTo>
                  <a:pt x="2081910" y="2085437"/>
                </a:lnTo>
                <a:lnTo>
                  <a:pt x="2082631" y="2076426"/>
                </a:lnTo>
                <a:lnTo>
                  <a:pt x="2083534" y="2067595"/>
                </a:lnTo>
                <a:lnTo>
                  <a:pt x="2084436" y="2058403"/>
                </a:lnTo>
                <a:lnTo>
                  <a:pt x="2086781" y="2039478"/>
                </a:lnTo>
                <a:lnTo>
                  <a:pt x="2087503" y="2031728"/>
                </a:lnTo>
                <a:lnTo>
                  <a:pt x="2088224" y="2023618"/>
                </a:lnTo>
                <a:lnTo>
                  <a:pt x="2088766" y="2015147"/>
                </a:lnTo>
                <a:lnTo>
                  <a:pt x="2089127" y="2006136"/>
                </a:lnTo>
                <a:lnTo>
                  <a:pt x="2089848" y="1988113"/>
                </a:lnTo>
                <a:lnTo>
                  <a:pt x="2090209" y="1979101"/>
                </a:lnTo>
                <a:lnTo>
                  <a:pt x="2090751" y="1970270"/>
                </a:lnTo>
                <a:lnTo>
                  <a:pt x="2091652" y="1961799"/>
                </a:lnTo>
                <a:lnTo>
                  <a:pt x="2092554" y="1953869"/>
                </a:lnTo>
                <a:lnTo>
                  <a:pt x="2093456" y="1946479"/>
                </a:lnTo>
                <a:lnTo>
                  <a:pt x="2094178" y="1942875"/>
                </a:lnTo>
                <a:lnTo>
                  <a:pt x="2094900" y="1939450"/>
                </a:lnTo>
                <a:lnTo>
                  <a:pt x="2095621" y="1936566"/>
                </a:lnTo>
                <a:lnTo>
                  <a:pt x="2096524" y="1933503"/>
                </a:lnTo>
                <a:lnTo>
                  <a:pt x="2097606" y="1931160"/>
                </a:lnTo>
                <a:lnTo>
                  <a:pt x="2098688" y="1928817"/>
                </a:lnTo>
                <a:lnTo>
                  <a:pt x="2099771" y="1926654"/>
                </a:lnTo>
                <a:lnTo>
                  <a:pt x="2101034" y="1924852"/>
                </a:lnTo>
                <a:lnTo>
                  <a:pt x="2102297" y="1923410"/>
                </a:lnTo>
                <a:lnTo>
                  <a:pt x="2104101" y="1922329"/>
                </a:lnTo>
                <a:lnTo>
                  <a:pt x="2100493" y="1914939"/>
                </a:lnTo>
                <a:lnTo>
                  <a:pt x="2097606" y="1907910"/>
                </a:lnTo>
                <a:lnTo>
                  <a:pt x="2094719" y="1901061"/>
                </a:lnTo>
                <a:lnTo>
                  <a:pt x="2092194" y="1894573"/>
                </a:lnTo>
                <a:lnTo>
                  <a:pt x="2089668" y="1888265"/>
                </a:lnTo>
                <a:lnTo>
                  <a:pt x="2087683" y="1882137"/>
                </a:lnTo>
                <a:lnTo>
                  <a:pt x="2085879" y="1876009"/>
                </a:lnTo>
                <a:lnTo>
                  <a:pt x="2084255" y="1869881"/>
                </a:lnTo>
                <a:lnTo>
                  <a:pt x="2082812" y="1863934"/>
                </a:lnTo>
                <a:lnTo>
                  <a:pt x="2081549" y="1857986"/>
                </a:lnTo>
                <a:lnTo>
                  <a:pt x="2080466" y="1852039"/>
                </a:lnTo>
                <a:lnTo>
                  <a:pt x="2079384" y="1845911"/>
                </a:lnTo>
                <a:lnTo>
                  <a:pt x="2078302" y="1839783"/>
                </a:lnTo>
                <a:lnTo>
                  <a:pt x="2077580" y="1833295"/>
                </a:lnTo>
                <a:lnTo>
                  <a:pt x="2076137" y="1819957"/>
                </a:lnTo>
                <a:lnTo>
                  <a:pt x="2067115" y="1761203"/>
                </a:lnTo>
                <a:lnTo>
                  <a:pt x="2061883" y="1737052"/>
                </a:lnTo>
                <a:lnTo>
                  <a:pt x="2059177" y="1724976"/>
                </a:lnTo>
                <a:lnTo>
                  <a:pt x="2056471" y="1712901"/>
                </a:lnTo>
                <a:lnTo>
                  <a:pt x="2054306" y="1721191"/>
                </a:lnTo>
                <a:lnTo>
                  <a:pt x="2052141" y="1729842"/>
                </a:lnTo>
                <a:lnTo>
                  <a:pt x="2050157" y="1738494"/>
                </a:lnTo>
                <a:lnTo>
                  <a:pt x="2048533" y="1747325"/>
                </a:lnTo>
                <a:lnTo>
                  <a:pt x="2046548" y="1756517"/>
                </a:lnTo>
                <a:lnTo>
                  <a:pt x="2045104" y="1765528"/>
                </a:lnTo>
                <a:lnTo>
                  <a:pt x="2042037" y="1784452"/>
                </a:lnTo>
                <a:lnTo>
                  <a:pt x="2039151" y="1803917"/>
                </a:lnTo>
                <a:lnTo>
                  <a:pt x="2036805" y="1823562"/>
                </a:lnTo>
                <a:lnTo>
                  <a:pt x="2031934" y="1863393"/>
                </a:lnTo>
                <a:lnTo>
                  <a:pt x="2011547" y="1966485"/>
                </a:lnTo>
                <a:lnTo>
                  <a:pt x="2003067" y="1993700"/>
                </a:lnTo>
                <a:lnTo>
                  <a:pt x="1994588" y="2021095"/>
                </a:lnTo>
                <a:lnTo>
                  <a:pt x="1985927" y="2048130"/>
                </a:lnTo>
                <a:lnTo>
                  <a:pt x="1976907" y="2075344"/>
                </a:lnTo>
                <a:lnTo>
                  <a:pt x="1976907" y="2087239"/>
                </a:lnTo>
                <a:lnTo>
                  <a:pt x="1976726" y="2098414"/>
                </a:lnTo>
                <a:lnTo>
                  <a:pt x="1976185" y="2108867"/>
                </a:lnTo>
                <a:lnTo>
                  <a:pt x="1975825" y="2114094"/>
                </a:lnTo>
                <a:lnTo>
                  <a:pt x="1975283" y="2118960"/>
                </a:lnTo>
                <a:lnTo>
                  <a:pt x="1974561" y="2124006"/>
                </a:lnTo>
                <a:lnTo>
                  <a:pt x="1973840" y="2129053"/>
                </a:lnTo>
                <a:lnTo>
                  <a:pt x="1972937" y="2134100"/>
                </a:lnTo>
                <a:lnTo>
                  <a:pt x="1971675" y="2139326"/>
                </a:lnTo>
                <a:lnTo>
                  <a:pt x="1970412" y="2144373"/>
                </a:lnTo>
                <a:lnTo>
                  <a:pt x="1969149" y="2149779"/>
                </a:lnTo>
                <a:lnTo>
                  <a:pt x="1967525" y="2155366"/>
                </a:lnTo>
                <a:lnTo>
                  <a:pt x="1965540" y="2161134"/>
                </a:lnTo>
                <a:lnTo>
                  <a:pt x="1963195" y="2186366"/>
                </a:lnTo>
                <a:lnTo>
                  <a:pt x="1960489" y="2211238"/>
                </a:lnTo>
                <a:lnTo>
                  <a:pt x="1957422" y="2235929"/>
                </a:lnTo>
                <a:lnTo>
                  <a:pt x="1953813" y="2260621"/>
                </a:lnTo>
                <a:lnTo>
                  <a:pt x="1950024" y="2285132"/>
                </a:lnTo>
                <a:lnTo>
                  <a:pt x="1945695" y="2309644"/>
                </a:lnTo>
                <a:lnTo>
                  <a:pt x="1941004" y="2334335"/>
                </a:lnTo>
                <a:lnTo>
                  <a:pt x="1936132" y="2359208"/>
                </a:lnTo>
                <a:lnTo>
                  <a:pt x="1933426" y="2377050"/>
                </a:lnTo>
                <a:lnTo>
                  <a:pt x="1931081" y="2392730"/>
                </a:lnTo>
                <a:lnTo>
                  <a:pt x="1929998" y="2400300"/>
                </a:lnTo>
                <a:lnTo>
                  <a:pt x="1928374" y="2407149"/>
                </a:lnTo>
                <a:lnTo>
                  <a:pt x="1926931" y="2413457"/>
                </a:lnTo>
                <a:lnTo>
                  <a:pt x="1926029" y="2416521"/>
                </a:lnTo>
                <a:lnTo>
                  <a:pt x="1925127" y="2419404"/>
                </a:lnTo>
                <a:lnTo>
                  <a:pt x="1924044" y="2422288"/>
                </a:lnTo>
                <a:lnTo>
                  <a:pt x="1922782" y="2424992"/>
                </a:lnTo>
                <a:lnTo>
                  <a:pt x="1921518" y="2427695"/>
                </a:lnTo>
                <a:lnTo>
                  <a:pt x="1920075" y="2430038"/>
                </a:lnTo>
                <a:lnTo>
                  <a:pt x="1918632" y="2432561"/>
                </a:lnTo>
                <a:lnTo>
                  <a:pt x="1917008" y="2434904"/>
                </a:lnTo>
                <a:lnTo>
                  <a:pt x="1915204" y="2437247"/>
                </a:lnTo>
                <a:lnTo>
                  <a:pt x="1913219" y="2439229"/>
                </a:lnTo>
                <a:lnTo>
                  <a:pt x="1911235" y="2441212"/>
                </a:lnTo>
                <a:lnTo>
                  <a:pt x="1908889" y="2443195"/>
                </a:lnTo>
                <a:lnTo>
                  <a:pt x="1906363" y="2444997"/>
                </a:lnTo>
                <a:lnTo>
                  <a:pt x="1903657" y="2446619"/>
                </a:lnTo>
                <a:lnTo>
                  <a:pt x="1900951" y="2448241"/>
                </a:lnTo>
                <a:lnTo>
                  <a:pt x="1897703" y="2449863"/>
                </a:lnTo>
                <a:lnTo>
                  <a:pt x="1894456" y="2451125"/>
                </a:lnTo>
                <a:lnTo>
                  <a:pt x="1891028" y="2452567"/>
                </a:lnTo>
                <a:lnTo>
                  <a:pt x="1903296" y="2487712"/>
                </a:lnTo>
                <a:lnTo>
                  <a:pt x="1904920" y="2494561"/>
                </a:lnTo>
                <a:lnTo>
                  <a:pt x="1906003" y="2501229"/>
                </a:lnTo>
                <a:lnTo>
                  <a:pt x="1907085" y="2507718"/>
                </a:lnTo>
                <a:lnTo>
                  <a:pt x="1907626" y="2514026"/>
                </a:lnTo>
                <a:lnTo>
                  <a:pt x="1908168" y="2520153"/>
                </a:lnTo>
                <a:lnTo>
                  <a:pt x="1908348" y="2525921"/>
                </a:lnTo>
                <a:lnTo>
                  <a:pt x="1908348" y="2531688"/>
                </a:lnTo>
                <a:lnTo>
                  <a:pt x="1907987" y="2537095"/>
                </a:lnTo>
                <a:lnTo>
                  <a:pt x="1907446" y="2542141"/>
                </a:lnTo>
                <a:lnTo>
                  <a:pt x="1906725" y="2547007"/>
                </a:lnTo>
                <a:lnTo>
                  <a:pt x="1905822" y="2551693"/>
                </a:lnTo>
                <a:lnTo>
                  <a:pt x="1904559" y="2556199"/>
                </a:lnTo>
                <a:lnTo>
                  <a:pt x="1902936" y="2560345"/>
                </a:lnTo>
                <a:lnTo>
                  <a:pt x="1901131" y="2564309"/>
                </a:lnTo>
                <a:lnTo>
                  <a:pt x="1899327" y="2568275"/>
                </a:lnTo>
                <a:lnTo>
                  <a:pt x="1896982" y="2571699"/>
                </a:lnTo>
                <a:lnTo>
                  <a:pt x="1894636" y="2574943"/>
                </a:lnTo>
                <a:lnTo>
                  <a:pt x="1891930" y="2577827"/>
                </a:lnTo>
                <a:lnTo>
                  <a:pt x="1889044" y="2580711"/>
                </a:lnTo>
                <a:lnTo>
                  <a:pt x="1885977" y="2583234"/>
                </a:lnTo>
                <a:lnTo>
                  <a:pt x="1882548" y="2585577"/>
                </a:lnTo>
                <a:lnTo>
                  <a:pt x="1878760" y="2587560"/>
                </a:lnTo>
                <a:lnTo>
                  <a:pt x="1875151" y="2589181"/>
                </a:lnTo>
                <a:lnTo>
                  <a:pt x="1871001" y="2590623"/>
                </a:lnTo>
                <a:lnTo>
                  <a:pt x="1866672" y="2592065"/>
                </a:lnTo>
                <a:lnTo>
                  <a:pt x="1862341" y="2592966"/>
                </a:lnTo>
                <a:lnTo>
                  <a:pt x="1857651" y="2593687"/>
                </a:lnTo>
                <a:lnTo>
                  <a:pt x="1852779" y="2594228"/>
                </a:lnTo>
                <a:lnTo>
                  <a:pt x="1847728" y="2594408"/>
                </a:lnTo>
                <a:lnTo>
                  <a:pt x="1842495" y="2594228"/>
                </a:lnTo>
                <a:lnTo>
                  <a:pt x="1837083" y="2593868"/>
                </a:lnTo>
                <a:lnTo>
                  <a:pt x="1831310" y="2593327"/>
                </a:lnTo>
                <a:lnTo>
                  <a:pt x="1819041" y="2593147"/>
                </a:lnTo>
                <a:lnTo>
                  <a:pt x="1806592" y="2593327"/>
                </a:lnTo>
                <a:lnTo>
                  <a:pt x="1794324" y="2593507"/>
                </a:lnTo>
                <a:lnTo>
                  <a:pt x="1782056" y="2594047"/>
                </a:lnTo>
                <a:lnTo>
                  <a:pt x="1769787" y="2594589"/>
                </a:lnTo>
                <a:lnTo>
                  <a:pt x="1757699" y="2595129"/>
                </a:lnTo>
                <a:lnTo>
                  <a:pt x="1733163" y="2596931"/>
                </a:lnTo>
                <a:lnTo>
                  <a:pt x="1708806" y="2599094"/>
                </a:lnTo>
                <a:lnTo>
                  <a:pt x="1684270" y="2601257"/>
                </a:lnTo>
                <a:lnTo>
                  <a:pt x="1635376" y="2606304"/>
                </a:lnTo>
                <a:lnTo>
                  <a:pt x="1622566" y="2607204"/>
                </a:lnTo>
                <a:lnTo>
                  <a:pt x="1610479" y="2607925"/>
                </a:lnTo>
                <a:lnTo>
                  <a:pt x="1604705" y="2608106"/>
                </a:lnTo>
                <a:lnTo>
                  <a:pt x="1599292" y="2608106"/>
                </a:lnTo>
                <a:lnTo>
                  <a:pt x="1593700" y="2608106"/>
                </a:lnTo>
                <a:lnTo>
                  <a:pt x="1588287" y="2607925"/>
                </a:lnTo>
                <a:lnTo>
                  <a:pt x="1582694" y="2607565"/>
                </a:lnTo>
                <a:lnTo>
                  <a:pt x="1577282" y="2607025"/>
                </a:lnTo>
                <a:lnTo>
                  <a:pt x="1571869" y="2606304"/>
                </a:lnTo>
                <a:lnTo>
                  <a:pt x="1566456" y="2605222"/>
                </a:lnTo>
                <a:lnTo>
                  <a:pt x="1560864" y="2603780"/>
                </a:lnTo>
                <a:lnTo>
                  <a:pt x="1555451" y="2602158"/>
                </a:lnTo>
                <a:lnTo>
                  <a:pt x="1549678" y="2600355"/>
                </a:lnTo>
                <a:lnTo>
                  <a:pt x="1543905" y="2598193"/>
                </a:lnTo>
                <a:lnTo>
                  <a:pt x="1540476" y="2595850"/>
                </a:lnTo>
                <a:lnTo>
                  <a:pt x="1537590" y="2593687"/>
                </a:lnTo>
                <a:lnTo>
                  <a:pt x="1534703" y="2591344"/>
                </a:lnTo>
                <a:lnTo>
                  <a:pt x="1532177" y="2589002"/>
                </a:lnTo>
                <a:lnTo>
                  <a:pt x="1529651" y="2586839"/>
                </a:lnTo>
                <a:lnTo>
                  <a:pt x="1527667" y="2584315"/>
                </a:lnTo>
                <a:lnTo>
                  <a:pt x="1525682" y="2582153"/>
                </a:lnTo>
                <a:lnTo>
                  <a:pt x="1523878" y="2579810"/>
                </a:lnTo>
                <a:lnTo>
                  <a:pt x="1522435" y="2577466"/>
                </a:lnTo>
                <a:lnTo>
                  <a:pt x="1521172" y="2575124"/>
                </a:lnTo>
                <a:lnTo>
                  <a:pt x="1520089" y="2572780"/>
                </a:lnTo>
                <a:lnTo>
                  <a:pt x="1519368" y="2570618"/>
                </a:lnTo>
                <a:lnTo>
                  <a:pt x="1518646" y="2568455"/>
                </a:lnTo>
                <a:lnTo>
                  <a:pt x="1518466" y="2566112"/>
                </a:lnTo>
                <a:lnTo>
                  <a:pt x="1518285" y="2563949"/>
                </a:lnTo>
                <a:lnTo>
                  <a:pt x="1518466" y="2561967"/>
                </a:lnTo>
                <a:lnTo>
                  <a:pt x="1518826" y="2559804"/>
                </a:lnTo>
                <a:lnTo>
                  <a:pt x="1519368" y="2557821"/>
                </a:lnTo>
                <a:lnTo>
                  <a:pt x="1520269" y="2555839"/>
                </a:lnTo>
                <a:lnTo>
                  <a:pt x="1521352" y="2553856"/>
                </a:lnTo>
                <a:lnTo>
                  <a:pt x="1522795" y="2552054"/>
                </a:lnTo>
                <a:lnTo>
                  <a:pt x="1524600" y="2550432"/>
                </a:lnTo>
                <a:lnTo>
                  <a:pt x="1526584" y="2548810"/>
                </a:lnTo>
                <a:lnTo>
                  <a:pt x="1528749" y="2547007"/>
                </a:lnTo>
                <a:lnTo>
                  <a:pt x="1531275" y="2545565"/>
                </a:lnTo>
                <a:lnTo>
                  <a:pt x="1533982" y="2544304"/>
                </a:lnTo>
                <a:lnTo>
                  <a:pt x="1537229" y="2543043"/>
                </a:lnTo>
                <a:lnTo>
                  <a:pt x="1540476" y="2541781"/>
                </a:lnTo>
                <a:lnTo>
                  <a:pt x="1544265" y="2540699"/>
                </a:lnTo>
                <a:lnTo>
                  <a:pt x="1548054" y="2539798"/>
                </a:lnTo>
                <a:lnTo>
                  <a:pt x="1552384" y="2539077"/>
                </a:lnTo>
                <a:lnTo>
                  <a:pt x="1556895" y="2538357"/>
                </a:lnTo>
                <a:lnTo>
                  <a:pt x="1571328" y="2534752"/>
                </a:lnTo>
                <a:lnTo>
                  <a:pt x="1584859" y="2531328"/>
                </a:lnTo>
                <a:lnTo>
                  <a:pt x="1597669" y="2527723"/>
                </a:lnTo>
                <a:lnTo>
                  <a:pt x="1603803" y="2525921"/>
                </a:lnTo>
                <a:lnTo>
                  <a:pt x="1609938" y="2523938"/>
                </a:lnTo>
                <a:lnTo>
                  <a:pt x="1615891" y="2521595"/>
                </a:lnTo>
                <a:lnTo>
                  <a:pt x="1621845" y="2519252"/>
                </a:lnTo>
                <a:lnTo>
                  <a:pt x="1627798" y="2516549"/>
                </a:lnTo>
                <a:lnTo>
                  <a:pt x="1633933" y="2513665"/>
                </a:lnTo>
                <a:lnTo>
                  <a:pt x="1639887" y="2510421"/>
                </a:lnTo>
                <a:lnTo>
                  <a:pt x="1646021" y="2506816"/>
                </a:lnTo>
                <a:lnTo>
                  <a:pt x="1652155" y="2502671"/>
                </a:lnTo>
                <a:lnTo>
                  <a:pt x="1658469" y="2498165"/>
                </a:lnTo>
                <a:lnTo>
                  <a:pt x="1672362" y="2489334"/>
                </a:lnTo>
                <a:lnTo>
                  <a:pt x="1672723" y="2486991"/>
                </a:lnTo>
                <a:lnTo>
                  <a:pt x="1673444" y="2484648"/>
                </a:lnTo>
                <a:lnTo>
                  <a:pt x="1674347" y="2482846"/>
                </a:lnTo>
                <a:lnTo>
                  <a:pt x="1675068" y="2481223"/>
                </a:lnTo>
                <a:lnTo>
                  <a:pt x="1675970" y="2479962"/>
                </a:lnTo>
                <a:lnTo>
                  <a:pt x="1677053" y="2478520"/>
                </a:lnTo>
                <a:lnTo>
                  <a:pt x="1678135" y="2477438"/>
                </a:lnTo>
                <a:lnTo>
                  <a:pt x="1679398" y="2476357"/>
                </a:lnTo>
                <a:lnTo>
                  <a:pt x="1682465" y="2474555"/>
                </a:lnTo>
                <a:lnTo>
                  <a:pt x="1685713" y="2472572"/>
                </a:lnTo>
                <a:lnTo>
                  <a:pt x="1689502" y="2470590"/>
                </a:lnTo>
                <a:lnTo>
                  <a:pt x="1693651" y="2468067"/>
                </a:lnTo>
                <a:lnTo>
                  <a:pt x="1697260" y="2457794"/>
                </a:lnTo>
                <a:lnTo>
                  <a:pt x="1699244" y="2452927"/>
                </a:lnTo>
                <a:lnTo>
                  <a:pt x="1701229" y="2448241"/>
                </a:lnTo>
                <a:lnTo>
                  <a:pt x="1703033" y="2444096"/>
                </a:lnTo>
                <a:lnTo>
                  <a:pt x="1705378" y="2440131"/>
                </a:lnTo>
                <a:lnTo>
                  <a:pt x="1707543" y="2436166"/>
                </a:lnTo>
                <a:lnTo>
                  <a:pt x="1710069" y="2432742"/>
                </a:lnTo>
                <a:lnTo>
                  <a:pt x="1712956" y="2429317"/>
                </a:lnTo>
                <a:lnTo>
                  <a:pt x="1715842" y="2426253"/>
                </a:lnTo>
                <a:lnTo>
                  <a:pt x="1719270" y="2423369"/>
                </a:lnTo>
                <a:lnTo>
                  <a:pt x="1722699" y="2420846"/>
                </a:lnTo>
                <a:lnTo>
                  <a:pt x="1726667" y="2418503"/>
                </a:lnTo>
                <a:lnTo>
                  <a:pt x="1731178" y="2416160"/>
                </a:lnTo>
                <a:lnTo>
                  <a:pt x="1735869" y="2414177"/>
                </a:lnTo>
                <a:lnTo>
                  <a:pt x="1741101" y="2412375"/>
                </a:lnTo>
                <a:lnTo>
                  <a:pt x="1737673" y="2405707"/>
                </a:lnTo>
                <a:lnTo>
                  <a:pt x="1734606" y="2399579"/>
                </a:lnTo>
                <a:lnTo>
                  <a:pt x="1732441" y="2393812"/>
                </a:lnTo>
                <a:lnTo>
                  <a:pt x="1730637" y="2388585"/>
                </a:lnTo>
                <a:lnTo>
                  <a:pt x="1729193" y="2383539"/>
                </a:lnTo>
                <a:lnTo>
                  <a:pt x="1728472" y="2378852"/>
                </a:lnTo>
                <a:lnTo>
                  <a:pt x="1728111" y="2374527"/>
                </a:lnTo>
                <a:lnTo>
                  <a:pt x="1728291" y="2370021"/>
                </a:lnTo>
                <a:lnTo>
                  <a:pt x="1728833" y="2365695"/>
                </a:lnTo>
                <a:lnTo>
                  <a:pt x="1729554" y="2361190"/>
                </a:lnTo>
                <a:lnTo>
                  <a:pt x="1730998" y="2356684"/>
                </a:lnTo>
                <a:lnTo>
                  <a:pt x="1732622" y="2351998"/>
                </a:lnTo>
                <a:lnTo>
                  <a:pt x="1734425" y="2346771"/>
                </a:lnTo>
                <a:lnTo>
                  <a:pt x="1736771" y="2341364"/>
                </a:lnTo>
                <a:lnTo>
                  <a:pt x="1741823" y="2328928"/>
                </a:lnTo>
                <a:lnTo>
                  <a:pt x="1743447" y="2320638"/>
                </a:lnTo>
                <a:lnTo>
                  <a:pt x="1745070" y="2312528"/>
                </a:lnTo>
                <a:lnTo>
                  <a:pt x="1747055" y="2304057"/>
                </a:lnTo>
                <a:lnTo>
                  <a:pt x="1749581" y="2296127"/>
                </a:lnTo>
                <a:lnTo>
                  <a:pt x="1752287" y="2288016"/>
                </a:lnTo>
                <a:lnTo>
                  <a:pt x="1755354" y="2279906"/>
                </a:lnTo>
                <a:lnTo>
                  <a:pt x="1758421" y="2272156"/>
                </a:lnTo>
                <a:lnTo>
                  <a:pt x="1762029" y="2264406"/>
                </a:lnTo>
                <a:lnTo>
                  <a:pt x="1765457" y="2256656"/>
                </a:lnTo>
                <a:lnTo>
                  <a:pt x="1769246" y="2248726"/>
                </a:lnTo>
                <a:lnTo>
                  <a:pt x="1777004" y="2233587"/>
                </a:lnTo>
                <a:lnTo>
                  <a:pt x="1784762" y="2218447"/>
                </a:lnTo>
                <a:lnTo>
                  <a:pt x="1792881" y="2203848"/>
                </a:lnTo>
                <a:lnTo>
                  <a:pt x="1791798" y="2189611"/>
                </a:lnTo>
                <a:lnTo>
                  <a:pt x="1791076" y="2175012"/>
                </a:lnTo>
                <a:lnTo>
                  <a:pt x="1790535" y="2160594"/>
                </a:lnTo>
                <a:lnTo>
                  <a:pt x="1790175" y="2146355"/>
                </a:lnTo>
                <a:lnTo>
                  <a:pt x="1789994" y="2131756"/>
                </a:lnTo>
                <a:lnTo>
                  <a:pt x="1790175" y="2117338"/>
                </a:lnTo>
                <a:lnTo>
                  <a:pt x="1790355" y="2102920"/>
                </a:lnTo>
                <a:lnTo>
                  <a:pt x="1790716" y="2088321"/>
                </a:lnTo>
                <a:lnTo>
                  <a:pt x="1791437" y="2073903"/>
                </a:lnTo>
                <a:lnTo>
                  <a:pt x="1792520" y="2059484"/>
                </a:lnTo>
                <a:lnTo>
                  <a:pt x="1793783" y="2044885"/>
                </a:lnTo>
                <a:lnTo>
                  <a:pt x="1795226" y="2030647"/>
                </a:lnTo>
                <a:lnTo>
                  <a:pt x="1796850" y="2016409"/>
                </a:lnTo>
                <a:lnTo>
                  <a:pt x="1799196" y="2001990"/>
                </a:lnTo>
                <a:lnTo>
                  <a:pt x="1801541" y="1987932"/>
                </a:lnTo>
                <a:lnTo>
                  <a:pt x="1804066" y="1973875"/>
                </a:lnTo>
                <a:lnTo>
                  <a:pt x="1800999" y="1968467"/>
                </a:lnTo>
                <a:lnTo>
                  <a:pt x="1798113" y="1963241"/>
                </a:lnTo>
                <a:lnTo>
                  <a:pt x="1795587" y="1958014"/>
                </a:lnTo>
                <a:lnTo>
                  <a:pt x="1793422" y="1952788"/>
                </a:lnTo>
                <a:lnTo>
                  <a:pt x="1791437" y="1947561"/>
                </a:lnTo>
                <a:lnTo>
                  <a:pt x="1789814" y="1942334"/>
                </a:lnTo>
                <a:lnTo>
                  <a:pt x="1788370" y="1937108"/>
                </a:lnTo>
                <a:lnTo>
                  <a:pt x="1787288" y="1931881"/>
                </a:lnTo>
                <a:lnTo>
                  <a:pt x="1786386" y="1926654"/>
                </a:lnTo>
                <a:lnTo>
                  <a:pt x="1785484" y="1921788"/>
                </a:lnTo>
                <a:lnTo>
                  <a:pt x="1784942" y="1916561"/>
                </a:lnTo>
                <a:lnTo>
                  <a:pt x="1784582" y="1911335"/>
                </a:lnTo>
                <a:lnTo>
                  <a:pt x="1784401" y="1906288"/>
                </a:lnTo>
                <a:lnTo>
                  <a:pt x="1784401" y="1901061"/>
                </a:lnTo>
                <a:lnTo>
                  <a:pt x="1784582" y="1895835"/>
                </a:lnTo>
                <a:lnTo>
                  <a:pt x="1784762" y="1890968"/>
                </a:lnTo>
                <a:lnTo>
                  <a:pt x="1785664" y="1880515"/>
                </a:lnTo>
                <a:lnTo>
                  <a:pt x="1786927" y="1870242"/>
                </a:lnTo>
                <a:lnTo>
                  <a:pt x="1788370" y="1860149"/>
                </a:lnTo>
                <a:lnTo>
                  <a:pt x="1789814" y="1849696"/>
                </a:lnTo>
                <a:lnTo>
                  <a:pt x="1791437" y="1839242"/>
                </a:lnTo>
                <a:lnTo>
                  <a:pt x="1793061" y="1828969"/>
                </a:lnTo>
                <a:lnTo>
                  <a:pt x="1794324" y="1818336"/>
                </a:lnTo>
                <a:lnTo>
                  <a:pt x="1795226" y="1807702"/>
                </a:lnTo>
                <a:lnTo>
                  <a:pt x="1796489" y="1801754"/>
                </a:lnTo>
                <a:lnTo>
                  <a:pt x="1797391" y="1795446"/>
                </a:lnTo>
                <a:lnTo>
                  <a:pt x="1798113" y="1788958"/>
                </a:lnTo>
                <a:lnTo>
                  <a:pt x="1798834" y="1782469"/>
                </a:lnTo>
                <a:lnTo>
                  <a:pt x="1799196" y="1775801"/>
                </a:lnTo>
                <a:lnTo>
                  <a:pt x="1799376" y="1768953"/>
                </a:lnTo>
                <a:lnTo>
                  <a:pt x="1799376" y="1761924"/>
                </a:lnTo>
                <a:lnTo>
                  <a:pt x="1799196" y="1754894"/>
                </a:lnTo>
                <a:lnTo>
                  <a:pt x="1798834" y="1740476"/>
                </a:lnTo>
                <a:lnTo>
                  <a:pt x="1797932" y="1725877"/>
                </a:lnTo>
                <a:lnTo>
                  <a:pt x="1797211" y="1711279"/>
                </a:lnTo>
                <a:lnTo>
                  <a:pt x="1796669" y="1696500"/>
                </a:lnTo>
                <a:lnTo>
                  <a:pt x="1796309" y="1679017"/>
                </a:lnTo>
                <a:lnTo>
                  <a:pt x="1796128" y="1661896"/>
                </a:lnTo>
                <a:lnTo>
                  <a:pt x="1796128" y="1644593"/>
                </a:lnTo>
                <a:lnTo>
                  <a:pt x="1796309" y="1627651"/>
                </a:lnTo>
                <a:lnTo>
                  <a:pt x="1796850" y="1595030"/>
                </a:lnTo>
                <a:lnTo>
                  <a:pt x="1797572" y="1564030"/>
                </a:lnTo>
                <a:lnTo>
                  <a:pt x="1798113" y="1553036"/>
                </a:lnTo>
                <a:lnTo>
                  <a:pt x="1799015" y="1542403"/>
                </a:lnTo>
                <a:lnTo>
                  <a:pt x="1799917" y="1532310"/>
                </a:lnTo>
                <a:lnTo>
                  <a:pt x="1800819" y="1522217"/>
                </a:lnTo>
                <a:lnTo>
                  <a:pt x="1802263" y="1512304"/>
                </a:lnTo>
                <a:lnTo>
                  <a:pt x="1804066" y="1502211"/>
                </a:lnTo>
                <a:lnTo>
                  <a:pt x="1806412" y="1491938"/>
                </a:lnTo>
                <a:lnTo>
                  <a:pt x="1809118" y="1481485"/>
                </a:lnTo>
                <a:lnTo>
                  <a:pt x="1809479" y="1474275"/>
                </a:lnTo>
                <a:lnTo>
                  <a:pt x="1809840" y="1468148"/>
                </a:lnTo>
                <a:lnTo>
                  <a:pt x="1810562" y="1462561"/>
                </a:lnTo>
                <a:lnTo>
                  <a:pt x="1811824" y="1457154"/>
                </a:lnTo>
                <a:lnTo>
                  <a:pt x="1813268" y="1451747"/>
                </a:lnTo>
                <a:lnTo>
                  <a:pt x="1814891" y="1446160"/>
                </a:lnTo>
                <a:lnTo>
                  <a:pt x="1817237" y="1440392"/>
                </a:lnTo>
                <a:lnTo>
                  <a:pt x="1819763" y="1433904"/>
                </a:lnTo>
                <a:lnTo>
                  <a:pt x="1811283" y="1432282"/>
                </a:lnTo>
                <a:lnTo>
                  <a:pt x="1802804" y="1430660"/>
                </a:lnTo>
                <a:lnTo>
                  <a:pt x="1794685" y="1429578"/>
                </a:lnTo>
                <a:lnTo>
                  <a:pt x="1786386" y="1428497"/>
                </a:lnTo>
                <a:lnTo>
                  <a:pt x="1778086" y="1427595"/>
                </a:lnTo>
                <a:lnTo>
                  <a:pt x="1769787" y="1426875"/>
                </a:lnTo>
                <a:lnTo>
                  <a:pt x="1752648" y="1425794"/>
                </a:lnTo>
                <a:lnTo>
                  <a:pt x="1750844" y="1436968"/>
                </a:lnTo>
                <a:lnTo>
                  <a:pt x="1748137" y="1453189"/>
                </a:lnTo>
                <a:lnTo>
                  <a:pt x="1746514" y="1462200"/>
                </a:lnTo>
                <a:lnTo>
                  <a:pt x="1744709" y="1471032"/>
                </a:lnTo>
                <a:lnTo>
                  <a:pt x="1742724" y="1479322"/>
                </a:lnTo>
                <a:lnTo>
                  <a:pt x="1741642" y="1483287"/>
                </a:lnTo>
                <a:lnTo>
                  <a:pt x="1740559" y="1486711"/>
                </a:lnTo>
                <a:lnTo>
                  <a:pt x="1739297" y="1489956"/>
                </a:lnTo>
                <a:lnTo>
                  <a:pt x="1738214" y="1492659"/>
                </a:lnTo>
                <a:lnTo>
                  <a:pt x="1736771" y="1495002"/>
                </a:lnTo>
                <a:lnTo>
                  <a:pt x="1735327" y="1496624"/>
                </a:lnTo>
                <a:lnTo>
                  <a:pt x="1733884" y="1497886"/>
                </a:lnTo>
                <a:lnTo>
                  <a:pt x="1733163" y="1498246"/>
                </a:lnTo>
                <a:lnTo>
                  <a:pt x="1732441" y="1498426"/>
                </a:lnTo>
                <a:lnTo>
                  <a:pt x="1731719" y="1498607"/>
                </a:lnTo>
                <a:lnTo>
                  <a:pt x="1730998" y="1498607"/>
                </a:lnTo>
                <a:lnTo>
                  <a:pt x="1730276" y="1498426"/>
                </a:lnTo>
                <a:lnTo>
                  <a:pt x="1729554" y="1498066"/>
                </a:lnTo>
                <a:lnTo>
                  <a:pt x="1728833" y="1497705"/>
                </a:lnTo>
                <a:lnTo>
                  <a:pt x="1728291" y="1497165"/>
                </a:lnTo>
                <a:lnTo>
                  <a:pt x="1727569" y="1496264"/>
                </a:lnTo>
                <a:lnTo>
                  <a:pt x="1727028" y="1495363"/>
                </a:lnTo>
                <a:lnTo>
                  <a:pt x="1726126" y="1493019"/>
                </a:lnTo>
                <a:lnTo>
                  <a:pt x="1725224" y="1489956"/>
                </a:lnTo>
                <a:lnTo>
                  <a:pt x="1724502" y="1486171"/>
                </a:lnTo>
                <a:lnTo>
                  <a:pt x="1724142" y="1481845"/>
                </a:lnTo>
                <a:lnTo>
                  <a:pt x="1723961" y="1476619"/>
                </a:lnTo>
                <a:lnTo>
                  <a:pt x="1723961" y="1470671"/>
                </a:lnTo>
                <a:lnTo>
                  <a:pt x="1728291" y="1385422"/>
                </a:lnTo>
                <a:lnTo>
                  <a:pt x="1730817" y="1342887"/>
                </a:lnTo>
                <a:lnTo>
                  <a:pt x="1733343" y="1300353"/>
                </a:lnTo>
                <a:lnTo>
                  <a:pt x="1736230" y="1257819"/>
                </a:lnTo>
                <a:lnTo>
                  <a:pt x="1737854" y="1236551"/>
                </a:lnTo>
                <a:lnTo>
                  <a:pt x="1739477" y="1215284"/>
                </a:lnTo>
                <a:lnTo>
                  <a:pt x="1741281" y="1194017"/>
                </a:lnTo>
                <a:lnTo>
                  <a:pt x="1743447" y="1172930"/>
                </a:lnTo>
                <a:lnTo>
                  <a:pt x="1745431" y="1151483"/>
                </a:lnTo>
                <a:lnTo>
                  <a:pt x="1747596" y="1130395"/>
                </a:lnTo>
                <a:lnTo>
                  <a:pt x="1770689" y="983868"/>
                </a:lnTo>
                <a:lnTo>
                  <a:pt x="1774839" y="927456"/>
                </a:lnTo>
                <a:lnTo>
                  <a:pt x="1771772" y="928177"/>
                </a:lnTo>
                <a:lnTo>
                  <a:pt x="1769066" y="929258"/>
                </a:lnTo>
                <a:lnTo>
                  <a:pt x="1766360" y="930160"/>
                </a:lnTo>
                <a:lnTo>
                  <a:pt x="1764014" y="931241"/>
                </a:lnTo>
                <a:lnTo>
                  <a:pt x="1761849" y="932502"/>
                </a:lnTo>
                <a:lnTo>
                  <a:pt x="1759684" y="933584"/>
                </a:lnTo>
                <a:lnTo>
                  <a:pt x="1757699" y="935206"/>
                </a:lnTo>
                <a:lnTo>
                  <a:pt x="1755715" y="936648"/>
                </a:lnTo>
                <a:lnTo>
                  <a:pt x="1751746" y="939712"/>
                </a:lnTo>
                <a:lnTo>
                  <a:pt x="1747957" y="943136"/>
                </a:lnTo>
                <a:lnTo>
                  <a:pt x="1739477" y="951246"/>
                </a:lnTo>
                <a:lnTo>
                  <a:pt x="1733704" y="955212"/>
                </a:lnTo>
                <a:lnTo>
                  <a:pt x="1728111" y="958996"/>
                </a:lnTo>
                <a:lnTo>
                  <a:pt x="1722518" y="962601"/>
                </a:lnTo>
                <a:lnTo>
                  <a:pt x="1716744" y="965665"/>
                </a:lnTo>
                <a:lnTo>
                  <a:pt x="1711332" y="968729"/>
                </a:lnTo>
                <a:lnTo>
                  <a:pt x="1705739" y="971612"/>
                </a:lnTo>
                <a:lnTo>
                  <a:pt x="1700146" y="974316"/>
                </a:lnTo>
                <a:lnTo>
                  <a:pt x="1694553" y="976659"/>
                </a:lnTo>
                <a:lnTo>
                  <a:pt x="1688780" y="979002"/>
                </a:lnTo>
                <a:lnTo>
                  <a:pt x="1683187" y="981164"/>
                </a:lnTo>
                <a:lnTo>
                  <a:pt x="1677414" y="983147"/>
                </a:lnTo>
                <a:lnTo>
                  <a:pt x="1671459" y="985130"/>
                </a:lnTo>
                <a:lnTo>
                  <a:pt x="1659372" y="988554"/>
                </a:lnTo>
                <a:lnTo>
                  <a:pt x="1646923" y="992159"/>
                </a:lnTo>
                <a:lnTo>
                  <a:pt x="1636098" y="996304"/>
                </a:lnTo>
                <a:lnTo>
                  <a:pt x="1625453" y="1000449"/>
                </a:lnTo>
                <a:lnTo>
                  <a:pt x="1614628" y="1004415"/>
                </a:lnTo>
                <a:lnTo>
                  <a:pt x="1603623" y="1008019"/>
                </a:lnTo>
                <a:lnTo>
                  <a:pt x="1592978" y="1011623"/>
                </a:lnTo>
                <a:lnTo>
                  <a:pt x="1581973" y="1014868"/>
                </a:lnTo>
                <a:lnTo>
                  <a:pt x="1571147" y="1018292"/>
                </a:lnTo>
                <a:lnTo>
                  <a:pt x="1560142" y="1021176"/>
                </a:lnTo>
                <a:lnTo>
                  <a:pt x="1549317" y="1024240"/>
                </a:lnTo>
                <a:lnTo>
                  <a:pt x="1538131" y="1026943"/>
                </a:lnTo>
                <a:lnTo>
                  <a:pt x="1527126" y="1029647"/>
                </a:lnTo>
                <a:lnTo>
                  <a:pt x="1515940" y="1032170"/>
                </a:lnTo>
                <a:lnTo>
                  <a:pt x="1504754" y="1034693"/>
                </a:lnTo>
                <a:lnTo>
                  <a:pt x="1493568" y="1036856"/>
                </a:lnTo>
                <a:lnTo>
                  <a:pt x="1482382" y="1039019"/>
                </a:lnTo>
                <a:lnTo>
                  <a:pt x="1470835" y="1041182"/>
                </a:lnTo>
                <a:lnTo>
                  <a:pt x="1428256" y="1052536"/>
                </a:lnTo>
                <a:lnTo>
                  <a:pt x="1424107" y="1053617"/>
                </a:lnTo>
                <a:lnTo>
                  <a:pt x="1420499" y="1054519"/>
                </a:lnTo>
                <a:lnTo>
                  <a:pt x="1414184" y="1056140"/>
                </a:lnTo>
                <a:lnTo>
                  <a:pt x="1405164" y="1058844"/>
                </a:lnTo>
                <a:lnTo>
                  <a:pt x="1402096" y="1059745"/>
                </a:lnTo>
                <a:lnTo>
                  <a:pt x="1400653" y="1059745"/>
                </a:lnTo>
                <a:lnTo>
                  <a:pt x="1399209" y="1059745"/>
                </a:lnTo>
                <a:lnTo>
                  <a:pt x="1397947" y="1059565"/>
                </a:lnTo>
                <a:lnTo>
                  <a:pt x="1396684" y="1059024"/>
                </a:lnTo>
                <a:lnTo>
                  <a:pt x="1395421" y="1058303"/>
                </a:lnTo>
                <a:lnTo>
                  <a:pt x="1393977" y="1057402"/>
                </a:lnTo>
                <a:lnTo>
                  <a:pt x="1388024" y="1057042"/>
                </a:lnTo>
                <a:lnTo>
                  <a:pt x="1382792" y="1056501"/>
                </a:lnTo>
                <a:lnTo>
                  <a:pt x="1378281" y="1055780"/>
                </a:lnTo>
                <a:lnTo>
                  <a:pt x="1376296" y="1055240"/>
                </a:lnTo>
                <a:lnTo>
                  <a:pt x="1374312" y="1054519"/>
                </a:lnTo>
                <a:lnTo>
                  <a:pt x="1372688" y="1053798"/>
                </a:lnTo>
                <a:lnTo>
                  <a:pt x="1371245" y="1053077"/>
                </a:lnTo>
                <a:lnTo>
                  <a:pt x="1369802" y="1051815"/>
                </a:lnTo>
                <a:lnTo>
                  <a:pt x="1368538" y="1050553"/>
                </a:lnTo>
                <a:lnTo>
                  <a:pt x="1367276" y="1049292"/>
                </a:lnTo>
                <a:lnTo>
                  <a:pt x="1366193" y="1047670"/>
                </a:lnTo>
                <a:lnTo>
                  <a:pt x="1365291" y="1045687"/>
                </a:lnTo>
                <a:lnTo>
                  <a:pt x="1364389" y="1043705"/>
                </a:lnTo>
                <a:lnTo>
                  <a:pt x="1357894" y="1045687"/>
                </a:lnTo>
                <a:lnTo>
                  <a:pt x="1351399" y="1047670"/>
                </a:lnTo>
                <a:lnTo>
                  <a:pt x="1344904" y="1049111"/>
                </a:lnTo>
                <a:lnTo>
                  <a:pt x="1338408" y="1050373"/>
                </a:lnTo>
                <a:lnTo>
                  <a:pt x="1332094" y="1051094"/>
                </a:lnTo>
                <a:lnTo>
                  <a:pt x="1325418" y="1051635"/>
                </a:lnTo>
                <a:lnTo>
                  <a:pt x="1318924" y="1051815"/>
                </a:lnTo>
                <a:lnTo>
                  <a:pt x="1311887" y="1051815"/>
                </a:lnTo>
                <a:lnTo>
                  <a:pt x="1304490" y="1054879"/>
                </a:lnTo>
                <a:lnTo>
                  <a:pt x="1292402" y="1059565"/>
                </a:lnTo>
                <a:lnTo>
                  <a:pt x="1285186" y="1062268"/>
                </a:lnTo>
                <a:lnTo>
                  <a:pt x="1277428" y="1064611"/>
                </a:lnTo>
                <a:lnTo>
                  <a:pt x="1269669" y="1067135"/>
                </a:lnTo>
                <a:lnTo>
                  <a:pt x="1261731" y="1069117"/>
                </a:lnTo>
                <a:lnTo>
                  <a:pt x="1257942" y="1070018"/>
                </a:lnTo>
                <a:lnTo>
                  <a:pt x="1254153" y="1070739"/>
                </a:lnTo>
                <a:lnTo>
                  <a:pt x="1250726" y="1071280"/>
                </a:lnTo>
                <a:lnTo>
                  <a:pt x="1247118" y="1071821"/>
                </a:lnTo>
                <a:lnTo>
                  <a:pt x="1244051" y="1071821"/>
                </a:lnTo>
                <a:lnTo>
                  <a:pt x="1240983" y="1071821"/>
                </a:lnTo>
                <a:lnTo>
                  <a:pt x="1238277" y="1071460"/>
                </a:lnTo>
                <a:lnTo>
                  <a:pt x="1235751" y="1070920"/>
                </a:lnTo>
                <a:lnTo>
                  <a:pt x="1233586" y="1070018"/>
                </a:lnTo>
                <a:lnTo>
                  <a:pt x="1232684" y="1069478"/>
                </a:lnTo>
                <a:lnTo>
                  <a:pt x="1231962" y="1068937"/>
                </a:lnTo>
                <a:lnTo>
                  <a:pt x="1231240" y="1068397"/>
                </a:lnTo>
                <a:lnTo>
                  <a:pt x="1230582" y="1067871"/>
                </a:lnTo>
                <a:lnTo>
                  <a:pt x="1230138" y="1067807"/>
                </a:lnTo>
                <a:lnTo>
                  <a:pt x="1227794" y="1067086"/>
                </a:lnTo>
                <a:lnTo>
                  <a:pt x="1225450" y="1066185"/>
                </a:lnTo>
                <a:lnTo>
                  <a:pt x="1222745" y="1065463"/>
                </a:lnTo>
                <a:lnTo>
                  <a:pt x="1217155" y="1063300"/>
                </a:lnTo>
                <a:lnTo>
                  <a:pt x="1212643" y="1060941"/>
                </a:lnTo>
                <a:lnTo>
                  <a:pt x="1211756" y="1061187"/>
                </a:lnTo>
                <a:lnTo>
                  <a:pt x="1208508" y="1061908"/>
                </a:lnTo>
                <a:lnTo>
                  <a:pt x="1205260" y="1062268"/>
                </a:lnTo>
                <a:lnTo>
                  <a:pt x="1202554" y="1062449"/>
                </a:lnTo>
                <a:lnTo>
                  <a:pt x="1201291" y="1062268"/>
                </a:lnTo>
                <a:lnTo>
                  <a:pt x="1199848" y="1062089"/>
                </a:lnTo>
                <a:lnTo>
                  <a:pt x="1198766" y="1061908"/>
                </a:lnTo>
                <a:lnTo>
                  <a:pt x="1197683" y="1061368"/>
                </a:lnTo>
                <a:lnTo>
                  <a:pt x="1196600" y="1060827"/>
                </a:lnTo>
                <a:lnTo>
                  <a:pt x="1195879" y="1060106"/>
                </a:lnTo>
                <a:lnTo>
                  <a:pt x="1195157" y="1059385"/>
                </a:lnTo>
                <a:lnTo>
                  <a:pt x="1194616" y="1058123"/>
                </a:lnTo>
                <a:lnTo>
                  <a:pt x="1194075" y="1057042"/>
                </a:lnTo>
                <a:lnTo>
                  <a:pt x="1193533" y="1055780"/>
                </a:lnTo>
                <a:lnTo>
                  <a:pt x="1193533" y="1054338"/>
                </a:lnTo>
                <a:lnTo>
                  <a:pt x="1193533" y="1052536"/>
                </a:lnTo>
                <a:lnTo>
                  <a:pt x="1193797" y="1051085"/>
                </a:lnTo>
                <a:lnTo>
                  <a:pt x="1193713" y="1051041"/>
                </a:lnTo>
                <a:lnTo>
                  <a:pt x="1188124" y="1048247"/>
                </a:lnTo>
                <a:lnTo>
                  <a:pt x="1187760" y="1048211"/>
                </a:lnTo>
                <a:lnTo>
                  <a:pt x="1185775" y="1047670"/>
                </a:lnTo>
                <a:lnTo>
                  <a:pt x="1184332" y="1046949"/>
                </a:lnTo>
                <a:lnTo>
                  <a:pt x="1183069" y="1046048"/>
                </a:lnTo>
                <a:lnTo>
                  <a:pt x="1182085" y="1045228"/>
                </a:lnTo>
                <a:lnTo>
                  <a:pt x="1181812" y="1045092"/>
                </a:lnTo>
                <a:lnTo>
                  <a:pt x="1169731" y="1039142"/>
                </a:lnTo>
                <a:lnTo>
                  <a:pt x="1160715" y="1038601"/>
                </a:lnTo>
                <a:lnTo>
                  <a:pt x="1156748" y="1038241"/>
                </a:lnTo>
                <a:lnTo>
                  <a:pt x="1152961" y="1037880"/>
                </a:lnTo>
                <a:lnTo>
                  <a:pt x="1149535" y="1037159"/>
                </a:lnTo>
                <a:lnTo>
                  <a:pt x="1146289" y="1036618"/>
                </a:lnTo>
                <a:lnTo>
                  <a:pt x="1143404" y="1035537"/>
                </a:lnTo>
                <a:lnTo>
                  <a:pt x="1140339" y="1034635"/>
                </a:lnTo>
                <a:lnTo>
                  <a:pt x="1137634" y="1033554"/>
                </a:lnTo>
                <a:lnTo>
                  <a:pt x="1134929" y="1032292"/>
                </a:lnTo>
                <a:lnTo>
                  <a:pt x="1132405" y="1031030"/>
                </a:lnTo>
                <a:lnTo>
                  <a:pt x="1129700" y="1029227"/>
                </a:lnTo>
                <a:lnTo>
                  <a:pt x="1127175" y="1027604"/>
                </a:lnTo>
                <a:lnTo>
                  <a:pt x="1124651" y="1025621"/>
                </a:lnTo>
                <a:lnTo>
                  <a:pt x="1119241" y="1021114"/>
                </a:lnTo>
                <a:lnTo>
                  <a:pt x="1110766" y="1039863"/>
                </a:lnTo>
                <a:lnTo>
                  <a:pt x="1109324" y="1044911"/>
                </a:lnTo>
                <a:lnTo>
                  <a:pt x="1107881" y="1049058"/>
                </a:lnTo>
                <a:lnTo>
                  <a:pt x="1106439" y="1052303"/>
                </a:lnTo>
                <a:lnTo>
                  <a:pt x="1104816" y="1054827"/>
                </a:lnTo>
                <a:lnTo>
                  <a:pt x="1104094" y="1055909"/>
                </a:lnTo>
                <a:lnTo>
                  <a:pt x="1103373" y="1056630"/>
                </a:lnTo>
                <a:lnTo>
                  <a:pt x="1102652" y="1057171"/>
                </a:lnTo>
                <a:lnTo>
                  <a:pt x="1101750" y="1057711"/>
                </a:lnTo>
                <a:lnTo>
                  <a:pt x="1100849" y="1058072"/>
                </a:lnTo>
                <a:lnTo>
                  <a:pt x="1100127" y="1058252"/>
                </a:lnTo>
                <a:lnTo>
                  <a:pt x="1099045" y="1058252"/>
                </a:lnTo>
                <a:lnTo>
                  <a:pt x="1097964" y="1058252"/>
                </a:lnTo>
                <a:lnTo>
                  <a:pt x="1095980" y="1057711"/>
                </a:lnTo>
                <a:lnTo>
                  <a:pt x="1093636" y="1056810"/>
                </a:lnTo>
                <a:lnTo>
                  <a:pt x="1090751" y="1055728"/>
                </a:lnTo>
                <a:lnTo>
                  <a:pt x="1087866" y="1053925"/>
                </a:lnTo>
                <a:lnTo>
                  <a:pt x="1080473" y="1050320"/>
                </a:lnTo>
                <a:lnTo>
                  <a:pt x="1076325" y="1048156"/>
                </a:lnTo>
                <a:lnTo>
                  <a:pt x="1071637" y="1045993"/>
                </a:lnTo>
                <a:lnTo>
                  <a:pt x="1063342" y="1042568"/>
                </a:lnTo>
                <a:lnTo>
                  <a:pt x="1055048" y="1039142"/>
                </a:lnTo>
                <a:lnTo>
                  <a:pt x="1046933" y="1036078"/>
                </a:lnTo>
                <a:lnTo>
                  <a:pt x="1038819" y="1032832"/>
                </a:lnTo>
                <a:lnTo>
                  <a:pt x="1030344" y="1029948"/>
                </a:lnTo>
                <a:lnTo>
                  <a:pt x="1022230" y="1027063"/>
                </a:lnTo>
                <a:lnTo>
                  <a:pt x="1005640" y="1021475"/>
                </a:lnTo>
                <a:lnTo>
                  <a:pt x="989231" y="1016427"/>
                </a:lnTo>
                <a:lnTo>
                  <a:pt x="972281" y="1011920"/>
                </a:lnTo>
                <a:lnTo>
                  <a:pt x="955151" y="1007233"/>
                </a:lnTo>
                <a:lnTo>
                  <a:pt x="938020" y="1002906"/>
                </a:lnTo>
                <a:lnTo>
                  <a:pt x="872925" y="986140"/>
                </a:lnTo>
                <a:lnTo>
                  <a:pt x="858139" y="982895"/>
                </a:lnTo>
                <a:lnTo>
                  <a:pt x="843713" y="979289"/>
                </a:lnTo>
                <a:lnTo>
                  <a:pt x="830190" y="975503"/>
                </a:lnTo>
                <a:lnTo>
                  <a:pt x="817207" y="971357"/>
                </a:lnTo>
                <a:lnTo>
                  <a:pt x="810895" y="969373"/>
                </a:lnTo>
                <a:lnTo>
                  <a:pt x="804765" y="967030"/>
                </a:lnTo>
                <a:lnTo>
                  <a:pt x="798814" y="964866"/>
                </a:lnTo>
                <a:lnTo>
                  <a:pt x="792863" y="962523"/>
                </a:lnTo>
                <a:lnTo>
                  <a:pt x="786913" y="959999"/>
                </a:lnTo>
                <a:lnTo>
                  <a:pt x="781143" y="957475"/>
                </a:lnTo>
                <a:lnTo>
                  <a:pt x="775733" y="954590"/>
                </a:lnTo>
                <a:lnTo>
                  <a:pt x="770143" y="951886"/>
                </a:lnTo>
                <a:lnTo>
                  <a:pt x="764553" y="948821"/>
                </a:lnTo>
                <a:lnTo>
                  <a:pt x="759144" y="945937"/>
                </a:lnTo>
                <a:lnTo>
                  <a:pt x="753734" y="942692"/>
                </a:lnTo>
                <a:lnTo>
                  <a:pt x="748325" y="939447"/>
                </a:lnTo>
                <a:lnTo>
                  <a:pt x="742915" y="935841"/>
                </a:lnTo>
                <a:lnTo>
                  <a:pt x="737686" y="932235"/>
                </a:lnTo>
                <a:lnTo>
                  <a:pt x="732457" y="928450"/>
                </a:lnTo>
                <a:lnTo>
                  <a:pt x="727227" y="924483"/>
                </a:lnTo>
                <a:lnTo>
                  <a:pt x="721998" y="920337"/>
                </a:lnTo>
                <a:lnTo>
                  <a:pt x="716769" y="916010"/>
                </a:lnTo>
                <a:lnTo>
                  <a:pt x="711539" y="911323"/>
                </a:lnTo>
                <a:lnTo>
                  <a:pt x="706130" y="906816"/>
                </a:lnTo>
                <a:lnTo>
                  <a:pt x="701081" y="901948"/>
                </a:lnTo>
                <a:lnTo>
                  <a:pt x="695671" y="896720"/>
                </a:lnTo>
                <a:lnTo>
                  <a:pt x="690442" y="891492"/>
                </a:lnTo>
                <a:lnTo>
                  <a:pt x="685033" y="885903"/>
                </a:lnTo>
                <a:lnTo>
                  <a:pt x="637248" y="843717"/>
                </a:lnTo>
                <a:lnTo>
                  <a:pt x="621560" y="830737"/>
                </a:lnTo>
                <a:lnTo>
                  <a:pt x="621200" y="836145"/>
                </a:lnTo>
                <a:lnTo>
                  <a:pt x="620659" y="840833"/>
                </a:lnTo>
                <a:lnTo>
                  <a:pt x="619937" y="844799"/>
                </a:lnTo>
                <a:lnTo>
                  <a:pt x="618855" y="848224"/>
                </a:lnTo>
                <a:lnTo>
                  <a:pt x="617593" y="851650"/>
                </a:lnTo>
                <a:lnTo>
                  <a:pt x="615790" y="855075"/>
                </a:lnTo>
                <a:lnTo>
                  <a:pt x="613266" y="858861"/>
                </a:lnTo>
                <a:lnTo>
                  <a:pt x="610200" y="863368"/>
                </a:lnTo>
                <a:lnTo>
                  <a:pt x="610200" y="878512"/>
                </a:lnTo>
                <a:lnTo>
                  <a:pt x="610020" y="893114"/>
                </a:lnTo>
                <a:lnTo>
                  <a:pt x="609479" y="907357"/>
                </a:lnTo>
                <a:lnTo>
                  <a:pt x="608577" y="921419"/>
                </a:lnTo>
                <a:lnTo>
                  <a:pt x="607135" y="935300"/>
                </a:lnTo>
                <a:lnTo>
                  <a:pt x="605331" y="949542"/>
                </a:lnTo>
                <a:lnTo>
                  <a:pt x="603168" y="963785"/>
                </a:lnTo>
                <a:lnTo>
                  <a:pt x="600283" y="978748"/>
                </a:lnTo>
                <a:lnTo>
                  <a:pt x="599020" y="984517"/>
                </a:lnTo>
                <a:lnTo>
                  <a:pt x="597938" y="990286"/>
                </a:lnTo>
                <a:lnTo>
                  <a:pt x="597037" y="995875"/>
                </a:lnTo>
                <a:lnTo>
                  <a:pt x="596496" y="1001644"/>
                </a:lnTo>
                <a:lnTo>
                  <a:pt x="596135" y="1007413"/>
                </a:lnTo>
                <a:lnTo>
                  <a:pt x="596135" y="1013002"/>
                </a:lnTo>
                <a:lnTo>
                  <a:pt x="596135" y="1018771"/>
                </a:lnTo>
                <a:lnTo>
                  <a:pt x="596135" y="1024540"/>
                </a:lnTo>
                <a:lnTo>
                  <a:pt x="596856" y="1036078"/>
                </a:lnTo>
                <a:lnTo>
                  <a:pt x="597758" y="1047435"/>
                </a:lnTo>
                <a:lnTo>
                  <a:pt x="598660" y="1059154"/>
                </a:lnTo>
                <a:lnTo>
                  <a:pt x="599561" y="1070872"/>
                </a:lnTo>
                <a:lnTo>
                  <a:pt x="605151" y="1109272"/>
                </a:lnTo>
                <a:lnTo>
                  <a:pt x="608036" y="1128382"/>
                </a:lnTo>
                <a:lnTo>
                  <a:pt x="610380" y="1147852"/>
                </a:lnTo>
                <a:lnTo>
                  <a:pt x="612905" y="1166962"/>
                </a:lnTo>
                <a:lnTo>
                  <a:pt x="615249" y="1186252"/>
                </a:lnTo>
                <a:lnTo>
                  <a:pt x="617413" y="1205362"/>
                </a:lnTo>
                <a:lnTo>
                  <a:pt x="619396" y="1224472"/>
                </a:lnTo>
                <a:lnTo>
                  <a:pt x="621380" y="1243762"/>
                </a:lnTo>
                <a:lnTo>
                  <a:pt x="623003" y="1263052"/>
                </a:lnTo>
                <a:lnTo>
                  <a:pt x="624626" y="1282162"/>
                </a:lnTo>
                <a:lnTo>
                  <a:pt x="625888" y="1301452"/>
                </a:lnTo>
                <a:lnTo>
                  <a:pt x="627330" y="1320742"/>
                </a:lnTo>
                <a:lnTo>
                  <a:pt x="628232" y="1340212"/>
                </a:lnTo>
                <a:lnTo>
                  <a:pt x="629134" y="1359683"/>
                </a:lnTo>
                <a:lnTo>
                  <a:pt x="629855" y="1378973"/>
                </a:lnTo>
                <a:lnTo>
                  <a:pt x="629675" y="1383660"/>
                </a:lnTo>
                <a:lnTo>
                  <a:pt x="629675" y="1388167"/>
                </a:lnTo>
                <a:lnTo>
                  <a:pt x="629855" y="1397542"/>
                </a:lnTo>
                <a:lnTo>
                  <a:pt x="630216" y="1406195"/>
                </a:lnTo>
                <a:lnTo>
                  <a:pt x="630216" y="1410522"/>
                </a:lnTo>
                <a:lnTo>
                  <a:pt x="630035" y="1414308"/>
                </a:lnTo>
                <a:lnTo>
                  <a:pt x="629494" y="1418094"/>
                </a:lnTo>
                <a:lnTo>
                  <a:pt x="628773" y="1421700"/>
                </a:lnTo>
                <a:lnTo>
                  <a:pt x="628412" y="1423142"/>
                </a:lnTo>
                <a:lnTo>
                  <a:pt x="627691" y="1424764"/>
                </a:lnTo>
                <a:lnTo>
                  <a:pt x="627150" y="1426207"/>
                </a:lnTo>
                <a:lnTo>
                  <a:pt x="626249" y="1427649"/>
                </a:lnTo>
                <a:lnTo>
                  <a:pt x="625167" y="1428911"/>
                </a:lnTo>
                <a:lnTo>
                  <a:pt x="624085" y="1429993"/>
                </a:lnTo>
                <a:lnTo>
                  <a:pt x="623003" y="1431074"/>
                </a:lnTo>
                <a:lnTo>
                  <a:pt x="621741" y="1431976"/>
                </a:lnTo>
                <a:lnTo>
                  <a:pt x="620298" y="1432877"/>
                </a:lnTo>
                <a:lnTo>
                  <a:pt x="618495" y="1433778"/>
                </a:lnTo>
                <a:lnTo>
                  <a:pt x="616692" y="1434319"/>
                </a:lnTo>
                <a:lnTo>
                  <a:pt x="614708" y="1434860"/>
                </a:lnTo>
                <a:lnTo>
                  <a:pt x="613085" y="1473981"/>
                </a:lnTo>
                <a:lnTo>
                  <a:pt x="613446" y="1492370"/>
                </a:lnTo>
                <a:lnTo>
                  <a:pt x="613446" y="1510759"/>
                </a:lnTo>
                <a:lnTo>
                  <a:pt x="613085" y="1529147"/>
                </a:lnTo>
                <a:lnTo>
                  <a:pt x="612364" y="1547536"/>
                </a:lnTo>
                <a:lnTo>
                  <a:pt x="611462" y="1566105"/>
                </a:lnTo>
                <a:lnTo>
                  <a:pt x="610380" y="1584494"/>
                </a:lnTo>
                <a:lnTo>
                  <a:pt x="608938" y="1603063"/>
                </a:lnTo>
                <a:lnTo>
                  <a:pt x="607135" y="1621451"/>
                </a:lnTo>
                <a:lnTo>
                  <a:pt x="605331" y="1639840"/>
                </a:lnTo>
                <a:lnTo>
                  <a:pt x="603348" y="1658409"/>
                </a:lnTo>
                <a:lnTo>
                  <a:pt x="600823" y="1676798"/>
                </a:lnTo>
                <a:lnTo>
                  <a:pt x="598479" y="1695006"/>
                </a:lnTo>
                <a:lnTo>
                  <a:pt x="595955" y="1713395"/>
                </a:lnTo>
                <a:lnTo>
                  <a:pt x="593250" y="1731603"/>
                </a:lnTo>
                <a:lnTo>
                  <a:pt x="590545" y="1749812"/>
                </a:lnTo>
                <a:lnTo>
                  <a:pt x="587480" y="1767660"/>
                </a:lnTo>
                <a:lnTo>
                  <a:pt x="587480" y="1776493"/>
                </a:lnTo>
                <a:lnTo>
                  <a:pt x="587119" y="1784967"/>
                </a:lnTo>
                <a:lnTo>
                  <a:pt x="586759" y="1793800"/>
                </a:lnTo>
                <a:lnTo>
                  <a:pt x="586218" y="1802274"/>
                </a:lnTo>
                <a:lnTo>
                  <a:pt x="585496" y="1810567"/>
                </a:lnTo>
                <a:lnTo>
                  <a:pt x="584775" y="1819220"/>
                </a:lnTo>
                <a:lnTo>
                  <a:pt x="583873" y="1827513"/>
                </a:lnTo>
                <a:lnTo>
                  <a:pt x="582792" y="1835806"/>
                </a:lnTo>
                <a:lnTo>
                  <a:pt x="581349" y="1844279"/>
                </a:lnTo>
                <a:lnTo>
                  <a:pt x="580087" y="1852572"/>
                </a:lnTo>
                <a:lnTo>
                  <a:pt x="577202" y="1869338"/>
                </a:lnTo>
                <a:lnTo>
                  <a:pt x="573776" y="1885924"/>
                </a:lnTo>
                <a:lnTo>
                  <a:pt x="570169" y="1902871"/>
                </a:lnTo>
                <a:lnTo>
                  <a:pt x="565120" y="1921079"/>
                </a:lnTo>
                <a:lnTo>
                  <a:pt x="562596" y="1929913"/>
                </a:lnTo>
                <a:lnTo>
                  <a:pt x="560432" y="1938386"/>
                </a:lnTo>
                <a:lnTo>
                  <a:pt x="558629" y="1947220"/>
                </a:lnTo>
                <a:lnTo>
                  <a:pt x="557006" y="1956054"/>
                </a:lnTo>
                <a:lnTo>
                  <a:pt x="555744" y="1965068"/>
                </a:lnTo>
                <a:lnTo>
                  <a:pt x="555383" y="1969935"/>
                </a:lnTo>
                <a:lnTo>
                  <a:pt x="555022" y="1974623"/>
                </a:lnTo>
                <a:lnTo>
                  <a:pt x="556104" y="1980933"/>
                </a:lnTo>
                <a:lnTo>
                  <a:pt x="557006" y="1986882"/>
                </a:lnTo>
                <a:lnTo>
                  <a:pt x="557908" y="1992651"/>
                </a:lnTo>
                <a:lnTo>
                  <a:pt x="558448" y="1998059"/>
                </a:lnTo>
                <a:lnTo>
                  <a:pt x="558809" y="2003107"/>
                </a:lnTo>
                <a:lnTo>
                  <a:pt x="558989" y="2008155"/>
                </a:lnTo>
                <a:lnTo>
                  <a:pt x="558989" y="2013023"/>
                </a:lnTo>
                <a:lnTo>
                  <a:pt x="558809" y="2017890"/>
                </a:lnTo>
                <a:lnTo>
                  <a:pt x="558629" y="2022758"/>
                </a:lnTo>
                <a:lnTo>
                  <a:pt x="558268" y="2027445"/>
                </a:lnTo>
                <a:lnTo>
                  <a:pt x="557006" y="2037180"/>
                </a:lnTo>
                <a:lnTo>
                  <a:pt x="555383" y="2047276"/>
                </a:lnTo>
                <a:lnTo>
                  <a:pt x="553580" y="2058454"/>
                </a:lnTo>
                <a:lnTo>
                  <a:pt x="547629" y="2095411"/>
                </a:lnTo>
                <a:lnTo>
                  <a:pt x="541679" y="2132549"/>
                </a:lnTo>
                <a:lnTo>
                  <a:pt x="538433" y="2151118"/>
                </a:lnTo>
                <a:lnTo>
                  <a:pt x="535187" y="2169687"/>
                </a:lnTo>
                <a:lnTo>
                  <a:pt x="531581" y="2188076"/>
                </a:lnTo>
                <a:lnTo>
                  <a:pt x="527975" y="2206465"/>
                </a:lnTo>
                <a:lnTo>
                  <a:pt x="531401" y="2213496"/>
                </a:lnTo>
                <a:lnTo>
                  <a:pt x="534286" y="2219805"/>
                </a:lnTo>
                <a:lnTo>
                  <a:pt x="536630" y="2225755"/>
                </a:lnTo>
                <a:lnTo>
                  <a:pt x="538433" y="2231524"/>
                </a:lnTo>
                <a:lnTo>
                  <a:pt x="539876" y="2237473"/>
                </a:lnTo>
                <a:lnTo>
                  <a:pt x="540958" y="2243603"/>
                </a:lnTo>
                <a:lnTo>
                  <a:pt x="541679" y="2250634"/>
                </a:lnTo>
                <a:lnTo>
                  <a:pt x="542220" y="2258566"/>
                </a:lnTo>
                <a:lnTo>
                  <a:pt x="547449" y="2265777"/>
                </a:lnTo>
                <a:lnTo>
                  <a:pt x="552678" y="2272808"/>
                </a:lnTo>
                <a:lnTo>
                  <a:pt x="563137" y="2286510"/>
                </a:lnTo>
                <a:lnTo>
                  <a:pt x="573595" y="2300211"/>
                </a:lnTo>
                <a:lnTo>
                  <a:pt x="578644" y="2307242"/>
                </a:lnTo>
                <a:lnTo>
                  <a:pt x="583873" y="2314453"/>
                </a:lnTo>
                <a:lnTo>
                  <a:pt x="587119" y="2322746"/>
                </a:lnTo>
                <a:lnTo>
                  <a:pt x="590185" y="2330318"/>
                </a:lnTo>
                <a:lnTo>
                  <a:pt x="591267" y="2333924"/>
                </a:lnTo>
                <a:lnTo>
                  <a:pt x="592168" y="2337169"/>
                </a:lnTo>
                <a:lnTo>
                  <a:pt x="592889" y="2340594"/>
                </a:lnTo>
                <a:lnTo>
                  <a:pt x="593250" y="2343659"/>
                </a:lnTo>
                <a:lnTo>
                  <a:pt x="593250" y="2346904"/>
                </a:lnTo>
                <a:lnTo>
                  <a:pt x="592709" y="2349788"/>
                </a:lnTo>
                <a:lnTo>
                  <a:pt x="592529" y="2351231"/>
                </a:lnTo>
                <a:lnTo>
                  <a:pt x="591988" y="2352853"/>
                </a:lnTo>
                <a:lnTo>
                  <a:pt x="591447" y="2354295"/>
                </a:lnTo>
                <a:lnTo>
                  <a:pt x="590726" y="2355738"/>
                </a:lnTo>
                <a:lnTo>
                  <a:pt x="589824" y="2357000"/>
                </a:lnTo>
                <a:lnTo>
                  <a:pt x="588922" y="2358622"/>
                </a:lnTo>
                <a:lnTo>
                  <a:pt x="587660" y="2360064"/>
                </a:lnTo>
                <a:lnTo>
                  <a:pt x="586578" y="2361507"/>
                </a:lnTo>
                <a:lnTo>
                  <a:pt x="583693" y="2364391"/>
                </a:lnTo>
                <a:lnTo>
                  <a:pt x="579906" y="2367276"/>
                </a:lnTo>
                <a:lnTo>
                  <a:pt x="581349" y="2375569"/>
                </a:lnTo>
                <a:lnTo>
                  <a:pt x="584414" y="2375388"/>
                </a:lnTo>
                <a:lnTo>
                  <a:pt x="586939" y="2375569"/>
                </a:lnTo>
                <a:lnTo>
                  <a:pt x="589283" y="2376109"/>
                </a:lnTo>
                <a:lnTo>
                  <a:pt x="591086" y="2377011"/>
                </a:lnTo>
                <a:lnTo>
                  <a:pt x="592709" y="2378092"/>
                </a:lnTo>
                <a:lnTo>
                  <a:pt x="593971" y="2379174"/>
                </a:lnTo>
                <a:lnTo>
                  <a:pt x="595234" y="2380616"/>
                </a:lnTo>
                <a:lnTo>
                  <a:pt x="596135" y="2382239"/>
                </a:lnTo>
                <a:lnTo>
                  <a:pt x="597037" y="2384222"/>
                </a:lnTo>
                <a:lnTo>
                  <a:pt x="597758" y="2386205"/>
                </a:lnTo>
                <a:lnTo>
                  <a:pt x="599201" y="2390892"/>
                </a:lnTo>
                <a:lnTo>
                  <a:pt x="600643" y="2395940"/>
                </a:lnTo>
                <a:lnTo>
                  <a:pt x="601725" y="2398464"/>
                </a:lnTo>
                <a:lnTo>
                  <a:pt x="602627" y="2401349"/>
                </a:lnTo>
                <a:lnTo>
                  <a:pt x="603348" y="2405315"/>
                </a:lnTo>
                <a:lnTo>
                  <a:pt x="603709" y="2409461"/>
                </a:lnTo>
                <a:lnTo>
                  <a:pt x="604250" y="2417574"/>
                </a:lnTo>
                <a:lnTo>
                  <a:pt x="604610" y="2425507"/>
                </a:lnTo>
                <a:lnTo>
                  <a:pt x="604791" y="2433259"/>
                </a:lnTo>
                <a:lnTo>
                  <a:pt x="605151" y="2436864"/>
                </a:lnTo>
                <a:lnTo>
                  <a:pt x="605512" y="2440470"/>
                </a:lnTo>
                <a:lnTo>
                  <a:pt x="606053" y="2443715"/>
                </a:lnTo>
                <a:lnTo>
                  <a:pt x="606954" y="2446960"/>
                </a:lnTo>
                <a:lnTo>
                  <a:pt x="608036" y="2449664"/>
                </a:lnTo>
                <a:lnTo>
                  <a:pt x="609298" y="2452549"/>
                </a:lnTo>
                <a:lnTo>
                  <a:pt x="610921" y="2454892"/>
                </a:lnTo>
                <a:lnTo>
                  <a:pt x="611823" y="2455974"/>
                </a:lnTo>
                <a:lnTo>
                  <a:pt x="612905" y="2456875"/>
                </a:lnTo>
                <a:lnTo>
                  <a:pt x="617413" y="2459219"/>
                </a:lnTo>
                <a:lnTo>
                  <a:pt x="621921" y="2461202"/>
                </a:lnTo>
                <a:lnTo>
                  <a:pt x="626429" y="2463366"/>
                </a:lnTo>
                <a:lnTo>
                  <a:pt x="630937" y="2465168"/>
                </a:lnTo>
                <a:lnTo>
                  <a:pt x="640494" y="2468413"/>
                </a:lnTo>
                <a:lnTo>
                  <a:pt x="649870" y="2471659"/>
                </a:lnTo>
                <a:lnTo>
                  <a:pt x="659608" y="2474543"/>
                </a:lnTo>
                <a:lnTo>
                  <a:pt x="669345" y="2477247"/>
                </a:lnTo>
                <a:lnTo>
                  <a:pt x="689000" y="2482295"/>
                </a:lnTo>
                <a:lnTo>
                  <a:pt x="708474" y="2487163"/>
                </a:lnTo>
                <a:lnTo>
                  <a:pt x="717851" y="2489867"/>
                </a:lnTo>
                <a:lnTo>
                  <a:pt x="727408" y="2492571"/>
                </a:lnTo>
                <a:lnTo>
                  <a:pt x="736604" y="2495636"/>
                </a:lnTo>
                <a:lnTo>
                  <a:pt x="745620" y="2499061"/>
                </a:lnTo>
                <a:lnTo>
                  <a:pt x="749767" y="2500864"/>
                </a:lnTo>
                <a:lnTo>
                  <a:pt x="754275" y="2502847"/>
                </a:lnTo>
                <a:lnTo>
                  <a:pt x="758422" y="2504830"/>
                </a:lnTo>
                <a:lnTo>
                  <a:pt x="762570" y="2506994"/>
                </a:lnTo>
                <a:lnTo>
                  <a:pt x="767078" y="2509518"/>
                </a:lnTo>
                <a:lnTo>
                  <a:pt x="770865" y="2512042"/>
                </a:lnTo>
                <a:lnTo>
                  <a:pt x="773930" y="2514746"/>
                </a:lnTo>
                <a:lnTo>
                  <a:pt x="775012" y="2516008"/>
                </a:lnTo>
                <a:lnTo>
                  <a:pt x="776274" y="2517270"/>
                </a:lnTo>
                <a:lnTo>
                  <a:pt x="777356" y="2518532"/>
                </a:lnTo>
                <a:lnTo>
                  <a:pt x="778077" y="2519974"/>
                </a:lnTo>
                <a:lnTo>
                  <a:pt x="778799" y="2521236"/>
                </a:lnTo>
                <a:lnTo>
                  <a:pt x="779159" y="2522498"/>
                </a:lnTo>
                <a:lnTo>
                  <a:pt x="779520" y="2523760"/>
                </a:lnTo>
                <a:lnTo>
                  <a:pt x="779880" y="2524842"/>
                </a:lnTo>
                <a:lnTo>
                  <a:pt x="779880" y="2526284"/>
                </a:lnTo>
                <a:lnTo>
                  <a:pt x="779880" y="2527546"/>
                </a:lnTo>
                <a:lnTo>
                  <a:pt x="779700" y="2528627"/>
                </a:lnTo>
                <a:lnTo>
                  <a:pt x="779520" y="2529889"/>
                </a:lnTo>
                <a:lnTo>
                  <a:pt x="778618" y="2532413"/>
                </a:lnTo>
                <a:lnTo>
                  <a:pt x="777356" y="2534757"/>
                </a:lnTo>
                <a:lnTo>
                  <a:pt x="775733" y="2536920"/>
                </a:lnTo>
                <a:lnTo>
                  <a:pt x="773569" y="2539264"/>
                </a:lnTo>
                <a:lnTo>
                  <a:pt x="771405" y="2541427"/>
                </a:lnTo>
                <a:lnTo>
                  <a:pt x="768520" y="2543591"/>
                </a:lnTo>
                <a:lnTo>
                  <a:pt x="765816" y="2545754"/>
                </a:lnTo>
                <a:lnTo>
                  <a:pt x="762570" y="2547737"/>
                </a:lnTo>
                <a:lnTo>
                  <a:pt x="759324" y="2549540"/>
                </a:lnTo>
                <a:lnTo>
                  <a:pt x="755718" y="2551523"/>
                </a:lnTo>
                <a:lnTo>
                  <a:pt x="752292" y="2553146"/>
                </a:lnTo>
                <a:lnTo>
                  <a:pt x="748505" y="2554768"/>
                </a:lnTo>
                <a:lnTo>
                  <a:pt x="744899" y="2556571"/>
                </a:lnTo>
                <a:lnTo>
                  <a:pt x="737145" y="2559275"/>
                </a:lnTo>
                <a:lnTo>
                  <a:pt x="729752" y="2561619"/>
                </a:lnTo>
                <a:lnTo>
                  <a:pt x="722900" y="2563602"/>
                </a:lnTo>
                <a:lnTo>
                  <a:pt x="716588" y="2565044"/>
                </a:lnTo>
                <a:lnTo>
                  <a:pt x="711359" y="2565765"/>
                </a:lnTo>
                <a:lnTo>
                  <a:pt x="678361" y="2567027"/>
                </a:lnTo>
                <a:lnTo>
                  <a:pt x="645362" y="2567749"/>
                </a:lnTo>
                <a:lnTo>
                  <a:pt x="628773" y="2568109"/>
                </a:lnTo>
                <a:lnTo>
                  <a:pt x="612364" y="2568109"/>
                </a:lnTo>
                <a:lnTo>
                  <a:pt x="595955" y="2568109"/>
                </a:lnTo>
                <a:lnTo>
                  <a:pt x="579185" y="2568109"/>
                </a:lnTo>
                <a:lnTo>
                  <a:pt x="527975" y="2565765"/>
                </a:lnTo>
                <a:lnTo>
                  <a:pt x="516073" y="2565765"/>
                </a:lnTo>
                <a:lnTo>
                  <a:pt x="504172" y="2565585"/>
                </a:lnTo>
                <a:lnTo>
                  <a:pt x="492452" y="2565225"/>
                </a:lnTo>
                <a:lnTo>
                  <a:pt x="480551" y="2564864"/>
                </a:lnTo>
                <a:lnTo>
                  <a:pt x="457109" y="2563602"/>
                </a:lnTo>
                <a:lnTo>
                  <a:pt x="433487" y="2561980"/>
                </a:lnTo>
                <a:lnTo>
                  <a:pt x="421226" y="2561258"/>
                </a:lnTo>
                <a:lnTo>
                  <a:pt x="415455" y="2560718"/>
                </a:lnTo>
                <a:lnTo>
                  <a:pt x="410046" y="2560177"/>
                </a:lnTo>
                <a:lnTo>
                  <a:pt x="404997" y="2559456"/>
                </a:lnTo>
                <a:lnTo>
                  <a:pt x="400309" y="2558374"/>
                </a:lnTo>
                <a:lnTo>
                  <a:pt x="398325" y="2557833"/>
                </a:lnTo>
                <a:lnTo>
                  <a:pt x="396342" y="2557112"/>
                </a:lnTo>
                <a:lnTo>
                  <a:pt x="394358" y="2556211"/>
                </a:lnTo>
                <a:lnTo>
                  <a:pt x="392555" y="2555309"/>
                </a:lnTo>
                <a:lnTo>
                  <a:pt x="391112" y="2554408"/>
                </a:lnTo>
                <a:lnTo>
                  <a:pt x="389670" y="2553326"/>
                </a:lnTo>
                <a:lnTo>
                  <a:pt x="388227" y="2552064"/>
                </a:lnTo>
                <a:lnTo>
                  <a:pt x="387145" y="2550802"/>
                </a:lnTo>
                <a:lnTo>
                  <a:pt x="386244" y="2549180"/>
                </a:lnTo>
                <a:lnTo>
                  <a:pt x="385522" y="2547557"/>
                </a:lnTo>
                <a:lnTo>
                  <a:pt x="384981" y="2545935"/>
                </a:lnTo>
                <a:lnTo>
                  <a:pt x="384621" y="2544132"/>
                </a:lnTo>
                <a:lnTo>
                  <a:pt x="384440" y="2541788"/>
                </a:lnTo>
                <a:lnTo>
                  <a:pt x="384440" y="2539625"/>
                </a:lnTo>
                <a:lnTo>
                  <a:pt x="384621" y="2537101"/>
                </a:lnTo>
                <a:lnTo>
                  <a:pt x="384981" y="2534577"/>
                </a:lnTo>
                <a:lnTo>
                  <a:pt x="385522" y="2531873"/>
                </a:lnTo>
                <a:lnTo>
                  <a:pt x="386424" y="2528627"/>
                </a:lnTo>
                <a:lnTo>
                  <a:pt x="387506" y="2525563"/>
                </a:lnTo>
                <a:lnTo>
                  <a:pt x="388948" y="2522137"/>
                </a:lnTo>
                <a:lnTo>
                  <a:pt x="385342" y="2520695"/>
                </a:lnTo>
                <a:lnTo>
                  <a:pt x="382277" y="2519433"/>
                </a:lnTo>
                <a:lnTo>
                  <a:pt x="379932" y="2517630"/>
                </a:lnTo>
                <a:lnTo>
                  <a:pt x="378129" y="2516008"/>
                </a:lnTo>
                <a:lnTo>
                  <a:pt x="376506" y="2514385"/>
                </a:lnTo>
                <a:lnTo>
                  <a:pt x="375424" y="2512222"/>
                </a:lnTo>
                <a:lnTo>
                  <a:pt x="374703" y="2510239"/>
                </a:lnTo>
                <a:lnTo>
                  <a:pt x="374162" y="2508075"/>
                </a:lnTo>
                <a:lnTo>
                  <a:pt x="373982" y="2505551"/>
                </a:lnTo>
                <a:lnTo>
                  <a:pt x="373802" y="2503208"/>
                </a:lnTo>
                <a:lnTo>
                  <a:pt x="374162" y="2497439"/>
                </a:lnTo>
                <a:lnTo>
                  <a:pt x="374523" y="2490949"/>
                </a:lnTo>
                <a:lnTo>
                  <a:pt x="374523" y="2487343"/>
                </a:lnTo>
                <a:lnTo>
                  <a:pt x="374523" y="2483557"/>
                </a:lnTo>
                <a:lnTo>
                  <a:pt x="382096" y="2451106"/>
                </a:lnTo>
                <a:lnTo>
                  <a:pt x="378670" y="2451106"/>
                </a:lnTo>
                <a:lnTo>
                  <a:pt x="375424" y="2450746"/>
                </a:lnTo>
                <a:lnTo>
                  <a:pt x="372539" y="2450385"/>
                </a:lnTo>
                <a:lnTo>
                  <a:pt x="369835" y="2449664"/>
                </a:lnTo>
                <a:lnTo>
                  <a:pt x="367490" y="2448763"/>
                </a:lnTo>
                <a:lnTo>
                  <a:pt x="365327" y="2447681"/>
                </a:lnTo>
                <a:lnTo>
                  <a:pt x="363343" y="2446599"/>
                </a:lnTo>
                <a:lnTo>
                  <a:pt x="361720" y="2445157"/>
                </a:lnTo>
                <a:lnTo>
                  <a:pt x="360458" y="2443354"/>
                </a:lnTo>
                <a:lnTo>
                  <a:pt x="359196" y="2441552"/>
                </a:lnTo>
                <a:lnTo>
                  <a:pt x="357934" y="2439568"/>
                </a:lnTo>
                <a:lnTo>
                  <a:pt x="357212" y="2437405"/>
                </a:lnTo>
                <a:lnTo>
                  <a:pt x="356491" y="2435061"/>
                </a:lnTo>
                <a:lnTo>
                  <a:pt x="355950" y="2432718"/>
                </a:lnTo>
                <a:lnTo>
                  <a:pt x="355589" y="2430014"/>
                </a:lnTo>
                <a:lnTo>
                  <a:pt x="355229" y="2427309"/>
                </a:lnTo>
                <a:lnTo>
                  <a:pt x="354868" y="2421360"/>
                </a:lnTo>
                <a:lnTo>
                  <a:pt x="355048" y="2414870"/>
                </a:lnTo>
                <a:lnTo>
                  <a:pt x="355229" y="2408199"/>
                </a:lnTo>
                <a:lnTo>
                  <a:pt x="355589" y="2400808"/>
                </a:lnTo>
                <a:lnTo>
                  <a:pt x="355950" y="2393236"/>
                </a:lnTo>
                <a:lnTo>
                  <a:pt x="356130" y="2385484"/>
                </a:lnTo>
                <a:lnTo>
                  <a:pt x="356130" y="2377552"/>
                </a:lnTo>
                <a:lnTo>
                  <a:pt x="355950" y="2369259"/>
                </a:lnTo>
                <a:lnTo>
                  <a:pt x="355229" y="2354115"/>
                </a:lnTo>
                <a:lnTo>
                  <a:pt x="354688" y="2338611"/>
                </a:lnTo>
                <a:lnTo>
                  <a:pt x="354327" y="2323648"/>
                </a:lnTo>
                <a:lnTo>
                  <a:pt x="354147" y="2309225"/>
                </a:lnTo>
                <a:lnTo>
                  <a:pt x="354147" y="2283084"/>
                </a:lnTo>
                <a:lnTo>
                  <a:pt x="354147" y="2263794"/>
                </a:lnTo>
                <a:lnTo>
                  <a:pt x="353606" y="2238374"/>
                </a:lnTo>
                <a:lnTo>
                  <a:pt x="353065" y="2212955"/>
                </a:lnTo>
                <a:lnTo>
                  <a:pt x="353065" y="2187535"/>
                </a:lnTo>
                <a:lnTo>
                  <a:pt x="353065" y="2162296"/>
                </a:lnTo>
                <a:lnTo>
                  <a:pt x="353426" y="2136876"/>
                </a:lnTo>
                <a:lnTo>
                  <a:pt x="353966" y="2111637"/>
                </a:lnTo>
                <a:lnTo>
                  <a:pt x="354688" y="2086217"/>
                </a:lnTo>
                <a:lnTo>
                  <a:pt x="355770" y="2060797"/>
                </a:lnTo>
                <a:lnTo>
                  <a:pt x="355229" y="2051603"/>
                </a:lnTo>
                <a:lnTo>
                  <a:pt x="354688" y="2042769"/>
                </a:lnTo>
                <a:lnTo>
                  <a:pt x="353786" y="2033935"/>
                </a:lnTo>
                <a:lnTo>
                  <a:pt x="352704" y="2025462"/>
                </a:lnTo>
                <a:lnTo>
                  <a:pt x="351442" y="2017169"/>
                </a:lnTo>
                <a:lnTo>
                  <a:pt x="350180" y="2008876"/>
                </a:lnTo>
                <a:lnTo>
                  <a:pt x="347475" y="1992651"/>
                </a:lnTo>
                <a:lnTo>
                  <a:pt x="344410" y="1976426"/>
                </a:lnTo>
                <a:lnTo>
                  <a:pt x="341705" y="1960020"/>
                </a:lnTo>
                <a:lnTo>
                  <a:pt x="340623" y="1951907"/>
                </a:lnTo>
                <a:lnTo>
                  <a:pt x="339180" y="1943614"/>
                </a:lnTo>
                <a:lnTo>
                  <a:pt x="338279" y="1935141"/>
                </a:lnTo>
                <a:lnTo>
                  <a:pt x="337377" y="1926488"/>
                </a:lnTo>
                <a:lnTo>
                  <a:pt x="336836" y="1918735"/>
                </a:lnTo>
                <a:lnTo>
                  <a:pt x="336476" y="1910803"/>
                </a:lnTo>
                <a:lnTo>
                  <a:pt x="336295" y="1902690"/>
                </a:lnTo>
                <a:lnTo>
                  <a:pt x="336115" y="1894578"/>
                </a:lnTo>
                <a:lnTo>
                  <a:pt x="336295" y="1886285"/>
                </a:lnTo>
                <a:lnTo>
                  <a:pt x="336476" y="1877812"/>
                </a:lnTo>
                <a:lnTo>
                  <a:pt x="337016" y="1860685"/>
                </a:lnTo>
                <a:lnTo>
                  <a:pt x="337918" y="1843738"/>
                </a:lnTo>
                <a:lnTo>
                  <a:pt x="339000" y="1826431"/>
                </a:lnTo>
                <a:lnTo>
                  <a:pt x="341344" y="1792538"/>
                </a:lnTo>
                <a:lnTo>
                  <a:pt x="341344" y="1783164"/>
                </a:lnTo>
                <a:lnTo>
                  <a:pt x="340984" y="1776674"/>
                </a:lnTo>
                <a:lnTo>
                  <a:pt x="340803" y="1774330"/>
                </a:lnTo>
                <a:lnTo>
                  <a:pt x="340443" y="1772708"/>
                </a:lnTo>
                <a:lnTo>
                  <a:pt x="340262" y="1771626"/>
                </a:lnTo>
                <a:lnTo>
                  <a:pt x="339902" y="1771085"/>
                </a:lnTo>
                <a:lnTo>
                  <a:pt x="339721" y="1771085"/>
                </a:lnTo>
                <a:lnTo>
                  <a:pt x="339361" y="1771265"/>
                </a:lnTo>
                <a:lnTo>
                  <a:pt x="338820" y="1771626"/>
                </a:lnTo>
                <a:lnTo>
                  <a:pt x="338459" y="1772527"/>
                </a:lnTo>
                <a:lnTo>
                  <a:pt x="337918" y="1773969"/>
                </a:lnTo>
                <a:lnTo>
                  <a:pt x="336836" y="1777755"/>
                </a:lnTo>
                <a:lnTo>
                  <a:pt x="335754" y="1782803"/>
                </a:lnTo>
                <a:lnTo>
                  <a:pt x="333049" y="1795243"/>
                </a:lnTo>
                <a:lnTo>
                  <a:pt x="330525" y="1808764"/>
                </a:lnTo>
                <a:lnTo>
                  <a:pt x="328001" y="1821383"/>
                </a:lnTo>
                <a:lnTo>
                  <a:pt x="326558" y="1826431"/>
                </a:lnTo>
                <a:lnTo>
                  <a:pt x="325476" y="1830578"/>
                </a:lnTo>
                <a:lnTo>
                  <a:pt x="320427" y="1865913"/>
                </a:lnTo>
                <a:lnTo>
                  <a:pt x="315378" y="1901609"/>
                </a:lnTo>
                <a:lnTo>
                  <a:pt x="304739" y="1972640"/>
                </a:lnTo>
                <a:lnTo>
                  <a:pt x="299510" y="2008155"/>
                </a:lnTo>
                <a:lnTo>
                  <a:pt x="294461" y="2043851"/>
                </a:lnTo>
                <a:lnTo>
                  <a:pt x="289412" y="2079547"/>
                </a:lnTo>
                <a:lnTo>
                  <a:pt x="284724" y="2115062"/>
                </a:lnTo>
                <a:lnTo>
                  <a:pt x="285085" y="2120831"/>
                </a:lnTo>
                <a:lnTo>
                  <a:pt x="285265" y="2126239"/>
                </a:lnTo>
                <a:lnTo>
                  <a:pt x="285265" y="2131107"/>
                </a:lnTo>
                <a:lnTo>
                  <a:pt x="284904" y="2135794"/>
                </a:lnTo>
                <a:lnTo>
                  <a:pt x="284544" y="2139760"/>
                </a:lnTo>
                <a:lnTo>
                  <a:pt x="283822" y="2143546"/>
                </a:lnTo>
                <a:lnTo>
                  <a:pt x="282740" y="2147332"/>
                </a:lnTo>
                <a:lnTo>
                  <a:pt x="281658" y="2150577"/>
                </a:lnTo>
                <a:lnTo>
                  <a:pt x="280396" y="2154003"/>
                </a:lnTo>
                <a:lnTo>
                  <a:pt x="278954" y="2157248"/>
                </a:lnTo>
                <a:lnTo>
                  <a:pt x="276970" y="2160673"/>
                </a:lnTo>
                <a:lnTo>
                  <a:pt x="275167" y="2163918"/>
                </a:lnTo>
                <a:lnTo>
                  <a:pt x="270839" y="2170949"/>
                </a:lnTo>
                <a:lnTo>
                  <a:pt x="265971" y="2179242"/>
                </a:lnTo>
                <a:lnTo>
                  <a:pt x="263086" y="2193484"/>
                </a:lnTo>
                <a:lnTo>
                  <a:pt x="260020" y="2207005"/>
                </a:lnTo>
                <a:lnTo>
                  <a:pt x="258397" y="2213315"/>
                </a:lnTo>
                <a:lnTo>
                  <a:pt x="256594" y="2219625"/>
                </a:lnTo>
                <a:lnTo>
                  <a:pt x="254971" y="2225755"/>
                </a:lnTo>
                <a:lnTo>
                  <a:pt x="253168" y="2231884"/>
                </a:lnTo>
                <a:lnTo>
                  <a:pt x="251004" y="2237834"/>
                </a:lnTo>
                <a:lnTo>
                  <a:pt x="249021" y="2243603"/>
                </a:lnTo>
                <a:lnTo>
                  <a:pt x="247037" y="2249552"/>
                </a:lnTo>
                <a:lnTo>
                  <a:pt x="244513" y="2255321"/>
                </a:lnTo>
                <a:lnTo>
                  <a:pt x="239644" y="2267039"/>
                </a:lnTo>
                <a:lnTo>
                  <a:pt x="234235" y="2278938"/>
                </a:lnTo>
                <a:lnTo>
                  <a:pt x="235677" y="2331039"/>
                </a:lnTo>
                <a:lnTo>
                  <a:pt x="237300" y="2340594"/>
                </a:lnTo>
                <a:lnTo>
                  <a:pt x="238923" y="2350149"/>
                </a:lnTo>
                <a:lnTo>
                  <a:pt x="242710" y="2369800"/>
                </a:lnTo>
                <a:lnTo>
                  <a:pt x="244332" y="2379535"/>
                </a:lnTo>
                <a:lnTo>
                  <a:pt x="245775" y="2389450"/>
                </a:lnTo>
                <a:lnTo>
                  <a:pt x="246857" y="2398825"/>
                </a:lnTo>
                <a:lnTo>
                  <a:pt x="247218" y="2403512"/>
                </a:lnTo>
                <a:lnTo>
                  <a:pt x="247398" y="2408199"/>
                </a:lnTo>
                <a:lnTo>
                  <a:pt x="247398" y="2412526"/>
                </a:lnTo>
                <a:lnTo>
                  <a:pt x="247398" y="2417033"/>
                </a:lnTo>
                <a:lnTo>
                  <a:pt x="247037" y="2421540"/>
                </a:lnTo>
                <a:lnTo>
                  <a:pt x="246677" y="2425687"/>
                </a:lnTo>
                <a:lnTo>
                  <a:pt x="245775" y="2429833"/>
                </a:lnTo>
                <a:lnTo>
                  <a:pt x="244873" y="2433980"/>
                </a:lnTo>
                <a:lnTo>
                  <a:pt x="243791" y="2437766"/>
                </a:lnTo>
                <a:lnTo>
                  <a:pt x="242349" y="2441732"/>
                </a:lnTo>
                <a:lnTo>
                  <a:pt x="240726" y="2445337"/>
                </a:lnTo>
                <a:lnTo>
                  <a:pt x="238743" y="2448763"/>
                </a:lnTo>
                <a:lnTo>
                  <a:pt x="236579" y="2452188"/>
                </a:lnTo>
                <a:lnTo>
                  <a:pt x="234054" y="2455253"/>
                </a:lnTo>
                <a:lnTo>
                  <a:pt x="231169" y="2458318"/>
                </a:lnTo>
                <a:lnTo>
                  <a:pt x="228104" y="2461022"/>
                </a:lnTo>
                <a:lnTo>
                  <a:pt x="224497" y="2463906"/>
                </a:lnTo>
                <a:lnTo>
                  <a:pt x="220530" y="2466250"/>
                </a:lnTo>
                <a:lnTo>
                  <a:pt x="204121" y="2479952"/>
                </a:lnTo>
                <a:lnTo>
                  <a:pt x="196368" y="2486442"/>
                </a:lnTo>
                <a:lnTo>
                  <a:pt x="188794" y="2492932"/>
                </a:lnTo>
                <a:lnTo>
                  <a:pt x="181942" y="2499242"/>
                </a:lnTo>
                <a:lnTo>
                  <a:pt x="175450" y="2505551"/>
                </a:lnTo>
                <a:lnTo>
                  <a:pt x="169500" y="2511501"/>
                </a:lnTo>
                <a:lnTo>
                  <a:pt x="163910" y="2517450"/>
                </a:lnTo>
                <a:lnTo>
                  <a:pt x="163549" y="2524842"/>
                </a:lnTo>
                <a:lnTo>
                  <a:pt x="163189" y="2528087"/>
                </a:lnTo>
                <a:lnTo>
                  <a:pt x="162828" y="2531151"/>
                </a:lnTo>
                <a:lnTo>
                  <a:pt x="162468" y="2534216"/>
                </a:lnTo>
                <a:lnTo>
                  <a:pt x="161746" y="2536740"/>
                </a:lnTo>
                <a:lnTo>
                  <a:pt x="161205" y="2539444"/>
                </a:lnTo>
                <a:lnTo>
                  <a:pt x="160304" y="2541608"/>
                </a:lnTo>
                <a:lnTo>
                  <a:pt x="159582" y="2543771"/>
                </a:lnTo>
                <a:lnTo>
                  <a:pt x="158320" y="2545935"/>
                </a:lnTo>
                <a:lnTo>
                  <a:pt x="157419" y="2547557"/>
                </a:lnTo>
                <a:lnTo>
                  <a:pt x="156156" y="2549180"/>
                </a:lnTo>
                <a:lnTo>
                  <a:pt x="155074" y="2550802"/>
                </a:lnTo>
                <a:lnTo>
                  <a:pt x="153632" y="2552244"/>
                </a:lnTo>
                <a:lnTo>
                  <a:pt x="152009" y="2553326"/>
                </a:lnTo>
                <a:lnTo>
                  <a:pt x="150566" y="2554408"/>
                </a:lnTo>
                <a:lnTo>
                  <a:pt x="148944" y="2555489"/>
                </a:lnTo>
                <a:lnTo>
                  <a:pt x="147321" y="2556211"/>
                </a:lnTo>
                <a:lnTo>
                  <a:pt x="145337" y="2557112"/>
                </a:lnTo>
                <a:lnTo>
                  <a:pt x="143354" y="2557833"/>
                </a:lnTo>
                <a:lnTo>
                  <a:pt x="139206" y="2558915"/>
                </a:lnTo>
                <a:lnTo>
                  <a:pt x="134698" y="2559636"/>
                </a:lnTo>
                <a:lnTo>
                  <a:pt x="129830" y="2559996"/>
                </a:lnTo>
                <a:lnTo>
                  <a:pt x="124420" y="2560357"/>
                </a:lnTo>
                <a:lnTo>
                  <a:pt x="112519" y="2560537"/>
                </a:lnTo>
                <a:lnTo>
                  <a:pt x="72669" y="2556030"/>
                </a:lnTo>
                <a:lnTo>
                  <a:pt x="68521" y="2552785"/>
                </a:lnTo>
                <a:lnTo>
                  <a:pt x="64915" y="2549720"/>
                </a:lnTo>
                <a:lnTo>
                  <a:pt x="61849" y="2546656"/>
                </a:lnTo>
                <a:lnTo>
                  <a:pt x="58964" y="2543411"/>
                </a:lnTo>
                <a:lnTo>
                  <a:pt x="56800" y="2540346"/>
                </a:lnTo>
                <a:lnTo>
                  <a:pt x="54997" y="2537101"/>
                </a:lnTo>
                <a:lnTo>
                  <a:pt x="53735" y="2534036"/>
                </a:lnTo>
                <a:lnTo>
                  <a:pt x="52653" y="2530791"/>
                </a:lnTo>
                <a:lnTo>
                  <a:pt x="52112" y="2527546"/>
                </a:lnTo>
                <a:lnTo>
                  <a:pt x="51932" y="2523940"/>
                </a:lnTo>
                <a:lnTo>
                  <a:pt x="52112" y="2520515"/>
                </a:lnTo>
                <a:lnTo>
                  <a:pt x="52833" y="2516909"/>
                </a:lnTo>
                <a:lnTo>
                  <a:pt x="54096" y="2513304"/>
                </a:lnTo>
                <a:lnTo>
                  <a:pt x="55538" y="2509337"/>
                </a:lnTo>
                <a:lnTo>
                  <a:pt x="57341" y="2505191"/>
                </a:lnTo>
                <a:lnTo>
                  <a:pt x="59866" y="2501044"/>
                </a:lnTo>
                <a:lnTo>
                  <a:pt x="58063" y="2496177"/>
                </a:lnTo>
                <a:lnTo>
                  <a:pt x="56620" y="2491490"/>
                </a:lnTo>
                <a:lnTo>
                  <a:pt x="53194" y="2482295"/>
                </a:lnTo>
                <a:lnTo>
                  <a:pt x="49407" y="2473281"/>
                </a:lnTo>
                <a:lnTo>
                  <a:pt x="45440" y="2464808"/>
                </a:lnTo>
                <a:lnTo>
                  <a:pt x="37867" y="2448402"/>
                </a:lnTo>
                <a:lnTo>
                  <a:pt x="34441" y="2440650"/>
                </a:lnTo>
                <a:lnTo>
                  <a:pt x="31195" y="2432898"/>
                </a:lnTo>
                <a:lnTo>
                  <a:pt x="28310" y="2425507"/>
                </a:lnTo>
                <a:lnTo>
                  <a:pt x="27048" y="2421901"/>
                </a:lnTo>
                <a:lnTo>
                  <a:pt x="25966" y="2418295"/>
                </a:lnTo>
                <a:lnTo>
                  <a:pt x="25064" y="2414690"/>
                </a:lnTo>
                <a:lnTo>
                  <a:pt x="24343" y="2411264"/>
                </a:lnTo>
                <a:lnTo>
                  <a:pt x="23802" y="2407839"/>
                </a:lnTo>
                <a:lnTo>
                  <a:pt x="23441" y="2404233"/>
                </a:lnTo>
                <a:lnTo>
                  <a:pt x="23441" y="2400808"/>
                </a:lnTo>
                <a:lnTo>
                  <a:pt x="23441" y="2397563"/>
                </a:lnTo>
                <a:lnTo>
                  <a:pt x="23802" y="2394138"/>
                </a:lnTo>
                <a:lnTo>
                  <a:pt x="24343" y="2390892"/>
                </a:lnTo>
                <a:lnTo>
                  <a:pt x="25245" y="2387467"/>
                </a:lnTo>
                <a:lnTo>
                  <a:pt x="26327" y="2384402"/>
                </a:lnTo>
                <a:lnTo>
                  <a:pt x="27769" y="2380977"/>
                </a:lnTo>
                <a:lnTo>
                  <a:pt x="29572" y="2377912"/>
                </a:lnTo>
                <a:lnTo>
                  <a:pt x="31195" y="2369800"/>
                </a:lnTo>
                <a:lnTo>
                  <a:pt x="32638" y="2361687"/>
                </a:lnTo>
                <a:lnTo>
                  <a:pt x="33900" y="2353574"/>
                </a:lnTo>
                <a:lnTo>
                  <a:pt x="35162" y="2345101"/>
                </a:lnTo>
                <a:lnTo>
                  <a:pt x="36064" y="2336808"/>
                </a:lnTo>
                <a:lnTo>
                  <a:pt x="36785" y="2328515"/>
                </a:lnTo>
                <a:lnTo>
                  <a:pt x="37506" y="2319862"/>
                </a:lnTo>
                <a:lnTo>
                  <a:pt x="38047" y="2311388"/>
                </a:lnTo>
                <a:lnTo>
                  <a:pt x="38408" y="2302735"/>
                </a:lnTo>
                <a:lnTo>
                  <a:pt x="38769" y="2293901"/>
                </a:lnTo>
                <a:lnTo>
                  <a:pt x="38949" y="2276414"/>
                </a:lnTo>
                <a:lnTo>
                  <a:pt x="38949" y="2258926"/>
                </a:lnTo>
                <a:lnTo>
                  <a:pt x="38588" y="2241079"/>
                </a:lnTo>
                <a:lnTo>
                  <a:pt x="38228" y="2223231"/>
                </a:lnTo>
                <a:lnTo>
                  <a:pt x="37687" y="2205383"/>
                </a:lnTo>
                <a:lnTo>
                  <a:pt x="36785" y="2170048"/>
                </a:lnTo>
                <a:lnTo>
                  <a:pt x="36424" y="2152380"/>
                </a:lnTo>
                <a:lnTo>
                  <a:pt x="36244" y="2135253"/>
                </a:lnTo>
                <a:lnTo>
                  <a:pt x="36424" y="2118307"/>
                </a:lnTo>
                <a:lnTo>
                  <a:pt x="36785" y="2109834"/>
                </a:lnTo>
                <a:lnTo>
                  <a:pt x="37146" y="2101541"/>
                </a:lnTo>
                <a:lnTo>
                  <a:pt x="38228" y="2087118"/>
                </a:lnTo>
                <a:lnTo>
                  <a:pt x="39129" y="2072155"/>
                </a:lnTo>
                <a:lnTo>
                  <a:pt x="39850" y="2057192"/>
                </a:lnTo>
                <a:lnTo>
                  <a:pt x="40391" y="2041868"/>
                </a:lnTo>
                <a:lnTo>
                  <a:pt x="41834" y="2010859"/>
                </a:lnTo>
                <a:lnTo>
                  <a:pt x="42555" y="1994995"/>
                </a:lnTo>
                <a:lnTo>
                  <a:pt x="43457" y="1979490"/>
                </a:lnTo>
                <a:lnTo>
                  <a:pt x="44539" y="1963626"/>
                </a:lnTo>
                <a:lnTo>
                  <a:pt x="45981" y="1948302"/>
                </a:lnTo>
                <a:lnTo>
                  <a:pt x="47965" y="1932797"/>
                </a:lnTo>
                <a:lnTo>
                  <a:pt x="48866" y="1925045"/>
                </a:lnTo>
                <a:lnTo>
                  <a:pt x="49948" y="1917654"/>
                </a:lnTo>
                <a:lnTo>
                  <a:pt x="51211" y="1909902"/>
                </a:lnTo>
                <a:lnTo>
                  <a:pt x="52653" y="1902510"/>
                </a:lnTo>
                <a:lnTo>
                  <a:pt x="54276" y="1895299"/>
                </a:lnTo>
                <a:lnTo>
                  <a:pt x="55899" y="1887907"/>
                </a:lnTo>
                <a:lnTo>
                  <a:pt x="57702" y="1880876"/>
                </a:lnTo>
                <a:lnTo>
                  <a:pt x="59866" y="1873845"/>
                </a:lnTo>
                <a:lnTo>
                  <a:pt x="61849" y="1866634"/>
                </a:lnTo>
                <a:lnTo>
                  <a:pt x="64194" y="1859783"/>
                </a:lnTo>
                <a:lnTo>
                  <a:pt x="65095" y="1834183"/>
                </a:lnTo>
                <a:lnTo>
                  <a:pt x="66177" y="1809305"/>
                </a:lnTo>
                <a:lnTo>
                  <a:pt x="66718" y="1797046"/>
                </a:lnTo>
                <a:lnTo>
                  <a:pt x="67620" y="1785147"/>
                </a:lnTo>
                <a:lnTo>
                  <a:pt x="68521" y="1773429"/>
                </a:lnTo>
                <a:lnTo>
                  <a:pt x="69964" y="1761891"/>
                </a:lnTo>
                <a:lnTo>
                  <a:pt x="71406" y="1750713"/>
                </a:lnTo>
                <a:lnTo>
                  <a:pt x="72669" y="1745124"/>
                </a:lnTo>
                <a:lnTo>
                  <a:pt x="73570" y="1739536"/>
                </a:lnTo>
                <a:lnTo>
                  <a:pt x="74832" y="1734127"/>
                </a:lnTo>
                <a:lnTo>
                  <a:pt x="76095" y="1728719"/>
                </a:lnTo>
                <a:lnTo>
                  <a:pt x="77357" y="1723491"/>
                </a:lnTo>
                <a:lnTo>
                  <a:pt x="79160" y="1718082"/>
                </a:lnTo>
                <a:lnTo>
                  <a:pt x="80783" y="1713034"/>
                </a:lnTo>
                <a:lnTo>
                  <a:pt x="82406" y="1707986"/>
                </a:lnTo>
                <a:lnTo>
                  <a:pt x="84570" y="1702939"/>
                </a:lnTo>
                <a:lnTo>
                  <a:pt x="86553" y="1697891"/>
                </a:lnTo>
                <a:lnTo>
                  <a:pt x="88897" y="1692843"/>
                </a:lnTo>
                <a:lnTo>
                  <a:pt x="91422" y="1688156"/>
                </a:lnTo>
                <a:lnTo>
                  <a:pt x="93946" y="1683468"/>
                </a:lnTo>
                <a:lnTo>
                  <a:pt x="96831" y="1678601"/>
                </a:lnTo>
                <a:lnTo>
                  <a:pt x="93766" y="1472539"/>
                </a:lnTo>
                <a:lnTo>
                  <a:pt x="92143" y="1468933"/>
                </a:lnTo>
                <a:lnTo>
                  <a:pt x="90881" y="1465508"/>
                </a:lnTo>
                <a:lnTo>
                  <a:pt x="89619" y="1462263"/>
                </a:lnTo>
                <a:lnTo>
                  <a:pt x="88897" y="1459018"/>
                </a:lnTo>
                <a:lnTo>
                  <a:pt x="88176" y="1455773"/>
                </a:lnTo>
                <a:lnTo>
                  <a:pt x="87635" y="1452347"/>
                </a:lnTo>
                <a:lnTo>
                  <a:pt x="86914" y="1444595"/>
                </a:lnTo>
                <a:lnTo>
                  <a:pt x="71226" y="1444054"/>
                </a:lnTo>
                <a:lnTo>
                  <a:pt x="65095" y="1443694"/>
                </a:lnTo>
                <a:lnTo>
                  <a:pt x="59866" y="1443153"/>
                </a:lnTo>
                <a:lnTo>
                  <a:pt x="55358" y="1442432"/>
                </a:lnTo>
                <a:lnTo>
                  <a:pt x="53374" y="1442071"/>
                </a:lnTo>
                <a:lnTo>
                  <a:pt x="51571" y="1441350"/>
                </a:lnTo>
                <a:lnTo>
                  <a:pt x="50129" y="1440809"/>
                </a:lnTo>
                <a:lnTo>
                  <a:pt x="48866" y="1440088"/>
                </a:lnTo>
                <a:lnTo>
                  <a:pt x="47785" y="1439007"/>
                </a:lnTo>
                <a:lnTo>
                  <a:pt x="46883" y="1438105"/>
                </a:lnTo>
                <a:lnTo>
                  <a:pt x="45981" y="1437023"/>
                </a:lnTo>
                <a:lnTo>
                  <a:pt x="45440" y="1435762"/>
                </a:lnTo>
                <a:lnTo>
                  <a:pt x="45080" y="1434319"/>
                </a:lnTo>
                <a:lnTo>
                  <a:pt x="44719" y="1432516"/>
                </a:lnTo>
                <a:lnTo>
                  <a:pt x="44719" y="1430894"/>
                </a:lnTo>
                <a:lnTo>
                  <a:pt x="44719" y="1428911"/>
                </a:lnTo>
                <a:lnTo>
                  <a:pt x="45080" y="1426747"/>
                </a:lnTo>
                <a:lnTo>
                  <a:pt x="45440" y="1424404"/>
                </a:lnTo>
                <a:lnTo>
                  <a:pt x="46522" y="1418995"/>
                </a:lnTo>
                <a:lnTo>
                  <a:pt x="48325" y="1412685"/>
                </a:lnTo>
                <a:lnTo>
                  <a:pt x="50309" y="1405474"/>
                </a:lnTo>
                <a:lnTo>
                  <a:pt x="52833" y="1397181"/>
                </a:lnTo>
                <a:lnTo>
                  <a:pt x="72669" y="1304156"/>
                </a:lnTo>
                <a:lnTo>
                  <a:pt x="78619" y="1276934"/>
                </a:lnTo>
                <a:lnTo>
                  <a:pt x="84750" y="1250072"/>
                </a:lnTo>
                <a:lnTo>
                  <a:pt x="87815" y="1236551"/>
                </a:lnTo>
                <a:lnTo>
                  <a:pt x="91061" y="1223029"/>
                </a:lnTo>
                <a:lnTo>
                  <a:pt x="94487" y="1209508"/>
                </a:lnTo>
                <a:lnTo>
                  <a:pt x="98274" y="1196167"/>
                </a:lnTo>
                <a:lnTo>
                  <a:pt x="89979" y="1176156"/>
                </a:lnTo>
                <a:lnTo>
                  <a:pt x="81504" y="1155244"/>
                </a:lnTo>
                <a:lnTo>
                  <a:pt x="73029" y="1133610"/>
                </a:lnTo>
                <a:lnTo>
                  <a:pt x="68882" y="1122613"/>
                </a:lnTo>
                <a:lnTo>
                  <a:pt x="64735" y="1111796"/>
                </a:lnTo>
                <a:lnTo>
                  <a:pt x="61128" y="1100618"/>
                </a:lnTo>
                <a:lnTo>
                  <a:pt x="57522" y="1089801"/>
                </a:lnTo>
                <a:lnTo>
                  <a:pt x="54637" y="1078804"/>
                </a:lnTo>
                <a:lnTo>
                  <a:pt x="51752" y="1068348"/>
                </a:lnTo>
                <a:lnTo>
                  <a:pt x="49588" y="1057711"/>
                </a:lnTo>
                <a:lnTo>
                  <a:pt x="48686" y="1052663"/>
                </a:lnTo>
                <a:lnTo>
                  <a:pt x="47785" y="1047435"/>
                </a:lnTo>
                <a:lnTo>
                  <a:pt x="47244" y="1042568"/>
                </a:lnTo>
                <a:lnTo>
                  <a:pt x="46522" y="1037520"/>
                </a:lnTo>
                <a:lnTo>
                  <a:pt x="46162" y="1032652"/>
                </a:lnTo>
                <a:lnTo>
                  <a:pt x="45981" y="1027785"/>
                </a:lnTo>
                <a:lnTo>
                  <a:pt x="43457" y="1021475"/>
                </a:lnTo>
                <a:lnTo>
                  <a:pt x="40752" y="1015345"/>
                </a:lnTo>
                <a:lnTo>
                  <a:pt x="37867" y="1009035"/>
                </a:lnTo>
                <a:lnTo>
                  <a:pt x="35343" y="1002725"/>
                </a:lnTo>
                <a:lnTo>
                  <a:pt x="32998" y="996416"/>
                </a:lnTo>
                <a:lnTo>
                  <a:pt x="31916" y="993171"/>
                </a:lnTo>
                <a:lnTo>
                  <a:pt x="31195" y="989925"/>
                </a:lnTo>
                <a:lnTo>
                  <a:pt x="30474" y="986680"/>
                </a:lnTo>
                <a:lnTo>
                  <a:pt x="29933" y="983255"/>
                </a:lnTo>
                <a:lnTo>
                  <a:pt x="29753" y="979830"/>
                </a:lnTo>
                <a:lnTo>
                  <a:pt x="29572" y="976585"/>
                </a:lnTo>
                <a:lnTo>
                  <a:pt x="27048" y="971176"/>
                </a:lnTo>
                <a:lnTo>
                  <a:pt x="25064" y="965768"/>
                </a:lnTo>
                <a:lnTo>
                  <a:pt x="23261" y="960540"/>
                </a:lnTo>
                <a:lnTo>
                  <a:pt x="21638" y="955492"/>
                </a:lnTo>
                <a:lnTo>
                  <a:pt x="20556" y="950264"/>
                </a:lnTo>
                <a:lnTo>
                  <a:pt x="19655" y="945035"/>
                </a:lnTo>
                <a:lnTo>
                  <a:pt x="18933" y="939807"/>
                </a:lnTo>
                <a:lnTo>
                  <a:pt x="18573" y="934579"/>
                </a:lnTo>
                <a:lnTo>
                  <a:pt x="18212" y="929351"/>
                </a:lnTo>
                <a:lnTo>
                  <a:pt x="17852" y="924123"/>
                </a:lnTo>
                <a:lnTo>
                  <a:pt x="17671" y="913486"/>
                </a:lnTo>
                <a:lnTo>
                  <a:pt x="17671" y="902309"/>
                </a:lnTo>
                <a:lnTo>
                  <a:pt x="17491" y="890410"/>
                </a:lnTo>
                <a:lnTo>
                  <a:pt x="15688" y="884281"/>
                </a:lnTo>
                <a:lnTo>
                  <a:pt x="13704" y="877971"/>
                </a:lnTo>
                <a:lnTo>
                  <a:pt x="12081" y="871661"/>
                </a:lnTo>
                <a:lnTo>
                  <a:pt x="10639" y="865351"/>
                </a:lnTo>
                <a:lnTo>
                  <a:pt x="9016" y="859041"/>
                </a:lnTo>
                <a:lnTo>
                  <a:pt x="7754" y="852551"/>
                </a:lnTo>
                <a:lnTo>
                  <a:pt x="6491" y="846061"/>
                </a:lnTo>
                <a:lnTo>
                  <a:pt x="5410" y="839391"/>
                </a:lnTo>
                <a:lnTo>
                  <a:pt x="4328" y="832720"/>
                </a:lnTo>
                <a:lnTo>
                  <a:pt x="3426" y="826230"/>
                </a:lnTo>
                <a:lnTo>
                  <a:pt x="2524" y="819560"/>
                </a:lnTo>
                <a:lnTo>
                  <a:pt x="1803" y="812889"/>
                </a:lnTo>
                <a:lnTo>
                  <a:pt x="1262" y="805858"/>
                </a:lnTo>
                <a:lnTo>
                  <a:pt x="721" y="799188"/>
                </a:lnTo>
                <a:lnTo>
                  <a:pt x="361" y="792517"/>
                </a:lnTo>
                <a:lnTo>
                  <a:pt x="180" y="785667"/>
                </a:lnTo>
                <a:lnTo>
                  <a:pt x="0" y="778996"/>
                </a:lnTo>
                <a:lnTo>
                  <a:pt x="0" y="772146"/>
                </a:lnTo>
                <a:lnTo>
                  <a:pt x="0" y="765475"/>
                </a:lnTo>
                <a:lnTo>
                  <a:pt x="180" y="758805"/>
                </a:lnTo>
                <a:lnTo>
                  <a:pt x="541" y="752134"/>
                </a:lnTo>
                <a:lnTo>
                  <a:pt x="902" y="745284"/>
                </a:lnTo>
                <a:lnTo>
                  <a:pt x="1442" y="738793"/>
                </a:lnTo>
                <a:lnTo>
                  <a:pt x="2164" y="732123"/>
                </a:lnTo>
                <a:lnTo>
                  <a:pt x="2885" y="725272"/>
                </a:lnTo>
                <a:lnTo>
                  <a:pt x="3967" y="718782"/>
                </a:lnTo>
                <a:lnTo>
                  <a:pt x="5049" y="712292"/>
                </a:lnTo>
                <a:lnTo>
                  <a:pt x="6131" y="705802"/>
                </a:lnTo>
                <a:lnTo>
                  <a:pt x="7393" y="699312"/>
                </a:lnTo>
                <a:lnTo>
                  <a:pt x="8836" y="693002"/>
                </a:lnTo>
                <a:lnTo>
                  <a:pt x="10458" y="686692"/>
                </a:lnTo>
                <a:lnTo>
                  <a:pt x="12081" y="680563"/>
                </a:lnTo>
                <a:lnTo>
                  <a:pt x="10819" y="674974"/>
                </a:lnTo>
                <a:lnTo>
                  <a:pt x="9917" y="669385"/>
                </a:lnTo>
                <a:lnTo>
                  <a:pt x="9016" y="664157"/>
                </a:lnTo>
                <a:lnTo>
                  <a:pt x="8655" y="658749"/>
                </a:lnTo>
                <a:lnTo>
                  <a:pt x="8475" y="653340"/>
                </a:lnTo>
                <a:lnTo>
                  <a:pt x="8295" y="648112"/>
                </a:lnTo>
                <a:lnTo>
                  <a:pt x="8475" y="642703"/>
                </a:lnTo>
                <a:lnTo>
                  <a:pt x="8836" y="637295"/>
                </a:lnTo>
                <a:lnTo>
                  <a:pt x="9917" y="626839"/>
                </a:lnTo>
                <a:lnTo>
                  <a:pt x="10999" y="616022"/>
                </a:lnTo>
                <a:lnTo>
                  <a:pt x="12442" y="605025"/>
                </a:lnTo>
                <a:lnTo>
                  <a:pt x="13704" y="593667"/>
                </a:lnTo>
                <a:lnTo>
                  <a:pt x="16409" y="580687"/>
                </a:lnTo>
                <a:lnTo>
                  <a:pt x="19294" y="568428"/>
                </a:lnTo>
                <a:lnTo>
                  <a:pt x="22360" y="556709"/>
                </a:lnTo>
                <a:lnTo>
                  <a:pt x="23982" y="550940"/>
                </a:lnTo>
                <a:lnTo>
                  <a:pt x="25786" y="545351"/>
                </a:lnTo>
                <a:lnTo>
                  <a:pt x="27589" y="540123"/>
                </a:lnTo>
                <a:lnTo>
                  <a:pt x="29572" y="534895"/>
                </a:lnTo>
                <a:lnTo>
                  <a:pt x="31556" y="529667"/>
                </a:lnTo>
                <a:lnTo>
                  <a:pt x="33720" y="524619"/>
                </a:lnTo>
                <a:lnTo>
                  <a:pt x="36064" y="519752"/>
                </a:lnTo>
                <a:lnTo>
                  <a:pt x="38408" y="515064"/>
                </a:lnTo>
                <a:lnTo>
                  <a:pt x="40932" y="510377"/>
                </a:lnTo>
                <a:lnTo>
                  <a:pt x="43457" y="505690"/>
                </a:lnTo>
                <a:lnTo>
                  <a:pt x="46162" y="501183"/>
                </a:lnTo>
                <a:lnTo>
                  <a:pt x="49227" y="496856"/>
                </a:lnTo>
                <a:lnTo>
                  <a:pt x="52293" y="492529"/>
                </a:lnTo>
                <a:lnTo>
                  <a:pt x="55538" y="488383"/>
                </a:lnTo>
                <a:lnTo>
                  <a:pt x="58964" y="484416"/>
                </a:lnTo>
                <a:lnTo>
                  <a:pt x="62571" y="480270"/>
                </a:lnTo>
                <a:lnTo>
                  <a:pt x="66357" y="476304"/>
                </a:lnTo>
                <a:lnTo>
                  <a:pt x="70324" y="472518"/>
                </a:lnTo>
                <a:lnTo>
                  <a:pt x="74472" y="468732"/>
                </a:lnTo>
                <a:lnTo>
                  <a:pt x="78799" y="465126"/>
                </a:lnTo>
                <a:lnTo>
                  <a:pt x="83307" y="461521"/>
                </a:lnTo>
                <a:lnTo>
                  <a:pt x="88176" y="457735"/>
                </a:lnTo>
                <a:lnTo>
                  <a:pt x="93225" y="454490"/>
                </a:lnTo>
                <a:lnTo>
                  <a:pt x="98454" y="450884"/>
                </a:lnTo>
                <a:lnTo>
                  <a:pt x="103864" y="447639"/>
                </a:lnTo>
                <a:lnTo>
                  <a:pt x="109634" y="444214"/>
                </a:lnTo>
                <a:lnTo>
                  <a:pt x="115585" y="440969"/>
                </a:lnTo>
                <a:lnTo>
                  <a:pt x="121715" y="437543"/>
                </a:lnTo>
                <a:lnTo>
                  <a:pt x="133797" y="430332"/>
                </a:lnTo>
                <a:lnTo>
                  <a:pt x="146239" y="423121"/>
                </a:lnTo>
                <a:lnTo>
                  <a:pt x="159222" y="415909"/>
                </a:lnTo>
                <a:lnTo>
                  <a:pt x="165533" y="412484"/>
                </a:lnTo>
                <a:lnTo>
                  <a:pt x="172024" y="409059"/>
                </a:lnTo>
                <a:lnTo>
                  <a:pt x="178516" y="405994"/>
                </a:lnTo>
                <a:lnTo>
                  <a:pt x="185007" y="403290"/>
                </a:lnTo>
                <a:lnTo>
                  <a:pt x="191679" y="400766"/>
                </a:lnTo>
                <a:lnTo>
                  <a:pt x="198171" y="398602"/>
                </a:lnTo>
                <a:lnTo>
                  <a:pt x="204843" y="396619"/>
                </a:lnTo>
                <a:lnTo>
                  <a:pt x="211514" y="395177"/>
                </a:lnTo>
                <a:lnTo>
                  <a:pt x="230448" y="361104"/>
                </a:lnTo>
                <a:lnTo>
                  <a:pt x="232251" y="357138"/>
                </a:lnTo>
                <a:lnTo>
                  <a:pt x="234235" y="353532"/>
                </a:lnTo>
                <a:lnTo>
                  <a:pt x="236218" y="350287"/>
                </a:lnTo>
                <a:lnTo>
                  <a:pt x="238021" y="347402"/>
                </a:lnTo>
                <a:lnTo>
                  <a:pt x="240185" y="344698"/>
                </a:lnTo>
                <a:lnTo>
                  <a:pt x="242169" y="342535"/>
                </a:lnTo>
                <a:lnTo>
                  <a:pt x="244152" y="340371"/>
                </a:lnTo>
                <a:lnTo>
                  <a:pt x="246677" y="338749"/>
                </a:lnTo>
                <a:lnTo>
                  <a:pt x="249021" y="337487"/>
                </a:lnTo>
                <a:lnTo>
                  <a:pt x="251545" y="336225"/>
                </a:lnTo>
                <a:lnTo>
                  <a:pt x="254430" y="335324"/>
                </a:lnTo>
                <a:lnTo>
                  <a:pt x="257315" y="334242"/>
                </a:lnTo>
                <a:lnTo>
                  <a:pt x="260741" y="333701"/>
                </a:lnTo>
                <a:lnTo>
                  <a:pt x="264348" y="333160"/>
                </a:lnTo>
                <a:lnTo>
                  <a:pt x="268315" y="332800"/>
                </a:lnTo>
                <a:lnTo>
                  <a:pt x="272643" y="332439"/>
                </a:lnTo>
                <a:lnTo>
                  <a:pt x="284724" y="314231"/>
                </a:lnTo>
                <a:lnTo>
                  <a:pt x="281839" y="314411"/>
                </a:lnTo>
                <a:lnTo>
                  <a:pt x="279495" y="314231"/>
                </a:lnTo>
                <a:lnTo>
                  <a:pt x="277691" y="314050"/>
                </a:lnTo>
                <a:lnTo>
                  <a:pt x="276069" y="313509"/>
                </a:lnTo>
                <a:lnTo>
                  <a:pt x="274806" y="312969"/>
                </a:lnTo>
                <a:lnTo>
                  <a:pt x="273905" y="312248"/>
                </a:lnTo>
                <a:lnTo>
                  <a:pt x="273183" y="311346"/>
                </a:lnTo>
                <a:lnTo>
                  <a:pt x="272823" y="310084"/>
                </a:lnTo>
                <a:lnTo>
                  <a:pt x="272462" y="308462"/>
                </a:lnTo>
                <a:lnTo>
                  <a:pt x="272462" y="306839"/>
                </a:lnTo>
                <a:lnTo>
                  <a:pt x="272462" y="302693"/>
                </a:lnTo>
                <a:lnTo>
                  <a:pt x="272643" y="297284"/>
                </a:lnTo>
                <a:lnTo>
                  <a:pt x="272643" y="290794"/>
                </a:lnTo>
                <a:lnTo>
                  <a:pt x="273364" y="272045"/>
                </a:lnTo>
                <a:lnTo>
                  <a:pt x="272102" y="271143"/>
                </a:lnTo>
                <a:lnTo>
                  <a:pt x="270839" y="270422"/>
                </a:lnTo>
                <a:lnTo>
                  <a:pt x="269577" y="270062"/>
                </a:lnTo>
                <a:lnTo>
                  <a:pt x="268315" y="270062"/>
                </a:lnTo>
                <a:lnTo>
                  <a:pt x="267233" y="270062"/>
                </a:lnTo>
                <a:lnTo>
                  <a:pt x="266151" y="270242"/>
                </a:lnTo>
                <a:lnTo>
                  <a:pt x="265069" y="270783"/>
                </a:lnTo>
                <a:lnTo>
                  <a:pt x="263807" y="271143"/>
                </a:lnTo>
                <a:lnTo>
                  <a:pt x="261823" y="272766"/>
                </a:lnTo>
                <a:lnTo>
                  <a:pt x="260020" y="274208"/>
                </a:lnTo>
                <a:lnTo>
                  <a:pt x="257135" y="276912"/>
                </a:lnTo>
                <a:lnTo>
                  <a:pt x="256053" y="277814"/>
                </a:lnTo>
                <a:lnTo>
                  <a:pt x="255693" y="277994"/>
                </a:lnTo>
                <a:lnTo>
                  <a:pt x="255512" y="278174"/>
                </a:lnTo>
                <a:lnTo>
                  <a:pt x="255152" y="277994"/>
                </a:lnTo>
                <a:lnTo>
                  <a:pt x="255152" y="277633"/>
                </a:lnTo>
                <a:lnTo>
                  <a:pt x="255152" y="276011"/>
                </a:lnTo>
                <a:lnTo>
                  <a:pt x="255693" y="273126"/>
                </a:lnTo>
                <a:lnTo>
                  <a:pt x="256594" y="268800"/>
                </a:lnTo>
                <a:lnTo>
                  <a:pt x="259840" y="254738"/>
                </a:lnTo>
                <a:lnTo>
                  <a:pt x="259119" y="250772"/>
                </a:lnTo>
                <a:lnTo>
                  <a:pt x="258397" y="246265"/>
                </a:lnTo>
                <a:lnTo>
                  <a:pt x="257496" y="236890"/>
                </a:lnTo>
                <a:lnTo>
                  <a:pt x="256955" y="232203"/>
                </a:lnTo>
                <a:lnTo>
                  <a:pt x="256233" y="227696"/>
                </a:lnTo>
                <a:lnTo>
                  <a:pt x="255693" y="225712"/>
                </a:lnTo>
                <a:lnTo>
                  <a:pt x="255152" y="223910"/>
                </a:lnTo>
                <a:lnTo>
                  <a:pt x="254611" y="221927"/>
                </a:lnTo>
                <a:lnTo>
                  <a:pt x="253889" y="220304"/>
                </a:lnTo>
                <a:lnTo>
                  <a:pt x="247758" y="208586"/>
                </a:lnTo>
                <a:lnTo>
                  <a:pt x="244873" y="202997"/>
                </a:lnTo>
                <a:lnTo>
                  <a:pt x="242529" y="197769"/>
                </a:lnTo>
                <a:lnTo>
                  <a:pt x="240365" y="192541"/>
                </a:lnTo>
                <a:lnTo>
                  <a:pt x="238382" y="187493"/>
                </a:lnTo>
                <a:lnTo>
                  <a:pt x="236759" y="182265"/>
                </a:lnTo>
                <a:lnTo>
                  <a:pt x="235497" y="177397"/>
                </a:lnTo>
                <a:lnTo>
                  <a:pt x="234595" y="172349"/>
                </a:lnTo>
                <a:lnTo>
                  <a:pt x="233874" y="167482"/>
                </a:lnTo>
                <a:lnTo>
                  <a:pt x="233333" y="162434"/>
                </a:lnTo>
                <a:lnTo>
                  <a:pt x="233333" y="157205"/>
                </a:lnTo>
                <a:lnTo>
                  <a:pt x="233874" y="151977"/>
                </a:lnTo>
                <a:lnTo>
                  <a:pt x="234595" y="146569"/>
                </a:lnTo>
                <a:lnTo>
                  <a:pt x="235677" y="140980"/>
                </a:lnTo>
                <a:lnTo>
                  <a:pt x="237120" y="135391"/>
                </a:lnTo>
                <a:lnTo>
                  <a:pt x="238021" y="128721"/>
                </a:lnTo>
                <a:lnTo>
                  <a:pt x="239103" y="122231"/>
                </a:lnTo>
                <a:lnTo>
                  <a:pt x="240005" y="119346"/>
                </a:lnTo>
                <a:lnTo>
                  <a:pt x="240726" y="116101"/>
                </a:lnTo>
                <a:lnTo>
                  <a:pt x="241628" y="113217"/>
                </a:lnTo>
                <a:lnTo>
                  <a:pt x="242710" y="110332"/>
                </a:lnTo>
                <a:lnTo>
                  <a:pt x="243791" y="107448"/>
                </a:lnTo>
                <a:lnTo>
                  <a:pt x="245234" y="104744"/>
                </a:lnTo>
                <a:lnTo>
                  <a:pt x="246857" y="102039"/>
                </a:lnTo>
                <a:lnTo>
                  <a:pt x="248660" y="99515"/>
                </a:lnTo>
                <a:lnTo>
                  <a:pt x="250644" y="96811"/>
                </a:lnTo>
                <a:lnTo>
                  <a:pt x="252988" y="94287"/>
                </a:lnTo>
                <a:lnTo>
                  <a:pt x="255512" y="91763"/>
                </a:lnTo>
                <a:lnTo>
                  <a:pt x="258217" y="89420"/>
                </a:lnTo>
                <a:lnTo>
                  <a:pt x="260020" y="84912"/>
                </a:lnTo>
                <a:lnTo>
                  <a:pt x="261643" y="81127"/>
                </a:lnTo>
                <a:lnTo>
                  <a:pt x="263446" y="77341"/>
                </a:lnTo>
                <a:lnTo>
                  <a:pt x="265249" y="73735"/>
                </a:lnTo>
                <a:lnTo>
                  <a:pt x="267053" y="70490"/>
                </a:lnTo>
                <a:lnTo>
                  <a:pt x="269036" y="67425"/>
                </a:lnTo>
                <a:lnTo>
                  <a:pt x="271200" y="64541"/>
                </a:lnTo>
                <a:lnTo>
                  <a:pt x="273364" y="62017"/>
                </a:lnTo>
                <a:lnTo>
                  <a:pt x="275708" y="59313"/>
                </a:lnTo>
                <a:lnTo>
                  <a:pt x="278413" y="56789"/>
                </a:lnTo>
                <a:lnTo>
                  <a:pt x="281118" y="54445"/>
                </a:lnTo>
                <a:lnTo>
                  <a:pt x="284183" y="52101"/>
                </a:lnTo>
                <a:lnTo>
                  <a:pt x="287429" y="49938"/>
                </a:lnTo>
                <a:lnTo>
                  <a:pt x="291035" y="47594"/>
                </a:lnTo>
                <a:lnTo>
                  <a:pt x="294822" y="45431"/>
                </a:lnTo>
                <a:lnTo>
                  <a:pt x="299149" y="43448"/>
                </a:lnTo>
                <a:lnTo>
                  <a:pt x="296084" y="37318"/>
                </a:lnTo>
                <a:lnTo>
                  <a:pt x="294822" y="34975"/>
                </a:lnTo>
                <a:lnTo>
                  <a:pt x="294101" y="32991"/>
                </a:lnTo>
                <a:lnTo>
                  <a:pt x="293560" y="31549"/>
                </a:lnTo>
                <a:lnTo>
                  <a:pt x="293379" y="30287"/>
                </a:lnTo>
                <a:lnTo>
                  <a:pt x="293560" y="29566"/>
                </a:lnTo>
                <a:lnTo>
                  <a:pt x="294101" y="29025"/>
                </a:lnTo>
                <a:lnTo>
                  <a:pt x="294822" y="28665"/>
                </a:lnTo>
                <a:lnTo>
                  <a:pt x="296084" y="28484"/>
                </a:lnTo>
                <a:lnTo>
                  <a:pt x="297527" y="28665"/>
                </a:lnTo>
                <a:lnTo>
                  <a:pt x="299330" y="28845"/>
                </a:lnTo>
                <a:lnTo>
                  <a:pt x="304198" y="29566"/>
                </a:lnTo>
                <a:lnTo>
                  <a:pt x="310510" y="30287"/>
                </a:lnTo>
                <a:lnTo>
                  <a:pt x="313034" y="23437"/>
                </a:lnTo>
                <a:lnTo>
                  <a:pt x="314477" y="20372"/>
                </a:lnTo>
                <a:lnTo>
                  <a:pt x="316099" y="17127"/>
                </a:lnTo>
                <a:lnTo>
                  <a:pt x="317542" y="14422"/>
                </a:lnTo>
                <a:lnTo>
                  <a:pt x="318985" y="11718"/>
                </a:lnTo>
                <a:lnTo>
                  <a:pt x="320968" y="9375"/>
                </a:lnTo>
                <a:lnTo>
                  <a:pt x="322771" y="7211"/>
                </a:lnTo>
                <a:lnTo>
                  <a:pt x="324755" y="5048"/>
                </a:lnTo>
                <a:lnTo>
                  <a:pt x="326919" y="3606"/>
                </a:lnTo>
                <a:lnTo>
                  <a:pt x="329443" y="2163"/>
                </a:lnTo>
                <a:lnTo>
                  <a:pt x="332148" y="1262"/>
                </a:lnTo>
                <a:lnTo>
                  <a:pt x="335213" y="541"/>
                </a:lnTo>
                <a:lnTo>
                  <a:pt x="338279" y="0"/>
                </a:lnTo>
                <a:close/>
              </a:path>
            </a:pathLst>
          </a:custGeom>
          <a:noFill/>
          <a:ln w="9525">
            <a:solidFill>
              <a:schemeClr val="accent6">
                <a:lumMod val="50000"/>
              </a:schemeClr>
            </a:solidFill>
            <a:round/>
            <a:headEnd/>
            <a:tailEnd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0" name="KSO_Shape"/>
          <p:cNvSpPr>
            <a:spLocks/>
          </p:cNvSpPr>
          <p:nvPr/>
        </p:nvSpPr>
        <p:spPr bwMode="auto">
          <a:xfrm>
            <a:off x="1890349" y="1593472"/>
            <a:ext cx="1796280" cy="2993800"/>
          </a:xfrm>
          <a:custGeom>
            <a:avLst/>
            <a:gdLst>
              <a:gd name="T0" fmla="*/ 2147483646 w 4527"/>
              <a:gd name="T1" fmla="*/ 2147483646 h 7551"/>
              <a:gd name="T2" fmla="*/ 2147483646 w 4527"/>
              <a:gd name="T3" fmla="*/ 2147483646 h 7551"/>
              <a:gd name="T4" fmla="*/ 2147483646 w 4527"/>
              <a:gd name="T5" fmla="*/ 2147483646 h 7551"/>
              <a:gd name="T6" fmla="*/ 2147483646 w 4527"/>
              <a:gd name="T7" fmla="*/ 2147483646 h 7551"/>
              <a:gd name="T8" fmla="*/ 2147483646 w 4527"/>
              <a:gd name="T9" fmla="*/ 2147483646 h 7551"/>
              <a:gd name="T10" fmla="*/ 2147483646 w 4527"/>
              <a:gd name="T11" fmla="*/ 2147483646 h 7551"/>
              <a:gd name="T12" fmla="*/ 2147483646 w 4527"/>
              <a:gd name="T13" fmla="*/ 2147483646 h 7551"/>
              <a:gd name="T14" fmla="*/ 2147483646 w 4527"/>
              <a:gd name="T15" fmla="*/ 2147483646 h 7551"/>
              <a:gd name="T16" fmla="*/ 2147483646 w 4527"/>
              <a:gd name="T17" fmla="*/ 2147483646 h 7551"/>
              <a:gd name="T18" fmla="*/ 2147483646 w 4527"/>
              <a:gd name="T19" fmla="*/ 0 h 7551"/>
              <a:gd name="T20" fmla="*/ 2147483646 w 4527"/>
              <a:gd name="T21" fmla="*/ 2147483646 h 7551"/>
              <a:gd name="T22" fmla="*/ 2147483646 w 4527"/>
              <a:gd name="T23" fmla="*/ 2147483646 h 7551"/>
              <a:gd name="T24" fmla="*/ 2147483646 w 4527"/>
              <a:gd name="T25" fmla="*/ 2147483646 h 7551"/>
              <a:gd name="T26" fmla="*/ 2147483646 w 4527"/>
              <a:gd name="T27" fmla="*/ 2147483646 h 7551"/>
              <a:gd name="T28" fmla="*/ 2147483646 w 4527"/>
              <a:gd name="T29" fmla="*/ 2147483646 h 7551"/>
              <a:gd name="T30" fmla="*/ 2147483646 w 4527"/>
              <a:gd name="T31" fmla="*/ 2147483646 h 7551"/>
              <a:gd name="T32" fmla="*/ 2147483646 w 4527"/>
              <a:gd name="T33" fmla="*/ 2147483646 h 7551"/>
              <a:gd name="T34" fmla="*/ 2147483646 w 4527"/>
              <a:gd name="T35" fmla="*/ 2147483646 h 7551"/>
              <a:gd name="T36" fmla="*/ 2147483646 w 4527"/>
              <a:gd name="T37" fmla="*/ 2147483646 h 7551"/>
              <a:gd name="T38" fmla="*/ 2147483646 w 4527"/>
              <a:gd name="T39" fmla="*/ 2147483646 h 7551"/>
              <a:gd name="T40" fmla="*/ 2147483646 w 4527"/>
              <a:gd name="T41" fmla="*/ 2147483646 h 7551"/>
              <a:gd name="T42" fmla="*/ 2147483646 w 4527"/>
              <a:gd name="T43" fmla="*/ 2147483646 h 7551"/>
              <a:gd name="T44" fmla="*/ 2147483646 w 4527"/>
              <a:gd name="T45" fmla="*/ 2147483646 h 7551"/>
              <a:gd name="T46" fmla="*/ 1238701443 w 4527"/>
              <a:gd name="T47" fmla="*/ 2147483646 h 7551"/>
              <a:gd name="T48" fmla="*/ 1254766060 w 4527"/>
              <a:gd name="T49" fmla="*/ 2147483646 h 7551"/>
              <a:gd name="T50" fmla="*/ 2059147449 w 4527"/>
              <a:gd name="T51" fmla="*/ 2147483646 h 7551"/>
              <a:gd name="T52" fmla="*/ 2147483646 w 4527"/>
              <a:gd name="T53" fmla="*/ 2147483646 h 7551"/>
              <a:gd name="T54" fmla="*/ 2147483646 w 4527"/>
              <a:gd name="T55" fmla="*/ 2147483646 h 7551"/>
              <a:gd name="T56" fmla="*/ 2147483646 w 4527"/>
              <a:gd name="T57" fmla="*/ 2147483646 h 7551"/>
              <a:gd name="T58" fmla="*/ 2147483646 w 4527"/>
              <a:gd name="T59" fmla="*/ 2147483646 h 7551"/>
              <a:gd name="T60" fmla="*/ 2147483646 w 4527"/>
              <a:gd name="T61" fmla="*/ 2147483646 h 7551"/>
              <a:gd name="T62" fmla="*/ 2147483646 w 4527"/>
              <a:gd name="T63" fmla="*/ 2147483646 h 7551"/>
              <a:gd name="T64" fmla="*/ 2147483646 w 4527"/>
              <a:gd name="T65" fmla="*/ 2147483646 h 7551"/>
              <a:gd name="T66" fmla="*/ 2147483646 w 4527"/>
              <a:gd name="T67" fmla="*/ 2147483646 h 7551"/>
              <a:gd name="T68" fmla="*/ 2147483646 w 4527"/>
              <a:gd name="T69" fmla="*/ 2147483646 h 7551"/>
              <a:gd name="T70" fmla="*/ 2147483646 w 4527"/>
              <a:gd name="T71" fmla="*/ 2147483646 h 7551"/>
              <a:gd name="T72" fmla="*/ 2147483646 w 4527"/>
              <a:gd name="T73" fmla="*/ 2147483646 h 7551"/>
              <a:gd name="T74" fmla="*/ 2147483646 w 4527"/>
              <a:gd name="T75" fmla="*/ 2147483646 h 7551"/>
              <a:gd name="T76" fmla="*/ 2147483646 w 4527"/>
              <a:gd name="T77" fmla="*/ 2147483646 h 7551"/>
              <a:gd name="T78" fmla="*/ 2147483646 w 4527"/>
              <a:gd name="T79" fmla="*/ 2147483646 h 7551"/>
              <a:gd name="T80" fmla="*/ 2147483646 w 4527"/>
              <a:gd name="T81" fmla="*/ 2147483646 h 7551"/>
              <a:gd name="T82" fmla="*/ 2147483646 w 4527"/>
              <a:gd name="T83" fmla="*/ 2147483646 h 7551"/>
              <a:gd name="T84" fmla="*/ 2147483646 w 4527"/>
              <a:gd name="T85" fmla="*/ 2147483646 h 7551"/>
              <a:gd name="T86" fmla="*/ 2147483646 w 4527"/>
              <a:gd name="T87" fmla="*/ 2147483646 h 7551"/>
              <a:gd name="T88" fmla="*/ 2147483646 w 4527"/>
              <a:gd name="T89" fmla="*/ 2147483646 h 7551"/>
              <a:gd name="T90" fmla="*/ 2147483646 w 4527"/>
              <a:gd name="T91" fmla="*/ 2147483646 h 7551"/>
              <a:gd name="T92" fmla="*/ 2147483646 w 4527"/>
              <a:gd name="T93" fmla="*/ 2147483646 h 7551"/>
              <a:gd name="T94" fmla="*/ 2147483646 w 4527"/>
              <a:gd name="T95" fmla="*/ 2147483646 h 7551"/>
              <a:gd name="T96" fmla="*/ 2147483646 w 4527"/>
              <a:gd name="T97" fmla="*/ 2147483646 h 7551"/>
              <a:gd name="T98" fmla="*/ 2147483646 w 4527"/>
              <a:gd name="T99" fmla="*/ 2147483646 h 7551"/>
              <a:gd name="T100" fmla="*/ 2147483646 w 4527"/>
              <a:gd name="T101" fmla="*/ 2147483646 h 7551"/>
              <a:gd name="T102" fmla="*/ 2147483646 w 4527"/>
              <a:gd name="T103" fmla="*/ 2147483646 h 7551"/>
              <a:gd name="T104" fmla="*/ 2147483646 w 4527"/>
              <a:gd name="T105" fmla="*/ 2147483646 h 7551"/>
              <a:gd name="T106" fmla="*/ 2147483646 w 4527"/>
              <a:gd name="T107" fmla="*/ 2147483646 h 7551"/>
              <a:gd name="T108" fmla="*/ 2147483646 w 4527"/>
              <a:gd name="T109" fmla="*/ 2147483646 h 7551"/>
              <a:gd name="T110" fmla="*/ 2147483646 w 4527"/>
              <a:gd name="T111" fmla="*/ 2147483646 h 7551"/>
              <a:gd name="T112" fmla="*/ 2147483646 w 4527"/>
              <a:gd name="T113" fmla="*/ 2147483646 h 7551"/>
              <a:gd name="T114" fmla="*/ 2147483646 w 4527"/>
              <a:gd name="T115" fmla="*/ 2147483646 h 7551"/>
              <a:gd name="T116" fmla="*/ 2147483646 w 4527"/>
              <a:gd name="T117" fmla="*/ 2147483646 h 7551"/>
              <a:gd name="T118" fmla="*/ 2147483646 w 4527"/>
              <a:gd name="T119" fmla="*/ 2147483646 h 7551"/>
              <a:gd name="T120" fmla="*/ 2147483646 w 4527"/>
              <a:gd name="T121" fmla="*/ 2147483646 h 755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4527" h="7551">
                <a:moveTo>
                  <a:pt x="4401" y="3304"/>
                </a:moveTo>
                <a:lnTo>
                  <a:pt x="4401" y="3304"/>
                </a:lnTo>
                <a:lnTo>
                  <a:pt x="4380" y="3283"/>
                </a:lnTo>
                <a:lnTo>
                  <a:pt x="4358" y="3266"/>
                </a:lnTo>
                <a:lnTo>
                  <a:pt x="4335" y="3248"/>
                </a:lnTo>
                <a:lnTo>
                  <a:pt x="4312" y="3233"/>
                </a:lnTo>
                <a:lnTo>
                  <a:pt x="4290" y="3219"/>
                </a:lnTo>
                <a:lnTo>
                  <a:pt x="4267" y="3206"/>
                </a:lnTo>
                <a:lnTo>
                  <a:pt x="4245" y="3196"/>
                </a:lnTo>
                <a:lnTo>
                  <a:pt x="4224" y="3187"/>
                </a:lnTo>
                <a:lnTo>
                  <a:pt x="4205" y="3178"/>
                </a:lnTo>
                <a:lnTo>
                  <a:pt x="4187" y="3171"/>
                </a:lnTo>
                <a:lnTo>
                  <a:pt x="4157" y="3161"/>
                </a:lnTo>
                <a:lnTo>
                  <a:pt x="4137" y="3155"/>
                </a:lnTo>
                <a:lnTo>
                  <a:pt x="4130" y="3153"/>
                </a:lnTo>
                <a:lnTo>
                  <a:pt x="4120" y="3150"/>
                </a:lnTo>
                <a:lnTo>
                  <a:pt x="4102" y="3143"/>
                </a:lnTo>
                <a:lnTo>
                  <a:pt x="4079" y="3133"/>
                </a:lnTo>
                <a:lnTo>
                  <a:pt x="4053" y="3120"/>
                </a:lnTo>
                <a:lnTo>
                  <a:pt x="4028" y="3107"/>
                </a:lnTo>
                <a:lnTo>
                  <a:pt x="4017" y="3100"/>
                </a:lnTo>
                <a:lnTo>
                  <a:pt x="4006" y="3092"/>
                </a:lnTo>
                <a:lnTo>
                  <a:pt x="3998" y="3085"/>
                </a:lnTo>
                <a:lnTo>
                  <a:pt x="3992" y="3078"/>
                </a:lnTo>
                <a:lnTo>
                  <a:pt x="3988" y="3071"/>
                </a:lnTo>
                <a:lnTo>
                  <a:pt x="3987" y="3067"/>
                </a:lnTo>
                <a:lnTo>
                  <a:pt x="3986" y="3064"/>
                </a:lnTo>
                <a:lnTo>
                  <a:pt x="3985" y="3061"/>
                </a:lnTo>
                <a:lnTo>
                  <a:pt x="3983" y="3057"/>
                </a:lnTo>
                <a:lnTo>
                  <a:pt x="3977" y="3053"/>
                </a:lnTo>
                <a:lnTo>
                  <a:pt x="3971" y="3048"/>
                </a:lnTo>
                <a:lnTo>
                  <a:pt x="3954" y="3035"/>
                </a:lnTo>
                <a:lnTo>
                  <a:pt x="3932" y="3022"/>
                </a:lnTo>
                <a:lnTo>
                  <a:pt x="3905" y="3007"/>
                </a:lnTo>
                <a:lnTo>
                  <a:pt x="3876" y="2992"/>
                </a:lnTo>
                <a:lnTo>
                  <a:pt x="3810" y="2959"/>
                </a:lnTo>
                <a:lnTo>
                  <a:pt x="3745" y="2927"/>
                </a:lnTo>
                <a:lnTo>
                  <a:pt x="3687" y="2900"/>
                </a:lnTo>
                <a:lnTo>
                  <a:pt x="3643" y="2882"/>
                </a:lnTo>
                <a:lnTo>
                  <a:pt x="3624" y="2873"/>
                </a:lnTo>
                <a:lnTo>
                  <a:pt x="3612" y="2869"/>
                </a:lnTo>
                <a:lnTo>
                  <a:pt x="3590" y="2860"/>
                </a:lnTo>
                <a:lnTo>
                  <a:pt x="3562" y="2848"/>
                </a:lnTo>
                <a:lnTo>
                  <a:pt x="3531" y="2831"/>
                </a:lnTo>
                <a:lnTo>
                  <a:pt x="3498" y="2811"/>
                </a:lnTo>
                <a:lnTo>
                  <a:pt x="3483" y="2800"/>
                </a:lnTo>
                <a:lnTo>
                  <a:pt x="3467" y="2789"/>
                </a:lnTo>
                <a:lnTo>
                  <a:pt x="3452" y="2778"/>
                </a:lnTo>
                <a:lnTo>
                  <a:pt x="3440" y="2767"/>
                </a:lnTo>
                <a:lnTo>
                  <a:pt x="3430" y="2754"/>
                </a:lnTo>
                <a:lnTo>
                  <a:pt x="3420" y="2743"/>
                </a:lnTo>
                <a:lnTo>
                  <a:pt x="3411" y="2729"/>
                </a:lnTo>
                <a:lnTo>
                  <a:pt x="3400" y="2715"/>
                </a:lnTo>
                <a:lnTo>
                  <a:pt x="3385" y="2698"/>
                </a:lnTo>
                <a:lnTo>
                  <a:pt x="3368" y="2682"/>
                </a:lnTo>
                <a:lnTo>
                  <a:pt x="3332" y="2645"/>
                </a:lnTo>
                <a:lnTo>
                  <a:pt x="3294" y="2609"/>
                </a:lnTo>
                <a:lnTo>
                  <a:pt x="3257" y="2576"/>
                </a:lnTo>
                <a:lnTo>
                  <a:pt x="3226" y="2549"/>
                </a:lnTo>
                <a:lnTo>
                  <a:pt x="3197" y="2523"/>
                </a:lnTo>
                <a:lnTo>
                  <a:pt x="3188" y="2518"/>
                </a:lnTo>
                <a:lnTo>
                  <a:pt x="3179" y="2510"/>
                </a:lnTo>
                <a:lnTo>
                  <a:pt x="3168" y="2502"/>
                </a:lnTo>
                <a:lnTo>
                  <a:pt x="3159" y="2492"/>
                </a:lnTo>
                <a:lnTo>
                  <a:pt x="3151" y="2480"/>
                </a:lnTo>
                <a:lnTo>
                  <a:pt x="3141" y="2469"/>
                </a:lnTo>
                <a:lnTo>
                  <a:pt x="3126" y="2445"/>
                </a:lnTo>
                <a:lnTo>
                  <a:pt x="3112" y="2422"/>
                </a:lnTo>
                <a:lnTo>
                  <a:pt x="3101" y="2404"/>
                </a:lnTo>
                <a:lnTo>
                  <a:pt x="3092" y="2385"/>
                </a:lnTo>
                <a:lnTo>
                  <a:pt x="3104" y="2371"/>
                </a:lnTo>
                <a:lnTo>
                  <a:pt x="3113" y="2357"/>
                </a:lnTo>
                <a:lnTo>
                  <a:pt x="3123" y="2341"/>
                </a:lnTo>
                <a:lnTo>
                  <a:pt x="3130" y="2326"/>
                </a:lnTo>
                <a:lnTo>
                  <a:pt x="3136" y="2309"/>
                </a:lnTo>
                <a:lnTo>
                  <a:pt x="3141" y="2291"/>
                </a:lnTo>
                <a:lnTo>
                  <a:pt x="3145" y="2274"/>
                </a:lnTo>
                <a:lnTo>
                  <a:pt x="3149" y="2255"/>
                </a:lnTo>
                <a:lnTo>
                  <a:pt x="3151" y="2238"/>
                </a:lnTo>
                <a:lnTo>
                  <a:pt x="3152" y="2219"/>
                </a:lnTo>
                <a:lnTo>
                  <a:pt x="3153" y="2200"/>
                </a:lnTo>
                <a:lnTo>
                  <a:pt x="3153" y="2182"/>
                </a:lnTo>
                <a:lnTo>
                  <a:pt x="3150" y="2144"/>
                </a:lnTo>
                <a:lnTo>
                  <a:pt x="3145" y="2108"/>
                </a:lnTo>
                <a:lnTo>
                  <a:pt x="3140" y="2074"/>
                </a:lnTo>
                <a:lnTo>
                  <a:pt x="3133" y="2041"/>
                </a:lnTo>
                <a:lnTo>
                  <a:pt x="3126" y="2011"/>
                </a:lnTo>
                <a:lnTo>
                  <a:pt x="3118" y="1986"/>
                </a:lnTo>
                <a:lnTo>
                  <a:pt x="3107" y="1949"/>
                </a:lnTo>
                <a:lnTo>
                  <a:pt x="3102" y="1936"/>
                </a:lnTo>
                <a:lnTo>
                  <a:pt x="3096" y="1910"/>
                </a:lnTo>
                <a:lnTo>
                  <a:pt x="3085" y="1864"/>
                </a:lnTo>
                <a:lnTo>
                  <a:pt x="3078" y="1837"/>
                </a:lnTo>
                <a:lnTo>
                  <a:pt x="3070" y="1809"/>
                </a:lnTo>
                <a:lnTo>
                  <a:pt x="3061" y="1781"/>
                </a:lnTo>
                <a:lnTo>
                  <a:pt x="3052" y="1756"/>
                </a:lnTo>
                <a:lnTo>
                  <a:pt x="3040" y="1726"/>
                </a:lnTo>
                <a:lnTo>
                  <a:pt x="3029" y="1700"/>
                </a:lnTo>
                <a:lnTo>
                  <a:pt x="3019" y="1677"/>
                </a:lnTo>
                <a:lnTo>
                  <a:pt x="3008" y="1657"/>
                </a:lnTo>
                <a:lnTo>
                  <a:pt x="2989" y="1619"/>
                </a:lnTo>
                <a:lnTo>
                  <a:pt x="2966" y="1579"/>
                </a:lnTo>
                <a:lnTo>
                  <a:pt x="2937" y="1527"/>
                </a:lnTo>
                <a:lnTo>
                  <a:pt x="2900" y="1456"/>
                </a:lnTo>
                <a:lnTo>
                  <a:pt x="2877" y="1411"/>
                </a:lnTo>
                <a:lnTo>
                  <a:pt x="2851" y="1358"/>
                </a:lnTo>
                <a:lnTo>
                  <a:pt x="2821" y="1296"/>
                </a:lnTo>
                <a:lnTo>
                  <a:pt x="2788" y="1224"/>
                </a:lnTo>
                <a:lnTo>
                  <a:pt x="2792" y="1213"/>
                </a:lnTo>
                <a:lnTo>
                  <a:pt x="2807" y="1186"/>
                </a:lnTo>
                <a:lnTo>
                  <a:pt x="2820" y="1167"/>
                </a:lnTo>
                <a:lnTo>
                  <a:pt x="2836" y="1166"/>
                </a:lnTo>
                <a:lnTo>
                  <a:pt x="2853" y="1164"/>
                </a:lnTo>
                <a:lnTo>
                  <a:pt x="2882" y="1159"/>
                </a:lnTo>
                <a:lnTo>
                  <a:pt x="2908" y="1152"/>
                </a:lnTo>
                <a:lnTo>
                  <a:pt x="2930" y="1145"/>
                </a:lnTo>
                <a:lnTo>
                  <a:pt x="2948" y="1139"/>
                </a:lnTo>
                <a:lnTo>
                  <a:pt x="2961" y="1133"/>
                </a:lnTo>
                <a:lnTo>
                  <a:pt x="2972" y="1128"/>
                </a:lnTo>
                <a:lnTo>
                  <a:pt x="2978" y="1122"/>
                </a:lnTo>
                <a:lnTo>
                  <a:pt x="2985" y="1116"/>
                </a:lnTo>
                <a:lnTo>
                  <a:pt x="3000" y="1098"/>
                </a:lnTo>
                <a:lnTo>
                  <a:pt x="3017" y="1077"/>
                </a:lnTo>
                <a:lnTo>
                  <a:pt x="3033" y="1054"/>
                </a:lnTo>
                <a:lnTo>
                  <a:pt x="3062" y="1012"/>
                </a:lnTo>
                <a:lnTo>
                  <a:pt x="3074" y="995"/>
                </a:lnTo>
                <a:lnTo>
                  <a:pt x="3075" y="991"/>
                </a:lnTo>
                <a:lnTo>
                  <a:pt x="3076" y="987"/>
                </a:lnTo>
                <a:lnTo>
                  <a:pt x="3079" y="984"/>
                </a:lnTo>
                <a:lnTo>
                  <a:pt x="3082" y="981"/>
                </a:lnTo>
                <a:lnTo>
                  <a:pt x="3090" y="977"/>
                </a:lnTo>
                <a:lnTo>
                  <a:pt x="3100" y="973"/>
                </a:lnTo>
                <a:lnTo>
                  <a:pt x="3109" y="970"/>
                </a:lnTo>
                <a:lnTo>
                  <a:pt x="3117" y="968"/>
                </a:lnTo>
                <a:lnTo>
                  <a:pt x="3126" y="967"/>
                </a:lnTo>
                <a:lnTo>
                  <a:pt x="3136" y="965"/>
                </a:lnTo>
                <a:lnTo>
                  <a:pt x="3144" y="964"/>
                </a:lnTo>
                <a:lnTo>
                  <a:pt x="3153" y="961"/>
                </a:lnTo>
                <a:lnTo>
                  <a:pt x="3159" y="957"/>
                </a:lnTo>
                <a:lnTo>
                  <a:pt x="3165" y="953"/>
                </a:lnTo>
                <a:lnTo>
                  <a:pt x="3170" y="949"/>
                </a:lnTo>
                <a:lnTo>
                  <a:pt x="3179" y="941"/>
                </a:lnTo>
                <a:lnTo>
                  <a:pt x="3184" y="933"/>
                </a:lnTo>
                <a:lnTo>
                  <a:pt x="3188" y="925"/>
                </a:lnTo>
                <a:lnTo>
                  <a:pt x="3190" y="919"/>
                </a:lnTo>
                <a:lnTo>
                  <a:pt x="3173" y="731"/>
                </a:lnTo>
                <a:lnTo>
                  <a:pt x="3170" y="731"/>
                </a:lnTo>
                <a:lnTo>
                  <a:pt x="3209" y="712"/>
                </a:lnTo>
                <a:lnTo>
                  <a:pt x="3251" y="689"/>
                </a:lnTo>
                <a:lnTo>
                  <a:pt x="3256" y="678"/>
                </a:lnTo>
                <a:lnTo>
                  <a:pt x="3267" y="651"/>
                </a:lnTo>
                <a:lnTo>
                  <a:pt x="3273" y="632"/>
                </a:lnTo>
                <a:lnTo>
                  <a:pt x="3280" y="609"/>
                </a:lnTo>
                <a:lnTo>
                  <a:pt x="3286" y="583"/>
                </a:lnTo>
                <a:lnTo>
                  <a:pt x="3292" y="555"/>
                </a:lnTo>
                <a:lnTo>
                  <a:pt x="3296" y="525"/>
                </a:lnTo>
                <a:lnTo>
                  <a:pt x="3297" y="492"/>
                </a:lnTo>
                <a:lnTo>
                  <a:pt x="3298" y="475"/>
                </a:lnTo>
                <a:lnTo>
                  <a:pt x="3297" y="458"/>
                </a:lnTo>
                <a:lnTo>
                  <a:pt x="3296" y="441"/>
                </a:lnTo>
                <a:lnTo>
                  <a:pt x="3294" y="423"/>
                </a:lnTo>
                <a:lnTo>
                  <a:pt x="3291" y="406"/>
                </a:lnTo>
                <a:lnTo>
                  <a:pt x="3286" y="387"/>
                </a:lnTo>
                <a:lnTo>
                  <a:pt x="3281" y="369"/>
                </a:lnTo>
                <a:lnTo>
                  <a:pt x="3276" y="352"/>
                </a:lnTo>
                <a:lnTo>
                  <a:pt x="3269" y="333"/>
                </a:lnTo>
                <a:lnTo>
                  <a:pt x="3261" y="315"/>
                </a:lnTo>
                <a:lnTo>
                  <a:pt x="3251" y="297"/>
                </a:lnTo>
                <a:lnTo>
                  <a:pt x="3241" y="279"/>
                </a:lnTo>
                <a:lnTo>
                  <a:pt x="3236" y="264"/>
                </a:lnTo>
                <a:lnTo>
                  <a:pt x="3228" y="248"/>
                </a:lnTo>
                <a:lnTo>
                  <a:pt x="3218" y="227"/>
                </a:lnTo>
                <a:lnTo>
                  <a:pt x="3211" y="216"/>
                </a:lnTo>
                <a:lnTo>
                  <a:pt x="3202" y="202"/>
                </a:lnTo>
                <a:lnTo>
                  <a:pt x="3193" y="190"/>
                </a:lnTo>
                <a:lnTo>
                  <a:pt x="3183" y="175"/>
                </a:lnTo>
                <a:lnTo>
                  <a:pt x="3170" y="162"/>
                </a:lnTo>
                <a:lnTo>
                  <a:pt x="3157" y="147"/>
                </a:lnTo>
                <a:lnTo>
                  <a:pt x="3142" y="133"/>
                </a:lnTo>
                <a:lnTo>
                  <a:pt x="3126" y="118"/>
                </a:lnTo>
                <a:lnTo>
                  <a:pt x="3107" y="104"/>
                </a:lnTo>
                <a:lnTo>
                  <a:pt x="3087" y="90"/>
                </a:lnTo>
                <a:lnTo>
                  <a:pt x="3064" y="77"/>
                </a:lnTo>
                <a:lnTo>
                  <a:pt x="3042" y="64"/>
                </a:lnTo>
                <a:lnTo>
                  <a:pt x="3016" y="53"/>
                </a:lnTo>
                <a:lnTo>
                  <a:pt x="2988" y="41"/>
                </a:lnTo>
                <a:lnTo>
                  <a:pt x="2958" y="31"/>
                </a:lnTo>
                <a:lnTo>
                  <a:pt x="2925" y="23"/>
                </a:lnTo>
                <a:lnTo>
                  <a:pt x="2891" y="14"/>
                </a:lnTo>
                <a:lnTo>
                  <a:pt x="2855" y="9"/>
                </a:lnTo>
                <a:lnTo>
                  <a:pt x="2817" y="4"/>
                </a:lnTo>
                <a:lnTo>
                  <a:pt x="2775" y="1"/>
                </a:lnTo>
                <a:lnTo>
                  <a:pt x="2730" y="0"/>
                </a:lnTo>
                <a:lnTo>
                  <a:pt x="2685" y="1"/>
                </a:lnTo>
                <a:lnTo>
                  <a:pt x="2635" y="4"/>
                </a:lnTo>
                <a:lnTo>
                  <a:pt x="2583" y="10"/>
                </a:lnTo>
                <a:lnTo>
                  <a:pt x="2572" y="13"/>
                </a:lnTo>
                <a:lnTo>
                  <a:pt x="2542" y="24"/>
                </a:lnTo>
                <a:lnTo>
                  <a:pt x="2498" y="40"/>
                </a:lnTo>
                <a:lnTo>
                  <a:pt x="2473" y="51"/>
                </a:lnTo>
                <a:lnTo>
                  <a:pt x="2447" y="62"/>
                </a:lnTo>
                <a:lnTo>
                  <a:pt x="2420" y="75"/>
                </a:lnTo>
                <a:lnTo>
                  <a:pt x="2394" y="88"/>
                </a:lnTo>
                <a:lnTo>
                  <a:pt x="2368" y="103"/>
                </a:lnTo>
                <a:lnTo>
                  <a:pt x="2346" y="118"/>
                </a:lnTo>
                <a:lnTo>
                  <a:pt x="2324" y="135"/>
                </a:lnTo>
                <a:lnTo>
                  <a:pt x="2314" y="143"/>
                </a:lnTo>
                <a:lnTo>
                  <a:pt x="2306" y="152"/>
                </a:lnTo>
                <a:lnTo>
                  <a:pt x="2299" y="161"/>
                </a:lnTo>
                <a:lnTo>
                  <a:pt x="2292" y="170"/>
                </a:lnTo>
                <a:lnTo>
                  <a:pt x="2286" y="179"/>
                </a:lnTo>
                <a:lnTo>
                  <a:pt x="2282" y="189"/>
                </a:lnTo>
                <a:lnTo>
                  <a:pt x="2277" y="194"/>
                </a:lnTo>
                <a:lnTo>
                  <a:pt x="2262" y="207"/>
                </a:lnTo>
                <a:lnTo>
                  <a:pt x="2251" y="216"/>
                </a:lnTo>
                <a:lnTo>
                  <a:pt x="2241" y="225"/>
                </a:lnTo>
                <a:lnTo>
                  <a:pt x="2228" y="233"/>
                </a:lnTo>
                <a:lnTo>
                  <a:pt x="2216" y="241"/>
                </a:lnTo>
                <a:lnTo>
                  <a:pt x="2202" y="254"/>
                </a:lnTo>
                <a:lnTo>
                  <a:pt x="2188" y="270"/>
                </a:lnTo>
                <a:lnTo>
                  <a:pt x="2171" y="288"/>
                </a:lnTo>
                <a:lnTo>
                  <a:pt x="2155" y="309"/>
                </a:lnTo>
                <a:lnTo>
                  <a:pt x="2140" y="330"/>
                </a:lnTo>
                <a:lnTo>
                  <a:pt x="2134" y="339"/>
                </a:lnTo>
                <a:lnTo>
                  <a:pt x="2130" y="348"/>
                </a:lnTo>
                <a:lnTo>
                  <a:pt x="2126" y="358"/>
                </a:lnTo>
                <a:lnTo>
                  <a:pt x="2125" y="365"/>
                </a:lnTo>
                <a:lnTo>
                  <a:pt x="2116" y="382"/>
                </a:lnTo>
                <a:lnTo>
                  <a:pt x="2098" y="418"/>
                </a:lnTo>
                <a:lnTo>
                  <a:pt x="2086" y="439"/>
                </a:lnTo>
                <a:lnTo>
                  <a:pt x="2073" y="458"/>
                </a:lnTo>
                <a:lnTo>
                  <a:pt x="2060" y="475"/>
                </a:lnTo>
                <a:lnTo>
                  <a:pt x="2055" y="482"/>
                </a:lnTo>
                <a:lnTo>
                  <a:pt x="2049" y="486"/>
                </a:lnTo>
                <a:lnTo>
                  <a:pt x="2046" y="496"/>
                </a:lnTo>
                <a:lnTo>
                  <a:pt x="2035" y="520"/>
                </a:lnTo>
                <a:lnTo>
                  <a:pt x="2022" y="556"/>
                </a:lnTo>
                <a:lnTo>
                  <a:pt x="2015" y="578"/>
                </a:lnTo>
                <a:lnTo>
                  <a:pt x="2008" y="601"/>
                </a:lnTo>
                <a:lnTo>
                  <a:pt x="2001" y="624"/>
                </a:lnTo>
                <a:lnTo>
                  <a:pt x="1996" y="649"/>
                </a:lnTo>
                <a:lnTo>
                  <a:pt x="1991" y="674"/>
                </a:lnTo>
                <a:lnTo>
                  <a:pt x="1988" y="698"/>
                </a:lnTo>
                <a:lnTo>
                  <a:pt x="1986" y="722"/>
                </a:lnTo>
                <a:lnTo>
                  <a:pt x="1987" y="745"/>
                </a:lnTo>
                <a:lnTo>
                  <a:pt x="1988" y="756"/>
                </a:lnTo>
                <a:lnTo>
                  <a:pt x="1990" y="767"/>
                </a:lnTo>
                <a:lnTo>
                  <a:pt x="1992" y="776"/>
                </a:lnTo>
                <a:lnTo>
                  <a:pt x="1995" y="785"/>
                </a:lnTo>
                <a:lnTo>
                  <a:pt x="1995" y="792"/>
                </a:lnTo>
                <a:lnTo>
                  <a:pt x="1992" y="811"/>
                </a:lnTo>
                <a:lnTo>
                  <a:pt x="1990" y="825"/>
                </a:lnTo>
                <a:lnTo>
                  <a:pt x="1986" y="839"/>
                </a:lnTo>
                <a:lnTo>
                  <a:pt x="1981" y="855"/>
                </a:lnTo>
                <a:lnTo>
                  <a:pt x="1975" y="871"/>
                </a:lnTo>
                <a:lnTo>
                  <a:pt x="1967" y="889"/>
                </a:lnTo>
                <a:lnTo>
                  <a:pt x="1957" y="907"/>
                </a:lnTo>
                <a:lnTo>
                  <a:pt x="1944" y="923"/>
                </a:lnTo>
                <a:lnTo>
                  <a:pt x="1938" y="930"/>
                </a:lnTo>
                <a:lnTo>
                  <a:pt x="1930" y="939"/>
                </a:lnTo>
                <a:lnTo>
                  <a:pt x="1922" y="946"/>
                </a:lnTo>
                <a:lnTo>
                  <a:pt x="1913" y="953"/>
                </a:lnTo>
                <a:lnTo>
                  <a:pt x="1904" y="959"/>
                </a:lnTo>
                <a:lnTo>
                  <a:pt x="1893" y="966"/>
                </a:lnTo>
                <a:lnTo>
                  <a:pt x="1883" y="971"/>
                </a:lnTo>
                <a:lnTo>
                  <a:pt x="1870" y="976"/>
                </a:lnTo>
                <a:lnTo>
                  <a:pt x="1858" y="980"/>
                </a:lnTo>
                <a:lnTo>
                  <a:pt x="1846" y="984"/>
                </a:lnTo>
                <a:lnTo>
                  <a:pt x="1851" y="994"/>
                </a:lnTo>
                <a:lnTo>
                  <a:pt x="1857" y="1004"/>
                </a:lnTo>
                <a:lnTo>
                  <a:pt x="1865" y="1016"/>
                </a:lnTo>
                <a:lnTo>
                  <a:pt x="1869" y="1021"/>
                </a:lnTo>
                <a:lnTo>
                  <a:pt x="1876" y="1026"/>
                </a:lnTo>
                <a:lnTo>
                  <a:pt x="1881" y="1030"/>
                </a:lnTo>
                <a:lnTo>
                  <a:pt x="1887" y="1033"/>
                </a:lnTo>
                <a:lnTo>
                  <a:pt x="1894" y="1036"/>
                </a:lnTo>
                <a:lnTo>
                  <a:pt x="1901" y="1037"/>
                </a:lnTo>
                <a:lnTo>
                  <a:pt x="1908" y="1037"/>
                </a:lnTo>
                <a:lnTo>
                  <a:pt x="1916" y="1036"/>
                </a:lnTo>
                <a:lnTo>
                  <a:pt x="1893" y="1070"/>
                </a:lnTo>
                <a:lnTo>
                  <a:pt x="1869" y="1107"/>
                </a:lnTo>
                <a:lnTo>
                  <a:pt x="1841" y="1150"/>
                </a:lnTo>
                <a:lnTo>
                  <a:pt x="1814" y="1198"/>
                </a:lnTo>
                <a:lnTo>
                  <a:pt x="1802" y="1221"/>
                </a:lnTo>
                <a:lnTo>
                  <a:pt x="1791" y="1244"/>
                </a:lnTo>
                <a:lnTo>
                  <a:pt x="1780" y="1266"/>
                </a:lnTo>
                <a:lnTo>
                  <a:pt x="1773" y="1285"/>
                </a:lnTo>
                <a:lnTo>
                  <a:pt x="1768" y="1303"/>
                </a:lnTo>
                <a:lnTo>
                  <a:pt x="1766" y="1310"/>
                </a:lnTo>
                <a:lnTo>
                  <a:pt x="1765" y="1317"/>
                </a:lnTo>
                <a:lnTo>
                  <a:pt x="1779" y="1299"/>
                </a:lnTo>
                <a:lnTo>
                  <a:pt x="1815" y="1255"/>
                </a:lnTo>
                <a:lnTo>
                  <a:pt x="1764" y="1320"/>
                </a:lnTo>
                <a:lnTo>
                  <a:pt x="1742" y="1340"/>
                </a:lnTo>
                <a:lnTo>
                  <a:pt x="1715" y="1368"/>
                </a:lnTo>
                <a:lnTo>
                  <a:pt x="1683" y="1403"/>
                </a:lnTo>
                <a:lnTo>
                  <a:pt x="1646" y="1444"/>
                </a:lnTo>
                <a:lnTo>
                  <a:pt x="1606" y="1490"/>
                </a:lnTo>
                <a:lnTo>
                  <a:pt x="1564" y="1539"/>
                </a:lnTo>
                <a:lnTo>
                  <a:pt x="1476" y="1645"/>
                </a:lnTo>
                <a:lnTo>
                  <a:pt x="1387" y="1753"/>
                </a:lnTo>
                <a:lnTo>
                  <a:pt x="1305" y="1856"/>
                </a:lnTo>
                <a:lnTo>
                  <a:pt x="1185" y="2007"/>
                </a:lnTo>
                <a:lnTo>
                  <a:pt x="1171" y="2012"/>
                </a:lnTo>
                <a:lnTo>
                  <a:pt x="1033" y="2221"/>
                </a:lnTo>
                <a:lnTo>
                  <a:pt x="1030" y="2227"/>
                </a:lnTo>
                <a:lnTo>
                  <a:pt x="1023" y="2241"/>
                </a:lnTo>
                <a:lnTo>
                  <a:pt x="997" y="2284"/>
                </a:lnTo>
                <a:lnTo>
                  <a:pt x="960" y="2344"/>
                </a:lnTo>
                <a:lnTo>
                  <a:pt x="916" y="2412"/>
                </a:lnTo>
                <a:lnTo>
                  <a:pt x="836" y="2536"/>
                </a:lnTo>
                <a:lnTo>
                  <a:pt x="800" y="2592"/>
                </a:lnTo>
                <a:lnTo>
                  <a:pt x="784" y="2608"/>
                </a:lnTo>
                <a:lnTo>
                  <a:pt x="766" y="2630"/>
                </a:lnTo>
                <a:lnTo>
                  <a:pt x="742" y="2658"/>
                </a:lnTo>
                <a:lnTo>
                  <a:pt x="717" y="2690"/>
                </a:lnTo>
                <a:lnTo>
                  <a:pt x="660" y="2765"/>
                </a:lnTo>
                <a:lnTo>
                  <a:pt x="601" y="2844"/>
                </a:lnTo>
                <a:lnTo>
                  <a:pt x="545" y="2922"/>
                </a:lnTo>
                <a:lnTo>
                  <a:pt x="498" y="2989"/>
                </a:lnTo>
                <a:lnTo>
                  <a:pt x="453" y="3051"/>
                </a:lnTo>
                <a:lnTo>
                  <a:pt x="444" y="3062"/>
                </a:lnTo>
                <a:lnTo>
                  <a:pt x="436" y="3072"/>
                </a:lnTo>
                <a:lnTo>
                  <a:pt x="430" y="3082"/>
                </a:lnTo>
                <a:lnTo>
                  <a:pt x="423" y="3092"/>
                </a:lnTo>
                <a:lnTo>
                  <a:pt x="419" y="3102"/>
                </a:lnTo>
                <a:lnTo>
                  <a:pt x="416" y="3111"/>
                </a:lnTo>
                <a:lnTo>
                  <a:pt x="413" y="3120"/>
                </a:lnTo>
                <a:lnTo>
                  <a:pt x="412" y="3129"/>
                </a:lnTo>
                <a:lnTo>
                  <a:pt x="412" y="3138"/>
                </a:lnTo>
                <a:lnTo>
                  <a:pt x="412" y="3146"/>
                </a:lnTo>
                <a:lnTo>
                  <a:pt x="413" y="3155"/>
                </a:lnTo>
                <a:lnTo>
                  <a:pt x="415" y="3162"/>
                </a:lnTo>
                <a:lnTo>
                  <a:pt x="417" y="3169"/>
                </a:lnTo>
                <a:lnTo>
                  <a:pt x="420" y="3176"/>
                </a:lnTo>
                <a:lnTo>
                  <a:pt x="427" y="3190"/>
                </a:lnTo>
                <a:lnTo>
                  <a:pt x="436" y="3202"/>
                </a:lnTo>
                <a:lnTo>
                  <a:pt x="445" y="3213"/>
                </a:lnTo>
                <a:lnTo>
                  <a:pt x="454" y="3222"/>
                </a:lnTo>
                <a:lnTo>
                  <a:pt x="463" y="3230"/>
                </a:lnTo>
                <a:lnTo>
                  <a:pt x="477" y="3241"/>
                </a:lnTo>
                <a:lnTo>
                  <a:pt x="482" y="3245"/>
                </a:lnTo>
                <a:lnTo>
                  <a:pt x="491" y="3254"/>
                </a:lnTo>
                <a:lnTo>
                  <a:pt x="502" y="3265"/>
                </a:lnTo>
                <a:lnTo>
                  <a:pt x="515" y="3275"/>
                </a:lnTo>
                <a:lnTo>
                  <a:pt x="529" y="3286"/>
                </a:lnTo>
                <a:lnTo>
                  <a:pt x="563" y="3312"/>
                </a:lnTo>
                <a:lnTo>
                  <a:pt x="605" y="3339"/>
                </a:lnTo>
                <a:lnTo>
                  <a:pt x="652" y="3369"/>
                </a:lnTo>
                <a:lnTo>
                  <a:pt x="703" y="3400"/>
                </a:lnTo>
                <a:lnTo>
                  <a:pt x="758" y="3433"/>
                </a:lnTo>
                <a:lnTo>
                  <a:pt x="816" y="3465"/>
                </a:lnTo>
                <a:lnTo>
                  <a:pt x="939" y="3531"/>
                </a:lnTo>
                <a:lnTo>
                  <a:pt x="1062" y="3597"/>
                </a:lnTo>
                <a:lnTo>
                  <a:pt x="1181" y="3657"/>
                </a:lnTo>
                <a:lnTo>
                  <a:pt x="1286" y="3710"/>
                </a:lnTo>
                <a:lnTo>
                  <a:pt x="1285" y="3732"/>
                </a:lnTo>
                <a:lnTo>
                  <a:pt x="1287" y="3741"/>
                </a:lnTo>
                <a:lnTo>
                  <a:pt x="1291" y="3748"/>
                </a:lnTo>
                <a:lnTo>
                  <a:pt x="1295" y="3754"/>
                </a:lnTo>
                <a:lnTo>
                  <a:pt x="1302" y="3759"/>
                </a:lnTo>
                <a:lnTo>
                  <a:pt x="1309" y="3765"/>
                </a:lnTo>
                <a:lnTo>
                  <a:pt x="1318" y="3769"/>
                </a:lnTo>
                <a:lnTo>
                  <a:pt x="1327" y="3772"/>
                </a:lnTo>
                <a:lnTo>
                  <a:pt x="1336" y="3775"/>
                </a:lnTo>
                <a:lnTo>
                  <a:pt x="1354" y="3779"/>
                </a:lnTo>
                <a:lnTo>
                  <a:pt x="1370" y="3781"/>
                </a:lnTo>
                <a:lnTo>
                  <a:pt x="1386" y="3782"/>
                </a:lnTo>
                <a:lnTo>
                  <a:pt x="1393" y="3780"/>
                </a:lnTo>
                <a:lnTo>
                  <a:pt x="1396" y="3804"/>
                </a:lnTo>
                <a:lnTo>
                  <a:pt x="1401" y="3829"/>
                </a:lnTo>
                <a:lnTo>
                  <a:pt x="1406" y="3853"/>
                </a:lnTo>
                <a:lnTo>
                  <a:pt x="1412" y="3878"/>
                </a:lnTo>
                <a:lnTo>
                  <a:pt x="1419" y="3904"/>
                </a:lnTo>
                <a:lnTo>
                  <a:pt x="1429" y="3928"/>
                </a:lnTo>
                <a:lnTo>
                  <a:pt x="1438" y="3953"/>
                </a:lnTo>
                <a:lnTo>
                  <a:pt x="1449" y="3978"/>
                </a:lnTo>
                <a:lnTo>
                  <a:pt x="1462" y="4002"/>
                </a:lnTo>
                <a:lnTo>
                  <a:pt x="1475" y="4026"/>
                </a:lnTo>
                <a:lnTo>
                  <a:pt x="1491" y="4050"/>
                </a:lnTo>
                <a:lnTo>
                  <a:pt x="1507" y="4073"/>
                </a:lnTo>
                <a:lnTo>
                  <a:pt x="1526" y="4094"/>
                </a:lnTo>
                <a:lnTo>
                  <a:pt x="1547" y="4116"/>
                </a:lnTo>
                <a:lnTo>
                  <a:pt x="1569" y="4137"/>
                </a:lnTo>
                <a:lnTo>
                  <a:pt x="1592" y="4156"/>
                </a:lnTo>
                <a:lnTo>
                  <a:pt x="1599" y="4165"/>
                </a:lnTo>
                <a:lnTo>
                  <a:pt x="1604" y="4177"/>
                </a:lnTo>
                <a:lnTo>
                  <a:pt x="1611" y="4194"/>
                </a:lnTo>
                <a:lnTo>
                  <a:pt x="1617" y="4217"/>
                </a:lnTo>
                <a:lnTo>
                  <a:pt x="1620" y="4230"/>
                </a:lnTo>
                <a:lnTo>
                  <a:pt x="1623" y="4245"/>
                </a:lnTo>
                <a:lnTo>
                  <a:pt x="1626" y="4261"/>
                </a:lnTo>
                <a:lnTo>
                  <a:pt x="1627" y="4279"/>
                </a:lnTo>
                <a:lnTo>
                  <a:pt x="1628" y="4299"/>
                </a:lnTo>
                <a:lnTo>
                  <a:pt x="1629" y="4320"/>
                </a:lnTo>
                <a:lnTo>
                  <a:pt x="1619" y="4402"/>
                </a:lnTo>
                <a:lnTo>
                  <a:pt x="1609" y="4487"/>
                </a:lnTo>
                <a:lnTo>
                  <a:pt x="1600" y="4587"/>
                </a:lnTo>
                <a:lnTo>
                  <a:pt x="1590" y="4692"/>
                </a:lnTo>
                <a:lnTo>
                  <a:pt x="1586" y="4742"/>
                </a:lnTo>
                <a:lnTo>
                  <a:pt x="1583" y="4788"/>
                </a:lnTo>
                <a:lnTo>
                  <a:pt x="1581" y="4830"/>
                </a:lnTo>
                <a:lnTo>
                  <a:pt x="1581" y="4865"/>
                </a:lnTo>
                <a:lnTo>
                  <a:pt x="1582" y="4893"/>
                </a:lnTo>
                <a:lnTo>
                  <a:pt x="1583" y="4905"/>
                </a:lnTo>
                <a:lnTo>
                  <a:pt x="1585" y="4913"/>
                </a:lnTo>
                <a:lnTo>
                  <a:pt x="1586" y="4924"/>
                </a:lnTo>
                <a:lnTo>
                  <a:pt x="1587" y="4937"/>
                </a:lnTo>
                <a:lnTo>
                  <a:pt x="1588" y="4953"/>
                </a:lnTo>
                <a:lnTo>
                  <a:pt x="1586" y="4970"/>
                </a:lnTo>
                <a:lnTo>
                  <a:pt x="1584" y="4979"/>
                </a:lnTo>
                <a:lnTo>
                  <a:pt x="1581" y="4989"/>
                </a:lnTo>
                <a:lnTo>
                  <a:pt x="1578" y="4997"/>
                </a:lnTo>
                <a:lnTo>
                  <a:pt x="1574" y="5005"/>
                </a:lnTo>
                <a:lnTo>
                  <a:pt x="1568" y="5013"/>
                </a:lnTo>
                <a:lnTo>
                  <a:pt x="1561" y="5020"/>
                </a:lnTo>
                <a:lnTo>
                  <a:pt x="1553" y="5028"/>
                </a:lnTo>
                <a:lnTo>
                  <a:pt x="1546" y="5038"/>
                </a:lnTo>
                <a:lnTo>
                  <a:pt x="1538" y="5051"/>
                </a:lnTo>
                <a:lnTo>
                  <a:pt x="1531" y="5065"/>
                </a:lnTo>
                <a:lnTo>
                  <a:pt x="1524" y="5082"/>
                </a:lnTo>
                <a:lnTo>
                  <a:pt x="1517" y="5099"/>
                </a:lnTo>
                <a:lnTo>
                  <a:pt x="1504" y="5135"/>
                </a:lnTo>
                <a:lnTo>
                  <a:pt x="1493" y="5172"/>
                </a:lnTo>
                <a:lnTo>
                  <a:pt x="1485" y="5207"/>
                </a:lnTo>
                <a:lnTo>
                  <a:pt x="1479" y="5237"/>
                </a:lnTo>
                <a:lnTo>
                  <a:pt x="1477" y="5249"/>
                </a:lnTo>
                <a:lnTo>
                  <a:pt x="1477" y="5258"/>
                </a:lnTo>
                <a:lnTo>
                  <a:pt x="1466" y="5271"/>
                </a:lnTo>
                <a:lnTo>
                  <a:pt x="1454" y="5283"/>
                </a:lnTo>
                <a:lnTo>
                  <a:pt x="1439" y="5297"/>
                </a:lnTo>
                <a:lnTo>
                  <a:pt x="1422" y="5311"/>
                </a:lnTo>
                <a:lnTo>
                  <a:pt x="1405" y="5325"/>
                </a:lnTo>
                <a:lnTo>
                  <a:pt x="1396" y="5330"/>
                </a:lnTo>
                <a:lnTo>
                  <a:pt x="1388" y="5334"/>
                </a:lnTo>
                <a:lnTo>
                  <a:pt x="1381" y="5337"/>
                </a:lnTo>
                <a:lnTo>
                  <a:pt x="1374" y="5338"/>
                </a:lnTo>
                <a:lnTo>
                  <a:pt x="1329" y="5382"/>
                </a:lnTo>
                <a:lnTo>
                  <a:pt x="1209" y="5496"/>
                </a:lnTo>
                <a:lnTo>
                  <a:pt x="1038" y="5661"/>
                </a:lnTo>
                <a:lnTo>
                  <a:pt x="942" y="5754"/>
                </a:lnTo>
                <a:lnTo>
                  <a:pt x="841" y="5854"/>
                </a:lnTo>
                <a:lnTo>
                  <a:pt x="740" y="5953"/>
                </a:lnTo>
                <a:lnTo>
                  <a:pt x="641" y="6053"/>
                </a:lnTo>
                <a:lnTo>
                  <a:pt x="548" y="6149"/>
                </a:lnTo>
                <a:lnTo>
                  <a:pt x="463" y="6239"/>
                </a:lnTo>
                <a:lnTo>
                  <a:pt x="424" y="6281"/>
                </a:lnTo>
                <a:lnTo>
                  <a:pt x="389" y="6320"/>
                </a:lnTo>
                <a:lnTo>
                  <a:pt x="358" y="6356"/>
                </a:lnTo>
                <a:lnTo>
                  <a:pt x="330" y="6389"/>
                </a:lnTo>
                <a:lnTo>
                  <a:pt x="307" y="6418"/>
                </a:lnTo>
                <a:lnTo>
                  <a:pt x="288" y="6444"/>
                </a:lnTo>
                <a:lnTo>
                  <a:pt x="275" y="6465"/>
                </a:lnTo>
                <a:lnTo>
                  <a:pt x="270" y="6474"/>
                </a:lnTo>
                <a:lnTo>
                  <a:pt x="267" y="6481"/>
                </a:lnTo>
                <a:lnTo>
                  <a:pt x="238" y="6527"/>
                </a:lnTo>
                <a:lnTo>
                  <a:pt x="206" y="6575"/>
                </a:lnTo>
                <a:lnTo>
                  <a:pt x="169" y="6629"/>
                </a:lnTo>
                <a:lnTo>
                  <a:pt x="131" y="6684"/>
                </a:lnTo>
                <a:lnTo>
                  <a:pt x="112" y="6710"/>
                </a:lnTo>
                <a:lnTo>
                  <a:pt x="93" y="6734"/>
                </a:lnTo>
                <a:lnTo>
                  <a:pt x="77" y="6754"/>
                </a:lnTo>
                <a:lnTo>
                  <a:pt x="62" y="6770"/>
                </a:lnTo>
                <a:lnTo>
                  <a:pt x="50" y="6782"/>
                </a:lnTo>
                <a:lnTo>
                  <a:pt x="45" y="6785"/>
                </a:lnTo>
                <a:lnTo>
                  <a:pt x="39" y="6789"/>
                </a:lnTo>
                <a:lnTo>
                  <a:pt x="34" y="6795"/>
                </a:lnTo>
                <a:lnTo>
                  <a:pt x="30" y="6803"/>
                </a:lnTo>
                <a:lnTo>
                  <a:pt x="26" y="6812"/>
                </a:lnTo>
                <a:lnTo>
                  <a:pt x="25" y="6819"/>
                </a:lnTo>
                <a:lnTo>
                  <a:pt x="25" y="6824"/>
                </a:lnTo>
                <a:lnTo>
                  <a:pt x="26" y="6830"/>
                </a:lnTo>
                <a:lnTo>
                  <a:pt x="28" y="6837"/>
                </a:lnTo>
                <a:lnTo>
                  <a:pt x="31" y="6844"/>
                </a:lnTo>
                <a:lnTo>
                  <a:pt x="36" y="6851"/>
                </a:lnTo>
                <a:lnTo>
                  <a:pt x="43" y="6857"/>
                </a:lnTo>
                <a:lnTo>
                  <a:pt x="52" y="6864"/>
                </a:lnTo>
                <a:lnTo>
                  <a:pt x="80" y="6890"/>
                </a:lnTo>
                <a:lnTo>
                  <a:pt x="79" y="6914"/>
                </a:lnTo>
                <a:lnTo>
                  <a:pt x="78" y="6929"/>
                </a:lnTo>
                <a:lnTo>
                  <a:pt x="75" y="6944"/>
                </a:lnTo>
                <a:lnTo>
                  <a:pt x="72" y="6959"/>
                </a:lnTo>
                <a:lnTo>
                  <a:pt x="66" y="6973"/>
                </a:lnTo>
                <a:lnTo>
                  <a:pt x="63" y="6979"/>
                </a:lnTo>
                <a:lnTo>
                  <a:pt x="60" y="6986"/>
                </a:lnTo>
                <a:lnTo>
                  <a:pt x="56" y="6991"/>
                </a:lnTo>
                <a:lnTo>
                  <a:pt x="52" y="6995"/>
                </a:lnTo>
                <a:lnTo>
                  <a:pt x="0" y="7039"/>
                </a:lnTo>
                <a:lnTo>
                  <a:pt x="1" y="7043"/>
                </a:lnTo>
                <a:lnTo>
                  <a:pt x="4" y="7051"/>
                </a:lnTo>
                <a:lnTo>
                  <a:pt x="6" y="7055"/>
                </a:lnTo>
                <a:lnTo>
                  <a:pt x="10" y="7059"/>
                </a:lnTo>
                <a:lnTo>
                  <a:pt x="15" y="7062"/>
                </a:lnTo>
                <a:lnTo>
                  <a:pt x="20" y="7063"/>
                </a:lnTo>
                <a:lnTo>
                  <a:pt x="87" y="6995"/>
                </a:lnTo>
                <a:lnTo>
                  <a:pt x="94" y="6991"/>
                </a:lnTo>
                <a:lnTo>
                  <a:pt x="104" y="6988"/>
                </a:lnTo>
                <a:lnTo>
                  <a:pt x="114" y="6984"/>
                </a:lnTo>
                <a:lnTo>
                  <a:pt x="128" y="6981"/>
                </a:lnTo>
                <a:lnTo>
                  <a:pt x="141" y="6980"/>
                </a:lnTo>
                <a:lnTo>
                  <a:pt x="148" y="6980"/>
                </a:lnTo>
                <a:lnTo>
                  <a:pt x="157" y="6981"/>
                </a:lnTo>
                <a:lnTo>
                  <a:pt x="164" y="6984"/>
                </a:lnTo>
                <a:lnTo>
                  <a:pt x="171" y="6988"/>
                </a:lnTo>
                <a:lnTo>
                  <a:pt x="174" y="6988"/>
                </a:lnTo>
                <a:lnTo>
                  <a:pt x="182" y="6991"/>
                </a:lnTo>
                <a:lnTo>
                  <a:pt x="192" y="6997"/>
                </a:lnTo>
                <a:lnTo>
                  <a:pt x="198" y="7002"/>
                </a:lnTo>
                <a:lnTo>
                  <a:pt x="204" y="7007"/>
                </a:lnTo>
                <a:lnTo>
                  <a:pt x="211" y="7014"/>
                </a:lnTo>
                <a:lnTo>
                  <a:pt x="217" y="7022"/>
                </a:lnTo>
                <a:lnTo>
                  <a:pt x="223" y="7030"/>
                </a:lnTo>
                <a:lnTo>
                  <a:pt x="228" y="7041"/>
                </a:lnTo>
                <a:lnTo>
                  <a:pt x="233" y="7053"/>
                </a:lnTo>
                <a:lnTo>
                  <a:pt x="238" y="7067"/>
                </a:lnTo>
                <a:lnTo>
                  <a:pt x="241" y="7082"/>
                </a:lnTo>
                <a:lnTo>
                  <a:pt x="243" y="7099"/>
                </a:lnTo>
                <a:lnTo>
                  <a:pt x="245" y="7119"/>
                </a:lnTo>
                <a:lnTo>
                  <a:pt x="249" y="7143"/>
                </a:lnTo>
                <a:lnTo>
                  <a:pt x="255" y="7174"/>
                </a:lnTo>
                <a:lnTo>
                  <a:pt x="260" y="7192"/>
                </a:lnTo>
                <a:lnTo>
                  <a:pt x="266" y="7211"/>
                </a:lnTo>
                <a:lnTo>
                  <a:pt x="273" y="7231"/>
                </a:lnTo>
                <a:lnTo>
                  <a:pt x="280" y="7251"/>
                </a:lnTo>
                <a:lnTo>
                  <a:pt x="289" y="7273"/>
                </a:lnTo>
                <a:lnTo>
                  <a:pt x="300" y="7295"/>
                </a:lnTo>
                <a:lnTo>
                  <a:pt x="312" y="7317"/>
                </a:lnTo>
                <a:lnTo>
                  <a:pt x="326" y="7338"/>
                </a:lnTo>
                <a:lnTo>
                  <a:pt x="340" y="7361"/>
                </a:lnTo>
                <a:lnTo>
                  <a:pt x="357" y="7382"/>
                </a:lnTo>
                <a:lnTo>
                  <a:pt x="376" y="7404"/>
                </a:lnTo>
                <a:lnTo>
                  <a:pt x="396" y="7423"/>
                </a:lnTo>
                <a:lnTo>
                  <a:pt x="418" y="7443"/>
                </a:lnTo>
                <a:lnTo>
                  <a:pt x="443" y="7462"/>
                </a:lnTo>
                <a:lnTo>
                  <a:pt x="469" y="7479"/>
                </a:lnTo>
                <a:lnTo>
                  <a:pt x="498" y="7495"/>
                </a:lnTo>
                <a:lnTo>
                  <a:pt x="514" y="7502"/>
                </a:lnTo>
                <a:lnTo>
                  <a:pt x="529" y="7510"/>
                </a:lnTo>
                <a:lnTo>
                  <a:pt x="546" y="7516"/>
                </a:lnTo>
                <a:lnTo>
                  <a:pt x="563" y="7522"/>
                </a:lnTo>
                <a:lnTo>
                  <a:pt x="581" y="7527"/>
                </a:lnTo>
                <a:lnTo>
                  <a:pt x="599" y="7532"/>
                </a:lnTo>
                <a:lnTo>
                  <a:pt x="618" y="7536"/>
                </a:lnTo>
                <a:lnTo>
                  <a:pt x="638" y="7541"/>
                </a:lnTo>
                <a:lnTo>
                  <a:pt x="658" y="7544"/>
                </a:lnTo>
                <a:lnTo>
                  <a:pt x="678" y="7547"/>
                </a:lnTo>
                <a:lnTo>
                  <a:pt x="700" y="7549"/>
                </a:lnTo>
                <a:lnTo>
                  <a:pt x="723" y="7550"/>
                </a:lnTo>
                <a:lnTo>
                  <a:pt x="746" y="7551"/>
                </a:lnTo>
                <a:lnTo>
                  <a:pt x="770" y="7551"/>
                </a:lnTo>
                <a:lnTo>
                  <a:pt x="795" y="7550"/>
                </a:lnTo>
                <a:lnTo>
                  <a:pt x="821" y="7549"/>
                </a:lnTo>
                <a:lnTo>
                  <a:pt x="837" y="7546"/>
                </a:lnTo>
                <a:lnTo>
                  <a:pt x="853" y="7543"/>
                </a:lnTo>
                <a:lnTo>
                  <a:pt x="869" y="7538"/>
                </a:lnTo>
                <a:lnTo>
                  <a:pt x="878" y="7533"/>
                </a:lnTo>
                <a:lnTo>
                  <a:pt x="884" y="7530"/>
                </a:lnTo>
                <a:lnTo>
                  <a:pt x="889" y="7525"/>
                </a:lnTo>
                <a:lnTo>
                  <a:pt x="892" y="7520"/>
                </a:lnTo>
                <a:lnTo>
                  <a:pt x="893" y="7518"/>
                </a:lnTo>
                <a:lnTo>
                  <a:pt x="893" y="7515"/>
                </a:lnTo>
                <a:lnTo>
                  <a:pt x="893" y="7512"/>
                </a:lnTo>
                <a:lnTo>
                  <a:pt x="892" y="7507"/>
                </a:lnTo>
                <a:lnTo>
                  <a:pt x="888" y="7501"/>
                </a:lnTo>
                <a:lnTo>
                  <a:pt x="880" y="7493"/>
                </a:lnTo>
                <a:lnTo>
                  <a:pt x="862" y="7488"/>
                </a:lnTo>
                <a:lnTo>
                  <a:pt x="823" y="7475"/>
                </a:lnTo>
                <a:lnTo>
                  <a:pt x="801" y="7468"/>
                </a:lnTo>
                <a:lnTo>
                  <a:pt x="781" y="7461"/>
                </a:lnTo>
                <a:lnTo>
                  <a:pt x="766" y="7455"/>
                </a:lnTo>
                <a:lnTo>
                  <a:pt x="759" y="7451"/>
                </a:lnTo>
                <a:lnTo>
                  <a:pt x="756" y="7449"/>
                </a:lnTo>
                <a:lnTo>
                  <a:pt x="729" y="7439"/>
                </a:lnTo>
                <a:lnTo>
                  <a:pt x="699" y="7430"/>
                </a:lnTo>
                <a:lnTo>
                  <a:pt x="661" y="7417"/>
                </a:lnTo>
                <a:lnTo>
                  <a:pt x="650" y="7411"/>
                </a:lnTo>
                <a:lnTo>
                  <a:pt x="627" y="7395"/>
                </a:lnTo>
                <a:lnTo>
                  <a:pt x="613" y="7385"/>
                </a:lnTo>
                <a:lnTo>
                  <a:pt x="602" y="7376"/>
                </a:lnTo>
                <a:lnTo>
                  <a:pt x="593" y="7366"/>
                </a:lnTo>
                <a:lnTo>
                  <a:pt x="590" y="7361"/>
                </a:lnTo>
                <a:lnTo>
                  <a:pt x="589" y="7358"/>
                </a:lnTo>
                <a:lnTo>
                  <a:pt x="591" y="7339"/>
                </a:lnTo>
                <a:lnTo>
                  <a:pt x="593" y="7319"/>
                </a:lnTo>
                <a:lnTo>
                  <a:pt x="594" y="7294"/>
                </a:lnTo>
                <a:lnTo>
                  <a:pt x="595" y="7266"/>
                </a:lnTo>
                <a:lnTo>
                  <a:pt x="594" y="7238"/>
                </a:lnTo>
                <a:lnTo>
                  <a:pt x="593" y="7223"/>
                </a:lnTo>
                <a:lnTo>
                  <a:pt x="591" y="7211"/>
                </a:lnTo>
                <a:lnTo>
                  <a:pt x="589" y="7198"/>
                </a:lnTo>
                <a:lnTo>
                  <a:pt x="586" y="7187"/>
                </a:lnTo>
                <a:lnTo>
                  <a:pt x="594" y="7184"/>
                </a:lnTo>
                <a:lnTo>
                  <a:pt x="602" y="7180"/>
                </a:lnTo>
                <a:lnTo>
                  <a:pt x="604" y="7177"/>
                </a:lnTo>
                <a:lnTo>
                  <a:pt x="607" y="7173"/>
                </a:lnTo>
                <a:lnTo>
                  <a:pt x="608" y="7170"/>
                </a:lnTo>
                <a:lnTo>
                  <a:pt x="609" y="7166"/>
                </a:lnTo>
                <a:lnTo>
                  <a:pt x="611" y="7157"/>
                </a:lnTo>
                <a:lnTo>
                  <a:pt x="617" y="7130"/>
                </a:lnTo>
                <a:lnTo>
                  <a:pt x="628" y="7090"/>
                </a:lnTo>
                <a:lnTo>
                  <a:pt x="635" y="7068"/>
                </a:lnTo>
                <a:lnTo>
                  <a:pt x="642" y="7044"/>
                </a:lnTo>
                <a:lnTo>
                  <a:pt x="652" y="7019"/>
                </a:lnTo>
                <a:lnTo>
                  <a:pt x="662" y="6994"/>
                </a:lnTo>
                <a:lnTo>
                  <a:pt x="672" y="6969"/>
                </a:lnTo>
                <a:lnTo>
                  <a:pt x="685" y="6945"/>
                </a:lnTo>
                <a:lnTo>
                  <a:pt x="698" y="6922"/>
                </a:lnTo>
                <a:lnTo>
                  <a:pt x="713" y="6902"/>
                </a:lnTo>
                <a:lnTo>
                  <a:pt x="720" y="6891"/>
                </a:lnTo>
                <a:lnTo>
                  <a:pt x="728" y="6883"/>
                </a:lnTo>
                <a:lnTo>
                  <a:pt x="737" y="6875"/>
                </a:lnTo>
                <a:lnTo>
                  <a:pt x="745" y="6867"/>
                </a:lnTo>
                <a:lnTo>
                  <a:pt x="778" y="6840"/>
                </a:lnTo>
                <a:lnTo>
                  <a:pt x="810" y="6811"/>
                </a:lnTo>
                <a:lnTo>
                  <a:pt x="840" y="6783"/>
                </a:lnTo>
                <a:lnTo>
                  <a:pt x="866" y="6756"/>
                </a:lnTo>
                <a:lnTo>
                  <a:pt x="888" y="6730"/>
                </a:lnTo>
                <a:lnTo>
                  <a:pt x="906" y="6709"/>
                </a:lnTo>
                <a:lnTo>
                  <a:pt x="912" y="6698"/>
                </a:lnTo>
                <a:lnTo>
                  <a:pt x="916" y="6690"/>
                </a:lnTo>
                <a:lnTo>
                  <a:pt x="919" y="6683"/>
                </a:lnTo>
                <a:lnTo>
                  <a:pt x="920" y="6676"/>
                </a:lnTo>
                <a:lnTo>
                  <a:pt x="920" y="6673"/>
                </a:lnTo>
                <a:lnTo>
                  <a:pt x="923" y="6668"/>
                </a:lnTo>
                <a:lnTo>
                  <a:pt x="934" y="6654"/>
                </a:lnTo>
                <a:lnTo>
                  <a:pt x="950" y="6633"/>
                </a:lnTo>
                <a:lnTo>
                  <a:pt x="971" y="6609"/>
                </a:lnTo>
                <a:lnTo>
                  <a:pt x="1024" y="6550"/>
                </a:lnTo>
                <a:lnTo>
                  <a:pt x="1087" y="6484"/>
                </a:lnTo>
                <a:lnTo>
                  <a:pt x="1152" y="6415"/>
                </a:lnTo>
                <a:lnTo>
                  <a:pt x="1212" y="6354"/>
                </a:lnTo>
                <a:lnTo>
                  <a:pt x="1291" y="6274"/>
                </a:lnTo>
                <a:lnTo>
                  <a:pt x="1322" y="6241"/>
                </a:lnTo>
                <a:lnTo>
                  <a:pt x="1376" y="6184"/>
                </a:lnTo>
                <a:lnTo>
                  <a:pt x="1443" y="6109"/>
                </a:lnTo>
                <a:lnTo>
                  <a:pt x="1517" y="6027"/>
                </a:lnTo>
                <a:lnTo>
                  <a:pt x="1588" y="5944"/>
                </a:lnTo>
                <a:lnTo>
                  <a:pt x="1620" y="5907"/>
                </a:lnTo>
                <a:lnTo>
                  <a:pt x="1649" y="5871"/>
                </a:lnTo>
                <a:lnTo>
                  <a:pt x="1673" y="5840"/>
                </a:lnTo>
                <a:lnTo>
                  <a:pt x="1692" y="5815"/>
                </a:lnTo>
                <a:lnTo>
                  <a:pt x="1704" y="5797"/>
                </a:lnTo>
                <a:lnTo>
                  <a:pt x="1708" y="5790"/>
                </a:lnTo>
                <a:lnTo>
                  <a:pt x="1709" y="5784"/>
                </a:lnTo>
                <a:lnTo>
                  <a:pt x="1722" y="5777"/>
                </a:lnTo>
                <a:lnTo>
                  <a:pt x="1759" y="5756"/>
                </a:lnTo>
                <a:lnTo>
                  <a:pt x="1784" y="5741"/>
                </a:lnTo>
                <a:lnTo>
                  <a:pt x="1812" y="5721"/>
                </a:lnTo>
                <a:lnTo>
                  <a:pt x="1843" y="5699"/>
                </a:lnTo>
                <a:lnTo>
                  <a:pt x="1876" y="5674"/>
                </a:lnTo>
                <a:lnTo>
                  <a:pt x="1908" y="5647"/>
                </a:lnTo>
                <a:lnTo>
                  <a:pt x="1924" y="5632"/>
                </a:lnTo>
                <a:lnTo>
                  <a:pt x="1940" y="5616"/>
                </a:lnTo>
                <a:lnTo>
                  <a:pt x="1957" y="5601"/>
                </a:lnTo>
                <a:lnTo>
                  <a:pt x="1971" y="5583"/>
                </a:lnTo>
                <a:lnTo>
                  <a:pt x="1987" y="5565"/>
                </a:lnTo>
                <a:lnTo>
                  <a:pt x="2000" y="5548"/>
                </a:lnTo>
                <a:lnTo>
                  <a:pt x="2014" y="5529"/>
                </a:lnTo>
                <a:lnTo>
                  <a:pt x="2027" y="5509"/>
                </a:lnTo>
                <a:lnTo>
                  <a:pt x="2039" y="5490"/>
                </a:lnTo>
                <a:lnTo>
                  <a:pt x="2049" y="5469"/>
                </a:lnTo>
                <a:lnTo>
                  <a:pt x="2058" y="5448"/>
                </a:lnTo>
                <a:lnTo>
                  <a:pt x="2067" y="5426"/>
                </a:lnTo>
                <a:lnTo>
                  <a:pt x="2073" y="5405"/>
                </a:lnTo>
                <a:lnTo>
                  <a:pt x="2079" y="5383"/>
                </a:lnTo>
                <a:lnTo>
                  <a:pt x="2107" y="5312"/>
                </a:lnTo>
                <a:lnTo>
                  <a:pt x="2138" y="5239"/>
                </a:lnTo>
                <a:lnTo>
                  <a:pt x="2174" y="5153"/>
                </a:lnTo>
                <a:lnTo>
                  <a:pt x="2213" y="5065"/>
                </a:lnTo>
                <a:lnTo>
                  <a:pt x="2250" y="4985"/>
                </a:lnTo>
                <a:lnTo>
                  <a:pt x="2267" y="4950"/>
                </a:lnTo>
                <a:lnTo>
                  <a:pt x="2282" y="4921"/>
                </a:lnTo>
                <a:lnTo>
                  <a:pt x="2295" y="4899"/>
                </a:lnTo>
                <a:lnTo>
                  <a:pt x="2301" y="4891"/>
                </a:lnTo>
                <a:lnTo>
                  <a:pt x="2305" y="4885"/>
                </a:lnTo>
                <a:lnTo>
                  <a:pt x="2331" y="4910"/>
                </a:lnTo>
                <a:lnTo>
                  <a:pt x="2358" y="4936"/>
                </a:lnTo>
                <a:lnTo>
                  <a:pt x="2388" y="4969"/>
                </a:lnTo>
                <a:lnTo>
                  <a:pt x="2419" y="5004"/>
                </a:lnTo>
                <a:lnTo>
                  <a:pt x="2434" y="5023"/>
                </a:lnTo>
                <a:lnTo>
                  <a:pt x="2446" y="5041"/>
                </a:lnTo>
                <a:lnTo>
                  <a:pt x="2458" y="5058"/>
                </a:lnTo>
                <a:lnTo>
                  <a:pt x="2467" y="5075"/>
                </a:lnTo>
                <a:lnTo>
                  <a:pt x="2473" y="5090"/>
                </a:lnTo>
                <a:lnTo>
                  <a:pt x="2475" y="5098"/>
                </a:lnTo>
                <a:lnTo>
                  <a:pt x="2476" y="5104"/>
                </a:lnTo>
                <a:lnTo>
                  <a:pt x="2491" y="5127"/>
                </a:lnTo>
                <a:lnTo>
                  <a:pt x="2506" y="5149"/>
                </a:lnTo>
                <a:lnTo>
                  <a:pt x="2525" y="5176"/>
                </a:lnTo>
                <a:lnTo>
                  <a:pt x="2545" y="5204"/>
                </a:lnTo>
                <a:lnTo>
                  <a:pt x="2564" y="5229"/>
                </a:lnTo>
                <a:lnTo>
                  <a:pt x="2574" y="5241"/>
                </a:lnTo>
                <a:lnTo>
                  <a:pt x="2582" y="5249"/>
                </a:lnTo>
                <a:lnTo>
                  <a:pt x="2589" y="5255"/>
                </a:lnTo>
                <a:lnTo>
                  <a:pt x="2597" y="5259"/>
                </a:lnTo>
                <a:lnTo>
                  <a:pt x="2597" y="5295"/>
                </a:lnTo>
                <a:lnTo>
                  <a:pt x="2598" y="5333"/>
                </a:lnTo>
                <a:lnTo>
                  <a:pt x="2601" y="5379"/>
                </a:lnTo>
                <a:lnTo>
                  <a:pt x="2604" y="5427"/>
                </a:lnTo>
                <a:lnTo>
                  <a:pt x="2607" y="5451"/>
                </a:lnTo>
                <a:lnTo>
                  <a:pt x="2610" y="5474"/>
                </a:lnTo>
                <a:lnTo>
                  <a:pt x="2613" y="5496"/>
                </a:lnTo>
                <a:lnTo>
                  <a:pt x="2617" y="5515"/>
                </a:lnTo>
                <a:lnTo>
                  <a:pt x="2623" y="5532"/>
                </a:lnTo>
                <a:lnTo>
                  <a:pt x="2628" y="5546"/>
                </a:lnTo>
                <a:lnTo>
                  <a:pt x="2634" y="5558"/>
                </a:lnTo>
                <a:lnTo>
                  <a:pt x="2639" y="5573"/>
                </a:lnTo>
                <a:lnTo>
                  <a:pt x="2643" y="5587"/>
                </a:lnTo>
                <a:lnTo>
                  <a:pt x="2647" y="5604"/>
                </a:lnTo>
                <a:lnTo>
                  <a:pt x="2655" y="5638"/>
                </a:lnTo>
                <a:lnTo>
                  <a:pt x="2660" y="5675"/>
                </a:lnTo>
                <a:lnTo>
                  <a:pt x="2664" y="5713"/>
                </a:lnTo>
                <a:lnTo>
                  <a:pt x="2666" y="5750"/>
                </a:lnTo>
                <a:lnTo>
                  <a:pt x="2667" y="5784"/>
                </a:lnTo>
                <a:lnTo>
                  <a:pt x="2668" y="5816"/>
                </a:lnTo>
                <a:lnTo>
                  <a:pt x="2669" y="5836"/>
                </a:lnTo>
                <a:lnTo>
                  <a:pt x="2671" y="5865"/>
                </a:lnTo>
                <a:lnTo>
                  <a:pt x="2682" y="5945"/>
                </a:lnTo>
                <a:lnTo>
                  <a:pt x="2696" y="6046"/>
                </a:lnTo>
                <a:lnTo>
                  <a:pt x="2714" y="6155"/>
                </a:lnTo>
                <a:lnTo>
                  <a:pt x="2734" y="6263"/>
                </a:lnTo>
                <a:lnTo>
                  <a:pt x="2744" y="6313"/>
                </a:lnTo>
                <a:lnTo>
                  <a:pt x="2753" y="6359"/>
                </a:lnTo>
                <a:lnTo>
                  <a:pt x="2763" y="6398"/>
                </a:lnTo>
                <a:lnTo>
                  <a:pt x="2772" y="6431"/>
                </a:lnTo>
                <a:lnTo>
                  <a:pt x="2780" y="6456"/>
                </a:lnTo>
                <a:lnTo>
                  <a:pt x="2784" y="6464"/>
                </a:lnTo>
                <a:lnTo>
                  <a:pt x="2788" y="6470"/>
                </a:lnTo>
                <a:lnTo>
                  <a:pt x="2794" y="6479"/>
                </a:lnTo>
                <a:lnTo>
                  <a:pt x="2799" y="6492"/>
                </a:lnTo>
                <a:lnTo>
                  <a:pt x="2802" y="6506"/>
                </a:lnTo>
                <a:lnTo>
                  <a:pt x="2805" y="6522"/>
                </a:lnTo>
                <a:lnTo>
                  <a:pt x="2807" y="6539"/>
                </a:lnTo>
                <a:lnTo>
                  <a:pt x="2808" y="6555"/>
                </a:lnTo>
                <a:lnTo>
                  <a:pt x="2809" y="6590"/>
                </a:lnTo>
                <a:lnTo>
                  <a:pt x="2808" y="6624"/>
                </a:lnTo>
                <a:lnTo>
                  <a:pt x="2806" y="6653"/>
                </a:lnTo>
                <a:lnTo>
                  <a:pt x="2803" y="6685"/>
                </a:lnTo>
                <a:lnTo>
                  <a:pt x="2816" y="6759"/>
                </a:lnTo>
                <a:lnTo>
                  <a:pt x="2830" y="6837"/>
                </a:lnTo>
                <a:lnTo>
                  <a:pt x="2847" y="6930"/>
                </a:lnTo>
                <a:lnTo>
                  <a:pt x="2865" y="7026"/>
                </a:lnTo>
                <a:lnTo>
                  <a:pt x="2876" y="7073"/>
                </a:lnTo>
                <a:lnTo>
                  <a:pt x="2886" y="7116"/>
                </a:lnTo>
                <a:lnTo>
                  <a:pt x="2895" y="7156"/>
                </a:lnTo>
                <a:lnTo>
                  <a:pt x="2905" y="7190"/>
                </a:lnTo>
                <a:lnTo>
                  <a:pt x="2914" y="7218"/>
                </a:lnTo>
                <a:lnTo>
                  <a:pt x="2918" y="7229"/>
                </a:lnTo>
                <a:lnTo>
                  <a:pt x="2922" y="7238"/>
                </a:lnTo>
                <a:lnTo>
                  <a:pt x="2931" y="7253"/>
                </a:lnTo>
                <a:lnTo>
                  <a:pt x="2937" y="7269"/>
                </a:lnTo>
                <a:lnTo>
                  <a:pt x="2948" y="7297"/>
                </a:lnTo>
                <a:lnTo>
                  <a:pt x="2956" y="7323"/>
                </a:lnTo>
                <a:lnTo>
                  <a:pt x="2961" y="7346"/>
                </a:lnTo>
                <a:lnTo>
                  <a:pt x="2964" y="7363"/>
                </a:lnTo>
                <a:lnTo>
                  <a:pt x="2966" y="7378"/>
                </a:lnTo>
                <a:lnTo>
                  <a:pt x="2967" y="7389"/>
                </a:lnTo>
                <a:lnTo>
                  <a:pt x="2966" y="7402"/>
                </a:lnTo>
                <a:lnTo>
                  <a:pt x="2967" y="7414"/>
                </a:lnTo>
                <a:lnTo>
                  <a:pt x="2969" y="7420"/>
                </a:lnTo>
                <a:lnTo>
                  <a:pt x="2971" y="7427"/>
                </a:lnTo>
                <a:lnTo>
                  <a:pt x="2973" y="7432"/>
                </a:lnTo>
                <a:lnTo>
                  <a:pt x="2976" y="7437"/>
                </a:lnTo>
                <a:lnTo>
                  <a:pt x="2981" y="7441"/>
                </a:lnTo>
                <a:lnTo>
                  <a:pt x="2987" y="7443"/>
                </a:lnTo>
                <a:lnTo>
                  <a:pt x="2994" y="7444"/>
                </a:lnTo>
                <a:lnTo>
                  <a:pt x="3001" y="7443"/>
                </a:lnTo>
                <a:lnTo>
                  <a:pt x="3012" y="7439"/>
                </a:lnTo>
                <a:lnTo>
                  <a:pt x="3022" y="7434"/>
                </a:lnTo>
                <a:lnTo>
                  <a:pt x="3043" y="7424"/>
                </a:lnTo>
                <a:lnTo>
                  <a:pt x="3097" y="7404"/>
                </a:lnTo>
                <a:lnTo>
                  <a:pt x="3099" y="7441"/>
                </a:lnTo>
                <a:lnTo>
                  <a:pt x="3102" y="7443"/>
                </a:lnTo>
                <a:lnTo>
                  <a:pt x="3111" y="7448"/>
                </a:lnTo>
                <a:lnTo>
                  <a:pt x="3116" y="7449"/>
                </a:lnTo>
                <a:lnTo>
                  <a:pt x="3122" y="7449"/>
                </a:lnTo>
                <a:lnTo>
                  <a:pt x="3126" y="7448"/>
                </a:lnTo>
                <a:lnTo>
                  <a:pt x="3127" y="7447"/>
                </a:lnTo>
                <a:lnTo>
                  <a:pt x="3129" y="7445"/>
                </a:lnTo>
                <a:lnTo>
                  <a:pt x="3129" y="7391"/>
                </a:lnTo>
                <a:lnTo>
                  <a:pt x="3173" y="7376"/>
                </a:lnTo>
                <a:lnTo>
                  <a:pt x="3220" y="7361"/>
                </a:lnTo>
                <a:lnTo>
                  <a:pt x="3244" y="7354"/>
                </a:lnTo>
                <a:lnTo>
                  <a:pt x="3266" y="7349"/>
                </a:lnTo>
                <a:lnTo>
                  <a:pt x="3288" y="7344"/>
                </a:lnTo>
                <a:lnTo>
                  <a:pt x="3307" y="7340"/>
                </a:lnTo>
                <a:lnTo>
                  <a:pt x="3334" y="7351"/>
                </a:lnTo>
                <a:lnTo>
                  <a:pt x="3372" y="7367"/>
                </a:lnTo>
                <a:lnTo>
                  <a:pt x="3407" y="7384"/>
                </a:lnTo>
                <a:lnTo>
                  <a:pt x="3420" y="7391"/>
                </a:lnTo>
                <a:lnTo>
                  <a:pt x="3429" y="7397"/>
                </a:lnTo>
                <a:lnTo>
                  <a:pt x="3436" y="7402"/>
                </a:lnTo>
                <a:lnTo>
                  <a:pt x="3449" y="7406"/>
                </a:lnTo>
                <a:lnTo>
                  <a:pt x="3471" y="7412"/>
                </a:lnTo>
                <a:lnTo>
                  <a:pt x="3498" y="7418"/>
                </a:lnTo>
                <a:lnTo>
                  <a:pt x="3531" y="7423"/>
                </a:lnTo>
                <a:lnTo>
                  <a:pt x="3569" y="7429"/>
                </a:lnTo>
                <a:lnTo>
                  <a:pt x="3611" y="7433"/>
                </a:lnTo>
                <a:lnTo>
                  <a:pt x="3657" y="7434"/>
                </a:lnTo>
                <a:lnTo>
                  <a:pt x="3681" y="7435"/>
                </a:lnTo>
                <a:lnTo>
                  <a:pt x="3706" y="7434"/>
                </a:lnTo>
                <a:lnTo>
                  <a:pt x="3730" y="7433"/>
                </a:lnTo>
                <a:lnTo>
                  <a:pt x="3756" y="7431"/>
                </a:lnTo>
                <a:lnTo>
                  <a:pt x="3783" y="7428"/>
                </a:lnTo>
                <a:lnTo>
                  <a:pt x="3809" y="7423"/>
                </a:lnTo>
                <a:lnTo>
                  <a:pt x="3837" y="7419"/>
                </a:lnTo>
                <a:lnTo>
                  <a:pt x="3864" y="7413"/>
                </a:lnTo>
                <a:lnTo>
                  <a:pt x="3891" y="7406"/>
                </a:lnTo>
                <a:lnTo>
                  <a:pt x="3919" y="7399"/>
                </a:lnTo>
                <a:lnTo>
                  <a:pt x="3946" y="7389"/>
                </a:lnTo>
                <a:lnTo>
                  <a:pt x="3974" y="7379"/>
                </a:lnTo>
                <a:lnTo>
                  <a:pt x="4001" y="7366"/>
                </a:lnTo>
                <a:lnTo>
                  <a:pt x="4028" y="7353"/>
                </a:lnTo>
                <a:lnTo>
                  <a:pt x="4055" y="7338"/>
                </a:lnTo>
                <a:lnTo>
                  <a:pt x="4081" y="7322"/>
                </a:lnTo>
                <a:lnTo>
                  <a:pt x="4099" y="7310"/>
                </a:lnTo>
                <a:lnTo>
                  <a:pt x="4114" y="7299"/>
                </a:lnTo>
                <a:lnTo>
                  <a:pt x="4130" y="7286"/>
                </a:lnTo>
                <a:lnTo>
                  <a:pt x="4136" y="7279"/>
                </a:lnTo>
                <a:lnTo>
                  <a:pt x="4141" y="7273"/>
                </a:lnTo>
                <a:lnTo>
                  <a:pt x="4143" y="7267"/>
                </a:lnTo>
                <a:lnTo>
                  <a:pt x="4144" y="7264"/>
                </a:lnTo>
                <a:lnTo>
                  <a:pt x="4143" y="7262"/>
                </a:lnTo>
                <a:lnTo>
                  <a:pt x="4142" y="7258"/>
                </a:lnTo>
                <a:lnTo>
                  <a:pt x="4141" y="7256"/>
                </a:lnTo>
                <a:lnTo>
                  <a:pt x="4138" y="7255"/>
                </a:lnTo>
                <a:lnTo>
                  <a:pt x="4135" y="7253"/>
                </a:lnTo>
                <a:lnTo>
                  <a:pt x="4125" y="7251"/>
                </a:lnTo>
                <a:lnTo>
                  <a:pt x="4109" y="7250"/>
                </a:lnTo>
                <a:lnTo>
                  <a:pt x="4096" y="7250"/>
                </a:lnTo>
                <a:lnTo>
                  <a:pt x="4059" y="7251"/>
                </a:lnTo>
                <a:lnTo>
                  <a:pt x="4012" y="7250"/>
                </a:lnTo>
                <a:lnTo>
                  <a:pt x="3987" y="7249"/>
                </a:lnTo>
                <a:lnTo>
                  <a:pt x="3962" y="7246"/>
                </a:lnTo>
                <a:lnTo>
                  <a:pt x="3934" y="7243"/>
                </a:lnTo>
                <a:lnTo>
                  <a:pt x="3932" y="7243"/>
                </a:lnTo>
                <a:lnTo>
                  <a:pt x="3934" y="7243"/>
                </a:lnTo>
                <a:lnTo>
                  <a:pt x="3955" y="7246"/>
                </a:lnTo>
                <a:lnTo>
                  <a:pt x="3915" y="7242"/>
                </a:lnTo>
                <a:lnTo>
                  <a:pt x="3882" y="7240"/>
                </a:lnTo>
                <a:lnTo>
                  <a:pt x="3855" y="7238"/>
                </a:lnTo>
                <a:lnTo>
                  <a:pt x="3849" y="7238"/>
                </a:lnTo>
                <a:lnTo>
                  <a:pt x="3833" y="7235"/>
                </a:lnTo>
                <a:lnTo>
                  <a:pt x="3812" y="7229"/>
                </a:lnTo>
                <a:lnTo>
                  <a:pt x="3802" y="7226"/>
                </a:lnTo>
                <a:lnTo>
                  <a:pt x="3791" y="7222"/>
                </a:lnTo>
                <a:lnTo>
                  <a:pt x="3781" y="7217"/>
                </a:lnTo>
                <a:lnTo>
                  <a:pt x="3759" y="7206"/>
                </a:lnTo>
                <a:lnTo>
                  <a:pt x="3727" y="7191"/>
                </a:lnTo>
                <a:lnTo>
                  <a:pt x="3712" y="7185"/>
                </a:lnTo>
                <a:lnTo>
                  <a:pt x="3696" y="7180"/>
                </a:lnTo>
                <a:lnTo>
                  <a:pt x="3704" y="7179"/>
                </a:lnTo>
                <a:lnTo>
                  <a:pt x="3705" y="7174"/>
                </a:lnTo>
                <a:lnTo>
                  <a:pt x="3706" y="7169"/>
                </a:lnTo>
                <a:lnTo>
                  <a:pt x="3705" y="7162"/>
                </a:lnTo>
                <a:lnTo>
                  <a:pt x="3702" y="7155"/>
                </a:lnTo>
                <a:lnTo>
                  <a:pt x="3698" y="7144"/>
                </a:lnTo>
                <a:lnTo>
                  <a:pt x="3691" y="7134"/>
                </a:lnTo>
                <a:lnTo>
                  <a:pt x="3680" y="7123"/>
                </a:lnTo>
                <a:lnTo>
                  <a:pt x="3670" y="7105"/>
                </a:lnTo>
                <a:lnTo>
                  <a:pt x="3660" y="7086"/>
                </a:lnTo>
                <a:lnTo>
                  <a:pt x="3646" y="7066"/>
                </a:lnTo>
                <a:lnTo>
                  <a:pt x="3631" y="7044"/>
                </a:lnTo>
                <a:lnTo>
                  <a:pt x="3622" y="7033"/>
                </a:lnTo>
                <a:lnTo>
                  <a:pt x="3612" y="7024"/>
                </a:lnTo>
                <a:lnTo>
                  <a:pt x="3603" y="7015"/>
                </a:lnTo>
                <a:lnTo>
                  <a:pt x="3593" y="7008"/>
                </a:lnTo>
                <a:lnTo>
                  <a:pt x="3582" y="7002"/>
                </a:lnTo>
                <a:lnTo>
                  <a:pt x="3572" y="6999"/>
                </a:lnTo>
                <a:lnTo>
                  <a:pt x="3561" y="6988"/>
                </a:lnTo>
                <a:lnTo>
                  <a:pt x="3551" y="6975"/>
                </a:lnTo>
                <a:lnTo>
                  <a:pt x="3540" y="6959"/>
                </a:lnTo>
                <a:lnTo>
                  <a:pt x="3527" y="6940"/>
                </a:lnTo>
                <a:lnTo>
                  <a:pt x="3517" y="6920"/>
                </a:lnTo>
                <a:lnTo>
                  <a:pt x="3512" y="6910"/>
                </a:lnTo>
                <a:lnTo>
                  <a:pt x="3508" y="6900"/>
                </a:lnTo>
                <a:lnTo>
                  <a:pt x="3505" y="6889"/>
                </a:lnTo>
                <a:lnTo>
                  <a:pt x="3504" y="6880"/>
                </a:lnTo>
                <a:lnTo>
                  <a:pt x="3462" y="6699"/>
                </a:lnTo>
                <a:lnTo>
                  <a:pt x="3416" y="6512"/>
                </a:lnTo>
                <a:lnTo>
                  <a:pt x="3363" y="6293"/>
                </a:lnTo>
                <a:lnTo>
                  <a:pt x="3306" y="6068"/>
                </a:lnTo>
                <a:lnTo>
                  <a:pt x="3278" y="5960"/>
                </a:lnTo>
                <a:lnTo>
                  <a:pt x="3252" y="5860"/>
                </a:lnTo>
                <a:lnTo>
                  <a:pt x="3227" y="5771"/>
                </a:lnTo>
                <a:lnTo>
                  <a:pt x="3207" y="5696"/>
                </a:lnTo>
                <a:lnTo>
                  <a:pt x="3188" y="5639"/>
                </a:lnTo>
                <a:lnTo>
                  <a:pt x="3181" y="5617"/>
                </a:lnTo>
                <a:lnTo>
                  <a:pt x="3173" y="5602"/>
                </a:lnTo>
                <a:lnTo>
                  <a:pt x="3170" y="5572"/>
                </a:lnTo>
                <a:lnTo>
                  <a:pt x="3167" y="5540"/>
                </a:lnTo>
                <a:lnTo>
                  <a:pt x="3163" y="5500"/>
                </a:lnTo>
                <a:lnTo>
                  <a:pt x="3160" y="5458"/>
                </a:lnTo>
                <a:lnTo>
                  <a:pt x="3159" y="5415"/>
                </a:lnTo>
                <a:lnTo>
                  <a:pt x="3159" y="5376"/>
                </a:lnTo>
                <a:lnTo>
                  <a:pt x="3160" y="5358"/>
                </a:lnTo>
                <a:lnTo>
                  <a:pt x="3162" y="5342"/>
                </a:lnTo>
                <a:lnTo>
                  <a:pt x="3163" y="5321"/>
                </a:lnTo>
                <a:lnTo>
                  <a:pt x="3164" y="5296"/>
                </a:lnTo>
                <a:lnTo>
                  <a:pt x="3163" y="5264"/>
                </a:lnTo>
                <a:lnTo>
                  <a:pt x="3162" y="5246"/>
                </a:lnTo>
                <a:lnTo>
                  <a:pt x="3160" y="5226"/>
                </a:lnTo>
                <a:lnTo>
                  <a:pt x="3157" y="5207"/>
                </a:lnTo>
                <a:lnTo>
                  <a:pt x="3154" y="5185"/>
                </a:lnTo>
                <a:lnTo>
                  <a:pt x="3149" y="5163"/>
                </a:lnTo>
                <a:lnTo>
                  <a:pt x="3142" y="5141"/>
                </a:lnTo>
                <a:lnTo>
                  <a:pt x="3135" y="5118"/>
                </a:lnTo>
                <a:lnTo>
                  <a:pt x="3126" y="5096"/>
                </a:lnTo>
                <a:lnTo>
                  <a:pt x="3121" y="5065"/>
                </a:lnTo>
                <a:lnTo>
                  <a:pt x="3104" y="4982"/>
                </a:lnTo>
                <a:lnTo>
                  <a:pt x="3092" y="4925"/>
                </a:lnTo>
                <a:lnTo>
                  <a:pt x="3078" y="4860"/>
                </a:lnTo>
                <a:lnTo>
                  <a:pt x="3061" y="4789"/>
                </a:lnTo>
                <a:lnTo>
                  <a:pt x="3044" y="4713"/>
                </a:lnTo>
                <a:lnTo>
                  <a:pt x="3023" y="4634"/>
                </a:lnTo>
                <a:lnTo>
                  <a:pt x="3000" y="4554"/>
                </a:lnTo>
                <a:lnTo>
                  <a:pt x="2976" y="4473"/>
                </a:lnTo>
                <a:lnTo>
                  <a:pt x="2951" y="4395"/>
                </a:lnTo>
                <a:lnTo>
                  <a:pt x="2938" y="4358"/>
                </a:lnTo>
                <a:lnTo>
                  <a:pt x="2924" y="4321"/>
                </a:lnTo>
                <a:lnTo>
                  <a:pt x="2910" y="4285"/>
                </a:lnTo>
                <a:lnTo>
                  <a:pt x="2895" y="4252"/>
                </a:lnTo>
                <a:lnTo>
                  <a:pt x="2881" y="4220"/>
                </a:lnTo>
                <a:lnTo>
                  <a:pt x="2866" y="4190"/>
                </a:lnTo>
                <a:lnTo>
                  <a:pt x="2851" y="4162"/>
                </a:lnTo>
                <a:lnTo>
                  <a:pt x="2835" y="4136"/>
                </a:lnTo>
                <a:lnTo>
                  <a:pt x="2819" y="4089"/>
                </a:lnTo>
                <a:lnTo>
                  <a:pt x="2796" y="4025"/>
                </a:lnTo>
                <a:lnTo>
                  <a:pt x="2793" y="3982"/>
                </a:lnTo>
                <a:lnTo>
                  <a:pt x="2789" y="3938"/>
                </a:lnTo>
                <a:lnTo>
                  <a:pt x="2782" y="3886"/>
                </a:lnTo>
                <a:lnTo>
                  <a:pt x="2823" y="3891"/>
                </a:lnTo>
                <a:lnTo>
                  <a:pt x="2831" y="3891"/>
                </a:lnTo>
                <a:lnTo>
                  <a:pt x="2838" y="3889"/>
                </a:lnTo>
                <a:lnTo>
                  <a:pt x="2845" y="3886"/>
                </a:lnTo>
                <a:lnTo>
                  <a:pt x="2850" y="3882"/>
                </a:lnTo>
                <a:lnTo>
                  <a:pt x="2855" y="3876"/>
                </a:lnTo>
                <a:lnTo>
                  <a:pt x="2858" y="3869"/>
                </a:lnTo>
                <a:lnTo>
                  <a:pt x="2862" y="3862"/>
                </a:lnTo>
                <a:lnTo>
                  <a:pt x="2864" y="3854"/>
                </a:lnTo>
                <a:lnTo>
                  <a:pt x="2866" y="3845"/>
                </a:lnTo>
                <a:lnTo>
                  <a:pt x="2867" y="3836"/>
                </a:lnTo>
                <a:lnTo>
                  <a:pt x="2869" y="3815"/>
                </a:lnTo>
                <a:lnTo>
                  <a:pt x="2868" y="3795"/>
                </a:lnTo>
                <a:lnTo>
                  <a:pt x="2867" y="3772"/>
                </a:lnTo>
                <a:lnTo>
                  <a:pt x="2864" y="3749"/>
                </a:lnTo>
                <a:lnTo>
                  <a:pt x="2860" y="3728"/>
                </a:lnTo>
                <a:lnTo>
                  <a:pt x="2852" y="3690"/>
                </a:lnTo>
                <a:lnTo>
                  <a:pt x="2846" y="3662"/>
                </a:lnTo>
                <a:lnTo>
                  <a:pt x="2842" y="3653"/>
                </a:lnTo>
                <a:lnTo>
                  <a:pt x="2841" y="3626"/>
                </a:lnTo>
                <a:lnTo>
                  <a:pt x="2839" y="3582"/>
                </a:lnTo>
                <a:lnTo>
                  <a:pt x="2832" y="3468"/>
                </a:lnTo>
                <a:lnTo>
                  <a:pt x="2823" y="3313"/>
                </a:lnTo>
                <a:lnTo>
                  <a:pt x="2837" y="3136"/>
                </a:lnTo>
                <a:lnTo>
                  <a:pt x="2850" y="3001"/>
                </a:lnTo>
                <a:lnTo>
                  <a:pt x="2859" y="2914"/>
                </a:lnTo>
                <a:lnTo>
                  <a:pt x="2862" y="2884"/>
                </a:lnTo>
                <a:lnTo>
                  <a:pt x="2863" y="2881"/>
                </a:lnTo>
                <a:lnTo>
                  <a:pt x="2865" y="2879"/>
                </a:lnTo>
                <a:lnTo>
                  <a:pt x="2868" y="2878"/>
                </a:lnTo>
                <a:lnTo>
                  <a:pt x="2873" y="2879"/>
                </a:lnTo>
                <a:lnTo>
                  <a:pt x="2878" y="2880"/>
                </a:lnTo>
                <a:lnTo>
                  <a:pt x="2884" y="2882"/>
                </a:lnTo>
                <a:lnTo>
                  <a:pt x="2899" y="2889"/>
                </a:lnTo>
                <a:lnTo>
                  <a:pt x="2930" y="2914"/>
                </a:lnTo>
                <a:lnTo>
                  <a:pt x="3005" y="2970"/>
                </a:lnTo>
                <a:lnTo>
                  <a:pt x="3070" y="3017"/>
                </a:lnTo>
                <a:lnTo>
                  <a:pt x="3115" y="3048"/>
                </a:lnTo>
                <a:lnTo>
                  <a:pt x="3134" y="3061"/>
                </a:lnTo>
                <a:lnTo>
                  <a:pt x="3178" y="3096"/>
                </a:lnTo>
                <a:lnTo>
                  <a:pt x="3182" y="3102"/>
                </a:lnTo>
                <a:lnTo>
                  <a:pt x="3188" y="3108"/>
                </a:lnTo>
                <a:lnTo>
                  <a:pt x="3209" y="3123"/>
                </a:lnTo>
                <a:lnTo>
                  <a:pt x="3238" y="3143"/>
                </a:lnTo>
                <a:lnTo>
                  <a:pt x="3274" y="3165"/>
                </a:lnTo>
                <a:lnTo>
                  <a:pt x="3316" y="3189"/>
                </a:lnTo>
                <a:lnTo>
                  <a:pt x="3361" y="3215"/>
                </a:lnTo>
                <a:lnTo>
                  <a:pt x="3459" y="3268"/>
                </a:lnTo>
                <a:lnTo>
                  <a:pt x="3555" y="3318"/>
                </a:lnTo>
                <a:lnTo>
                  <a:pt x="3638" y="3362"/>
                </a:lnTo>
                <a:lnTo>
                  <a:pt x="3719" y="3404"/>
                </a:lnTo>
                <a:lnTo>
                  <a:pt x="3761" y="3418"/>
                </a:lnTo>
                <a:lnTo>
                  <a:pt x="3817" y="3440"/>
                </a:lnTo>
                <a:lnTo>
                  <a:pt x="3886" y="3467"/>
                </a:lnTo>
                <a:lnTo>
                  <a:pt x="3906" y="3475"/>
                </a:lnTo>
                <a:lnTo>
                  <a:pt x="3922" y="3481"/>
                </a:lnTo>
                <a:lnTo>
                  <a:pt x="3936" y="3486"/>
                </a:lnTo>
                <a:lnTo>
                  <a:pt x="3948" y="3489"/>
                </a:lnTo>
                <a:lnTo>
                  <a:pt x="3959" y="3491"/>
                </a:lnTo>
                <a:lnTo>
                  <a:pt x="3968" y="3492"/>
                </a:lnTo>
                <a:lnTo>
                  <a:pt x="3975" y="3492"/>
                </a:lnTo>
                <a:lnTo>
                  <a:pt x="3981" y="3491"/>
                </a:lnTo>
                <a:lnTo>
                  <a:pt x="3985" y="3490"/>
                </a:lnTo>
                <a:lnTo>
                  <a:pt x="3989" y="3488"/>
                </a:lnTo>
                <a:lnTo>
                  <a:pt x="3991" y="3486"/>
                </a:lnTo>
                <a:lnTo>
                  <a:pt x="3992" y="3483"/>
                </a:lnTo>
                <a:lnTo>
                  <a:pt x="3994" y="3480"/>
                </a:lnTo>
                <a:lnTo>
                  <a:pt x="3994" y="3479"/>
                </a:lnTo>
                <a:lnTo>
                  <a:pt x="3991" y="3476"/>
                </a:lnTo>
                <a:lnTo>
                  <a:pt x="3990" y="3472"/>
                </a:lnTo>
                <a:lnTo>
                  <a:pt x="3989" y="3467"/>
                </a:lnTo>
                <a:lnTo>
                  <a:pt x="3990" y="3462"/>
                </a:lnTo>
                <a:lnTo>
                  <a:pt x="3991" y="3470"/>
                </a:lnTo>
                <a:lnTo>
                  <a:pt x="3992" y="3475"/>
                </a:lnTo>
                <a:lnTo>
                  <a:pt x="3994" y="3479"/>
                </a:lnTo>
                <a:lnTo>
                  <a:pt x="4019" y="3497"/>
                </a:lnTo>
                <a:lnTo>
                  <a:pt x="4042" y="3511"/>
                </a:lnTo>
                <a:lnTo>
                  <a:pt x="4062" y="3523"/>
                </a:lnTo>
                <a:lnTo>
                  <a:pt x="4081" y="3532"/>
                </a:lnTo>
                <a:lnTo>
                  <a:pt x="4097" y="3539"/>
                </a:lnTo>
                <a:lnTo>
                  <a:pt x="4108" y="3544"/>
                </a:lnTo>
                <a:lnTo>
                  <a:pt x="4117" y="3547"/>
                </a:lnTo>
                <a:lnTo>
                  <a:pt x="4122" y="3549"/>
                </a:lnTo>
                <a:lnTo>
                  <a:pt x="4126" y="3551"/>
                </a:lnTo>
                <a:lnTo>
                  <a:pt x="4132" y="3556"/>
                </a:lnTo>
                <a:lnTo>
                  <a:pt x="4137" y="3563"/>
                </a:lnTo>
                <a:lnTo>
                  <a:pt x="4140" y="3570"/>
                </a:lnTo>
                <a:lnTo>
                  <a:pt x="4142" y="3576"/>
                </a:lnTo>
                <a:lnTo>
                  <a:pt x="4144" y="3581"/>
                </a:lnTo>
                <a:lnTo>
                  <a:pt x="4145" y="3586"/>
                </a:lnTo>
                <a:lnTo>
                  <a:pt x="4158" y="3591"/>
                </a:lnTo>
                <a:lnTo>
                  <a:pt x="4169" y="3595"/>
                </a:lnTo>
                <a:lnTo>
                  <a:pt x="4180" y="3598"/>
                </a:lnTo>
                <a:lnTo>
                  <a:pt x="4188" y="3599"/>
                </a:lnTo>
                <a:lnTo>
                  <a:pt x="4195" y="3598"/>
                </a:lnTo>
                <a:lnTo>
                  <a:pt x="4203" y="3597"/>
                </a:lnTo>
                <a:lnTo>
                  <a:pt x="4208" y="3594"/>
                </a:lnTo>
                <a:lnTo>
                  <a:pt x="4212" y="3592"/>
                </a:lnTo>
                <a:lnTo>
                  <a:pt x="4216" y="3589"/>
                </a:lnTo>
                <a:lnTo>
                  <a:pt x="4219" y="3587"/>
                </a:lnTo>
                <a:lnTo>
                  <a:pt x="4222" y="3581"/>
                </a:lnTo>
                <a:lnTo>
                  <a:pt x="4224" y="3577"/>
                </a:lnTo>
                <a:lnTo>
                  <a:pt x="4225" y="3575"/>
                </a:lnTo>
                <a:lnTo>
                  <a:pt x="4235" y="3574"/>
                </a:lnTo>
                <a:lnTo>
                  <a:pt x="4243" y="3571"/>
                </a:lnTo>
                <a:lnTo>
                  <a:pt x="4252" y="3567"/>
                </a:lnTo>
                <a:lnTo>
                  <a:pt x="4260" y="3564"/>
                </a:lnTo>
                <a:lnTo>
                  <a:pt x="4267" y="3560"/>
                </a:lnTo>
                <a:lnTo>
                  <a:pt x="4274" y="3555"/>
                </a:lnTo>
                <a:lnTo>
                  <a:pt x="4287" y="3546"/>
                </a:lnTo>
                <a:lnTo>
                  <a:pt x="4296" y="3535"/>
                </a:lnTo>
                <a:lnTo>
                  <a:pt x="4303" y="3527"/>
                </a:lnTo>
                <a:lnTo>
                  <a:pt x="4308" y="3519"/>
                </a:lnTo>
                <a:lnTo>
                  <a:pt x="4310" y="3528"/>
                </a:lnTo>
                <a:lnTo>
                  <a:pt x="4314" y="3535"/>
                </a:lnTo>
                <a:lnTo>
                  <a:pt x="4318" y="3544"/>
                </a:lnTo>
                <a:lnTo>
                  <a:pt x="4324" y="3550"/>
                </a:lnTo>
                <a:lnTo>
                  <a:pt x="4331" y="3557"/>
                </a:lnTo>
                <a:lnTo>
                  <a:pt x="4338" y="3562"/>
                </a:lnTo>
                <a:lnTo>
                  <a:pt x="4354" y="3573"/>
                </a:lnTo>
                <a:lnTo>
                  <a:pt x="4370" y="3581"/>
                </a:lnTo>
                <a:lnTo>
                  <a:pt x="4383" y="3586"/>
                </a:lnTo>
                <a:lnTo>
                  <a:pt x="4396" y="3590"/>
                </a:lnTo>
                <a:lnTo>
                  <a:pt x="4400" y="3590"/>
                </a:lnTo>
                <a:lnTo>
                  <a:pt x="4403" y="3588"/>
                </a:lnTo>
                <a:lnTo>
                  <a:pt x="4408" y="3585"/>
                </a:lnTo>
                <a:lnTo>
                  <a:pt x="4412" y="3579"/>
                </a:lnTo>
                <a:lnTo>
                  <a:pt x="4415" y="3572"/>
                </a:lnTo>
                <a:lnTo>
                  <a:pt x="4417" y="3563"/>
                </a:lnTo>
                <a:lnTo>
                  <a:pt x="4418" y="3555"/>
                </a:lnTo>
                <a:lnTo>
                  <a:pt x="4419" y="3545"/>
                </a:lnTo>
                <a:lnTo>
                  <a:pt x="4419" y="3535"/>
                </a:lnTo>
                <a:lnTo>
                  <a:pt x="4417" y="3516"/>
                </a:lnTo>
                <a:lnTo>
                  <a:pt x="4415" y="3499"/>
                </a:lnTo>
                <a:lnTo>
                  <a:pt x="4412" y="3483"/>
                </a:lnTo>
                <a:lnTo>
                  <a:pt x="4418" y="3487"/>
                </a:lnTo>
                <a:lnTo>
                  <a:pt x="4423" y="3492"/>
                </a:lnTo>
                <a:lnTo>
                  <a:pt x="4432" y="3501"/>
                </a:lnTo>
                <a:lnTo>
                  <a:pt x="4439" y="3510"/>
                </a:lnTo>
                <a:lnTo>
                  <a:pt x="4444" y="3521"/>
                </a:lnTo>
                <a:lnTo>
                  <a:pt x="4447" y="3529"/>
                </a:lnTo>
                <a:lnTo>
                  <a:pt x="4450" y="3536"/>
                </a:lnTo>
                <a:lnTo>
                  <a:pt x="4451" y="3543"/>
                </a:lnTo>
                <a:lnTo>
                  <a:pt x="4450" y="3573"/>
                </a:lnTo>
                <a:lnTo>
                  <a:pt x="4451" y="3593"/>
                </a:lnTo>
                <a:lnTo>
                  <a:pt x="4453" y="3601"/>
                </a:lnTo>
                <a:lnTo>
                  <a:pt x="4454" y="3606"/>
                </a:lnTo>
                <a:lnTo>
                  <a:pt x="4456" y="3610"/>
                </a:lnTo>
                <a:lnTo>
                  <a:pt x="4457" y="3612"/>
                </a:lnTo>
                <a:lnTo>
                  <a:pt x="4459" y="3614"/>
                </a:lnTo>
                <a:lnTo>
                  <a:pt x="4461" y="3614"/>
                </a:lnTo>
                <a:lnTo>
                  <a:pt x="4464" y="3613"/>
                </a:lnTo>
                <a:lnTo>
                  <a:pt x="4467" y="3611"/>
                </a:lnTo>
                <a:lnTo>
                  <a:pt x="4468" y="3610"/>
                </a:lnTo>
                <a:lnTo>
                  <a:pt x="4473" y="3610"/>
                </a:lnTo>
                <a:lnTo>
                  <a:pt x="4477" y="3608"/>
                </a:lnTo>
                <a:lnTo>
                  <a:pt x="4483" y="3606"/>
                </a:lnTo>
                <a:lnTo>
                  <a:pt x="4487" y="3604"/>
                </a:lnTo>
                <a:lnTo>
                  <a:pt x="4494" y="3598"/>
                </a:lnTo>
                <a:lnTo>
                  <a:pt x="4500" y="3589"/>
                </a:lnTo>
                <a:lnTo>
                  <a:pt x="4506" y="3579"/>
                </a:lnTo>
                <a:lnTo>
                  <a:pt x="4512" y="3568"/>
                </a:lnTo>
                <a:lnTo>
                  <a:pt x="4516" y="3557"/>
                </a:lnTo>
                <a:lnTo>
                  <a:pt x="4519" y="3545"/>
                </a:lnTo>
                <a:lnTo>
                  <a:pt x="4523" y="3522"/>
                </a:lnTo>
                <a:lnTo>
                  <a:pt x="4526" y="3502"/>
                </a:lnTo>
                <a:lnTo>
                  <a:pt x="4527" y="3483"/>
                </a:lnTo>
                <a:lnTo>
                  <a:pt x="4527" y="3478"/>
                </a:lnTo>
                <a:lnTo>
                  <a:pt x="4527" y="3472"/>
                </a:lnTo>
                <a:lnTo>
                  <a:pt x="4523" y="3461"/>
                </a:lnTo>
                <a:lnTo>
                  <a:pt x="4518" y="3447"/>
                </a:lnTo>
                <a:lnTo>
                  <a:pt x="4510" y="3434"/>
                </a:lnTo>
                <a:lnTo>
                  <a:pt x="4500" y="3418"/>
                </a:lnTo>
                <a:lnTo>
                  <a:pt x="4489" y="3404"/>
                </a:lnTo>
                <a:lnTo>
                  <a:pt x="4465" y="3373"/>
                </a:lnTo>
                <a:lnTo>
                  <a:pt x="4441" y="3346"/>
                </a:lnTo>
                <a:lnTo>
                  <a:pt x="4420" y="3325"/>
                </a:lnTo>
                <a:lnTo>
                  <a:pt x="4401" y="3304"/>
                </a:lnTo>
                <a:close/>
                <a:moveTo>
                  <a:pt x="1535" y="2226"/>
                </a:moveTo>
                <a:lnTo>
                  <a:pt x="1535" y="2226"/>
                </a:lnTo>
                <a:lnTo>
                  <a:pt x="1521" y="2227"/>
                </a:lnTo>
                <a:lnTo>
                  <a:pt x="1508" y="2228"/>
                </a:lnTo>
                <a:lnTo>
                  <a:pt x="1496" y="2228"/>
                </a:lnTo>
                <a:lnTo>
                  <a:pt x="1485" y="2227"/>
                </a:lnTo>
                <a:lnTo>
                  <a:pt x="1473" y="2226"/>
                </a:lnTo>
                <a:lnTo>
                  <a:pt x="1463" y="2224"/>
                </a:lnTo>
                <a:lnTo>
                  <a:pt x="1453" y="2222"/>
                </a:lnTo>
                <a:lnTo>
                  <a:pt x="1445" y="2219"/>
                </a:lnTo>
                <a:lnTo>
                  <a:pt x="1437" y="2216"/>
                </a:lnTo>
                <a:lnTo>
                  <a:pt x="1429" y="2212"/>
                </a:lnTo>
                <a:lnTo>
                  <a:pt x="1415" y="2203"/>
                </a:lnTo>
                <a:lnTo>
                  <a:pt x="1404" y="2194"/>
                </a:lnTo>
                <a:lnTo>
                  <a:pt x="1394" y="2184"/>
                </a:lnTo>
                <a:lnTo>
                  <a:pt x="1387" y="2173"/>
                </a:lnTo>
                <a:lnTo>
                  <a:pt x="1381" y="2163"/>
                </a:lnTo>
                <a:lnTo>
                  <a:pt x="1377" y="2154"/>
                </a:lnTo>
                <a:lnTo>
                  <a:pt x="1373" y="2144"/>
                </a:lnTo>
                <a:lnTo>
                  <a:pt x="1369" y="2131"/>
                </a:lnTo>
                <a:lnTo>
                  <a:pt x="1368" y="2125"/>
                </a:lnTo>
                <a:lnTo>
                  <a:pt x="1365" y="2109"/>
                </a:lnTo>
                <a:lnTo>
                  <a:pt x="1362" y="2094"/>
                </a:lnTo>
                <a:lnTo>
                  <a:pt x="1357" y="2080"/>
                </a:lnTo>
                <a:lnTo>
                  <a:pt x="1352" y="2066"/>
                </a:lnTo>
                <a:lnTo>
                  <a:pt x="1347" y="2055"/>
                </a:lnTo>
                <a:lnTo>
                  <a:pt x="1340" y="2045"/>
                </a:lnTo>
                <a:lnTo>
                  <a:pt x="1334" y="2034"/>
                </a:lnTo>
                <a:lnTo>
                  <a:pt x="1327" y="2026"/>
                </a:lnTo>
                <a:lnTo>
                  <a:pt x="1321" y="2018"/>
                </a:lnTo>
                <a:lnTo>
                  <a:pt x="1313" y="2010"/>
                </a:lnTo>
                <a:lnTo>
                  <a:pt x="1300" y="1999"/>
                </a:lnTo>
                <a:lnTo>
                  <a:pt x="1286" y="1990"/>
                </a:lnTo>
                <a:lnTo>
                  <a:pt x="1275" y="1983"/>
                </a:lnTo>
                <a:lnTo>
                  <a:pt x="1313" y="1940"/>
                </a:lnTo>
                <a:lnTo>
                  <a:pt x="1358" y="1889"/>
                </a:lnTo>
                <a:lnTo>
                  <a:pt x="1460" y="1779"/>
                </a:lnTo>
                <a:lnTo>
                  <a:pt x="1560" y="1671"/>
                </a:lnTo>
                <a:lnTo>
                  <a:pt x="1644" y="1583"/>
                </a:lnTo>
                <a:lnTo>
                  <a:pt x="1647" y="1580"/>
                </a:lnTo>
                <a:lnTo>
                  <a:pt x="1638" y="1615"/>
                </a:lnTo>
                <a:lnTo>
                  <a:pt x="1629" y="1653"/>
                </a:lnTo>
                <a:lnTo>
                  <a:pt x="1611" y="1731"/>
                </a:lnTo>
                <a:lnTo>
                  <a:pt x="1596" y="1814"/>
                </a:lnTo>
                <a:lnTo>
                  <a:pt x="1581" y="1898"/>
                </a:lnTo>
                <a:lnTo>
                  <a:pt x="1568" y="1983"/>
                </a:lnTo>
                <a:lnTo>
                  <a:pt x="1555" y="2067"/>
                </a:lnTo>
                <a:lnTo>
                  <a:pt x="1545" y="2148"/>
                </a:lnTo>
                <a:lnTo>
                  <a:pt x="1535" y="2226"/>
                </a:lnTo>
                <a:close/>
                <a:moveTo>
                  <a:pt x="2919" y="2901"/>
                </a:moveTo>
                <a:lnTo>
                  <a:pt x="2919" y="2901"/>
                </a:lnTo>
                <a:lnTo>
                  <a:pt x="2939" y="2914"/>
                </a:lnTo>
                <a:lnTo>
                  <a:pt x="2961" y="2929"/>
                </a:lnTo>
                <a:lnTo>
                  <a:pt x="3008" y="2964"/>
                </a:lnTo>
                <a:lnTo>
                  <a:pt x="3056" y="3000"/>
                </a:lnTo>
                <a:lnTo>
                  <a:pt x="3102" y="3035"/>
                </a:lnTo>
                <a:lnTo>
                  <a:pt x="3067" y="3010"/>
                </a:lnTo>
                <a:lnTo>
                  <a:pt x="3023" y="2979"/>
                </a:lnTo>
                <a:lnTo>
                  <a:pt x="2972" y="2942"/>
                </a:lnTo>
                <a:lnTo>
                  <a:pt x="2919" y="2901"/>
                </a:lnTo>
                <a:close/>
              </a:path>
            </a:pathLst>
          </a:custGeom>
          <a:noFill/>
          <a:ln w="9525">
            <a:solidFill>
              <a:schemeClr val="accent6">
                <a:lumMod val="50000"/>
              </a:schemeClr>
            </a:solidFill>
            <a:round/>
            <a:headEnd/>
            <a:tailEnd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0" name="文本框 3"/>
          <p:cNvSpPr txBox="1">
            <a:spLocks noChangeArrowheads="1"/>
          </p:cNvSpPr>
          <p:nvPr/>
        </p:nvSpPr>
        <p:spPr bwMode="auto">
          <a:xfrm>
            <a:off x="455265" y="3973152"/>
            <a:ext cx="3828704" cy="387798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defRPr>
            </a:lvl1pPr>
          </a:lstStyle>
          <a:p>
            <a:r>
              <a:rPr lang="zh-CN" altLang="en-US" sz="1600" dirty="0" smtClean="0"/>
              <a:t>导   演     </a:t>
            </a:r>
            <a:r>
              <a:rPr lang="zh-CN" altLang="en-US" sz="1600" dirty="0" smtClean="0"/>
              <a:t>花木兰</a:t>
            </a:r>
            <a:r>
              <a:rPr lang="en-US" altLang="zh-CN" sz="1600" dirty="0" smtClean="0"/>
              <a:t>   </a:t>
            </a:r>
            <a:r>
              <a:rPr lang="en-US" altLang="zh-CN" dirty="0" smtClean="0"/>
              <a:t>Director  </a:t>
            </a:r>
            <a:r>
              <a:rPr lang="en-US" altLang="zh-CN" dirty="0" err="1" smtClean="0"/>
              <a:t>Jin</a:t>
            </a:r>
            <a:r>
              <a:rPr lang="en-US" altLang="zh-CN" dirty="0" smtClean="0"/>
              <a:t> </a:t>
            </a:r>
            <a:r>
              <a:rPr lang="en-US" altLang="zh-CN" dirty="0"/>
              <a:t>horizon</a:t>
            </a:r>
            <a:endParaRPr lang="zh-CN" altLang="en-US" dirty="0"/>
          </a:p>
        </p:txBody>
      </p:sp>
      <p:pic>
        <p:nvPicPr>
          <p:cNvPr id="51" name="Picture 104" descr="星光555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5440" y="3618717"/>
            <a:ext cx="231672" cy="59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04" descr="星光555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83299" y="4104284"/>
            <a:ext cx="231672" cy="59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文本框 3"/>
          <p:cNvSpPr txBox="1">
            <a:spLocks noChangeArrowheads="1"/>
          </p:cNvSpPr>
          <p:nvPr/>
        </p:nvSpPr>
        <p:spPr bwMode="auto">
          <a:xfrm>
            <a:off x="5155833" y="915566"/>
            <a:ext cx="3828704" cy="683264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defRPr>
            </a:lvl1pPr>
          </a:lstStyle>
          <a:p>
            <a:r>
              <a:rPr lang="zh-CN" altLang="en-US" sz="1600" dirty="0" smtClean="0"/>
              <a:t>总策划     </a:t>
            </a:r>
            <a:r>
              <a:rPr lang="zh-CN" altLang="en-US" sz="1600" dirty="0" smtClean="0"/>
              <a:t>花木兰</a:t>
            </a:r>
            <a:r>
              <a:rPr lang="en-US" altLang="zh-CN" sz="1600" dirty="0" smtClean="0"/>
              <a:t> </a:t>
            </a:r>
            <a:endParaRPr lang="en-US" altLang="zh-CN" sz="1600" dirty="0" smtClean="0"/>
          </a:p>
          <a:p>
            <a:r>
              <a:rPr lang="en-US" altLang="zh-CN" sz="1600" dirty="0" smtClean="0"/>
              <a:t>The </a:t>
            </a:r>
            <a:r>
              <a:rPr lang="en-US" altLang="zh-CN" sz="1600" dirty="0"/>
              <a:t>total planning </a:t>
            </a:r>
            <a:r>
              <a:rPr lang="en-US" altLang="zh-CN" sz="1600" dirty="0" err="1" smtClean="0"/>
              <a:t>Gorizon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of </a:t>
            </a:r>
            <a:r>
              <a:rPr lang="en-US" altLang="zh-CN" sz="1600" dirty="0" err="1" smtClean="0"/>
              <a:t>ShenQi</a:t>
            </a:r>
            <a:endParaRPr lang="zh-CN" altLang="en-US" dirty="0"/>
          </a:p>
        </p:txBody>
      </p:sp>
      <p:pic>
        <p:nvPicPr>
          <p:cNvPr id="54" name="Picture 104" descr="星光555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86008" y="561131"/>
            <a:ext cx="231672" cy="59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04" descr="星光555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283867" y="1309670"/>
            <a:ext cx="231672" cy="59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文本框 3"/>
          <p:cNvSpPr txBox="1">
            <a:spLocks noChangeArrowheads="1"/>
          </p:cNvSpPr>
          <p:nvPr/>
        </p:nvSpPr>
        <p:spPr bwMode="auto">
          <a:xfrm>
            <a:off x="455263" y="1376073"/>
            <a:ext cx="4412537" cy="367665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defRPr>
            </a:lvl1pPr>
          </a:lstStyle>
          <a:p>
            <a:r>
              <a:rPr lang="zh-CN" altLang="en-US" sz="1600" dirty="0" smtClean="0"/>
              <a:t>编   剧     </a:t>
            </a:r>
            <a:r>
              <a:rPr lang="zh-CN" altLang="en-US" sz="1600" dirty="0" smtClean="0"/>
              <a:t>花木兰 </a:t>
            </a:r>
            <a:r>
              <a:rPr lang="en-US" altLang="zh-CN" sz="1600" dirty="0" smtClean="0"/>
              <a:t> </a:t>
            </a:r>
            <a:r>
              <a:rPr lang="en-US" altLang="zh-CN" sz="1600" dirty="0" err="1"/>
              <a:t>G</a:t>
            </a:r>
            <a:r>
              <a:rPr lang="en-US" altLang="zh-CN" sz="1600" dirty="0" err="1" smtClean="0"/>
              <a:t>creenwriter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Shanxi horizon</a:t>
            </a:r>
            <a:endParaRPr lang="zh-CN" altLang="en-US" dirty="0"/>
          </a:p>
        </p:txBody>
      </p:sp>
      <p:pic>
        <p:nvPicPr>
          <p:cNvPr id="63" name="Picture 104" descr="星光555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5440" y="1021638"/>
            <a:ext cx="231672" cy="59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104" descr="星光555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446400" y="1507205"/>
            <a:ext cx="231672" cy="59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文本框 3"/>
          <p:cNvSpPr txBox="1">
            <a:spLocks noChangeArrowheads="1"/>
          </p:cNvSpPr>
          <p:nvPr/>
        </p:nvSpPr>
        <p:spPr bwMode="auto">
          <a:xfrm>
            <a:off x="4867801" y="3558091"/>
            <a:ext cx="3828704" cy="387798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defRPr>
            </a:lvl1pPr>
          </a:lstStyle>
          <a:p>
            <a:r>
              <a:rPr lang="zh-CN" altLang="en-US" sz="1600" dirty="0" smtClean="0"/>
              <a:t>后期制作     </a:t>
            </a:r>
            <a:r>
              <a:rPr lang="zh-CN" altLang="en-US" sz="1600" dirty="0" smtClean="0"/>
              <a:t>花木兰</a:t>
            </a:r>
            <a:r>
              <a:rPr lang="en-US" altLang="zh-CN" sz="1600" dirty="0" smtClean="0"/>
              <a:t>   </a:t>
            </a:r>
            <a:r>
              <a:rPr lang="en-US" altLang="zh-CN" dirty="0" err="1"/>
              <a:t>G</a:t>
            </a:r>
            <a:r>
              <a:rPr lang="en-US" altLang="zh-CN" dirty="0" err="1" smtClean="0"/>
              <a:t>irector</a:t>
            </a:r>
            <a:r>
              <a:rPr lang="en-US" altLang="zh-CN" dirty="0" smtClean="0"/>
              <a:t>  </a:t>
            </a:r>
            <a:r>
              <a:rPr lang="en-US" altLang="zh-CN" dirty="0" smtClean="0"/>
              <a:t>Q</a:t>
            </a:r>
            <a:r>
              <a:rPr lang="en-US" altLang="zh-CN" dirty="0" smtClean="0"/>
              <a:t>in </a:t>
            </a:r>
            <a:r>
              <a:rPr lang="en-US" altLang="zh-CN" dirty="0"/>
              <a:t>horizon</a:t>
            </a:r>
            <a:endParaRPr lang="zh-CN" altLang="en-US" dirty="0"/>
          </a:p>
        </p:txBody>
      </p:sp>
      <p:pic>
        <p:nvPicPr>
          <p:cNvPr id="66" name="Picture 104" descr="星光555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97976" y="3203656"/>
            <a:ext cx="231672" cy="59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104" descr="星光555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995835" y="3689223"/>
            <a:ext cx="231672" cy="59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文本框 3"/>
          <p:cNvSpPr txBox="1">
            <a:spLocks noChangeArrowheads="1"/>
          </p:cNvSpPr>
          <p:nvPr/>
        </p:nvSpPr>
        <p:spPr bwMode="auto">
          <a:xfrm>
            <a:off x="1483425" y="802850"/>
            <a:ext cx="3828704" cy="683264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defRPr>
            </a:lvl1pPr>
          </a:lstStyle>
          <a:p>
            <a:r>
              <a:rPr lang="zh-CN" altLang="en-US" sz="1600" dirty="0" smtClean="0"/>
              <a:t>主  演     </a:t>
            </a:r>
            <a:r>
              <a:rPr lang="zh-CN" altLang="en-US" sz="1600" dirty="0" smtClean="0"/>
              <a:t>花木兰</a:t>
            </a:r>
            <a:r>
              <a:rPr lang="en-US" altLang="zh-CN" sz="1600" dirty="0" smtClean="0"/>
              <a:t>         </a:t>
            </a:r>
            <a:r>
              <a:rPr lang="zh-CN" altLang="en-US" sz="1600" dirty="0" smtClean="0"/>
              <a:t>远见</a:t>
            </a:r>
            <a:endParaRPr lang="en-US" altLang="zh-CN" sz="1600" dirty="0" smtClean="0"/>
          </a:p>
          <a:p>
            <a:r>
              <a:rPr lang="zh-CN" altLang="en-US" sz="1600" dirty="0" smtClean="0"/>
              <a:t>              </a:t>
            </a:r>
            <a:r>
              <a:rPr lang="zh-CN" altLang="en-US" sz="1600" dirty="0" smtClean="0"/>
              <a:t>花木兰</a:t>
            </a:r>
            <a:r>
              <a:rPr lang="en-US" altLang="zh-CN" sz="1600" dirty="0" smtClean="0"/>
              <a:t>         </a:t>
            </a:r>
            <a:r>
              <a:rPr lang="zh-CN" altLang="en-US" sz="1600" dirty="0"/>
              <a:t>远</a:t>
            </a:r>
            <a:r>
              <a:rPr lang="zh-CN" altLang="en-US" sz="1600" dirty="0" smtClean="0"/>
              <a:t>见</a:t>
            </a:r>
            <a:endParaRPr lang="zh-CN" altLang="en-US" sz="1600" dirty="0"/>
          </a:p>
        </p:txBody>
      </p:sp>
      <p:pic>
        <p:nvPicPr>
          <p:cNvPr id="69" name="Picture 104" descr="星光555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513600" y="448415"/>
            <a:ext cx="231672" cy="59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104" descr="星光555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94956" y="1159690"/>
            <a:ext cx="231672" cy="59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谢容儿 - 年华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839200" y="-17487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02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38889E-6 4.57522E-6 L 0.35555 4.57522E-6 " pathEditMode="relative" rAng="0" ptsTypes="AA">
                                      <p:cBhvr>
                                        <p:cTn id="17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78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33976 -4.69136E-6 L 2.77778E-6 -4.69136E-6 " pathEditMode="relative" rAng="0" ptsTypes="AA">
                                      <p:cBhvr>
                                        <p:cTn id="19" dur="1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79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50"/>
                            </p:stCondLst>
                            <p:childTnLst>
                              <p:par>
                                <p:cTn id="31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5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25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50"/>
                            </p:stCondLst>
                            <p:childTnLst>
                              <p:par>
                                <p:cTn id="49" presetID="2" presetClass="exit" presetSubtype="2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0" dur="3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38889E-6 2.46914E-7 L 0.35555 2.46914E-7 " pathEditMode="relative" rAng="0" ptsTypes="AA">
                                      <p:cBhvr>
                                        <p:cTn id="63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78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33976 -4.69136E-6 L 2.77778E-6 -4.69136E-6 " pathEditMode="relative" rAng="0" ptsTypes="AA">
                                      <p:cBhvr>
                                        <p:cTn id="65" dur="1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79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7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7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900"/>
                            </p:stCondLst>
                            <p:childTnLst>
                              <p:par>
                                <p:cTn id="77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12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25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400"/>
                            </p:stCondLst>
                            <p:childTnLst>
                              <p:par>
                                <p:cTn id="95" presetID="2" presetClass="exit" presetSubtype="2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96" dur="3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3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38889E-6 -1.48148E-6 L 0.4342 -1.48148E-6 " pathEditMode="relative" rAng="0" ptsTypes="AA">
                                      <p:cBhvr>
                                        <p:cTn id="109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01" y="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4342 4.07407E-6 L 8.33333E-7 4.07407E-6 " pathEditMode="relative" rAng="0" ptsTypes="AA">
                                      <p:cBhvr>
                                        <p:cTn id="111" dur="15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01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7600"/>
                            </p:stCondLst>
                            <p:childTnLst>
                              <p:par>
                                <p:cTn id="123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5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125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5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125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100"/>
                            </p:stCondLst>
                            <p:childTnLst>
                              <p:par>
                                <p:cTn id="141" presetID="2" presetClass="exit" presetSubtype="2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42" dur="3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3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38889E-6 4.57522E-6 L 0.35555 4.57522E-6 " pathEditMode="relative" rAng="0" ptsTypes="AA">
                                      <p:cBhvr>
                                        <p:cTn id="155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78" y="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33976 -4.69136E-6 L 2.77778E-6 -4.69136E-6 " pathEditMode="relative" rAng="0" ptsTypes="AA">
                                      <p:cBhvr>
                                        <p:cTn id="157" dur="15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79" y="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6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6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6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0050"/>
                            </p:stCondLst>
                            <p:childTnLst>
                              <p:par>
                                <p:cTn id="169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25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125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25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4" dur="125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550"/>
                            </p:stCondLst>
                            <p:childTnLst>
                              <p:par>
                                <p:cTn id="187" presetID="2" presetClass="exit" presetSubtype="2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88" dur="3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3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E-6 -1.7284E-6 L 0.26667 -1.7284E-6 " pathEditMode="relative" rAng="0" ptsTypes="AA">
                                      <p:cBhvr>
                                        <p:cTn id="201" dur="1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33" y="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26892 -3.33333E-6 L -3.88889E-6 -3.33333E-6 " pathEditMode="relative" rAng="0" ptsTypes="AA">
                                      <p:cBhvr>
                                        <p:cTn id="203" dur="1500" spd="-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38" y="0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5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3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2300"/>
                            </p:stCondLst>
                            <p:childTnLst>
                              <p:par>
                                <p:cTn id="215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25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7" dur="125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25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0" dur="125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2800"/>
                            </p:stCondLst>
                            <p:childTnLst>
                              <p:par>
                                <p:cTn id="233" presetID="2" presetClass="exit" presetSubtype="2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34" dur="3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3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 showWhenStopped="0">
                <p:cTn id="23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</p:childTnLst>
        </p:cTn>
      </p:par>
    </p:tnLst>
    <p:bldLst>
      <p:bldP spid="61" grpId="0" animBg="1"/>
      <p:bldP spid="61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50" grpId="0"/>
      <p:bldP spid="50" grpId="1"/>
      <p:bldP spid="50" grpId="2"/>
      <p:bldP spid="53" grpId="0"/>
      <p:bldP spid="53" grpId="1"/>
      <p:bldP spid="53" grpId="2"/>
      <p:bldP spid="62" grpId="0"/>
      <p:bldP spid="62" grpId="1"/>
      <p:bldP spid="62" grpId="2"/>
      <p:bldP spid="65" grpId="0"/>
      <p:bldP spid="65" grpId="1"/>
      <p:bldP spid="65" grpId="2"/>
      <p:bldP spid="68" grpId="0"/>
      <p:bldP spid="68" grpId="1"/>
      <p:bldP spid="68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7983" y="1202061"/>
            <a:ext cx="9144000" cy="3944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 rot="18651435">
            <a:off x="451475" y="4727485"/>
            <a:ext cx="4482294" cy="4482294"/>
            <a:chOff x="3227080" y="-3306118"/>
            <a:chExt cx="12014246" cy="12014246"/>
          </a:xfrm>
        </p:grpSpPr>
        <p:sp>
          <p:nvSpPr>
            <p:cNvPr id="15" name="椭圆 14"/>
            <p:cNvSpPr/>
            <p:nvPr/>
          </p:nvSpPr>
          <p:spPr>
            <a:xfrm>
              <a:off x="6407885" y="-125306"/>
              <a:ext cx="5652628" cy="565262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1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十字星 15"/>
            <p:cNvSpPr/>
            <p:nvPr/>
          </p:nvSpPr>
          <p:spPr>
            <a:xfrm rot="19923208">
              <a:off x="3227080" y="-3306118"/>
              <a:ext cx="12014246" cy="12014246"/>
            </a:xfrm>
            <a:prstGeom prst="star4">
              <a:avLst>
                <a:gd name="adj" fmla="val 7743"/>
              </a:avLst>
            </a:prstGeom>
            <a:gradFill flip="none" rotWithShape="1">
              <a:gsLst>
                <a:gs pos="0">
                  <a:srgbClr val="FFFF00">
                    <a:alpha val="14000"/>
                    <a:lumMod val="7000"/>
                    <a:lumOff val="93000"/>
                  </a:srgb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1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rot="19923208">
              <a:off x="7688221" y="1155030"/>
              <a:ext cx="3091956" cy="3091956"/>
            </a:xfrm>
            <a:prstGeom prst="ellipse">
              <a:avLst/>
            </a:prstGeom>
            <a:gradFill flip="none" rotWithShape="1">
              <a:gsLst>
                <a:gs pos="0">
                  <a:srgbClr val="FFFF00">
                    <a:alpha val="68000"/>
                    <a:lumMod val="13000"/>
                    <a:lumOff val="87000"/>
                  </a:srgb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1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256991" y="-1276200"/>
              <a:ext cx="7954416" cy="7954416"/>
            </a:xfrm>
            <a:prstGeom prst="ellipse">
              <a:avLst/>
            </a:prstGeom>
            <a:gradFill flip="none" rotWithShape="1">
              <a:gsLst>
                <a:gs pos="0">
                  <a:srgbClr val="FAB001"/>
                </a:gs>
                <a:gs pos="79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1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04" y="-11402"/>
            <a:ext cx="9144000" cy="514976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 rot="18651435">
            <a:off x="1142541" y="-3997050"/>
            <a:ext cx="4482294" cy="4482294"/>
            <a:chOff x="3227080" y="-3306118"/>
            <a:chExt cx="12014246" cy="12014246"/>
          </a:xfrm>
        </p:grpSpPr>
        <p:sp>
          <p:nvSpPr>
            <p:cNvPr id="4" name="椭圆 3"/>
            <p:cNvSpPr/>
            <p:nvPr/>
          </p:nvSpPr>
          <p:spPr>
            <a:xfrm>
              <a:off x="6407885" y="-125306"/>
              <a:ext cx="5652628" cy="565262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1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十字星 4"/>
            <p:cNvSpPr/>
            <p:nvPr/>
          </p:nvSpPr>
          <p:spPr>
            <a:xfrm rot="19923208">
              <a:off x="3227080" y="-3306118"/>
              <a:ext cx="12014246" cy="12014246"/>
            </a:xfrm>
            <a:prstGeom prst="star4">
              <a:avLst>
                <a:gd name="adj" fmla="val 7743"/>
              </a:avLst>
            </a:prstGeom>
            <a:gradFill flip="none" rotWithShape="1">
              <a:gsLst>
                <a:gs pos="0">
                  <a:srgbClr val="FFFF00">
                    <a:alpha val="14000"/>
                    <a:lumMod val="7000"/>
                    <a:lumOff val="93000"/>
                  </a:srgb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1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19923208">
              <a:off x="7688221" y="1155030"/>
              <a:ext cx="3091956" cy="3091956"/>
            </a:xfrm>
            <a:prstGeom prst="ellipse">
              <a:avLst/>
            </a:prstGeom>
            <a:gradFill flip="none" rotWithShape="1">
              <a:gsLst>
                <a:gs pos="0">
                  <a:srgbClr val="FFFF00">
                    <a:alpha val="68000"/>
                    <a:lumMod val="13000"/>
                    <a:lumOff val="87000"/>
                  </a:srgb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1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256991" y="-1276200"/>
              <a:ext cx="7954416" cy="7954416"/>
            </a:xfrm>
            <a:prstGeom prst="ellipse">
              <a:avLst/>
            </a:prstGeom>
            <a:gradFill flip="none" rotWithShape="1">
              <a:gsLst>
                <a:gs pos="0">
                  <a:srgbClr val="FAB001"/>
                </a:gs>
                <a:gs pos="79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1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83" y="-115581"/>
            <a:ext cx="9143999" cy="514976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9" name="组合 138"/>
          <p:cNvGrpSpPr/>
          <p:nvPr/>
        </p:nvGrpSpPr>
        <p:grpSpPr>
          <a:xfrm rot="18651435">
            <a:off x="3464031" y="1463781"/>
            <a:ext cx="2215940" cy="2215940"/>
            <a:chOff x="3227080" y="-3306118"/>
            <a:chExt cx="12014246" cy="12014246"/>
          </a:xfrm>
        </p:grpSpPr>
        <p:sp>
          <p:nvSpPr>
            <p:cNvPr id="140" name="椭圆 139"/>
            <p:cNvSpPr/>
            <p:nvPr/>
          </p:nvSpPr>
          <p:spPr>
            <a:xfrm>
              <a:off x="6407885" y="-125306"/>
              <a:ext cx="5652628" cy="565262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1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十字星 140"/>
            <p:cNvSpPr/>
            <p:nvPr/>
          </p:nvSpPr>
          <p:spPr>
            <a:xfrm rot="19923208">
              <a:off x="3227080" y="-3306118"/>
              <a:ext cx="12014246" cy="12014246"/>
            </a:xfrm>
            <a:prstGeom prst="star4">
              <a:avLst>
                <a:gd name="adj" fmla="val 7743"/>
              </a:avLst>
            </a:prstGeom>
            <a:gradFill flip="none" rotWithShape="1">
              <a:gsLst>
                <a:gs pos="0">
                  <a:srgbClr val="FFFF00">
                    <a:alpha val="14000"/>
                    <a:lumMod val="7000"/>
                    <a:lumOff val="93000"/>
                  </a:srgb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1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 rot="19923208">
              <a:off x="7688221" y="1155030"/>
              <a:ext cx="3091956" cy="3091956"/>
            </a:xfrm>
            <a:prstGeom prst="ellipse">
              <a:avLst/>
            </a:prstGeom>
            <a:gradFill flip="none" rotWithShape="1">
              <a:gsLst>
                <a:gs pos="0">
                  <a:srgbClr val="FFFF00">
                    <a:alpha val="68000"/>
                    <a:lumMod val="13000"/>
                    <a:lumOff val="87000"/>
                  </a:srgb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1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5256991" y="-1276200"/>
              <a:ext cx="7954416" cy="7954416"/>
            </a:xfrm>
            <a:prstGeom prst="ellipse">
              <a:avLst/>
            </a:prstGeom>
            <a:gradFill flip="none" rotWithShape="1">
              <a:gsLst>
                <a:gs pos="0">
                  <a:srgbClr val="FAB001"/>
                </a:gs>
                <a:gs pos="79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61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5" name="Rectangle 6"/>
          <p:cNvSpPr>
            <a:spLocks noChangeArrowheads="1"/>
          </p:cNvSpPr>
          <p:nvPr/>
        </p:nvSpPr>
        <p:spPr bwMode="auto">
          <a:xfrm>
            <a:off x="4540045" y="1630715"/>
            <a:ext cx="86194" cy="398443"/>
          </a:xfrm>
          <a:prstGeom prst="rect">
            <a:avLst/>
          </a:prstGeom>
          <a:solidFill>
            <a:srgbClr val="6699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76" name="Rectangle 7"/>
          <p:cNvSpPr>
            <a:spLocks noChangeArrowheads="1"/>
          </p:cNvSpPr>
          <p:nvPr/>
        </p:nvSpPr>
        <p:spPr bwMode="auto">
          <a:xfrm>
            <a:off x="5149907" y="2014521"/>
            <a:ext cx="922112" cy="6505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77" name="Rectangle 8"/>
          <p:cNvSpPr>
            <a:spLocks noChangeArrowheads="1"/>
          </p:cNvSpPr>
          <p:nvPr/>
        </p:nvSpPr>
        <p:spPr bwMode="auto">
          <a:xfrm>
            <a:off x="3092637" y="1378637"/>
            <a:ext cx="465122" cy="7481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78" name="Freeform 9"/>
          <p:cNvSpPr>
            <a:spLocks/>
          </p:cNvSpPr>
          <p:nvPr/>
        </p:nvSpPr>
        <p:spPr bwMode="auto">
          <a:xfrm>
            <a:off x="3125163" y="1655108"/>
            <a:ext cx="365918" cy="94326"/>
          </a:xfrm>
          <a:custGeom>
            <a:avLst/>
            <a:gdLst>
              <a:gd name="T0" fmla="*/ 43 w 1318"/>
              <a:gd name="T1" fmla="*/ 31 h 339"/>
              <a:gd name="T2" fmla="*/ 1115 w 1318"/>
              <a:gd name="T3" fmla="*/ 0 h 339"/>
              <a:gd name="T4" fmla="*/ 1318 w 1318"/>
              <a:gd name="T5" fmla="*/ 269 h 339"/>
              <a:gd name="T6" fmla="*/ 0 w 1318"/>
              <a:gd name="T7" fmla="*/ 339 h 339"/>
              <a:gd name="T8" fmla="*/ 43 w 1318"/>
              <a:gd name="T9" fmla="*/ 31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8" h="339">
                <a:moveTo>
                  <a:pt x="43" y="31"/>
                </a:moveTo>
                <a:lnTo>
                  <a:pt x="1115" y="0"/>
                </a:lnTo>
                <a:lnTo>
                  <a:pt x="1318" y="269"/>
                </a:lnTo>
                <a:lnTo>
                  <a:pt x="0" y="339"/>
                </a:lnTo>
                <a:lnTo>
                  <a:pt x="43" y="31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79" name="Freeform 10"/>
          <p:cNvSpPr>
            <a:spLocks/>
          </p:cNvSpPr>
          <p:nvPr/>
        </p:nvSpPr>
        <p:spPr bwMode="auto">
          <a:xfrm>
            <a:off x="3091011" y="1448685"/>
            <a:ext cx="273219" cy="300749"/>
          </a:xfrm>
          <a:custGeom>
            <a:avLst/>
            <a:gdLst>
              <a:gd name="T0" fmla="*/ 0 w 978"/>
              <a:gd name="T1" fmla="*/ 784 h 1064"/>
              <a:gd name="T2" fmla="*/ 513 w 978"/>
              <a:gd name="T3" fmla="*/ 0 h 1064"/>
              <a:gd name="T4" fmla="*/ 978 w 978"/>
              <a:gd name="T5" fmla="*/ 1 h 1064"/>
              <a:gd name="T6" fmla="*/ 249 w 978"/>
              <a:gd name="T7" fmla="*/ 1026 h 1064"/>
              <a:gd name="T8" fmla="*/ 120 w 978"/>
              <a:gd name="T9" fmla="*/ 1064 h 1064"/>
              <a:gd name="T10" fmla="*/ 0 w 978"/>
              <a:gd name="T11" fmla="*/ 784 h 1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8" h="1064">
                <a:moveTo>
                  <a:pt x="0" y="784"/>
                </a:moveTo>
                <a:cubicBezTo>
                  <a:pt x="182" y="614"/>
                  <a:pt x="385" y="416"/>
                  <a:pt x="513" y="0"/>
                </a:cubicBezTo>
                <a:cubicBezTo>
                  <a:pt x="668" y="0"/>
                  <a:pt x="823" y="1"/>
                  <a:pt x="978" y="1"/>
                </a:cubicBezTo>
                <a:cubicBezTo>
                  <a:pt x="697" y="294"/>
                  <a:pt x="492" y="685"/>
                  <a:pt x="249" y="1026"/>
                </a:cubicBezTo>
                <a:lnTo>
                  <a:pt x="120" y="1064"/>
                </a:lnTo>
                <a:lnTo>
                  <a:pt x="0" y="784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80" name="Freeform 11"/>
          <p:cNvSpPr>
            <a:spLocks/>
          </p:cNvSpPr>
          <p:nvPr/>
        </p:nvSpPr>
        <p:spPr bwMode="auto">
          <a:xfrm>
            <a:off x="3357724" y="1520125"/>
            <a:ext cx="234188" cy="268340"/>
          </a:xfrm>
          <a:custGeom>
            <a:avLst/>
            <a:gdLst>
              <a:gd name="T0" fmla="*/ 255 w 843"/>
              <a:gd name="T1" fmla="*/ 0 h 962"/>
              <a:gd name="T2" fmla="*/ 843 w 843"/>
              <a:gd name="T3" fmla="*/ 906 h 962"/>
              <a:gd name="T4" fmla="*/ 544 w 843"/>
              <a:gd name="T5" fmla="*/ 962 h 962"/>
              <a:gd name="T6" fmla="*/ 0 w 843"/>
              <a:gd name="T7" fmla="*/ 124 h 962"/>
              <a:gd name="T8" fmla="*/ 255 w 843"/>
              <a:gd name="T9" fmla="*/ 0 h 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3" h="962">
                <a:moveTo>
                  <a:pt x="255" y="0"/>
                </a:moveTo>
                <a:cubicBezTo>
                  <a:pt x="407" y="356"/>
                  <a:pt x="622" y="614"/>
                  <a:pt x="843" y="906"/>
                </a:cubicBezTo>
                <a:cubicBezTo>
                  <a:pt x="757" y="931"/>
                  <a:pt x="627" y="951"/>
                  <a:pt x="544" y="962"/>
                </a:cubicBezTo>
                <a:cubicBezTo>
                  <a:pt x="344" y="711"/>
                  <a:pt x="181" y="487"/>
                  <a:pt x="0" y="124"/>
                </a:cubicBezTo>
                <a:cubicBezTo>
                  <a:pt x="85" y="83"/>
                  <a:pt x="170" y="42"/>
                  <a:pt x="255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81" name="Rectangle 12"/>
          <p:cNvSpPr>
            <a:spLocks noChangeArrowheads="1"/>
          </p:cNvSpPr>
          <p:nvPr/>
        </p:nvSpPr>
        <p:spPr bwMode="auto">
          <a:xfrm>
            <a:off x="3284541" y="1781959"/>
            <a:ext cx="82941" cy="39844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82" name="Rectangle 13"/>
          <p:cNvSpPr>
            <a:spLocks noChangeArrowheads="1"/>
          </p:cNvSpPr>
          <p:nvPr/>
        </p:nvSpPr>
        <p:spPr bwMode="auto">
          <a:xfrm>
            <a:off x="3107274" y="1887669"/>
            <a:ext cx="440727" cy="8456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83" name="Freeform 14"/>
          <p:cNvSpPr>
            <a:spLocks/>
          </p:cNvSpPr>
          <p:nvPr/>
        </p:nvSpPr>
        <p:spPr bwMode="auto">
          <a:xfrm>
            <a:off x="3091011" y="2102341"/>
            <a:ext cx="466748" cy="133357"/>
          </a:xfrm>
          <a:custGeom>
            <a:avLst/>
            <a:gdLst>
              <a:gd name="T0" fmla="*/ 0 w 1670"/>
              <a:gd name="T1" fmla="*/ 139 h 476"/>
              <a:gd name="T2" fmla="*/ 1670 w 1670"/>
              <a:gd name="T3" fmla="*/ 0 h 476"/>
              <a:gd name="T4" fmla="*/ 1614 w 1670"/>
              <a:gd name="T5" fmla="*/ 262 h 476"/>
              <a:gd name="T6" fmla="*/ 0 w 1670"/>
              <a:gd name="T7" fmla="*/ 440 h 476"/>
              <a:gd name="T8" fmla="*/ 0 w 1670"/>
              <a:gd name="T9" fmla="*/ 139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70" h="476">
                <a:moveTo>
                  <a:pt x="0" y="139"/>
                </a:moveTo>
                <a:cubicBezTo>
                  <a:pt x="557" y="93"/>
                  <a:pt x="988" y="106"/>
                  <a:pt x="1670" y="0"/>
                </a:cubicBezTo>
                <a:lnTo>
                  <a:pt x="1614" y="262"/>
                </a:lnTo>
                <a:cubicBezTo>
                  <a:pt x="1252" y="227"/>
                  <a:pt x="271" y="476"/>
                  <a:pt x="0" y="440"/>
                </a:cubicBezTo>
                <a:cubicBezTo>
                  <a:pt x="0" y="340"/>
                  <a:pt x="0" y="239"/>
                  <a:pt x="0" y="139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84" name="Freeform 15"/>
          <p:cNvSpPr>
            <a:spLocks/>
          </p:cNvSpPr>
          <p:nvPr/>
        </p:nvSpPr>
        <p:spPr bwMode="auto">
          <a:xfrm>
            <a:off x="3520354" y="1320091"/>
            <a:ext cx="269965" cy="452112"/>
          </a:xfrm>
          <a:custGeom>
            <a:avLst/>
            <a:gdLst>
              <a:gd name="T0" fmla="*/ 624 w 966"/>
              <a:gd name="T1" fmla="*/ 0 h 1622"/>
              <a:gd name="T2" fmla="*/ 20 w 966"/>
              <a:gd name="T3" fmla="*/ 1340 h 1622"/>
              <a:gd name="T4" fmla="*/ 256 w 966"/>
              <a:gd name="T5" fmla="*/ 1622 h 1622"/>
              <a:gd name="T6" fmla="*/ 966 w 966"/>
              <a:gd name="T7" fmla="*/ 23 h 1622"/>
              <a:gd name="T8" fmla="*/ 624 w 966"/>
              <a:gd name="T9" fmla="*/ 0 h 1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6" h="1622">
                <a:moveTo>
                  <a:pt x="624" y="0"/>
                </a:moveTo>
                <a:cubicBezTo>
                  <a:pt x="544" y="372"/>
                  <a:pt x="343" y="1198"/>
                  <a:pt x="20" y="1340"/>
                </a:cubicBezTo>
                <a:cubicBezTo>
                  <a:pt x="0" y="1400"/>
                  <a:pt x="173" y="1611"/>
                  <a:pt x="256" y="1622"/>
                </a:cubicBezTo>
                <a:cubicBezTo>
                  <a:pt x="552" y="1201"/>
                  <a:pt x="752" y="717"/>
                  <a:pt x="966" y="23"/>
                </a:cubicBezTo>
                <a:cubicBezTo>
                  <a:pt x="904" y="33"/>
                  <a:pt x="827" y="38"/>
                  <a:pt x="624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85" name="Rectangle 16"/>
          <p:cNvSpPr>
            <a:spLocks noChangeArrowheads="1"/>
          </p:cNvSpPr>
          <p:nvPr/>
        </p:nvSpPr>
        <p:spPr bwMode="auto">
          <a:xfrm>
            <a:off x="3681359" y="1492478"/>
            <a:ext cx="357785" cy="8782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86" name="Freeform 17"/>
          <p:cNvSpPr>
            <a:spLocks/>
          </p:cNvSpPr>
          <p:nvPr/>
        </p:nvSpPr>
        <p:spPr bwMode="auto">
          <a:xfrm>
            <a:off x="3502465" y="1573793"/>
            <a:ext cx="476506" cy="707441"/>
          </a:xfrm>
          <a:custGeom>
            <a:avLst/>
            <a:gdLst>
              <a:gd name="T0" fmla="*/ 1362 w 1708"/>
              <a:gd name="T1" fmla="*/ 27 h 2542"/>
              <a:gd name="T2" fmla="*/ 20 w 1708"/>
              <a:gd name="T3" fmla="*/ 2286 h 2542"/>
              <a:gd name="T4" fmla="*/ 251 w 1708"/>
              <a:gd name="T5" fmla="*/ 2542 h 2542"/>
              <a:gd name="T6" fmla="*/ 1708 w 1708"/>
              <a:gd name="T7" fmla="*/ 21 h 2542"/>
              <a:gd name="T8" fmla="*/ 1362 w 1708"/>
              <a:gd name="T9" fmla="*/ 27 h 2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8" h="2542">
                <a:moveTo>
                  <a:pt x="1362" y="27"/>
                </a:moveTo>
                <a:cubicBezTo>
                  <a:pt x="1240" y="1480"/>
                  <a:pt x="762" y="1878"/>
                  <a:pt x="20" y="2286"/>
                </a:cubicBezTo>
                <a:cubicBezTo>
                  <a:pt x="0" y="2347"/>
                  <a:pt x="251" y="2542"/>
                  <a:pt x="251" y="2542"/>
                </a:cubicBezTo>
                <a:cubicBezTo>
                  <a:pt x="1041" y="2047"/>
                  <a:pt x="1666" y="1313"/>
                  <a:pt x="1708" y="21"/>
                </a:cubicBezTo>
                <a:cubicBezTo>
                  <a:pt x="1630" y="5"/>
                  <a:pt x="1541" y="0"/>
                  <a:pt x="1362" y="27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87" name="Freeform 18"/>
          <p:cNvSpPr>
            <a:spLocks/>
          </p:cNvSpPr>
          <p:nvPr/>
        </p:nvSpPr>
        <p:spPr bwMode="auto">
          <a:xfrm>
            <a:off x="3046748" y="1344366"/>
            <a:ext cx="1187199" cy="913981"/>
          </a:xfrm>
          <a:custGeom>
            <a:avLst/>
            <a:gdLst>
              <a:gd name="T0" fmla="*/ 270 w 4262"/>
              <a:gd name="T1" fmla="*/ 0 h 3278"/>
              <a:gd name="T2" fmla="*/ 4242 w 4262"/>
              <a:gd name="T3" fmla="*/ 2431 h 3278"/>
              <a:gd name="T4" fmla="*/ 4241 w 4262"/>
              <a:gd name="T5" fmla="*/ 2743 h 3278"/>
              <a:gd name="T6" fmla="*/ 0 w 4262"/>
              <a:gd name="T7" fmla="*/ 107 h 3278"/>
              <a:gd name="T8" fmla="*/ 270 w 4262"/>
              <a:gd name="T9" fmla="*/ 0 h 3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62" h="3278">
                <a:moveTo>
                  <a:pt x="270" y="0"/>
                </a:moveTo>
                <a:cubicBezTo>
                  <a:pt x="392" y="1453"/>
                  <a:pt x="1146" y="2926"/>
                  <a:pt x="4242" y="2431"/>
                </a:cubicBezTo>
                <a:cubicBezTo>
                  <a:pt x="4262" y="2492"/>
                  <a:pt x="4242" y="2587"/>
                  <a:pt x="4241" y="2743"/>
                </a:cubicBezTo>
                <a:cubicBezTo>
                  <a:pt x="787" y="3278"/>
                  <a:pt x="42" y="1400"/>
                  <a:pt x="0" y="107"/>
                </a:cubicBezTo>
                <a:cubicBezTo>
                  <a:pt x="82" y="70"/>
                  <a:pt x="122" y="20"/>
                  <a:pt x="270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88" name="Rectangle 19"/>
          <p:cNvSpPr>
            <a:spLocks noChangeArrowheads="1"/>
          </p:cNvSpPr>
          <p:nvPr/>
        </p:nvSpPr>
        <p:spPr bwMode="auto">
          <a:xfrm>
            <a:off x="4136722" y="1718534"/>
            <a:ext cx="894465" cy="60173"/>
          </a:xfrm>
          <a:prstGeom prst="rect">
            <a:avLst/>
          </a:prstGeom>
          <a:solidFill>
            <a:srgbClr val="6699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89" name="Rectangle 20"/>
          <p:cNvSpPr>
            <a:spLocks noChangeArrowheads="1"/>
          </p:cNvSpPr>
          <p:nvPr/>
        </p:nvSpPr>
        <p:spPr bwMode="auto">
          <a:xfrm>
            <a:off x="4185512" y="1847012"/>
            <a:ext cx="806645" cy="60173"/>
          </a:xfrm>
          <a:prstGeom prst="rect">
            <a:avLst/>
          </a:prstGeom>
          <a:solidFill>
            <a:srgbClr val="6699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90" name="Rectangle 21"/>
          <p:cNvSpPr>
            <a:spLocks noChangeArrowheads="1"/>
          </p:cNvSpPr>
          <p:nvPr/>
        </p:nvSpPr>
        <p:spPr bwMode="auto">
          <a:xfrm>
            <a:off x="4118833" y="1973863"/>
            <a:ext cx="941628" cy="61799"/>
          </a:xfrm>
          <a:prstGeom prst="rect">
            <a:avLst/>
          </a:prstGeom>
          <a:solidFill>
            <a:srgbClr val="6699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91" name="Rectangle 22"/>
          <p:cNvSpPr>
            <a:spLocks noChangeArrowheads="1"/>
          </p:cNvSpPr>
          <p:nvPr/>
        </p:nvSpPr>
        <p:spPr bwMode="auto">
          <a:xfrm>
            <a:off x="4227796" y="2105594"/>
            <a:ext cx="715572" cy="84567"/>
          </a:xfrm>
          <a:prstGeom prst="rect">
            <a:avLst/>
          </a:prstGeom>
          <a:solidFill>
            <a:srgbClr val="6699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92" name="Rectangle 23"/>
          <p:cNvSpPr>
            <a:spLocks noChangeArrowheads="1"/>
          </p:cNvSpPr>
          <p:nvPr/>
        </p:nvSpPr>
        <p:spPr bwMode="auto">
          <a:xfrm>
            <a:off x="4224542" y="2108846"/>
            <a:ext cx="97578" cy="473254"/>
          </a:xfrm>
          <a:prstGeom prst="rect">
            <a:avLst/>
          </a:prstGeom>
          <a:solidFill>
            <a:srgbClr val="6699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93" name="Freeform 24"/>
          <p:cNvSpPr>
            <a:spLocks/>
          </p:cNvSpPr>
          <p:nvPr/>
        </p:nvSpPr>
        <p:spPr bwMode="auto">
          <a:xfrm>
            <a:off x="4658764" y="2102341"/>
            <a:ext cx="287856" cy="470001"/>
          </a:xfrm>
          <a:custGeom>
            <a:avLst/>
            <a:gdLst>
              <a:gd name="T0" fmla="*/ 0 w 1035"/>
              <a:gd name="T1" fmla="*/ 1440 h 1687"/>
              <a:gd name="T2" fmla="*/ 622 w 1035"/>
              <a:gd name="T3" fmla="*/ 1439 h 1687"/>
              <a:gd name="T4" fmla="*/ 699 w 1035"/>
              <a:gd name="T5" fmla="*/ 1282 h 1687"/>
              <a:gd name="T6" fmla="*/ 686 w 1035"/>
              <a:gd name="T7" fmla="*/ 0 h 1687"/>
              <a:gd name="T8" fmla="*/ 1035 w 1035"/>
              <a:gd name="T9" fmla="*/ 0 h 1687"/>
              <a:gd name="T10" fmla="*/ 1035 w 1035"/>
              <a:gd name="T11" fmla="*/ 1337 h 1687"/>
              <a:gd name="T12" fmla="*/ 708 w 1035"/>
              <a:gd name="T13" fmla="*/ 1679 h 1687"/>
              <a:gd name="T14" fmla="*/ 0 w 1035"/>
              <a:gd name="T15" fmla="*/ 1687 h 1687"/>
              <a:gd name="T16" fmla="*/ 0 w 1035"/>
              <a:gd name="T17" fmla="*/ 1440 h 1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35" h="1687">
                <a:moveTo>
                  <a:pt x="0" y="1440"/>
                </a:moveTo>
                <a:cubicBezTo>
                  <a:pt x="194" y="1435"/>
                  <a:pt x="421" y="1457"/>
                  <a:pt x="622" y="1439"/>
                </a:cubicBezTo>
                <a:cubicBezTo>
                  <a:pt x="649" y="1437"/>
                  <a:pt x="693" y="1389"/>
                  <a:pt x="699" y="1282"/>
                </a:cubicBezTo>
                <a:lnTo>
                  <a:pt x="686" y="0"/>
                </a:lnTo>
                <a:lnTo>
                  <a:pt x="1035" y="0"/>
                </a:lnTo>
                <a:lnTo>
                  <a:pt x="1035" y="1337"/>
                </a:lnTo>
                <a:cubicBezTo>
                  <a:pt x="1028" y="1508"/>
                  <a:pt x="901" y="1655"/>
                  <a:pt x="708" y="1679"/>
                </a:cubicBezTo>
                <a:lnTo>
                  <a:pt x="0" y="1687"/>
                </a:lnTo>
                <a:lnTo>
                  <a:pt x="0" y="1440"/>
                </a:lnTo>
                <a:close/>
              </a:path>
            </a:pathLst>
          </a:custGeom>
          <a:solidFill>
            <a:srgbClr val="6699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94" name="Freeform 25"/>
          <p:cNvSpPr>
            <a:spLocks/>
          </p:cNvSpPr>
          <p:nvPr/>
        </p:nvSpPr>
        <p:spPr bwMode="auto">
          <a:xfrm>
            <a:off x="4313989" y="1630715"/>
            <a:ext cx="1344951" cy="892839"/>
          </a:xfrm>
          <a:custGeom>
            <a:avLst/>
            <a:gdLst>
              <a:gd name="T0" fmla="*/ 4466 w 4825"/>
              <a:gd name="T1" fmla="*/ 34 h 3208"/>
              <a:gd name="T2" fmla="*/ 20 w 4825"/>
              <a:gd name="T3" fmla="*/ 2964 h 3208"/>
              <a:gd name="T4" fmla="*/ 25 w 4825"/>
              <a:gd name="T5" fmla="*/ 3208 h 3208"/>
              <a:gd name="T6" fmla="*/ 4825 w 4825"/>
              <a:gd name="T7" fmla="*/ 37 h 3208"/>
              <a:gd name="T8" fmla="*/ 4466 w 4825"/>
              <a:gd name="T9" fmla="*/ 34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25" h="3208">
                <a:moveTo>
                  <a:pt x="4466" y="34"/>
                </a:moveTo>
                <a:cubicBezTo>
                  <a:pt x="4414" y="1777"/>
                  <a:pt x="2839" y="2605"/>
                  <a:pt x="20" y="2964"/>
                </a:cubicBezTo>
                <a:cubicBezTo>
                  <a:pt x="0" y="3024"/>
                  <a:pt x="25" y="3052"/>
                  <a:pt x="25" y="3208"/>
                </a:cubicBezTo>
                <a:cubicBezTo>
                  <a:pt x="3290" y="2960"/>
                  <a:pt x="4698" y="1745"/>
                  <a:pt x="4825" y="37"/>
                </a:cubicBezTo>
                <a:cubicBezTo>
                  <a:pt x="4742" y="0"/>
                  <a:pt x="4613" y="55"/>
                  <a:pt x="4466" y="34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95" name="Rectangle 26"/>
          <p:cNvSpPr>
            <a:spLocks noChangeArrowheads="1"/>
          </p:cNvSpPr>
          <p:nvPr/>
        </p:nvSpPr>
        <p:spPr bwMode="auto">
          <a:xfrm>
            <a:off x="5188938" y="1731544"/>
            <a:ext cx="844050" cy="6667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96" name="Rectangle 27"/>
          <p:cNvSpPr>
            <a:spLocks noChangeArrowheads="1"/>
          </p:cNvSpPr>
          <p:nvPr/>
        </p:nvSpPr>
        <p:spPr bwMode="auto">
          <a:xfrm>
            <a:off x="5219838" y="1868153"/>
            <a:ext cx="774119" cy="6667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97" name="Freeform 28"/>
          <p:cNvSpPr>
            <a:spLocks/>
          </p:cNvSpPr>
          <p:nvPr/>
        </p:nvSpPr>
        <p:spPr bwMode="auto">
          <a:xfrm>
            <a:off x="5701330" y="2009642"/>
            <a:ext cx="409827" cy="326887"/>
          </a:xfrm>
          <a:custGeom>
            <a:avLst/>
            <a:gdLst>
              <a:gd name="T0" fmla="*/ 346 w 1471"/>
              <a:gd name="T1" fmla="*/ 26 h 1172"/>
              <a:gd name="T2" fmla="*/ 1471 w 1471"/>
              <a:gd name="T3" fmla="*/ 863 h 1172"/>
              <a:gd name="T4" fmla="*/ 1281 w 1471"/>
              <a:gd name="T5" fmla="*/ 1172 h 1172"/>
              <a:gd name="T6" fmla="*/ 0 w 1471"/>
              <a:gd name="T7" fmla="*/ 20 h 1172"/>
              <a:gd name="T8" fmla="*/ 346 w 1471"/>
              <a:gd name="T9" fmla="*/ 26 h 1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1" h="1172">
                <a:moveTo>
                  <a:pt x="346" y="26"/>
                </a:moveTo>
                <a:cubicBezTo>
                  <a:pt x="591" y="477"/>
                  <a:pt x="982" y="744"/>
                  <a:pt x="1471" y="863"/>
                </a:cubicBezTo>
                <a:cubicBezTo>
                  <a:pt x="1420" y="902"/>
                  <a:pt x="1281" y="1172"/>
                  <a:pt x="1281" y="1172"/>
                </a:cubicBezTo>
                <a:cubicBezTo>
                  <a:pt x="958" y="962"/>
                  <a:pt x="304" y="687"/>
                  <a:pt x="0" y="20"/>
                </a:cubicBezTo>
                <a:cubicBezTo>
                  <a:pt x="78" y="5"/>
                  <a:pt x="168" y="0"/>
                  <a:pt x="346" y="26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98" name="Rectangle 29"/>
          <p:cNvSpPr>
            <a:spLocks noChangeArrowheads="1"/>
          </p:cNvSpPr>
          <p:nvPr/>
        </p:nvSpPr>
        <p:spPr bwMode="auto">
          <a:xfrm>
            <a:off x="5310911" y="2175525"/>
            <a:ext cx="604984" cy="6667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299" name="Rectangle 30"/>
          <p:cNvSpPr>
            <a:spLocks noChangeArrowheads="1"/>
          </p:cNvSpPr>
          <p:nvPr/>
        </p:nvSpPr>
        <p:spPr bwMode="auto">
          <a:xfrm>
            <a:off x="5310911" y="2320266"/>
            <a:ext cx="604984" cy="6667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300" name="Rectangle 31"/>
          <p:cNvSpPr>
            <a:spLocks noChangeArrowheads="1"/>
          </p:cNvSpPr>
          <p:nvPr/>
        </p:nvSpPr>
        <p:spPr bwMode="auto">
          <a:xfrm>
            <a:off x="5310911" y="2471512"/>
            <a:ext cx="604984" cy="66679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301" name="Rectangle 32"/>
          <p:cNvSpPr>
            <a:spLocks noChangeArrowheads="1"/>
          </p:cNvSpPr>
          <p:nvPr/>
        </p:nvSpPr>
        <p:spPr bwMode="auto">
          <a:xfrm>
            <a:off x="5309284" y="2165767"/>
            <a:ext cx="86194" cy="42609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302" name="Rectangle 33"/>
          <p:cNvSpPr>
            <a:spLocks noChangeArrowheads="1"/>
          </p:cNvSpPr>
          <p:nvPr/>
        </p:nvSpPr>
        <p:spPr bwMode="auto">
          <a:xfrm>
            <a:off x="5829701" y="2165767"/>
            <a:ext cx="87820" cy="42609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900"/>
          </a:p>
        </p:txBody>
      </p:sp>
      <p:sp>
        <p:nvSpPr>
          <p:cNvPr id="303" name="矩形 302"/>
          <p:cNvSpPr/>
          <p:nvPr/>
        </p:nvSpPr>
        <p:spPr>
          <a:xfrm>
            <a:off x="4143215" y="1275606"/>
            <a:ext cx="20129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spc="-150" smtClean="0">
                <a:latin typeface="方正行楷简体" panose="03000509000000000000" pitchFamily="65" charset="-122"/>
                <a:ea typeface="方正行楷简体" panose="03000509000000000000" pitchFamily="65" charset="-122"/>
              </a:rPr>
              <a:t>我们终将逝去的</a:t>
            </a:r>
            <a:endParaRPr lang="zh-CN" altLang="en-US" sz="2000" spc="-150">
              <a:latin typeface="方正行楷简体" panose="03000509000000000000" pitchFamily="65" charset="-122"/>
              <a:ea typeface="方正行楷简体" panose="03000509000000000000" pitchFamily="65" charset="-122"/>
            </a:endParaRPr>
          </a:p>
        </p:txBody>
      </p:sp>
      <p:sp>
        <p:nvSpPr>
          <p:cNvPr id="304" name="TextBox 303"/>
          <p:cNvSpPr txBox="1"/>
          <p:nvPr/>
        </p:nvSpPr>
        <p:spPr>
          <a:xfrm>
            <a:off x="2874987" y="2780149"/>
            <a:ext cx="3654052" cy="3877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中国</a:t>
            </a:r>
            <a:r>
              <a:rPr lang="en-US" altLang="zh-CN" dirty="0">
                <a:solidFill>
                  <a:schemeClr val="tx1"/>
                </a:solidFill>
              </a:rPr>
              <a:t>XXX</a:t>
            </a:r>
            <a:r>
              <a:rPr lang="zh-CN" altLang="en-US" dirty="0">
                <a:solidFill>
                  <a:schemeClr val="tx1"/>
                </a:solidFill>
              </a:rPr>
              <a:t>大学航天</a:t>
            </a:r>
            <a:r>
              <a:rPr lang="en-US" altLang="zh-CN" dirty="0">
                <a:solidFill>
                  <a:schemeClr val="tx1"/>
                </a:solidFill>
              </a:rPr>
              <a:t>1995</a:t>
            </a:r>
            <a:r>
              <a:rPr lang="zh-CN" altLang="en-US" dirty="0">
                <a:solidFill>
                  <a:schemeClr val="tx1"/>
                </a:solidFill>
              </a:rPr>
              <a:t>届</a:t>
            </a:r>
            <a:r>
              <a:rPr lang="zh-CN" altLang="en-US" dirty="0" smtClean="0">
                <a:solidFill>
                  <a:schemeClr val="tx1"/>
                </a:solidFill>
              </a:rPr>
              <a:t>毕业生聚会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305" name="Rectangle 10"/>
          <p:cNvSpPr>
            <a:spLocks noChangeArrowheads="1"/>
          </p:cNvSpPr>
          <p:nvPr/>
        </p:nvSpPr>
        <p:spPr bwMode="auto">
          <a:xfrm>
            <a:off x="788988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306" name="Rectangle 11"/>
          <p:cNvSpPr>
            <a:spLocks noChangeArrowheads="1"/>
          </p:cNvSpPr>
          <p:nvPr/>
        </p:nvSpPr>
        <p:spPr bwMode="auto">
          <a:xfrm>
            <a:off x="8265385" y="0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307" name="Rectangle 12"/>
          <p:cNvSpPr>
            <a:spLocks noChangeArrowheads="1"/>
          </p:cNvSpPr>
          <p:nvPr/>
        </p:nvSpPr>
        <p:spPr bwMode="auto">
          <a:xfrm>
            <a:off x="8748464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308" name="Rectangle 13"/>
          <p:cNvSpPr>
            <a:spLocks noChangeArrowheads="1"/>
          </p:cNvSpPr>
          <p:nvPr/>
        </p:nvSpPr>
        <p:spPr bwMode="auto">
          <a:xfrm>
            <a:off x="276225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309" name="Rectangle 14"/>
          <p:cNvSpPr>
            <a:spLocks noChangeArrowheads="1"/>
          </p:cNvSpPr>
          <p:nvPr/>
        </p:nvSpPr>
        <p:spPr bwMode="auto">
          <a:xfrm>
            <a:off x="4140200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310" name="Rectangle 15"/>
          <p:cNvSpPr>
            <a:spLocks noChangeArrowheads="1"/>
          </p:cNvSpPr>
          <p:nvPr/>
        </p:nvSpPr>
        <p:spPr bwMode="auto">
          <a:xfrm>
            <a:off x="6554788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311" name="Rectangle 16"/>
          <p:cNvSpPr>
            <a:spLocks noChangeArrowheads="1"/>
          </p:cNvSpPr>
          <p:nvPr/>
        </p:nvSpPr>
        <p:spPr bwMode="auto">
          <a:xfrm>
            <a:off x="5803900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312" name="Rectangle 17"/>
          <p:cNvSpPr>
            <a:spLocks noChangeArrowheads="1"/>
          </p:cNvSpPr>
          <p:nvPr/>
        </p:nvSpPr>
        <p:spPr bwMode="auto">
          <a:xfrm>
            <a:off x="4787900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grpSp>
        <p:nvGrpSpPr>
          <p:cNvPr id="313" name="Group 550"/>
          <p:cNvGrpSpPr>
            <a:grpSpLocks/>
          </p:cNvGrpSpPr>
          <p:nvPr/>
        </p:nvGrpSpPr>
        <p:grpSpPr bwMode="auto">
          <a:xfrm>
            <a:off x="8081317" y="-596602"/>
            <a:ext cx="1819275" cy="1816100"/>
            <a:chOff x="295" y="3475"/>
            <a:chExt cx="1407" cy="1407"/>
          </a:xfrm>
        </p:grpSpPr>
        <p:sp>
          <p:nvSpPr>
            <p:cNvPr id="314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315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316" name="Oval 553"/>
              <p:cNvSpPr>
                <a:spLocks noChangeArrowheads="1"/>
              </p:cNvSpPr>
              <p:nvPr/>
            </p:nvSpPr>
            <p:spPr bwMode="auto">
              <a:xfrm>
                <a:off x="-6057" y="-2133"/>
                <a:ext cx="2135" cy="213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grpSp>
            <p:nvGrpSpPr>
              <p:cNvPr id="317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318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334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42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46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347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1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343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44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7" y="696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345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7" y="1411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  <p:grpSp>
                <p:nvGrpSpPr>
                  <p:cNvPr id="335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36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40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4" y="696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341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4" y="1412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337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38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7" y="701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339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7" y="1415"/>
                        <a:ext cx="55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319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320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28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32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2" y="695"/>
                        <a:ext cx="57" cy="714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333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4" y="1411"/>
                        <a:ext cx="57" cy="714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329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30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9"/>
                        <a:ext cx="55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331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7"/>
                        <a:ext cx="55" cy="716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  <p:grpSp>
                <p:nvGrpSpPr>
                  <p:cNvPr id="321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22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26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1" y="697"/>
                        <a:ext cx="57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327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1" y="1414"/>
                        <a:ext cx="57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  <p:grpSp>
                  <p:nvGrpSpPr>
                    <p:cNvPr id="323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24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4" y="700"/>
                        <a:ext cx="57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  <p:sp>
                    <p:nvSpPr>
                      <p:cNvPr id="325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4" y="1417"/>
                        <a:ext cx="57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>
                        <a:noFill/>
                      </a:ln>
                      <a:extLst/>
                    </p:spPr>
                    <p:txBody>
                      <a:bodyPr wrap="none" anchor="ctr"/>
                      <a:lstStyle/>
                      <a:p>
                        <a:pPr fontAlgn="auto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>
                          <a:latin typeface="+mn-lt"/>
                          <a:ea typeface="+mn-ea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9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3484955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871238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5056026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09802" y="5643444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2289045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3946" y="5643444"/>
            <a:ext cx="355966" cy="35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2335" y="5693853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" name="矩形 122"/>
          <p:cNvSpPr/>
          <p:nvPr/>
        </p:nvSpPr>
        <p:spPr>
          <a:xfrm>
            <a:off x="-30481" y="4536120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>
            <a:off x="10165" y="-105152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46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00"/>
    </mc:Choice>
    <mc:Fallback xmlns="">
      <p:transition spd="slow" advTm="1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19753E-6 C 0.06302 -0.12901 0.32379 -0.58919 0.38056 -0.775 C 0.41181 -0.87191 0.38334 -1.02963 0.34098 -1.11574 C 0.29861 -1.20092 0.12327 -1.39135 0.06598 -1.46388 " pathEditMode="relative" rAng="0" ptsTypes="assa">
                                      <p:cBhvr>
                                        <p:cTn id="6" dur="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90" y="-7321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72222E-6 -1.97531E-6 C -0.04011 0.1 -0.20851 0.42531 -0.2408 0.60031 C -0.27309 0.77593 -0.24844 0.95741 -0.19375 1.05185 C -0.13716 1.15371 -0.01511 1.24877 0.07586 1.20803 C 0.16875 1.17593 0.24027 0.93395 0.33628 0.8784 C 0.43072 0.82963 0.51128 0.76729 0.66545 0.91914 C 0.81961 1.07099 1.11406 1.34445 1.23211 1.45617 " pathEditMode="relative" rAng="0" ptsTypes="asssssa">
                                      <p:cBhvr>
                                        <p:cTn id="18" dur="1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51" y="728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2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5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25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ac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139"/>
                                        </p:tgtEl>
                                      </p:cBhvr>
                                      <p:by x="3500000" y="35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4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61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63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5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5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5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25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5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45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25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25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5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25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25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25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6" presetClass="entr" presetSubtype="0" fill="hold" grpId="0" nodeType="withEffect">
                                  <p:stCondLst>
                                    <p:cond delay="1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0" presetClass="path" presetSubtype="0" repeatCount="indefinite" accel="50000" decel="5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134" dur="4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26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40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00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repeatCount="indefinite" autoRev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39" dur="4000" fill="hold"/>
                                        <p:tgtEl>
                                          <p:spTgt spid="9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0" presetClass="path" presetSubtype="0" repeatCount="indefinite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141" dur="4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26" presetClass="emph" presetSubtype="0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40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00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repeatCount="indefinite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46" dur="4000" fill="hold"/>
                                        <p:tgtEl>
                                          <p:spTgt spid="9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0" presetClass="path" presetSubtype="0" repeatCount="indefinite" accel="50000" decel="5000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148" dur="4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26" presetClass="emph" presetSubtype="0" repeatCount="indefinite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40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00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6" presetClass="emph" presetSubtype="0" repeatCount="indefinite" autoRev="1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Scale>
                                      <p:cBhvr>
                                        <p:cTn id="153" dur="4000" fill="hold"/>
                                        <p:tgtEl>
                                          <p:spTgt spid="9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accel="50000" decel="50000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Motion origin="layout" path="M -2.5E-6 -2.59259E-6 C 0.00278 -0.01574 0.00573 -0.02839 0.01216 -0.03981 C 0.01511 -0.0574 0.01059 -0.03611 0.01719 -0.05432 C 0.01806 -0.05679 0.01736 -0.06018 0.01858 -0.06173 C 0.02084 -0.06605 0.02431 -0.06759 0.02639 -0.0716 C 0.02934 -0.07716 0.03056 -0.08055 0.0342 -0.08395 C 0.03542 -0.08518 0.03681 -0.08518 0.03802 -0.08673 C 0.0507 -0.1 0.04115 -0.09413 0.05087 -0.09876 C 0.05538 -0.10432 0.05903 -0.10617 0.06424 -0.10864 C 0.07396 -0.12068 0.08681 -0.12345 0.09827 -0.12592 C 0.11354 -0.13549 0.09827 -0.12716 0.11528 -0.13333 C 0.12986 -0.13889 0.1441 -0.1466 0.15851 -0.15061 C 0.16007 -0.15123 0.16129 -0.15247 0.16233 -0.15308 C 0.16563 -0.15432 0.16875 -0.15401 0.1717 -0.15555 C 0.18299 -0.1608 0.19375 -0.17222 0.20469 -0.17994 C 0.20886 -0.18333 0.21615 -0.18518 0.22032 -0.19012 C 0.22622 -0.1966 0.23073 -0.20401 0.23733 -0.2071 C 0.24167 -0.21265 0.24549 -0.21882 0.2507 -0.22191 C 0.25799 -0.2358 0.26823 -0.24815 0.27674 -0.25895 C 0.27882 -0.26173 0.28021 -0.26574 0.28212 -0.26882 C 0.2882 -0.27778 0.29115 -0.28148 0.29636 -0.28858 C 0.29896 -0.30247 0.29688 -0.29382 0.30556 -0.31049 C 0.30712 -0.31296 0.30834 -0.31543 0.30972 -0.31759 C 0.31111 -0.32037 0.31354 -0.32531 0.31354 -0.325 C 0.31702 -0.3429 0.31216 -0.32284 0.32032 -0.33518 C 0.32153 -0.33673 0.32084 -0.34043 0.32153 -0.34259 C 0.32309 -0.34568 0.325 -0.34722 0.32691 -0.35 C 0.3316 -0.3679 0.32691 -0.35216 0.33455 -0.36975 C 0.34011 -0.38117 0.34271 -0.39691 0.34792 -0.40895 C 0.34966 -0.42068 0.35191 -0.42623 0.35591 -0.43642 C 0.35903 -0.45555 0.354 -0.42963 0.36094 -0.45092 C 0.36233 -0.45463 0.3625 -0.45926 0.36337 -0.46296 C 0.36684 -0.475 0.37066 -0.48611 0.37413 -0.49753 C 0.38004 -0.51882 0.38542 -0.54043 0.39115 -0.56173 C 0.39288 -0.5679 0.39584 -0.57315 0.39757 -0.57901 C 0.40486 -0.60031 0.41441 -0.62037 0.42032 -0.6429 C 0.42257 -0.65216 0.4257 -0.6608 0.42813 -0.67006 C 0.43056 -0.68024 0.42969 -0.68148 0.43334 -0.6895 C 0.44705 -0.71944 0.43091 -0.68086 0.44219 -0.70926 C 0.44306 -0.71173 0.44323 -0.7145 0.44375 -0.71697 C 0.44462 -0.71944 0.44584 -0.72099 0.44636 -0.72407 C 0.44896 -0.7358 0.45018 -0.74907 0.45313 -0.7608 C 0.45504 -0.77037 0.45851 -0.7787 0.46094 -0.78827 C 0.46667 -0.80957 0.47136 -0.83117 0.47813 -0.85185 C 0.47934 -0.85586 0.48038 -0.85987 0.48195 -0.86389 C 0.48368 -0.8679 0.48542 -0.87191 0.48716 -0.87623 C 0.48854 -0.88117 0.48976 -0.88642 0.49097 -0.89105 C 0.50278 -0.92592 0.51389 -0.95123 0.52917 -0.97994 C 0.5349 -0.99074 0.53716 -1.00617 0.5408 -1.01913 C 0.54306 -1.02654 0.54601 -1.03055 0.54896 -1.03611 C 0.55104 -1.04876 0.54913 -1.04012 0.55417 -1.0537 C 0.56354 -1.07839 0.56163 -1.07932 0.57535 -1.09784 C 0.57778 -1.10123 0.58004 -1.10617 0.58334 -1.10771 C 0.5908 -1.11111 0.59913 -1.11636 0.60677 -1.12191 C 0.61545 -1.12901 0.62222 -1.13611 0.63177 -1.13919 C 0.64966 -1.14537 0.63924 -1.13827 0.654 -1.14413 C 0.66528 -1.14876 0.67709 -1.15123 0.6882 -1.15648 C 0.69549 -1.15987 0.70191 -1.16358 0.7092 -1.16666 C 0.72587 -1.17253 0.74254 -1.18086 0.7592 -1.18611 C 0.76858 -1.18889 0.76268 -1.18765 0.77118 -1.19105 C 0.77552 -1.1929 0.78386 -1.19599 0.78386 -1.19568 C 0.78681 -1.19815 0.78941 -1.20092 0.79254 -1.2037 " pathEditMode="relative" rAng="0" ptsTypes="fffffffffffffffffffffffffffffffffffffffffffffffffffffffffffffA">
                                      <p:cBhvr>
                                        <p:cTn id="155" dur="4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18" y="-60185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26" presetClass="emph" presetSubtype="0" repeatCount="indefinite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40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8" dur="200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6" presetClass="emph" presetSubtype="0" repeatCount="indefinite" autoRev="1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Scale>
                                      <p:cBhvr>
                                        <p:cTn id="160" dur="4000" fill="hold"/>
                                        <p:tgtEl>
                                          <p:spTgt spid="9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0" presetClass="path" presetSubtype="0" repeatCount="indefinite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62" dur="4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26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4000" tmFilter="0, 0; .2, .5; .8, .5; 1, 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2000" autoRev="1" fill="hold"/>
                                        <p:tgtEl>
                                          <p:spTgt spid="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167" dur="4000" fill="hold"/>
                                        <p:tgtEl>
                                          <p:spTgt spid="9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0" presetClass="path" presetSubtype="0" repeatCount="indefinite" accel="50000" decel="50000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animMotion origin="layout" path="M 2.5E-6 -0.00031 C 0.00156 -0.01514 0.00364 -0.02719 0.00816 -0.03831 C 0.01041 -0.05499 0.00712 -0.03491 0.0118 -0.0519 C 0.0125 -0.05437 0.01215 -0.05715 0.01284 -0.05901 C 0.01458 -0.06302 0.01701 -0.06488 0.0184 -0.06858 C 0.02048 -0.07383 0.0217 -0.07692 0.02413 -0.08032 C 0.025 -0.08156 0.02621 -0.08156 0.02708 -0.08279 C 0.03628 -0.09546 0.02916 -0.08959 0.03646 -0.09422 C 0.03975 -0.09948 0.04219 -0.10133 0.04583 -0.10349 C 0.05312 -0.11523 0.06215 -0.1177 0.07048 -0.11986 C 0.08159 -0.12944 0.07048 -0.1211 0.08281 -0.12697 C 0.0934 -0.13222 0.10347 -0.13995 0.11389 -0.14334 C 0.1151 -0.14458 0.1158 -0.1452 0.11684 -0.14581 C 0.11909 -0.14674 0.12135 -0.14643 0.12344 -0.14798 C 0.13177 -0.15323 0.13941 -0.16404 0.14722 -0.17146 C 0.15034 -0.17485 0.15555 -0.1764 0.1585 -0.18103 C 0.16284 -0.18721 0.16597 -0.19432 0.17066 -0.19679 C 0.17396 -0.20235 0.17656 -0.20822 0.18038 -0.21162 C 0.18559 -0.22428 0.19271 -0.23633 0.19896 -0.24653 C 0.20052 -0.24869 0.20156 -0.25301 0.20295 -0.25579 C 0.20712 -0.26413 0.20937 -0.26784 0.21319 -0.27464 C 0.2151 -0.28761 0.21354 -0.27989 0.21996 -0.29534 C 0.22083 -0.29781 0.22187 -0.30028 0.22291 -0.30244 C 0.22378 -0.30522 0.22552 -0.30955 0.22552 -0.30924 C 0.22795 -0.32623 0.22448 -0.30708 0.23038 -0.31912 C 0.23107 -0.32067 0.23073 -0.32376 0.23107 -0.32623 C 0.23229 -0.3287 0.23385 -0.33055 0.23489 -0.33303 C 0.23837 -0.35002 0.23489 -0.33519 0.24062 -0.35187 C 0.24444 -0.36268 0.24653 -0.37751 0.25017 -0.38894 C 0.25139 -0.40037 0.25295 -0.40562 0.2559 -0.41458 C 0.2585 -0.43343 0.25469 -0.40871 0.25972 -0.4291 C 0.26059 -0.4325 0.26076 -0.43683 0.26146 -0.44022 C 0.26406 -0.45165 0.26684 -0.46216 0.26909 -0.47359 C 0.27344 -0.49367 0.27725 -0.51406 0.28142 -0.53414 C 0.28246 -0.54001 0.28472 -0.54464 0.28611 -0.5502 C 0.29132 -0.57028 0.29809 -0.59036 0.30243 -0.61106 C 0.30399 -0.62033 0.30607 -0.62836 0.30798 -0.63701 C 0.30972 -0.64721 0.30903 -0.64813 0.31163 -0.65586 C 0.32153 -0.68397 0.30989 -0.64751 0.31823 -0.67439 C 0.31875 -0.67686 0.31892 -0.67933 0.31909 -0.6815 C 0.31979 -0.68397 0.32083 -0.68582 0.321 -0.68891 C 0.32291 -0.69972 0.32396 -0.71239 0.32587 -0.72351 C 0.32743 -0.73278 0.32986 -0.7405 0.33177 -0.74977 C 0.33559 -0.76985 0.33906 -0.79086 0.34392 -0.8097 C 0.34479 -0.81372 0.34566 -0.81804 0.3467 -0.82175 C 0.34791 -0.82577 0.3493 -0.82916 0.35034 -0.83318 C 0.35156 -0.83812 0.35208 -0.84276 0.3533 -0.84739 C 0.36146 -0.88045 0.36979 -0.90454 0.38055 -0.93204 C 0.38489 -0.94254 0.38663 -0.95706 0.38923 -0.96911 C 0.3908 -0.9759 0.39271 -0.97992 0.39479 -0.98517 C 0.39635 -0.99753 0.39496 -0.98919 0.39861 -1.00216 C 0.40538 -1.02564 0.40399 -1.02626 0.41371 -1.04387 C 0.41562 -1.04727 0.41736 -1.05221 0.41962 -1.05345 C 0.42517 -1.05684 0.43107 -1.06179 0.43646 -1.06704 C 0.44288 -1.07383 0.44757 -1.08032 0.45451 -1.08341 C 0.46753 -1.08928 0.46007 -1.08279 0.47083 -1.08835 C 0.47864 -1.09268 0.48715 -1.09515 0.49514 -1.09948 C 0.50034 -1.10287 0.50503 -1.10658 0.51024 -1.10874 C 0.52222 -1.11492 0.53403 -1.12295 0.54635 -1.1279 C 0.55295 -1.13037 0.54878 -1.12913 0.55486 -1.13253 C 0.55798 -1.13408 0.56406 -1.13716 0.56406 -1.13686 C 0.56614 -1.13933 0.56788 -1.1418 0.57031 -1.14427 " pathEditMode="relative" rAng="0" ptsTypes="fffffffffffffffffffffffffffffffffffffffffffffffffffffffffffffA">
                                      <p:cBhvr>
                                        <p:cTn id="169" dur="4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07" y="-57183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26" presetClass="emph" presetSubtype="0" repeatCount="indefinite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40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00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" presetClass="emph" presetSubtype="0" repeatCount="indefinite" autoRev="1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animScale>
                                      <p:cBhvr>
                                        <p:cTn id="174" dur="40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0" presetClass="path" presetSubtype="0" repeatCount="indefinite" accel="50000" decel="50000" fill="hold" nodeType="withEffect">
                                  <p:stCondLst>
                                    <p:cond delay="195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76" dur="4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26" presetClass="emph" presetSubtype="0" repeatCount="indefinite" fill="hold" nodeType="withEffect">
                                  <p:stCondLst>
                                    <p:cond delay="1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40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200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6" presetClass="emph" presetSubtype="0" repeatCount="indefinite" autoRev="1" fill="hold" nodeType="withEffect">
                                  <p:stCondLst>
                                    <p:cond delay="1950"/>
                                  </p:stCondLst>
                                  <p:childTnLst>
                                    <p:animScale>
                                      <p:cBhvr>
                                        <p:cTn id="181" dur="4000" fill="hold"/>
                                        <p:tgtEl>
                                          <p:spTgt spid="10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4050"/>
                            </p:stCondLst>
                            <p:childTnLst>
                              <p:par>
                                <p:cTn id="1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7" dur="4100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4100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091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" presetClass="exit" presetSubtype="8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2000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2000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99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" presetClass="exit" presetSubtype="8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1" dur="1600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1600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1597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" presetClass="exit" presetSubtype="2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8" dur="3100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3100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3093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" presetClass="exit" presetSubtype="8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5" dur="1500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1500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7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2" dur="3800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3800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3792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9" dur="2000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2000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1995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2" presetClass="exit" presetSubtype="2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6" dur="140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140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397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43" dur="750" fill="hold"/>
                                        <p:tgtEl>
                                          <p:spTgt spid="3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44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45" dur="500" fill="hold"/>
                                        <p:tgtEl>
                                          <p:spTgt spid="31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7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/>
      <p:bldP spid="304" grpId="0"/>
      <p:bldP spid="305" grpId="0" animBg="1"/>
      <p:bldP spid="305" grpId="1" animBg="1"/>
      <p:bldP spid="306" grpId="0" animBg="1"/>
      <p:bldP spid="306" grpId="1" animBg="1"/>
      <p:bldP spid="307" grpId="0" animBg="1"/>
      <p:bldP spid="307" grpId="1" animBg="1"/>
      <p:bldP spid="308" grpId="0" animBg="1"/>
      <p:bldP spid="308" grpId="1" animBg="1"/>
      <p:bldP spid="309" grpId="0" animBg="1"/>
      <p:bldP spid="309" grpId="1" animBg="1"/>
      <p:bldP spid="310" grpId="0" animBg="1"/>
      <p:bldP spid="310" grpId="1" animBg="1"/>
      <p:bldP spid="311" grpId="0" animBg="1"/>
      <p:bldP spid="311" grpId="1" animBg="1"/>
      <p:bldP spid="312" grpId="0" animBg="1"/>
      <p:bldP spid="3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F:\新建文件夹 (7)\同学会\34479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2137"/>
            <a:ext cx="15229184" cy="394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jsj\Desktop\怀旧\651\001.png"/>
          <p:cNvPicPr>
            <a:picLocks noChangeAspect="1" noChangeArrowheads="1"/>
          </p:cNvPicPr>
          <p:nvPr/>
        </p:nvPicPr>
        <p:blipFill rotWithShape="1">
          <a:blip r:embed="rId4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6820" y="5353438"/>
            <a:ext cx="683483" cy="34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5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724394" y="6016480"/>
            <a:ext cx="441218" cy="319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jsj\Desktop\怀旧\651\001.png"/>
          <p:cNvPicPr>
            <a:picLocks noChangeAspect="1" noChangeArrowheads="1"/>
          </p:cNvPicPr>
          <p:nvPr/>
        </p:nvPicPr>
        <p:blipFill rotWithShape="1">
          <a:blip r:embed="rId6" cstate="screen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81740" y="5485103"/>
            <a:ext cx="683483" cy="34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5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2075134">
            <a:off x="4252115" y="6058366"/>
            <a:ext cx="441218" cy="319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5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04475" y="6125964"/>
            <a:ext cx="441218" cy="319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jsj\Desktop\怀旧\651\001.png"/>
          <p:cNvPicPr>
            <a:picLocks noChangeAspect="1" noChangeArrowheads="1"/>
          </p:cNvPicPr>
          <p:nvPr/>
        </p:nvPicPr>
        <p:blipFill rotWithShape="1">
          <a:blip r:embed="rId4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4819000">
            <a:off x="2491183" y="6078850"/>
            <a:ext cx="683482" cy="34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jsj\Desktop\怀旧\651\001.png"/>
          <p:cNvPicPr>
            <a:picLocks noChangeAspect="1" noChangeArrowheads="1"/>
          </p:cNvPicPr>
          <p:nvPr/>
        </p:nvPicPr>
        <p:blipFill rotWithShape="1">
          <a:blip r:embed="rId4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2838626">
            <a:off x="4970700" y="6383713"/>
            <a:ext cx="683485" cy="34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5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83866" y="5574974"/>
            <a:ext cx="441218" cy="319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5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9459003">
            <a:off x="8456315" y="5833318"/>
            <a:ext cx="441219" cy="31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jsj\Desktop\怀旧\651\001.png"/>
          <p:cNvPicPr>
            <a:picLocks noChangeAspect="1" noChangeArrowheads="1"/>
          </p:cNvPicPr>
          <p:nvPr/>
        </p:nvPicPr>
        <p:blipFill rotWithShape="1">
          <a:blip r:embed="rId8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5070834" y="5149764"/>
            <a:ext cx="841991" cy="347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9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34233" y="5496929"/>
            <a:ext cx="441218" cy="319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/>
          <p:cNvSpPr/>
          <p:nvPr/>
        </p:nvSpPr>
        <p:spPr>
          <a:xfrm>
            <a:off x="0" y="4537764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97495" y="4587974"/>
            <a:ext cx="58467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无尽的人海中，我们相聚又分</a:t>
            </a:r>
            <a:r>
              <a:rPr lang="zh-CN" altLang="en-US" sz="160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离；</a:t>
            </a:r>
            <a:endParaRPr lang="zh-CN" altLang="en-US" sz="1600">
              <a:solidFill>
                <a:schemeClr val="bg1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7495" y="4587974"/>
            <a:ext cx="37753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但愿我们的友谊冲破时空，随岁月不断增长。</a:t>
            </a:r>
          </a:p>
        </p:txBody>
      </p:sp>
      <p:sp>
        <p:nvSpPr>
          <p:cNvPr id="32" name="矩形 31"/>
          <p:cNvSpPr/>
          <p:nvPr/>
        </p:nvSpPr>
        <p:spPr>
          <a:xfrm>
            <a:off x="0" y="-19863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Picture 4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273921">
            <a:off x="3744059" y="1052272"/>
            <a:ext cx="4550312" cy="3010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273921">
            <a:off x="3711050" y="1068479"/>
            <a:ext cx="4618682" cy="29791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273921">
            <a:off x="3730334" y="1095030"/>
            <a:ext cx="4578963" cy="2927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04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00">
        <p14:vortex dir="r"/>
      </p:transition>
    </mc:Choice>
    <mc:Fallback xmlns="">
      <p:transition spd="slow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976 1.24807E-6 L 1.11111E-6 1.24807E-6 " pathEditMode="relative" rAng="0" ptsTypes="AA">
                                      <p:cBhvr>
                                        <p:cTn id="6" dur="20000" spd="-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7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1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repeatCount="indefinite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ntr" presetSubtype="1" repeatCount="indefinite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repeatCount="indefinite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5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5.55556E-7 -2.74776E-7 L -0.24392 -2.74776E-7 " pathEditMode="relative" rAng="0" ptsTypes="AA">
                                      <p:cBhvr>
                                        <p:cTn id="69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5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5" presetClass="path" presetSubtype="0" accel="50000" decel="5000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Motion origin="layout" path="M -3.05556E-6 -2.09877E-6 L -0.24409 -2.09877E-6 " pathEditMode="relative" rAng="0" ptsTypes="AA">
                                      <p:cBhvr>
                                        <p:cTn id="79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5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14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1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5" presetClass="path" presetSubtype="0" accel="50000" decel="50000" fill="hold" nodeType="withEffect">
                                  <p:stCondLst>
                                    <p:cond delay="17250"/>
                                  </p:stCondLst>
                                  <p:childTnLst>
                                    <p:animMotion origin="layout" path="M -3.05556E-6 -2.74776E-7 L -0.24409 -2.74776E-7 " pathEditMode="relative" rAng="0" ptsTypes="AA">
                                      <p:cBhvr>
                                        <p:cTn id="89" dur="4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F:\新建文件夹 (7)\同学会\34479\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2137"/>
            <a:ext cx="15151104" cy="395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4537764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-19863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750" y="628201"/>
            <a:ext cx="3627929" cy="2416201"/>
          </a:xfrm>
          <a:prstGeom prst="rect">
            <a:avLst/>
          </a:prstGeom>
          <a:ln>
            <a:noFill/>
          </a:ln>
          <a:effectLst>
            <a:softEdge rad="6731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945" y="1118042"/>
            <a:ext cx="3721635" cy="248109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655865"/>
            <a:ext cx="3133051" cy="234978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316" y="2126319"/>
            <a:ext cx="3509267" cy="233717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2" descr="C:\Users\jsj\Desktop\怀旧\致青春12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60000">
            <a:off x="16482" y="2708033"/>
            <a:ext cx="2901366" cy="1914126"/>
          </a:xfrm>
          <a:prstGeom prst="rect">
            <a:avLst/>
          </a:prstGeom>
          <a:noFill/>
          <a:effectLst>
            <a:outerShdw blurRad="165100" dist="38100" dir="2700000" algn="tl" rotWithShape="0">
              <a:prstClr val="black">
                <a:alpha val="7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597495" y="4587974"/>
            <a:ext cx="58467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这就是青春：充满着力量，充满着期待、志愿</a:t>
            </a:r>
          </a:p>
        </p:txBody>
      </p:sp>
      <p:sp>
        <p:nvSpPr>
          <p:cNvPr id="15" name="矩形 14"/>
          <p:cNvSpPr/>
          <p:nvPr/>
        </p:nvSpPr>
        <p:spPr>
          <a:xfrm>
            <a:off x="597495" y="4603362"/>
            <a:ext cx="45432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充满着求知和斗争的志向，充满着希望、信心的青春。 </a:t>
            </a:r>
          </a:p>
        </p:txBody>
      </p:sp>
    </p:spTree>
    <p:extLst>
      <p:ext uri="{BB962C8B-B14F-4D97-AF65-F5344CB8AC3E}">
        <p14:creationId xmlns:p14="http://schemas.microsoft.com/office/powerpoint/2010/main" val="164790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00"/>
    </mc:Choice>
    <mc:Fallback xmlns="">
      <p:transition spd="slow" advTm="1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434 -2.71605E-6 L -2.22222E-6 -2.71605E-6 " pathEditMode="relative" rAng="0" ptsTypes="AA">
                                      <p:cBhvr>
                                        <p:cTn id="6" dur="20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7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8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44444E-6 L 0.34097 0.00583 " pathEditMode="relative" rAng="0" ptsTypes="AA">
                                      <p:cBhvr>
                                        <p:cTn id="15" dur="6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9" y="27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4.16667E-6 -3.33333E-6 L -0.29063 -0.00416 " pathEditMode="relative" rAng="0" ptsTypes="AA">
                                      <p:cBhvr>
                                        <p:cTn id="23" dur="7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31" y="-22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1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xit" presetSubtype="0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18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nodeType="withEffect">
                                  <p:stCondLst>
                                    <p:cond delay="20250"/>
                                  </p:stCondLst>
                                  <p:childTnLst>
                                    <p:animMotion origin="layout" path="M -2.5E-6 -2.09877E-6 L 0.06771 -0.09845 " pathEditMode="relative" rAng="0" ptsTypes="AA">
                                      <p:cBhvr>
                                        <p:cTn id="43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5" y="-493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:\新建文件夹 (7)\同学会\34479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92137"/>
            <a:ext cx="14858999" cy="394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24844" y="987769"/>
            <a:ext cx="2680450" cy="2352266"/>
            <a:chOff x="468558" y="624074"/>
            <a:chExt cx="2877558" cy="2525240"/>
          </a:xfrm>
        </p:grpSpPr>
        <p:pic>
          <p:nvPicPr>
            <p:cNvPr id="6" name="Picture 9" descr="C:\Users\jsj\Desktop\怀旧\651\007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884" t="9216" r="5260" b="13984"/>
            <a:stretch/>
          </p:blipFill>
          <p:spPr bwMode="auto">
            <a:xfrm rot="20653588">
              <a:off x="468558" y="624074"/>
              <a:ext cx="2877558" cy="2525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9"/>
            <p:cNvSpPr>
              <a:spLocks noChangeArrowheads="1"/>
            </p:cNvSpPr>
            <p:nvPr/>
          </p:nvSpPr>
          <p:spPr bwMode="gray">
            <a:xfrm rot="20549884">
              <a:off x="1358222" y="2501880"/>
              <a:ext cx="1521591" cy="281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36000" rIns="72000" bIns="36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16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教室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" name="Picture 43" descr="C:\Users\jsj\Desktop\res02_attpic_brief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574414">
              <a:off x="881001" y="1099942"/>
              <a:ext cx="1907312" cy="13442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2510314" y="1879157"/>
            <a:ext cx="2680450" cy="2352266"/>
            <a:chOff x="2882789" y="1820168"/>
            <a:chExt cx="2877558" cy="2525240"/>
          </a:xfrm>
        </p:grpSpPr>
        <p:pic>
          <p:nvPicPr>
            <p:cNvPr id="12" name="Picture 9" descr="C:\Users\jsj\Desktop\怀旧\651\007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884" t="9216" r="5260" b="13984"/>
            <a:stretch/>
          </p:blipFill>
          <p:spPr bwMode="auto">
            <a:xfrm rot="21319740">
              <a:off x="2882789" y="1820168"/>
              <a:ext cx="2877558" cy="2525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9"/>
            <p:cNvSpPr>
              <a:spLocks noChangeArrowheads="1"/>
            </p:cNvSpPr>
            <p:nvPr/>
          </p:nvSpPr>
          <p:spPr bwMode="gray">
            <a:xfrm rot="21241304">
              <a:off x="3790081" y="3710233"/>
              <a:ext cx="1432589" cy="270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36000" rIns="72000" bIns="36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妹子</a:t>
              </a:r>
              <a:endPara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4" name="Picture 4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1265834">
              <a:off x="3273737" y="2308155"/>
              <a:ext cx="2024131" cy="12911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4902304" y="737953"/>
            <a:ext cx="2584568" cy="2093646"/>
            <a:chOff x="5205212" y="267999"/>
            <a:chExt cx="2877558" cy="2525240"/>
          </a:xfrm>
        </p:grpSpPr>
        <p:pic>
          <p:nvPicPr>
            <p:cNvPr id="16" name="Picture 9" descr="C:\Users\jsj\Desktop\怀旧\651\007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884" t="9216" r="5260" b="13984"/>
            <a:stretch/>
          </p:blipFill>
          <p:spPr bwMode="auto">
            <a:xfrm rot="362768">
              <a:off x="5205212" y="267999"/>
              <a:ext cx="2877558" cy="2525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tangle 9"/>
            <p:cNvSpPr>
              <a:spLocks noChangeArrowheads="1"/>
            </p:cNvSpPr>
            <p:nvPr/>
          </p:nvSpPr>
          <p:spPr bwMode="gray">
            <a:xfrm rot="336429">
              <a:off x="5997468" y="2127210"/>
              <a:ext cx="1132948" cy="318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36000" rIns="72000" bIns="36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1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</a:t>
              </a:r>
              <a:endPara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8" name="Picture 4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360959">
              <a:off x="5589461" y="673479"/>
              <a:ext cx="2109061" cy="14060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6338078" y="2174862"/>
            <a:ext cx="2602722" cy="2125080"/>
            <a:chOff x="6107005" y="2384362"/>
            <a:chExt cx="2877558" cy="2525240"/>
          </a:xfrm>
        </p:grpSpPr>
        <p:pic>
          <p:nvPicPr>
            <p:cNvPr id="20" name="Picture 9" descr="C:\Users\jsj\Desktop\怀旧\651\007.pn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884" t="9216" r="5260" b="13984"/>
            <a:stretch/>
          </p:blipFill>
          <p:spPr bwMode="auto">
            <a:xfrm rot="20943463">
              <a:off x="6107005" y="2384362"/>
              <a:ext cx="2877558" cy="2525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Rectangle 9"/>
            <p:cNvSpPr>
              <a:spLocks noChangeArrowheads="1"/>
            </p:cNvSpPr>
            <p:nvPr/>
          </p:nvSpPr>
          <p:spPr bwMode="gray">
            <a:xfrm rot="20858017">
              <a:off x="7049567" y="4184866"/>
              <a:ext cx="1256741" cy="3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36000" rIns="72000" bIns="360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四人帮</a:t>
              </a:r>
              <a:endPara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2" name="Picture 43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20882547">
              <a:off x="6486664" y="2815766"/>
              <a:ext cx="1945765" cy="12956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8579" y="5841042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2329" y="60064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7346" y="5542193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9781" y="6193012"/>
            <a:ext cx="355966" cy="35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2335" y="5693853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4537764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-19863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97495" y="4587974"/>
            <a:ext cx="58467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17</a:t>
            </a:r>
            <a:r>
              <a:rPr lang="zh-CN" altLang="en-US" sz="16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岁时青春的尾巴，短暂而灰败；</a:t>
            </a:r>
          </a:p>
        </p:txBody>
      </p:sp>
      <p:sp>
        <p:nvSpPr>
          <p:cNvPr id="38" name="矩形 37"/>
          <p:cNvSpPr/>
          <p:nvPr/>
        </p:nvSpPr>
        <p:spPr>
          <a:xfrm>
            <a:off x="597495" y="4617899"/>
            <a:ext cx="68772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像一首钢琴曲的最后一个音符那样，无论用上多么高亢的调，结局都是消失与离开。 </a:t>
            </a:r>
          </a:p>
        </p:txBody>
      </p:sp>
    </p:spTree>
    <p:extLst>
      <p:ext uri="{BB962C8B-B14F-4D97-AF65-F5344CB8AC3E}">
        <p14:creationId xmlns:p14="http://schemas.microsoft.com/office/powerpoint/2010/main" val="284984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00"/>
    </mc:Choice>
    <mc:Fallback xmlns="">
      <p:transition spd="slow" advTm="1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2274 3.20988E-6 L -2.22222E-6 3.20988E-6 " pathEditMode="relative" rAng="0" ptsTypes="AA">
                                      <p:cBhvr>
                                        <p:cTn id="6" dur="20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2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3" presetClass="entr" presetSubtype="28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288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288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nodeType="withEffect">
                                  <p:stCondLst>
                                    <p:cond delay="14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2" presetClass="exit" presetSubtype="0" fill="hold" nodeType="withEffect">
                                  <p:stCondLst>
                                    <p:cond delay="18250"/>
                                  </p:stCondLst>
                                  <p:childTnLst>
                                    <p:animScale>
                                      <p:cBhvr>
                                        <p:cTn id="2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2" presetClass="exit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Scale>
                                      <p:cBhvr>
                                        <p:cTn id="2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2" presetClass="exit" presetSubtype="0" fill="hold" nodeType="withEffect">
                                  <p:stCondLst>
                                    <p:cond delay="18750"/>
                                  </p:stCondLst>
                                  <p:childTnLst>
                                    <p:animScale>
                                      <p:cBhvr>
                                        <p:cTn id="3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2" presetClass="exit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Scale>
                                      <p:cBhvr>
                                        <p:cTn id="3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6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40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00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1" dur="4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63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40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00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8" dur="4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70" dur="4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40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0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5" dur="4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7" dur="4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40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00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4000" fill="hold"/>
                                        <p:tgtEl>
                                          <p:spTgt spid="4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4" dur="4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40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00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9" dur="4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91" dur="4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4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0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4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98" dur="4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40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00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3" dur="4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5" dur="4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40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00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0" dur="4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38889E-6 -1.85185E-6 C 0.00208 -0.0108 0.00469 -0.01975 0.01024 -0.02778 C 0.01302 -0.0395 0.00885 -0.025 0.01458 -0.03734 C 0.01545 -0.0392 0.0151 -0.04136 0.01597 -0.04259 C 0.01788 -0.04537 0.02101 -0.0466 0.02274 -0.04938 C 0.02535 -0.05308 0.02656 -0.05525 0.02986 -0.05771 C 0.0309 -0.05864 0.03229 -0.05864 0.03333 -0.05957 C 0.04462 -0.06852 0.03576 -0.0645 0.04479 -0.0679 C 0.04878 -0.07191 0.05191 -0.07315 0.05642 -0.07469 C 0.0651 -0.08271 0.07639 -0.08487 0.08646 -0.08673 C 0.10017 -0.09321 0.08646 -0.08704 0.10156 -0.09136 C 0.11441 -0.09537 0.12691 -0.10062 0.13993 -0.10339 C 0.14114 -0.10401 0.14219 -0.10494 0.14323 -0.10494 C 0.14601 -0.10586 0.14896 -0.10555 0.15139 -0.10679 C 0.16146 -0.11018 0.17101 -0.11821 0.18055 -0.12376 C 0.18437 -0.12562 0.19062 -0.12716 0.19427 -0.13025 C 0.19965 -0.13487 0.20347 -0.13981 0.20937 -0.14197 C 0.21337 -0.14599 0.21667 -0.15031 0.22118 -0.15247 C 0.2276 -0.16204 0.23646 -0.17006 0.2441 -0.17778 C 0.24601 -0.17932 0.24705 -0.18241 0.24896 -0.18426 C 0.25417 -0.19074 0.25677 -0.19321 0.26146 -0.19784 C 0.26389 -0.20771 0.2618 -0.20154 0.26962 -0.21296 C 0.27083 -0.2145 0.27187 -0.21636 0.27326 -0.2179 C 0.2743 -0.21975 0.27639 -0.22315 0.27639 -0.22315 C 0.27951 -0.23518 0.27517 -0.22129 0.28246 -0.22994 C 0.28351 -0.23086 0.28298 -0.23364 0.28368 -0.23518 C 0.28472 -0.23704 0.28663 -0.23827 0.28819 -0.23981 C 0.29253 -0.25247 0.28802 -0.24166 0.29496 -0.25339 C 0.29983 -0.26142 0.30226 -0.27191 0.30677 -0.28055 C 0.30833 -0.28858 0.31024 -0.29228 0.31371 -0.29907 C 0.31667 -0.31234 0.31215 -0.29444 0.3184 -0.30926 C 0.31962 -0.31173 0.31979 -0.31481 0.32048 -0.31759 C 0.32361 -0.32562 0.32708 -0.33302 0.32986 -0.34136 C 0.33507 -0.35586 0.3401 -0.37068 0.34514 -0.38518 C 0.34653 -0.3895 0.34896 -0.3929 0.35069 -0.39691 C 0.35694 -0.41142 0.36528 -0.42531 0.37066 -0.44074 C 0.37257 -0.44722 0.37535 -0.45308 0.3776 -0.45926 C 0.37969 -0.46666 0.37882 -0.46728 0.38194 -0.47284 C 0.3941 -0.49321 0.38003 -0.46666 0.3901 -0.48611 C 0.3908 -0.48796 0.3908 -0.48981 0.39149 -0.49166 C 0.39201 -0.49321 0.39305 -0.49444 0.39375 -0.4966 C 0.39583 -0.50432 0.39722 -0.51358 0.39948 -0.5216 C 0.40121 -0.52839 0.40434 -0.53395 0.40642 -0.54043 C 0.41146 -0.55494 0.41562 -0.57006 0.42153 -0.58364 C 0.42274 -0.58673 0.42378 -0.5895 0.425 -0.59228 C 0.42656 -0.59506 0.42812 -0.59753 0.42951 -0.60062 C 0.4309 -0.60432 0.43177 -0.60771 0.43298 -0.61111 C 0.4434 -0.63457 0.45312 -0.65185 0.46667 -0.67191 C 0.4717 -0.67932 0.47378 -0.68981 0.47708 -0.69876 C 0.47899 -0.7037 0.48142 -0.70648 0.48403 -0.71049 C 0.48594 -0.71883 0.4842 -0.71296 0.48871 -0.72222 C 0.49705 -0.7392 0.49531 -0.73981 0.50729 -0.75247 C 0.50955 -0.75494 0.51163 -0.75833 0.51423 -0.75926 C 0.52101 -0.76173 0.52847 -0.76543 0.53524 -0.76913 C 0.54271 -0.77407 0.54861 -0.7787 0.55694 -0.78086 C 0.57292 -0.78549 0.56371 -0.78025 0.57691 -0.78426 C 0.58663 -0.78765 0.59722 -0.7892 0.60694 -0.7929 C 0.61337 -0.79506 0.61892 -0.79753 0.62535 -0.79969 C 0.6401 -0.8037 0.65469 -0.80926 0.66944 -0.81296 C 0.67778 -0.81512 0.67257 -0.8142 0.68003 -0.81636 C 0.68403 -0.8179 0.69132 -0.81975 0.69132 -0.81975 C 0.69375 -0.8216 0.69601 -0.82315 0.69878 -0.825 " pathEditMode="relative" rAng="0" ptsTypes="fffffffffffffffffffffffffffffffffffffffffffffffffffffffffffffA">
                                      <p:cBhvr>
                                        <p:cTn id="112" dur="4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41265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40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00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7" dur="4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19" dur="4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40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00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4" dur="4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6" dur="4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40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00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1" dur="4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33" dur="4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40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00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8" dur="4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5E-6 -0.00031 C 0.00156 -0.01514 0.00364 -0.02719 0.00816 -0.03831 C 0.01041 -0.05499 0.00712 -0.03491 0.0118 -0.0519 C 0.0125 -0.05437 0.01215 -0.05715 0.01284 -0.05901 C 0.01458 -0.06302 0.01701 -0.06488 0.0184 -0.06858 C 0.02048 -0.07383 0.0217 -0.07692 0.02413 -0.08032 C 0.025 -0.08156 0.02621 -0.08156 0.02708 -0.08279 C 0.03628 -0.09546 0.02916 -0.08959 0.03646 -0.09422 C 0.03975 -0.09948 0.04219 -0.10133 0.04583 -0.10349 C 0.05312 -0.11523 0.06215 -0.1177 0.07048 -0.11986 C 0.08159 -0.12944 0.07048 -0.1211 0.08281 -0.12697 C 0.0934 -0.13222 0.10347 -0.13995 0.11389 -0.14334 C 0.1151 -0.14458 0.1158 -0.1452 0.11684 -0.14581 C 0.11909 -0.14674 0.12135 -0.14643 0.12344 -0.14798 C 0.13177 -0.15323 0.13941 -0.16404 0.14722 -0.17146 C 0.15034 -0.17485 0.15555 -0.1764 0.1585 -0.18103 C 0.16284 -0.18721 0.16597 -0.19432 0.17066 -0.19679 C 0.17396 -0.20235 0.17656 -0.20822 0.18038 -0.21162 C 0.18559 -0.22428 0.19271 -0.23633 0.19896 -0.24653 C 0.20052 -0.24869 0.20156 -0.25301 0.20295 -0.25579 C 0.20712 -0.26413 0.20937 -0.26784 0.21319 -0.27464 C 0.2151 -0.28761 0.21354 -0.27989 0.21996 -0.29534 C 0.22083 -0.29781 0.22187 -0.30028 0.22291 -0.30244 C 0.22378 -0.30522 0.22552 -0.30955 0.22552 -0.30924 C 0.22795 -0.32623 0.22448 -0.30708 0.23038 -0.31912 C 0.23107 -0.32067 0.23073 -0.32376 0.23107 -0.32623 C 0.23229 -0.3287 0.23385 -0.33055 0.23489 -0.33303 C 0.23837 -0.35002 0.23489 -0.33519 0.24062 -0.35187 C 0.24444 -0.36268 0.24653 -0.37751 0.25017 -0.38894 C 0.25139 -0.40037 0.25295 -0.40562 0.2559 -0.41458 C 0.2585 -0.43343 0.25469 -0.40871 0.25972 -0.4291 C 0.26059 -0.4325 0.26076 -0.43683 0.26146 -0.44022 C 0.26406 -0.45165 0.26684 -0.46216 0.26909 -0.47359 C 0.27344 -0.49367 0.27725 -0.51406 0.28142 -0.53414 C 0.28246 -0.54001 0.28472 -0.54464 0.28611 -0.5502 C 0.29132 -0.57028 0.29809 -0.59036 0.30243 -0.61106 C 0.30399 -0.62033 0.30607 -0.62836 0.30798 -0.63701 C 0.30972 -0.64721 0.30903 -0.64813 0.31163 -0.65586 C 0.32153 -0.68397 0.30989 -0.64751 0.31823 -0.67439 C 0.31875 -0.67686 0.31892 -0.67933 0.31909 -0.6815 C 0.31979 -0.68397 0.32083 -0.68582 0.321 -0.68891 C 0.32291 -0.69972 0.32396 -0.71239 0.32587 -0.72351 C 0.32743 -0.73278 0.32986 -0.7405 0.33177 -0.74977 C 0.33559 -0.76985 0.33906 -0.79086 0.34392 -0.8097 C 0.34479 -0.81372 0.34566 -0.81804 0.3467 -0.82175 C 0.34791 -0.82577 0.3493 -0.82916 0.35034 -0.83318 C 0.35156 -0.83812 0.35208 -0.84276 0.3533 -0.84739 C 0.36146 -0.88045 0.36979 -0.90454 0.38055 -0.93204 C 0.38489 -0.94254 0.38663 -0.95706 0.38923 -0.96911 C 0.3908 -0.9759 0.39271 -0.97992 0.39479 -0.98517 C 0.39635 -0.99753 0.39496 -0.98919 0.39861 -1.00216 C 0.40538 -1.02564 0.40399 -1.02626 0.41371 -1.04387 C 0.41562 -1.04727 0.41736 -1.05221 0.41962 -1.05345 C 0.42517 -1.05684 0.43107 -1.06179 0.43646 -1.06704 C 0.44288 -1.07383 0.44757 -1.08032 0.45451 -1.08341 C 0.46753 -1.08928 0.46007 -1.08279 0.47083 -1.08835 C 0.47864 -1.09268 0.48715 -1.09515 0.49514 -1.09948 C 0.50034 -1.10287 0.50503 -1.10658 0.51024 -1.10874 C 0.52222 -1.11492 0.53403 -1.12295 0.54635 -1.1279 C 0.55295 -1.13037 0.54878 -1.12913 0.55486 -1.13253 C 0.55798 -1.13408 0.56406 -1.13716 0.56406 -1.13686 C 0.56614 -1.13933 0.56788 -1.1418 0.57031 -1.14427 " pathEditMode="relative" rAng="0" ptsTypes="fffffffffffffffffffffffffffffffffffffffffffffffffffffffffffffA">
                                      <p:cBhvr>
                                        <p:cTn id="140" dur="4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07" y="-57183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40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00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45" dur="4000" fill="hold"/>
                                        <p:tgtEl>
                                          <p:spTgt spid="5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47" dur="4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40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00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52" dur="4000" fill="hold"/>
                                        <p:tgtEl>
                                          <p:spTgt spid="5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7" grpId="1"/>
      <p:bldP spid="38" grpId="0"/>
      <p:bldP spid="3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新建文件夹 (7)\同学会\34479\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4200"/>
            <a:ext cx="12132840" cy="395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jsj\Desktop\怀旧\651\00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667" t="67415" r="24233" b="6781"/>
          <a:stretch/>
        </p:blipFill>
        <p:spPr bwMode="auto">
          <a:xfrm>
            <a:off x="179512" y="3723878"/>
            <a:ext cx="1294467" cy="65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888" t="52297" r="6500" b="11415"/>
          <a:stretch/>
        </p:blipFill>
        <p:spPr bwMode="auto">
          <a:xfrm>
            <a:off x="1229651" y="3968649"/>
            <a:ext cx="548870" cy="39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任意多边形 6"/>
          <p:cNvSpPr/>
          <p:nvPr/>
        </p:nvSpPr>
        <p:spPr>
          <a:xfrm>
            <a:off x="-7031" y="771323"/>
            <a:ext cx="9158515" cy="979879"/>
          </a:xfrm>
          <a:custGeom>
            <a:avLst/>
            <a:gdLst>
              <a:gd name="connsiteX0" fmla="*/ 0 w 9158515"/>
              <a:gd name="connsiteY0" fmla="*/ 87086 h 979879"/>
              <a:gd name="connsiteX1" fmla="*/ 3236686 w 9158515"/>
              <a:gd name="connsiteY1" fmla="*/ 943428 h 979879"/>
              <a:gd name="connsiteX2" fmla="*/ 7228115 w 9158515"/>
              <a:gd name="connsiteY2" fmla="*/ 740228 h 979879"/>
              <a:gd name="connsiteX3" fmla="*/ 9158515 w 9158515"/>
              <a:gd name="connsiteY3" fmla="*/ 0 h 979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58515" h="979879">
                <a:moveTo>
                  <a:pt x="0" y="87086"/>
                </a:moveTo>
                <a:cubicBezTo>
                  <a:pt x="1016000" y="460828"/>
                  <a:pt x="2032000" y="834571"/>
                  <a:pt x="3236686" y="943428"/>
                </a:cubicBezTo>
                <a:cubicBezTo>
                  <a:pt x="4441372" y="1052285"/>
                  <a:pt x="6241144" y="897466"/>
                  <a:pt x="7228115" y="740228"/>
                </a:cubicBezTo>
                <a:cubicBezTo>
                  <a:pt x="8215087" y="582990"/>
                  <a:pt x="8686801" y="291495"/>
                  <a:pt x="9158515" y="0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626639" y="1653427"/>
            <a:ext cx="2255571" cy="1845334"/>
            <a:chOff x="608376" y="1870697"/>
            <a:chExt cx="2255571" cy="1845334"/>
          </a:xfrm>
        </p:grpSpPr>
        <p:grpSp>
          <p:nvGrpSpPr>
            <p:cNvPr id="9" name="Group 210"/>
            <p:cNvGrpSpPr>
              <a:grpSpLocks/>
            </p:cNvGrpSpPr>
            <p:nvPr/>
          </p:nvGrpSpPr>
          <p:grpSpPr bwMode="auto">
            <a:xfrm rot="683562">
              <a:off x="608376" y="1870697"/>
              <a:ext cx="2255571" cy="1845334"/>
              <a:chOff x="612" y="1640"/>
              <a:chExt cx="2088" cy="1876"/>
            </a:xfrm>
          </p:grpSpPr>
          <p:sp>
            <p:nvSpPr>
              <p:cNvPr id="11" name="Rectangle 10"/>
              <p:cNvSpPr>
                <a:spLocks noChangeArrowheads="1"/>
              </p:cNvSpPr>
              <p:nvPr/>
            </p:nvSpPr>
            <p:spPr bwMode="gray">
              <a:xfrm rot="-128215">
                <a:off x="612" y="1640"/>
                <a:ext cx="2088" cy="1876"/>
              </a:xfrm>
              <a:prstGeom prst="rect">
                <a:avLst/>
              </a:prstGeom>
              <a:solidFill>
                <a:srgbClr val="513017"/>
              </a:solidFill>
              <a:ln w="19050">
                <a:solidFill>
                  <a:srgbClr val="EAEAEA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4D4D4D">
                    <a:alpha val="50000"/>
                  </a:srgbClr>
                </a:outerShdw>
              </a:effectLst>
            </p:spPr>
            <p:txBody>
              <a:bodyPr lIns="108000" tIns="108000" rIns="144000" bIns="72000"/>
              <a:lstStyle>
                <a:lvl1pPr marL="190500" indent="-1905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40000"/>
                  </a:spcBef>
                  <a:buClr>
                    <a:schemeClr val="accent1"/>
                  </a:buClr>
                  <a:buFont typeface="Wingdings" pitchFamily="2" charset="2"/>
                  <a:buChar char="§"/>
                </a:pPr>
                <a:endParaRPr lang="en-US" altLang="zh-CN">
                  <a:ea typeface="宋体" charset="-122"/>
                </a:endParaRPr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gray">
              <a:xfrm rot="-128215">
                <a:off x="712" y="3202"/>
                <a:ext cx="1944" cy="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08000" tIns="36000" rIns="72000" bIns="36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  <a:spcBef>
                    <a:spcPct val="20000"/>
                  </a:spcBef>
                </a:pPr>
                <a:r>
                  <a:rPr lang="zh-CN" altLang="en-US" sz="16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那些年</a:t>
                </a:r>
                <a:endPara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0" name="Picture 43" descr="C:\Users\jsj\Desktop\res02_attpic_brief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81507">
              <a:off x="774547" y="2009239"/>
              <a:ext cx="2021404" cy="13442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949785" y="1028998"/>
            <a:ext cx="1966673" cy="1036640"/>
            <a:chOff x="949785" y="1273482"/>
            <a:chExt cx="1966673" cy="1036640"/>
          </a:xfrm>
        </p:grpSpPr>
        <p:pic>
          <p:nvPicPr>
            <p:cNvPr id="14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581495" y="1517959"/>
              <a:ext cx="334963" cy="792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785" y="1273482"/>
              <a:ext cx="334963" cy="792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 rot="21036446">
            <a:off x="3477115" y="1922885"/>
            <a:ext cx="2255571" cy="1845334"/>
            <a:chOff x="608376" y="1870697"/>
            <a:chExt cx="2255571" cy="1845334"/>
          </a:xfrm>
          <a:solidFill>
            <a:schemeClr val="accent3">
              <a:lumMod val="75000"/>
            </a:schemeClr>
          </a:solidFill>
        </p:grpSpPr>
        <p:grpSp>
          <p:nvGrpSpPr>
            <p:cNvPr id="17" name="Group 210"/>
            <p:cNvGrpSpPr>
              <a:grpSpLocks/>
            </p:cNvGrpSpPr>
            <p:nvPr/>
          </p:nvGrpSpPr>
          <p:grpSpPr bwMode="auto">
            <a:xfrm rot="683562">
              <a:off x="608376" y="1870697"/>
              <a:ext cx="2255571" cy="1845334"/>
              <a:chOff x="612" y="1640"/>
              <a:chExt cx="2088" cy="1876"/>
            </a:xfrm>
            <a:grpFill/>
          </p:grpSpPr>
          <p:sp>
            <p:nvSpPr>
              <p:cNvPr id="19" name="Rectangle 10"/>
              <p:cNvSpPr>
                <a:spLocks noChangeArrowheads="1"/>
              </p:cNvSpPr>
              <p:nvPr/>
            </p:nvSpPr>
            <p:spPr bwMode="gray">
              <a:xfrm rot="-128215">
                <a:off x="612" y="1640"/>
                <a:ext cx="2088" cy="1876"/>
              </a:xfrm>
              <a:prstGeom prst="rect">
                <a:avLst/>
              </a:prstGeom>
              <a:solidFill>
                <a:srgbClr val="513017"/>
              </a:solidFill>
              <a:ln w="19050">
                <a:solidFill>
                  <a:srgbClr val="EAEAEA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4D4D4D">
                    <a:alpha val="50000"/>
                  </a:srgbClr>
                </a:outerShdw>
              </a:effectLst>
            </p:spPr>
            <p:txBody>
              <a:bodyPr lIns="108000" tIns="108000" rIns="144000" bIns="72000"/>
              <a:lstStyle>
                <a:lvl1pPr marL="190500" indent="-1905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40000"/>
                  </a:spcBef>
                  <a:buClr>
                    <a:schemeClr val="accent1"/>
                  </a:buClr>
                  <a:buFont typeface="Wingdings" pitchFamily="2" charset="2"/>
                  <a:buChar char="§"/>
                </a:pPr>
                <a:endParaRPr lang="en-US" altLang="zh-CN">
                  <a:ea typeface="宋体" charset="-122"/>
                </a:endParaRPr>
              </a:p>
            </p:txBody>
          </p:sp>
          <p:sp>
            <p:nvSpPr>
              <p:cNvPr id="20" name="Rectangle 9"/>
              <p:cNvSpPr>
                <a:spLocks noChangeArrowheads="1"/>
              </p:cNvSpPr>
              <p:nvPr/>
            </p:nvSpPr>
            <p:spPr bwMode="gray">
              <a:xfrm rot="-128215">
                <a:off x="712" y="3202"/>
                <a:ext cx="1944" cy="24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08000" tIns="36000" rIns="72000" bIns="36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  <a:spcBef>
                    <a:spcPct val="20000"/>
                  </a:spcBef>
                </a:pPr>
                <a:r>
                  <a:rPr lang="zh-CN" altLang="en-US" sz="16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青春不完</a:t>
                </a:r>
                <a:endPara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8" name="Picture 43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581507">
              <a:off x="774547" y="2010249"/>
              <a:ext cx="2021404" cy="1342212"/>
            </a:xfrm>
            <a:prstGeom prst="rect">
              <a:avLst/>
            </a:prstGeom>
            <a:grpFill/>
            <a:extLst/>
          </p:spPr>
        </p:pic>
      </p:grpSp>
      <p:grpSp>
        <p:nvGrpSpPr>
          <p:cNvPr id="21" name="组合 20"/>
          <p:cNvGrpSpPr/>
          <p:nvPr/>
        </p:nvGrpSpPr>
        <p:grpSpPr>
          <a:xfrm>
            <a:off x="3640959" y="1423799"/>
            <a:ext cx="2040397" cy="793443"/>
            <a:chOff x="949785" y="1272202"/>
            <a:chExt cx="2040397" cy="793443"/>
          </a:xfrm>
        </p:grpSpPr>
        <p:pic>
          <p:nvPicPr>
            <p:cNvPr id="22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655219" y="1272202"/>
              <a:ext cx="334963" cy="792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9785" y="1273482"/>
              <a:ext cx="334963" cy="792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 rot="20617830">
            <a:off x="6487809" y="1785664"/>
            <a:ext cx="2255571" cy="1845334"/>
            <a:chOff x="608376" y="1870697"/>
            <a:chExt cx="2255571" cy="1845334"/>
          </a:xfrm>
          <a:solidFill>
            <a:schemeClr val="accent3">
              <a:lumMod val="75000"/>
            </a:schemeClr>
          </a:solidFill>
        </p:grpSpPr>
        <p:grpSp>
          <p:nvGrpSpPr>
            <p:cNvPr id="25" name="Group 210"/>
            <p:cNvGrpSpPr>
              <a:grpSpLocks/>
            </p:cNvGrpSpPr>
            <p:nvPr/>
          </p:nvGrpSpPr>
          <p:grpSpPr bwMode="auto">
            <a:xfrm rot="683562">
              <a:off x="608376" y="1870697"/>
              <a:ext cx="2255571" cy="1845334"/>
              <a:chOff x="612" y="1640"/>
              <a:chExt cx="2088" cy="1876"/>
            </a:xfrm>
            <a:grpFill/>
          </p:grpSpPr>
          <p:sp>
            <p:nvSpPr>
              <p:cNvPr id="27" name="Rectangle 10"/>
              <p:cNvSpPr>
                <a:spLocks noChangeArrowheads="1"/>
              </p:cNvSpPr>
              <p:nvPr/>
            </p:nvSpPr>
            <p:spPr bwMode="gray">
              <a:xfrm rot="-128215">
                <a:off x="612" y="1640"/>
                <a:ext cx="2088" cy="1876"/>
              </a:xfrm>
              <a:prstGeom prst="rect">
                <a:avLst/>
              </a:prstGeom>
              <a:solidFill>
                <a:srgbClr val="513017"/>
              </a:solidFill>
              <a:ln w="19050">
                <a:solidFill>
                  <a:srgbClr val="EAEAEA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rgbClr val="4D4D4D">
                    <a:alpha val="50000"/>
                  </a:srgbClr>
                </a:outerShdw>
              </a:effectLst>
            </p:spPr>
            <p:txBody>
              <a:bodyPr lIns="108000" tIns="108000" rIns="144000" bIns="72000"/>
              <a:lstStyle>
                <a:lvl1pPr marL="190500" indent="-1905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>
                  <a:spcBef>
                    <a:spcPct val="40000"/>
                  </a:spcBef>
                  <a:buClr>
                    <a:schemeClr val="accent1"/>
                  </a:buClr>
                  <a:buFont typeface="Wingdings" pitchFamily="2" charset="2"/>
                  <a:buChar char="§"/>
                </a:pPr>
                <a:endParaRPr lang="en-US" altLang="zh-CN">
                  <a:ea typeface="宋体" charset="-122"/>
                </a:endParaRPr>
              </a:p>
            </p:txBody>
          </p:sp>
          <p:sp>
            <p:nvSpPr>
              <p:cNvPr id="28" name="Rectangle 9"/>
              <p:cNvSpPr>
                <a:spLocks noChangeArrowheads="1"/>
              </p:cNvSpPr>
              <p:nvPr/>
            </p:nvSpPr>
            <p:spPr bwMode="gray">
              <a:xfrm rot="-128215">
                <a:off x="712" y="3202"/>
                <a:ext cx="1944" cy="24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08000" tIns="36000" rIns="72000" bIns="36000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  <a:spcBef>
                    <a:spcPct val="20000"/>
                  </a:spcBef>
                </a:pPr>
                <a:r>
                  <a:rPr lang="zh-CN" altLang="en-US" sz="1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二逼青年</a:t>
                </a:r>
                <a:endPara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26" name="Picture 4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rot="581507">
              <a:off x="777605" y="2009239"/>
              <a:ext cx="2015287" cy="1344233"/>
            </a:xfrm>
            <a:prstGeom prst="rect">
              <a:avLst/>
            </a:prstGeom>
            <a:grpFill/>
            <a:extLst/>
          </p:spPr>
        </p:pic>
      </p:grpSp>
      <p:grpSp>
        <p:nvGrpSpPr>
          <p:cNvPr id="29" name="组合 28"/>
          <p:cNvGrpSpPr/>
          <p:nvPr/>
        </p:nvGrpSpPr>
        <p:grpSpPr>
          <a:xfrm flipH="1">
            <a:off x="6505331" y="1173461"/>
            <a:ext cx="2009996" cy="992190"/>
            <a:chOff x="906462" y="1317932"/>
            <a:chExt cx="2009996" cy="992190"/>
          </a:xfrm>
        </p:grpSpPr>
        <p:pic>
          <p:nvPicPr>
            <p:cNvPr id="30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581495" y="1517959"/>
              <a:ext cx="334963" cy="792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46" descr="C:\Users\jsj\Desktop\图00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6462" y="1317932"/>
              <a:ext cx="334963" cy="792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矩形 34"/>
          <p:cNvSpPr/>
          <p:nvPr/>
        </p:nvSpPr>
        <p:spPr>
          <a:xfrm>
            <a:off x="0" y="-19863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0" y="4537764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97495" y="4587974"/>
            <a:ext cx="58467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很多我们以为一辈子都不会忘记的事情</a:t>
            </a:r>
          </a:p>
        </p:txBody>
      </p:sp>
      <p:sp>
        <p:nvSpPr>
          <p:cNvPr id="33" name="矩形 32"/>
          <p:cNvSpPr/>
          <p:nvPr/>
        </p:nvSpPr>
        <p:spPr>
          <a:xfrm>
            <a:off x="597495" y="4587974"/>
            <a:ext cx="38250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就</a:t>
            </a:r>
            <a:r>
              <a:rPr lang="zh-CN" altLang="en-US" sz="14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在我们念念不忘的日子里，被我们遗忘了。 </a:t>
            </a:r>
          </a:p>
        </p:txBody>
      </p:sp>
    </p:spTree>
    <p:extLst>
      <p:ext uri="{BB962C8B-B14F-4D97-AF65-F5344CB8AC3E}">
        <p14:creationId xmlns:p14="http://schemas.microsoft.com/office/powerpoint/2010/main" val="102328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00"/>
    </mc:Choice>
    <mc:Fallback xmlns="">
      <p:transition spd="slow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0382 0.00093 L 1.11022E-16 4.93827E-7 " pathEditMode="relative" rAng="0" ptsTypes="AA">
                                      <p:cBhvr>
                                        <p:cTn id="6" dur="12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91" y="-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1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32" grpId="0"/>
      <p:bldP spid="32" grpId="1"/>
      <p:bldP spid="33" grpId="0"/>
      <p:bldP spid="3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2430" y="592138"/>
            <a:ext cx="9166430" cy="394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Users\jsj\Desktop\新建文件夹 (4)\新建文件夹\03 (3)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8" r="10993"/>
          <a:stretch/>
        </p:blipFill>
        <p:spPr bwMode="auto">
          <a:xfrm>
            <a:off x="179512" y="592137"/>
            <a:ext cx="8964488" cy="363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680250" y="1740791"/>
            <a:ext cx="2564474" cy="2019272"/>
            <a:chOff x="2199339" y="1985742"/>
            <a:chExt cx="3607888" cy="2840861"/>
          </a:xfrm>
          <a:solidFill>
            <a:srgbClr val="00ADEA">
              <a:alpha val="89804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5" name="Picture 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58913" y="1985742"/>
              <a:ext cx="3468643" cy="2319459"/>
            </a:xfrm>
            <a:prstGeom prst="rect">
              <a:avLst/>
            </a:prstGeom>
            <a:grpFill/>
            <a:ln w="381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extLst/>
          </p:spPr>
        </p:pic>
        <p:sp>
          <p:nvSpPr>
            <p:cNvPr id="26" name="矩形 25"/>
            <p:cNvSpPr/>
            <p:nvPr/>
          </p:nvSpPr>
          <p:spPr>
            <a:xfrm>
              <a:off x="2199339" y="4350745"/>
              <a:ext cx="3607888" cy="475858"/>
            </a:xfrm>
            <a:prstGeom prst="rect">
              <a:avLst/>
            </a:prstGeom>
            <a:solidFill>
              <a:srgbClr val="92D050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青春的我</a:t>
              </a:r>
              <a:r>
                <a:rPr lang="zh-CN" altLang="en-US" sz="14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们</a:t>
              </a:r>
              <a:endParaRPr lang="zh-CN" altLang="en-US" sz="14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27332" y="1505151"/>
            <a:ext cx="2527514" cy="1997344"/>
            <a:chOff x="2212580" y="2015538"/>
            <a:chExt cx="3555887" cy="2810012"/>
          </a:xfrm>
          <a:solidFill>
            <a:srgbClr val="00ADEA">
              <a:alpha val="89804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8" name="Picture 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47842" y="2015538"/>
              <a:ext cx="3490784" cy="2311300"/>
            </a:xfrm>
            <a:prstGeom prst="rect">
              <a:avLst/>
            </a:prstGeom>
            <a:grpFill/>
            <a:ln w="381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extLst/>
          </p:spPr>
        </p:pic>
        <p:sp>
          <p:nvSpPr>
            <p:cNvPr id="29" name="矩形 28"/>
            <p:cNvSpPr/>
            <p:nvPr/>
          </p:nvSpPr>
          <p:spPr>
            <a:xfrm>
              <a:off x="2212580" y="4392546"/>
              <a:ext cx="3555887" cy="433004"/>
            </a:xfrm>
            <a:prstGeom prst="rect">
              <a:avLst/>
            </a:prstGeom>
            <a:solidFill>
              <a:srgbClr val="92D050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青春的我们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078386" y="1263227"/>
            <a:ext cx="2520428" cy="1992036"/>
            <a:chOff x="2223500" y="1980857"/>
            <a:chExt cx="3545917" cy="2802541"/>
          </a:xfrm>
          <a:solidFill>
            <a:srgbClr val="00ADEA">
              <a:alpha val="89804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1" name="Picture 6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51358" y="1980857"/>
              <a:ext cx="3483754" cy="2322504"/>
            </a:xfrm>
            <a:prstGeom prst="rect">
              <a:avLst/>
            </a:prstGeom>
            <a:grpFill/>
            <a:ln w="381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extLst/>
          </p:spPr>
        </p:pic>
        <p:sp>
          <p:nvSpPr>
            <p:cNvPr id="32" name="矩形 31"/>
            <p:cNvSpPr/>
            <p:nvPr/>
          </p:nvSpPr>
          <p:spPr>
            <a:xfrm>
              <a:off x="2223500" y="4350395"/>
              <a:ext cx="3545917" cy="433003"/>
            </a:xfrm>
            <a:prstGeom prst="rect">
              <a:avLst/>
            </a:prstGeom>
            <a:solidFill>
              <a:srgbClr val="92D050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青春的我们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917591" y="1291265"/>
            <a:ext cx="2452806" cy="1935973"/>
            <a:chOff x="2283403" y="2027961"/>
            <a:chExt cx="3450785" cy="2723667"/>
          </a:xfrm>
          <a:solidFill>
            <a:srgbClr val="00ADEA">
              <a:alpha val="89804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4" name="Picture 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20336" y="2027961"/>
              <a:ext cx="3345796" cy="2228299"/>
            </a:xfrm>
            <a:prstGeom prst="rect">
              <a:avLst/>
            </a:prstGeom>
            <a:grpFill/>
            <a:ln w="381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extLst/>
          </p:spPr>
        </p:pic>
        <p:sp>
          <p:nvSpPr>
            <p:cNvPr id="35" name="矩形 34"/>
            <p:cNvSpPr/>
            <p:nvPr/>
          </p:nvSpPr>
          <p:spPr>
            <a:xfrm>
              <a:off x="2283403" y="4318625"/>
              <a:ext cx="3450785" cy="433003"/>
            </a:xfrm>
            <a:prstGeom prst="rect">
              <a:avLst/>
            </a:prstGeom>
            <a:solidFill>
              <a:srgbClr val="92D050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青春的我们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626000" y="1189744"/>
            <a:ext cx="2560387" cy="1996550"/>
            <a:chOff x="2182115" y="1980859"/>
            <a:chExt cx="3602134" cy="2808889"/>
          </a:xfrm>
          <a:solidFill>
            <a:srgbClr val="00ADEA">
              <a:alpha val="89804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7" name="Picture 6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02218" y="1980859"/>
              <a:ext cx="3582031" cy="2322502"/>
            </a:xfrm>
            <a:prstGeom prst="rect">
              <a:avLst/>
            </a:prstGeom>
            <a:grpFill/>
            <a:ln w="381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extLst/>
          </p:spPr>
        </p:pic>
        <p:sp>
          <p:nvSpPr>
            <p:cNvPr id="38" name="矩形 37"/>
            <p:cNvSpPr/>
            <p:nvPr/>
          </p:nvSpPr>
          <p:spPr>
            <a:xfrm>
              <a:off x="2182115" y="4356745"/>
              <a:ext cx="3545858" cy="433003"/>
            </a:xfrm>
            <a:prstGeom prst="rect">
              <a:avLst/>
            </a:prstGeom>
            <a:solidFill>
              <a:srgbClr val="92D050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青春的我们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443095" y="1390030"/>
            <a:ext cx="2509948" cy="1936864"/>
            <a:chOff x="2218768" y="2044727"/>
            <a:chExt cx="3531171" cy="2724918"/>
          </a:xfrm>
          <a:solidFill>
            <a:srgbClr val="00ADEA">
              <a:alpha val="89804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0" name="Picture 6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51357" y="2044727"/>
              <a:ext cx="3483754" cy="2265548"/>
            </a:xfrm>
            <a:prstGeom prst="rect">
              <a:avLst/>
            </a:prstGeom>
            <a:grpFill/>
            <a:ln w="381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extLst/>
          </p:spPr>
        </p:pic>
        <p:sp>
          <p:nvSpPr>
            <p:cNvPr id="41" name="矩形 40"/>
            <p:cNvSpPr/>
            <p:nvPr/>
          </p:nvSpPr>
          <p:spPr>
            <a:xfrm>
              <a:off x="2218768" y="4336642"/>
              <a:ext cx="3531171" cy="433003"/>
            </a:xfrm>
            <a:prstGeom prst="rect">
              <a:avLst/>
            </a:prstGeom>
            <a:solidFill>
              <a:srgbClr val="92D050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青春的我们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220305" y="1497789"/>
            <a:ext cx="2697060" cy="1979179"/>
            <a:chOff x="2090256" y="1985192"/>
            <a:chExt cx="3794412" cy="2784453"/>
          </a:xfrm>
          <a:solidFill>
            <a:srgbClr val="00ADEA">
              <a:alpha val="89804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3" name="Picture 6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116207" y="1985192"/>
              <a:ext cx="3754055" cy="2313836"/>
            </a:xfrm>
            <a:prstGeom prst="rect">
              <a:avLst/>
            </a:prstGeom>
            <a:grpFill/>
            <a:ln w="381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extLst/>
          </p:spPr>
        </p:pic>
        <p:sp>
          <p:nvSpPr>
            <p:cNvPr id="44" name="矩形 43"/>
            <p:cNvSpPr/>
            <p:nvPr/>
          </p:nvSpPr>
          <p:spPr>
            <a:xfrm>
              <a:off x="2090256" y="4336642"/>
              <a:ext cx="3794412" cy="433003"/>
            </a:xfrm>
            <a:prstGeom prst="rect">
              <a:avLst/>
            </a:prstGeom>
            <a:solidFill>
              <a:srgbClr val="92D050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青春的我们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979165" y="1857829"/>
            <a:ext cx="2697058" cy="1979179"/>
            <a:chOff x="2090256" y="1985192"/>
            <a:chExt cx="3794412" cy="2784453"/>
          </a:xfrm>
          <a:solidFill>
            <a:srgbClr val="00ADEA">
              <a:alpha val="89804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46" name="Picture 6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147648" y="1985192"/>
              <a:ext cx="3725101" cy="2313836"/>
            </a:xfrm>
            <a:prstGeom prst="rect">
              <a:avLst/>
            </a:prstGeom>
            <a:grpFill/>
            <a:ln w="381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extLst/>
          </p:spPr>
        </p:pic>
        <p:sp>
          <p:nvSpPr>
            <p:cNvPr id="47" name="矩形 46"/>
            <p:cNvSpPr/>
            <p:nvPr/>
          </p:nvSpPr>
          <p:spPr>
            <a:xfrm>
              <a:off x="2090256" y="4336642"/>
              <a:ext cx="3794412" cy="433003"/>
            </a:xfrm>
            <a:prstGeom prst="rect">
              <a:avLst/>
            </a:prstGeom>
            <a:solidFill>
              <a:srgbClr val="92D050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青春的我们</a:t>
              </a:r>
            </a:p>
          </p:txBody>
        </p:sp>
      </p:grpSp>
      <p:pic>
        <p:nvPicPr>
          <p:cNvPr id="50" name="Picture 104" descr="星光55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195321">
            <a:off x="-232031" y="5198323"/>
            <a:ext cx="370384" cy="95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04" descr="星光55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59131">
            <a:off x="-903586" y="2567776"/>
            <a:ext cx="470841" cy="121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0" y="4537764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-19863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597495" y="4587974"/>
            <a:ext cx="67463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青春并不像一袭新衣，好像我们仔细少穿一点就可以保持簇新似的。</a:t>
            </a:r>
          </a:p>
        </p:txBody>
      </p:sp>
      <p:sp>
        <p:nvSpPr>
          <p:cNvPr id="49" name="矩形 48"/>
          <p:cNvSpPr/>
          <p:nvPr/>
        </p:nvSpPr>
        <p:spPr>
          <a:xfrm>
            <a:off x="597495" y="4618751"/>
            <a:ext cx="59795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青春，当我们有它的时候我们一定要每天穿用它，而它则很快就会消逝。 </a:t>
            </a:r>
          </a:p>
        </p:txBody>
      </p:sp>
      <p:pic>
        <p:nvPicPr>
          <p:cNvPr id="52" name="Picture 104" descr="星光55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44725">
            <a:off x="-996729" y="1330679"/>
            <a:ext cx="370384" cy="95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28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000"/>
    </mc:Choice>
    <mc:Fallback xmlns="">
      <p:transition spd="slow" advTm="2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4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4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0.66649 -0.76914 L 1.38889E-6 2.46914E-6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16" y="38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64" presetClass="path" presetSubtype="0" accel="50000" decel="5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38889E-6 2.46914E-6 L 1.38889E-6 -0.02747 " pathEditMode="relative" rAng="0" ptsTypes="AA">
                                      <p:cBhvr>
                                        <p:cTn id="1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-900000">
                                      <p:cBhvr>
                                        <p:cTn id="2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0.66649 -0.76914 L 1.38889E-6 2.46914E-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16" y="38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Motion origin="layout" path="M 1.38889E-6 2.46914E-6 L 1.38889E-6 -0.02747 " pathEditMode="relative" rAng="0" ptsTypes="AA">
                                      <p:cBhvr>
                                        <p:cTn id="2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Rot by="-600000">
                                      <p:cBhvr>
                                        <p:cTn id="3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0.66649 -0.76914 L 1.38889E-6 2.46914E-6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16" y="38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64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1.38889E-6 2.46914E-6 L 1.38889E-6 -0.02747 " pathEditMode="relative" rAng="0" ptsTypes="AA">
                                      <p:cBhvr>
                                        <p:cTn id="3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Rot by="-180000">
                                      <p:cBhvr>
                                        <p:cTn id="3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Motion origin="layout" path="M -0.66649 -0.76914 L 1.38889E-6 2.46914E-6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16" y="38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1.38889E-6 2.46914E-6 L 1.38889E-6 -0.02747 " pathEditMode="relative" rAng="0" ptsTypes="AA">
                                      <p:cBhvr>
                                        <p:cTn id="4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Rot by="60000">
                                      <p:cBhvr>
                                        <p:cTn id="4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11750"/>
                                  </p:stCondLst>
                                  <p:childTnLst>
                                    <p:animMotion origin="layout" path="M -0.66649 -0.76914 L 1.38889E-6 2.46914E-6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16" y="38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64" presetClass="path" presetSubtype="0" accel="50000" decel="50000" fill="hold" nodeType="withEffect">
                                  <p:stCondLst>
                                    <p:cond delay="12750"/>
                                  </p:stCondLst>
                                  <p:childTnLst>
                                    <p:animMotion origin="layout" path="M 1.38889E-6 2.46914E-6 L 1.38889E-6 -0.02747 " pathEditMode="relative" rAng="0" ptsTypes="AA">
                                      <p:cBhvr>
                                        <p:cTn id="5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Rot by="180000">
                                      <p:cBhvr>
                                        <p:cTn id="5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4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14250"/>
                                  </p:stCondLst>
                                  <p:childTnLst>
                                    <p:animMotion origin="layout" path="M -0.66649 -0.76914 L 1.38889E-6 2.46914E-6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16" y="38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64" presetClass="path" presetSubtype="0" accel="50000" decel="50000" fill="hold" nodeType="withEffect">
                                  <p:stCondLst>
                                    <p:cond delay="14750"/>
                                  </p:stCondLst>
                                  <p:childTnLst>
                                    <p:animMotion origin="layout" path="M 1.38889E-6 2.46914E-6 L 1.38889E-6 -0.02747 " pathEditMode="relative" rAng="0" ptsTypes="AA">
                                      <p:cBhvr>
                                        <p:cTn id="6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animRot by="480000">
                                      <p:cBhvr>
                                        <p:cTn id="6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6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16250"/>
                                  </p:stCondLst>
                                  <p:childTnLst>
                                    <p:animMotion origin="layout" path="M -0.66649 -0.76914 L 1.38889E-6 2.46914E-6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16" y="38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64" presetClass="path" presetSubtype="0" accel="50000" decel="50000" fill="hold" nodeType="withEffect">
                                  <p:stCondLst>
                                    <p:cond delay="16750"/>
                                  </p:stCondLst>
                                  <p:childTnLst>
                                    <p:animMotion origin="layout" path="M 1.38889E-6 2.46914E-6 L 1.38889E-6 -0.02747 " pathEditMode="relative" rAng="0" ptsTypes="AA">
                                      <p:cBhvr>
                                        <p:cTn id="7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animRot by="900000">
                                      <p:cBhvr>
                                        <p:cTn id="7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18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18250"/>
                                  </p:stCondLst>
                                  <p:childTnLst>
                                    <p:animMotion origin="layout" path="M -0.66649 -0.76914 L 1.38889E-6 2.46914E-6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16" y="38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64" presetClass="path" presetSubtype="0" accel="50000" decel="50000" fill="hold" nodeType="withEffect">
                                  <p:stCondLst>
                                    <p:cond delay="18750"/>
                                  </p:stCondLst>
                                  <p:childTnLst>
                                    <p:animMotion origin="layout" path="M 1.38889E-6 2.46914E-6 L 1.38889E-6 -0.02747 " pathEditMode="relative" rAng="0" ptsTypes="AA">
                                      <p:cBhvr>
                                        <p:cTn id="8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9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animRot by="1080000">
                                      <p:cBhvr>
                                        <p:cTn id="8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ntr" presetSubtype="3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3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49" grpId="0"/>
      <p:bldP spid="4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新建文件夹 (7)\同学会\34479\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52421" y="592137"/>
            <a:ext cx="15196421" cy="3945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C:\Users\jsj\Desktop\怀旧\651\00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667" t="67415" r="24233" b="6781"/>
          <a:stretch/>
        </p:blipFill>
        <p:spPr bwMode="auto">
          <a:xfrm>
            <a:off x="196504" y="1048818"/>
            <a:ext cx="1294467" cy="65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C:\Users\jsj\Desktop\怀旧\651\00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888" t="52297" r="6500" b="11415"/>
          <a:stretch/>
        </p:blipFill>
        <p:spPr bwMode="auto">
          <a:xfrm>
            <a:off x="1490972" y="1021781"/>
            <a:ext cx="548870" cy="39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920568">
            <a:off x="401675" y="1471478"/>
            <a:ext cx="2238898" cy="159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22448" y="2387513"/>
            <a:ext cx="2306179" cy="160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089015">
            <a:off x="4336549" y="853333"/>
            <a:ext cx="2432442" cy="167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75381">
            <a:off x="6221230" y="2200125"/>
            <a:ext cx="2341493" cy="166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接连接符 31"/>
          <p:cNvCxnSpPr/>
          <p:nvPr/>
        </p:nvCxnSpPr>
        <p:spPr>
          <a:xfrm flipV="1">
            <a:off x="285880" y="1267189"/>
            <a:ext cx="2203828" cy="455146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66929" y="1722335"/>
            <a:ext cx="300093" cy="1547898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2464514" y="1260676"/>
            <a:ext cx="329071" cy="1580537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567022" y="2839553"/>
            <a:ext cx="2238819" cy="43068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2526512" y="2387513"/>
            <a:ext cx="2302115" cy="4599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523972" y="2387513"/>
            <a:ext cx="1" cy="1594639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4832832" y="2402272"/>
            <a:ext cx="7620" cy="159512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2523972" y="3982152"/>
            <a:ext cx="2316480" cy="1524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4211960" y="682448"/>
            <a:ext cx="2397760" cy="378704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211960" y="1071312"/>
            <a:ext cx="242556" cy="163814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609720" y="675072"/>
            <a:ext cx="274320" cy="163576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4454516" y="2300672"/>
            <a:ext cx="2429524" cy="408782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6277208" y="2113481"/>
            <a:ext cx="2323872" cy="187191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6152520" y="2111998"/>
            <a:ext cx="129249" cy="1672034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8479160" y="2272633"/>
            <a:ext cx="121920" cy="1663799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6162680" y="3763712"/>
            <a:ext cx="2316480" cy="172157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10"/>
          <p:cNvSpPr>
            <a:spLocks noChangeArrowheads="1"/>
          </p:cNvSpPr>
          <p:nvPr/>
        </p:nvSpPr>
        <p:spPr bwMode="auto">
          <a:xfrm>
            <a:off x="788988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49" name="Rectangle 11"/>
          <p:cNvSpPr>
            <a:spLocks noChangeArrowheads="1"/>
          </p:cNvSpPr>
          <p:nvPr/>
        </p:nvSpPr>
        <p:spPr bwMode="auto">
          <a:xfrm>
            <a:off x="8265385" y="0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50" name="Rectangle 12"/>
          <p:cNvSpPr>
            <a:spLocks noChangeArrowheads="1"/>
          </p:cNvSpPr>
          <p:nvPr/>
        </p:nvSpPr>
        <p:spPr bwMode="auto">
          <a:xfrm>
            <a:off x="8748464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51" name="Rectangle 13"/>
          <p:cNvSpPr>
            <a:spLocks noChangeArrowheads="1"/>
          </p:cNvSpPr>
          <p:nvPr/>
        </p:nvSpPr>
        <p:spPr bwMode="auto">
          <a:xfrm>
            <a:off x="276225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54" name="Rectangle 14"/>
          <p:cNvSpPr>
            <a:spLocks noChangeArrowheads="1"/>
          </p:cNvSpPr>
          <p:nvPr/>
        </p:nvSpPr>
        <p:spPr bwMode="auto">
          <a:xfrm>
            <a:off x="4140200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55" name="Rectangle 15"/>
          <p:cNvSpPr>
            <a:spLocks noChangeArrowheads="1"/>
          </p:cNvSpPr>
          <p:nvPr/>
        </p:nvSpPr>
        <p:spPr bwMode="auto">
          <a:xfrm>
            <a:off x="6554788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56" name="Rectangle 16"/>
          <p:cNvSpPr>
            <a:spLocks noChangeArrowheads="1"/>
          </p:cNvSpPr>
          <p:nvPr/>
        </p:nvSpPr>
        <p:spPr bwMode="auto">
          <a:xfrm>
            <a:off x="5803900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57" name="Rectangle 17"/>
          <p:cNvSpPr>
            <a:spLocks noChangeArrowheads="1"/>
          </p:cNvSpPr>
          <p:nvPr/>
        </p:nvSpPr>
        <p:spPr bwMode="auto">
          <a:xfrm>
            <a:off x="4787900" y="1"/>
            <a:ext cx="45719" cy="5143500"/>
          </a:xfrm>
          <a:prstGeom prst="rect">
            <a:avLst/>
          </a:prstGeom>
          <a:solidFill>
            <a:schemeClr val="bg1">
              <a:alpha val="1607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52" name="矩形 51"/>
          <p:cNvSpPr/>
          <p:nvPr/>
        </p:nvSpPr>
        <p:spPr>
          <a:xfrm>
            <a:off x="0" y="4537764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0" y="-19863"/>
            <a:ext cx="9144000" cy="61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597495" y="4587974"/>
            <a:ext cx="58467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如果等待可以换来奇迹</a:t>
            </a:r>
          </a:p>
        </p:txBody>
      </p:sp>
      <p:sp>
        <p:nvSpPr>
          <p:cNvPr id="59" name="矩形 58"/>
          <p:cNvSpPr/>
          <p:nvPr/>
        </p:nvSpPr>
        <p:spPr>
          <a:xfrm>
            <a:off x="597495" y="4603362"/>
            <a:ext cx="43140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那么我愿意一直等下去，无论是一年，或者是一生。</a:t>
            </a:r>
          </a:p>
        </p:txBody>
      </p:sp>
    </p:spTree>
    <p:extLst>
      <p:ext uri="{BB962C8B-B14F-4D97-AF65-F5344CB8AC3E}">
        <p14:creationId xmlns:p14="http://schemas.microsoft.com/office/powerpoint/2010/main" val="102328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00"/>
    </mc:Choice>
    <mc:Fallback xmlns="">
      <p:transition spd="slow" advTm="1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20988E-6 L 0.64601 3.20988E-6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9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41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41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09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xit" presetSubtype="8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xit" presetSubtype="8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16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6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597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xit" presetSubtype="2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31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31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3093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xit" presetSubtype="8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1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497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38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38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379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199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" presetClass="exit" presetSubtype="2" repeatCount="indefinite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1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1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39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/>
      <p:bldP spid="58" grpId="1"/>
      <p:bldP spid="59" grpId="0"/>
      <p:bldP spid="59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</TotalTime>
  <Words>502</Words>
  <Application>Microsoft Office PowerPoint</Application>
  <PresentationFormat>全屏显示(16:9)</PresentationFormat>
  <Paragraphs>76</Paragraphs>
  <Slides>13</Slides>
  <Notes>13</Notes>
  <HiddenSlides>0</HiddenSlides>
  <MMClips>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方正细圆简体</vt:lpstr>
      <vt:lpstr>Wingdings</vt:lpstr>
      <vt:lpstr>微软雅黑</vt:lpstr>
      <vt:lpstr>Arial</vt:lpstr>
      <vt:lpstr>Calibri</vt:lpstr>
      <vt:lpstr>宋体</vt:lpstr>
      <vt:lpstr>方正行楷简体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jsj</dc:creator>
  <cp:lastModifiedBy>1</cp:lastModifiedBy>
  <cp:revision>115</cp:revision>
  <dcterms:created xsi:type="dcterms:W3CDTF">2015-04-30T08:26:59Z</dcterms:created>
  <dcterms:modified xsi:type="dcterms:W3CDTF">2016-06-04T04:48:28Z</dcterms:modified>
</cp:coreProperties>
</file>