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heme/themeOverride1.xml" ContentType="application/vnd.openxmlformats-officedocument.themeOverr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ackage" ContentType="application/vnd.openxmlformats-officedocument.package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58" r:id="rId5"/>
    <p:sldId id="260" r:id="rId6"/>
    <p:sldId id="261" r:id="rId7"/>
    <p:sldId id="270" r:id="rId8"/>
    <p:sldId id="262" r:id="rId9"/>
    <p:sldId id="263" r:id="rId10"/>
    <p:sldId id="264" r:id="rId11"/>
    <p:sldId id="266" r:id="rId12"/>
    <p:sldId id="271" r:id="rId13"/>
    <p:sldId id="265" r:id="rId14"/>
    <p:sldId id="267" r:id="rId15"/>
    <p:sldId id="268" r:id="rId16"/>
    <p:sldId id="269" r:id="rId17"/>
    <p:sldId id="272" r:id="rId18"/>
    <p:sldId id="273" r:id="rId19"/>
  </p:sldIdLst>
  <p:sldSz cx="12192000" cy="6858000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微软雅黑 Light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迷你简菱心" charset="-122"/>
      <p:regular r:id="rId28"/>
    </p:embeddedFont>
    <p:embeddedFont>
      <p:font typeface="Calibri Light" pitchFamily="34" charset="0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0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21920"/>
    <a:srgbClr val="2C3E50"/>
    <a:srgbClr val="426836"/>
    <a:srgbClr val="FFCD4D"/>
    <a:srgbClr val="7EB46E"/>
    <a:srgbClr val="FF2A25"/>
    <a:srgbClr val="F20600"/>
    <a:srgbClr val="FFE7AB"/>
    <a:srgbClr val="578947"/>
    <a:srgbClr val="FFC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5494" autoAdjust="0"/>
  </p:normalViewPr>
  <p:slideViewPr>
    <p:cSldViewPr snapToGrid="0" showGuides="1">
      <p:cViewPr varScale="1">
        <p:scale>
          <a:sx n="110" d="100"/>
          <a:sy n="110" d="100"/>
        </p:scale>
        <p:origin x="-516" y="-90"/>
      </p:cViewPr>
      <p:guideLst>
        <p:guide orient="horz" pos="25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package1.package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package2.package"/><Relationship Id="rId1" Type="http://schemas.openxmlformats.org/officeDocument/2006/relationships/themeOverride" Target="../theme/themeOverride2.xml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package" Target="../embeddings/package3.package"/><Relationship Id="rId1" Type="http://schemas.openxmlformats.org/officeDocument/2006/relationships/themeOverride" Target="../theme/themeOverride3.xml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package" Target="../embeddings/package4.package"/><Relationship Id="rId1" Type="http://schemas.openxmlformats.org/officeDocument/2006/relationships/themeOverride" Target="../theme/themeOverride4.xml"/><Relationship Id="rId4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ser>
          <c:idx val="0"/>
          <c:order val="0"/>
          <c:tx>
            <c:strRef>
              <c:f>Sheet1!$A$2</c:f>
              <c:strCache>
                <c:ptCount val="1"/>
                <c:pt idx="0">
                  <c:v>文本1</c:v>
                </c:pt>
              </c:strCache>
            </c:strRef>
          </c:tx>
          <c:spPr>
            <a:solidFill>
              <a:srgbClr val="7EB46E"/>
            </a:solidFill>
            <a:ln>
              <a:noFill/>
            </a:ln>
            <a:effectLst/>
          </c:spPr>
          <c:cat>
            <c:strRef>
              <c:f>Sheet1!$B$1:$E$1</c:f>
              <c:strCache>
                <c:ptCount val="4"/>
                <c:pt idx="0">
                  <c:v>模块1</c:v>
                </c:pt>
                <c:pt idx="1">
                  <c:v>模块2</c:v>
                </c:pt>
                <c:pt idx="2">
                  <c:v>模块3</c:v>
                </c:pt>
                <c:pt idx="3">
                  <c:v>模块4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18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72-46F3-9CE6-F01EBE43AEB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文本2</c:v>
                </c:pt>
              </c:strCache>
            </c:strRef>
          </c:tx>
          <c:spPr>
            <a:solidFill>
              <a:srgbClr val="FFCD4D"/>
            </a:solidFill>
            <a:ln>
              <a:noFill/>
            </a:ln>
            <a:effectLst/>
          </c:spPr>
          <c:cat>
            <c:strRef>
              <c:f>Sheet1!$B$1:$E$1</c:f>
              <c:strCache>
                <c:ptCount val="4"/>
                <c:pt idx="0">
                  <c:v>模块1</c:v>
                </c:pt>
                <c:pt idx="1">
                  <c:v>模块2</c:v>
                </c:pt>
                <c:pt idx="2">
                  <c:v>模块3</c:v>
                </c:pt>
                <c:pt idx="3">
                  <c:v>模块4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</c:v>
                </c:pt>
                <c:pt idx="1">
                  <c:v>19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72-46F3-9CE6-F01EBE43AEB8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文本3</c:v>
                </c:pt>
              </c:strCache>
            </c:strRef>
          </c:tx>
          <c:spPr>
            <a:solidFill>
              <a:srgbClr val="CBCBCB"/>
            </a:solidFill>
            <a:ln>
              <a:noFill/>
            </a:ln>
            <a:effectLst/>
          </c:spPr>
          <c:cat>
            <c:strRef>
              <c:f>Sheet1!$B$1:$E$1</c:f>
              <c:strCache>
                <c:ptCount val="4"/>
                <c:pt idx="0">
                  <c:v>模块1</c:v>
                </c:pt>
                <c:pt idx="1">
                  <c:v>模块2</c:v>
                </c:pt>
                <c:pt idx="2">
                  <c:v>模块3</c:v>
                </c:pt>
                <c:pt idx="3">
                  <c:v>模块4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10</c:v>
                </c:pt>
                <c:pt idx="2">
                  <c:v>13</c:v>
                </c:pt>
                <c:pt idx="3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72-46F3-9CE6-F01EBE43AEB8}"/>
            </c:ext>
          </c:extLst>
        </c:ser>
        <c:dLbls/>
        <c:overlap val="100"/>
        <c:axId val="146127872"/>
        <c:axId val="157020928"/>
      </c:barChart>
      <c:catAx>
        <c:axId val="1461278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157020928"/>
        <c:crosses val="autoZero"/>
        <c:auto val="1"/>
        <c:lblAlgn val="ctr"/>
        <c:lblOffset val="100"/>
      </c:catAx>
      <c:valAx>
        <c:axId val="1570209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crossAx val="146127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word1</c:v>
                </c:pt>
              </c:strCache>
            </c:strRef>
          </c:tx>
          <c:spPr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ffectLst/>
          </c:spPr>
          <c:cat>
            <c:strRef>
              <c:f>Sheet1!$B$1:$E$1</c:f>
              <c:strCache>
                <c:ptCount val="4"/>
                <c:pt idx="0">
                  <c:v>part1</c:v>
                </c:pt>
                <c:pt idx="1">
                  <c:v>part2</c:v>
                </c:pt>
                <c:pt idx="2">
                  <c:v>part3</c:v>
                </c:pt>
                <c:pt idx="3">
                  <c:v>part4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15-46DF-BDA2-9C390702BB7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word2</c:v>
                </c:pt>
              </c:strCache>
            </c:strRef>
          </c:tx>
          <c:spPr>
            <a:solidFill>
              <a:srgbClr val="FFCD4D"/>
            </a:solidFill>
            <a:ln>
              <a:noFill/>
            </a:ln>
            <a:effectLst/>
          </c:spPr>
          <c:cat>
            <c:strRef>
              <c:f>Sheet1!$B$1:$E$1</c:f>
              <c:strCache>
                <c:ptCount val="4"/>
                <c:pt idx="0">
                  <c:v>part1</c:v>
                </c:pt>
                <c:pt idx="1">
                  <c:v>part2</c:v>
                </c:pt>
                <c:pt idx="2">
                  <c:v>part3</c:v>
                </c:pt>
                <c:pt idx="3">
                  <c:v>part4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015-46DF-BDA2-9C390702BB7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word3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ln>
              <a:noFill/>
            </a:ln>
            <a:effectLst/>
          </c:spPr>
          <c:cat>
            <c:strRef>
              <c:f>Sheet1!$B$1:$E$1</c:f>
              <c:strCache>
                <c:ptCount val="4"/>
                <c:pt idx="0">
                  <c:v>part1</c:v>
                </c:pt>
                <c:pt idx="1">
                  <c:v>part2</c:v>
                </c:pt>
                <c:pt idx="2">
                  <c:v>part3</c:v>
                </c:pt>
                <c:pt idx="3">
                  <c:v>part4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13</c:v>
                </c:pt>
                <c:pt idx="2">
                  <c:v>13</c:v>
                </c:pt>
                <c:pt idx="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015-46DF-BDA2-9C390702BB77}"/>
            </c:ext>
          </c:extLst>
        </c:ser>
        <c:dLbls/>
        <c:gapWidth val="182"/>
        <c:axId val="157293952"/>
        <c:axId val="157303936"/>
      </c:barChart>
      <c:catAx>
        <c:axId val="15729395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157303936"/>
        <c:crosses val="autoZero"/>
        <c:auto val="1"/>
        <c:lblAlgn val="ctr"/>
        <c:lblOffset val="100"/>
      </c:catAx>
      <c:valAx>
        <c:axId val="157303936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157293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2012</c:v>
                </c:pt>
              </c:strCache>
            </c:strRef>
          </c:tx>
          <c:spPr>
            <a:ln>
              <a:solidFill>
                <a:srgbClr val="578947"/>
              </a:solidFill>
            </a:ln>
          </c:spPr>
          <c:dPt>
            <c:idx val="0"/>
            <c:spPr>
              <a:solidFill>
                <a:srgbClr val="36373C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4C-4FCB-AF93-28818F42FAEE}"/>
              </c:ext>
            </c:extLst>
          </c:dPt>
          <c:dPt>
            <c:idx val="1"/>
            <c:spPr>
              <a:solidFill>
                <a:srgbClr val="FFCD4D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E4C-4FCB-AF93-28818F42FAEE}"/>
              </c:ext>
            </c:extLst>
          </c:dPt>
          <c:cat>
            <c:strRef>
              <c:f>Sheet1!$B$1:$C$1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13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E4C-4FCB-AF93-28818F42FAE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2013</c:v>
                </c:pt>
              </c:strCache>
            </c:strRef>
          </c:tx>
          <c:spPr>
            <a:ln>
              <a:solidFill>
                <a:srgbClr val="578947"/>
              </a:solidFill>
            </a:ln>
          </c:spPr>
          <c:dPt>
            <c:idx val="0"/>
            <c:spPr>
              <a:solidFill>
                <a:srgbClr val="36373C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E4C-4FCB-AF93-28818F42FAEE}"/>
              </c:ext>
            </c:extLst>
          </c:dPt>
          <c:dPt>
            <c:idx val="1"/>
            <c:spPr>
              <a:solidFill>
                <a:srgbClr val="FFCD4D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E4C-4FCB-AF93-28818F42FAEE}"/>
              </c:ext>
            </c:extLst>
          </c:dPt>
          <c:cat>
            <c:strRef>
              <c:f>Sheet1!$B$1:$C$1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15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E4C-4FCB-AF93-28818F42FAEE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578947"/>
              </a:solidFill>
            </a:ln>
          </c:spPr>
          <c:dPt>
            <c:idx val="0"/>
            <c:spPr>
              <a:solidFill>
                <a:srgbClr val="36373C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E4C-4FCB-AF93-28818F42FAEE}"/>
              </c:ext>
            </c:extLst>
          </c:dPt>
          <c:dPt>
            <c:idx val="1"/>
            <c:spPr>
              <a:solidFill>
                <a:srgbClr val="FFCD4D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E4C-4FCB-AF93-28818F42FAEE}"/>
              </c:ext>
            </c:extLst>
          </c:dPt>
          <c:cat>
            <c:strRef>
              <c:f>Sheet1!$B$1:$C$1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2E4C-4FCB-AF93-28818F42FAEE}"/>
            </c:ext>
          </c:extLst>
        </c:ser>
        <c:dLbls/>
        <c:firstSliceAng val="90"/>
        <c:holeSize val="7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数据1</c:v>
                </c:pt>
              </c:strCache>
            </c:strRef>
          </c:tx>
          <c:spPr>
            <a:ln w="41275" cap="rnd">
              <a:solidFill>
                <a:srgbClr val="FFCD4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D4D"/>
              </a:solidFill>
              <a:ln w="28575" cap="rnd">
                <a:solidFill>
                  <a:srgbClr val="FFCD4D"/>
                </a:solidFill>
              </a:ln>
              <a:effectLst/>
            </c:spPr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16</c:v>
                </c:pt>
                <c:pt idx="3">
                  <c:v>14</c:v>
                </c:pt>
                <c:pt idx="4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140-4166-9F26-868CE1DC82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数据2</c:v>
                </c:pt>
              </c:strCache>
            </c:strRef>
          </c:tx>
          <c:spPr>
            <a:ln w="34925" cap="rnd">
              <a:solidFill>
                <a:srgbClr val="36373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6373C"/>
              </a:solidFill>
              <a:ln w="28575">
                <a:solidFill>
                  <a:srgbClr val="36373C"/>
                </a:solidFill>
              </a:ln>
              <a:effectLst/>
            </c:spPr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10</c:v>
                </c:pt>
                <c:pt idx="1">
                  <c:v>11</c:v>
                </c:pt>
                <c:pt idx="2">
                  <c:v>18</c:v>
                </c:pt>
                <c:pt idx="3">
                  <c:v>19</c:v>
                </c:pt>
                <c:pt idx="4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140-4166-9F26-868CE1DC82D4}"/>
            </c:ext>
          </c:extLst>
        </c:ser>
        <c:dLbls/>
        <c:marker val="1"/>
        <c:axId val="157470720"/>
        <c:axId val="157472256"/>
      </c:lineChart>
      <c:catAx>
        <c:axId val="15747072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157472256"/>
        <c:crosses val="autoZero"/>
        <c:auto val="1"/>
        <c:lblAlgn val="ctr"/>
        <c:lblOffset val="100"/>
      </c:catAx>
      <c:valAx>
        <c:axId val="1574722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157470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BEF6F4-601D-4FA5-8A9A-30783589CE1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66C50-8FB8-4F78-942F-F0414D143D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906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本页为目录页，你也看到了。本页中的字符和底板形成了一种口袋效果。</a:t>
            </a:r>
            <a:endParaRPr lang="en-US" altLang="zh-CN" dirty="0" smtClean="0"/>
          </a:p>
          <a:p>
            <a:r>
              <a:rPr lang="zh-CN" altLang="en-US" dirty="0" smtClean="0"/>
              <a:t>我为你准备了多一份的口袋字符，就在舞台的右侧。通过将这个“取消组合”，我想你能知道它是怎么做出来的了。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dirty="0" smtClean="0"/>
              <a:t>：注意图层的排列顺序。</a:t>
            </a:r>
            <a:endParaRPr lang="en-US" altLang="zh-CN" dirty="0" smtClean="0"/>
          </a:p>
          <a:p>
            <a:r>
              <a:rPr lang="zh-CN" altLang="en-US" dirty="0" smtClean="0"/>
              <a:t>动画方面的建议是：</a:t>
            </a:r>
            <a:endParaRPr lang="en-US" altLang="zh-CN" dirty="0" smtClean="0"/>
          </a:p>
          <a:p>
            <a:r>
              <a:rPr lang="zh-CN" altLang="en-US" dirty="0" smtClean="0"/>
              <a:t>可以将“口袋”设置成淡出效果，文字设置成浮入效果，可以有一种文字从口袋里钻出的感觉。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dirty="0" smtClean="0"/>
              <a:t>：注意动画的先后顺序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先淡出，后浮入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8541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本页是小标题页（第</a:t>
            </a:r>
            <a:r>
              <a:rPr lang="en-US" altLang="zh-CN" dirty="0" smtClean="0"/>
              <a:t>8</a:t>
            </a:r>
            <a:r>
              <a:rPr lang="zh-CN" altLang="en-US" dirty="0" smtClean="0"/>
              <a:t>，第</a:t>
            </a:r>
            <a:r>
              <a:rPr lang="en-US" altLang="zh-CN" dirty="0" smtClean="0"/>
              <a:t>13</a:t>
            </a:r>
            <a:r>
              <a:rPr lang="zh-CN" altLang="en-US" dirty="0" smtClean="0"/>
              <a:t>同此）</a:t>
            </a:r>
            <a:endParaRPr lang="en-US" altLang="zh-CN" dirty="0" smtClean="0"/>
          </a:p>
          <a:p>
            <a:r>
              <a:rPr lang="zh-CN" altLang="en-US" dirty="0" smtClean="0"/>
              <a:t>你可以在本页中输入本节的内容摘要，或是只列标题。注意内容的简洁性，勿使内容太多。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smtClean="0"/>
              <a:t>：你可以通过旋转小圆圈来改变箭头方向。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6704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引用图片地址</a:t>
            </a:r>
            <a:r>
              <a:rPr lang="en-US" altLang="zh-CN" dirty="0" smtClean="0"/>
              <a:t>】</a:t>
            </a:r>
          </a:p>
          <a:p>
            <a:r>
              <a:rPr lang="en-US" altLang="zh-CN" dirty="0" smtClean="0"/>
              <a:t>https://unsplash.imgix.net/photo-1416424312427-baefa7707d85?q=75&amp;fm=jpg&amp;s=b2ec9ff1f29da95d081f2c1155020fcc</a:t>
            </a:r>
          </a:p>
          <a:p>
            <a:r>
              <a:rPr lang="en-US" altLang="zh-CN" dirty="0" smtClean="0"/>
              <a:t>https://ununsplash.imgix.net/uploads/1413399939678471ea070/2c0343f7?q=75&amp;fm=jpg&amp;s=4eafb1c66a6e52aede9e0419a0513010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圆形图片裁剪方法：</a:t>
            </a:r>
            <a:endParaRPr lang="en-US" altLang="zh-CN" dirty="0" smtClean="0"/>
          </a:p>
          <a:p>
            <a:r>
              <a:rPr lang="zh-CN" altLang="en-US" dirty="0" smtClean="0"/>
              <a:t>如你所见，在舞台右侧你能看到一个黑边的圆框。将图片置于圆框下，让需要被剪出的图片处于圆中，之后选定两者。在“合并形状”中点“相交”即可。</a:t>
            </a:r>
            <a:endParaRPr lang="en-US" altLang="zh-CN" dirty="0" smtClean="0"/>
          </a:p>
          <a:p>
            <a:r>
              <a:rPr lang="zh-CN" altLang="en-US" dirty="0" smtClean="0"/>
              <a:t>你可以为图片设置边框，阴影来达到需要的效果。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775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5874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这是一个展现时间轴的界面，你可以在上面写下公司的发展历程。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dirty="0" smtClean="0"/>
              <a:t>：推荐将切换动画设为“推进”以达到最佳效果。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1592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裁剪方法：将圆放在图片下层，定好位之后选定两者，之后选择“剪除”即可。图片边框粗细为</a:t>
            </a:r>
            <a:r>
              <a:rPr lang="en-US" altLang="zh-CN" dirty="0" smtClean="0"/>
              <a:t>6</a:t>
            </a:r>
            <a:r>
              <a:rPr lang="zh-CN" altLang="en-US" dirty="0" smtClean="0"/>
              <a:t>磅。</a:t>
            </a:r>
            <a:endParaRPr lang="en-US" altLang="zh-CN" dirty="0" smtClean="0"/>
          </a:p>
          <a:p>
            <a:r>
              <a:rPr lang="zh-CN" altLang="en-US" dirty="0" smtClean="0"/>
              <a:t>遮罩方法：将圆设置成无边框，填充颜色与底色相同，直接遮在图片上即可。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1292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引用图片地址</a:t>
            </a:r>
            <a:r>
              <a:rPr lang="en-US" altLang="zh-CN" dirty="0" smtClean="0"/>
              <a:t>】</a:t>
            </a:r>
          </a:p>
          <a:p>
            <a:r>
              <a:rPr lang="en-US" altLang="zh-CN" dirty="0" smtClean="0"/>
              <a:t>https://unsplash.imgix.net/photo-1416424312427-baefa7707d85?q=75&amp;fm=jpg&amp;s=b2ec9ff1f29da95d081f2c1155020fcc</a:t>
            </a:r>
          </a:p>
          <a:p>
            <a:r>
              <a:rPr lang="en-US" altLang="zh-CN" dirty="0" smtClean="0"/>
              <a:t>https://ununsplash.imgix.net/uploads/1413399939678471ea070/2c0343f7?q=75&amp;fm=jpg&amp;s=4eafb1c66a6e52aede9e0419a0513010</a:t>
            </a:r>
            <a:endParaRPr lang="zh-CN" altLang="en-US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3594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5640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8589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9957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9792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5817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938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0038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7422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235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7268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092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6F661-5FA5-4E87-B2E0-457F1452AB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1194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971675" y="1447800"/>
            <a:ext cx="8248649" cy="2605498"/>
            <a:chOff x="1971675" y="1447800"/>
            <a:chExt cx="8248649" cy="2605498"/>
          </a:xfrm>
        </p:grpSpPr>
        <p:sp>
          <p:nvSpPr>
            <p:cNvPr id="5" name="圆角矩形 4"/>
            <p:cNvSpPr/>
            <p:nvPr/>
          </p:nvSpPr>
          <p:spPr>
            <a:xfrm>
              <a:off x="2013625" y="1447800"/>
              <a:ext cx="8206699" cy="25908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971675" y="1449388"/>
              <a:ext cx="4124325" cy="2603910"/>
            </a:xfrm>
            <a:custGeom>
              <a:avLst/>
              <a:gdLst>
                <a:gd name="connsiteX0" fmla="*/ 1244599 w 4124324"/>
                <a:gd name="connsiteY0" fmla="*/ 0 h 2592444"/>
                <a:gd name="connsiteX1" fmla="*/ 1296222 w 4124324"/>
                <a:gd name="connsiteY1" fmla="*/ 0 h 2592444"/>
                <a:gd name="connsiteX2" fmla="*/ 4124324 w 4124324"/>
                <a:gd name="connsiteY2" fmla="*/ 0 h 2592444"/>
                <a:gd name="connsiteX3" fmla="*/ 4124324 w 4124324"/>
                <a:gd name="connsiteY3" fmla="*/ 2590801 h 2592444"/>
                <a:gd name="connsiteX4" fmla="*/ 1328759 w 4124324"/>
                <a:gd name="connsiteY4" fmla="*/ 2590801 h 2592444"/>
                <a:gd name="connsiteX5" fmla="*/ 1296222 w 4124324"/>
                <a:gd name="connsiteY5" fmla="*/ 2592444 h 2592444"/>
                <a:gd name="connsiteX6" fmla="*/ 1263685 w 4124324"/>
                <a:gd name="connsiteY6" fmla="*/ 2590801 h 2592444"/>
                <a:gd name="connsiteX7" fmla="*/ 1244599 w 4124324"/>
                <a:gd name="connsiteY7" fmla="*/ 2590801 h 2592444"/>
                <a:gd name="connsiteX8" fmla="*/ 1244599 w 4124324"/>
                <a:gd name="connsiteY8" fmla="*/ 2589837 h 2592444"/>
                <a:gd name="connsiteX9" fmla="*/ 1163691 w 4124324"/>
                <a:gd name="connsiteY9" fmla="*/ 2585752 h 2592444"/>
                <a:gd name="connsiteX10" fmla="*/ 0 w 4124324"/>
                <a:gd name="connsiteY10" fmla="*/ 1296222 h 2592444"/>
                <a:gd name="connsiteX11" fmla="*/ 1163691 w 4124324"/>
                <a:gd name="connsiteY11" fmla="*/ 6692 h 2592444"/>
                <a:gd name="connsiteX12" fmla="*/ 1244599 w 4124324"/>
                <a:gd name="connsiteY12" fmla="*/ 2607 h 259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24324" h="2592444">
                  <a:moveTo>
                    <a:pt x="1244599" y="0"/>
                  </a:moveTo>
                  <a:lnTo>
                    <a:pt x="1296222" y="0"/>
                  </a:lnTo>
                  <a:lnTo>
                    <a:pt x="4124324" y="0"/>
                  </a:lnTo>
                  <a:lnTo>
                    <a:pt x="4124324" y="2590801"/>
                  </a:lnTo>
                  <a:lnTo>
                    <a:pt x="1328759" y="2590801"/>
                  </a:lnTo>
                  <a:lnTo>
                    <a:pt x="1296222" y="2592444"/>
                  </a:lnTo>
                  <a:lnTo>
                    <a:pt x="1263685" y="2590801"/>
                  </a:lnTo>
                  <a:lnTo>
                    <a:pt x="1244599" y="2590801"/>
                  </a:lnTo>
                  <a:lnTo>
                    <a:pt x="1244599" y="2589837"/>
                  </a:lnTo>
                  <a:lnTo>
                    <a:pt x="1163691" y="2585752"/>
                  </a:lnTo>
                  <a:cubicBezTo>
                    <a:pt x="510063" y="2519372"/>
                    <a:pt x="0" y="1967363"/>
                    <a:pt x="0" y="1296222"/>
                  </a:cubicBezTo>
                  <a:cubicBezTo>
                    <a:pt x="0" y="625081"/>
                    <a:pt x="510063" y="73072"/>
                    <a:pt x="1163691" y="6692"/>
                  </a:cubicBezTo>
                  <a:lnTo>
                    <a:pt x="1244599" y="2607"/>
                  </a:lnTo>
                  <a:close/>
                </a:path>
              </a:pathLst>
            </a:custGeom>
            <a:solidFill>
              <a:srgbClr val="FFCD4D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216275" y="2029968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开始</a:t>
            </a:r>
            <a:endParaRPr lang="zh-CN" altLang="en-US" sz="8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96289" y="2029968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 rot="5400000">
            <a:off x="5495176" y="5121583"/>
            <a:ext cx="1201647" cy="937503"/>
            <a:chOff x="1219385" y="3800399"/>
            <a:chExt cx="712429" cy="555824"/>
          </a:xfrm>
        </p:grpSpPr>
        <p:sp>
          <p:nvSpPr>
            <p:cNvPr id="24" name="椭圆 23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5409176">
              <a:off x="1808667" y="3997799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6671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219200" y="-4225405"/>
            <a:ext cx="9753600" cy="5084762"/>
          </a:xfrm>
          <a:prstGeom prst="roundRect">
            <a:avLst/>
          </a:prstGeom>
          <a:noFill/>
          <a:ln w="1651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400417">
            <a:off x="-1832007" y="3945716"/>
            <a:ext cx="15528474" cy="2094476"/>
          </a:xfrm>
          <a:prstGeom prst="ellipse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rot="5400000">
            <a:off x="2511255" y="685024"/>
            <a:ext cx="544571" cy="424864"/>
            <a:chOff x="1219385" y="3800399"/>
            <a:chExt cx="712429" cy="555824"/>
          </a:xfrm>
        </p:grpSpPr>
        <p:sp>
          <p:nvSpPr>
            <p:cNvPr id="20" name="椭圆 19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5400000">
            <a:off x="5823714" y="685025"/>
            <a:ext cx="544571" cy="424864"/>
            <a:chOff x="1219385" y="3800399"/>
            <a:chExt cx="712429" cy="555824"/>
          </a:xfrm>
        </p:grpSpPr>
        <p:sp>
          <p:nvSpPr>
            <p:cNvPr id="23" name="椭圆 22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5400000">
            <a:off x="8988896" y="685026"/>
            <a:ext cx="544571" cy="424864"/>
            <a:chOff x="1219385" y="3800399"/>
            <a:chExt cx="712429" cy="555824"/>
          </a:xfrm>
        </p:grpSpPr>
        <p:sp>
          <p:nvSpPr>
            <p:cNvPr id="26" name="椭圆 2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/>
          <p:cNvSpPr/>
          <p:nvPr/>
        </p:nvSpPr>
        <p:spPr>
          <a:xfrm rot="10800000">
            <a:off x="2601877" y="1556027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0800000">
            <a:off x="5932230" y="1556027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10800000">
            <a:off x="9114970" y="1556027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71958" y="2006404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02311" y="2006404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085051" y="2006404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10617" y="3968750"/>
            <a:ext cx="135745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26836"/>
                </a:solidFill>
                <a:effectLst>
                  <a:outerShdw dist="38100" dir="42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810617" y="4734045"/>
            <a:ext cx="135745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26836"/>
                </a:solidFill>
                <a:effectLst>
                  <a:outerShdw dist="38100" dir="42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810617" y="5499340"/>
            <a:ext cx="135745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26836"/>
                </a:solidFill>
                <a:effectLst>
                  <a:outerShdw dist="38100" dir="42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168076" y="4030305"/>
            <a:ext cx="4623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68076" y="4764822"/>
            <a:ext cx="4623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68076" y="5531070"/>
            <a:ext cx="4623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505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2000" cy="3904939"/>
            <a:chOff x="0" y="0"/>
            <a:chExt cx="12192000" cy="3904939"/>
          </a:xfrm>
          <a:solidFill>
            <a:srgbClr val="FFCD4D"/>
          </a:solidFill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26982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0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429656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859312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288968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718623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0885" y="1607705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48768" y="1975142"/>
            <a:ext cx="5991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 rot="196184">
            <a:off x="2217223" y="4215179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96184">
            <a:off x="5883567" y="4219919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96184">
            <a:off x="9549913" y="4215179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030413" y="5370148"/>
            <a:ext cx="2798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611005" y="4758183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95310" y="5370148"/>
            <a:ext cx="2798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275902" y="4758183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63103" y="5370148"/>
            <a:ext cx="2798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43695" y="4758183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46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3946558" y="-873861"/>
            <a:ext cx="8724900" cy="8724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569374" y="269489"/>
            <a:ext cx="3155186" cy="3468321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6" name="椭圆 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1621189">
            <a:off x="231036" y="2860791"/>
            <a:ext cx="3155186" cy="3468321"/>
            <a:chOff x="7860518" y="1562343"/>
            <a:chExt cx="617545" cy="678833"/>
          </a:xfrm>
          <a:solidFill>
            <a:srgbClr val="4C6B8A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8998186">
            <a:off x="3657364" y="4376878"/>
            <a:ext cx="1811998" cy="1413688"/>
            <a:chOff x="1219385" y="3800399"/>
            <a:chExt cx="712429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266156" y="2837872"/>
            <a:ext cx="3160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77792" y="3748747"/>
            <a:ext cx="375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49298" y="4664643"/>
            <a:ext cx="703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3</a:t>
            </a:r>
            <a:endParaRPr lang="zh-CN" altLang="en-US" sz="60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81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4"/>
          <a:stretch>
            <a:fillRect/>
          </a:stretch>
        </p:blipFill>
        <p:spPr>
          <a:xfrm>
            <a:off x="3510974" y="0"/>
            <a:ext cx="8681027" cy="6858000"/>
          </a:xfrm>
          <a:custGeom>
            <a:avLst/>
            <a:gdLst>
              <a:gd name="connsiteX0" fmla="*/ 3568645 w 8681027"/>
              <a:gd name="connsiteY0" fmla="*/ 0 h 6858000"/>
              <a:gd name="connsiteX1" fmla="*/ 8681027 w 8681027"/>
              <a:gd name="connsiteY1" fmla="*/ 0 h 6858000"/>
              <a:gd name="connsiteX2" fmla="*/ 8681027 w 8681027"/>
              <a:gd name="connsiteY2" fmla="*/ 6858000 h 6858000"/>
              <a:gd name="connsiteX3" fmla="*/ 0 w 8681027"/>
              <a:gd name="connsiteY3" fmla="*/ 6858000 h 6858000"/>
              <a:gd name="connsiteX4" fmla="*/ 204422 w 8681027"/>
              <a:gd name="connsiteY4" fmla="*/ 6765583 h 6858000"/>
              <a:gd name="connsiteX5" fmla="*/ 3689927 w 8681027"/>
              <a:gd name="connsiteY5" fmla="*/ 1219200 h 6858000"/>
              <a:gd name="connsiteX6" fmla="*/ 3619029 w 8681027"/>
              <a:gd name="connsiteY6" fmla="*/ 2821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1027" h="6858000">
                <a:moveTo>
                  <a:pt x="3568645" y="0"/>
                </a:moveTo>
                <a:lnTo>
                  <a:pt x="8681027" y="0"/>
                </a:lnTo>
                <a:lnTo>
                  <a:pt x="8681027" y="6858000"/>
                </a:lnTo>
                <a:lnTo>
                  <a:pt x="0" y="6858000"/>
                </a:lnTo>
                <a:lnTo>
                  <a:pt x="204422" y="6765583"/>
                </a:lnTo>
                <a:cubicBezTo>
                  <a:pt x="2266763" y="5771846"/>
                  <a:pt x="3689927" y="3661722"/>
                  <a:pt x="3689927" y="1219200"/>
                </a:cubicBezTo>
                <a:cubicBezTo>
                  <a:pt x="3689927" y="900610"/>
                  <a:pt x="3665715" y="587676"/>
                  <a:pt x="3619029" y="282136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6" name="椭圆 5"/>
          <p:cNvSpPr/>
          <p:nvPr/>
        </p:nvSpPr>
        <p:spPr>
          <a:xfrm>
            <a:off x="14211300" y="-4703762"/>
            <a:ext cx="12306300" cy="123063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49579521"/>
              </p:ext>
            </p:extLst>
          </p:nvPr>
        </p:nvGraphicFramePr>
        <p:xfrm>
          <a:off x="440675" y="2337116"/>
          <a:ext cx="3044668" cy="2656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矩形 8"/>
          <p:cNvSpPr/>
          <p:nvPr/>
        </p:nvSpPr>
        <p:spPr>
          <a:xfrm>
            <a:off x="886377" y="5258288"/>
            <a:ext cx="162232" cy="162232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6377" y="5658687"/>
            <a:ext cx="162232" cy="162232"/>
          </a:xfrm>
          <a:prstGeom prst="rect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6377" y="6030725"/>
            <a:ext cx="162232" cy="162232"/>
          </a:xfrm>
          <a:prstGeom prst="rect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8609" y="5170127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8609" y="5570526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48609" y="5942564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58550" y="2534708"/>
            <a:ext cx="2350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grpSp>
        <p:nvGrpSpPr>
          <p:cNvPr id="18" name="组合 17"/>
          <p:cNvGrpSpPr/>
          <p:nvPr/>
        </p:nvGrpSpPr>
        <p:grpSpPr>
          <a:xfrm rot="13136439">
            <a:off x="6305939" y="3433879"/>
            <a:ext cx="544571" cy="424864"/>
            <a:chOff x="1219385" y="3800399"/>
            <a:chExt cx="712429" cy="555824"/>
          </a:xfrm>
        </p:grpSpPr>
        <p:sp>
          <p:nvSpPr>
            <p:cNvPr id="19" name="椭圆 18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23178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C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FFC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885" y="1607705"/>
            <a:ext cx="850231" cy="69387"/>
          </a:xfrm>
          <a:prstGeom prst="rect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D4D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8" name="椭圆 7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5696342">
            <a:off x="1028532" y="2365291"/>
            <a:ext cx="2810230" cy="2457410"/>
            <a:chOff x="1219385" y="3800399"/>
            <a:chExt cx="635626" cy="555824"/>
          </a:xfrm>
        </p:grpSpPr>
        <p:sp>
          <p:nvSpPr>
            <p:cNvPr id="13" name="椭圆 12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210076">
              <a:off x="1770265" y="4016665"/>
              <a:ext cx="92347" cy="77144"/>
            </a:xfrm>
            <a:prstGeom prst="triangle">
              <a:avLst>
                <a:gd name="adj" fmla="val 43320"/>
              </a:avLst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5696342">
            <a:off x="4690885" y="2365291"/>
            <a:ext cx="2810230" cy="2457410"/>
            <a:chOff x="1219385" y="3800399"/>
            <a:chExt cx="635626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210076">
              <a:off x="1770265" y="4016665"/>
              <a:ext cx="92347" cy="77144"/>
            </a:xfrm>
            <a:prstGeom prst="triangle">
              <a:avLst>
                <a:gd name="adj" fmla="val 43320"/>
              </a:avLst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5696342">
            <a:off x="8353238" y="2365291"/>
            <a:ext cx="2810230" cy="2457410"/>
            <a:chOff x="1219385" y="3800399"/>
            <a:chExt cx="635626" cy="555824"/>
          </a:xfrm>
        </p:grpSpPr>
        <p:sp>
          <p:nvSpPr>
            <p:cNvPr id="19" name="椭圆 18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210076">
              <a:off x="1770265" y="4016665"/>
              <a:ext cx="92347" cy="77144"/>
            </a:xfrm>
            <a:prstGeom prst="triangle">
              <a:avLst>
                <a:gd name="adj" fmla="val 43320"/>
              </a:avLst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821890" y="2275795"/>
            <a:ext cx="11242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409686" y="2275795"/>
            <a:ext cx="11242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</a:t>
            </a:r>
            <a:endParaRPr lang="zh-CN" altLang="en-US" sz="138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20939" y="2275795"/>
            <a:ext cx="11242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 rot="196184">
            <a:off x="2217223" y="5378280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611005" y="5921284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 rot="196184">
            <a:off x="5882120" y="5378280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275902" y="5921284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196184">
            <a:off x="9547017" y="5378280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940799" y="5921284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614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-206574" y="2409631"/>
            <a:ext cx="5019375" cy="2979544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127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5400000">
            <a:off x="3586312" y="2409632"/>
            <a:ext cx="5019375" cy="2979544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127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5400000">
            <a:off x="7379198" y="2409633"/>
            <a:ext cx="5019375" cy="2979544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127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3341" y="2738828"/>
            <a:ext cx="2979545" cy="2398426"/>
          </a:xfrm>
          <a:prstGeom prst="rect">
            <a:avLst/>
          </a:prstGeom>
          <a:solidFill>
            <a:srgbClr val="57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06226" y="2738828"/>
            <a:ext cx="2979546" cy="2398426"/>
          </a:xfrm>
          <a:prstGeom prst="rect">
            <a:avLst/>
          </a:prstGeom>
          <a:solidFill>
            <a:srgbClr val="57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9113" y="2738828"/>
            <a:ext cx="2979545" cy="2398426"/>
          </a:xfrm>
          <a:prstGeom prst="rect">
            <a:avLst/>
          </a:prstGeom>
          <a:solidFill>
            <a:srgbClr val="57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97197312"/>
              </p:ext>
            </p:extLst>
          </p:nvPr>
        </p:nvGraphicFramePr>
        <p:xfrm>
          <a:off x="813341" y="2883412"/>
          <a:ext cx="2900382" cy="2253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41186922"/>
              </p:ext>
            </p:extLst>
          </p:nvPr>
        </p:nvGraphicFramePr>
        <p:xfrm>
          <a:off x="4639685" y="2850340"/>
          <a:ext cx="2912629" cy="2145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71447182"/>
              </p:ext>
            </p:extLst>
          </p:nvPr>
        </p:nvGraphicFramePr>
        <p:xfrm>
          <a:off x="8488323" y="3035123"/>
          <a:ext cx="2800698" cy="1888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847212" y="1802662"/>
            <a:ext cx="911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sz="28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77996" y="2325882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40099" y="1802662"/>
            <a:ext cx="911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sz="28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70883" y="2325882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43614" y="1802662"/>
            <a:ext cx="911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sz="28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74398" y="2325882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06226" y="284603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29" name="椭圆 28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09853" y="801928"/>
            <a:ext cx="3172293" cy="504546"/>
            <a:chOff x="3989196" y="2547913"/>
            <a:chExt cx="4049485" cy="504546"/>
          </a:xfrm>
          <a:solidFill>
            <a:srgbClr val="2C3E50"/>
          </a:solidFill>
        </p:grpSpPr>
        <p:cxnSp>
          <p:nvCxnSpPr>
            <p:cNvPr id="34" name="直接连接符 33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grpFill/>
            <a:ln w="28575">
              <a:solidFill>
                <a:srgbClr val="2C3E50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grpFill/>
            <a:ln>
              <a:solidFill>
                <a:srgbClr val="2C3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6035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013625" y="2126678"/>
            <a:ext cx="8206699" cy="2590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0800000">
            <a:off x="6096000" y="2126678"/>
            <a:ext cx="4124325" cy="2603910"/>
          </a:xfrm>
          <a:custGeom>
            <a:avLst/>
            <a:gdLst>
              <a:gd name="connsiteX0" fmla="*/ 1244599 w 4124324"/>
              <a:gd name="connsiteY0" fmla="*/ 0 h 2592444"/>
              <a:gd name="connsiteX1" fmla="*/ 1296222 w 4124324"/>
              <a:gd name="connsiteY1" fmla="*/ 0 h 2592444"/>
              <a:gd name="connsiteX2" fmla="*/ 4124324 w 4124324"/>
              <a:gd name="connsiteY2" fmla="*/ 0 h 2592444"/>
              <a:gd name="connsiteX3" fmla="*/ 4124324 w 4124324"/>
              <a:gd name="connsiteY3" fmla="*/ 2590801 h 2592444"/>
              <a:gd name="connsiteX4" fmla="*/ 1328759 w 4124324"/>
              <a:gd name="connsiteY4" fmla="*/ 2590801 h 2592444"/>
              <a:gd name="connsiteX5" fmla="*/ 1296222 w 4124324"/>
              <a:gd name="connsiteY5" fmla="*/ 2592444 h 2592444"/>
              <a:gd name="connsiteX6" fmla="*/ 1263685 w 4124324"/>
              <a:gd name="connsiteY6" fmla="*/ 2590801 h 2592444"/>
              <a:gd name="connsiteX7" fmla="*/ 1244599 w 4124324"/>
              <a:gd name="connsiteY7" fmla="*/ 2590801 h 2592444"/>
              <a:gd name="connsiteX8" fmla="*/ 1244599 w 4124324"/>
              <a:gd name="connsiteY8" fmla="*/ 2589837 h 2592444"/>
              <a:gd name="connsiteX9" fmla="*/ 1163691 w 4124324"/>
              <a:gd name="connsiteY9" fmla="*/ 2585752 h 2592444"/>
              <a:gd name="connsiteX10" fmla="*/ 0 w 4124324"/>
              <a:gd name="connsiteY10" fmla="*/ 1296222 h 2592444"/>
              <a:gd name="connsiteX11" fmla="*/ 1163691 w 4124324"/>
              <a:gd name="connsiteY11" fmla="*/ 6692 h 2592444"/>
              <a:gd name="connsiteX12" fmla="*/ 1244599 w 4124324"/>
              <a:gd name="connsiteY12" fmla="*/ 2607 h 2592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24324" h="2592444">
                <a:moveTo>
                  <a:pt x="1244599" y="0"/>
                </a:moveTo>
                <a:lnTo>
                  <a:pt x="1296222" y="0"/>
                </a:lnTo>
                <a:lnTo>
                  <a:pt x="4124324" y="0"/>
                </a:lnTo>
                <a:lnTo>
                  <a:pt x="4124324" y="2590801"/>
                </a:lnTo>
                <a:lnTo>
                  <a:pt x="1328759" y="2590801"/>
                </a:lnTo>
                <a:lnTo>
                  <a:pt x="1296222" y="2592444"/>
                </a:lnTo>
                <a:lnTo>
                  <a:pt x="1263685" y="2590801"/>
                </a:lnTo>
                <a:lnTo>
                  <a:pt x="1244599" y="2590801"/>
                </a:lnTo>
                <a:lnTo>
                  <a:pt x="1244599" y="2589837"/>
                </a:lnTo>
                <a:lnTo>
                  <a:pt x="1163691" y="2585752"/>
                </a:lnTo>
                <a:cubicBezTo>
                  <a:pt x="510063" y="2519372"/>
                  <a:pt x="0" y="1967363"/>
                  <a:pt x="0" y="1296222"/>
                </a:cubicBezTo>
                <a:cubicBezTo>
                  <a:pt x="0" y="625081"/>
                  <a:pt x="510063" y="73072"/>
                  <a:pt x="1163691" y="6692"/>
                </a:cubicBezTo>
                <a:lnTo>
                  <a:pt x="1244599" y="2607"/>
                </a:lnTo>
                <a:close/>
              </a:path>
            </a:pathLst>
          </a:custGeom>
          <a:solidFill>
            <a:srgbClr val="FFCD4D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16275" y="2708846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开始</a:t>
            </a:r>
            <a:endParaRPr lang="zh-CN" altLang="en-US" sz="80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6289" y="2708846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endParaRPr lang="zh-CN" altLang="en-US" sz="8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16200000">
            <a:off x="5495176" y="540920"/>
            <a:ext cx="1201647" cy="937503"/>
            <a:chOff x="1219385" y="3800399"/>
            <a:chExt cx="712429" cy="555824"/>
          </a:xfrm>
        </p:grpSpPr>
        <p:sp>
          <p:nvSpPr>
            <p:cNvPr id="10" name="椭圆 9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5409176">
              <a:off x="1808667" y="3997799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4423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1583873" y="2188032"/>
            <a:ext cx="8848724" cy="3100949"/>
          </a:xfrm>
          <a:prstGeom prst="roundRect">
            <a:avLst>
              <a:gd name="adj" fmla="val 50000"/>
            </a:avLst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30" name="椭圆 29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4069343" y="67278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FFCD4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商业图片使用说明</a:t>
            </a:r>
            <a:endParaRPr lang="en-US" altLang="zh-CN" sz="4000" dirty="0">
              <a:solidFill>
                <a:srgbClr val="FFCD4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20786" y="2188032"/>
            <a:ext cx="5861957" cy="3100949"/>
          </a:xfrm>
          <a:prstGeom prst="rect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92734" y="2769010"/>
            <a:ext cx="55180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本设计作品中所使用的图片来源于以下网站（图片链接见本页备注），以下网站均有声明：图片为免费无版权图片，并且可以供个人和商业使用，可查看该网站图片版权声明。</a:t>
            </a:r>
            <a:endParaRPr lang="zh-CN" altLang="en-US" sz="2400" dirty="0">
              <a:solidFill>
                <a:srgbClr val="42683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70885" y="1607705"/>
            <a:ext cx="850231" cy="69387"/>
          </a:xfrm>
          <a:prstGeom prst="rect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34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5" name="椭圆 4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186952" y="1761990"/>
            <a:ext cx="5818095" cy="326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dirty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欢迎</a:t>
            </a:r>
            <a:r>
              <a:rPr lang="zh-CN" altLang="en-US" sz="4800" dirty="0" smtClean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进入</a:t>
            </a:r>
            <a:endParaRPr lang="en-US" altLang="zh-CN" sz="4800" dirty="0" smtClean="0">
              <a:solidFill>
                <a:srgbClr val="121920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80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幻想</a:t>
            </a:r>
            <a:r>
              <a:rPr lang="zh-CN" altLang="en-US" sz="80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实验室</a:t>
            </a:r>
            <a:endParaRPr lang="en-US" altLang="zh-CN" sz="8000" dirty="0" smtClean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800" dirty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查看更多</a:t>
            </a:r>
            <a:r>
              <a:rPr lang="zh-CN" altLang="en-US" sz="4800" dirty="0" smtClean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精美模板</a:t>
            </a:r>
            <a:endParaRPr lang="zh-CN" altLang="en-US" sz="4800" dirty="0">
              <a:solidFill>
                <a:srgbClr val="121920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 flipV="1">
            <a:off x="358374" y="4904714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4325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1879941" y="2268643"/>
            <a:ext cx="3429000" cy="3429000"/>
          </a:xfrm>
          <a:prstGeom prst="ellips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438150" y="4329137"/>
            <a:ext cx="253219" cy="2532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438150" y="4695312"/>
            <a:ext cx="253219" cy="253219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438150" y="5061487"/>
            <a:ext cx="253219" cy="253219"/>
          </a:xfrm>
          <a:prstGeom prst="ellipse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438150" y="5427662"/>
            <a:ext cx="253219" cy="253219"/>
          </a:xfrm>
          <a:prstGeom prst="ellipse">
            <a:avLst/>
          </a:prstGeom>
          <a:solidFill>
            <a:srgbClr val="8C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438150" y="5793837"/>
            <a:ext cx="253219" cy="253219"/>
          </a:xfrm>
          <a:prstGeom prst="ellipse">
            <a:avLst/>
          </a:prstGeom>
          <a:solidFill>
            <a:srgbClr val="379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05503" y="3900241"/>
            <a:ext cx="327540" cy="327540"/>
          </a:xfrm>
          <a:prstGeom prst="ellipse">
            <a:avLst/>
          </a:prstGeom>
          <a:gradFill>
            <a:gsLst>
              <a:gs pos="50000">
                <a:srgbClr val="7EB46E"/>
              </a:gs>
              <a:gs pos="50000">
                <a:srgbClr val="FFCD4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031825" y="1881414"/>
            <a:ext cx="6339769" cy="4479112"/>
            <a:chOff x="3216275" y="1196169"/>
            <a:chExt cx="5832475" cy="4904497"/>
          </a:xfrm>
        </p:grpSpPr>
        <p:sp>
          <p:nvSpPr>
            <p:cNvPr id="16" name="圆角矩形 15"/>
            <p:cNvSpPr/>
            <p:nvPr/>
          </p:nvSpPr>
          <p:spPr>
            <a:xfrm>
              <a:off x="3216275" y="1196169"/>
              <a:ext cx="5832475" cy="4838871"/>
            </a:xfrm>
            <a:prstGeom prst="roundRect">
              <a:avLst>
                <a:gd name="adj" fmla="val 6782"/>
              </a:avLst>
            </a:prstGeom>
            <a:solidFill>
              <a:srgbClr val="FFCD4D"/>
            </a:solidFill>
            <a:ln>
              <a:noFill/>
            </a:ln>
            <a:effectLst>
              <a:outerShdw blurRad="25400" dist="38100" dir="36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645903" y="4402310"/>
              <a:ext cx="1402847" cy="1698356"/>
            </a:xfrm>
            <a:custGeom>
              <a:avLst/>
              <a:gdLst>
                <a:gd name="connsiteX0" fmla="*/ 1402847 w 1402847"/>
                <a:gd name="connsiteY0" fmla="*/ 0 h 1632730"/>
                <a:gd name="connsiteX1" fmla="*/ 1402847 w 1402847"/>
                <a:gd name="connsiteY1" fmla="*/ 1304558 h 1632730"/>
                <a:gd name="connsiteX2" fmla="*/ 1074675 w 1402847"/>
                <a:gd name="connsiteY2" fmla="*/ 1632730 h 1632730"/>
                <a:gd name="connsiteX3" fmla="*/ 0 w 1402847"/>
                <a:gd name="connsiteY3" fmla="*/ 1632730 h 1632730"/>
                <a:gd name="connsiteX4" fmla="*/ 298558 w 1402847"/>
                <a:gd name="connsiteY4" fmla="*/ 1417321 h 1632730"/>
                <a:gd name="connsiteX5" fmla="*/ 1337140 w 1402847"/>
                <a:gd name="connsiteY5" fmla="*/ 140230 h 163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2847" h="1632730">
                  <a:moveTo>
                    <a:pt x="1402847" y="0"/>
                  </a:moveTo>
                  <a:lnTo>
                    <a:pt x="1402847" y="1304558"/>
                  </a:lnTo>
                  <a:cubicBezTo>
                    <a:pt x="1402847" y="1485802"/>
                    <a:pt x="1255919" y="1632730"/>
                    <a:pt x="1074675" y="1632730"/>
                  </a:cubicBezTo>
                  <a:lnTo>
                    <a:pt x="0" y="1632730"/>
                  </a:lnTo>
                  <a:lnTo>
                    <a:pt x="298558" y="1417321"/>
                  </a:lnTo>
                  <a:cubicBezTo>
                    <a:pt x="733585" y="1070926"/>
                    <a:pt x="1089741" y="635618"/>
                    <a:pt x="1337140" y="14023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44757" y="2125588"/>
            <a:ext cx="617545" cy="678833"/>
            <a:chOff x="7860518" y="1562343"/>
            <a:chExt cx="617545" cy="678833"/>
          </a:xfrm>
        </p:grpSpPr>
        <p:sp>
          <p:nvSpPr>
            <p:cNvPr id="14" name="椭圆 13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731337" y="2635144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请在这里键入你的目录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055081" y="2852959"/>
            <a:ext cx="4049485" cy="504546"/>
            <a:chOff x="3989196" y="2547913"/>
            <a:chExt cx="4049485" cy="504546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731337" y="3236766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055081" y="3454581"/>
            <a:ext cx="4049485" cy="504546"/>
            <a:chOff x="3989196" y="2547913"/>
            <a:chExt cx="4049485" cy="504546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731337" y="3838388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055081" y="4056203"/>
            <a:ext cx="4049485" cy="504546"/>
            <a:chOff x="3989196" y="2547913"/>
            <a:chExt cx="4049485" cy="504546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31337" y="4440010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055081" y="4657825"/>
            <a:ext cx="4049485" cy="504546"/>
            <a:chOff x="3989196" y="2547913"/>
            <a:chExt cx="4049485" cy="504546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731337" y="5041632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055081" y="5259447"/>
            <a:ext cx="4049485" cy="504546"/>
            <a:chOff x="3989196" y="2547913"/>
            <a:chExt cx="4049485" cy="50454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3092760" y="2439042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请在这里键入你的目录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2379434" y="2681658"/>
            <a:ext cx="4049485" cy="504546"/>
            <a:chOff x="3989196" y="2547913"/>
            <a:chExt cx="4049485" cy="50454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007669" y="560110"/>
            <a:ext cx="2407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57" name="椭圆 56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19385" y="3800399"/>
            <a:ext cx="722837" cy="555824"/>
            <a:chOff x="1219385" y="3800399"/>
            <a:chExt cx="722837" cy="555824"/>
          </a:xfrm>
        </p:grpSpPr>
        <p:sp>
          <p:nvSpPr>
            <p:cNvPr id="53" name="椭圆 52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9176">
              <a:off x="1819075" y="3971434"/>
              <a:ext cx="92347" cy="153947"/>
            </a:xfrm>
            <a:prstGeom prst="triangle">
              <a:avLst/>
            </a:prstGeom>
            <a:solidFill>
              <a:srgbClr val="7EB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48982" y="371104"/>
            <a:ext cx="3183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7EB46E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2016</a:t>
            </a:r>
            <a:endParaRPr lang="zh-CN" altLang="en-US" sz="7200" dirty="0">
              <a:solidFill>
                <a:srgbClr val="7EB46E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034563" y="1076046"/>
            <a:ext cx="2407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366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3946558" y="-873861"/>
            <a:ext cx="8724900" cy="8724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569374" y="269489"/>
            <a:ext cx="3155186" cy="3468321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6" name="椭圆 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1621189">
            <a:off x="231036" y="2860791"/>
            <a:ext cx="3155186" cy="3468321"/>
            <a:chOff x="7860518" y="1562343"/>
            <a:chExt cx="617545" cy="678833"/>
          </a:xfrm>
          <a:solidFill>
            <a:srgbClr val="4C6B8A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2655890">
            <a:off x="3637046" y="1127308"/>
            <a:ext cx="1811998" cy="1413688"/>
            <a:chOff x="1219385" y="3800399"/>
            <a:chExt cx="712429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27032" y="2662989"/>
            <a:ext cx="3160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27032" y="3620139"/>
            <a:ext cx="4700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75057" y="1187312"/>
            <a:ext cx="703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1</a:t>
            </a:r>
            <a:endParaRPr lang="zh-CN" altLang="en-US" sz="60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479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50141" y="2212340"/>
            <a:ext cx="7691718" cy="1987800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25400" dist="38100" dir="66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250141" y="4200140"/>
            <a:ext cx="7691718" cy="2000097"/>
          </a:xfrm>
          <a:prstGeom prst="roundRect">
            <a:avLst>
              <a:gd name="adj" fmla="val 50000"/>
            </a:avLst>
          </a:prstGeom>
          <a:solidFill>
            <a:srgbClr val="7EB46E"/>
          </a:solidFill>
          <a:ln>
            <a:noFill/>
          </a:ln>
          <a:effectLst>
            <a:outerShdw blurRad="25400" dist="38100" dir="66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36" t="29441" r="45178" b="18738"/>
          <a:stretch>
            <a:fillRect/>
          </a:stretch>
        </p:blipFill>
        <p:spPr>
          <a:xfrm>
            <a:off x="7954059" y="4200140"/>
            <a:ext cx="1987800" cy="1987800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FFCD4D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70" t="10139" r="10094" b="4613"/>
          <a:stretch>
            <a:fillRect/>
          </a:stretch>
        </p:blipFill>
        <p:spPr>
          <a:xfrm>
            <a:off x="2229590" y="2212340"/>
            <a:ext cx="1987800" cy="1987800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17" name="文本框 16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4232" y="2200317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01</a:t>
            </a:r>
            <a:endParaRPr lang="zh-CN" altLang="en-US" sz="72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68682" y="2463100"/>
            <a:ext cx="3380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E6691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  <a:endParaRPr lang="zh-CN" altLang="en-US" sz="3200" dirty="0">
              <a:solidFill>
                <a:srgbClr val="E6691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22" name="椭圆 21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647391" y="3103828"/>
            <a:ext cx="3894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E6691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在这里，你可以输入对图片的描述性文段，也可以输入其他，总而言之，在这里写文字就对了。</a:t>
            </a:r>
            <a:endParaRPr lang="zh-CN" altLang="en-US" sz="1600" dirty="0">
              <a:solidFill>
                <a:srgbClr val="E6691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57768" y="4256093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77700" y="4529533"/>
            <a:ext cx="3380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18230" y="5120804"/>
            <a:ext cx="3894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在这里，你可以输入对图片的描述性文段，也可以输入其他，总而言之，在这里写文字就对了。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3246495" y="2053975"/>
            <a:ext cx="1987800" cy="1987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98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885" y="1847548"/>
            <a:ext cx="850231" cy="69387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328308" y="3106757"/>
            <a:ext cx="1535384" cy="935018"/>
            <a:chOff x="1027296" y="3800399"/>
            <a:chExt cx="912713" cy="555824"/>
          </a:xfrm>
        </p:grpSpPr>
        <p:sp>
          <p:nvSpPr>
            <p:cNvPr id="7" name="椭圆 6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9176">
              <a:off x="1816862" y="4001337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200000">
              <a:off x="1058096" y="4001337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 rot="10800000">
            <a:off x="4390695" y="3410495"/>
            <a:ext cx="327540" cy="327540"/>
          </a:xfrm>
          <a:prstGeom prst="ellipse">
            <a:avLst/>
          </a:prstGeom>
          <a:gradFill>
            <a:gsLst>
              <a:gs pos="50000">
                <a:srgbClr val="7EB46E"/>
              </a:gs>
              <a:gs pos="50000">
                <a:srgbClr val="FFCD4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09710" y="2140332"/>
            <a:ext cx="3065929" cy="4405334"/>
          </a:xfrm>
          <a:prstGeom prst="roundRect">
            <a:avLst/>
          </a:prstGeom>
          <a:solidFill>
            <a:srgbClr val="FFCD4D"/>
          </a:solidFill>
          <a:ln>
            <a:noFill/>
          </a:ln>
          <a:effectLst>
            <a:outerShdw blurRad="25400" dist="38100" dir="48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362263" y="2140332"/>
            <a:ext cx="3065929" cy="4405334"/>
          </a:xfrm>
          <a:prstGeom prst="roundRect">
            <a:avLst/>
          </a:prstGeom>
          <a:solidFill>
            <a:srgbClr val="FFCD4D"/>
          </a:solidFill>
          <a:ln>
            <a:noFill/>
          </a:ln>
          <a:effectLst>
            <a:outerShdw blurRad="25400" dist="38100" dir="48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519667" y="3410495"/>
            <a:ext cx="327540" cy="327540"/>
          </a:xfrm>
          <a:prstGeom prst="ellipse">
            <a:avLst/>
          </a:prstGeom>
          <a:gradFill>
            <a:gsLst>
              <a:gs pos="50000">
                <a:srgbClr val="7EB46E"/>
              </a:gs>
              <a:gs pos="50000">
                <a:srgbClr val="FFCD4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796988" y="5217459"/>
            <a:ext cx="1083996" cy="1328207"/>
          </a:xfrm>
          <a:custGeom>
            <a:avLst/>
            <a:gdLst>
              <a:gd name="connsiteX0" fmla="*/ 1402847 w 1402847"/>
              <a:gd name="connsiteY0" fmla="*/ 0 h 1632730"/>
              <a:gd name="connsiteX1" fmla="*/ 1402847 w 1402847"/>
              <a:gd name="connsiteY1" fmla="*/ 1304558 h 1632730"/>
              <a:gd name="connsiteX2" fmla="*/ 1074675 w 1402847"/>
              <a:gd name="connsiteY2" fmla="*/ 1632730 h 1632730"/>
              <a:gd name="connsiteX3" fmla="*/ 0 w 1402847"/>
              <a:gd name="connsiteY3" fmla="*/ 1632730 h 1632730"/>
              <a:gd name="connsiteX4" fmla="*/ 298558 w 1402847"/>
              <a:gd name="connsiteY4" fmla="*/ 1417321 h 1632730"/>
              <a:gd name="connsiteX5" fmla="*/ 1337140 w 1402847"/>
              <a:gd name="connsiteY5" fmla="*/ 140230 h 16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2847" h="1632730">
                <a:moveTo>
                  <a:pt x="1402847" y="0"/>
                </a:moveTo>
                <a:lnTo>
                  <a:pt x="1402847" y="1304558"/>
                </a:lnTo>
                <a:cubicBezTo>
                  <a:pt x="1402847" y="1485802"/>
                  <a:pt x="1255919" y="1632730"/>
                  <a:pt x="1074675" y="1632730"/>
                </a:cubicBezTo>
                <a:lnTo>
                  <a:pt x="0" y="1632730"/>
                </a:lnTo>
                <a:lnTo>
                  <a:pt x="298558" y="1417321"/>
                </a:lnTo>
                <a:cubicBezTo>
                  <a:pt x="733585" y="1070926"/>
                  <a:pt x="1089741" y="635618"/>
                  <a:pt x="1337140" y="14023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0357643" y="5217459"/>
            <a:ext cx="1083996" cy="1328207"/>
          </a:xfrm>
          <a:custGeom>
            <a:avLst/>
            <a:gdLst>
              <a:gd name="connsiteX0" fmla="*/ 1402847 w 1402847"/>
              <a:gd name="connsiteY0" fmla="*/ 0 h 1632730"/>
              <a:gd name="connsiteX1" fmla="*/ 1402847 w 1402847"/>
              <a:gd name="connsiteY1" fmla="*/ 1304558 h 1632730"/>
              <a:gd name="connsiteX2" fmla="*/ 1074675 w 1402847"/>
              <a:gd name="connsiteY2" fmla="*/ 1632730 h 1632730"/>
              <a:gd name="connsiteX3" fmla="*/ 0 w 1402847"/>
              <a:gd name="connsiteY3" fmla="*/ 1632730 h 1632730"/>
              <a:gd name="connsiteX4" fmla="*/ 298558 w 1402847"/>
              <a:gd name="connsiteY4" fmla="*/ 1417321 h 1632730"/>
              <a:gd name="connsiteX5" fmla="*/ 1337140 w 1402847"/>
              <a:gd name="connsiteY5" fmla="*/ 140230 h 16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2847" h="1632730">
                <a:moveTo>
                  <a:pt x="1402847" y="0"/>
                </a:moveTo>
                <a:lnTo>
                  <a:pt x="1402847" y="1304558"/>
                </a:lnTo>
                <a:cubicBezTo>
                  <a:pt x="1402847" y="1485802"/>
                  <a:pt x="1255919" y="1632730"/>
                  <a:pt x="1074675" y="1632730"/>
                </a:cubicBezTo>
                <a:lnTo>
                  <a:pt x="0" y="1632730"/>
                </a:lnTo>
                <a:lnTo>
                  <a:pt x="298558" y="1417321"/>
                </a:lnTo>
                <a:cubicBezTo>
                  <a:pt x="733585" y="1070926"/>
                  <a:pt x="1089741" y="635618"/>
                  <a:pt x="1337140" y="14023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70" t="10139" r="10094" b="4613"/>
          <a:stretch>
            <a:fillRect/>
          </a:stretch>
        </p:blipFill>
        <p:spPr>
          <a:xfrm>
            <a:off x="1732863" y="2432319"/>
            <a:ext cx="1219621" cy="1219621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36" t="29441" r="45178" b="18738"/>
          <a:stretch>
            <a:fillRect/>
          </a:stretch>
        </p:blipFill>
        <p:spPr>
          <a:xfrm>
            <a:off x="9285416" y="2432319"/>
            <a:ext cx="1219621" cy="1219621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pSp>
        <p:nvGrpSpPr>
          <p:cNvPr id="20" name="组合 19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21" name="椭圆 2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5148976">
            <a:off x="2685608" y="3156829"/>
            <a:ext cx="617545" cy="678833"/>
            <a:chOff x="7860518" y="1562343"/>
            <a:chExt cx="617545" cy="678833"/>
          </a:xfrm>
        </p:grpSpPr>
        <p:sp>
          <p:nvSpPr>
            <p:cNvPr id="26" name="椭圆 2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5148976">
            <a:off x="10229831" y="3156830"/>
            <a:ext cx="617545" cy="678833"/>
            <a:chOff x="7860518" y="1562343"/>
            <a:chExt cx="617545" cy="678833"/>
          </a:xfrm>
        </p:grpSpPr>
        <p:sp>
          <p:nvSpPr>
            <p:cNvPr id="31" name="椭圆 3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918766" y="3902677"/>
            <a:ext cx="849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名字</a:t>
            </a:r>
          </a:p>
        </p:txBody>
      </p:sp>
      <p:sp>
        <p:nvSpPr>
          <p:cNvPr id="36" name="矩形 35"/>
          <p:cNvSpPr/>
          <p:nvPr/>
        </p:nvSpPr>
        <p:spPr>
          <a:xfrm>
            <a:off x="1917557" y="4400006"/>
            <a:ext cx="850231" cy="69387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9511805" y="3938341"/>
            <a:ext cx="849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名字</a:t>
            </a:r>
          </a:p>
        </p:txBody>
      </p:sp>
      <p:sp>
        <p:nvSpPr>
          <p:cNvPr id="39" name="矩形 38"/>
          <p:cNvSpPr/>
          <p:nvPr/>
        </p:nvSpPr>
        <p:spPr>
          <a:xfrm>
            <a:off x="9507412" y="4413584"/>
            <a:ext cx="850231" cy="55809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430311" y="5780608"/>
            <a:ext cx="214354" cy="261578"/>
            <a:chOff x="3181082" y="2596794"/>
            <a:chExt cx="474920" cy="579549"/>
          </a:xfrm>
        </p:grpSpPr>
        <p:sp>
          <p:nvSpPr>
            <p:cNvPr id="41" name="任意多边形 40"/>
            <p:cNvSpPr/>
            <p:nvPr/>
          </p:nvSpPr>
          <p:spPr>
            <a:xfrm>
              <a:off x="3181082" y="2640169"/>
              <a:ext cx="218941" cy="502276"/>
            </a:xfrm>
            <a:custGeom>
              <a:avLst/>
              <a:gdLst>
                <a:gd name="connsiteX0" fmla="*/ 218941 w 218941"/>
                <a:gd name="connsiteY0" fmla="*/ 0 h 502276"/>
                <a:gd name="connsiteX1" fmla="*/ 0 w 218941"/>
                <a:gd name="connsiteY1" fmla="*/ 502276 h 502276"/>
                <a:gd name="connsiteX2" fmla="*/ 206062 w 218941"/>
                <a:gd name="connsiteY2" fmla="*/ 437882 h 502276"/>
                <a:gd name="connsiteX3" fmla="*/ 218941 w 218941"/>
                <a:gd name="connsiteY3" fmla="*/ 0 h 502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941" h="502276">
                  <a:moveTo>
                    <a:pt x="218941" y="0"/>
                  </a:moveTo>
                  <a:lnTo>
                    <a:pt x="0" y="502276"/>
                  </a:lnTo>
                  <a:lnTo>
                    <a:pt x="206062" y="437882"/>
                  </a:lnTo>
                  <a:lnTo>
                    <a:pt x="218941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21421633">
              <a:off x="3437060" y="2596794"/>
              <a:ext cx="218942" cy="579549"/>
            </a:xfrm>
            <a:custGeom>
              <a:avLst/>
              <a:gdLst>
                <a:gd name="connsiteX0" fmla="*/ 0 w 218941"/>
                <a:gd name="connsiteY0" fmla="*/ 476518 h 579549"/>
                <a:gd name="connsiteX1" fmla="*/ 218941 w 218941"/>
                <a:gd name="connsiteY1" fmla="*/ 579549 h 579549"/>
                <a:gd name="connsiteX2" fmla="*/ 25757 w 218941"/>
                <a:gd name="connsiteY2" fmla="*/ 0 h 579549"/>
                <a:gd name="connsiteX3" fmla="*/ 0 w 218941"/>
                <a:gd name="connsiteY3" fmla="*/ 476518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941" h="579549">
                  <a:moveTo>
                    <a:pt x="0" y="476518"/>
                  </a:moveTo>
                  <a:lnTo>
                    <a:pt x="218941" y="579549"/>
                  </a:lnTo>
                  <a:lnTo>
                    <a:pt x="25757" y="0"/>
                  </a:lnTo>
                  <a:lnTo>
                    <a:pt x="0" y="4765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12983" y="5772769"/>
            <a:ext cx="262403" cy="262403"/>
            <a:chOff x="3148808" y="3659304"/>
            <a:chExt cx="483094" cy="483094"/>
          </a:xfrm>
        </p:grpSpPr>
        <p:sp>
          <p:nvSpPr>
            <p:cNvPr id="44" name="椭圆 43"/>
            <p:cNvSpPr/>
            <p:nvPr/>
          </p:nvSpPr>
          <p:spPr>
            <a:xfrm>
              <a:off x="3148808" y="3659304"/>
              <a:ext cx="483094" cy="483094"/>
            </a:xfrm>
            <a:prstGeom prst="ellipse">
              <a:avLst/>
            </a:prstGeom>
            <a:no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2765739">
              <a:off x="3397921" y="3788164"/>
              <a:ext cx="77932" cy="100418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3554206">
              <a:off x="3317672" y="3864478"/>
              <a:ext cx="77932" cy="100418"/>
            </a:xfrm>
            <a:prstGeom prst="triangl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09899" y="5779910"/>
            <a:ext cx="353711" cy="264839"/>
            <a:chOff x="3036047" y="4542955"/>
            <a:chExt cx="711024" cy="532375"/>
          </a:xfrm>
        </p:grpSpPr>
        <p:sp>
          <p:nvSpPr>
            <p:cNvPr id="48" name="任意多边形 47"/>
            <p:cNvSpPr/>
            <p:nvPr/>
          </p:nvSpPr>
          <p:spPr>
            <a:xfrm>
              <a:off x="3036047" y="4542956"/>
              <a:ext cx="161365" cy="478118"/>
            </a:xfrm>
            <a:custGeom>
              <a:avLst/>
              <a:gdLst>
                <a:gd name="connsiteX0" fmla="*/ 35859 w 161365"/>
                <a:gd name="connsiteY0" fmla="*/ 23906 h 478118"/>
                <a:gd name="connsiteX1" fmla="*/ 0 w 161365"/>
                <a:gd name="connsiteY1" fmla="*/ 478118 h 478118"/>
                <a:gd name="connsiteX2" fmla="*/ 149412 w 161365"/>
                <a:gd name="connsiteY2" fmla="*/ 412376 h 478118"/>
                <a:gd name="connsiteX3" fmla="*/ 161365 w 161365"/>
                <a:gd name="connsiteY3" fmla="*/ 0 h 478118"/>
                <a:gd name="connsiteX4" fmla="*/ 35859 w 161365"/>
                <a:gd name="connsiteY4" fmla="*/ 23906 h 47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65" h="478118">
                  <a:moveTo>
                    <a:pt x="35859" y="23906"/>
                  </a:moveTo>
                  <a:lnTo>
                    <a:pt x="0" y="478118"/>
                  </a:lnTo>
                  <a:lnTo>
                    <a:pt x="149412" y="412376"/>
                  </a:lnTo>
                  <a:lnTo>
                    <a:pt x="161365" y="0"/>
                  </a:lnTo>
                  <a:lnTo>
                    <a:pt x="35859" y="2390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2541">
              <a:off x="3381225" y="4577976"/>
              <a:ext cx="161365" cy="478118"/>
            </a:xfrm>
            <a:custGeom>
              <a:avLst/>
              <a:gdLst>
                <a:gd name="connsiteX0" fmla="*/ 35859 w 161365"/>
                <a:gd name="connsiteY0" fmla="*/ 23906 h 478118"/>
                <a:gd name="connsiteX1" fmla="*/ 0 w 161365"/>
                <a:gd name="connsiteY1" fmla="*/ 478118 h 478118"/>
                <a:gd name="connsiteX2" fmla="*/ 149412 w 161365"/>
                <a:gd name="connsiteY2" fmla="*/ 412376 h 478118"/>
                <a:gd name="connsiteX3" fmla="*/ 161365 w 161365"/>
                <a:gd name="connsiteY3" fmla="*/ 0 h 478118"/>
                <a:gd name="connsiteX4" fmla="*/ 35859 w 161365"/>
                <a:gd name="connsiteY4" fmla="*/ 23906 h 47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65" h="478118">
                  <a:moveTo>
                    <a:pt x="35859" y="23906"/>
                  </a:moveTo>
                  <a:lnTo>
                    <a:pt x="0" y="478118"/>
                  </a:lnTo>
                  <a:lnTo>
                    <a:pt x="149412" y="412376"/>
                  </a:lnTo>
                  <a:lnTo>
                    <a:pt x="161365" y="0"/>
                  </a:lnTo>
                  <a:lnTo>
                    <a:pt x="35859" y="2390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185459" y="4542955"/>
              <a:ext cx="209176" cy="519953"/>
            </a:xfrm>
            <a:custGeom>
              <a:avLst/>
              <a:gdLst>
                <a:gd name="connsiteX0" fmla="*/ 11953 w 209176"/>
                <a:gd name="connsiteY0" fmla="*/ 0 h 519953"/>
                <a:gd name="connsiteX1" fmla="*/ 209176 w 209176"/>
                <a:gd name="connsiteY1" fmla="*/ 53788 h 519953"/>
                <a:gd name="connsiteX2" fmla="*/ 209176 w 209176"/>
                <a:gd name="connsiteY2" fmla="*/ 519953 h 519953"/>
                <a:gd name="connsiteX3" fmla="*/ 0 w 209176"/>
                <a:gd name="connsiteY3" fmla="*/ 430306 h 519953"/>
                <a:gd name="connsiteX4" fmla="*/ 11953 w 209176"/>
                <a:gd name="connsiteY4" fmla="*/ 0 h 51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176" h="519953">
                  <a:moveTo>
                    <a:pt x="11953" y="0"/>
                  </a:moveTo>
                  <a:lnTo>
                    <a:pt x="209176" y="53788"/>
                  </a:lnTo>
                  <a:lnTo>
                    <a:pt x="209176" y="519953"/>
                  </a:lnTo>
                  <a:lnTo>
                    <a:pt x="0" y="430306"/>
                  </a:lnTo>
                  <a:lnTo>
                    <a:pt x="11953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rot="21235344">
              <a:off x="3537895" y="4555377"/>
              <a:ext cx="209176" cy="519953"/>
            </a:xfrm>
            <a:custGeom>
              <a:avLst/>
              <a:gdLst>
                <a:gd name="connsiteX0" fmla="*/ 11953 w 209176"/>
                <a:gd name="connsiteY0" fmla="*/ 0 h 519953"/>
                <a:gd name="connsiteX1" fmla="*/ 209176 w 209176"/>
                <a:gd name="connsiteY1" fmla="*/ 53788 h 519953"/>
                <a:gd name="connsiteX2" fmla="*/ 209176 w 209176"/>
                <a:gd name="connsiteY2" fmla="*/ 519953 h 519953"/>
                <a:gd name="connsiteX3" fmla="*/ 0 w 209176"/>
                <a:gd name="connsiteY3" fmla="*/ 430306 h 519953"/>
                <a:gd name="connsiteX4" fmla="*/ 11953 w 209176"/>
                <a:gd name="connsiteY4" fmla="*/ 0 h 51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176" h="519953">
                  <a:moveTo>
                    <a:pt x="11953" y="0"/>
                  </a:moveTo>
                  <a:lnTo>
                    <a:pt x="209176" y="53788"/>
                  </a:lnTo>
                  <a:lnTo>
                    <a:pt x="209176" y="519953"/>
                  </a:lnTo>
                  <a:lnTo>
                    <a:pt x="0" y="430306"/>
                  </a:lnTo>
                  <a:lnTo>
                    <a:pt x="11953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00780" y="5776992"/>
            <a:ext cx="249224" cy="245067"/>
            <a:chOff x="3137306" y="5533551"/>
            <a:chExt cx="505040" cy="496615"/>
          </a:xfrm>
        </p:grpSpPr>
        <p:sp>
          <p:nvSpPr>
            <p:cNvPr id="53" name="椭圆 52"/>
            <p:cNvSpPr/>
            <p:nvPr/>
          </p:nvSpPr>
          <p:spPr>
            <a:xfrm>
              <a:off x="3137306" y="5533551"/>
              <a:ext cx="136584" cy="136584"/>
            </a:xfrm>
            <a:prstGeom prst="ellips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>
              <a:stCxn id="53" idx="6"/>
            </p:cNvCxnSpPr>
            <p:nvPr/>
          </p:nvCxnSpPr>
          <p:spPr>
            <a:xfrm>
              <a:off x="3273890" y="5601843"/>
              <a:ext cx="126133" cy="0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390355" y="5601843"/>
              <a:ext cx="0" cy="108805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3321511" y="5709300"/>
              <a:ext cx="136584" cy="136584"/>
            </a:xfrm>
            <a:prstGeom prst="ellips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3383619" y="5956407"/>
              <a:ext cx="126133" cy="0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393404" y="5847602"/>
              <a:ext cx="0" cy="108805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3505762" y="5893582"/>
              <a:ext cx="136584" cy="136584"/>
            </a:xfrm>
            <a:prstGeom prst="ellips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1264287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8985379" y="5809674"/>
            <a:ext cx="1819693" cy="271980"/>
            <a:chOff x="8905773" y="6120093"/>
            <a:chExt cx="1819693" cy="271980"/>
          </a:xfrm>
        </p:grpSpPr>
        <p:grpSp>
          <p:nvGrpSpPr>
            <p:cNvPr id="82" name="组合 81"/>
            <p:cNvGrpSpPr/>
            <p:nvPr/>
          </p:nvGrpSpPr>
          <p:grpSpPr>
            <a:xfrm>
              <a:off x="8905773" y="6127932"/>
              <a:ext cx="214354" cy="261578"/>
              <a:chOff x="3181082" y="2596794"/>
              <a:chExt cx="474920" cy="579549"/>
            </a:xfrm>
          </p:grpSpPr>
          <p:sp>
            <p:nvSpPr>
              <p:cNvPr id="83" name="任意多边形 82"/>
              <p:cNvSpPr/>
              <p:nvPr/>
            </p:nvSpPr>
            <p:spPr>
              <a:xfrm>
                <a:off x="3181082" y="2640169"/>
                <a:ext cx="218941" cy="502276"/>
              </a:xfrm>
              <a:custGeom>
                <a:avLst/>
                <a:gdLst>
                  <a:gd name="connsiteX0" fmla="*/ 218941 w 218941"/>
                  <a:gd name="connsiteY0" fmla="*/ 0 h 502276"/>
                  <a:gd name="connsiteX1" fmla="*/ 0 w 218941"/>
                  <a:gd name="connsiteY1" fmla="*/ 502276 h 502276"/>
                  <a:gd name="connsiteX2" fmla="*/ 206062 w 218941"/>
                  <a:gd name="connsiteY2" fmla="*/ 437882 h 502276"/>
                  <a:gd name="connsiteX3" fmla="*/ 218941 w 218941"/>
                  <a:gd name="connsiteY3" fmla="*/ 0 h 502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941" h="502276">
                    <a:moveTo>
                      <a:pt x="218941" y="0"/>
                    </a:moveTo>
                    <a:lnTo>
                      <a:pt x="0" y="502276"/>
                    </a:lnTo>
                    <a:lnTo>
                      <a:pt x="206062" y="437882"/>
                    </a:lnTo>
                    <a:lnTo>
                      <a:pt x="218941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 rot="21421633">
                <a:off x="3437060" y="2596794"/>
                <a:ext cx="218942" cy="579549"/>
              </a:xfrm>
              <a:custGeom>
                <a:avLst/>
                <a:gdLst>
                  <a:gd name="connsiteX0" fmla="*/ 0 w 218941"/>
                  <a:gd name="connsiteY0" fmla="*/ 476518 h 579549"/>
                  <a:gd name="connsiteX1" fmla="*/ 218941 w 218941"/>
                  <a:gd name="connsiteY1" fmla="*/ 579549 h 579549"/>
                  <a:gd name="connsiteX2" fmla="*/ 25757 w 218941"/>
                  <a:gd name="connsiteY2" fmla="*/ 0 h 579549"/>
                  <a:gd name="connsiteX3" fmla="*/ 0 w 218941"/>
                  <a:gd name="connsiteY3" fmla="*/ 476518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941" h="579549">
                    <a:moveTo>
                      <a:pt x="0" y="476518"/>
                    </a:moveTo>
                    <a:lnTo>
                      <a:pt x="218941" y="579549"/>
                    </a:lnTo>
                    <a:lnTo>
                      <a:pt x="25757" y="0"/>
                    </a:lnTo>
                    <a:lnTo>
                      <a:pt x="0" y="4765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9388445" y="6120093"/>
              <a:ext cx="262403" cy="262403"/>
              <a:chOff x="3148808" y="3659304"/>
              <a:chExt cx="483094" cy="483094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3148808" y="3659304"/>
                <a:ext cx="483094" cy="483094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等腰三角形 86"/>
              <p:cNvSpPr/>
              <p:nvPr/>
            </p:nvSpPr>
            <p:spPr>
              <a:xfrm rot="2765739">
                <a:off x="3397921" y="3788164"/>
                <a:ext cx="77932" cy="100418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等腰三角形 87"/>
              <p:cNvSpPr/>
              <p:nvPr/>
            </p:nvSpPr>
            <p:spPr>
              <a:xfrm rot="13554206">
                <a:off x="3317672" y="3864478"/>
                <a:ext cx="77932" cy="100418"/>
              </a:xfrm>
              <a:prstGeom prst="triangl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9885361" y="6127234"/>
              <a:ext cx="353711" cy="264839"/>
              <a:chOff x="3036047" y="4542955"/>
              <a:chExt cx="711024" cy="532375"/>
            </a:xfrm>
          </p:grpSpPr>
          <p:sp>
            <p:nvSpPr>
              <p:cNvPr id="90" name="任意多边形 89"/>
              <p:cNvSpPr/>
              <p:nvPr/>
            </p:nvSpPr>
            <p:spPr>
              <a:xfrm>
                <a:off x="3036047" y="4542956"/>
                <a:ext cx="161365" cy="478118"/>
              </a:xfrm>
              <a:custGeom>
                <a:avLst/>
                <a:gdLst>
                  <a:gd name="connsiteX0" fmla="*/ 35859 w 161365"/>
                  <a:gd name="connsiteY0" fmla="*/ 23906 h 478118"/>
                  <a:gd name="connsiteX1" fmla="*/ 0 w 161365"/>
                  <a:gd name="connsiteY1" fmla="*/ 478118 h 478118"/>
                  <a:gd name="connsiteX2" fmla="*/ 149412 w 161365"/>
                  <a:gd name="connsiteY2" fmla="*/ 412376 h 478118"/>
                  <a:gd name="connsiteX3" fmla="*/ 161365 w 161365"/>
                  <a:gd name="connsiteY3" fmla="*/ 0 h 478118"/>
                  <a:gd name="connsiteX4" fmla="*/ 35859 w 161365"/>
                  <a:gd name="connsiteY4" fmla="*/ 23906 h 47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65" h="478118">
                    <a:moveTo>
                      <a:pt x="35859" y="23906"/>
                    </a:moveTo>
                    <a:lnTo>
                      <a:pt x="0" y="478118"/>
                    </a:lnTo>
                    <a:lnTo>
                      <a:pt x="149412" y="412376"/>
                    </a:lnTo>
                    <a:lnTo>
                      <a:pt x="161365" y="0"/>
                    </a:lnTo>
                    <a:lnTo>
                      <a:pt x="35859" y="2390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 rot="21412541">
                <a:off x="3381225" y="4577976"/>
                <a:ext cx="161365" cy="478118"/>
              </a:xfrm>
              <a:custGeom>
                <a:avLst/>
                <a:gdLst>
                  <a:gd name="connsiteX0" fmla="*/ 35859 w 161365"/>
                  <a:gd name="connsiteY0" fmla="*/ 23906 h 478118"/>
                  <a:gd name="connsiteX1" fmla="*/ 0 w 161365"/>
                  <a:gd name="connsiteY1" fmla="*/ 478118 h 478118"/>
                  <a:gd name="connsiteX2" fmla="*/ 149412 w 161365"/>
                  <a:gd name="connsiteY2" fmla="*/ 412376 h 478118"/>
                  <a:gd name="connsiteX3" fmla="*/ 161365 w 161365"/>
                  <a:gd name="connsiteY3" fmla="*/ 0 h 478118"/>
                  <a:gd name="connsiteX4" fmla="*/ 35859 w 161365"/>
                  <a:gd name="connsiteY4" fmla="*/ 23906 h 47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65" h="478118">
                    <a:moveTo>
                      <a:pt x="35859" y="23906"/>
                    </a:moveTo>
                    <a:lnTo>
                      <a:pt x="0" y="478118"/>
                    </a:lnTo>
                    <a:lnTo>
                      <a:pt x="149412" y="412376"/>
                    </a:lnTo>
                    <a:lnTo>
                      <a:pt x="161365" y="0"/>
                    </a:lnTo>
                    <a:lnTo>
                      <a:pt x="35859" y="2390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185459" y="4542955"/>
                <a:ext cx="209176" cy="519953"/>
              </a:xfrm>
              <a:custGeom>
                <a:avLst/>
                <a:gdLst>
                  <a:gd name="connsiteX0" fmla="*/ 11953 w 209176"/>
                  <a:gd name="connsiteY0" fmla="*/ 0 h 519953"/>
                  <a:gd name="connsiteX1" fmla="*/ 209176 w 209176"/>
                  <a:gd name="connsiteY1" fmla="*/ 53788 h 519953"/>
                  <a:gd name="connsiteX2" fmla="*/ 209176 w 209176"/>
                  <a:gd name="connsiteY2" fmla="*/ 519953 h 519953"/>
                  <a:gd name="connsiteX3" fmla="*/ 0 w 209176"/>
                  <a:gd name="connsiteY3" fmla="*/ 430306 h 519953"/>
                  <a:gd name="connsiteX4" fmla="*/ 11953 w 209176"/>
                  <a:gd name="connsiteY4" fmla="*/ 0 h 51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176" h="519953">
                    <a:moveTo>
                      <a:pt x="11953" y="0"/>
                    </a:moveTo>
                    <a:lnTo>
                      <a:pt x="209176" y="53788"/>
                    </a:lnTo>
                    <a:lnTo>
                      <a:pt x="209176" y="519953"/>
                    </a:lnTo>
                    <a:lnTo>
                      <a:pt x="0" y="430306"/>
                    </a:lnTo>
                    <a:lnTo>
                      <a:pt x="11953" y="0"/>
                    </a:lnTo>
                    <a:close/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 rot="21235344">
                <a:off x="3537895" y="4555377"/>
                <a:ext cx="209176" cy="519953"/>
              </a:xfrm>
              <a:custGeom>
                <a:avLst/>
                <a:gdLst>
                  <a:gd name="connsiteX0" fmla="*/ 11953 w 209176"/>
                  <a:gd name="connsiteY0" fmla="*/ 0 h 519953"/>
                  <a:gd name="connsiteX1" fmla="*/ 209176 w 209176"/>
                  <a:gd name="connsiteY1" fmla="*/ 53788 h 519953"/>
                  <a:gd name="connsiteX2" fmla="*/ 209176 w 209176"/>
                  <a:gd name="connsiteY2" fmla="*/ 519953 h 519953"/>
                  <a:gd name="connsiteX3" fmla="*/ 0 w 209176"/>
                  <a:gd name="connsiteY3" fmla="*/ 430306 h 519953"/>
                  <a:gd name="connsiteX4" fmla="*/ 11953 w 209176"/>
                  <a:gd name="connsiteY4" fmla="*/ 0 h 51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176" h="519953">
                    <a:moveTo>
                      <a:pt x="11953" y="0"/>
                    </a:moveTo>
                    <a:lnTo>
                      <a:pt x="209176" y="53788"/>
                    </a:lnTo>
                    <a:lnTo>
                      <a:pt x="209176" y="519953"/>
                    </a:lnTo>
                    <a:lnTo>
                      <a:pt x="0" y="430306"/>
                    </a:lnTo>
                    <a:lnTo>
                      <a:pt x="11953" y="0"/>
                    </a:lnTo>
                    <a:close/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10476242" y="6124316"/>
              <a:ext cx="249224" cy="245067"/>
              <a:chOff x="3137306" y="5533551"/>
              <a:chExt cx="505040" cy="496615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3137306" y="5533551"/>
                <a:ext cx="136584" cy="136584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>
                <a:stCxn id="95" idx="6"/>
              </p:cNvCxnSpPr>
              <p:nvPr/>
            </p:nvCxnSpPr>
            <p:spPr>
              <a:xfrm>
                <a:off x="3273890" y="5601843"/>
                <a:ext cx="126133" cy="0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3390355" y="5601843"/>
                <a:ext cx="0" cy="108805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8" name="椭圆 97"/>
              <p:cNvSpPr/>
              <p:nvPr/>
            </p:nvSpPr>
            <p:spPr>
              <a:xfrm>
                <a:off x="3321511" y="5709300"/>
                <a:ext cx="136584" cy="136584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9" name="直接连接符 98"/>
              <p:cNvCxnSpPr/>
              <p:nvPr/>
            </p:nvCxnSpPr>
            <p:spPr>
              <a:xfrm>
                <a:off x="3383619" y="5956407"/>
                <a:ext cx="126133" cy="0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3393404" y="5847602"/>
                <a:ext cx="0" cy="108805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1" name="椭圆 100"/>
              <p:cNvSpPr/>
              <p:nvPr/>
            </p:nvSpPr>
            <p:spPr>
              <a:xfrm>
                <a:off x="3505762" y="5893582"/>
                <a:ext cx="136584" cy="136584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3" name="直接连接符 2"/>
          <p:cNvCxnSpPr/>
          <p:nvPr/>
        </p:nvCxnSpPr>
        <p:spPr>
          <a:xfrm>
            <a:off x="2312854" y="4618493"/>
            <a:ext cx="0" cy="926540"/>
          </a:xfrm>
          <a:prstGeom prst="line">
            <a:avLst/>
          </a:prstGeom>
          <a:ln w="19050">
            <a:solidFill>
              <a:srgbClr val="7EB4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2419360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856044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9904611" y="4618493"/>
            <a:ext cx="0" cy="926540"/>
          </a:xfrm>
          <a:prstGeom prst="line">
            <a:avLst/>
          </a:prstGeom>
          <a:ln w="19050">
            <a:solidFill>
              <a:srgbClr val="7EB4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10011117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43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22796" y="2774672"/>
            <a:ext cx="1346407" cy="954281"/>
            <a:chOff x="1095156" y="3788948"/>
            <a:chExt cx="800375" cy="567275"/>
          </a:xfrm>
        </p:grpSpPr>
        <p:sp>
          <p:nvSpPr>
            <p:cNvPr id="5" name="椭圆 4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7372218">
              <a:off x="1772373" y="4231941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3972102">
              <a:off x="1128798" y="4227633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3441837">
              <a:off x="1772384" y="3763051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270074">
              <a:off x="1125956" y="3758148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泪滴形 9"/>
          <p:cNvSpPr/>
          <p:nvPr/>
        </p:nvSpPr>
        <p:spPr>
          <a:xfrm rot="721243">
            <a:off x="1959168" y="3875805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15457654">
            <a:off x="7779842" y="3875805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4461444">
            <a:off x="1959168" y="332887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11896172">
            <a:off x="7779842" y="383386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15" name="椭圆 14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70885" y="1847548"/>
            <a:ext cx="850231" cy="69387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04473" y="837145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165390" y="4371373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4</a:t>
            </a:r>
            <a:endParaRPr lang="zh-CN" altLang="en-US" sz="72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85422" y="837144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9192126" y="4366823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2794670" y="1201217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rgbClr val="E669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72669" y="4743453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rgbClr val="E669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97720" y="1201216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 smtClean="0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rgbClr val="E669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02001" y="4741136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3600" b="1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2338628" y="1685354"/>
            <a:ext cx="1565166" cy="504546"/>
            <a:chOff x="3989196" y="2547913"/>
            <a:chExt cx="4049485" cy="504546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57050" y="5214278"/>
            <a:ext cx="1808529" cy="504546"/>
            <a:chOff x="3989196" y="2547913"/>
            <a:chExt cx="4049485" cy="504546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108255" y="1693162"/>
            <a:ext cx="1806641" cy="504546"/>
            <a:chOff x="3989196" y="2547913"/>
            <a:chExt cx="4049485" cy="504546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08255" y="5214278"/>
            <a:ext cx="1806641" cy="504546"/>
            <a:chOff x="3989196" y="2547913"/>
            <a:chExt cx="4049485" cy="504546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49736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3946558" y="-873861"/>
            <a:ext cx="8724900" cy="8724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569374" y="269489"/>
            <a:ext cx="3155186" cy="3468321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6" name="椭圆 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1621189">
            <a:off x="231036" y="2860791"/>
            <a:ext cx="3155186" cy="3468321"/>
            <a:chOff x="7860518" y="1562343"/>
            <a:chExt cx="617545" cy="678833"/>
          </a:xfrm>
          <a:solidFill>
            <a:srgbClr val="4C6B8A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3344" y="2665274"/>
            <a:ext cx="1811998" cy="1413688"/>
            <a:chOff x="1219385" y="3800399"/>
            <a:chExt cx="712429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266156" y="2837872"/>
            <a:ext cx="3160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77792" y="3748747"/>
            <a:ext cx="375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278542" y="2837872"/>
            <a:ext cx="703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</a:t>
            </a:r>
            <a:endParaRPr lang="zh-CN" altLang="en-US" sz="60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317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1058780" y="2051342"/>
            <a:ext cx="10395284" cy="3980865"/>
          </a:xfrm>
          <a:prstGeom prst="round2SameRect">
            <a:avLst>
              <a:gd name="adj1" fmla="val 7102"/>
              <a:gd name="adj2" fmla="val 0"/>
            </a:avLst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058780" y="2051342"/>
            <a:ext cx="10395284" cy="1002064"/>
          </a:xfrm>
          <a:prstGeom prst="round2SameRect">
            <a:avLst>
              <a:gd name="adj1" fmla="val 28786"/>
              <a:gd name="adj2" fmla="val 0"/>
            </a:avLst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单圆角矩形 7"/>
          <p:cNvSpPr/>
          <p:nvPr/>
        </p:nvSpPr>
        <p:spPr>
          <a:xfrm flipH="1">
            <a:off x="1058780" y="2051342"/>
            <a:ext cx="5037220" cy="1002064"/>
          </a:xfrm>
          <a:prstGeom prst="round1Rect">
            <a:avLst>
              <a:gd name="adj" fmla="val 26788"/>
            </a:avLst>
          </a:prstGeom>
          <a:solidFill>
            <a:srgbClr val="FFCD4D"/>
          </a:solidFill>
          <a:ln>
            <a:noFill/>
          </a:ln>
          <a:effectLst>
            <a:innerShdw blurRad="38100" dist="38100" dir="17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17107" y="2233020"/>
            <a:ext cx="3144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67656" y="2233020"/>
            <a:ext cx="2614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000" y="3391632"/>
            <a:ext cx="470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96000" y="4234972"/>
            <a:ext cx="470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96000" y="5078312"/>
            <a:ext cx="470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148718" y="3471587"/>
            <a:ext cx="544571" cy="424864"/>
            <a:chOff x="1219385" y="3800399"/>
            <a:chExt cx="712429" cy="555824"/>
          </a:xfrm>
        </p:grpSpPr>
        <p:sp>
          <p:nvSpPr>
            <p:cNvPr id="15" name="椭圆 14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48718" y="4330374"/>
            <a:ext cx="544571" cy="424864"/>
            <a:chOff x="1219385" y="3800399"/>
            <a:chExt cx="712429" cy="555824"/>
          </a:xfrm>
        </p:grpSpPr>
        <p:sp>
          <p:nvSpPr>
            <p:cNvPr id="18" name="椭圆 17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48718" y="5158267"/>
            <a:ext cx="544571" cy="424864"/>
            <a:chOff x="1219385" y="3800399"/>
            <a:chExt cx="712429" cy="555824"/>
          </a:xfrm>
        </p:grpSpPr>
        <p:sp>
          <p:nvSpPr>
            <p:cNvPr id="21" name="椭圆 20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72903" y="3442468"/>
            <a:ext cx="355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1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72903" y="4294413"/>
            <a:ext cx="355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72903" y="5119901"/>
            <a:ext cx="355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3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9275" y="3516733"/>
            <a:ext cx="2915900" cy="1946123"/>
          </a:xfrm>
          <a:prstGeom prst="rect">
            <a:avLst/>
          </a:prstGeom>
          <a:ln w="101600">
            <a:solidFill>
              <a:srgbClr val="7EB46E"/>
            </a:solidFill>
          </a:ln>
        </p:spPr>
      </p:pic>
    </p:spTree>
    <p:extLst>
      <p:ext uri="{BB962C8B-B14F-4D97-AF65-F5344CB8AC3E}">
        <p14:creationId xmlns:p14="http://schemas.microsoft.com/office/powerpoint/2010/main" xmlns="" val="409517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rot="20810203">
            <a:off x="-814221" y="-2931041"/>
            <a:ext cx="14262080" cy="5352509"/>
          </a:xfrm>
          <a:prstGeom prst="ellipse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219200" y="3686969"/>
            <a:ext cx="9753600" cy="5084762"/>
          </a:xfrm>
          <a:prstGeom prst="roundRect">
            <a:avLst/>
          </a:prstGeom>
          <a:noFill/>
          <a:ln w="1651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rgbClr val="42683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rgbClr val="42683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>
            <a:off x="2511255" y="3550345"/>
            <a:ext cx="544571" cy="424864"/>
            <a:chOff x="1219385" y="3800399"/>
            <a:chExt cx="712429" cy="555824"/>
          </a:xfrm>
        </p:grpSpPr>
        <p:sp>
          <p:nvSpPr>
            <p:cNvPr id="9" name="椭圆 8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5400000">
            <a:off x="5823714" y="3550346"/>
            <a:ext cx="544571" cy="424864"/>
            <a:chOff x="1219385" y="3800399"/>
            <a:chExt cx="712429" cy="555824"/>
          </a:xfrm>
        </p:grpSpPr>
        <p:sp>
          <p:nvSpPr>
            <p:cNvPr id="12" name="椭圆 11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5400000">
            <a:off x="8988896" y="3550347"/>
            <a:ext cx="544571" cy="424864"/>
            <a:chOff x="1219385" y="3800399"/>
            <a:chExt cx="712429" cy="555824"/>
          </a:xfrm>
        </p:grpSpPr>
        <p:sp>
          <p:nvSpPr>
            <p:cNvPr id="15" name="椭圆 14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 rot="10800000">
            <a:off x="2601877" y="4421348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0800000">
            <a:off x="5932230" y="4421348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0800000">
            <a:off x="9114970" y="4421348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571958" y="4871725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02311" y="4871725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85051" y="4871725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718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1026</Words>
  <Application>Microsoft Office PowerPoint</Application>
  <PresentationFormat>自定义</PresentationFormat>
  <Paragraphs>133</Paragraphs>
  <Slides>18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Calibri</vt:lpstr>
      <vt:lpstr>微软雅黑 Light</vt:lpstr>
      <vt:lpstr>微软雅黑</vt:lpstr>
      <vt:lpstr>MStiffHeiHK-UltraBold</vt:lpstr>
      <vt:lpstr>迷你简菱心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张安然</dc:creator>
  <cp:lastModifiedBy>Administrator</cp:lastModifiedBy>
  <cp:revision>59</cp:revision>
  <dcterms:created xsi:type="dcterms:W3CDTF">2014-12-08T14:45:26Z</dcterms:created>
  <dcterms:modified xsi:type="dcterms:W3CDTF">2016-03-08T15:49:32Z</dcterms:modified>
</cp:coreProperties>
</file>