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96" r:id="rId2"/>
    <p:sldId id="260" r:id="rId3"/>
    <p:sldId id="300" r:id="rId4"/>
    <p:sldId id="262" r:id="rId5"/>
    <p:sldId id="265" r:id="rId6"/>
    <p:sldId id="279" r:id="rId7"/>
    <p:sldId id="287" r:id="rId8"/>
    <p:sldId id="267" r:id="rId9"/>
    <p:sldId id="301" r:id="rId10"/>
    <p:sldId id="277" r:id="rId11"/>
    <p:sldId id="273" r:id="rId12"/>
    <p:sldId id="283" r:id="rId13"/>
    <p:sldId id="271" r:id="rId14"/>
    <p:sldId id="291" r:id="rId15"/>
    <p:sldId id="285" r:id="rId16"/>
    <p:sldId id="298" r:id="rId17"/>
    <p:sldId id="281" r:id="rId18"/>
    <p:sldId id="275" r:id="rId19"/>
    <p:sldId id="269" r:id="rId20"/>
    <p:sldId id="293" r:id="rId21"/>
    <p:sldId id="289" r:id="rId22"/>
    <p:sldId id="295" r:id="rId23"/>
    <p:sldId id="303" r:id="rId24"/>
  </p:sldIdLst>
  <p:sldSz cx="12192000" cy="6858000"/>
  <p:notesSz cx="6858000" cy="9144000"/>
  <p:embeddedFontLst>
    <p:embeddedFont>
      <p:font typeface="微软雅黑" panose="020B0503020204020204" pitchFamily="34" charset="-122"/>
      <p:regular r:id="rId26"/>
      <p:bold r:id="rId27"/>
    </p:embeddedFon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55" userDrawn="1">
          <p15:clr>
            <a:srgbClr val="A4A3A4"/>
          </p15:clr>
        </p15:guide>
        <p15:guide id="4" orient="horz" pos="4065" userDrawn="1">
          <p15:clr>
            <a:srgbClr val="A4A3A4"/>
          </p15:clr>
        </p15:guide>
        <p15:guide id="6" orient="horz" pos="4320" userDrawn="1">
          <p15:clr>
            <a:srgbClr val="A4A3A4"/>
          </p15:clr>
        </p15:guide>
        <p15:guide id="9"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AE97"/>
    <a:srgbClr val="435468"/>
    <a:srgbClr val="54687D"/>
    <a:srgbClr val="929EAA"/>
    <a:srgbClr val="CB4D3E"/>
    <a:srgbClr val="AAC66D"/>
    <a:srgbClr val="F29B27"/>
    <a:srgbClr val="ADADAD"/>
    <a:srgbClr val="DCDCDC"/>
    <a:srgbClr val="F8AA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876" y="72"/>
      </p:cViewPr>
      <p:guideLst>
        <p:guide pos="3840"/>
        <p:guide orient="horz" pos="255"/>
        <p:guide orient="horz" pos="4065"/>
        <p:guide orient="horz" pos="432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8" Type="http://schemas.openxmlformats.org/officeDocument/2006/relationships/package" Target="../embeddings/Microsoft_Excel_Worksheet10.xlsx"/><Relationship Id="rId3" Type="http://schemas.openxmlformats.org/officeDocument/2006/relationships/image" Target="../media/image17.png"/><Relationship Id="rId7" Type="http://schemas.openxmlformats.org/officeDocument/2006/relationships/image" Target="../media/image21.png"/><Relationship Id="rId2" Type="http://schemas.microsoft.com/office/2011/relationships/chartColorStyle" Target="colors11.xml"/><Relationship Id="rId1" Type="http://schemas.microsoft.com/office/2011/relationships/chartStyle" Target="style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extLst>
              <c:ext xmlns:c16="http://schemas.microsoft.com/office/drawing/2014/chart" uri="{C3380CC4-5D6E-409C-BE32-E72D297353CC}">
                <c16:uniqueId val="{00000001-8764-4E44-BB26-9AD11D78D893}"/>
              </c:ext>
            </c:extLst>
          </c:dPt>
          <c:dPt>
            <c:idx val="1"/>
            <c:bubble3D val="0"/>
            <c:spPr>
              <a:solidFill>
                <a:srgbClr val="54687D"/>
              </a:solidFill>
              <a:ln w="19050">
                <a:noFill/>
              </a:ln>
              <a:effectLst/>
            </c:spPr>
            <c:extLst>
              <c:ext xmlns:c16="http://schemas.microsoft.com/office/drawing/2014/chart" uri="{C3380CC4-5D6E-409C-BE32-E72D297353CC}">
                <c16:uniqueId val="{00000003-8764-4E44-BB26-9AD11D78D893}"/>
              </c:ext>
            </c:extLst>
          </c:dPt>
          <c:dPt>
            <c:idx val="2"/>
            <c:bubble3D val="0"/>
            <c:spPr>
              <a:solidFill>
                <a:schemeClr val="accent3"/>
              </a:solidFill>
              <a:ln w="19050">
                <a:noFill/>
              </a:ln>
              <a:effectLst/>
            </c:spPr>
            <c:extLst>
              <c:ext xmlns:c16="http://schemas.microsoft.com/office/drawing/2014/chart" uri="{C3380CC4-5D6E-409C-BE32-E72D297353CC}">
                <c16:uniqueId val="{00000005-8764-4E44-BB26-9AD11D78D893}"/>
              </c:ext>
            </c:extLst>
          </c:dPt>
          <c:dPt>
            <c:idx val="3"/>
            <c:bubble3D val="0"/>
            <c:spPr>
              <a:solidFill>
                <a:schemeClr val="accent4"/>
              </a:solidFill>
              <a:ln w="19050">
                <a:noFill/>
              </a:ln>
              <a:effectLst/>
            </c:spPr>
            <c:extLst>
              <c:ext xmlns:c16="http://schemas.microsoft.com/office/drawing/2014/chart" uri="{C3380CC4-5D6E-409C-BE32-E72D297353CC}">
                <c16:uniqueId val="{00000007-8764-4E44-BB26-9AD11D78D893}"/>
              </c:ext>
            </c:extLst>
          </c:dPt>
          <c:cat>
            <c:strRef>
              <c:f>Sheet1!$A$2:$A$5</c:f>
              <c:strCache>
                <c:ptCount val="2"/>
                <c:pt idx="0">
                  <c:v>第一季度</c:v>
                </c:pt>
                <c:pt idx="1">
                  <c:v>第二季度</c:v>
                </c:pt>
              </c:strCache>
            </c:strRef>
          </c:cat>
          <c:val>
            <c:numRef>
              <c:f>Sheet1!$B$2:$B$5</c:f>
              <c:numCache>
                <c:formatCode>General</c:formatCode>
                <c:ptCount val="4"/>
                <c:pt idx="0">
                  <c:v>7</c:v>
                </c:pt>
                <c:pt idx="1">
                  <c:v>7</c:v>
                </c:pt>
              </c:numCache>
            </c:numRef>
          </c:val>
          <c:extLst>
            <c:ext xmlns:c16="http://schemas.microsoft.com/office/drawing/2014/chart" uri="{C3380CC4-5D6E-409C-BE32-E72D297353CC}">
              <c16:uniqueId val="{00000008-8764-4E44-BB26-9AD11D78D893}"/>
            </c:ext>
          </c:extLst>
        </c:ser>
        <c:dLbls>
          <c:showLegendKey val="0"/>
          <c:showVal val="0"/>
          <c:showCatName val="0"/>
          <c:showSerName val="0"/>
          <c:showPercent val="0"/>
          <c:showBubbleSize val="0"/>
          <c:showLeaderLines val="1"/>
        </c:dLbls>
        <c:firstSliceAng val="90"/>
        <c:holeSize val="7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B4D3E"/>
            </a:solidFill>
            <a:ln>
              <a:noFill/>
            </a:ln>
          </c:spPr>
          <c:explosion val="15"/>
          <c:dPt>
            <c:idx val="0"/>
            <c:bubble3D val="0"/>
            <c:spPr>
              <a:solidFill>
                <a:srgbClr val="CB4D3E"/>
              </a:solidFill>
              <a:ln w="19050">
                <a:noFill/>
              </a:ln>
              <a:effectLst/>
            </c:spPr>
            <c:extLst>
              <c:ext xmlns:c16="http://schemas.microsoft.com/office/drawing/2014/chart" uri="{C3380CC4-5D6E-409C-BE32-E72D297353CC}">
                <c16:uniqueId val="{00000001-89F7-4096-A61E-E34890E605D6}"/>
              </c:ext>
            </c:extLst>
          </c:dPt>
          <c:dPt>
            <c:idx val="1"/>
            <c:bubble3D val="0"/>
            <c:spPr>
              <a:solidFill>
                <a:srgbClr val="CB4D3E"/>
              </a:solidFill>
              <a:ln w="19050">
                <a:noFill/>
              </a:ln>
              <a:effectLst/>
            </c:spPr>
            <c:extLst>
              <c:ext xmlns:c16="http://schemas.microsoft.com/office/drawing/2014/chart" uri="{C3380CC4-5D6E-409C-BE32-E72D297353CC}">
                <c16:uniqueId val="{00000003-89F7-4096-A61E-E34890E605D6}"/>
              </c:ext>
            </c:extLst>
          </c:dPt>
          <c:dPt>
            <c:idx val="2"/>
            <c:bubble3D val="0"/>
            <c:spPr>
              <a:solidFill>
                <a:srgbClr val="CB4D3E"/>
              </a:solidFill>
              <a:ln w="19050">
                <a:noFill/>
              </a:ln>
              <a:effectLst/>
            </c:spPr>
            <c:extLst>
              <c:ext xmlns:c16="http://schemas.microsoft.com/office/drawing/2014/chart" uri="{C3380CC4-5D6E-409C-BE32-E72D297353CC}">
                <c16:uniqueId val="{00000005-89F7-4096-A61E-E34890E605D6}"/>
              </c:ext>
            </c:extLst>
          </c:dPt>
          <c:dPt>
            <c:idx val="3"/>
            <c:bubble3D val="0"/>
            <c:spPr>
              <a:solidFill>
                <a:srgbClr val="CB4D3E"/>
              </a:solidFill>
              <a:ln w="19050">
                <a:noFill/>
              </a:ln>
              <a:effectLst/>
            </c:spPr>
            <c:extLst>
              <c:ext xmlns:c16="http://schemas.microsoft.com/office/drawing/2014/chart" uri="{C3380CC4-5D6E-409C-BE32-E72D297353CC}">
                <c16:uniqueId val="{00000007-89F7-4096-A61E-E34890E605D6}"/>
              </c:ext>
            </c:extLst>
          </c:dPt>
          <c:dPt>
            <c:idx val="4"/>
            <c:bubble3D val="0"/>
            <c:spPr>
              <a:solidFill>
                <a:srgbClr val="CB4D3E"/>
              </a:solidFill>
              <a:ln w="19050">
                <a:noFill/>
              </a:ln>
              <a:effectLst/>
            </c:spPr>
            <c:extLst>
              <c:ext xmlns:c16="http://schemas.microsoft.com/office/drawing/2014/chart" uri="{C3380CC4-5D6E-409C-BE32-E72D297353CC}">
                <c16:uniqueId val="{00000009-89F7-4096-A61E-E34890E605D6}"/>
              </c:ext>
            </c:extLst>
          </c:dPt>
          <c:dPt>
            <c:idx val="5"/>
            <c:bubble3D val="0"/>
            <c:spPr>
              <a:solidFill>
                <a:srgbClr val="CB4D3E"/>
              </a:solidFill>
              <a:ln w="19050">
                <a:noFill/>
              </a:ln>
              <a:effectLst/>
            </c:spPr>
            <c:extLst>
              <c:ext xmlns:c16="http://schemas.microsoft.com/office/drawing/2014/chart" uri="{C3380CC4-5D6E-409C-BE32-E72D297353CC}">
                <c16:uniqueId val="{0000000B-89F7-4096-A61E-E34890E605D6}"/>
              </c:ext>
            </c:extLst>
          </c:dPt>
          <c:dPt>
            <c:idx val="6"/>
            <c:bubble3D val="0"/>
            <c:spPr>
              <a:solidFill>
                <a:srgbClr val="CB4D3E"/>
              </a:solidFill>
              <a:ln w="19050">
                <a:noFill/>
              </a:ln>
              <a:effectLst/>
            </c:spPr>
            <c:extLst>
              <c:ext xmlns:c16="http://schemas.microsoft.com/office/drawing/2014/chart" uri="{C3380CC4-5D6E-409C-BE32-E72D297353CC}">
                <c16:uniqueId val="{0000000D-89F7-4096-A61E-E34890E605D6}"/>
              </c:ext>
            </c:extLst>
          </c:dPt>
          <c:dPt>
            <c:idx val="7"/>
            <c:bubble3D val="0"/>
            <c:spPr>
              <a:solidFill>
                <a:srgbClr val="F0D9D3"/>
              </a:solidFill>
              <a:ln w="19050">
                <a:noFill/>
              </a:ln>
              <a:effectLst/>
            </c:spPr>
            <c:extLst>
              <c:ext xmlns:c16="http://schemas.microsoft.com/office/drawing/2014/chart" uri="{C3380CC4-5D6E-409C-BE32-E72D297353CC}">
                <c16:uniqueId val="{0000000F-89F7-4096-A61E-E34890E605D6}"/>
              </c:ext>
            </c:extLst>
          </c:dPt>
          <c:dPt>
            <c:idx val="8"/>
            <c:bubble3D val="0"/>
            <c:spPr>
              <a:solidFill>
                <a:srgbClr val="F0D9D3"/>
              </a:solidFill>
              <a:ln w="19050">
                <a:noFill/>
              </a:ln>
              <a:effectLst/>
            </c:spPr>
            <c:extLst>
              <c:ext xmlns:c16="http://schemas.microsoft.com/office/drawing/2014/chart" uri="{C3380CC4-5D6E-409C-BE32-E72D297353CC}">
                <c16:uniqueId val="{00000011-89F7-4096-A61E-E34890E605D6}"/>
              </c:ext>
            </c:extLst>
          </c:dPt>
          <c:dPt>
            <c:idx val="9"/>
            <c:bubble3D val="0"/>
            <c:spPr>
              <a:solidFill>
                <a:srgbClr val="F0D9D3"/>
              </a:solidFill>
              <a:ln w="19050">
                <a:noFill/>
              </a:ln>
              <a:effectLst/>
            </c:spPr>
            <c:extLst>
              <c:ext xmlns:c16="http://schemas.microsoft.com/office/drawing/2014/chart" uri="{C3380CC4-5D6E-409C-BE32-E72D297353CC}">
                <c16:uniqueId val="{00000013-89F7-4096-A61E-E34890E605D6}"/>
              </c:ext>
            </c:extLst>
          </c:dPt>
          <c:dPt>
            <c:idx val="10"/>
            <c:bubble3D val="0"/>
            <c:spPr>
              <a:solidFill>
                <a:srgbClr val="F0D9D3"/>
              </a:solidFill>
              <a:ln w="19050">
                <a:noFill/>
              </a:ln>
              <a:effectLst/>
            </c:spPr>
            <c:extLst>
              <c:ext xmlns:c16="http://schemas.microsoft.com/office/drawing/2014/chart" uri="{C3380CC4-5D6E-409C-BE32-E72D297353CC}">
                <c16:uniqueId val="{00000015-89F7-4096-A61E-E34890E605D6}"/>
              </c:ext>
            </c:extLst>
          </c:dPt>
          <c:dPt>
            <c:idx val="11"/>
            <c:bubble3D val="0"/>
            <c:spPr>
              <a:solidFill>
                <a:srgbClr val="F0D9D3"/>
              </a:solidFill>
              <a:ln w="19050">
                <a:noFill/>
              </a:ln>
              <a:effectLst/>
            </c:spPr>
            <c:extLst>
              <c:ext xmlns:c16="http://schemas.microsoft.com/office/drawing/2014/chart" uri="{C3380CC4-5D6E-409C-BE32-E72D297353CC}">
                <c16:uniqueId val="{00000017-89F7-4096-A61E-E34890E605D6}"/>
              </c:ext>
            </c:extLst>
          </c:dPt>
          <c:cat>
            <c:strRef>
              <c:f>Sheet1!$A$2:$A$13</c:f>
              <c:strCache>
                <c:ptCount val="12"/>
                <c:pt idx="0">
                  <c:v>第一季度</c:v>
                </c:pt>
                <c:pt idx="1">
                  <c:v>第二季度</c:v>
                </c:pt>
                <c:pt idx="2">
                  <c:v>第三季度</c:v>
                </c:pt>
                <c:pt idx="3">
                  <c:v>第四季度</c:v>
                </c:pt>
                <c:pt idx="4">
                  <c:v>第四季度</c:v>
                </c:pt>
                <c:pt idx="5">
                  <c:v>第四季度</c:v>
                </c:pt>
                <c:pt idx="6">
                  <c:v>第四季度</c:v>
                </c:pt>
                <c:pt idx="7">
                  <c:v>第四季度</c:v>
                </c:pt>
                <c:pt idx="8">
                  <c:v>第四季度</c:v>
                </c:pt>
                <c:pt idx="9">
                  <c:v>第四季度</c:v>
                </c:pt>
                <c:pt idx="10">
                  <c:v>第四季度</c:v>
                </c:pt>
                <c:pt idx="11">
                  <c:v>第四季度</c:v>
                </c:pt>
              </c:strCache>
            </c:strRef>
          </c:cat>
          <c:val>
            <c:numRef>
              <c:f>Sheet1!$B$2:$B$13</c:f>
              <c:numCache>
                <c:formatCode>General</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18-89F7-4096-A61E-E34890E605D6}"/>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913218401721115E-2"/>
          <c:y val="4.4975516930357798E-2"/>
          <c:w val="0.88628309186029308"/>
          <c:h val="0.85393792633839538"/>
        </c:manualLayout>
      </c:layout>
      <c:barChart>
        <c:barDir val="col"/>
        <c:grouping val="stack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1-5082-497E-BA0B-0742FCB3C961}"/>
              </c:ext>
            </c:extLst>
          </c:dPt>
          <c:dPt>
            <c:idx val="1"/>
            <c:invertIfNegative val="0"/>
            <c:bubble3D val="0"/>
            <c:spPr>
              <a:blipFill>
                <a:blip xmlns:r="http://schemas.openxmlformats.org/officeDocument/2006/relationships" r:embed="rId5"/>
                <a:stretch>
                  <a:fillRect/>
                </a:stretch>
              </a:blipFill>
              <a:ln>
                <a:noFill/>
              </a:ln>
              <a:effectLst/>
            </c:spPr>
            <c:extLst>
              <c:ext xmlns:c16="http://schemas.microsoft.com/office/drawing/2014/chart" uri="{C3380CC4-5D6E-409C-BE32-E72D297353CC}">
                <c16:uniqueId val="{00000003-5082-497E-BA0B-0742FCB3C961}"/>
              </c:ext>
            </c:extLst>
          </c:dPt>
          <c:dPt>
            <c:idx val="2"/>
            <c:invertIfNegative val="0"/>
            <c:bubble3D val="0"/>
            <c:spPr>
              <a:blipFill>
                <a:blip xmlns:r="http://schemas.openxmlformats.org/officeDocument/2006/relationships" r:embed="rId6"/>
                <a:stretch>
                  <a:fillRect/>
                </a:stretch>
              </a:blipFill>
              <a:ln>
                <a:noFill/>
              </a:ln>
              <a:effectLst/>
            </c:spPr>
            <c:extLst>
              <c:ext xmlns:c16="http://schemas.microsoft.com/office/drawing/2014/chart" uri="{C3380CC4-5D6E-409C-BE32-E72D297353CC}">
                <c16:uniqueId val="{00000005-5082-497E-BA0B-0742FCB3C961}"/>
              </c:ext>
            </c:extLst>
          </c:dPt>
          <c:dPt>
            <c:idx val="3"/>
            <c:invertIfNegative val="0"/>
            <c:bubble3D val="0"/>
            <c:spPr>
              <a:blipFill>
                <a:blip xmlns:r="http://schemas.openxmlformats.org/officeDocument/2006/relationships" r:embed="rId7"/>
                <a:stretch>
                  <a:fillRect/>
                </a:stretch>
              </a:blipFill>
              <a:ln>
                <a:noFill/>
              </a:ln>
              <a:effectLst/>
            </c:spPr>
            <c:extLst>
              <c:ext xmlns:c16="http://schemas.microsoft.com/office/drawing/2014/chart" uri="{C3380CC4-5D6E-409C-BE32-E72D297353CC}">
                <c16:uniqueId val="{00000007-5082-497E-BA0B-0742FCB3C961}"/>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5082-497E-BA0B-0742FCB3C961}"/>
            </c:ext>
          </c:extLst>
        </c:ser>
        <c:dLbls>
          <c:showLegendKey val="0"/>
          <c:showVal val="0"/>
          <c:showCatName val="0"/>
          <c:showSerName val="0"/>
          <c:showPercent val="0"/>
          <c:showBubbleSize val="0"/>
        </c:dLbls>
        <c:gapWidth val="267"/>
        <c:overlap val="100"/>
        <c:axId val="-1496765072"/>
        <c:axId val="-1496763440"/>
      </c:barChart>
      <c:catAx>
        <c:axId val="-1496765072"/>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96763440"/>
        <c:crossesAt val="0"/>
        <c:auto val="1"/>
        <c:lblAlgn val="ctr"/>
        <c:lblOffset val="10"/>
        <c:noMultiLvlLbl val="0"/>
      </c:catAx>
      <c:valAx>
        <c:axId val="-1496763440"/>
        <c:scaling>
          <c:orientation val="minMax"/>
          <c:max val="6"/>
        </c:scaling>
        <c:delete val="0"/>
        <c:axPos val="l"/>
        <c:majorGridlines>
          <c:spPr>
            <a:ln w="9525" cap="flat" cmpd="sng" algn="ctr">
              <a:noFill/>
              <a:round/>
            </a:ln>
            <a:effectLst/>
          </c:spPr>
        </c:majorGridlines>
        <c:numFmt formatCode="General" sourceLinked="1"/>
        <c:majorTickMark val="in"/>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微软雅黑" panose="020B0503020204020204" pitchFamily="34" charset="-122"/>
                <a:cs typeface="+mn-cs"/>
              </a:defRPr>
            </a:pPr>
            <a:endParaRPr lang="zh-CN"/>
          </a:p>
        </c:txPr>
        <c:crossAx val="-149676507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zh-CN"/>
    </a:p>
  </c:txPr>
  <c:externalData r:id="rId8">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B4D3E"/>
              </a:solidFill>
              <a:ln w="19050">
                <a:noFill/>
              </a:ln>
              <a:effectLst/>
            </c:spPr>
            <c:extLst>
              <c:ext xmlns:c16="http://schemas.microsoft.com/office/drawing/2014/chart" uri="{C3380CC4-5D6E-409C-BE32-E72D297353CC}">
                <c16:uniqueId val="{00000001-DD23-4F15-AD91-236EC649ABC4}"/>
              </c:ext>
            </c:extLst>
          </c:dPt>
          <c:dPt>
            <c:idx val="1"/>
            <c:bubble3D val="0"/>
            <c:spPr>
              <a:noFill/>
              <a:ln w="19050">
                <a:noFill/>
              </a:ln>
              <a:effectLst/>
            </c:spPr>
            <c:extLst>
              <c:ext xmlns:c16="http://schemas.microsoft.com/office/drawing/2014/chart" uri="{C3380CC4-5D6E-409C-BE32-E72D297353CC}">
                <c16:uniqueId val="{00000003-DD23-4F15-AD91-236EC649ABC4}"/>
              </c:ext>
            </c:extLst>
          </c:dPt>
          <c:dPt>
            <c:idx val="2"/>
            <c:bubble3D val="0"/>
            <c:spPr>
              <a:solidFill>
                <a:schemeClr val="accent3"/>
              </a:solidFill>
              <a:ln w="19050">
                <a:noFill/>
              </a:ln>
              <a:effectLst/>
            </c:spPr>
            <c:extLst>
              <c:ext xmlns:c16="http://schemas.microsoft.com/office/drawing/2014/chart" uri="{C3380CC4-5D6E-409C-BE32-E72D297353CC}">
                <c16:uniqueId val="{00000005-DD23-4F15-AD91-236EC649ABC4}"/>
              </c:ext>
            </c:extLst>
          </c:dPt>
          <c:dPt>
            <c:idx val="3"/>
            <c:bubble3D val="0"/>
            <c:spPr>
              <a:solidFill>
                <a:schemeClr val="accent4"/>
              </a:solidFill>
              <a:ln w="19050">
                <a:noFill/>
              </a:ln>
              <a:effectLst/>
            </c:spPr>
            <c:extLst>
              <c:ext xmlns:c16="http://schemas.microsoft.com/office/drawing/2014/chart" uri="{C3380CC4-5D6E-409C-BE32-E72D297353CC}">
                <c16:uniqueId val="{00000007-DD23-4F15-AD91-236EC649ABC4}"/>
              </c:ext>
            </c:extLst>
          </c:dPt>
          <c:cat>
            <c:strRef>
              <c:f>Sheet1!$A$2:$A$5</c:f>
              <c:strCache>
                <c:ptCount val="2"/>
                <c:pt idx="0">
                  <c:v>第一季度</c:v>
                </c:pt>
                <c:pt idx="1">
                  <c:v>第二季度</c:v>
                </c:pt>
              </c:strCache>
            </c:strRef>
          </c:cat>
          <c:val>
            <c:numRef>
              <c:f>Sheet1!$B$2:$B$5</c:f>
              <c:numCache>
                <c:formatCode>General</c:formatCode>
                <c:ptCount val="4"/>
                <c:pt idx="0">
                  <c:v>7</c:v>
                </c:pt>
                <c:pt idx="1">
                  <c:v>7</c:v>
                </c:pt>
              </c:numCache>
            </c:numRef>
          </c:val>
          <c:extLst>
            <c:ext xmlns:c16="http://schemas.microsoft.com/office/drawing/2014/chart" uri="{C3380CC4-5D6E-409C-BE32-E72D297353CC}">
              <c16:uniqueId val="{00000008-DD23-4F15-AD91-236EC649ABC4}"/>
            </c:ext>
          </c:extLst>
        </c:ser>
        <c:dLbls>
          <c:showLegendKey val="0"/>
          <c:showVal val="0"/>
          <c:showCatName val="0"/>
          <c:showSerName val="0"/>
          <c:showPercent val="0"/>
          <c:showBubbleSize val="0"/>
          <c:showLeaderLines val="1"/>
        </c:dLbls>
        <c:firstSliceAng val="90"/>
        <c:holeSize val="7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extLst>
              <c:ext xmlns:c16="http://schemas.microsoft.com/office/drawing/2014/chart" uri="{C3380CC4-5D6E-409C-BE32-E72D297353CC}">
                <c16:uniqueId val="{00000001-62DE-4A50-AC18-B8D4B1AA343C}"/>
              </c:ext>
            </c:extLst>
          </c:dPt>
          <c:dPt>
            <c:idx val="1"/>
            <c:bubble3D val="0"/>
            <c:spPr>
              <a:solidFill>
                <a:srgbClr val="F8AA32"/>
              </a:solidFill>
              <a:ln w="19050">
                <a:noFill/>
              </a:ln>
              <a:effectLst/>
            </c:spPr>
            <c:extLst>
              <c:ext xmlns:c16="http://schemas.microsoft.com/office/drawing/2014/chart" uri="{C3380CC4-5D6E-409C-BE32-E72D297353CC}">
                <c16:uniqueId val="{00000003-62DE-4A50-AC18-B8D4B1AA343C}"/>
              </c:ext>
            </c:extLst>
          </c:dPt>
          <c:dPt>
            <c:idx val="2"/>
            <c:bubble3D val="0"/>
            <c:spPr>
              <a:solidFill>
                <a:schemeClr val="accent3"/>
              </a:solidFill>
              <a:ln w="19050">
                <a:noFill/>
              </a:ln>
              <a:effectLst/>
            </c:spPr>
            <c:extLst>
              <c:ext xmlns:c16="http://schemas.microsoft.com/office/drawing/2014/chart" uri="{C3380CC4-5D6E-409C-BE32-E72D297353CC}">
                <c16:uniqueId val="{00000005-62DE-4A50-AC18-B8D4B1AA343C}"/>
              </c:ext>
            </c:extLst>
          </c:dPt>
          <c:dPt>
            <c:idx val="3"/>
            <c:bubble3D val="0"/>
            <c:spPr>
              <a:solidFill>
                <a:schemeClr val="accent4"/>
              </a:solidFill>
              <a:ln w="19050">
                <a:noFill/>
              </a:ln>
              <a:effectLst/>
            </c:spPr>
            <c:extLst>
              <c:ext xmlns:c16="http://schemas.microsoft.com/office/drawing/2014/chart" uri="{C3380CC4-5D6E-409C-BE32-E72D297353CC}">
                <c16:uniqueId val="{00000007-62DE-4A50-AC18-B8D4B1AA343C}"/>
              </c:ext>
            </c:extLst>
          </c:dPt>
          <c:cat>
            <c:strRef>
              <c:f>Sheet1!$A$2:$A$5</c:f>
              <c:strCache>
                <c:ptCount val="2"/>
                <c:pt idx="0">
                  <c:v>第一季度</c:v>
                </c:pt>
                <c:pt idx="1">
                  <c:v>第二季度</c:v>
                </c:pt>
              </c:strCache>
            </c:strRef>
          </c:cat>
          <c:val>
            <c:numRef>
              <c:f>Sheet1!$B$2:$B$5</c:f>
              <c:numCache>
                <c:formatCode>General</c:formatCode>
                <c:ptCount val="4"/>
                <c:pt idx="0">
                  <c:v>7</c:v>
                </c:pt>
                <c:pt idx="1">
                  <c:v>7</c:v>
                </c:pt>
              </c:numCache>
            </c:numRef>
          </c:val>
          <c:extLst>
            <c:ext xmlns:c16="http://schemas.microsoft.com/office/drawing/2014/chart" uri="{C3380CC4-5D6E-409C-BE32-E72D297353CC}">
              <c16:uniqueId val="{00000008-62DE-4A50-AC18-B8D4B1AA343C}"/>
            </c:ext>
          </c:extLst>
        </c:ser>
        <c:dLbls>
          <c:showLegendKey val="0"/>
          <c:showVal val="0"/>
          <c:showCatName val="0"/>
          <c:showSerName val="0"/>
          <c:showPercent val="0"/>
          <c:showBubbleSize val="0"/>
          <c:showLeaderLines val="1"/>
        </c:dLbls>
        <c:firstSliceAng val="90"/>
        <c:holeSize val="7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AAC66D"/>
              </a:solidFill>
              <a:ln w="19050">
                <a:noFill/>
              </a:ln>
              <a:effectLst/>
            </c:spPr>
            <c:extLst>
              <c:ext xmlns:c16="http://schemas.microsoft.com/office/drawing/2014/chart" uri="{C3380CC4-5D6E-409C-BE32-E72D297353CC}">
                <c16:uniqueId val="{00000001-9E37-404A-ADC7-9A7B187B1C24}"/>
              </c:ext>
            </c:extLst>
          </c:dPt>
          <c:dPt>
            <c:idx val="1"/>
            <c:bubble3D val="0"/>
            <c:spPr>
              <a:noFill/>
              <a:ln w="19050">
                <a:noFill/>
              </a:ln>
              <a:effectLst/>
            </c:spPr>
            <c:extLst>
              <c:ext xmlns:c16="http://schemas.microsoft.com/office/drawing/2014/chart" uri="{C3380CC4-5D6E-409C-BE32-E72D297353CC}">
                <c16:uniqueId val="{00000003-9E37-404A-ADC7-9A7B187B1C24}"/>
              </c:ext>
            </c:extLst>
          </c:dPt>
          <c:dPt>
            <c:idx val="2"/>
            <c:bubble3D val="0"/>
            <c:spPr>
              <a:solidFill>
                <a:schemeClr val="accent3"/>
              </a:solidFill>
              <a:ln w="19050">
                <a:noFill/>
              </a:ln>
              <a:effectLst/>
            </c:spPr>
            <c:extLst>
              <c:ext xmlns:c16="http://schemas.microsoft.com/office/drawing/2014/chart" uri="{C3380CC4-5D6E-409C-BE32-E72D297353CC}">
                <c16:uniqueId val="{00000005-9E37-404A-ADC7-9A7B187B1C24}"/>
              </c:ext>
            </c:extLst>
          </c:dPt>
          <c:dPt>
            <c:idx val="3"/>
            <c:bubble3D val="0"/>
            <c:spPr>
              <a:solidFill>
                <a:schemeClr val="accent4"/>
              </a:solidFill>
              <a:ln w="19050">
                <a:noFill/>
              </a:ln>
              <a:effectLst/>
            </c:spPr>
            <c:extLst>
              <c:ext xmlns:c16="http://schemas.microsoft.com/office/drawing/2014/chart" uri="{C3380CC4-5D6E-409C-BE32-E72D297353CC}">
                <c16:uniqueId val="{00000007-9E37-404A-ADC7-9A7B187B1C24}"/>
              </c:ext>
            </c:extLst>
          </c:dPt>
          <c:cat>
            <c:strRef>
              <c:f>Sheet1!$A$2:$A$5</c:f>
              <c:strCache>
                <c:ptCount val="2"/>
                <c:pt idx="0">
                  <c:v>第一季度</c:v>
                </c:pt>
                <c:pt idx="1">
                  <c:v>第二季度</c:v>
                </c:pt>
              </c:strCache>
            </c:strRef>
          </c:cat>
          <c:val>
            <c:numRef>
              <c:f>Sheet1!$B$2:$B$5</c:f>
              <c:numCache>
                <c:formatCode>General</c:formatCode>
                <c:ptCount val="4"/>
                <c:pt idx="0">
                  <c:v>7</c:v>
                </c:pt>
                <c:pt idx="1">
                  <c:v>7</c:v>
                </c:pt>
              </c:numCache>
            </c:numRef>
          </c:val>
          <c:extLst>
            <c:ext xmlns:c16="http://schemas.microsoft.com/office/drawing/2014/chart" uri="{C3380CC4-5D6E-409C-BE32-E72D297353CC}">
              <c16:uniqueId val="{00000008-9E37-404A-ADC7-9A7B187B1C24}"/>
            </c:ext>
          </c:extLst>
        </c:ser>
        <c:dLbls>
          <c:showLegendKey val="0"/>
          <c:showVal val="0"/>
          <c:showCatName val="0"/>
          <c:showSerName val="0"/>
          <c:showPercent val="0"/>
          <c:showBubbleSize val="0"/>
          <c:showLeaderLines val="1"/>
        </c:dLbls>
        <c:firstSliceAng val="90"/>
        <c:holeSize val="7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extLst>
              <c:ext xmlns:c16="http://schemas.microsoft.com/office/drawing/2014/chart" uri="{C3380CC4-5D6E-409C-BE32-E72D297353CC}">
                <c16:uniqueId val="{00000001-3B53-47F9-A9DF-FB5EA3818487}"/>
              </c:ext>
            </c:extLst>
          </c:dPt>
          <c:dPt>
            <c:idx val="1"/>
            <c:bubble3D val="0"/>
            <c:spPr>
              <a:solidFill>
                <a:srgbClr val="1CAE97"/>
              </a:solidFill>
              <a:ln w="19050">
                <a:noFill/>
              </a:ln>
              <a:effectLst/>
            </c:spPr>
            <c:extLst>
              <c:ext xmlns:c16="http://schemas.microsoft.com/office/drawing/2014/chart" uri="{C3380CC4-5D6E-409C-BE32-E72D297353CC}">
                <c16:uniqueId val="{00000003-3B53-47F9-A9DF-FB5EA3818487}"/>
              </c:ext>
            </c:extLst>
          </c:dPt>
          <c:dPt>
            <c:idx val="2"/>
            <c:bubble3D val="0"/>
            <c:spPr>
              <a:solidFill>
                <a:schemeClr val="accent3"/>
              </a:solidFill>
              <a:ln w="19050">
                <a:noFill/>
              </a:ln>
              <a:effectLst/>
            </c:spPr>
            <c:extLst>
              <c:ext xmlns:c16="http://schemas.microsoft.com/office/drawing/2014/chart" uri="{C3380CC4-5D6E-409C-BE32-E72D297353CC}">
                <c16:uniqueId val="{00000005-3B53-47F9-A9DF-FB5EA3818487}"/>
              </c:ext>
            </c:extLst>
          </c:dPt>
          <c:dPt>
            <c:idx val="3"/>
            <c:bubble3D val="0"/>
            <c:spPr>
              <a:solidFill>
                <a:schemeClr val="accent4"/>
              </a:solidFill>
              <a:ln w="19050">
                <a:noFill/>
              </a:ln>
              <a:effectLst/>
            </c:spPr>
            <c:extLst>
              <c:ext xmlns:c16="http://schemas.microsoft.com/office/drawing/2014/chart" uri="{C3380CC4-5D6E-409C-BE32-E72D297353CC}">
                <c16:uniqueId val="{00000007-3B53-47F9-A9DF-FB5EA3818487}"/>
              </c:ext>
            </c:extLst>
          </c:dPt>
          <c:cat>
            <c:strRef>
              <c:f>Sheet1!$A$2:$A$5</c:f>
              <c:strCache>
                <c:ptCount val="2"/>
                <c:pt idx="0">
                  <c:v>第一季度</c:v>
                </c:pt>
                <c:pt idx="1">
                  <c:v>第二季度</c:v>
                </c:pt>
              </c:strCache>
            </c:strRef>
          </c:cat>
          <c:val>
            <c:numRef>
              <c:f>Sheet1!$B$2:$B$5</c:f>
              <c:numCache>
                <c:formatCode>General</c:formatCode>
                <c:ptCount val="4"/>
                <c:pt idx="0">
                  <c:v>7</c:v>
                </c:pt>
                <c:pt idx="1">
                  <c:v>7</c:v>
                </c:pt>
              </c:numCache>
            </c:numRef>
          </c:val>
          <c:extLst>
            <c:ext xmlns:c16="http://schemas.microsoft.com/office/drawing/2014/chart" uri="{C3380CC4-5D6E-409C-BE32-E72D297353CC}">
              <c16:uniqueId val="{00000008-3B53-47F9-A9DF-FB5EA3818487}"/>
            </c:ext>
          </c:extLst>
        </c:ser>
        <c:dLbls>
          <c:showLegendKey val="0"/>
          <c:showVal val="0"/>
          <c:showCatName val="0"/>
          <c:showSerName val="0"/>
          <c:showPercent val="0"/>
          <c:showBubbleSize val="0"/>
          <c:showLeaderLines val="1"/>
        </c:dLbls>
        <c:firstSliceAng val="90"/>
        <c:holeSize val="7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1CAE97"/>
              </a:solidFill>
              <a:ln w="19050">
                <a:noFill/>
              </a:ln>
              <a:effectLst/>
            </c:spPr>
            <c:extLst>
              <c:ext xmlns:c16="http://schemas.microsoft.com/office/drawing/2014/chart" uri="{C3380CC4-5D6E-409C-BE32-E72D297353CC}">
                <c16:uniqueId val="{00000001-0A1A-4F2E-A9FA-0AB15B2396B3}"/>
              </c:ext>
            </c:extLst>
          </c:dPt>
          <c:dPt>
            <c:idx val="1"/>
            <c:bubble3D val="0"/>
            <c:spPr>
              <a:solidFill>
                <a:srgbClr val="AAC66D"/>
              </a:solidFill>
              <a:ln w="19050">
                <a:noFill/>
              </a:ln>
              <a:effectLst/>
            </c:spPr>
            <c:extLst>
              <c:ext xmlns:c16="http://schemas.microsoft.com/office/drawing/2014/chart" uri="{C3380CC4-5D6E-409C-BE32-E72D297353CC}">
                <c16:uniqueId val="{00000003-0A1A-4F2E-A9FA-0AB15B2396B3}"/>
              </c:ext>
            </c:extLst>
          </c:dPt>
          <c:dPt>
            <c:idx val="2"/>
            <c:bubble3D val="0"/>
            <c:spPr>
              <a:solidFill>
                <a:srgbClr val="F8AA32"/>
              </a:solidFill>
              <a:ln w="19050">
                <a:noFill/>
              </a:ln>
              <a:effectLst/>
            </c:spPr>
            <c:extLst>
              <c:ext xmlns:c16="http://schemas.microsoft.com/office/drawing/2014/chart" uri="{C3380CC4-5D6E-409C-BE32-E72D297353CC}">
                <c16:uniqueId val="{00000005-0A1A-4F2E-A9FA-0AB15B2396B3}"/>
              </c:ext>
            </c:extLst>
          </c:dPt>
          <c:dPt>
            <c:idx val="3"/>
            <c:bubble3D val="0"/>
            <c:spPr>
              <a:solidFill>
                <a:srgbClr val="CB4D3E"/>
              </a:solidFill>
              <a:ln w="19050">
                <a:noFill/>
              </a:ln>
              <a:effectLst/>
            </c:spPr>
            <c:extLst>
              <c:ext xmlns:c16="http://schemas.microsoft.com/office/drawing/2014/chart" uri="{C3380CC4-5D6E-409C-BE32-E72D297353CC}">
                <c16:uniqueId val="{00000007-0A1A-4F2E-A9FA-0AB15B2396B3}"/>
              </c:ext>
            </c:extLst>
          </c:dPt>
          <c:dLbls>
            <c:dLbl>
              <c:idx val="0"/>
              <c:layout>
                <c:manualLayout>
                  <c:x val="0"/>
                  <c:y val="-9.0543768354106394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0A1A-4F2E-A9FA-0AB15B2396B3}"/>
                </c:ext>
              </c:extLst>
            </c:dLbl>
            <c:spPr>
              <a:noFill/>
              <a:ln>
                <a:noFill/>
              </a:ln>
              <a:effectLst/>
            </c:spPr>
            <c:txPr>
              <a:bodyPr rot="0" spcFirstLastPara="1" vertOverflow="clip" horzOverflow="clip" vert="horz" wrap="square" lIns="38100" tIns="19050" rIns="38100" bIns="19050" anchor="ctr" anchorCtr="1">
                <a:spAutoFit/>
              </a:bodyPr>
              <a:lstStyle/>
              <a:p>
                <a:pPr>
                  <a:defRPr sz="2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A1A-4F2E-A9FA-0AB15B2396B3}"/>
            </c:ext>
          </c:extLst>
        </c:ser>
        <c:dLbls>
          <c:showLegendKey val="0"/>
          <c:showVal val="0"/>
          <c:showCatName val="0"/>
          <c:showSerName val="0"/>
          <c:showPercent val="0"/>
          <c:showBubbleSize val="0"/>
          <c:showLeaderLines val="0"/>
        </c:dLbls>
        <c:firstSliceAng val="0"/>
        <c:holeSize val="57"/>
      </c:doughnutChart>
      <c:spPr>
        <a:noFill/>
        <a:ln>
          <a:noFill/>
        </a:ln>
        <a:effectLst/>
      </c:spPr>
    </c:plotArea>
    <c:legend>
      <c:legendPos val="b"/>
      <c:layout>
        <c:manualLayout>
          <c:xMode val="edge"/>
          <c:yMode val="edge"/>
          <c:x val="0.20424715270210431"/>
          <c:y val="0.86589106303487084"/>
          <c:w val="0.57673948395103591"/>
          <c:h val="6.4347133686685251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15"/>
          <c:dPt>
            <c:idx val="0"/>
            <c:bubble3D val="0"/>
            <c:spPr>
              <a:solidFill>
                <a:srgbClr val="1CAE97"/>
              </a:solidFill>
              <a:ln w="19050">
                <a:noFill/>
              </a:ln>
              <a:effectLst/>
            </c:spPr>
            <c:extLst>
              <c:ext xmlns:c16="http://schemas.microsoft.com/office/drawing/2014/chart" uri="{C3380CC4-5D6E-409C-BE32-E72D297353CC}">
                <c16:uniqueId val="{00000001-CA11-43FA-AC8C-9764D5F2F2B9}"/>
              </c:ext>
            </c:extLst>
          </c:dPt>
          <c:dPt>
            <c:idx val="1"/>
            <c:bubble3D val="0"/>
            <c:spPr>
              <a:solidFill>
                <a:srgbClr val="1CAE97"/>
              </a:solidFill>
              <a:ln w="19050">
                <a:noFill/>
              </a:ln>
              <a:effectLst/>
            </c:spPr>
            <c:extLst>
              <c:ext xmlns:c16="http://schemas.microsoft.com/office/drawing/2014/chart" uri="{C3380CC4-5D6E-409C-BE32-E72D297353CC}">
                <c16:uniqueId val="{00000003-CA11-43FA-AC8C-9764D5F2F2B9}"/>
              </c:ext>
            </c:extLst>
          </c:dPt>
          <c:dPt>
            <c:idx val="2"/>
            <c:bubble3D val="0"/>
            <c:spPr>
              <a:solidFill>
                <a:srgbClr val="1CAE97"/>
              </a:solidFill>
              <a:ln w="19050">
                <a:noFill/>
              </a:ln>
              <a:effectLst/>
            </c:spPr>
            <c:extLst>
              <c:ext xmlns:c16="http://schemas.microsoft.com/office/drawing/2014/chart" uri="{C3380CC4-5D6E-409C-BE32-E72D297353CC}">
                <c16:uniqueId val="{00000005-CA11-43FA-AC8C-9764D5F2F2B9}"/>
              </c:ext>
            </c:extLst>
          </c:dPt>
          <c:dPt>
            <c:idx val="3"/>
            <c:bubble3D val="0"/>
            <c:spPr>
              <a:solidFill>
                <a:srgbClr val="1CAE97"/>
              </a:solidFill>
              <a:ln w="19050">
                <a:noFill/>
              </a:ln>
              <a:effectLst/>
            </c:spPr>
            <c:extLst>
              <c:ext xmlns:c16="http://schemas.microsoft.com/office/drawing/2014/chart" uri="{C3380CC4-5D6E-409C-BE32-E72D297353CC}">
                <c16:uniqueId val="{00000007-CA11-43FA-AC8C-9764D5F2F2B9}"/>
              </c:ext>
            </c:extLst>
          </c:dPt>
          <c:dPt>
            <c:idx val="4"/>
            <c:bubble3D val="0"/>
            <c:spPr>
              <a:solidFill>
                <a:srgbClr val="1CAE97"/>
              </a:solidFill>
              <a:ln w="19050">
                <a:noFill/>
              </a:ln>
              <a:effectLst/>
            </c:spPr>
            <c:extLst>
              <c:ext xmlns:c16="http://schemas.microsoft.com/office/drawing/2014/chart" uri="{C3380CC4-5D6E-409C-BE32-E72D297353CC}">
                <c16:uniqueId val="{00000009-CA11-43FA-AC8C-9764D5F2F2B9}"/>
              </c:ext>
            </c:extLst>
          </c:dPt>
          <c:dPt>
            <c:idx val="5"/>
            <c:bubble3D val="0"/>
            <c:spPr>
              <a:solidFill>
                <a:srgbClr val="1CAE97"/>
              </a:solidFill>
              <a:ln w="19050">
                <a:noFill/>
              </a:ln>
              <a:effectLst/>
            </c:spPr>
            <c:extLst>
              <c:ext xmlns:c16="http://schemas.microsoft.com/office/drawing/2014/chart" uri="{C3380CC4-5D6E-409C-BE32-E72D297353CC}">
                <c16:uniqueId val="{0000000B-CA11-43FA-AC8C-9764D5F2F2B9}"/>
              </c:ext>
            </c:extLst>
          </c:dPt>
          <c:dPt>
            <c:idx val="6"/>
            <c:bubble3D val="0"/>
            <c:spPr>
              <a:solidFill>
                <a:srgbClr val="1CAE97"/>
              </a:solidFill>
              <a:ln w="19050">
                <a:noFill/>
              </a:ln>
              <a:effectLst/>
            </c:spPr>
            <c:extLst>
              <c:ext xmlns:c16="http://schemas.microsoft.com/office/drawing/2014/chart" uri="{C3380CC4-5D6E-409C-BE32-E72D297353CC}">
                <c16:uniqueId val="{0000000D-CA11-43FA-AC8C-9764D5F2F2B9}"/>
              </c:ext>
            </c:extLst>
          </c:dPt>
          <c:dPt>
            <c:idx val="7"/>
            <c:bubble3D val="0"/>
            <c:spPr>
              <a:solidFill>
                <a:srgbClr val="1CAE97"/>
              </a:solidFill>
              <a:ln w="19050">
                <a:noFill/>
              </a:ln>
              <a:effectLst/>
            </c:spPr>
            <c:extLst>
              <c:ext xmlns:c16="http://schemas.microsoft.com/office/drawing/2014/chart" uri="{C3380CC4-5D6E-409C-BE32-E72D297353CC}">
                <c16:uniqueId val="{0000000F-CA11-43FA-AC8C-9764D5F2F2B9}"/>
              </c:ext>
            </c:extLst>
          </c:dPt>
          <c:dPt>
            <c:idx val="8"/>
            <c:bubble3D val="0"/>
            <c:spPr>
              <a:solidFill>
                <a:srgbClr val="CFE4E0"/>
              </a:solidFill>
              <a:ln w="19050">
                <a:noFill/>
              </a:ln>
              <a:effectLst/>
            </c:spPr>
            <c:extLst>
              <c:ext xmlns:c16="http://schemas.microsoft.com/office/drawing/2014/chart" uri="{C3380CC4-5D6E-409C-BE32-E72D297353CC}">
                <c16:uniqueId val="{00000011-CA11-43FA-AC8C-9764D5F2F2B9}"/>
              </c:ext>
            </c:extLst>
          </c:dPt>
          <c:dPt>
            <c:idx val="9"/>
            <c:bubble3D val="0"/>
            <c:spPr>
              <a:solidFill>
                <a:srgbClr val="CFE4E0"/>
              </a:solidFill>
              <a:ln w="19050">
                <a:noFill/>
              </a:ln>
              <a:effectLst/>
            </c:spPr>
            <c:extLst>
              <c:ext xmlns:c16="http://schemas.microsoft.com/office/drawing/2014/chart" uri="{C3380CC4-5D6E-409C-BE32-E72D297353CC}">
                <c16:uniqueId val="{00000013-CA11-43FA-AC8C-9764D5F2F2B9}"/>
              </c:ext>
            </c:extLst>
          </c:dPt>
          <c:dPt>
            <c:idx val="10"/>
            <c:bubble3D val="0"/>
            <c:spPr>
              <a:solidFill>
                <a:srgbClr val="CFE4E0"/>
              </a:solidFill>
              <a:ln w="19050">
                <a:noFill/>
              </a:ln>
              <a:effectLst/>
            </c:spPr>
            <c:extLst>
              <c:ext xmlns:c16="http://schemas.microsoft.com/office/drawing/2014/chart" uri="{C3380CC4-5D6E-409C-BE32-E72D297353CC}">
                <c16:uniqueId val="{00000015-CA11-43FA-AC8C-9764D5F2F2B9}"/>
              </c:ext>
            </c:extLst>
          </c:dPt>
          <c:dPt>
            <c:idx val="11"/>
            <c:bubble3D val="0"/>
            <c:spPr>
              <a:solidFill>
                <a:srgbClr val="CFE4E0"/>
              </a:solidFill>
              <a:ln w="19050">
                <a:noFill/>
              </a:ln>
              <a:effectLst/>
            </c:spPr>
            <c:extLst>
              <c:ext xmlns:c16="http://schemas.microsoft.com/office/drawing/2014/chart" uri="{C3380CC4-5D6E-409C-BE32-E72D297353CC}">
                <c16:uniqueId val="{00000017-CA11-43FA-AC8C-9764D5F2F2B9}"/>
              </c:ext>
            </c:extLst>
          </c:dPt>
          <c:cat>
            <c:strRef>
              <c:f>Sheet1!$A$2:$A$13</c:f>
              <c:strCache>
                <c:ptCount val="12"/>
                <c:pt idx="0">
                  <c:v>第一季度</c:v>
                </c:pt>
                <c:pt idx="1">
                  <c:v>第二季度</c:v>
                </c:pt>
                <c:pt idx="2">
                  <c:v>第三季度</c:v>
                </c:pt>
                <c:pt idx="3">
                  <c:v>第四季度</c:v>
                </c:pt>
                <c:pt idx="4">
                  <c:v>第四季度</c:v>
                </c:pt>
                <c:pt idx="5">
                  <c:v>第四季度</c:v>
                </c:pt>
                <c:pt idx="6">
                  <c:v>第四季度</c:v>
                </c:pt>
                <c:pt idx="7">
                  <c:v>第四季度</c:v>
                </c:pt>
                <c:pt idx="8">
                  <c:v>第四季度</c:v>
                </c:pt>
                <c:pt idx="9">
                  <c:v>第四季度</c:v>
                </c:pt>
                <c:pt idx="10">
                  <c:v>第四季度</c:v>
                </c:pt>
                <c:pt idx="11">
                  <c:v>第四季度</c:v>
                </c:pt>
              </c:strCache>
            </c:strRef>
          </c:cat>
          <c:val>
            <c:numRef>
              <c:f>Sheet1!$B$2:$B$13</c:f>
              <c:numCache>
                <c:formatCode>General</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18-CA11-43FA-AC8C-9764D5F2F2B9}"/>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15"/>
          <c:dPt>
            <c:idx val="0"/>
            <c:bubble3D val="0"/>
            <c:spPr>
              <a:solidFill>
                <a:srgbClr val="F6AC33"/>
              </a:solidFill>
              <a:ln w="19050">
                <a:noFill/>
              </a:ln>
              <a:effectLst/>
            </c:spPr>
            <c:extLst>
              <c:ext xmlns:c16="http://schemas.microsoft.com/office/drawing/2014/chart" uri="{C3380CC4-5D6E-409C-BE32-E72D297353CC}">
                <c16:uniqueId val="{00000001-948D-453E-B844-C16E980D3B94}"/>
              </c:ext>
            </c:extLst>
          </c:dPt>
          <c:dPt>
            <c:idx val="1"/>
            <c:bubble3D val="0"/>
            <c:spPr>
              <a:solidFill>
                <a:srgbClr val="F6AC33"/>
              </a:solidFill>
              <a:ln w="19050">
                <a:noFill/>
              </a:ln>
              <a:effectLst/>
            </c:spPr>
            <c:extLst>
              <c:ext xmlns:c16="http://schemas.microsoft.com/office/drawing/2014/chart" uri="{C3380CC4-5D6E-409C-BE32-E72D297353CC}">
                <c16:uniqueId val="{00000003-948D-453E-B844-C16E980D3B94}"/>
              </c:ext>
            </c:extLst>
          </c:dPt>
          <c:dPt>
            <c:idx val="2"/>
            <c:bubble3D val="0"/>
            <c:spPr>
              <a:solidFill>
                <a:srgbClr val="F6AC33"/>
              </a:solidFill>
              <a:ln w="19050">
                <a:noFill/>
              </a:ln>
              <a:effectLst/>
            </c:spPr>
            <c:extLst>
              <c:ext xmlns:c16="http://schemas.microsoft.com/office/drawing/2014/chart" uri="{C3380CC4-5D6E-409C-BE32-E72D297353CC}">
                <c16:uniqueId val="{00000005-948D-453E-B844-C16E980D3B94}"/>
              </c:ext>
            </c:extLst>
          </c:dPt>
          <c:dPt>
            <c:idx val="3"/>
            <c:bubble3D val="0"/>
            <c:spPr>
              <a:solidFill>
                <a:srgbClr val="F6AC33"/>
              </a:solidFill>
              <a:ln w="19050">
                <a:noFill/>
              </a:ln>
              <a:effectLst/>
            </c:spPr>
            <c:extLst>
              <c:ext xmlns:c16="http://schemas.microsoft.com/office/drawing/2014/chart" uri="{C3380CC4-5D6E-409C-BE32-E72D297353CC}">
                <c16:uniqueId val="{00000007-948D-453E-B844-C16E980D3B94}"/>
              </c:ext>
            </c:extLst>
          </c:dPt>
          <c:dPt>
            <c:idx val="4"/>
            <c:bubble3D val="0"/>
            <c:spPr>
              <a:solidFill>
                <a:srgbClr val="F6AC33"/>
              </a:solidFill>
              <a:ln w="19050">
                <a:noFill/>
              </a:ln>
              <a:effectLst/>
            </c:spPr>
            <c:extLst>
              <c:ext xmlns:c16="http://schemas.microsoft.com/office/drawing/2014/chart" uri="{C3380CC4-5D6E-409C-BE32-E72D297353CC}">
                <c16:uniqueId val="{00000009-948D-453E-B844-C16E980D3B94}"/>
              </c:ext>
            </c:extLst>
          </c:dPt>
          <c:dPt>
            <c:idx val="5"/>
            <c:bubble3D val="0"/>
            <c:spPr>
              <a:solidFill>
                <a:srgbClr val="F6AC33"/>
              </a:solidFill>
              <a:ln w="19050">
                <a:noFill/>
              </a:ln>
              <a:effectLst/>
            </c:spPr>
            <c:extLst>
              <c:ext xmlns:c16="http://schemas.microsoft.com/office/drawing/2014/chart" uri="{C3380CC4-5D6E-409C-BE32-E72D297353CC}">
                <c16:uniqueId val="{0000000B-948D-453E-B844-C16E980D3B94}"/>
              </c:ext>
            </c:extLst>
          </c:dPt>
          <c:dPt>
            <c:idx val="6"/>
            <c:bubble3D val="0"/>
            <c:spPr>
              <a:solidFill>
                <a:srgbClr val="F6AC33"/>
              </a:solidFill>
              <a:ln w="19050">
                <a:noFill/>
              </a:ln>
              <a:effectLst/>
            </c:spPr>
            <c:extLst>
              <c:ext xmlns:c16="http://schemas.microsoft.com/office/drawing/2014/chart" uri="{C3380CC4-5D6E-409C-BE32-E72D297353CC}">
                <c16:uniqueId val="{0000000D-948D-453E-B844-C16E980D3B94}"/>
              </c:ext>
            </c:extLst>
          </c:dPt>
          <c:dPt>
            <c:idx val="7"/>
            <c:bubble3D val="0"/>
            <c:spPr>
              <a:solidFill>
                <a:srgbClr val="F6AC33"/>
              </a:solidFill>
              <a:ln w="19050">
                <a:noFill/>
              </a:ln>
              <a:effectLst/>
            </c:spPr>
            <c:extLst>
              <c:ext xmlns:c16="http://schemas.microsoft.com/office/drawing/2014/chart" uri="{C3380CC4-5D6E-409C-BE32-E72D297353CC}">
                <c16:uniqueId val="{0000000F-948D-453E-B844-C16E980D3B94}"/>
              </c:ext>
            </c:extLst>
          </c:dPt>
          <c:dPt>
            <c:idx val="8"/>
            <c:bubble3D val="0"/>
            <c:spPr>
              <a:solidFill>
                <a:srgbClr val="F6AC33"/>
              </a:solidFill>
              <a:ln w="19050">
                <a:noFill/>
              </a:ln>
              <a:effectLst/>
            </c:spPr>
            <c:extLst>
              <c:ext xmlns:c16="http://schemas.microsoft.com/office/drawing/2014/chart" uri="{C3380CC4-5D6E-409C-BE32-E72D297353CC}">
                <c16:uniqueId val="{00000011-948D-453E-B844-C16E980D3B94}"/>
              </c:ext>
            </c:extLst>
          </c:dPt>
          <c:dPt>
            <c:idx val="9"/>
            <c:bubble3D val="0"/>
            <c:spPr>
              <a:solidFill>
                <a:srgbClr val="F6AC33"/>
              </a:solidFill>
              <a:ln w="19050">
                <a:noFill/>
              </a:ln>
              <a:effectLst/>
            </c:spPr>
            <c:extLst>
              <c:ext xmlns:c16="http://schemas.microsoft.com/office/drawing/2014/chart" uri="{C3380CC4-5D6E-409C-BE32-E72D297353CC}">
                <c16:uniqueId val="{00000013-948D-453E-B844-C16E980D3B94}"/>
              </c:ext>
            </c:extLst>
          </c:dPt>
          <c:dPt>
            <c:idx val="10"/>
            <c:bubble3D val="0"/>
            <c:spPr>
              <a:solidFill>
                <a:srgbClr val="FCEBD3"/>
              </a:solidFill>
              <a:ln w="19050">
                <a:noFill/>
              </a:ln>
              <a:effectLst/>
            </c:spPr>
            <c:extLst>
              <c:ext xmlns:c16="http://schemas.microsoft.com/office/drawing/2014/chart" uri="{C3380CC4-5D6E-409C-BE32-E72D297353CC}">
                <c16:uniqueId val="{00000015-948D-453E-B844-C16E980D3B94}"/>
              </c:ext>
            </c:extLst>
          </c:dPt>
          <c:dPt>
            <c:idx val="11"/>
            <c:bubble3D val="0"/>
            <c:spPr>
              <a:solidFill>
                <a:srgbClr val="FCEBD3"/>
              </a:solidFill>
              <a:ln w="19050">
                <a:noFill/>
              </a:ln>
              <a:effectLst/>
            </c:spPr>
            <c:extLst>
              <c:ext xmlns:c16="http://schemas.microsoft.com/office/drawing/2014/chart" uri="{C3380CC4-5D6E-409C-BE32-E72D297353CC}">
                <c16:uniqueId val="{00000017-948D-453E-B844-C16E980D3B94}"/>
              </c:ext>
            </c:extLst>
          </c:dPt>
          <c:cat>
            <c:strRef>
              <c:f>Sheet1!$A$2:$A$13</c:f>
              <c:strCache>
                <c:ptCount val="12"/>
                <c:pt idx="0">
                  <c:v>第一季度</c:v>
                </c:pt>
                <c:pt idx="1">
                  <c:v>第二季度</c:v>
                </c:pt>
                <c:pt idx="2">
                  <c:v>第三季度</c:v>
                </c:pt>
                <c:pt idx="3">
                  <c:v>第四季度</c:v>
                </c:pt>
                <c:pt idx="4">
                  <c:v>第四季度</c:v>
                </c:pt>
                <c:pt idx="5">
                  <c:v>第四季度</c:v>
                </c:pt>
                <c:pt idx="6">
                  <c:v>第四季度</c:v>
                </c:pt>
                <c:pt idx="7">
                  <c:v>第四季度</c:v>
                </c:pt>
                <c:pt idx="8">
                  <c:v>第四季度</c:v>
                </c:pt>
                <c:pt idx="9">
                  <c:v>第四季度</c:v>
                </c:pt>
                <c:pt idx="10">
                  <c:v>第四季度</c:v>
                </c:pt>
                <c:pt idx="11">
                  <c:v>第四季度</c:v>
                </c:pt>
              </c:strCache>
            </c:strRef>
          </c:cat>
          <c:val>
            <c:numRef>
              <c:f>Sheet1!$B$2:$B$13</c:f>
              <c:numCache>
                <c:formatCode>General</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18-948D-453E-B844-C16E980D3B94}"/>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ACC571"/>
            </a:solidFill>
            <a:ln>
              <a:noFill/>
            </a:ln>
          </c:spPr>
          <c:explosion val="15"/>
          <c:dPt>
            <c:idx val="0"/>
            <c:bubble3D val="0"/>
            <c:spPr>
              <a:solidFill>
                <a:srgbClr val="ACC571"/>
              </a:solidFill>
              <a:ln w="19050">
                <a:noFill/>
              </a:ln>
              <a:effectLst/>
            </c:spPr>
            <c:extLst>
              <c:ext xmlns:c16="http://schemas.microsoft.com/office/drawing/2014/chart" uri="{C3380CC4-5D6E-409C-BE32-E72D297353CC}">
                <c16:uniqueId val="{00000001-3017-4DFA-BA29-765364F79DB5}"/>
              </c:ext>
            </c:extLst>
          </c:dPt>
          <c:dPt>
            <c:idx val="1"/>
            <c:bubble3D val="0"/>
            <c:spPr>
              <a:solidFill>
                <a:srgbClr val="ACC571"/>
              </a:solidFill>
              <a:ln w="19050">
                <a:noFill/>
              </a:ln>
              <a:effectLst/>
            </c:spPr>
            <c:extLst>
              <c:ext xmlns:c16="http://schemas.microsoft.com/office/drawing/2014/chart" uri="{C3380CC4-5D6E-409C-BE32-E72D297353CC}">
                <c16:uniqueId val="{00000003-3017-4DFA-BA29-765364F79DB5}"/>
              </c:ext>
            </c:extLst>
          </c:dPt>
          <c:dPt>
            <c:idx val="2"/>
            <c:bubble3D val="0"/>
            <c:spPr>
              <a:solidFill>
                <a:srgbClr val="ACC571"/>
              </a:solidFill>
              <a:ln w="19050">
                <a:noFill/>
              </a:ln>
              <a:effectLst/>
            </c:spPr>
            <c:extLst>
              <c:ext xmlns:c16="http://schemas.microsoft.com/office/drawing/2014/chart" uri="{C3380CC4-5D6E-409C-BE32-E72D297353CC}">
                <c16:uniqueId val="{00000005-3017-4DFA-BA29-765364F79DB5}"/>
              </c:ext>
            </c:extLst>
          </c:dPt>
          <c:dPt>
            <c:idx val="3"/>
            <c:bubble3D val="0"/>
            <c:spPr>
              <a:solidFill>
                <a:srgbClr val="ACC571"/>
              </a:solidFill>
              <a:ln w="19050">
                <a:noFill/>
              </a:ln>
              <a:effectLst/>
            </c:spPr>
            <c:extLst>
              <c:ext xmlns:c16="http://schemas.microsoft.com/office/drawing/2014/chart" uri="{C3380CC4-5D6E-409C-BE32-E72D297353CC}">
                <c16:uniqueId val="{00000007-3017-4DFA-BA29-765364F79DB5}"/>
              </c:ext>
            </c:extLst>
          </c:dPt>
          <c:dPt>
            <c:idx val="4"/>
            <c:bubble3D val="0"/>
            <c:spPr>
              <a:solidFill>
                <a:srgbClr val="ACC571"/>
              </a:solidFill>
              <a:ln w="19050">
                <a:noFill/>
              </a:ln>
              <a:effectLst/>
            </c:spPr>
            <c:extLst>
              <c:ext xmlns:c16="http://schemas.microsoft.com/office/drawing/2014/chart" uri="{C3380CC4-5D6E-409C-BE32-E72D297353CC}">
                <c16:uniqueId val="{00000009-3017-4DFA-BA29-765364F79DB5}"/>
              </c:ext>
            </c:extLst>
          </c:dPt>
          <c:dPt>
            <c:idx val="5"/>
            <c:bubble3D val="0"/>
            <c:spPr>
              <a:solidFill>
                <a:srgbClr val="ACC571"/>
              </a:solidFill>
              <a:ln w="19050">
                <a:noFill/>
              </a:ln>
              <a:effectLst/>
            </c:spPr>
            <c:extLst>
              <c:ext xmlns:c16="http://schemas.microsoft.com/office/drawing/2014/chart" uri="{C3380CC4-5D6E-409C-BE32-E72D297353CC}">
                <c16:uniqueId val="{0000000B-3017-4DFA-BA29-765364F79DB5}"/>
              </c:ext>
            </c:extLst>
          </c:dPt>
          <c:dPt>
            <c:idx val="6"/>
            <c:bubble3D val="0"/>
            <c:spPr>
              <a:solidFill>
                <a:srgbClr val="ECF0DF"/>
              </a:solidFill>
              <a:ln w="19050">
                <a:noFill/>
              </a:ln>
              <a:effectLst/>
            </c:spPr>
            <c:extLst>
              <c:ext xmlns:c16="http://schemas.microsoft.com/office/drawing/2014/chart" uri="{C3380CC4-5D6E-409C-BE32-E72D297353CC}">
                <c16:uniqueId val="{0000000D-3017-4DFA-BA29-765364F79DB5}"/>
              </c:ext>
            </c:extLst>
          </c:dPt>
          <c:dPt>
            <c:idx val="7"/>
            <c:bubble3D val="0"/>
            <c:spPr>
              <a:solidFill>
                <a:srgbClr val="ECF0DF"/>
              </a:solidFill>
              <a:ln w="19050">
                <a:noFill/>
              </a:ln>
              <a:effectLst/>
            </c:spPr>
            <c:extLst>
              <c:ext xmlns:c16="http://schemas.microsoft.com/office/drawing/2014/chart" uri="{C3380CC4-5D6E-409C-BE32-E72D297353CC}">
                <c16:uniqueId val="{0000000F-3017-4DFA-BA29-765364F79DB5}"/>
              </c:ext>
            </c:extLst>
          </c:dPt>
          <c:dPt>
            <c:idx val="8"/>
            <c:bubble3D val="0"/>
            <c:spPr>
              <a:solidFill>
                <a:srgbClr val="ECF0DF"/>
              </a:solidFill>
              <a:ln w="19050">
                <a:noFill/>
              </a:ln>
              <a:effectLst/>
            </c:spPr>
            <c:extLst>
              <c:ext xmlns:c16="http://schemas.microsoft.com/office/drawing/2014/chart" uri="{C3380CC4-5D6E-409C-BE32-E72D297353CC}">
                <c16:uniqueId val="{00000011-3017-4DFA-BA29-765364F79DB5}"/>
              </c:ext>
            </c:extLst>
          </c:dPt>
          <c:dPt>
            <c:idx val="9"/>
            <c:bubble3D val="0"/>
            <c:spPr>
              <a:solidFill>
                <a:srgbClr val="ECF0DF"/>
              </a:solidFill>
              <a:ln w="19050">
                <a:noFill/>
              </a:ln>
              <a:effectLst/>
            </c:spPr>
            <c:extLst>
              <c:ext xmlns:c16="http://schemas.microsoft.com/office/drawing/2014/chart" uri="{C3380CC4-5D6E-409C-BE32-E72D297353CC}">
                <c16:uniqueId val="{00000013-3017-4DFA-BA29-765364F79DB5}"/>
              </c:ext>
            </c:extLst>
          </c:dPt>
          <c:dPt>
            <c:idx val="10"/>
            <c:bubble3D val="0"/>
            <c:spPr>
              <a:solidFill>
                <a:srgbClr val="ECF0DF"/>
              </a:solidFill>
              <a:ln w="19050">
                <a:noFill/>
              </a:ln>
              <a:effectLst/>
            </c:spPr>
            <c:extLst>
              <c:ext xmlns:c16="http://schemas.microsoft.com/office/drawing/2014/chart" uri="{C3380CC4-5D6E-409C-BE32-E72D297353CC}">
                <c16:uniqueId val="{00000015-3017-4DFA-BA29-765364F79DB5}"/>
              </c:ext>
            </c:extLst>
          </c:dPt>
          <c:dPt>
            <c:idx val="11"/>
            <c:bubble3D val="0"/>
            <c:spPr>
              <a:solidFill>
                <a:srgbClr val="ECF0DF"/>
              </a:solidFill>
              <a:ln w="19050">
                <a:noFill/>
              </a:ln>
              <a:effectLst/>
            </c:spPr>
            <c:extLst>
              <c:ext xmlns:c16="http://schemas.microsoft.com/office/drawing/2014/chart" uri="{C3380CC4-5D6E-409C-BE32-E72D297353CC}">
                <c16:uniqueId val="{00000017-3017-4DFA-BA29-765364F79DB5}"/>
              </c:ext>
            </c:extLst>
          </c:dPt>
          <c:cat>
            <c:strRef>
              <c:f>Sheet1!$A$2:$A$13</c:f>
              <c:strCache>
                <c:ptCount val="12"/>
                <c:pt idx="0">
                  <c:v>第一季度</c:v>
                </c:pt>
                <c:pt idx="1">
                  <c:v>第二季度</c:v>
                </c:pt>
                <c:pt idx="2">
                  <c:v>第三季度</c:v>
                </c:pt>
                <c:pt idx="3">
                  <c:v>第四季度</c:v>
                </c:pt>
                <c:pt idx="4">
                  <c:v>第四季度</c:v>
                </c:pt>
                <c:pt idx="5">
                  <c:v>第四季度</c:v>
                </c:pt>
                <c:pt idx="6">
                  <c:v>第四季度</c:v>
                </c:pt>
                <c:pt idx="7">
                  <c:v>第四季度</c:v>
                </c:pt>
                <c:pt idx="8">
                  <c:v>第四季度</c:v>
                </c:pt>
                <c:pt idx="9">
                  <c:v>第四季度</c:v>
                </c:pt>
                <c:pt idx="10">
                  <c:v>第四季度</c:v>
                </c:pt>
                <c:pt idx="11">
                  <c:v>第四季度</c:v>
                </c:pt>
              </c:strCache>
            </c:strRef>
          </c:cat>
          <c:val>
            <c:numRef>
              <c:f>Sheet1!$B$2:$B$13</c:f>
              <c:numCache>
                <c:formatCode>General</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18-3017-4DFA-BA29-765364F79DB5}"/>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0.41335</cdr:x>
      <cdr:y>0.39774</cdr:y>
    </cdr:from>
    <cdr:to>
      <cdr:x>0.59198</cdr:x>
      <cdr:y>0.59998</cdr:y>
    </cdr:to>
    <cdr:sp macro="" textlink="">
      <cdr:nvSpPr>
        <cdr:cNvPr id="2" name="文本框 1"/>
        <cdr:cNvSpPr txBox="1"/>
      </cdr:nvSpPr>
      <cdr:spPr>
        <a:xfrm xmlns:a="http://schemas.openxmlformats.org/drawingml/2006/main">
          <a:off x="2782957" y="1785217"/>
          <a:ext cx="1202634" cy="90777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zh-CN" alt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49B315-8985-434D-861E-20E8FF765337}" type="datetimeFigureOut">
              <a:rPr lang="zh-CN" altLang="en-US" smtClean="0"/>
              <a:t>2016/7/26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7274EA-8CA2-4CEC-81AC-18E14F4ACAA3}" type="slidenum">
              <a:rPr lang="zh-CN" altLang="en-US" smtClean="0"/>
              <a:t>‹#›</a:t>
            </a:fld>
            <a:endParaRPr lang="zh-CN" altLang="en-US"/>
          </a:p>
        </p:txBody>
      </p:sp>
    </p:spTree>
    <p:extLst>
      <p:ext uri="{BB962C8B-B14F-4D97-AF65-F5344CB8AC3E}">
        <p14:creationId xmlns:p14="http://schemas.microsoft.com/office/powerpoint/2010/main" val="1700175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7274EA-8CA2-4CEC-81AC-18E14F4ACAA3}" type="slidenum">
              <a:rPr lang="zh-CN" altLang="en-US" smtClean="0"/>
              <a:t>8</a:t>
            </a:fld>
            <a:endParaRPr lang="zh-CN" altLang="en-US"/>
          </a:p>
        </p:txBody>
      </p:sp>
    </p:spTree>
    <p:extLst>
      <p:ext uri="{BB962C8B-B14F-4D97-AF65-F5344CB8AC3E}">
        <p14:creationId xmlns:p14="http://schemas.microsoft.com/office/powerpoint/2010/main" val="2981559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文本框 6"/>
          <p:cNvSpPr txBox="1"/>
          <p:nvPr userDrawn="1"/>
        </p:nvSpPr>
        <p:spPr>
          <a:xfrm>
            <a:off x="4759960" y="6289040"/>
            <a:ext cx="2672080" cy="246221"/>
          </a:xfrm>
          <a:prstGeom prst="rect">
            <a:avLst/>
          </a:prstGeom>
          <a:noFill/>
        </p:spPr>
        <p:txBody>
          <a:bodyPr wrap="square" rtlCol="0">
            <a:spAutoFit/>
          </a:bodyPr>
          <a:lstStyle/>
          <a:p>
            <a:pPr algn="ct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www.companyname.com</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254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358165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1195727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664419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2174858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750371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873388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1582614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732654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1088116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B8E8F90-C51E-4DE8-A7F6-FBF50C3587DC}" type="datetimeFigureOut">
              <a:rPr lang="zh-CN" altLang="en-US" smtClean="0"/>
              <a:t>2016/7/26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707D1FB-5023-4452-8984-9B48505078EF}" type="slidenum">
              <a:rPr lang="zh-CN" altLang="en-US" smtClean="0"/>
              <a:t>‹#›</a:t>
            </a:fld>
            <a:endParaRPr lang="zh-CN" altLang="en-US"/>
          </a:p>
        </p:txBody>
      </p:sp>
    </p:spTree>
    <p:extLst>
      <p:ext uri="{BB962C8B-B14F-4D97-AF65-F5344CB8AC3E}">
        <p14:creationId xmlns:p14="http://schemas.microsoft.com/office/powerpoint/2010/main" val="2620267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972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xml"/><Relationship Id="rId5" Type="http://schemas.openxmlformats.org/officeDocument/2006/relationships/chart" Target="../charts/chart10.xml"/><Relationship Id="rId4" Type="http://schemas.openxmlformats.org/officeDocument/2006/relationships/chart" Target="../charts/char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3623224" y="1650243"/>
            <a:ext cx="4945553" cy="4263408"/>
          </a:xfrm>
          <a:prstGeom prst="triangle">
            <a:avLst/>
          </a:prstGeom>
          <a:solidFill>
            <a:srgbClr val="1CAE9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333240" y="2966740"/>
            <a:ext cx="3525520" cy="954107"/>
          </a:xfrm>
          <a:prstGeom prst="rect">
            <a:avLst/>
          </a:prstGeom>
          <a:noFill/>
        </p:spPr>
        <p:txBody>
          <a:bodyPr wrap="squar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BUSINESS</a:t>
            </a:r>
            <a:r>
              <a:rPr lang="en-US" altLang="zh-CN" sz="4000" dirty="0">
                <a:solidFill>
                  <a:schemeClr val="bg1"/>
                </a:solidFill>
                <a:ea typeface="微软雅黑" panose="020B0503020204020204" pitchFamily="34" charset="-122"/>
              </a:rPr>
              <a:t> </a:t>
            </a:r>
          </a:p>
          <a:p>
            <a:pPr algn="ctr"/>
            <a:r>
              <a:rPr lang="en-US" altLang="zh-CN" sz="1400" dirty="0">
                <a:solidFill>
                  <a:schemeClr val="bg1"/>
                </a:solidFill>
                <a:latin typeface="微软雅黑" panose="020B0503020204020204" pitchFamily="34" charset="-122"/>
                <a:ea typeface="微软雅黑" panose="020B0503020204020204" pitchFamily="34" charset="-122"/>
              </a:rPr>
              <a:t>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88558" y="3923167"/>
            <a:ext cx="1506966" cy="92063"/>
            <a:chOff x="4023692" y="4894277"/>
            <a:chExt cx="1964495" cy="120014"/>
          </a:xfrm>
        </p:grpSpPr>
        <p:sp>
          <p:nvSpPr>
            <p:cNvPr id="7" name="矩形 6"/>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5749768" y="2367280"/>
            <a:ext cx="692463" cy="581963"/>
            <a:chOff x="6029394" y="624233"/>
            <a:chExt cx="519248" cy="436389"/>
          </a:xfrm>
          <a:solidFill>
            <a:schemeClr val="bg1"/>
          </a:solidFill>
        </p:grpSpPr>
        <p:sp>
          <p:nvSpPr>
            <p:cNvPr id="27" name="Rectangle 76"/>
            <p:cNvSpPr>
              <a:spLocks noChangeArrowheads="1"/>
            </p:cNvSpPr>
            <p:nvPr/>
          </p:nvSpPr>
          <p:spPr bwMode="auto">
            <a:xfrm>
              <a:off x="6218588" y="1010907"/>
              <a:ext cx="138098" cy="30382"/>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77"/>
            <p:cNvSpPr>
              <a:spLocks noEditPoints="1"/>
            </p:cNvSpPr>
            <p:nvPr/>
          </p:nvSpPr>
          <p:spPr bwMode="auto">
            <a:xfrm>
              <a:off x="6029394" y="624233"/>
              <a:ext cx="519248" cy="378388"/>
            </a:xfrm>
            <a:custGeom>
              <a:avLst/>
              <a:gdLst>
                <a:gd name="T0" fmla="*/ 184 w 189"/>
                <a:gd name="T1" fmla="*/ 0 h 138"/>
                <a:gd name="T2" fmla="*/ 5 w 189"/>
                <a:gd name="T3" fmla="*/ 0 h 138"/>
                <a:gd name="T4" fmla="*/ 0 w 189"/>
                <a:gd name="T5" fmla="*/ 5 h 138"/>
                <a:gd name="T6" fmla="*/ 0 w 189"/>
                <a:gd name="T7" fmla="*/ 134 h 138"/>
                <a:gd name="T8" fmla="*/ 5 w 189"/>
                <a:gd name="T9" fmla="*/ 138 h 138"/>
                <a:gd name="T10" fmla="*/ 184 w 189"/>
                <a:gd name="T11" fmla="*/ 138 h 138"/>
                <a:gd name="T12" fmla="*/ 189 w 189"/>
                <a:gd name="T13" fmla="*/ 134 h 138"/>
                <a:gd name="T14" fmla="*/ 189 w 189"/>
                <a:gd name="T15" fmla="*/ 5 h 138"/>
                <a:gd name="T16" fmla="*/ 184 w 189"/>
                <a:gd name="T17" fmla="*/ 0 h 138"/>
                <a:gd name="T18" fmla="*/ 177 w 189"/>
                <a:gd name="T19" fmla="*/ 108 h 138"/>
                <a:gd name="T20" fmla="*/ 12 w 189"/>
                <a:gd name="T21" fmla="*/ 108 h 138"/>
                <a:gd name="T22" fmla="*/ 12 w 189"/>
                <a:gd name="T23" fmla="*/ 11 h 138"/>
                <a:gd name="T24" fmla="*/ 177 w 189"/>
                <a:gd name="T25" fmla="*/ 11 h 138"/>
                <a:gd name="T26" fmla="*/ 177 w 189"/>
                <a:gd name="T27"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38">
                  <a:moveTo>
                    <a:pt x="184" y="0"/>
                  </a:moveTo>
                  <a:cubicBezTo>
                    <a:pt x="5" y="0"/>
                    <a:pt x="5" y="0"/>
                    <a:pt x="5" y="0"/>
                  </a:cubicBezTo>
                  <a:cubicBezTo>
                    <a:pt x="2" y="0"/>
                    <a:pt x="0" y="2"/>
                    <a:pt x="0" y="5"/>
                  </a:cubicBezTo>
                  <a:cubicBezTo>
                    <a:pt x="0" y="134"/>
                    <a:pt x="0" y="134"/>
                    <a:pt x="0" y="134"/>
                  </a:cubicBezTo>
                  <a:cubicBezTo>
                    <a:pt x="0" y="136"/>
                    <a:pt x="2" y="138"/>
                    <a:pt x="5" y="138"/>
                  </a:cubicBezTo>
                  <a:cubicBezTo>
                    <a:pt x="184" y="138"/>
                    <a:pt x="184" y="138"/>
                    <a:pt x="184" y="138"/>
                  </a:cubicBezTo>
                  <a:cubicBezTo>
                    <a:pt x="187" y="138"/>
                    <a:pt x="189" y="136"/>
                    <a:pt x="189" y="134"/>
                  </a:cubicBezTo>
                  <a:cubicBezTo>
                    <a:pt x="189" y="5"/>
                    <a:pt x="189" y="5"/>
                    <a:pt x="189" y="5"/>
                  </a:cubicBezTo>
                  <a:cubicBezTo>
                    <a:pt x="189" y="2"/>
                    <a:pt x="187" y="0"/>
                    <a:pt x="184" y="0"/>
                  </a:cubicBezTo>
                  <a:close/>
                  <a:moveTo>
                    <a:pt x="177" y="108"/>
                  </a:moveTo>
                  <a:cubicBezTo>
                    <a:pt x="12" y="108"/>
                    <a:pt x="12" y="108"/>
                    <a:pt x="12" y="108"/>
                  </a:cubicBezTo>
                  <a:cubicBezTo>
                    <a:pt x="12" y="11"/>
                    <a:pt x="12" y="11"/>
                    <a:pt x="12" y="11"/>
                  </a:cubicBezTo>
                  <a:cubicBezTo>
                    <a:pt x="177" y="11"/>
                    <a:pt x="177" y="11"/>
                    <a:pt x="177" y="11"/>
                  </a:cubicBezTo>
                  <a:lnTo>
                    <a:pt x="177" y="10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8"/>
            <p:cNvSpPr>
              <a:spLocks/>
            </p:cNvSpPr>
            <p:nvPr/>
          </p:nvSpPr>
          <p:spPr bwMode="auto">
            <a:xfrm>
              <a:off x="6178540" y="1046812"/>
              <a:ext cx="220956" cy="13810"/>
            </a:xfrm>
            <a:custGeom>
              <a:avLst/>
              <a:gdLst>
                <a:gd name="T0" fmla="*/ 77 w 81"/>
                <a:gd name="T1" fmla="*/ 0 h 5"/>
                <a:gd name="T2" fmla="*/ 4 w 81"/>
                <a:gd name="T3" fmla="*/ 0 h 5"/>
                <a:gd name="T4" fmla="*/ 0 w 81"/>
                <a:gd name="T5" fmla="*/ 3 h 5"/>
                <a:gd name="T6" fmla="*/ 0 w 81"/>
                <a:gd name="T7" fmla="*/ 5 h 5"/>
                <a:gd name="T8" fmla="*/ 81 w 81"/>
                <a:gd name="T9" fmla="*/ 5 h 5"/>
                <a:gd name="T10" fmla="*/ 81 w 81"/>
                <a:gd name="T11" fmla="*/ 3 h 5"/>
                <a:gd name="T12" fmla="*/ 77 w 8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1" h="5">
                  <a:moveTo>
                    <a:pt x="77" y="0"/>
                  </a:moveTo>
                  <a:cubicBezTo>
                    <a:pt x="4" y="0"/>
                    <a:pt x="4" y="0"/>
                    <a:pt x="4" y="0"/>
                  </a:cubicBezTo>
                  <a:cubicBezTo>
                    <a:pt x="2" y="0"/>
                    <a:pt x="0" y="1"/>
                    <a:pt x="0" y="3"/>
                  </a:cubicBezTo>
                  <a:cubicBezTo>
                    <a:pt x="0" y="5"/>
                    <a:pt x="0" y="5"/>
                    <a:pt x="0" y="5"/>
                  </a:cubicBezTo>
                  <a:cubicBezTo>
                    <a:pt x="81" y="5"/>
                    <a:pt x="81" y="5"/>
                    <a:pt x="81" y="5"/>
                  </a:cubicBezTo>
                  <a:cubicBezTo>
                    <a:pt x="81" y="3"/>
                    <a:pt x="81" y="3"/>
                    <a:pt x="81" y="3"/>
                  </a:cubicBezTo>
                  <a:cubicBezTo>
                    <a:pt x="81" y="1"/>
                    <a:pt x="79" y="0"/>
                    <a:pt x="7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79"/>
            <p:cNvSpPr>
              <a:spLocks/>
            </p:cNvSpPr>
            <p:nvPr/>
          </p:nvSpPr>
          <p:spPr bwMode="auto">
            <a:xfrm>
              <a:off x="6120539" y="802379"/>
              <a:ext cx="49715" cy="46953"/>
            </a:xfrm>
            <a:custGeom>
              <a:avLst/>
              <a:gdLst>
                <a:gd name="T0" fmla="*/ 17 w 18"/>
                <a:gd name="T1" fmla="*/ 0 h 17"/>
                <a:gd name="T2" fmla="*/ 16 w 18"/>
                <a:gd name="T3" fmla="*/ 0 h 17"/>
                <a:gd name="T4" fmla="*/ 0 w 18"/>
                <a:gd name="T5" fmla="*/ 15 h 17"/>
                <a:gd name="T6" fmla="*/ 0 w 18"/>
                <a:gd name="T7" fmla="*/ 17 h 17"/>
                <a:gd name="T8" fmla="*/ 1 w 18"/>
                <a:gd name="T9" fmla="*/ 17 h 17"/>
                <a:gd name="T10" fmla="*/ 2 w 18"/>
                <a:gd name="T11" fmla="*/ 17 h 17"/>
                <a:gd name="T12" fmla="*/ 18 w 18"/>
                <a:gd name="T13" fmla="*/ 2 h 17"/>
                <a:gd name="T14" fmla="*/ 18 w 18"/>
                <a:gd name="T15" fmla="*/ 0 h 17"/>
                <a:gd name="T16" fmla="*/ 17 w 1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7" y="0"/>
                  </a:moveTo>
                  <a:cubicBezTo>
                    <a:pt x="16" y="0"/>
                    <a:pt x="16" y="0"/>
                    <a:pt x="16" y="0"/>
                  </a:cubicBezTo>
                  <a:cubicBezTo>
                    <a:pt x="0" y="15"/>
                    <a:pt x="0" y="15"/>
                    <a:pt x="0" y="15"/>
                  </a:cubicBezTo>
                  <a:cubicBezTo>
                    <a:pt x="0" y="15"/>
                    <a:pt x="0" y="16"/>
                    <a:pt x="0" y="17"/>
                  </a:cubicBezTo>
                  <a:cubicBezTo>
                    <a:pt x="1" y="17"/>
                    <a:pt x="1" y="17"/>
                    <a:pt x="1" y="17"/>
                  </a:cubicBezTo>
                  <a:cubicBezTo>
                    <a:pt x="2" y="17"/>
                    <a:pt x="2" y="17"/>
                    <a:pt x="2" y="17"/>
                  </a:cubicBezTo>
                  <a:cubicBezTo>
                    <a:pt x="18" y="2"/>
                    <a:pt x="18" y="2"/>
                    <a:pt x="18" y="2"/>
                  </a:cubicBezTo>
                  <a:cubicBezTo>
                    <a:pt x="18" y="2"/>
                    <a:pt x="18" y="1"/>
                    <a:pt x="18" y="0"/>
                  </a:cubicBezTo>
                  <a:cubicBezTo>
                    <a:pt x="17" y="0"/>
                    <a:pt x="17" y="0"/>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80"/>
            <p:cNvSpPr>
              <a:spLocks noEditPoints="1"/>
            </p:cNvSpPr>
            <p:nvPr/>
          </p:nvSpPr>
          <p:spPr bwMode="auto">
            <a:xfrm>
              <a:off x="6095681" y="718140"/>
              <a:ext cx="227861" cy="156051"/>
            </a:xfrm>
            <a:custGeom>
              <a:avLst/>
              <a:gdLst>
                <a:gd name="T0" fmla="*/ 80 w 83"/>
                <a:gd name="T1" fmla="*/ 3 h 57"/>
                <a:gd name="T2" fmla="*/ 73 w 83"/>
                <a:gd name="T3" fmla="*/ 0 h 57"/>
                <a:gd name="T4" fmla="*/ 10 w 83"/>
                <a:gd name="T5" fmla="*/ 0 h 57"/>
                <a:gd name="T6" fmla="*/ 3 w 83"/>
                <a:gd name="T7" fmla="*/ 3 h 57"/>
                <a:gd name="T8" fmla="*/ 0 w 83"/>
                <a:gd name="T9" fmla="*/ 11 h 57"/>
                <a:gd name="T10" fmla="*/ 0 w 83"/>
                <a:gd name="T11" fmla="*/ 47 h 57"/>
                <a:gd name="T12" fmla="*/ 10 w 83"/>
                <a:gd name="T13" fmla="*/ 57 h 57"/>
                <a:gd name="T14" fmla="*/ 73 w 83"/>
                <a:gd name="T15" fmla="*/ 57 h 57"/>
                <a:gd name="T16" fmla="*/ 83 w 83"/>
                <a:gd name="T17" fmla="*/ 47 h 57"/>
                <a:gd name="T18" fmla="*/ 83 w 83"/>
                <a:gd name="T19" fmla="*/ 11 h 57"/>
                <a:gd name="T20" fmla="*/ 80 w 83"/>
                <a:gd name="T21" fmla="*/ 3 h 57"/>
                <a:gd name="T22" fmla="*/ 41 w 83"/>
                <a:gd name="T23" fmla="*/ 32 h 57"/>
                <a:gd name="T24" fmla="*/ 11 w 83"/>
                <a:gd name="T25" fmla="*/ 7 h 57"/>
                <a:gd name="T26" fmla="*/ 72 w 83"/>
                <a:gd name="T27" fmla="*/ 7 h 57"/>
                <a:gd name="T28" fmla="*/ 41 w 83"/>
                <a:gd name="T29" fmla="*/ 32 h 57"/>
                <a:gd name="T30" fmla="*/ 76 w 83"/>
                <a:gd name="T31" fmla="*/ 47 h 57"/>
                <a:gd name="T32" fmla="*/ 73 w 83"/>
                <a:gd name="T33" fmla="*/ 51 h 57"/>
                <a:gd name="T34" fmla="*/ 10 w 83"/>
                <a:gd name="T35" fmla="*/ 51 h 57"/>
                <a:gd name="T36" fmla="*/ 6 w 83"/>
                <a:gd name="T37" fmla="*/ 47 h 57"/>
                <a:gd name="T38" fmla="*/ 6 w 83"/>
                <a:gd name="T39" fmla="*/ 11 h 57"/>
                <a:gd name="T40" fmla="*/ 39 w 83"/>
                <a:gd name="T41" fmla="*/ 38 h 57"/>
                <a:gd name="T42" fmla="*/ 41 w 83"/>
                <a:gd name="T43" fmla="*/ 39 h 57"/>
                <a:gd name="T44" fmla="*/ 44 w 83"/>
                <a:gd name="T45" fmla="*/ 38 h 57"/>
                <a:gd name="T46" fmla="*/ 76 w 83"/>
                <a:gd name="T47" fmla="*/ 11 h 57"/>
                <a:gd name="T48" fmla="*/ 76 w 83"/>
                <a:gd name="T49" fmla="*/ 4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 h="57">
                  <a:moveTo>
                    <a:pt x="80" y="3"/>
                  </a:moveTo>
                  <a:cubicBezTo>
                    <a:pt x="78" y="1"/>
                    <a:pt x="76" y="0"/>
                    <a:pt x="73" y="0"/>
                  </a:cubicBezTo>
                  <a:cubicBezTo>
                    <a:pt x="10" y="0"/>
                    <a:pt x="10" y="0"/>
                    <a:pt x="10" y="0"/>
                  </a:cubicBezTo>
                  <a:cubicBezTo>
                    <a:pt x="7" y="0"/>
                    <a:pt x="5" y="1"/>
                    <a:pt x="3" y="3"/>
                  </a:cubicBezTo>
                  <a:cubicBezTo>
                    <a:pt x="2" y="4"/>
                    <a:pt x="0" y="7"/>
                    <a:pt x="0" y="11"/>
                  </a:cubicBezTo>
                  <a:cubicBezTo>
                    <a:pt x="0" y="47"/>
                    <a:pt x="0" y="47"/>
                    <a:pt x="0" y="47"/>
                  </a:cubicBezTo>
                  <a:cubicBezTo>
                    <a:pt x="0" y="53"/>
                    <a:pt x="4" y="57"/>
                    <a:pt x="10" y="57"/>
                  </a:cubicBezTo>
                  <a:cubicBezTo>
                    <a:pt x="73" y="57"/>
                    <a:pt x="73" y="57"/>
                    <a:pt x="73" y="57"/>
                  </a:cubicBezTo>
                  <a:cubicBezTo>
                    <a:pt x="78" y="57"/>
                    <a:pt x="83" y="53"/>
                    <a:pt x="83" y="47"/>
                  </a:cubicBezTo>
                  <a:cubicBezTo>
                    <a:pt x="83" y="11"/>
                    <a:pt x="83" y="11"/>
                    <a:pt x="83" y="11"/>
                  </a:cubicBezTo>
                  <a:cubicBezTo>
                    <a:pt x="83" y="7"/>
                    <a:pt x="81" y="4"/>
                    <a:pt x="80" y="3"/>
                  </a:cubicBezTo>
                  <a:close/>
                  <a:moveTo>
                    <a:pt x="41" y="32"/>
                  </a:moveTo>
                  <a:cubicBezTo>
                    <a:pt x="11" y="7"/>
                    <a:pt x="11" y="7"/>
                    <a:pt x="11" y="7"/>
                  </a:cubicBezTo>
                  <a:cubicBezTo>
                    <a:pt x="72" y="7"/>
                    <a:pt x="72" y="7"/>
                    <a:pt x="72" y="7"/>
                  </a:cubicBezTo>
                  <a:lnTo>
                    <a:pt x="41" y="32"/>
                  </a:lnTo>
                  <a:close/>
                  <a:moveTo>
                    <a:pt x="76" y="47"/>
                  </a:moveTo>
                  <a:cubicBezTo>
                    <a:pt x="76" y="49"/>
                    <a:pt x="75" y="51"/>
                    <a:pt x="73" y="51"/>
                  </a:cubicBezTo>
                  <a:cubicBezTo>
                    <a:pt x="10" y="51"/>
                    <a:pt x="10" y="51"/>
                    <a:pt x="10" y="51"/>
                  </a:cubicBezTo>
                  <a:cubicBezTo>
                    <a:pt x="8" y="51"/>
                    <a:pt x="6" y="49"/>
                    <a:pt x="6" y="47"/>
                  </a:cubicBezTo>
                  <a:cubicBezTo>
                    <a:pt x="6" y="11"/>
                    <a:pt x="6" y="11"/>
                    <a:pt x="6" y="11"/>
                  </a:cubicBezTo>
                  <a:cubicBezTo>
                    <a:pt x="39" y="38"/>
                    <a:pt x="39" y="38"/>
                    <a:pt x="39" y="38"/>
                  </a:cubicBezTo>
                  <a:cubicBezTo>
                    <a:pt x="40" y="39"/>
                    <a:pt x="41" y="39"/>
                    <a:pt x="41" y="39"/>
                  </a:cubicBezTo>
                  <a:cubicBezTo>
                    <a:pt x="42" y="39"/>
                    <a:pt x="43" y="39"/>
                    <a:pt x="44" y="38"/>
                  </a:cubicBezTo>
                  <a:cubicBezTo>
                    <a:pt x="76" y="11"/>
                    <a:pt x="76" y="11"/>
                    <a:pt x="76" y="11"/>
                  </a:cubicBezTo>
                  <a:lnTo>
                    <a:pt x="76" y="4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81"/>
            <p:cNvSpPr>
              <a:spLocks/>
            </p:cNvSpPr>
            <p:nvPr/>
          </p:nvSpPr>
          <p:spPr bwMode="auto">
            <a:xfrm>
              <a:off x="6248970" y="802379"/>
              <a:ext cx="49715" cy="46953"/>
            </a:xfrm>
            <a:custGeom>
              <a:avLst/>
              <a:gdLst>
                <a:gd name="T0" fmla="*/ 16 w 18"/>
                <a:gd name="T1" fmla="*/ 17 h 17"/>
                <a:gd name="T2" fmla="*/ 17 w 18"/>
                <a:gd name="T3" fmla="*/ 17 h 17"/>
                <a:gd name="T4" fmla="*/ 18 w 18"/>
                <a:gd name="T5" fmla="*/ 17 h 17"/>
                <a:gd name="T6" fmla="*/ 17 w 18"/>
                <a:gd name="T7" fmla="*/ 15 h 17"/>
                <a:gd name="T8" fmla="*/ 2 w 18"/>
                <a:gd name="T9" fmla="*/ 0 h 17"/>
                <a:gd name="T10" fmla="*/ 1 w 18"/>
                <a:gd name="T11" fmla="*/ 0 h 17"/>
                <a:gd name="T12" fmla="*/ 0 w 18"/>
                <a:gd name="T13" fmla="*/ 0 h 17"/>
                <a:gd name="T14" fmla="*/ 0 w 18"/>
                <a:gd name="T15" fmla="*/ 2 h 17"/>
                <a:gd name="T16" fmla="*/ 16 w 18"/>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6" y="17"/>
                  </a:moveTo>
                  <a:cubicBezTo>
                    <a:pt x="16" y="17"/>
                    <a:pt x="16" y="17"/>
                    <a:pt x="17" y="17"/>
                  </a:cubicBezTo>
                  <a:cubicBezTo>
                    <a:pt x="17" y="17"/>
                    <a:pt x="17" y="17"/>
                    <a:pt x="18" y="17"/>
                  </a:cubicBezTo>
                  <a:cubicBezTo>
                    <a:pt x="18" y="16"/>
                    <a:pt x="18" y="15"/>
                    <a:pt x="17" y="15"/>
                  </a:cubicBezTo>
                  <a:cubicBezTo>
                    <a:pt x="2" y="0"/>
                    <a:pt x="2" y="0"/>
                    <a:pt x="2" y="0"/>
                  </a:cubicBezTo>
                  <a:cubicBezTo>
                    <a:pt x="2" y="0"/>
                    <a:pt x="2" y="0"/>
                    <a:pt x="1" y="0"/>
                  </a:cubicBezTo>
                  <a:cubicBezTo>
                    <a:pt x="1" y="0"/>
                    <a:pt x="0" y="0"/>
                    <a:pt x="0" y="0"/>
                  </a:cubicBezTo>
                  <a:cubicBezTo>
                    <a:pt x="0" y="1"/>
                    <a:pt x="0" y="2"/>
                    <a:pt x="0" y="2"/>
                  </a:cubicBezTo>
                  <a:lnTo>
                    <a:pt x="16" y="1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82"/>
            <p:cNvSpPr>
              <a:spLocks/>
            </p:cNvSpPr>
            <p:nvPr/>
          </p:nvSpPr>
          <p:spPr bwMode="auto">
            <a:xfrm>
              <a:off x="6334590" y="723664"/>
              <a:ext cx="142241" cy="142241"/>
            </a:xfrm>
            <a:custGeom>
              <a:avLst/>
              <a:gdLst>
                <a:gd name="T0" fmla="*/ 101 w 103"/>
                <a:gd name="T1" fmla="*/ 77 h 103"/>
                <a:gd name="T2" fmla="*/ 75 w 103"/>
                <a:gd name="T3" fmla="*/ 103 h 103"/>
                <a:gd name="T4" fmla="*/ 43 w 103"/>
                <a:gd name="T5" fmla="*/ 71 h 103"/>
                <a:gd name="T6" fmla="*/ 26 w 103"/>
                <a:gd name="T7" fmla="*/ 103 h 103"/>
                <a:gd name="T8" fmla="*/ 0 w 103"/>
                <a:gd name="T9" fmla="*/ 0 h 103"/>
                <a:gd name="T10" fmla="*/ 103 w 103"/>
                <a:gd name="T11" fmla="*/ 27 h 103"/>
                <a:gd name="T12" fmla="*/ 69 w 103"/>
                <a:gd name="T13" fmla="*/ 45 h 103"/>
                <a:gd name="T14" fmla="*/ 101 w 103"/>
                <a:gd name="T15" fmla="*/ 7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3">
                  <a:moveTo>
                    <a:pt x="101" y="77"/>
                  </a:moveTo>
                  <a:lnTo>
                    <a:pt x="75" y="103"/>
                  </a:lnTo>
                  <a:lnTo>
                    <a:pt x="43" y="71"/>
                  </a:lnTo>
                  <a:lnTo>
                    <a:pt x="26" y="103"/>
                  </a:lnTo>
                  <a:lnTo>
                    <a:pt x="0" y="0"/>
                  </a:lnTo>
                  <a:lnTo>
                    <a:pt x="103" y="27"/>
                  </a:lnTo>
                  <a:lnTo>
                    <a:pt x="69" y="45"/>
                  </a:lnTo>
                  <a:lnTo>
                    <a:pt x="101" y="7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0141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9780104" y="0"/>
            <a:ext cx="2411896" cy="1977886"/>
          </a:xfrm>
          <a:custGeom>
            <a:avLst/>
            <a:gdLst>
              <a:gd name="connsiteX0" fmla="*/ 0 w 2411896"/>
              <a:gd name="connsiteY0" fmla="*/ 0 h 1977886"/>
              <a:gd name="connsiteX1" fmla="*/ 2411896 w 2411896"/>
              <a:gd name="connsiteY1" fmla="*/ 0 h 1977886"/>
              <a:gd name="connsiteX2" fmla="*/ 2411896 w 2411896"/>
              <a:gd name="connsiteY2" fmla="*/ 1977886 h 1977886"/>
              <a:gd name="connsiteX3" fmla="*/ 0 w 2411896"/>
              <a:gd name="connsiteY3" fmla="*/ 1977886 h 1977886"/>
            </a:gdLst>
            <a:ahLst/>
            <a:cxnLst>
              <a:cxn ang="0">
                <a:pos x="connsiteX0" y="connsiteY0"/>
              </a:cxn>
              <a:cxn ang="0">
                <a:pos x="connsiteX1" y="connsiteY1"/>
              </a:cxn>
              <a:cxn ang="0">
                <a:pos x="connsiteX2" y="connsiteY2"/>
              </a:cxn>
              <a:cxn ang="0">
                <a:pos x="connsiteX3" y="connsiteY3"/>
              </a:cxn>
            </a:cxnLst>
            <a:rect l="l" t="t" r="r" b="b"/>
            <a:pathLst>
              <a:path w="2411896" h="1977886">
                <a:moveTo>
                  <a:pt x="0" y="0"/>
                </a:moveTo>
                <a:lnTo>
                  <a:pt x="2411896" y="0"/>
                </a:lnTo>
                <a:lnTo>
                  <a:pt x="2411896" y="1977886"/>
                </a:lnTo>
                <a:lnTo>
                  <a:pt x="0" y="1977886"/>
                </a:lnTo>
                <a:close/>
              </a:path>
            </a:pathLst>
          </a:custGeom>
        </p:spPr>
      </p:pic>
      <p:pic>
        <p:nvPicPr>
          <p:cNvPr id="19" name="图片 1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335078" y="1977887"/>
            <a:ext cx="2445026" cy="1977886"/>
          </a:xfrm>
          <a:custGeom>
            <a:avLst/>
            <a:gdLst>
              <a:gd name="connsiteX0" fmla="*/ 0 w 2445026"/>
              <a:gd name="connsiteY0" fmla="*/ 0 h 1977886"/>
              <a:gd name="connsiteX1" fmla="*/ 2445026 w 2445026"/>
              <a:gd name="connsiteY1" fmla="*/ 0 h 1977886"/>
              <a:gd name="connsiteX2" fmla="*/ 2445026 w 2445026"/>
              <a:gd name="connsiteY2" fmla="*/ 1977886 h 1977886"/>
              <a:gd name="connsiteX3" fmla="*/ 0 w 2445026"/>
              <a:gd name="connsiteY3" fmla="*/ 1977886 h 1977886"/>
            </a:gdLst>
            <a:ahLst/>
            <a:cxnLst>
              <a:cxn ang="0">
                <a:pos x="connsiteX0" y="connsiteY0"/>
              </a:cxn>
              <a:cxn ang="0">
                <a:pos x="connsiteX1" y="connsiteY1"/>
              </a:cxn>
              <a:cxn ang="0">
                <a:pos x="connsiteX2" y="connsiteY2"/>
              </a:cxn>
              <a:cxn ang="0">
                <a:pos x="connsiteX3" y="connsiteY3"/>
              </a:cxn>
            </a:cxnLst>
            <a:rect l="l" t="t" r="r" b="b"/>
            <a:pathLst>
              <a:path w="2445026" h="1977886">
                <a:moveTo>
                  <a:pt x="0" y="0"/>
                </a:moveTo>
                <a:lnTo>
                  <a:pt x="2445026" y="0"/>
                </a:lnTo>
                <a:lnTo>
                  <a:pt x="2445026" y="1977886"/>
                </a:lnTo>
                <a:lnTo>
                  <a:pt x="0" y="1977886"/>
                </a:lnTo>
                <a:close/>
              </a:path>
            </a:pathLst>
          </a:custGeom>
        </p:spPr>
      </p:pic>
      <p:pic>
        <p:nvPicPr>
          <p:cNvPr id="17" name="图片 1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890052" y="0"/>
            <a:ext cx="2445026" cy="1977886"/>
          </a:xfrm>
          <a:custGeom>
            <a:avLst/>
            <a:gdLst>
              <a:gd name="connsiteX0" fmla="*/ 0 w 2445026"/>
              <a:gd name="connsiteY0" fmla="*/ 0 h 1977886"/>
              <a:gd name="connsiteX1" fmla="*/ 2445026 w 2445026"/>
              <a:gd name="connsiteY1" fmla="*/ 0 h 1977886"/>
              <a:gd name="connsiteX2" fmla="*/ 2445026 w 2445026"/>
              <a:gd name="connsiteY2" fmla="*/ 1977886 h 1977886"/>
              <a:gd name="connsiteX3" fmla="*/ 0 w 2445026"/>
              <a:gd name="connsiteY3" fmla="*/ 1977886 h 1977886"/>
            </a:gdLst>
            <a:ahLst/>
            <a:cxnLst>
              <a:cxn ang="0">
                <a:pos x="connsiteX0" y="connsiteY0"/>
              </a:cxn>
              <a:cxn ang="0">
                <a:pos x="connsiteX1" y="connsiteY1"/>
              </a:cxn>
              <a:cxn ang="0">
                <a:pos x="connsiteX2" y="connsiteY2"/>
              </a:cxn>
              <a:cxn ang="0">
                <a:pos x="connsiteX3" y="connsiteY3"/>
              </a:cxn>
            </a:cxnLst>
            <a:rect l="l" t="t" r="r" b="b"/>
            <a:pathLst>
              <a:path w="2445026" h="1977886">
                <a:moveTo>
                  <a:pt x="0" y="0"/>
                </a:moveTo>
                <a:lnTo>
                  <a:pt x="2445026" y="0"/>
                </a:lnTo>
                <a:lnTo>
                  <a:pt x="2445026" y="1977886"/>
                </a:lnTo>
                <a:lnTo>
                  <a:pt x="0" y="1977886"/>
                </a:lnTo>
                <a:close/>
              </a:path>
            </a:pathLst>
          </a:custGeom>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2445026" y="1977888"/>
            <a:ext cx="2445026" cy="1977887"/>
          </a:xfrm>
          <a:custGeom>
            <a:avLst/>
            <a:gdLst>
              <a:gd name="connsiteX0" fmla="*/ 0 w 2445026"/>
              <a:gd name="connsiteY0" fmla="*/ 0 h 1977887"/>
              <a:gd name="connsiteX1" fmla="*/ 2445026 w 2445026"/>
              <a:gd name="connsiteY1" fmla="*/ 0 h 1977887"/>
              <a:gd name="connsiteX2" fmla="*/ 2445026 w 2445026"/>
              <a:gd name="connsiteY2" fmla="*/ 1977887 h 1977887"/>
              <a:gd name="connsiteX3" fmla="*/ 0 w 2445026"/>
              <a:gd name="connsiteY3" fmla="*/ 1977887 h 1977887"/>
            </a:gdLst>
            <a:ahLst/>
            <a:cxnLst>
              <a:cxn ang="0">
                <a:pos x="connsiteX0" y="connsiteY0"/>
              </a:cxn>
              <a:cxn ang="0">
                <a:pos x="connsiteX1" y="connsiteY1"/>
              </a:cxn>
              <a:cxn ang="0">
                <a:pos x="connsiteX2" y="connsiteY2"/>
              </a:cxn>
              <a:cxn ang="0">
                <a:pos x="connsiteX3" y="connsiteY3"/>
              </a:cxn>
            </a:cxnLst>
            <a:rect l="l" t="t" r="r" b="b"/>
            <a:pathLst>
              <a:path w="2445026" h="1977887">
                <a:moveTo>
                  <a:pt x="0" y="0"/>
                </a:moveTo>
                <a:lnTo>
                  <a:pt x="2445026" y="0"/>
                </a:lnTo>
                <a:lnTo>
                  <a:pt x="2445026" y="1977887"/>
                </a:lnTo>
                <a:lnTo>
                  <a:pt x="0" y="1977887"/>
                </a:lnTo>
                <a:close/>
              </a:path>
            </a:pathLst>
          </a:cu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0" y="1"/>
            <a:ext cx="2445026" cy="1977887"/>
          </a:xfrm>
          <a:custGeom>
            <a:avLst/>
            <a:gdLst>
              <a:gd name="connsiteX0" fmla="*/ 0 w 2445026"/>
              <a:gd name="connsiteY0" fmla="*/ 0 h 1977887"/>
              <a:gd name="connsiteX1" fmla="*/ 2445026 w 2445026"/>
              <a:gd name="connsiteY1" fmla="*/ 0 h 1977887"/>
              <a:gd name="connsiteX2" fmla="*/ 2445026 w 2445026"/>
              <a:gd name="connsiteY2" fmla="*/ 1977887 h 1977887"/>
              <a:gd name="connsiteX3" fmla="*/ 0 w 2445026"/>
              <a:gd name="connsiteY3" fmla="*/ 1977887 h 1977887"/>
            </a:gdLst>
            <a:ahLst/>
            <a:cxnLst>
              <a:cxn ang="0">
                <a:pos x="connsiteX0" y="connsiteY0"/>
              </a:cxn>
              <a:cxn ang="0">
                <a:pos x="connsiteX1" y="connsiteY1"/>
              </a:cxn>
              <a:cxn ang="0">
                <a:pos x="connsiteX2" y="connsiteY2"/>
              </a:cxn>
              <a:cxn ang="0">
                <a:pos x="connsiteX3" y="connsiteY3"/>
              </a:cxn>
            </a:cxnLst>
            <a:rect l="l" t="t" r="r" b="b"/>
            <a:pathLst>
              <a:path w="2445026" h="1977887">
                <a:moveTo>
                  <a:pt x="0" y="0"/>
                </a:moveTo>
                <a:lnTo>
                  <a:pt x="2445026" y="0"/>
                </a:lnTo>
                <a:lnTo>
                  <a:pt x="2445026" y="1977887"/>
                </a:lnTo>
                <a:lnTo>
                  <a:pt x="0" y="1977887"/>
                </a:lnTo>
                <a:close/>
              </a:path>
            </a:pathLst>
          </a:custGeom>
        </p:spPr>
      </p:pic>
      <p:sp>
        <p:nvSpPr>
          <p:cNvPr id="3" name="矩形 2"/>
          <p:cNvSpPr/>
          <p:nvPr/>
        </p:nvSpPr>
        <p:spPr>
          <a:xfrm>
            <a:off x="2445026" y="0"/>
            <a:ext cx="2445026" cy="1977887"/>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35078" y="0"/>
            <a:ext cx="2445026" cy="1977887"/>
          </a:xfrm>
          <a:prstGeom prst="rect">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977887"/>
            <a:ext cx="2445026" cy="1977887"/>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90052" y="1977887"/>
            <a:ext cx="2445026" cy="1977887"/>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780104" y="1977887"/>
            <a:ext cx="2411896" cy="1977887"/>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057939" y="323215"/>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2814099" y="692547"/>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16" name="文本框 15"/>
          <p:cNvSpPr txBox="1"/>
          <p:nvPr/>
        </p:nvSpPr>
        <p:spPr>
          <a:xfrm>
            <a:off x="7947991" y="323215"/>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8" name="文本框 17"/>
          <p:cNvSpPr txBox="1"/>
          <p:nvPr/>
        </p:nvSpPr>
        <p:spPr>
          <a:xfrm>
            <a:off x="7704151" y="692547"/>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20" name="文本框 19"/>
          <p:cNvSpPr txBox="1"/>
          <p:nvPr/>
        </p:nvSpPr>
        <p:spPr>
          <a:xfrm>
            <a:off x="5502965" y="2330919"/>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5259125" y="2700251"/>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23" name="文本框 22"/>
          <p:cNvSpPr txBox="1"/>
          <p:nvPr/>
        </p:nvSpPr>
        <p:spPr>
          <a:xfrm>
            <a:off x="612913" y="2330919"/>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369073" y="2700251"/>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25" name="文本框 24"/>
          <p:cNvSpPr txBox="1"/>
          <p:nvPr/>
        </p:nvSpPr>
        <p:spPr>
          <a:xfrm>
            <a:off x="10393017" y="2330919"/>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6" name="文本框 25"/>
          <p:cNvSpPr txBox="1"/>
          <p:nvPr/>
        </p:nvSpPr>
        <p:spPr>
          <a:xfrm>
            <a:off x="10149177" y="2700251"/>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27" name="文本框 26"/>
          <p:cNvSpPr txBox="1"/>
          <p:nvPr/>
        </p:nvSpPr>
        <p:spPr>
          <a:xfrm>
            <a:off x="4089400" y="4071289"/>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28" name="组合 27"/>
          <p:cNvGrpSpPr/>
          <p:nvPr/>
        </p:nvGrpSpPr>
        <p:grpSpPr>
          <a:xfrm flipV="1">
            <a:off x="5477876" y="4729006"/>
            <a:ext cx="1236248" cy="75524"/>
            <a:chOff x="4023692" y="4894277"/>
            <a:chExt cx="1964495" cy="120014"/>
          </a:xfrm>
        </p:grpSpPr>
        <p:sp>
          <p:nvSpPr>
            <p:cNvPr id="29" name="矩形 28"/>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983975" y="4976450"/>
            <a:ext cx="10224051" cy="789127"/>
          </a:xfrm>
          <a:prstGeom prst="rect">
            <a:avLst/>
          </a:prstGeom>
          <a:noFill/>
        </p:spPr>
        <p:txBody>
          <a:bodyPr wrap="square" rtlCol="0">
            <a:spAutoFit/>
          </a:bodyPr>
          <a:lstStyle/>
          <a:p>
            <a:pPr algn="just">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Tree>
    <p:extLst>
      <p:ext uri="{BB962C8B-B14F-4D97-AF65-F5344CB8AC3E}">
        <p14:creationId xmlns:p14="http://schemas.microsoft.com/office/powerpoint/2010/main" val="3837294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3974" y="2454964"/>
            <a:ext cx="5112025" cy="157038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83974" y="4025348"/>
            <a:ext cx="5112025" cy="157038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6000" y="2454964"/>
            <a:ext cx="5112025" cy="157038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96000" y="4025348"/>
            <a:ext cx="5112025" cy="157038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45495" y="2458278"/>
            <a:ext cx="3127513" cy="3127513"/>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038660" y="4298089"/>
            <a:ext cx="864935" cy="743504"/>
            <a:chOff x="3262313" y="1552575"/>
            <a:chExt cx="644525" cy="554038"/>
          </a:xfrm>
          <a:solidFill>
            <a:schemeClr val="bg1"/>
          </a:solidFill>
        </p:grpSpPr>
        <p:sp>
          <p:nvSpPr>
            <p:cNvPr id="27" name="Oval 231"/>
            <p:cNvSpPr>
              <a:spLocks noChangeArrowheads="1"/>
            </p:cNvSpPr>
            <p:nvPr/>
          </p:nvSpPr>
          <p:spPr bwMode="auto">
            <a:xfrm>
              <a:off x="3521075" y="1711325"/>
              <a:ext cx="127000" cy="155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32"/>
            <p:cNvSpPr>
              <a:spLocks/>
            </p:cNvSpPr>
            <p:nvPr/>
          </p:nvSpPr>
          <p:spPr bwMode="auto">
            <a:xfrm>
              <a:off x="3605213" y="1885950"/>
              <a:ext cx="112713" cy="157163"/>
            </a:xfrm>
            <a:custGeom>
              <a:avLst/>
              <a:gdLst>
                <a:gd name="T0" fmla="*/ 62 w 65"/>
                <a:gd name="T1" fmla="*/ 21 h 90"/>
                <a:gd name="T2" fmla="*/ 40 w 65"/>
                <a:gd name="T3" fmla="*/ 1 h 90"/>
                <a:gd name="T4" fmla="*/ 21 w 65"/>
                <a:gd name="T5" fmla="*/ 1 h 90"/>
                <a:gd name="T6" fmla="*/ 34 w 65"/>
                <a:gd name="T7" fmla="*/ 12 h 90"/>
                <a:gd name="T8" fmla="*/ 16 w 65"/>
                <a:gd name="T9" fmla="*/ 22 h 90"/>
                <a:gd name="T10" fmla="*/ 24 w 65"/>
                <a:gd name="T11" fmla="*/ 36 h 90"/>
                <a:gd name="T12" fmla="*/ 0 w 65"/>
                <a:gd name="T13" fmla="*/ 89 h 90"/>
                <a:gd name="T14" fmla="*/ 0 w 65"/>
                <a:gd name="T15" fmla="*/ 90 h 90"/>
                <a:gd name="T16" fmla="*/ 65 w 65"/>
                <a:gd name="T17" fmla="*/ 63 h 90"/>
                <a:gd name="T18" fmla="*/ 62 w 65"/>
                <a:gd name="T19"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0">
                  <a:moveTo>
                    <a:pt x="62" y="21"/>
                  </a:moveTo>
                  <a:cubicBezTo>
                    <a:pt x="61" y="9"/>
                    <a:pt x="51" y="0"/>
                    <a:pt x="40" y="1"/>
                  </a:cubicBezTo>
                  <a:cubicBezTo>
                    <a:pt x="40" y="1"/>
                    <a:pt x="32" y="1"/>
                    <a:pt x="21" y="1"/>
                  </a:cubicBezTo>
                  <a:cubicBezTo>
                    <a:pt x="34" y="12"/>
                    <a:pt x="34" y="12"/>
                    <a:pt x="34" y="12"/>
                  </a:cubicBezTo>
                  <a:cubicBezTo>
                    <a:pt x="16" y="22"/>
                    <a:pt x="16" y="22"/>
                    <a:pt x="16" y="22"/>
                  </a:cubicBezTo>
                  <a:cubicBezTo>
                    <a:pt x="24" y="36"/>
                    <a:pt x="24" y="36"/>
                    <a:pt x="24" y="36"/>
                  </a:cubicBezTo>
                  <a:cubicBezTo>
                    <a:pt x="0" y="89"/>
                    <a:pt x="0" y="89"/>
                    <a:pt x="0" y="89"/>
                  </a:cubicBezTo>
                  <a:cubicBezTo>
                    <a:pt x="0" y="90"/>
                    <a:pt x="0" y="90"/>
                    <a:pt x="0" y="90"/>
                  </a:cubicBezTo>
                  <a:cubicBezTo>
                    <a:pt x="25" y="87"/>
                    <a:pt x="47" y="78"/>
                    <a:pt x="65" y="63"/>
                  </a:cubicBezTo>
                  <a:lnTo>
                    <a:pt x="6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33"/>
            <p:cNvSpPr>
              <a:spLocks/>
            </p:cNvSpPr>
            <p:nvPr/>
          </p:nvSpPr>
          <p:spPr bwMode="auto">
            <a:xfrm>
              <a:off x="3452813" y="1885950"/>
              <a:ext cx="109538" cy="157163"/>
            </a:xfrm>
            <a:custGeom>
              <a:avLst/>
              <a:gdLst>
                <a:gd name="T0" fmla="*/ 39 w 63"/>
                <a:gd name="T1" fmla="*/ 36 h 90"/>
                <a:gd name="T2" fmla="*/ 48 w 63"/>
                <a:gd name="T3" fmla="*/ 22 h 90"/>
                <a:gd name="T4" fmla="*/ 29 w 63"/>
                <a:gd name="T5" fmla="*/ 12 h 90"/>
                <a:gd name="T6" fmla="*/ 43 w 63"/>
                <a:gd name="T7" fmla="*/ 1 h 90"/>
                <a:gd name="T8" fmla="*/ 25 w 63"/>
                <a:gd name="T9" fmla="*/ 1 h 90"/>
                <a:gd name="T10" fmla="*/ 25 w 63"/>
                <a:gd name="T11" fmla="*/ 1 h 90"/>
                <a:gd name="T12" fmla="*/ 3 w 63"/>
                <a:gd name="T13" fmla="*/ 21 h 90"/>
                <a:gd name="T14" fmla="*/ 0 w 63"/>
                <a:gd name="T15" fmla="*/ 64 h 90"/>
                <a:gd name="T16" fmla="*/ 63 w 63"/>
                <a:gd name="T17" fmla="*/ 90 h 90"/>
                <a:gd name="T18" fmla="*/ 63 w 63"/>
                <a:gd name="T19" fmla="*/ 89 h 90"/>
                <a:gd name="T20" fmla="*/ 39 w 63"/>
                <a:gd name="T21"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0">
                  <a:moveTo>
                    <a:pt x="39" y="36"/>
                  </a:moveTo>
                  <a:cubicBezTo>
                    <a:pt x="48" y="22"/>
                    <a:pt x="48" y="22"/>
                    <a:pt x="48" y="22"/>
                  </a:cubicBezTo>
                  <a:cubicBezTo>
                    <a:pt x="29" y="12"/>
                    <a:pt x="29" y="12"/>
                    <a:pt x="29" y="12"/>
                  </a:cubicBezTo>
                  <a:cubicBezTo>
                    <a:pt x="43" y="1"/>
                    <a:pt x="43" y="1"/>
                    <a:pt x="43" y="1"/>
                  </a:cubicBezTo>
                  <a:cubicBezTo>
                    <a:pt x="32" y="1"/>
                    <a:pt x="25" y="1"/>
                    <a:pt x="25" y="1"/>
                  </a:cubicBezTo>
                  <a:cubicBezTo>
                    <a:pt x="25" y="1"/>
                    <a:pt x="25" y="1"/>
                    <a:pt x="25" y="1"/>
                  </a:cubicBezTo>
                  <a:cubicBezTo>
                    <a:pt x="14" y="0"/>
                    <a:pt x="4" y="9"/>
                    <a:pt x="3" y="21"/>
                  </a:cubicBezTo>
                  <a:cubicBezTo>
                    <a:pt x="0" y="64"/>
                    <a:pt x="0" y="64"/>
                    <a:pt x="0" y="64"/>
                  </a:cubicBezTo>
                  <a:cubicBezTo>
                    <a:pt x="18" y="78"/>
                    <a:pt x="39" y="87"/>
                    <a:pt x="63" y="90"/>
                  </a:cubicBezTo>
                  <a:cubicBezTo>
                    <a:pt x="63" y="89"/>
                    <a:pt x="63" y="89"/>
                    <a:pt x="63" y="89"/>
                  </a:cubicBezTo>
                  <a:lnTo>
                    <a:pt x="3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4"/>
            <p:cNvSpPr>
              <a:spLocks/>
            </p:cNvSpPr>
            <p:nvPr/>
          </p:nvSpPr>
          <p:spPr bwMode="auto">
            <a:xfrm>
              <a:off x="3562350" y="1885950"/>
              <a:ext cx="42863" cy="33338"/>
            </a:xfrm>
            <a:custGeom>
              <a:avLst/>
              <a:gdLst>
                <a:gd name="T0" fmla="*/ 23 w 27"/>
                <a:gd name="T1" fmla="*/ 21 h 21"/>
                <a:gd name="T2" fmla="*/ 23 w 27"/>
                <a:gd name="T3" fmla="*/ 21 h 21"/>
                <a:gd name="T4" fmla="*/ 27 w 27"/>
                <a:gd name="T5" fmla="*/ 19 h 21"/>
                <a:gd name="T6" fmla="*/ 22 w 27"/>
                <a:gd name="T7" fmla="*/ 0 h 21"/>
                <a:gd name="T8" fmla="*/ 6 w 27"/>
                <a:gd name="T9" fmla="*/ 0 h 21"/>
                <a:gd name="T10" fmla="*/ 0 w 27"/>
                <a:gd name="T11" fmla="*/ 19 h 21"/>
                <a:gd name="T12" fmla="*/ 5 w 27"/>
                <a:gd name="T13" fmla="*/ 21 h 21"/>
                <a:gd name="T14" fmla="*/ 5 w 27"/>
                <a:gd name="T15" fmla="*/ 21 h 21"/>
                <a:gd name="T16" fmla="*/ 23 w 27"/>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3" y="21"/>
                  </a:moveTo>
                  <a:lnTo>
                    <a:pt x="23" y="21"/>
                  </a:lnTo>
                  <a:lnTo>
                    <a:pt x="27" y="19"/>
                  </a:lnTo>
                  <a:lnTo>
                    <a:pt x="22" y="0"/>
                  </a:lnTo>
                  <a:lnTo>
                    <a:pt x="6" y="0"/>
                  </a:lnTo>
                  <a:lnTo>
                    <a:pt x="0" y="19"/>
                  </a:lnTo>
                  <a:lnTo>
                    <a:pt x="5" y="21"/>
                  </a:lnTo>
                  <a:lnTo>
                    <a:pt x="5" y="21"/>
                  </a:ln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35"/>
            <p:cNvSpPr>
              <a:spLocks/>
            </p:cNvSpPr>
            <p:nvPr/>
          </p:nvSpPr>
          <p:spPr bwMode="auto">
            <a:xfrm>
              <a:off x="3562350" y="1919288"/>
              <a:ext cx="42863" cy="123825"/>
            </a:xfrm>
            <a:custGeom>
              <a:avLst/>
              <a:gdLst>
                <a:gd name="T0" fmla="*/ 21 w 24"/>
                <a:gd name="T1" fmla="*/ 0 h 71"/>
                <a:gd name="T2" fmla="*/ 21 w 24"/>
                <a:gd name="T3" fmla="*/ 0 h 71"/>
                <a:gd name="T4" fmla="*/ 4 w 24"/>
                <a:gd name="T5" fmla="*/ 0 h 71"/>
                <a:gd name="T6" fmla="*/ 4 w 24"/>
                <a:gd name="T7" fmla="*/ 0 h 71"/>
                <a:gd name="T8" fmla="*/ 0 w 24"/>
                <a:gd name="T9" fmla="*/ 70 h 71"/>
                <a:gd name="T10" fmla="*/ 0 w 24"/>
                <a:gd name="T11" fmla="*/ 71 h 71"/>
                <a:gd name="T12" fmla="*/ 12 w 24"/>
                <a:gd name="T13" fmla="*/ 71 h 71"/>
                <a:gd name="T14" fmla="*/ 24 w 24"/>
                <a:gd name="T15" fmla="*/ 71 h 71"/>
                <a:gd name="T16" fmla="*/ 24 w 24"/>
                <a:gd name="T17" fmla="*/ 70 h 71"/>
                <a:gd name="T18" fmla="*/ 21 w 24"/>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1">
                  <a:moveTo>
                    <a:pt x="21" y="0"/>
                  </a:moveTo>
                  <a:cubicBezTo>
                    <a:pt x="21" y="0"/>
                    <a:pt x="21" y="0"/>
                    <a:pt x="21" y="0"/>
                  </a:cubicBezTo>
                  <a:cubicBezTo>
                    <a:pt x="4" y="0"/>
                    <a:pt x="4" y="0"/>
                    <a:pt x="4" y="0"/>
                  </a:cubicBezTo>
                  <a:cubicBezTo>
                    <a:pt x="4" y="0"/>
                    <a:pt x="4" y="0"/>
                    <a:pt x="4" y="0"/>
                  </a:cubicBezTo>
                  <a:cubicBezTo>
                    <a:pt x="0" y="70"/>
                    <a:pt x="0" y="70"/>
                    <a:pt x="0" y="70"/>
                  </a:cubicBezTo>
                  <a:cubicBezTo>
                    <a:pt x="0" y="71"/>
                    <a:pt x="0" y="71"/>
                    <a:pt x="0" y="71"/>
                  </a:cubicBezTo>
                  <a:cubicBezTo>
                    <a:pt x="4" y="71"/>
                    <a:pt x="8" y="71"/>
                    <a:pt x="12" y="71"/>
                  </a:cubicBezTo>
                  <a:cubicBezTo>
                    <a:pt x="16" y="71"/>
                    <a:pt x="20" y="71"/>
                    <a:pt x="24" y="71"/>
                  </a:cubicBezTo>
                  <a:cubicBezTo>
                    <a:pt x="24" y="70"/>
                    <a:pt x="24" y="70"/>
                    <a:pt x="24" y="70"/>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6"/>
            <p:cNvSpPr>
              <a:spLocks/>
            </p:cNvSpPr>
            <p:nvPr/>
          </p:nvSpPr>
          <p:spPr bwMode="auto">
            <a:xfrm>
              <a:off x="3306763" y="1830388"/>
              <a:ext cx="541338" cy="276225"/>
            </a:xfrm>
            <a:custGeom>
              <a:avLst/>
              <a:gdLst>
                <a:gd name="T0" fmla="*/ 158 w 309"/>
                <a:gd name="T1" fmla="*/ 158 h 158"/>
                <a:gd name="T2" fmla="*/ 0 w 309"/>
                <a:gd name="T3" fmla="*/ 0 h 158"/>
                <a:gd name="T4" fmla="*/ 39 w 309"/>
                <a:gd name="T5" fmla="*/ 0 h 158"/>
                <a:gd name="T6" fmla="*/ 158 w 309"/>
                <a:gd name="T7" fmla="*/ 119 h 158"/>
                <a:gd name="T8" fmla="*/ 271 w 309"/>
                <a:gd name="T9" fmla="*/ 38 h 158"/>
                <a:gd name="T10" fmla="*/ 309 w 309"/>
                <a:gd name="T11" fmla="*/ 50 h 158"/>
                <a:gd name="T12" fmla="*/ 158 w 309"/>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309" h="158">
                  <a:moveTo>
                    <a:pt x="158" y="158"/>
                  </a:moveTo>
                  <a:cubicBezTo>
                    <a:pt x="71" y="158"/>
                    <a:pt x="0" y="87"/>
                    <a:pt x="0" y="0"/>
                  </a:cubicBezTo>
                  <a:cubicBezTo>
                    <a:pt x="39" y="0"/>
                    <a:pt x="39" y="0"/>
                    <a:pt x="39" y="0"/>
                  </a:cubicBezTo>
                  <a:cubicBezTo>
                    <a:pt x="39" y="66"/>
                    <a:pt x="93" y="119"/>
                    <a:pt x="158" y="119"/>
                  </a:cubicBezTo>
                  <a:cubicBezTo>
                    <a:pt x="210" y="119"/>
                    <a:pt x="255" y="86"/>
                    <a:pt x="271" y="38"/>
                  </a:cubicBezTo>
                  <a:cubicBezTo>
                    <a:pt x="309" y="50"/>
                    <a:pt x="309" y="50"/>
                    <a:pt x="309" y="50"/>
                  </a:cubicBezTo>
                  <a:cubicBezTo>
                    <a:pt x="287" y="115"/>
                    <a:pt x="227" y="158"/>
                    <a:pt x="158"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37"/>
            <p:cNvSpPr>
              <a:spLocks/>
            </p:cNvSpPr>
            <p:nvPr/>
          </p:nvSpPr>
          <p:spPr bwMode="auto">
            <a:xfrm>
              <a:off x="3262313" y="1765300"/>
              <a:ext cx="158750" cy="77788"/>
            </a:xfrm>
            <a:custGeom>
              <a:avLst/>
              <a:gdLst>
                <a:gd name="T0" fmla="*/ 100 w 100"/>
                <a:gd name="T1" fmla="*/ 49 h 49"/>
                <a:gd name="T2" fmla="*/ 50 w 100"/>
                <a:gd name="T3" fmla="*/ 0 h 49"/>
                <a:gd name="T4" fmla="*/ 0 w 100"/>
                <a:gd name="T5" fmla="*/ 49 h 49"/>
                <a:gd name="T6" fmla="*/ 100 w 100"/>
                <a:gd name="T7" fmla="*/ 49 h 49"/>
              </a:gdLst>
              <a:ahLst/>
              <a:cxnLst>
                <a:cxn ang="0">
                  <a:pos x="T0" y="T1"/>
                </a:cxn>
                <a:cxn ang="0">
                  <a:pos x="T2" y="T3"/>
                </a:cxn>
                <a:cxn ang="0">
                  <a:pos x="T4" y="T5"/>
                </a:cxn>
                <a:cxn ang="0">
                  <a:pos x="T6" y="T7"/>
                </a:cxn>
              </a:cxnLst>
              <a:rect l="0" t="0" r="r" b="b"/>
              <a:pathLst>
                <a:path w="100" h="49">
                  <a:moveTo>
                    <a:pt x="100" y="49"/>
                  </a:moveTo>
                  <a:lnTo>
                    <a:pt x="50" y="0"/>
                  </a:lnTo>
                  <a:lnTo>
                    <a:pt x="0" y="49"/>
                  </a:lnTo>
                  <a:lnTo>
                    <a:pt x="10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8"/>
            <p:cNvSpPr>
              <a:spLocks/>
            </p:cNvSpPr>
            <p:nvPr/>
          </p:nvSpPr>
          <p:spPr bwMode="auto">
            <a:xfrm>
              <a:off x="3321050" y="1552575"/>
              <a:ext cx="539750" cy="277813"/>
            </a:xfrm>
            <a:custGeom>
              <a:avLst/>
              <a:gdLst>
                <a:gd name="T0" fmla="*/ 309 w 309"/>
                <a:gd name="T1" fmla="*/ 158 h 158"/>
                <a:gd name="T2" fmla="*/ 270 w 309"/>
                <a:gd name="T3" fmla="*/ 158 h 158"/>
                <a:gd name="T4" fmla="*/ 151 w 309"/>
                <a:gd name="T5" fmla="*/ 39 h 158"/>
                <a:gd name="T6" fmla="*/ 38 w 309"/>
                <a:gd name="T7" fmla="*/ 120 h 158"/>
                <a:gd name="T8" fmla="*/ 0 w 309"/>
                <a:gd name="T9" fmla="*/ 108 h 158"/>
                <a:gd name="T10" fmla="*/ 151 w 309"/>
                <a:gd name="T11" fmla="*/ 0 h 158"/>
                <a:gd name="T12" fmla="*/ 309 w 309"/>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309" h="158">
                  <a:moveTo>
                    <a:pt x="309" y="158"/>
                  </a:moveTo>
                  <a:cubicBezTo>
                    <a:pt x="270" y="158"/>
                    <a:pt x="270" y="158"/>
                    <a:pt x="270" y="158"/>
                  </a:cubicBezTo>
                  <a:cubicBezTo>
                    <a:pt x="270" y="92"/>
                    <a:pt x="216" y="39"/>
                    <a:pt x="151" y="39"/>
                  </a:cubicBezTo>
                  <a:cubicBezTo>
                    <a:pt x="99" y="39"/>
                    <a:pt x="54" y="72"/>
                    <a:pt x="38" y="120"/>
                  </a:cubicBezTo>
                  <a:cubicBezTo>
                    <a:pt x="0" y="108"/>
                    <a:pt x="0" y="108"/>
                    <a:pt x="0" y="108"/>
                  </a:cubicBezTo>
                  <a:cubicBezTo>
                    <a:pt x="22" y="43"/>
                    <a:pt x="82" y="0"/>
                    <a:pt x="151" y="0"/>
                  </a:cubicBezTo>
                  <a:cubicBezTo>
                    <a:pt x="238" y="0"/>
                    <a:pt x="309" y="71"/>
                    <a:pt x="30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39"/>
            <p:cNvSpPr>
              <a:spLocks/>
            </p:cNvSpPr>
            <p:nvPr/>
          </p:nvSpPr>
          <p:spPr bwMode="auto">
            <a:xfrm>
              <a:off x="3749675" y="1816100"/>
              <a:ext cx="157163" cy="77788"/>
            </a:xfrm>
            <a:custGeom>
              <a:avLst/>
              <a:gdLst>
                <a:gd name="T0" fmla="*/ 0 w 99"/>
                <a:gd name="T1" fmla="*/ 0 h 49"/>
                <a:gd name="T2" fmla="*/ 50 w 99"/>
                <a:gd name="T3" fmla="*/ 49 h 49"/>
                <a:gd name="T4" fmla="*/ 99 w 99"/>
                <a:gd name="T5" fmla="*/ 0 h 49"/>
                <a:gd name="T6" fmla="*/ 0 w 99"/>
                <a:gd name="T7" fmla="*/ 0 h 49"/>
              </a:gdLst>
              <a:ahLst/>
              <a:cxnLst>
                <a:cxn ang="0">
                  <a:pos x="T0" y="T1"/>
                </a:cxn>
                <a:cxn ang="0">
                  <a:pos x="T2" y="T3"/>
                </a:cxn>
                <a:cxn ang="0">
                  <a:pos x="T4" y="T5"/>
                </a:cxn>
                <a:cxn ang="0">
                  <a:pos x="T6" y="T7"/>
                </a:cxn>
              </a:cxnLst>
              <a:rect l="0" t="0" r="r" b="b"/>
              <a:pathLst>
                <a:path w="99" h="49">
                  <a:moveTo>
                    <a:pt x="0" y="0"/>
                  </a:moveTo>
                  <a:lnTo>
                    <a:pt x="50" y="49"/>
                  </a:lnTo>
                  <a:lnTo>
                    <a:pt x="9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3" name="组合 42"/>
          <p:cNvGrpSpPr/>
          <p:nvPr/>
        </p:nvGrpSpPr>
        <p:grpSpPr>
          <a:xfrm>
            <a:off x="6396760" y="4329480"/>
            <a:ext cx="742315" cy="728233"/>
            <a:chOff x="6487719" y="4216206"/>
            <a:chExt cx="496474" cy="487056"/>
          </a:xfrm>
          <a:solidFill>
            <a:schemeClr val="bg1"/>
          </a:solidFill>
        </p:grpSpPr>
        <p:sp>
          <p:nvSpPr>
            <p:cNvPr id="41" name="Freeform 269"/>
            <p:cNvSpPr>
              <a:spLocks noEditPoints="1"/>
            </p:cNvSpPr>
            <p:nvPr/>
          </p:nvSpPr>
          <p:spPr bwMode="auto">
            <a:xfrm>
              <a:off x="6487719" y="4216206"/>
              <a:ext cx="496474" cy="487056"/>
            </a:xfrm>
            <a:custGeom>
              <a:avLst/>
              <a:gdLst>
                <a:gd name="T0" fmla="*/ 221 w 235"/>
                <a:gd name="T1" fmla="*/ 117 h 230"/>
                <a:gd name="T2" fmla="*/ 139 w 235"/>
                <a:gd name="T3" fmla="*/ 35 h 230"/>
                <a:gd name="T4" fmla="*/ 108 w 235"/>
                <a:gd name="T5" fmla="*/ 5 h 230"/>
                <a:gd name="T6" fmla="*/ 67 w 235"/>
                <a:gd name="T7" fmla="*/ 0 h 230"/>
                <a:gd name="T8" fmla="*/ 37 w 235"/>
                <a:gd name="T9" fmla="*/ 0 h 230"/>
                <a:gd name="T10" fmla="*/ 0 w 235"/>
                <a:gd name="T11" fmla="*/ 35 h 230"/>
                <a:gd name="T12" fmla="*/ 0 w 235"/>
                <a:gd name="T13" fmla="*/ 65 h 230"/>
                <a:gd name="T14" fmla="*/ 5 w 235"/>
                <a:gd name="T15" fmla="*/ 106 h 230"/>
                <a:gd name="T16" fmla="*/ 36 w 235"/>
                <a:gd name="T17" fmla="*/ 137 h 230"/>
                <a:gd name="T18" fmla="*/ 118 w 235"/>
                <a:gd name="T19" fmla="*/ 219 h 230"/>
                <a:gd name="T20" fmla="*/ 144 w 235"/>
                <a:gd name="T21" fmla="*/ 230 h 230"/>
                <a:gd name="T22" fmla="*/ 170 w 235"/>
                <a:gd name="T23" fmla="*/ 219 h 230"/>
                <a:gd name="T24" fmla="*/ 221 w 235"/>
                <a:gd name="T25" fmla="*/ 168 h 230"/>
                <a:gd name="T26" fmla="*/ 221 w 235"/>
                <a:gd name="T27" fmla="*/ 117 h 230"/>
                <a:gd name="T28" fmla="*/ 205 w 235"/>
                <a:gd name="T29" fmla="*/ 153 h 230"/>
                <a:gd name="T30" fmla="*/ 154 w 235"/>
                <a:gd name="T31" fmla="*/ 204 h 230"/>
                <a:gd name="T32" fmla="*/ 144 w 235"/>
                <a:gd name="T33" fmla="*/ 208 h 230"/>
                <a:gd name="T34" fmla="*/ 134 w 235"/>
                <a:gd name="T35" fmla="*/ 204 h 230"/>
                <a:gd name="T36" fmla="*/ 52 w 235"/>
                <a:gd name="T37" fmla="*/ 122 h 230"/>
                <a:gd name="T38" fmla="*/ 24 w 235"/>
                <a:gd name="T39" fmla="*/ 94 h 230"/>
                <a:gd name="T40" fmla="*/ 22 w 235"/>
                <a:gd name="T41" fmla="*/ 65 h 230"/>
                <a:gd name="T42" fmla="*/ 22 w 235"/>
                <a:gd name="T43" fmla="*/ 35 h 230"/>
                <a:gd name="T44" fmla="*/ 37 w 235"/>
                <a:gd name="T45" fmla="*/ 22 h 230"/>
                <a:gd name="T46" fmla="*/ 65 w 235"/>
                <a:gd name="T47" fmla="*/ 22 h 230"/>
                <a:gd name="T48" fmla="*/ 67 w 235"/>
                <a:gd name="T49" fmla="*/ 22 h 230"/>
                <a:gd name="T50" fmla="*/ 96 w 235"/>
                <a:gd name="T51" fmla="*/ 23 h 230"/>
                <a:gd name="T52" fmla="*/ 124 w 235"/>
                <a:gd name="T53" fmla="*/ 50 h 230"/>
                <a:gd name="T54" fmla="*/ 205 w 235"/>
                <a:gd name="T55" fmla="*/ 132 h 230"/>
                <a:gd name="T56" fmla="*/ 205 w 235"/>
                <a:gd name="T57" fmla="*/ 15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5" h="230">
                  <a:moveTo>
                    <a:pt x="221" y="117"/>
                  </a:moveTo>
                  <a:cubicBezTo>
                    <a:pt x="139" y="35"/>
                    <a:pt x="139" y="35"/>
                    <a:pt x="139" y="35"/>
                  </a:cubicBezTo>
                  <a:cubicBezTo>
                    <a:pt x="125" y="21"/>
                    <a:pt x="111" y="7"/>
                    <a:pt x="108" y="5"/>
                  </a:cubicBezTo>
                  <a:cubicBezTo>
                    <a:pt x="105" y="2"/>
                    <a:pt x="87" y="0"/>
                    <a:pt x="67" y="0"/>
                  </a:cubicBezTo>
                  <a:cubicBezTo>
                    <a:pt x="37" y="0"/>
                    <a:pt x="37" y="0"/>
                    <a:pt x="37" y="0"/>
                  </a:cubicBezTo>
                  <a:cubicBezTo>
                    <a:pt x="17" y="0"/>
                    <a:pt x="0" y="15"/>
                    <a:pt x="0" y="35"/>
                  </a:cubicBezTo>
                  <a:cubicBezTo>
                    <a:pt x="0" y="65"/>
                    <a:pt x="0" y="65"/>
                    <a:pt x="0" y="65"/>
                  </a:cubicBezTo>
                  <a:cubicBezTo>
                    <a:pt x="0" y="85"/>
                    <a:pt x="3" y="104"/>
                    <a:pt x="5" y="106"/>
                  </a:cubicBezTo>
                  <a:cubicBezTo>
                    <a:pt x="8" y="109"/>
                    <a:pt x="22" y="123"/>
                    <a:pt x="36" y="137"/>
                  </a:cubicBezTo>
                  <a:cubicBezTo>
                    <a:pt x="118" y="219"/>
                    <a:pt x="118" y="219"/>
                    <a:pt x="118" y="219"/>
                  </a:cubicBezTo>
                  <a:cubicBezTo>
                    <a:pt x="125" y="226"/>
                    <a:pt x="135" y="230"/>
                    <a:pt x="144" y="230"/>
                  </a:cubicBezTo>
                  <a:cubicBezTo>
                    <a:pt x="153" y="230"/>
                    <a:pt x="163" y="226"/>
                    <a:pt x="170" y="219"/>
                  </a:cubicBezTo>
                  <a:cubicBezTo>
                    <a:pt x="221" y="168"/>
                    <a:pt x="221" y="168"/>
                    <a:pt x="221" y="168"/>
                  </a:cubicBezTo>
                  <a:cubicBezTo>
                    <a:pt x="235" y="154"/>
                    <a:pt x="235" y="131"/>
                    <a:pt x="221" y="117"/>
                  </a:cubicBezTo>
                  <a:close/>
                  <a:moveTo>
                    <a:pt x="205" y="153"/>
                  </a:moveTo>
                  <a:cubicBezTo>
                    <a:pt x="154" y="204"/>
                    <a:pt x="154" y="204"/>
                    <a:pt x="154" y="204"/>
                  </a:cubicBezTo>
                  <a:cubicBezTo>
                    <a:pt x="152" y="206"/>
                    <a:pt x="148" y="208"/>
                    <a:pt x="144" y="208"/>
                  </a:cubicBezTo>
                  <a:cubicBezTo>
                    <a:pt x="140" y="208"/>
                    <a:pt x="137" y="206"/>
                    <a:pt x="134" y="204"/>
                  </a:cubicBezTo>
                  <a:cubicBezTo>
                    <a:pt x="52" y="122"/>
                    <a:pt x="52" y="122"/>
                    <a:pt x="52" y="122"/>
                  </a:cubicBezTo>
                  <a:cubicBezTo>
                    <a:pt x="24" y="94"/>
                    <a:pt x="24" y="94"/>
                    <a:pt x="24" y="94"/>
                  </a:cubicBezTo>
                  <a:cubicBezTo>
                    <a:pt x="23" y="89"/>
                    <a:pt x="22" y="79"/>
                    <a:pt x="22" y="65"/>
                  </a:cubicBezTo>
                  <a:cubicBezTo>
                    <a:pt x="22" y="35"/>
                    <a:pt x="22" y="35"/>
                    <a:pt x="22" y="35"/>
                  </a:cubicBezTo>
                  <a:cubicBezTo>
                    <a:pt x="22" y="27"/>
                    <a:pt x="29" y="22"/>
                    <a:pt x="37" y="22"/>
                  </a:cubicBezTo>
                  <a:cubicBezTo>
                    <a:pt x="65" y="22"/>
                    <a:pt x="65" y="22"/>
                    <a:pt x="65" y="22"/>
                  </a:cubicBezTo>
                  <a:cubicBezTo>
                    <a:pt x="67" y="22"/>
                    <a:pt x="67" y="22"/>
                    <a:pt x="67" y="22"/>
                  </a:cubicBezTo>
                  <a:cubicBezTo>
                    <a:pt x="81" y="22"/>
                    <a:pt x="91" y="22"/>
                    <a:pt x="96" y="23"/>
                  </a:cubicBezTo>
                  <a:cubicBezTo>
                    <a:pt x="124" y="50"/>
                    <a:pt x="124" y="50"/>
                    <a:pt x="124" y="50"/>
                  </a:cubicBezTo>
                  <a:cubicBezTo>
                    <a:pt x="205" y="132"/>
                    <a:pt x="205" y="132"/>
                    <a:pt x="205" y="132"/>
                  </a:cubicBezTo>
                  <a:cubicBezTo>
                    <a:pt x="211" y="138"/>
                    <a:pt x="211" y="147"/>
                    <a:pt x="205" y="15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270"/>
            <p:cNvSpPr>
              <a:spLocks noEditPoints="1"/>
            </p:cNvSpPr>
            <p:nvPr/>
          </p:nvSpPr>
          <p:spPr bwMode="auto">
            <a:xfrm>
              <a:off x="6579210" y="4298279"/>
              <a:ext cx="122437" cy="129164"/>
            </a:xfrm>
            <a:custGeom>
              <a:avLst/>
              <a:gdLst>
                <a:gd name="T0" fmla="*/ 9 w 58"/>
                <a:gd name="T1" fmla="*/ 11 h 61"/>
                <a:gd name="T2" fmla="*/ 0 w 58"/>
                <a:gd name="T3" fmla="*/ 32 h 61"/>
                <a:gd name="T4" fmla="*/ 9 w 58"/>
                <a:gd name="T5" fmla="*/ 52 h 61"/>
                <a:gd name="T6" fmla="*/ 29 w 58"/>
                <a:gd name="T7" fmla="*/ 61 h 61"/>
                <a:gd name="T8" fmla="*/ 50 w 58"/>
                <a:gd name="T9" fmla="*/ 52 h 61"/>
                <a:gd name="T10" fmla="*/ 58 w 58"/>
                <a:gd name="T11" fmla="*/ 32 h 61"/>
                <a:gd name="T12" fmla="*/ 50 w 58"/>
                <a:gd name="T13" fmla="*/ 11 h 61"/>
                <a:gd name="T14" fmla="*/ 9 w 58"/>
                <a:gd name="T15" fmla="*/ 11 h 61"/>
                <a:gd name="T16" fmla="*/ 40 w 58"/>
                <a:gd name="T17" fmla="*/ 42 h 61"/>
                <a:gd name="T18" fmla="*/ 19 w 58"/>
                <a:gd name="T19" fmla="*/ 42 h 61"/>
                <a:gd name="T20" fmla="*/ 15 w 58"/>
                <a:gd name="T21" fmla="*/ 32 h 61"/>
                <a:gd name="T22" fmla="*/ 19 w 58"/>
                <a:gd name="T23" fmla="*/ 21 h 61"/>
                <a:gd name="T24" fmla="*/ 29 w 58"/>
                <a:gd name="T25" fmla="*/ 17 h 61"/>
                <a:gd name="T26" fmla="*/ 40 w 58"/>
                <a:gd name="T27" fmla="*/ 21 h 61"/>
                <a:gd name="T28" fmla="*/ 44 w 58"/>
                <a:gd name="T29" fmla="*/ 32 h 61"/>
                <a:gd name="T30" fmla="*/ 40 w 58"/>
                <a:gd name="T3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1">
                  <a:moveTo>
                    <a:pt x="9" y="11"/>
                  </a:moveTo>
                  <a:cubicBezTo>
                    <a:pt x="3" y="17"/>
                    <a:pt x="0" y="24"/>
                    <a:pt x="0" y="32"/>
                  </a:cubicBezTo>
                  <a:cubicBezTo>
                    <a:pt x="0" y="39"/>
                    <a:pt x="3" y="47"/>
                    <a:pt x="9" y="52"/>
                  </a:cubicBezTo>
                  <a:cubicBezTo>
                    <a:pt x="14" y="58"/>
                    <a:pt x="22" y="61"/>
                    <a:pt x="29" y="61"/>
                  </a:cubicBezTo>
                  <a:cubicBezTo>
                    <a:pt x="37" y="61"/>
                    <a:pt x="44" y="58"/>
                    <a:pt x="50" y="52"/>
                  </a:cubicBezTo>
                  <a:cubicBezTo>
                    <a:pt x="55" y="47"/>
                    <a:pt x="58" y="39"/>
                    <a:pt x="58" y="32"/>
                  </a:cubicBezTo>
                  <a:cubicBezTo>
                    <a:pt x="58" y="24"/>
                    <a:pt x="55" y="17"/>
                    <a:pt x="50" y="11"/>
                  </a:cubicBezTo>
                  <a:cubicBezTo>
                    <a:pt x="39" y="0"/>
                    <a:pt x="20" y="0"/>
                    <a:pt x="9" y="11"/>
                  </a:cubicBezTo>
                  <a:close/>
                  <a:moveTo>
                    <a:pt x="40" y="42"/>
                  </a:moveTo>
                  <a:cubicBezTo>
                    <a:pt x="34" y="47"/>
                    <a:pt x="25" y="47"/>
                    <a:pt x="19" y="42"/>
                  </a:cubicBezTo>
                  <a:cubicBezTo>
                    <a:pt x="16" y="39"/>
                    <a:pt x="15" y="35"/>
                    <a:pt x="15" y="32"/>
                  </a:cubicBezTo>
                  <a:cubicBezTo>
                    <a:pt x="15" y="28"/>
                    <a:pt x="16" y="24"/>
                    <a:pt x="19" y="21"/>
                  </a:cubicBezTo>
                  <a:cubicBezTo>
                    <a:pt x="22" y="19"/>
                    <a:pt x="26" y="17"/>
                    <a:pt x="29" y="17"/>
                  </a:cubicBezTo>
                  <a:cubicBezTo>
                    <a:pt x="33" y="17"/>
                    <a:pt x="37" y="19"/>
                    <a:pt x="40" y="21"/>
                  </a:cubicBezTo>
                  <a:cubicBezTo>
                    <a:pt x="42" y="24"/>
                    <a:pt x="44" y="28"/>
                    <a:pt x="44" y="32"/>
                  </a:cubicBezTo>
                  <a:cubicBezTo>
                    <a:pt x="44" y="35"/>
                    <a:pt x="42" y="39"/>
                    <a:pt x="40"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4" name="组合 43"/>
          <p:cNvGrpSpPr/>
          <p:nvPr/>
        </p:nvGrpSpPr>
        <p:grpSpPr>
          <a:xfrm>
            <a:off x="5171773" y="3041371"/>
            <a:ext cx="604972" cy="736652"/>
            <a:chOff x="10908897" y="1262923"/>
            <a:chExt cx="426511" cy="519347"/>
          </a:xfrm>
          <a:solidFill>
            <a:schemeClr val="bg1"/>
          </a:solidFill>
        </p:grpSpPr>
        <p:sp>
          <p:nvSpPr>
            <p:cNvPr id="45" name="Freeform 261"/>
            <p:cNvSpPr>
              <a:spLocks noEditPoints="1"/>
            </p:cNvSpPr>
            <p:nvPr/>
          </p:nvSpPr>
          <p:spPr bwMode="auto">
            <a:xfrm>
              <a:off x="11013843" y="1370560"/>
              <a:ext cx="321565" cy="411710"/>
            </a:xfrm>
            <a:custGeom>
              <a:avLst/>
              <a:gdLst>
                <a:gd name="T0" fmla="*/ 116 w 152"/>
                <a:gd name="T1" fmla="*/ 0 h 195"/>
                <a:gd name="T2" fmla="*/ 37 w 152"/>
                <a:gd name="T3" fmla="*/ 0 h 195"/>
                <a:gd name="T4" fmla="*/ 0 w 152"/>
                <a:gd name="T5" fmla="*/ 34 h 195"/>
                <a:gd name="T6" fmla="*/ 0 w 152"/>
                <a:gd name="T7" fmla="*/ 157 h 195"/>
                <a:gd name="T8" fmla="*/ 37 w 152"/>
                <a:gd name="T9" fmla="*/ 195 h 195"/>
                <a:gd name="T10" fmla="*/ 116 w 152"/>
                <a:gd name="T11" fmla="*/ 195 h 195"/>
                <a:gd name="T12" fmla="*/ 152 w 152"/>
                <a:gd name="T13" fmla="*/ 157 h 195"/>
                <a:gd name="T14" fmla="*/ 152 w 152"/>
                <a:gd name="T15" fmla="*/ 34 h 195"/>
                <a:gd name="T16" fmla="*/ 116 w 152"/>
                <a:gd name="T17" fmla="*/ 0 h 195"/>
                <a:gd name="T18" fmla="*/ 131 w 152"/>
                <a:gd name="T19" fmla="*/ 157 h 195"/>
                <a:gd name="T20" fmla="*/ 116 w 152"/>
                <a:gd name="T21" fmla="*/ 174 h 195"/>
                <a:gd name="T22" fmla="*/ 37 w 152"/>
                <a:gd name="T23" fmla="*/ 174 h 195"/>
                <a:gd name="T24" fmla="*/ 22 w 152"/>
                <a:gd name="T25" fmla="*/ 157 h 195"/>
                <a:gd name="T26" fmla="*/ 22 w 152"/>
                <a:gd name="T27" fmla="*/ 34 h 195"/>
                <a:gd name="T28" fmla="*/ 37 w 152"/>
                <a:gd name="T29" fmla="*/ 22 h 195"/>
                <a:gd name="T30" fmla="*/ 116 w 152"/>
                <a:gd name="T31" fmla="*/ 22 h 195"/>
                <a:gd name="T32" fmla="*/ 131 w 152"/>
                <a:gd name="T33" fmla="*/ 34 h 195"/>
                <a:gd name="T34" fmla="*/ 131 w 152"/>
                <a:gd name="T35" fmla="*/ 15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95">
                  <a:moveTo>
                    <a:pt x="116" y="0"/>
                  </a:moveTo>
                  <a:cubicBezTo>
                    <a:pt x="37" y="0"/>
                    <a:pt x="37" y="0"/>
                    <a:pt x="37" y="0"/>
                  </a:cubicBezTo>
                  <a:cubicBezTo>
                    <a:pt x="17" y="0"/>
                    <a:pt x="0" y="14"/>
                    <a:pt x="0" y="34"/>
                  </a:cubicBezTo>
                  <a:cubicBezTo>
                    <a:pt x="0" y="157"/>
                    <a:pt x="0" y="157"/>
                    <a:pt x="0" y="157"/>
                  </a:cubicBezTo>
                  <a:cubicBezTo>
                    <a:pt x="0" y="177"/>
                    <a:pt x="17" y="195"/>
                    <a:pt x="37" y="195"/>
                  </a:cubicBezTo>
                  <a:cubicBezTo>
                    <a:pt x="116" y="195"/>
                    <a:pt x="116" y="195"/>
                    <a:pt x="116" y="195"/>
                  </a:cubicBezTo>
                  <a:cubicBezTo>
                    <a:pt x="136" y="195"/>
                    <a:pt x="152" y="177"/>
                    <a:pt x="152" y="157"/>
                  </a:cubicBezTo>
                  <a:cubicBezTo>
                    <a:pt x="152" y="34"/>
                    <a:pt x="152" y="34"/>
                    <a:pt x="152" y="34"/>
                  </a:cubicBezTo>
                  <a:cubicBezTo>
                    <a:pt x="152" y="14"/>
                    <a:pt x="136" y="0"/>
                    <a:pt x="116" y="0"/>
                  </a:cubicBezTo>
                  <a:close/>
                  <a:moveTo>
                    <a:pt x="131" y="157"/>
                  </a:moveTo>
                  <a:cubicBezTo>
                    <a:pt x="131" y="165"/>
                    <a:pt x="124" y="174"/>
                    <a:pt x="116" y="174"/>
                  </a:cubicBezTo>
                  <a:cubicBezTo>
                    <a:pt x="37" y="174"/>
                    <a:pt x="37" y="174"/>
                    <a:pt x="37" y="174"/>
                  </a:cubicBezTo>
                  <a:cubicBezTo>
                    <a:pt x="29" y="174"/>
                    <a:pt x="22" y="165"/>
                    <a:pt x="22" y="157"/>
                  </a:cubicBezTo>
                  <a:cubicBezTo>
                    <a:pt x="22" y="34"/>
                    <a:pt x="22" y="34"/>
                    <a:pt x="22" y="34"/>
                  </a:cubicBezTo>
                  <a:cubicBezTo>
                    <a:pt x="22" y="26"/>
                    <a:pt x="29" y="22"/>
                    <a:pt x="37" y="22"/>
                  </a:cubicBezTo>
                  <a:cubicBezTo>
                    <a:pt x="116" y="22"/>
                    <a:pt x="116" y="22"/>
                    <a:pt x="116" y="22"/>
                  </a:cubicBezTo>
                  <a:cubicBezTo>
                    <a:pt x="124" y="22"/>
                    <a:pt x="131" y="26"/>
                    <a:pt x="131" y="34"/>
                  </a:cubicBezTo>
                  <a:lnTo>
                    <a:pt x="131" y="15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Rectangle 262"/>
            <p:cNvSpPr>
              <a:spLocks noChangeArrowheads="1"/>
            </p:cNvSpPr>
            <p:nvPr/>
          </p:nvSpPr>
          <p:spPr bwMode="auto">
            <a:xfrm>
              <a:off x="11091880" y="1475506"/>
              <a:ext cx="166837"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Rectangle 263"/>
            <p:cNvSpPr>
              <a:spLocks noChangeArrowheads="1"/>
            </p:cNvSpPr>
            <p:nvPr/>
          </p:nvSpPr>
          <p:spPr bwMode="auto">
            <a:xfrm>
              <a:off x="11091880" y="1554888"/>
              <a:ext cx="166837"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Rectangle 264"/>
            <p:cNvSpPr>
              <a:spLocks noChangeArrowheads="1"/>
            </p:cNvSpPr>
            <p:nvPr/>
          </p:nvSpPr>
          <p:spPr bwMode="auto">
            <a:xfrm>
              <a:off x="11091880" y="1630234"/>
              <a:ext cx="166837"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65"/>
            <p:cNvSpPr>
              <a:spLocks/>
            </p:cNvSpPr>
            <p:nvPr/>
          </p:nvSpPr>
          <p:spPr bwMode="auto">
            <a:xfrm>
              <a:off x="10908897" y="1262923"/>
              <a:ext cx="320219" cy="414401"/>
            </a:xfrm>
            <a:custGeom>
              <a:avLst/>
              <a:gdLst>
                <a:gd name="T0" fmla="*/ 36 w 152"/>
                <a:gd name="T1" fmla="*/ 22 h 196"/>
                <a:gd name="T2" fmla="*/ 115 w 152"/>
                <a:gd name="T3" fmla="*/ 22 h 196"/>
                <a:gd name="T4" fmla="*/ 130 w 152"/>
                <a:gd name="T5" fmla="*/ 36 h 196"/>
                <a:gd name="T6" fmla="*/ 152 w 152"/>
                <a:gd name="T7" fmla="*/ 36 h 196"/>
                <a:gd name="T8" fmla="*/ 115 w 152"/>
                <a:gd name="T9" fmla="*/ 0 h 196"/>
                <a:gd name="T10" fmla="*/ 36 w 152"/>
                <a:gd name="T11" fmla="*/ 0 h 196"/>
                <a:gd name="T12" fmla="*/ 0 w 152"/>
                <a:gd name="T13" fmla="*/ 38 h 196"/>
                <a:gd name="T14" fmla="*/ 0 w 152"/>
                <a:gd name="T15" fmla="*/ 161 h 196"/>
                <a:gd name="T16" fmla="*/ 36 w 152"/>
                <a:gd name="T17" fmla="*/ 196 h 196"/>
                <a:gd name="T18" fmla="*/ 36 w 152"/>
                <a:gd name="T19" fmla="*/ 174 h 196"/>
                <a:gd name="T20" fmla="*/ 21 w 152"/>
                <a:gd name="T21" fmla="*/ 161 h 196"/>
                <a:gd name="T22" fmla="*/ 21 w 152"/>
                <a:gd name="T23" fmla="*/ 38 h 196"/>
                <a:gd name="T24" fmla="*/ 36 w 152"/>
                <a:gd name="T25"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96">
                  <a:moveTo>
                    <a:pt x="36" y="22"/>
                  </a:moveTo>
                  <a:cubicBezTo>
                    <a:pt x="115" y="22"/>
                    <a:pt x="115" y="22"/>
                    <a:pt x="115" y="22"/>
                  </a:cubicBezTo>
                  <a:cubicBezTo>
                    <a:pt x="123" y="22"/>
                    <a:pt x="129" y="29"/>
                    <a:pt x="130" y="36"/>
                  </a:cubicBezTo>
                  <a:cubicBezTo>
                    <a:pt x="152" y="36"/>
                    <a:pt x="152" y="36"/>
                    <a:pt x="152" y="36"/>
                  </a:cubicBezTo>
                  <a:cubicBezTo>
                    <a:pt x="151" y="17"/>
                    <a:pt x="135" y="0"/>
                    <a:pt x="115" y="0"/>
                  </a:cubicBezTo>
                  <a:cubicBezTo>
                    <a:pt x="36" y="0"/>
                    <a:pt x="36" y="0"/>
                    <a:pt x="36" y="0"/>
                  </a:cubicBezTo>
                  <a:cubicBezTo>
                    <a:pt x="16" y="0"/>
                    <a:pt x="0" y="18"/>
                    <a:pt x="0" y="38"/>
                  </a:cubicBezTo>
                  <a:cubicBezTo>
                    <a:pt x="0" y="161"/>
                    <a:pt x="0" y="161"/>
                    <a:pt x="0" y="161"/>
                  </a:cubicBezTo>
                  <a:cubicBezTo>
                    <a:pt x="0" y="181"/>
                    <a:pt x="16" y="196"/>
                    <a:pt x="36" y="196"/>
                  </a:cubicBezTo>
                  <a:cubicBezTo>
                    <a:pt x="36" y="174"/>
                    <a:pt x="36" y="174"/>
                    <a:pt x="36" y="174"/>
                  </a:cubicBezTo>
                  <a:cubicBezTo>
                    <a:pt x="28" y="174"/>
                    <a:pt x="21" y="169"/>
                    <a:pt x="21" y="161"/>
                  </a:cubicBezTo>
                  <a:cubicBezTo>
                    <a:pt x="21" y="38"/>
                    <a:pt x="21" y="38"/>
                    <a:pt x="21" y="38"/>
                  </a:cubicBezTo>
                  <a:cubicBezTo>
                    <a:pt x="21" y="30"/>
                    <a:pt x="28" y="22"/>
                    <a:pt x="36"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组合 49"/>
          <p:cNvGrpSpPr/>
          <p:nvPr/>
        </p:nvGrpSpPr>
        <p:grpSpPr>
          <a:xfrm>
            <a:off x="6342492" y="3055029"/>
            <a:ext cx="773758" cy="666187"/>
            <a:chOff x="7970415" y="1262923"/>
            <a:chExt cx="551638" cy="474947"/>
          </a:xfrm>
          <a:solidFill>
            <a:schemeClr val="bg1"/>
          </a:solidFill>
        </p:grpSpPr>
        <p:sp>
          <p:nvSpPr>
            <p:cNvPr id="51"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4" name="文本框 53"/>
          <p:cNvSpPr txBox="1"/>
          <p:nvPr/>
        </p:nvSpPr>
        <p:spPr>
          <a:xfrm>
            <a:off x="1198465" y="2798711"/>
            <a:ext cx="3301283" cy="1092607"/>
          </a:xfrm>
          <a:prstGeom prst="rect">
            <a:avLst/>
          </a:prstGeom>
          <a:noFill/>
        </p:spPr>
        <p:txBody>
          <a:bodyPr wrap="square" rtlCol="0">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a:t>
            </a:r>
          </a:p>
          <a:p>
            <a:pPr algn="just">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56" name="组合 55"/>
          <p:cNvGrpSpPr/>
          <p:nvPr/>
        </p:nvGrpSpPr>
        <p:grpSpPr>
          <a:xfrm flipV="1">
            <a:off x="5477876" y="942197"/>
            <a:ext cx="1236248" cy="75524"/>
            <a:chOff x="4023692" y="4894277"/>
            <a:chExt cx="1964495" cy="120014"/>
          </a:xfrm>
        </p:grpSpPr>
        <p:sp>
          <p:nvSpPr>
            <p:cNvPr id="57" name="矩形 56"/>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1198465" y="4357652"/>
            <a:ext cx="3301283" cy="1092607"/>
          </a:xfrm>
          <a:prstGeom prst="rect">
            <a:avLst/>
          </a:prstGeom>
          <a:noFill/>
        </p:spPr>
        <p:txBody>
          <a:bodyPr wrap="square" rtlCol="0">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a:t>
            </a:r>
          </a:p>
          <a:p>
            <a:pPr algn="just">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7692180" y="2798711"/>
            <a:ext cx="3301283" cy="1092607"/>
          </a:xfrm>
          <a:prstGeom prst="rect">
            <a:avLst/>
          </a:prstGeom>
          <a:noFill/>
        </p:spPr>
        <p:txBody>
          <a:bodyPr wrap="square" rtlCol="0">
            <a:spAutoFit/>
          </a:bodyPr>
          <a:lstStyle/>
          <a:p>
            <a:pPr algn="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a:t>
            </a:r>
          </a:p>
          <a:p>
            <a:pPr algn="r">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7692180" y="4357652"/>
            <a:ext cx="3301283" cy="1092607"/>
          </a:xfrm>
          <a:prstGeom prst="rect">
            <a:avLst/>
          </a:prstGeom>
          <a:noFill/>
        </p:spPr>
        <p:txBody>
          <a:bodyPr wrap="square" rtlCol="0">
            <a:spAutoFit/>
          </a:bodyPr>
          <a:lstStyle/>
          <a:p>
            <a:pPr algn="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请点击此处添加文本信息</a:t>
            </a:r>
          </a:p>
          <a:p>
            <a:pPr algn="r">
              <a:lnSpc>
                <a:spcPct val="130000"/>
              </a:lnSpc>
            </a:pP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983975" y="1736294"/>
            <a:ext cx="10224051" cy="812530"/>
          </a:xfrm>
          <a:prstGeom prst="rect">
            <a:avLst/>
          </a:prstGeom>
          <a:noFill/>
        </p:spPr>
        <p:txBody>
          <a:bodyPr wrap="square" rtlCol="0">
            <a:spAutoFit/>
          </a:bodyPr>
          <a:lstStyle/>
          <a:p>
            <a:pPr algn="just">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倍字间距</a:t>
            </a:r>
          </a:p>
          <a:p>
            <a:pPr algn="just">
              <a:lnSpc>
                <a:spcPct val="130000"/>
              </a:lnSpc>
            </a:pP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7806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2257801277"/>
              </p:ext>
            </p:extLst>
          </p:nvPr>
        </p:nvGraphicFramePr>
        <p:xfrm>
          <a:off x="-109331" y="1385366"/>
          <a:ext cx="6732656" cy="4488437"/>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直接连接符 3"/>
          <p:cNvCxnSpPr/>
          <p:nvPr/>
        </p:nvCxnSpPr>
        <p:spPr>
          <a:xfrm>
            <a:off x="6185452" y="2239452"/>
            <a:ext cx="0" cy="407504"/>
          </a:xfrm>
          <a:prstGeom prst="line">
            <a:avLst/>
          </a:prstGeom>
          <a:ln w="47625" cap="rnd">
            <a:solidFill>
              <a:srgbClr val="1CAE97"/>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185452" y="3001450"/>
            <a:ext cx="0" cy="407504"/>
          </a:xfrm>
          <a:prstGeom prst="line">
            <a:avLst/>
          </a:prstGeom>
          <a:ln w="47625" cap="rnd">
            <a:solidFill>
              <a:srgbClr val="AAC66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185452" y="3763448"/>
            <a:ext cx="0" cy="407504"/>
          </a:xfrm>
          <a:prstGeom prst="line">
            <a:avLst/>
          </a:prstGeom>
          <a:ln w="47625" cap="rnd">
            <a:solidFill>
              <a:srgbClr val="F8AA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85452" y="4525447"/>
            <a:ext cx="0" cy="407504"/>
          </a:xfrm>
          <a:prstGeom prst="line">
            <a:avLst/>
          </a:prstGeom>
          <a:ln w="47625" cap="rnd">
            <a:solidFill>
              <a:srgbClr val="CB4D3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15269" y="2196982"/>
            <a:ext cx="4678017" cy="492443"/>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a:t>
            </a:r>
          </a:p>
        </p:txBody>
      </p:sp>
      <p:sp>
        <p:nvSpPr>
          <p:cNvPr id="13" name="文本框 12"/>
          <p:cNvSpPr txBox="1"/>
          <p:nvPr/>
        </p:nvSpPr>
        <p:spPr>
          <a:xfrm>
            <a:off x="6215269" y="2959583"/>
            <a:ext cx="4678017" cy="492443"/>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a:t>
            </a:r>
          </a:p>
        </p:txBody>
      </p:sp>
      <p:sp>
        <p:nvSpPr>
          <p:cNvPr id="14" name="文本框 13"/>
          <p:cNvSpPr txBox="1"/>
          <p:nvPr/>
        </p:nvSpPr>
        <p:spPr>
          <a:xfrm>
            <a:off x="6215269" y="3722184"/>
            <a:ext cx="4678017" cy="492443"/>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a:t>
            </a:r>
          </a:p>
        </p:txBody>
      </p:sp>
      <p:sp>
        <p:nvSpPr>
          <p:cNvPr id="15" name="文本框 14"/>
          <p:cNvSpPr txBox="1"/>
          <p:nvPr/>
        </p:nvSpPr>
        <p:spPr>
          <a:xfrm>
            <a:off x="6215269" y="4482074"/>
            <a:ext cx="4678017" cy="492443"/>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a:t>
            </a:r>
          </a:p>
        </p:txBody>
      </p:sp>
      <p:sp>
        <p:nvSpPr>
          <p:cNvPr id="16" name="文本框 15"/>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7" name="组合 16"/>
          <p:cNvGrpSpPr/>
          <p:nvPr/>
        </p:nvGrpSpPr>
        <p:grpSpPr>
          <a:xfrm flipV="1">
            <a:off x="5477876" y="942197"/>
            <a:ext cx="1236248" cy="75524"/>
            <a:chOff x="4023692" y="4894277"/>
            <a:chExt cx="1964495" cy="120014"/>
          </a:xfrm>
        </p:grpSpPr>
        <p:sp>
          <p:nvSpPr>
            <p:cNvPr id="18" name="矩形 17"/>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2653749" y="2918335"/>
            <a:ext cx="1266687" cy="1077218"/>
          </a:xfrm>
          <a:prstGeom prst="rect">
            <a:avLst/>
          </a:prstGeom>
          <a:noFill/>
        </p:spPr>
        <p:txBody>
          <a:bodyPr wrap="square" rtlCol="0">
            <a:spAutoFit/>
          </a:bodyPr>
          <a:lstStyle/>
          <a:p>
            <a:pPr algn="ct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数据分析</a:t>
            </a:r>
          </a:p>
        </p:txBody>
      </p:sp>
    </p:spTree>
    <p:extLst>
      <p:ext uri="{BB962C8B-B14F-4D97-AF65-F5344CB8AC3E}">
        <p14:creationId xmlns:p14="http://schemas.microsoft.com/office/powerpoint/2010/main" val="2390372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3989873190"/>
              </p:ext>
            </p:extLst>
          </p:nvPr>
        </p:nvGraphicFramePr>
        <p:xfrm>
          <a:off x="461616" y="1857334"/>
          <a:ext cx="3235740" cy="2154561"/>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p:cNvSpPr/>
          <p:nvPr/>
        </p:nvSpPr>
        <p:spPr>
          <a:xfrm>
            <a:off x="1331843" y="2174786"/>
            <a:ext cx="1500809" cy="1500809"/>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p:cNvGraphicFramePr/>
          <p:nvPr>
            <p:extLst>
              <p:ext uri="{D42A27DB-BD31-4B8C-83A1-F6EECF244321}">
                <p14:modId xmlns:p14="http://schemas.microsoft.com/office/powerpoint/2010/main" val="3336056808"/>
              </p:ext>
            </p:extLst>
          </p:nvPr>
        </p:nvGraphicFramePr>
        <p:xfrm>
          <a:off x="3127513" y="1857333"/>
          <a:ext cx="3235740" cy="215456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图表 7"/>
          <p:cNvGraphicFramePr/>
          <p:nvPr>
            <p:extLst>
              <p:ext uri="{D42A27DB-BD31-4B8C-83A1-F6EECF244321}">
                <p14:modId xmlns:p14="http://schemas.microsoft.com/office/powerpoint/2010/main" val="526237243"/>
              </p:ext>
            </p:extLst>
          </p:nvPr>
        </p:nvGraphicFramePr>
        <p:xfrm>
          <a:off x="5861879" y="1857333"/>
          <a:ext cx="3235740" cy="21545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p:cNvGraphicFramePr/>
          <p:nvPr>
            <p:extLst>
              <p:ext uri="{D42A27DB-BD31-4B8C-83A1-F6EECF244321}">
                <p14:modId xmlns:p14="http://schemas.microsoft.com/office/powerpoint/2010/main" val="2644441287"/>
              </p:ext>
            </p:extLst>
          </p:nvPr>
        </p:nvGraphicFramePr>
        <p:xfrm>
          <a:off x="8566426" y="1857333"/>
          <a:ext cx="3235740" cy="2154561"/>
        </p:xfrm>
        <a:graphic>
          <a:graphicData uri="http://schemas.openxmlformats.org/drawingml/2006/chart">
            <c:chart xmlns:c="http://schemas.openxmlformats.org/drawingml/2006/chart" xmlns:r="http://schemas.openxmlformats.org/officeDocument/2006/relationships" r:id="rId5"/>
          </a:graphicData>
        </a:graphic>
      </p:graphicFrame>
      <p:sp>
        <p:nvSpPr>
          <p:cNvPr id="10" name="椭圆 9"/>
          <p:cNvSpPr/>
          <p:nvPr/>
        </p:nvSpPr>
        <p:spPr>
          <a:xfrm>
            <a:off x="3995530" y="2184725"/>
            <a:ext cx="1500809" cy="1500809"/>
          </a:xfrm>
          <a:prstGeom prst="ellipse">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738730" y="2174786"/>
            <a:ext cx="1500809" cy="1500809"/>
          </a:xfrm>
          <a:prstGeom prst="ellipse">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32234" y="2184725"/>
            <a:ext cx="1500809" cy="1500809"/>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38303" y="4118217"/>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1194463" y="4487549"/>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15" name="文本框 14"/>
          <p:cNvSpPr txBox="1"/>
          <p:nvPr/>
        </p:nvSpPr>
        <p:spPr>
          <a:xfrm>
            <a:off x="4111929" y="4118217"/>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6" name="文本框 15"/>
          <p:cNvSpPr txBox="1"/>
          <p:nvPr/>
        </p:nvSpPr>
        <p:spPr>
          <a:xfrm>
            <a:off x="3868089" y="4487549"/>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17" name="文本框 16"/>
          <p:cNvSpPr txBox="1"/>
          <p:nvPr/>
        </p:nvSpPr>
        <p:spPr>
          <a:xfrm>
            <a:off x="6884946" y="4118217"/>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8" name="文本框 17"/>
          <p:cNvSpPr txBox="1"/>
          <p:nvPr/>
        </p:nvSpPr>
        <p:spPr>
          <a:xfrm>
            <a:off x="6641106" y="4487549"/>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19" name="文本框 18"/>
          <p:cNvSpPr txBox="1"/>
          <p:nvPr/>
        </p:nvSpPr>
        <p:spPr>
          <a:xfrm>
            <a:off x="9523453" y="4118217"/>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0" name="文本框 19"/>
          <p:cNvSpPr txBox="1"/>
          <p:nvPr/>
        </p:nvSpPr>
        <p:spPr>
          <a:xfrm>
            <a:off x="9279613" y="4487549"/>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21" name="文本框 20"/>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22" name="组合 21"/>
          <p:cNvGrpSpPr/>
          <p:nvPr/>
        </p:nvGrpSpPr>
        <p:grpSpPr>
          <a:xfrm flipV="1">
            <a:off x="5477876" y="942197"/>
            <a:ext cx="1236248" cy="75524"/>
            <a:chOff x="4023692" y="4894277"/>
            <a:chExt cx="1964495" cy="120014"/>
          </a:xfrm>
        </p:grpSpPr>
        <p:sp>
          <p:nvSpPr>
            <p:cNvPr id="23" name="矩形 22"/>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807773" y="2721201"/>
            <a:ext cx="548947" cy="427856"/>
            <a:chOff x="9439656" y="2777910"/>
            <a:chExt cx="548947" cy="427856"/>
          </a:xfrm>
          <a:solidFill>
            <a:schemeClr val="bg1"/>
          </a:solidFill>
        </p:grpSpPr>
        <p:sp>
          <p:nvSpPr>
            <p:cNvPr id="29"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268"/>
            <p:cNvSpPr>
              <a:spLocks/>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1" name="组合 30"/>
          <p:cNvGrpSpPr/>
          <p:nvPr/>
        </p:nvGrpSpPr>
        <p:grpSpPr>
          <a:xfrm>
            <a:off x="4467910" y="2734656"/>
            <a:ext cx="507238" cy="414401"/>
            <a:chOff x="9439656" y="4263297"/>
            <a:chExt cx="507238" cy="414401"/>
          </a:xfrm>
          <a:solidFill>
            <a:schemeClr val="bg1"/>
          </a:solidFill>
        </p:grpSpPr>
        <p:sp>
          <p:nvSpPr>
            <p:cNvPr id="32" name="Freeform 272"/>
            <p:cNvSpPr>
              <a:spLocks noEditPoints="1"/>
            </p:cNvSpPr>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73"/>
            <p:cNvSpPr>
              <a:spLocks/>
            </p:cNvSpPr>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74"/>
            <p:cNvSpPr>
              <a:spLocks/>
            </p:cNvSpPr>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5" name="组合 34"/>
          <p:cNvGrpSpPr/>
          <p:nvPr/>
        </p:nvGrpSpPr>
        <p:grpSpPr>
          <a:xfrm>
            <a:off x="7232151" y="2669553"/>
            <a:ext cx="513965" cy="511274"/>
            <a:chOff x="5199733" y="5670647"/>
            <a:chExt cx="513965" cy="511274"/>
          </a:xfrm>
          <a:solidFill>
            <a:schemeClr val="bg1"/>
          </a:solidFill>
        </p:grpSpPr>
        <p:sp>
          <p:nvSpPr>
            <p:cNvPr id="36" name="Freeform 245"/>
            <p:cNvSpPr>
              <a:spLocks noEditPoints="1"/>
            </p:cNvSpPr>
            <p:nvPr/>
          </p:nvSpPr>
          <p:spPr bwMode="auto">
            <a:xfrm>
              <a:off x="5199733" y="5670647"/>
              <a:ext cx="513965" cy="511274"/>
            </a:xfrm>
            <a:custGeom>
              <a:avLst/>
              <a:gdLst>
                <a:gd name="T0" fmla="*/ 121 w 243"/>
                <a:gd name="T1" fmla="*/ 0 h 242"/>
                <a:gd name="T2" fmla="*/ 0 w 243"/>
                <a:gd name="T3" fmla="*/ 121 h 242"/>
                <a:gd name="T4" fmla="*/ 121 w 243"/>
                <a:gd name="T5" fmla="*/ 242 h 242"/>
                <a:gd name="T6" fmla="*/ 243 w 243"/>
                <a:gd name="T7" fmla="*/ 121 h 242"/>
                <a:gd name="T8" fmla="*/ 121 w 243"/>
                <a:gd name="T9" fmla="*/ 0 h 242"/>
                <a:gd name="T10" fmla="*/ 38 w 243"/>
                <a:gd name="T11" fmla="*/ 69 h 242"/>
                <a:gd name="T12" fmla="*/ 70 w 243"/>
                <a:gd name="T13" fmla="*/ 38 h 242"/>
                <a:gd name="T14" fmla="*/ 75 w 243"/>
                <a:gd name="T15" fmla="*/ 43 h 242"/>
                <a:gd name="T16" fmla="*/ 44 w 243"/>
                <a:gd name="T17" fmla="*/ 74 h 242"/>
                <a:gd name="T18" fmla="*/ 38 w 243"/>
                <a:gd name="T19" fmla="*/ 69 h 242"/>
                <a:gd name="T20" fmla="*/ 54 w 243"/>
                <a:gd name="T21" fmla="*/ 74 h 242"/>
                <a:gd name="T22" fmla="*/ 75 w 243"/>
                <a:gd name="T23" fmla="*/ 54 h 242"/>
                <a:gd name="T24" fmla="*/ 80 w 243"/>
                <a:gd name="T25" fmla="*/ 59 h 242"/>
                <a:gd name="T26" fmla="*/ 59 w 243"/>
                <a:gd name="T27" fmla="*/ 79 h 242"/>
                <a:gd name="T28" fmla="*/ 54 w 243"/>
                <a:gd name="T29" fmla="*/ 74 h 242"/>
                <a:gd name="T30" fmla="*/ 80 w 243"/>
                <a:gd name="T31" fmla="*/ 69 h 242"/>
                <a:gd name="T32" fmla="*/ 85 w 243"/>
                <a:gd name="T33" fmla="*/ 74 h 242"/>
                <a:gd name="T34" fmla="*/ 75 w 243"/>
                <a:gd name="T35" fmla="*/ 85 h 242"/>
                <a:gd name="T36" fmla="*/ 70 w 243"/>
                <a:gd name="T37" fmla="*/ 79 h 242"/>
                <a:gd name="T38" fmla="*/ 80 w 243"/>
                <a:gd name="T39" fmla="*/ 69 h 242"/>
                <a:gd name="T40" fmla="*/ 121 w 243"/>
                <a:gd name="T41" fmla="*/ 168 h 242"/>
                <a:gd name="T42" fmla="*/ 75 w 243"/>
                <a:gd name="T43" fmla="*/ 121 h 242"/>
                <a:gd name="T44" fmla="*/ 121 w 243"/>
                <a:gd name="T45" fmla="*/ 74 h 242"/>
                <a:gd name="T46" fmla="*/ 168 w 243"/>
                <a:gd name="T47" fmla="*/ 121 h 242"/>
                <a:gd name="T48" fmla="*/ 121 w 243"/>
                <a:gd name="T49" fmla="*/ 168 h 242"/>
                <a:gd name="T50" fmla="*/ 168 w 243"/>
                <a:gd name="T51" fmla="*/ 157 h 242"/>
                <a:gd name="T52" fmla="*/ 173 w 243"/>
                <a:gd name="T53" fmla="*/ 162 h 242"/>
                <a:gd name="T54" fmla="*/ 163 w 243"/>
                <a:gd name="T55" fmla="*/ 173 h 242"/>
                <a:gd name="T56" fmla="*/ 158 w 243"/>
                <a:gd name="T57" fmla="*/ 168 h 242"/>
                <a:gd name="T58" fmla="*/ 168 w 243"/>
                <a:gd name="T59" fmla="*/ 157 h 242"/>
                <a:gd name="T60" fmla="*/ 184 w 243"/>
                <a:gd name="T61" fmla="*/ 162 h 242"/>
                <a:gd name="T62" fmla="*/ 189 w 243"/>
                <a:gd name="T63" fmla="*/ 168 h 242"/>
                <a:gd name="T64" fmla="*/ 168 w 243"/>
                <a:gd name="T65" fmla="*/ 188 h 242"/>
                <a:gd name="T66" fmla="*/ 163 w 243"/>
                <a:gd name="T67" fmla="*/ 183 h 242"/>
                <a:gd name="T68" fmla="*/ 184 w 243"/>
                <a:gd name="T69" fmla="*/ 162 h 242"/>
                <a:gd name="T70" fmla="*/ 173 w 243"/>
                <a:gd name="T71" fmla="*/ 204 h 242"/>
                <a:gd name="T72" fmla="*/ 168 w 243"/>
                <a:gd name="T73" fmla="*/ 199 h 242"/>
                <a:gd name="T74" fmla="*/ 199 w 243"/>
                <a:gd name="T75" fmla="*/ 168 h 242"/>
                <a:gd name="T76" fmla="*/ 204 w 243"/>
                <a:gd name="T77" fmla="*/ 173 h 242"/>
                <a:gd name="T78" fmla="*/ 173 w 243"/>
                <a:gd name="T79" fmla="*/ 20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3" h="242">
                  <a:moveTo>
                    <a:pt x="121" y="0"/>
                  </a:moveTo>
                  <a:cubicBezTo>
                    <a:pt x="54" y="0"/>
                    <a:pt x="0" y="54"/>
                    <a:pt x="0" y="121"/>
                  </a:cubicBezTo>
                  <a:cubicBezTo>
                    <a:pt x="0" y="188"/>
                    <a:pt x="54" y="242"/>
                    <a:pt x="121" y="242"/>
                  </a:cubicBezTo>
                  <a:cubicBezTo>
                    <a:pt x="188" y="242"/>
                    <a:pt x="243" y="188"/>
                    <a:pt x="243" y="121"/>
                  </a:cubicBezTo>
                  <a:cubicBezTo>
                    <a:pt x="243" y="54"/>
                    <a:pt x="188" y="0"/>
                    <a:pt x="121" y="0"/>
                  </a:cubicBezTo>
                  <a:close/>
                  <a:moveTo>
                    <a:pt x="38" y="69"/>
                  </a:moveTo>
                  <a:cubicBezTo>
                    <a:pt x="70" y="38"/>
                    <a:pt x="70" y="38"/>
                    <a:pt x="70" y="38"/>
                  </a:cubicBezTo>
                  <a:cubicBezTo>
                    <a:pt x="75" y="43"/>
                    <a:pt x="75" y="43"/>
                    <a:pt x="75" y="43"/>
                  </a:cubicBezTo>
                  <a:cubicBezTo>
                    <a:pt x="44" y="74"/>
                    <a:pt x="44" y="74"/>
                    <a:pt x="44" y="74"/>
                  </a:cubicBezTo>
                  <a:lnTo>
                    <a:pt x="38" y="69"/>
                  </a:lnTo>
                  <a:close/>
                  <a:moveTo>
                    <a:pt x="54" y="74"/>
                  </a:moveTo>
                  <a:cubicBezTo>
                    <a:pt x="75" y="54"/>
                    <a:pt x="75" y="54"/>
                    <a:pt x="75" y="54"/>
                  </a:cubicBezTo>
                  <a:cubicBezTo>
                    <a:pt x="80" y="59"/>
                    <a:pt x="80" y="59"/>
                    <a:pt x="80" y="59"/>
                  </a:cubicBezTo>
                  <a:cubicBezTo>
                    <a:pt x="59" y="79"/>
                    <a:pt x="59" y="79"/>
                    <a:pt x="59" y="79"/>
                  </a:cubicBezTo>
                  <a:lnTo>
                    <a:pt x="54" y="74"/>
                  </a:lnTo>
                  <a:close/>
                  <a:moveTo>
                    <a:pt x="80" y="69"/>
                  </a:moveTo>
                  <a:cubicBezTo>
                    <a:pt x="85" y="74"/>
                    <a:pt x="85" y="74"/>
                    <a:pt x="85" y="74"/>
                  </a:cubicBezTo>
                  <a:cubicBezTo>
                    <a:pt x="75" y="85"/>
                    <a:pt x="75" y="85"/>
                    <a:pt x="75" y="85"/>
                  </a:cubicBezTo>
                  <a:cubicBezTo>
                    <a:pt x="70" y="79"/>
                    <a:pt x="70" y="79"/>
                    <a:pt x="70" y="79"/>
                  </a:cubicBezTo>
                  <a:lnTo>
                    <a:pt x="80" y="69"/>
                  </a:lnTo>
                  <a:close/>
                  <a:moveTo>
                    <a:pt x="121" y="168"/>
                  </a:moveTo>
                  <a:cubicBezTo>
                    <a:pt x="95" y="168"/>
                    <a:pt x="75" y="147"/>
                    <a:pt x="75" y="121"/>
                  </a:cubicBezTo>
                  <a:cubicBezTo>
                    <a:pt x="75" y="95"/>
                    <a:pt x="95" y="74"/>
                    <a:pt x="121" y="74"/>
                  </a:cubicBezTo>
                  <a:cubicBezTo>
                    <a:pt x="147" y="74"/>
                    <a:pt x="168" y="95"/>
                    <a:pt x="168" y="121"/>
                  </a:cubicBezTo>
                  <a:cubicBezTo>
                    <a:pt x="168" y="147"/>
                    <a:pt x="147" y="168"/>
                    <a:pt x="121" y="168"/>
                  </a:cubicBezTo>
                  <a:close/>
                  <a:moveTo>
                    <a:pt x="168" y="157"/>
                  </a:moveTo>
                  <a:cubicBezTo>
                    <a:pt x="173" y="162"/>
                    <a:pt x="173" y="162"/>
                    <a:pt x="173" y="162"/>
                  </a:cubicBezTo>
                  <a:cubicBezTo>
                    <a:pt x="163" y="173"/>
                    <a:pt x="163" y="173"/>
                    <a:pt x="163" y="173"/>
                  </a:cubicBezTo>
                  <a:cubicBezTo>
                    <a:pt x="158" y="168"/>
                    <a:pt x="158" y="168"/>
                    <a:pt x="158" y="168"/>
                  </a:cubicBezTo>
                  <a:lnTo>
                    <a:pt x="168" y="157"/>
                  </a:lnTo>
                  <a:close/>
                  <a:moveTo>
                    <a:pt x="184" y="162"/>
                  </a:moveTo>
                  <a:cubicBezTo>
                    <a:pt x="189" y="168"/>
                    <a:pt x="189" y="168"/>
                    <a:pt x="189" y="168"/>
                  </a:cubicBezTo>
                  <a:cubicBezTo>
                    <a:pt x="168" y="188"/>
                    <a:pt x="168" y="188"/>
                    <a:pt x="168" y="188"/>
                  </a:cubicBezTo>
                  <a:cubicBezTo>
                    <a:pt x="163" y="183"/>
                    <a:pt x="163" y="183"/>
                    <a:pt x="163" y="183"/>
                  </a:cubicBezTo>
                  <a:lnTo>
                    <a:pt x="184" y="162"/>
                  </a:lnTo>
                  <a:close/>
                  <a:moveTo>
                    <a:pt x="173" y="204"/>
                  </a:moveTo>
                  <a:cubicBezTo>
                    <a:pt x="168" y="199"/>
                    <a:pt x="168" y="199"/>
                    <a:pt x="168" y="199"/>
                  </a:cubicBezTo>
                  <a:cubicBezTo>
                    <a:pt x="199" y="168"/>
                    <a:pt x="199" y="168"/>
                    <a:pt x="199" y="168"/>
                  </a:cubicBezTo>
                  <a:cubicBezTo>
                    <a:pt x="204" y="173"/>
                    <a:pt x="204" y="173"/>
                    <a:pt x="204" y="173"/>
                  </a:cubicBezTo>
                  <a:lnTo>
                    <a:pt x="173" y="2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Oval 246"/>
            <p:cNvSpPr>
              <a:spLocks noChangeArrowheads="1"/>
            </p:cNvSpPr>
            <p:nvPr/>
          </p:nvSpPr>
          <p:spPr bwMode="auto">
            <a:xfrm>
              <a:off x="5428461" y="5899375"/>
              <a:ext cx="56509" cy="5381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8" name="Freeform 233"/>
          <p:cNvSpPr>
            <a:spLocks/>
          </p:cNvSpPr>
          <p:nvPr/>
        </p:nvSpPr>
        <p:spPr bwMode="auto">
          <a:xfrm>
            <a:off x="9904800" y="2701691"/>
            <a:ext cx="555675" cy="466874"/>
          </a:xfrm>
          <a:custGeom>
            <a:avLst/>
            <a:gdLst>
              <a:gd name="T0" fmla="*/ 233 w 263"/>
              <a:gd name="T1" fmla="*/ 82 h 221"/>
              <a:gd name="T2" fmla="*/ 131 w 263"/>
              <a:gd name="T3" fmla="*/ 0 h 221"/>
              <a:gd name="T4" fmla="*/ 30 w 263"/>
              <a:gd name="T5" fmla="*/ 82 h 221"/>
              <a:gd name="T6" fmla="*/ 0 w 263"/>
              <a:gd name="T7" fmla="*/ 118 h 221"/>
              <a:gd name="T8" fmla="*/ 0 w 263"/>
              <a:gd name="T9" fmla="*/ 184 h 221"/>
              <a:gd name="T10" fmla="*/ 36 w 263"/>
              <a:gd name="T11" fmla="*/ 221 h 221"/>
              <a:gd name="T12" fmla="*/ 51 w 263"/>
              <a:gd name="T13" fmla="*/ 221 h 221"/>
              <a:gd name="T14" fmla="*/ 87 w 263"/>
              <a:gd name="T15" fmla="*/ 184 h 221"/>
              <a:gd name="T16" fmla="*/ 87 w 263"/>
              <a:gd name="T17" fmla="*/ 118 h 221"/>
              <a:gd name="T18" fmla="*/ 60 w 263"/>
              <a:gd name="T19" fmla="*/ 83 h 221"/>
              <a:gd name="T20" fmla="*/ 131 w 263"/>
              <a:gd name="T21" fmla="*/ 30 h 221"/>
              <a:gd name="T22" fmla="*/ 203 w 263"/>
              <a:gd name="T23" fmla="*/ 83 h 221"/>
              <a:gd name="T24" fmla="*/ 175 w 263"/>
              <a:gd name="T25" fmla="*/ 118 h 221"/>
              <a:gd name="T26" fmla="*/ 175 w 263"/>
              <a:gd name="T27" fmla="*/ 184 h 221"/>
              <a:gd name="T28" fmla="*/ 212 w 263"/>
              <a:gd name="T29" fmla="*/ 221 h 221"/>
              <a:gd name="T30" fmla="*/ 227 w 263"/>
              <a:gd name="T31" fmla="*/ 221 h 221"/>
              <a:gd name="T32" fmla="*/ 263 w 263"/>
              <a:gd name="T33" fmla="*/ 184 h 221"/>
              <a:gd name="T34" fmla="*/ 263 w 263"/>
              <a:gd name="T35" fmla="*/ 118 h 221"/>
              <a:gd name="T36" fmla="*/ 233 w 263"/>
              <a:gd name="T37" fmla="*/ 8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21">
                <a:moveTo>
                  <a:pt x="233" y="82"/>
                </a:moveTo>
                <a:cubicBezTo>
                  <a:pt x="223" y="35"/>
                  <a:pt x="181" y="0"/>
                  <a:pt x="131" y="0"/>
                </a:cubicBezTo>
                <a:cubicBezTo>
                  <a:pt x="82" y="0"/>
                  <a:pt x="40" y="35"/>
                  <a:pt x="30" y="82"/>
                </a:cubicBezTo>
                <a:cubicBezTo>
                  <a:pt x="13" y="85"/>
                  <a:pt x="0" y="100"/>
                  <a:pt x="0" y="118"/>
                </a:cubicBezTo>
                <a:cubicBezTo>
                  <a:pt x="0" y="184"/>
                  <a:pt x="0" y="184"/>
                  <a:pt x="0" y="184"/>
                </a:cubicBezTo>
                <a:cubicBezTo>
                  <a:pt x="0" y="204"/>
                  <a:pt x="16" y="221"/>
                  <a:pt x="36" y="221"/>
                </a:cubicBezTo>
                <a:cubicBezTo>
                  <a:pt x="51" y="221"/>
                  <a:pt x="51" y="221"/>
                  <a:pt x="51" y="221"/>
                </a:cubicBezTo>
                <a:cubicBezTo>
                  <a:pt x="71" y="221"/>
                  <a:pt x="87" y="204"/>
                  <a:pt x="87" y="184"/>
                </a:cubicBezTo>
                <a:cubicBezTo>
                  <a:pt x="87" y="118"/>
                  <a:pt x="87" y="118"/>
                  <a:pt x="87" y="118"/>
                </a:cubicBezTo>
                <a:cubicBezTo>
                  <a:pt x="87" y="101"/>
                  <a:pt x="76" y="87"/>
                  <a:pt x="60" y="83"/>
                </a:cubicBezTo>
                <a:cubicBezTo>
                  <a:pt x="69" y="51"/>
                  <a:pt x="97" y="30"/>
                  <a:pt x="131" y="30"/>
                </a:cubicBezTo>
                <a:cubicBezTo>
                  <a:pt x="165" y="30"/>
                  <a:pt x="194" y="51"/>
                  <a:pt x="203" y="83"/>
                </a:cubicBezTo>
                <a:cubicBezTo>
                  <a:pt x="187" y="87"/>
                  <a:pt x="175" y="101"/>
                  <a:pt x="175" y="118"/>
                </a:cubicBezTo>
                <a:cubicBezTo>
                  <a:pt x="175" y="184"/>
                  <a:pt x="175" y="184"/>
                  <a:pt x="175" y="184"/>
                </a:cubicBezTo>
                <a:cubicBezTo>
                  <a:pt x="175" y="204"/>
                  <a:pt x="192" y="221"/>
                  <a:pt x="212" y="221"/>
                </a:cubicBezTo>
                <a:cubicBezTo>
                  <a:pt x="227" y="221"/>
                  <a:pt x="227" y="221"/>
                  <a:pt x="227" y="221"/>
                </a:cubicBezTo>
                <a:cubicBezTo>
                  <a:pt x="247" y="221"/>
                  <a:pt x="263" y="204"/>
                  <a:pt x="263" y="184"/>
                </a:cubicBezTo>
                <a:cubicBezTo>
                  <a:pt x="263" y="118"/>
                  <a:pt x="263" y="118"/>
                  <a:pt x="263" y="118"/>
                </a:cubicBezTo>
                <a:cubicBezTo>
                  <a:pt x="263" y="100"/>
                  <a:pt x="250" y="85"/>
                  <a:pt x="233"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80382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5400000">
            <a:off x="6475694" y="1018101"/>
            <a:ext cx="1557753" cy="2277385"/>
          </a:xfrm>
          <a:custGeom>
            <a:avLst/>
            <a:gdLst>
              <a:gd name="connsiteX0" fmla="*/ 0 w 1557753"/>
              <a:gd name="connsiteY0" fmla="*/ 936737 h 2277385"/>
              <a:gd name="connsiteX1" fmla="*/ 9646 w 1557753"/>
              <a:gd name="connsiteY1" fmla="*/ 901069 h 2277385"/>
              <a:gd name="connsiteX2" fmla="*/ 15362 w 1557753"/>
              <a:gd name="connsiteY2" fmla="*/ 894742 h 2277385"/>
              <a:gd name="connsiteX3" fmla="*/ 13409 w 1557753"/>
              <a:gd name="connsiteY3" fmla="*/ 894184 h 2277385"/>
              <a:gd name="connsiteX4" fmla="*/ 677067 w 1557753"/>
              <a:gd name="connsiteY4" fmla="*/ 40023 h 2277385"/>
              <a:gd name="connsiteX5" fmla="*/ 678024 w 1557753"/>
              <a:gd name="connsiteY5" fmla="*/ 41497 h 2277385"/>
              <a:gd name="connsiteX6" fmla="*/ 691263 w 1557753"/>
              <a:gd name="connsiteY6" fmla="*/ 26840 h 2277385"/>
              <a:gd name="connsiteX7" fmla="*/ 778061 w 1557753"/>
              <a:gd name="connsiteY7" fmla="*/ 0 h 2277385"/>
              <a:gd name="connsiteX8" fmla="*/ 864860 w 1557753"/>
              <a:gd name="connsiteY8" fmla="*/ 26840 h 2277385"/>
              <a:gd name="connsiteX9" fmla="*/ 878704 w 1557753"/>
              <a:gd name="connsiteY9" fmla="*/ 42168 h 2277385"/>
              <a:gd name="connsiteX10" fmla="*/ 880154 w 1557753"/>
              <a:gd name="connsiteY10" fmla="*/ 41436 h 2277385"/>
              <a:gd name="connsiteX11" fmla="*/ 1542082 w 1557753"/>
              <a:gd name="connsiteY11" fmla="*/ 893370 h 2277385"/>
              <a:gd name="connsiteX12" fmla="*/ 1541355 w 1557753"/>
              <a:gd name="connsiteY12" fmla="*/ 893594 h 2277385"/>
              <a:gd name="connsiteX13" fmla="*/ 1548106 w 1557753"/>
              <a:gd name="connsiteY13" fmla="*/ 901069 h 2277385"/>
              <a:gd name="connsiteX14" fmla="*/ 1557753 w 1557753"/>
              <a:gd name="connsiteY14" fmla="*/ 936737 h 2277385"/>
              <a:gd name="connsiteX15" fmla="*/ 1482782 w 1557753"/>
              <a:gd name="connsiteY15" fmla="*/ 1021169 h 2277385"/>
              <a:gd name="connsiteX16" fmla="*/ 1444460 w 1557753"/>
              <a:gd name="connsiteY16" fmla="*/ 1026944 h 2277385"/>
              <a:gd name="connsiteX17" fmla="*/ 1444118 w 1557753"/>
              <a:gd name="connsiteY17" fmla="*/ 1028369 h 2277385"/>
              <a:gd name="connsiteX18" fmla="*/ 1435006 w 1557753"/>
              <a:gd name="connsiteY18" fmla="*/ 1028369 h 2277385"/>
              <a:gd name="connsiteX19" fmla="*/ 1435002 w 1557753"/>
              <a:gd name="connsiteY19" fmla="*/ 1028369 h 2277385"/>
              <a:gd name="connsiteX20" fmla="*/ 1434998 w 1557753"/>
              <a:gd name="connsiteY20" fmla="*/ 1028369 h 2277385"/>
              <a:gd name="connsiteX21" fmla="*/ 1231107 w 1557753"/>
              <a:gd name="connsiteY21" fmla="*/ 1028369 h 2277385"/>
              <a:gd name="connsiteX22" fmla="*/ 1231107 w 1557753"/>
              <a:gd name="connsiteY22" fmla="*/ 2277385 h 2277385"/>
              <a:gd name="connsiteX23" fmla="*/ 326646 w 1557753"/>
              <a:gd name="connsiteY23" fmla="*/ 2277385 h 2277385"/>
              <a:gd name="connsiteX24" fmla="*/ 326646 w 1557753"/>
              <a:gd name="connsiteY24" fmla="*/ 1028369 h 2277385"/>
              <a:gd name="connsiteX25" fmla="*/ 122756 w 1557753"/>
              <a:gd name="connsiteY25" fmla="*/ 1028369 h 2277385"/>
              <a:gd name="connsiteX26" fmla="*/ 122751 w 1557753"/>
              <a:gd name="connsiteY26" fmla="*/ 1028369 h 2277385"/>
              <a:gd name="connsiteX27" fmla="*/ 122747 w 1557753"/>
              <a:gd name="connsiteY27" fmla="*/ 1028369 h 2277385"/>
              <a:gd name="connsiteX28" fmla="*/ 113310 w 1557753"/>
              <a:gd name="connsiteY28" fmla="*/ 1028369 h 2277385"/>
              <a:gd name="connsiteX29" fmla="*/ 113189 w 1557753"/>
              <a:gd name="connsiteY29" fmla="*/ 1026928 h 2277385"/>
              <a:gd name="connsiteX30" fmla="*/ 74971 w 1557753"/>
              <a:gd name="connsiteY30" fmla="*/ 1021169 h 2277385"/>
              <a:gd name="connsiteX31" fmla="*/ 0 w 1557753"/>
              <a:gd name="connsiteY31" fmla="*/ 936737 h 227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57753" h="2277385">
                <a:moveTo>
                  <a:pt x="0" y="936737"/>
                </a:moveTo>
                <a:cubicBezTo>
                  <a:pt x="0" y="924085"/>
                  <a:pt x="3434" y="912032"/>
                  <a:pt x="9646" y="901069"/>
                </a:cubicBezTo>
                <a:lnTo>
                  <a:pt x="15362" y="894742"/>
                </a:lnTo>
                <a:lnTo>
                  <a:pt x="13409" y="894184"/>
                </a:lnTo>
                <a:lnTo>
                  <a:pt x="677067" y="40023"/>
                </a:lnTo>
                <a:lnTo>
                  <a:pt x="678024" y="41497"/>
                </a:lnTo>
                <a:lnTo>
                  <a:pt x="691263" y="26840"/>
                </a:lnTo>
                <a:cubicBezTo>
                  <a:pt x="713476" y="10258"/>
                  <a:pt x="744164" y="0"/>
                  <a:pt x="778061" y="0"/>
                </a:cubicBezTo>
                <a:cubicBezTo>
                  <a:pt x="811958" y="0"/>
                  <a:pt x="842646" y="10258"/>
                  <a:pt x="864860" y="26840"/>
                </a:cubicBezTo>
                <a:lnTo>
                  <a:pt x="878704" y="42168"/>
                </a:lnTo>
                <a:lnTo>
                  <a:pt x="880154" y="41436"/>
                </a:lnTo>
                <a:lnTo>
                  <a:pt x="1542082" y="893370"/>
                </a:lnTo>
                <a:lnTo>
                  <a:pt x="1541355" y="893594"/>
                </a:lnTo>
                <a:lnTo>
                  <a:pt x="1548106" y="901069"/>
                </a:lnTo>
                <a:cubicBezTo>
                  <a:pt x="1554318" y="912032"/>
                  <a:pt x="1557753" y="924085"/>
                  <a:pt x="1557753" y="936737"/>
                </a:cubicBezTo>
                <a:cubicBezTo>
                  <a:pt x="1557753" y="974692"/>
                  <a:pt x="1526840" y="1007258"/>
                  <a:pt x="1482782" y="1021169"/>
                </a:cubicBezTo>
                <a:lnTo>
                  <a:pt x="1444460" y="1026944"/>
                </a:lnTo>
                <a:lnTo>
                  <a:pt x="1444118" y="1028369"/>
                </a:lnTo>
                <a:lnTo>
                  <a:pt x="1435006" y="1028369"/>
                </a:lnTo>
                <a:lnTo>
                  <a:pt x="1435002" y="1028369"/>
                </a:lnTo>
                <a:lnTo>
                  <a:pt x="1434998" y="1028369"/>
                </a:lnTo>
                <a:lnTo>
                  <a:pt x="1231107" y="1028369"/>
                </a:lnTo>
                <a:lnTo>
                  <a:pt x="1231107" y="2277385"/>
                </a:lnTo>
                <a:lnTo>
                  <a:pt x="326646" y="2277385"/>
                </a:lnTo>
                <a:lnTo>
                  <a:pt x="326646" y="1028369"/>
                </a:lnTo>
                <a:lnTo>
                  <a:pt x="122756" y="1028369"/>
                </a:lnTo>
                <a:lnTo>
                  <a:pt x="122751" y="1028369"/>
                </a:lnTo>
                <a:lnTo>
                  <a:pt x="122747" y="1028369"/>
                </a:lnTo>
                <a:lnTo>
                  <a:pt x="113310" y="1028369"/>
                </a:lnTo>
                <a:lnTo>
                  <a:pt x="113189" y="1026928"/>
                </a:lnTo>
                <a:lnTo>
                  <a:pt x="74971" y="1021169"/>
                </a:lnTo>
                <a:cubicBezTo>
                  <a:pt x="30913" y="1007258"/>
                  <a:pt x="0" y="974692"/>
                  <a:pt x="0" y="936737"/>
                </a:cubicBezTo>
                <a:close/>
              </a:path>
            </a:pathLst>
          </a:cu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125817" y="1648961"/>
            <a:ext cx="1053548" cy="1015663"/>
          </a:xfrm>
          <a:prstGeom prst="rect">
            <a:avLst/>
          </a:prstGeom>
          <a:noFill/>
        </p:spPr>
        <p:txBody>
          <a:bodyPr wrap="square" rtlCol="0">
            <a:spAutoFit/>
          </a:bodyPr>
          <a:lstStyle/>
          <a:p>
            <a:pPr algn="ctr"/>
            <a:r>
              <a:rPr lang="en-US" altLang="zh-CN" sz="6000" dirty="0">
                <a:solidFill>
                  <a:schemeClr val="bg1"/>
                </a:solidFill>
              </a:rPr>
              <a:t>02</a:t>
            </a:r>
            <a:endParaRPr lang="zh-CN" altLang="en-US" sz="6000" dirty="0">
              <a:solidFill>
                <a:schemeClr val="bg1"/>
              </a:solidFill>
            </a:endParaRPr>
          </a:p>
        </p:txBody>
      </p:sp>
      <p:sp>
        <p:nvSpPr>
          <p:cNvPr id="4" name="任意多边形 3"/>
          <p:cNvSpPr/>
          <p:nvPr/>
        </p:nvSpPr>
        <p:spPr>
          <a:xfrm>
            <a:off x="3734523" y="1407734"/>
            <a:ext cx="1557753" cy="2277385"/>
          </a:xfrm>
          <a:custGeom>
            <a:avLst/>
            <a:gdLst>
              <a:gd name="connsiteX0" fmla="*/ 0 w 1557753"/>
              <a:gd name="connsiteY0" fmla="*/ 936737 h 2277385"/>
              <a:gd name="connsiteX1" fmla="*/ 9646 w 1557753"/>
              <a:gd name="connsiteY1" fmla="*/ 901069 h 2277385"/>
              <a:gd name="connsiteX2" fmla="*/ 15362 w 1557753"/>
              <a:gd name="connsiteY2" fmla="*/ 894742 h 2277385"/>
              <a:gd name="connsiteX3" fmla="*/ 13409 w 1557753"/>
              <a:gd name="connsiteY3" fmla="*/ 894184 h 2277385"/>
              <a:gd name="connsiteX4" fmla="*/ 677067 w 1557753"/>
              <a:gd name="connsiteY4" fmla="*/ 40023 h 2277385"/>
              <a:gd name="connsiteX5" fmla="*/ 678024 w 1557753"/>
              <a:gd name="connsiteY5" fmla="*/ 41497 h 2277385"/>
              <a:gd name="connsiteX6" fmla="*/ 691263 w 1557753"/>
              <a:gd name="connsiteY6" fmla="*/ 26840 h 2277385"/>
              <a:gd name="connsiteX7" fmla="*/ 778061 w 1557753"/>
              <a:gd name="connsiteY7" fmla="*/ 0 h 2277385"/>
              <a:gd name="connsiteX8" fmla="*/ 864860 w 1557753"/>
              <a:gd name="connsiteY8" fmla="*/ 26840 h 2277385"/>
              <a:gd name="connsiteX9" fmla="*/ 878704 w 1557753"/>
              <a:gd name="connsiteY9" fmla="*/ 42168 h 2277385"/>
              <a:gd name="connsiteX10" fmla="*/ 880154 w 1557753"/>
              <a:gd name="connsiteY10" fmla="*/ 41436 h 2277385"/>
              <a:gd name="connsiteX11" fmla="*/ 1542082 w 1557753"/>
              <a:gd name="connsiteY11" fmla="*/ 893370 h 2277385"/>
              <a:gd name="connsiteX12" fmla="*/ 1541355 w 1557753"/>
              <a:gd name="connsiteY12" fmla="*/ 893594 h 2277385"/>
              <a:gd name="connsiteX13" fmla="*/ 1548106 w 1557753"/>
              <a:gd name="connsiteY13" fmla="*/ 901069 h 2277385"/>
              <a:gd name="connsiteX14" fmla="*/ 1557753 w 1557753"/>
              <a:gd name="connsiteY14" fmla="*/ 936737 h 2277385"/>
              <a:gd name="connsiteX15" fmla="*/ 1482782 w 1557753"/>
              <a:gd name="connsiteY15" fmla="*/ 1021169 h 2277385"/>
              <a:gd name="connsiteX16" fmla="*/ 1444460 w 1557753"/>
              <a:gd name="connsiteY16" fmla="*/ 1026944 h 2277385"/>
              <a:gd name="connsiteX17" fmla="*/ 1444118 w 1557753"/>
              <a:gd name="connsiteY17" fmla="*/ 1028369 h 2277385"/>
              <a:gd name="connsiteX18" fmla="*/ 1435006 w 1557753"/>
              <a:gd name="connsiteY18" fmla="*/ 1028369 h 2277385"/>
              <a:gd name="connsiteX19" fmla="*/ 1435002 w 1557753"/>
              <a:gd name="connsiteY19" fmla="*/ 1028369 h 2277385"/>
              <a:gd name="connsiteX20" fmla="*/ 1434998 w 1557753"/>
              <a:gd name="connsiteY20" fmla="*/ 1028369 h 2277385"/>
              <a:gd name="connsiteX21" fmla="*/ 1231107 w 1557753"/>
              <a:gd name="connsiteY21" fmla="*/ 1028369 h 2277385"/>
              <a:gd name="connsiteX22" fmla="*/ 1231107 w 1557753"/>
              <a:gd name="connsiteY22" fmla="*/ 2277385 h 2277385"/>
              <a:gd name="connsiteX23" fmla="*/ 326646 w 1557753"/>
              <a:gd name="connsiteY23" fmla="*/ 2277385 h 2277385"/>
              <a:gd name="connsiteX24" fmla="*/ 326646 w 1557753"/>
              <a:gd name="connsiteY24" fmla="*/ 1028369 h 2277385"/>
              <a:gd name="connsiteX25" fmla="*/ 122756 w 1557753"/>
              <a:gd name="connsiteY25" fmla="*/ 1028369 h 2277385"/>
              <a:gd name="connsiteX26" fmla="*/ 122751 w 1557753"/>
              <a:gd name="connsiteY26" fmla="*/ 1028369 h 2277385"/>
              <a:gd name="connsiteX27" fmla="*/ 122747 w 1557753"/>
              <a:gd name="connsiteY27" fmla="*/ 1028369 h 2277385"/>
              <a:gd name="connsiteX28" fmla="*/ 113310 w 1557753"/>
              <a:gd name="connsiteY28" fmla="*/ 1028369 h 2277385"/>
              <a:gd name="connsiteX29" fmla="*/ 113189 w 1557753"/>
              <a:gd name="connsiteY29" fmla="*/ 1026928 h 2277385"/>
              <a:gd name="connsiteX30" fmla="*/ 74971 w 1557753"/>
              <a:gd name="connsiteY30" fmla="*/ 1021169 h 2277385"/>
              <a:gd name="connsiteX31" fmla="*/ 0 w 1557753"/>
              <a:gd name="connsiteY31" fmla="*/ 936737 h 227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57753" h="2277385">
                <a:moveTo>
                  <a:pt x="0" y="936737"/>
                </a:moveTo>
                <a:cubicBezTo>
                  <a:pt x="0" y="924085"/>
                  <a:pt x="3434" y="912032"/>
                  <a:pt x="9646" y="901069"/>
                </a:cubicBezTo>
                <a:lnTo>
                  <a:pt x="15362" y="894742"/>
                </a:lnTo>
                <a:lnTo>
                  <a:pt x="13409" y="894184"/>
                </a:lnTo>
                <a:lnTo>
                  <a:pt x="677067" y="40023"/>
                </a:lnTo>
                <a:lnTo>
                  <a:pt x="678024" y="41497"/>
                </a:lnTo>
                <a:lnTo>
                  <a:pt x="691263" y="26840"/>
                </a:lnTo>
                <a:cubicBezTo>
                  <a:pt x="713476" y="10258"/>
                  <a:pt x="744164" y="0"/>
                  <a:pt x="778061" y="0"/>
                </a:cubicBezTo>
                <a:cubicBezTo>
                  <a:pt x="811958" y="0"/>
                  <a:pt x="842646" y="10258"/>
                  <a:pt x="864860" y="26840"/>
                </a:cubicBezTo>
                <a:lnTo>
                  <a:pt x="878704" y="42168"/>
                </a:lnTo>
                <a:lnTo>
                  <a:pt x="880154" y="41436"/>
                </a:lnTo>
                <a:lnTo>
                  <a:pt x="1542082" y="893370"/>
                </a:lnTo>
                <a:lnTo>
                  <a:pt x="1541355" y="893594"/>
                </a:lnTo>
                <a:lnTo>
                  <a:pt x="1548106" y="901069"/>
                </a:lnTo>
                <a:cubicBezTo>
                  <a:pt x="1554318" y="912032"/>
                  <a:pt x="1557753" y="924085"/>
                  <a:pt x="1557753" y="936737"/>
                </a:cubicBezTo>
                <a:cubicBezTo>
                  <a:pt x="1557753" y="974692"/>
                  <a:pt x="1526840" y="1007258"/>
                  <a:pt x="1482782" y="1021169"/>
                </a:cubicBezTo>
                <a:lnTo>
                  <a:pt x="1444460" y="1026944"/>
                </a:lnTo>
                <a:lnTo>
                  <a:pt x="1444118" y="1028369"/>
                </a:lnTo>
                <a:lnTo>
                  <a:pt x="1435006" y="1028369"/>
                </a:lnTo>
                <a:lnTo>
                  <a:pt x="1435002" y="1028369"/>
                </a:lnTo>
                <a:lnTo>
                  <a:pt x="1434998" y="1028369"/>
                </a:lnTo>
                <a:lnTo>
                  <a:pt x="1231107" y="1028369"/>
                </a:lnTo>
                <a:lnTo>
                  <a:pt x="1231107" y="2277385"/>
                </a:lnTo>
                <a:lnTo>
                  <a:pt x="326646" y="2277385"/>
                </a:lnTo>
                <a:lnTo>
                  <a:pt x="326646" y="1028369"/>
                </a:lnTo>
                <a:lnTo>
                  <a:pt x="122756" y="1028369"/>
                </a:lnTo>
                <a:lnTo>
                  <a:pt x="122751" y="1028369"/>
                </a:lnTo>
                <a:lnTo>
                  <a:pt x="122747" y="1028369"/>
                </a:lnTo>
                <a:lnTo>
                  <a:pt x="113310" y="1028369"/>
                </a:lnTo>
                <a:lnTo>
                  <a:pt x="113189" y="1026928"/>
                </a:lnTo>
                <a:lnTo>
                  <a:pt x="74971" y="1021169"/>
                </a:lnTo>
                <a:cubicBezTo>
                  <a:pt x="30913" y="1007258"/>
                  <a:pt x="0" y="974692"/>
                  <a:pt x="0" y="936737"/>
                </a:cubicBezTo>
                <a:close/>
              </a:path>
            </a:pathLst>
          </a:cu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86625" y="2669456"/>
            <a:ext cx="1053548" cy="1015663"/>
          </a:xfrm>
          <a:prstGeom prst="rect">
            <a:avLst/>
          </a:prstGeom>
          <a:noFill/>
        </p:spPr>
        <p:txBody>
          <a:bodyPr wrap="square" rtlCol="0">
            <a:spAutoFit/>
          </a:bodyPr>
          <a:lstStyle/>
          <a:p>
            <a:pPr algn="ctr"/>
            <a:r>
              <a:rPr lang="en-US" altLang="zh-CN" sz="6000" dirty="0">
                <a:solidFill>
                  <a:schemeClr val="bg1"/>
                </a:solidFill>
              </a:rPr>
              <a:t>01</a:t>
            </a:r>
            <a:endParaRPr lang="zh-CN" altLang="en-US" sz="6000" dirty="0">
              <a:solidFill>
                <a:schemeClr val="bg1"/>
              </a:solidFill>
            </a:endParaRPr>
          </a:p>
        </p:txBody>
      </p:sp>
      <p:sp>
        <p:nvSpPr>
          <p:cNvPr id="6" name="任意多边形 5"/>
          <p:cNvSpPr/>
          <p:nvPr/>
        </p:nvSpPr>
        <p:spPr>
          <a:xfrm rot="10800000">
            <a:off x="6835510" y="3838806"/>
            <a:ext cx="1557753" cy="2277385"/>
          </a:xfrm>
          <a:custGeom>
            <a:avLst/>
            <a:gdLst>
              <a:gd name="connsiteX0" fmla="*/ 0 w 1557753"/>
              <a:gd name="connsiteY0" fmla="*/ 936737 h 2277385"/>
              <a:gd name="connsiteX1" fmla="*/ 9646 w 1557753"/>
              <a:gd name="connsiteY1" fmla="*/ 901069 h 2277385"/>
              <a:gd name="connsiteX2" fmla="*/ 15362 w 1557753"/>
              <a:gd name="connsiteY2" fmla="*/ 894742 h 2277385"/>
              <a:gd name="connsiteX3" fmla="*/ 13409 w 1557753"/>
              <a:gd name="connsiteY3" fmla="*/ 894184 h 2277385"/>
              <a:gd name="connsiteX4" fmla="*/ 677067 w 1557753"/>
              <a:gd name="connsiteY4" fmla="*/ 40023 h 2277385"/>
              <a:gd name="connsiteX5" fmla="*/ 678024 w 1557753"/>
              <a:gd name="connsiteY5" fmla="*/ 41497 h 2277385"/>
              <a:gd name="connsiteX6" fmla="*/ 691263 w 1557753"/>
              <a:gd name="connsiteY6" fmla="*/ 26840 h 2277385"/>
              <a:gd name="connsiteX7" fmla="*/ 778061 w 1557753"/>
              <a:gd name="connsiteY7" fmla="*/ 0 h 2277385"/>
              <a:gd name="connsiteX8" fmla="*/ 864860 w 1557753"/>
              <a:gd name="connsiteY8" fmla="*/ 26840 h 2277385"/>
              <a:gd name="connsiteX9" fmla="*/ 878704 w 1557753"/>
              <a:gd name="connsiteY9" fmla="*/ 42168 h 2277385"/>
              <a:gd name="connsiteX10" fmla="*/ 880154 w 1557753"/>
              <a:gd name="connsiteY10" fmla="*/ 41436 h 2277385"/>
              <a:gd name="connsiteX11" fmla="*/ 1542082 w 1557753"/>
              <a:gd name="connsiteY11" fmla="*/ 893370 h 2277385"/>
              <a:gd name="connsiteX12" fmla="*/ 1541355 w 1557753"/>
              <a:gd name="connsiteY12" fmla="*/ 893594 h 2277385"/>
              <a:gd name="connsiteX13" fmla="*/ 1548106 w 1557753"/>
              <a:gd name="connsiteY13" fmla="*/ 901069 h 2277385"/>
              <a:gd name="connsiteX14" fmla="*/ 1557753 w 1557753"/>
              <a:gd name="connsiteY14" fmla="*/ 936737 h 2277385"/>
              <a:gd name="connsiteX15" fmla="*/ 1482782 w 1557753"/>
              <a:gd name="connsiteY15" fmla="*/ 1021169 h 2277385"/>
              <a:gd name="connsiteX16" fmla="*/ 1444460 w 1557753"/>
              <a:gd name="connsiteY16" fmla="*/ 1026944 h 2277385"/>
              <a:gd name="connsiteX17" fmla="*/ 1444118 w 1557753"/>
              <a:gd name="connsiteY17" fmla="*/ 1028369 h 2277385"/>
              <a:gd name="connsiteX18" fmla="*/ 1435006 w 1557753"/>
              <a:gd name="connsiteY18" fmla="*/ 1028369 h 2277385"/>
              <a:gd name="connsiteX19" fmla="*/ 1435002 w 1557753"/>
              <a:gd name="connsiteY19" fmla="*/ 1028369 h 2277385"/>
              <a:gd name="connsiteX20" fmla="*/ 1434998 w 1557753"/>
              <a:gd name="connsiteY20" fmla="*/ 1028369 h 2277385"/>
              <a:gd name="connsiteX21" fmla="*/ 1231107 w 1557753"/>
              <a:gd name="connsiteY21" fmla="*/ 1028369 h 2277385"/>
              <a:gd name="connsiteX22" fmla="*/ 1231107 w 1557753"/>
              <a:gd name="connsiteY22" fmla="*/ 2277385 h 2277385"/>
              <a:gd name="connsiteX23" fmla="*/ 326646 w 1557753"/>
              <a:gd name="connsiteY23" fmla="*/ 2277385 h 2277385"/>
              <a:gd name="connsiteX24" fmla="*/ 326646 w 1557753"/>
              <a:gd name="connsiteY24" fmla="*/ 1028369 h 2277385"/>
              <a:gd name="connsiteX25" fmla="*/ 122756 w 1557753"/>
              <a:gd name="connsiteY25" fmla="*/ 1028369 h 2277385"/>
              <a:gd name="connsiteX26" fmla="*/ 122751 w 1557753"/>
              <a:gd name="connsiteY26" fmla="*/ 1028369 h 2277385"/>
              <a:gd name="connsiteX27" fmla="*/ 122747 w 1557753"/>
              <a:gd name="connsiteY27" fmla="*/ 1028369 h 2277385"/>
              <a:gd name="connsiteX28" fmla="*/ 113310 w 1557753"/>
              <a:gd name="connsiteY28" fmla="*/ 1028369 h 2277385"/>
              <a:gd name="connsiteX29" fmla="*/ 113189 w 1557753"/>
              <a:gd name="connsiteY29" fmla="*/ 1026928 h 2277385"/>
              <a:gd name="connsiteX30" fmla="*/ 74971 w 1557753"/>
              <a:gd name="connsiteY30" fmla="*/ 1021169 h 2277385"/>
              <a:gd name="connsiteX31" fmla="*/ 0 w 1557753"/>
              <a:gd name="connsiteY31" fmla="*/ 936737 h 227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57753" h="2277385">
                <a:moveTo>
                  <a:pt x="0" y="936737"/>
                </a:moveTo>
                <a:cubicBezTo>
                  <a:pt x="0" y="924085"/>
                  <a:pt x="3434" y="912032"/>
                  <a:pt x="9646" y="901069"/>
                </a:cubicBezTo>
                <a:lnTo>
                  <a:pt x="15362" y="894742"/>
                </a:lnTo>
                <a:lnTo>
                  <a:pt x="13409" y="894184"/>
                </a:lnTo>
                <a:lnTo>
                  <a:pt x="677067" y="40023"/>
                </a:lnTo>
                <a:lnTo>
                  <a:pt x="678024" y="41497"/>
                </a:lnTo>
                <a:lnTo>
                  <a:pt x="691263" y="26840"/>
                </a:lnTo>
                <a:cubicBezTo>
                  <a:pt x="713476" y="10258"/>
                  <a:pt x="744164" y="0"/>
                  <a:pt x="778061" y="0"/>
                </a:cubicBezTo>
                <a:cubicBezTo>
                  <a:pt x="811958" y="0"/>
                  <a:pt x="842646" y="10258"/>
                  <a:pt x="864860" y="26840"/>
                </a:cubicBezTo>
                <a:lnTo>
                  <a:pt x="878704" y="42168"/>
                </a:lnTo>
                <a:lnTo>
                  <a:pt x="880154" y="41436"/>
                </a:lnTo>
                <a:lnTo>
                  <a:pt x="1542082" y="893370"/>
                </a:lnTo>
                <a:lnTo>
                  <a:pt x="1541355" y="893594"/>
                </a:lnTo>
                <a:lnTo>
                  <a:pt x="1548106" y="901069"/>
                </a:lnTo>
                <a:cubicBezTo>
                  <a:pt x="1554318" y="912032"/>
                  <a:pt x="1557753" y="924085"/>
                  <a:pt x="1557753" y="936737"/>
                </a:cubicBezTo>
                <a:cubicBezTo>
                  <a:pt x="1557753" y="974692"/>
                  <a:pt x="1526840" y="1007258"/>
                  <a:pt x="1482782" y="1021169"/>
                </a:cubicBezTo>
                <a:lnTo>
                  <a:pt x="1444460" y="1026944"/>
                </a:lnTo>
                <a:lnTo>
                  <a:pt x="1444118" y="1028369"/>
                </a:lnTo>
                <a:lnTo>
                  <a:pt x="1435006" y="1028369"/>
                </a:lnTo>
                <a:lnTo>
                  <a:pt x="1435002" y="1028369"/>
                </a:lnTo>
                <a:lnTo>
                  <a:pt x="1434998" y="1028369"/>
                </a:lnTo>
                <a:lnTo>
                  <a:pt x="1231107" y="1028369"/>
                </a:lnTo>
                <a:lnTo>
                  <a:pt x="1231107" y="2277385"/>
                </a:lnTo>
                <a:lnTo>
                  <a:pt x="326646" y="2277385"/>
                </a:lnTo>
                <a:lnTo>
                  <a:pt x="326646" y="1028369"/>
                </a:lnTo>
                <a:lnTo>
                  <a:pt x="122756" y="1028369"/>
                </a:lnTo>
                <a:lnTo>
                  <a:pt x="122751" y="1028369"/>
                </a:lnTo>
                <a:lnTo>
                  <a:pt x="122747" y="1028369"/>
                </a:lnTo>
                <a:lnTo>
                  <a:pt x="113310" y="1028369"/>
                </a:lnTo>
                <a:lnTo>
                  <a:pt x="113189" y="1026928"/>
                </a:lnTo>
                <a:lnTo>
                  <a:pt x="74971" y="1021169"/>
                </a:lnTo>
                <a:cubicBezTo>
                  <a:pt x="30913" y="1007258"/>
                  <a:pt x="0" y="974692"/>
                  <a:pt x="0" y="936737"/>
                </a:cubicBezTo>
                <a:close/>
              </a:path>
            </a:pathLst>
          </a:cu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093399" y="3855835"/>
            <a:ext cx="1053548" cy="1015663"/>
          </a:xfrm>
          <a:prstGeom prst="rect">
            <a:avLst/>
          </a:prstGeom>
          <a:noFill/>
        </p:spPr>
        <p:txBody>
          <a:bodyPr wrap="square" rtlCol="0">
            <a:spAutoFit/>
          </a:bodyPr>
          <a:lstStyle/>
          <a:p>
            <a:pPr algn="ctr"/>
            <a:r>
              <a:rPr lang="en-US" altLang="zh-CN" sz="6000" dirty="0">
                <a:solidFill>
                  <a:schemeClr val="bg1"/>
                </a:solidFill>
              </a:rPr>
              <a:t>03</a:t>
            </a:r>
            <a:endParaRPr lang="zh-CN" altLang="en-US" sz="6000" dirty="0">
              <a:solidFill>
                <a:schemeClr val="bg1"/>
              </a:solidFill>
            </a:endParaRPr>
          </a:p>
        </p:txBody>
      </p:sp>
      <p:sp>
        <p:nvSpPr>
          <p:cNvPr id="8" name="任意多边形 7"/>
          <p:cNvSpPr/>
          <p:nvPr/>
        </p:nvSpPr>
        <p:spPr>
          <a:xfrm rot="16200000">
            <a:off x="4094339" y="4198622"/>
            <a:ext cx="1557753" cy="2277385"/>
          </a:xfrm>
          <a:custGeom>
            <a:avLst/>
            <a:gdLst>
              <a:gd name="connsiteX0" fmla="*/ 0 w 1557753"/>
              <a:gd name="connsiteY0" fmla="*/ 936737 h 2277385"/>
              <a:gd name="connsiteX1" fmla="*/ 9646 w 1557753"/>
              <a:gd name="connsiteY1" fmla="*/ 901069 h 2277385"/>
              <a:gd name="connsiteX2" fmla="*/ 15362 w 1557753"/>
              <a:gd name="connsiteY2" fmla="*/ 894742 h 2277385"/>
              <a:gd name="connsiteX3" fmla="*/ 13409 w 1557753"/>
              <a:gd name="connsiteY3" fmla="*/ 894184 h 2277385"/>
              <a:gd name="connsiteX4" fmla="*/ 677067 w 1557753"/>
              <a:gd name="connsiteY4" fmla="*/ 40023 h 2277385"/>
              <a:gd name="connsiteX5" fmla="*/ 678024 w 1557753"/>
              <a:gd name="connsiteY5" fmla="*/ 41497 h 2277385"/>
              <a:gd name="connsiteX6" fmla="*/ 691263 w 1557753"/>
              <a:gd name="connsiteY6" fmla="*/ 26840 h 2277385"/>
              <a:gd name="connsiteX7" fmla="*/ 778061 w 1557753"/>
              <a:gd name="connsiteY7" fmla="*/ 0 h 2277385"/>
              <a:gd name="connsiteX8" fmla="*/ 864860 w 1557753"/>
              <a:gd name="connsiteY8" fmla="*/ 26840 h 2277385"/>
              <a:gd name="connsiteX9" fmla="*/ 878704 w 1557753"/>
              <a:gd name="connsiteY9" fmla="*/ 42168 h 2277385"/>
              <a:gd name="connsiteX10" fmla="*/ 880154 w 1557753"/>
              <a:gd name="connsiteY10" fmla="*/ 41436 h 2277385"/>
              <a:gd name="connsiteX11" fmla="*/ 1542082 w 1557753"/>
              <a:gd name="connsiteY11" fmla="*/ 893370 h 2277385"/>
              <a:gd name="connsiteX12" fmla="*/ 1541355 w 1557753"/>
              <a:gd name="connsiteY12" fmla="*/ 893594 h 2277385"/>
              <a:gd name="connsiteX13" fmla="*/ 1548106 w 1557753"/>
              <a:gd name="connsiteY13" fmla="*/ 901069 h 2277385"/>
              <a:gd name="connsiteX14" fmla="*/ 1557753 w 1557753"/>
              <a:gd name="connsiteY14" fmla="*/ 936737 h 2277385"/>
              <a:gd name="connsiteX15" fmla="*/ 1482782 w 1557753"/>
              <a:gd name="connsiteY15" fmla="*/ 1021169 h 2277385"/>
              <a:gd name="connsiteX16" fmla="*/ 1444460 w 1557753"/>
              <a:gd name="connsiteY16" fmla="*/ 1026944 h 2277385"/>
              <a:gd name="connsiteX17" fmla="*/ 1444118 w 1557753"/>
              <a:gd name="connsiteY17" fmla="*/ 1028369 h 2277385"/>
              <a:gd name="connsiteX18" fmla="*/ 1435006 w 1557753"/>
              <a:gd name="connsiteY18" fmla="*/ 1028369 h 2277385"/>
              <a:gd name="connsiteX19" fmla="*/ 1435002 w 1557753"/>
              <a:gd name="connsiteY19" fmla="*/ 1028369 h 2277385"/>
              <a:gd name="connsiteX20" fmla="*/ 1434998 w 1557753"/>
              <a:gd name="connsiteY20" fmla="*/ 1028369 h 2277385"/>
              <a:gd name="connsiteX21" fmla="*/ 1231107 w 1557753"/>
              <a:gd name="connsiteY21" fmla="*/ 1028369 h 2277385"/>
              <a:gd name="connsiteX22" fmla="*/ 1231107 w 1557753"/>
              <a:gd name="connsiteY22" fmla="*/ 2277385 h 2277385"/>
              <a:gd name="connsiteX23" fmla="*/ 326646 w 1557753"/>
              <a:gd name="connsiteY23" fmla="*/ 2277385 h 2277385"/>
              <a:gd name="connsiteX24" fmla="*/ 326646 w 1557753"/>
              <a:gd name="connsiteY24" fmla="*/ 1028369 h 2277385"/>
              <a:gd name="connsiteX25" fmla="*/ 122756 w 1557753"/>
              <a:gd name="connsiteY25" fmla="*/ 1028369 h 2277385"/>
              <a:gd name="connsiteX26" fmla="*/ 122751 w 1557753"/>
              <a:gd name="connsiteY26" fmla="*/ 1028369 h 2277385"/>
              <a:gd name="connsiteX27" fmla="*/ 122747 w 1557753"/>
              <a:gd name="connsiteY27" fmla="*/ 1028369 h 2277385"/>
              <a:gd name="connsiteX28" fmla="*/ 113310 w 1557753"/>
              <a:gd name="connsiteY28" fmla="*/ 1028369 h 2277385"/>
              <a:gd name="connsiteX29" fmla="*/ 113189 w 1557753"/>
              <a:gd name="connsiteY29" fmla="*/ 1026928 h 2277385"/>
              <a:gd name="connsiteX30" fmla="*/ 74971 w 1557753"/>
              <a:gd name="connsiteY30" fmla="*/ 1021169 h 2277385"/>
              <a:gd name="connsiteX31" fmla="*/ 0 w 1557753"/>
              <a:gd name="connsiteY31" fmla="*/ 936737 h 227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57753" h="2277385">
                <a:moveTo>
                  <a:pt x="0" y="936737"/>
                </a:moveTo>
                <a:cubicBezTo>
                  <a:pt x="0" y="924085"/>
                  <a:pt x="3434" y="912032"/>
                  <a:pt x="9646" y="901069"/>
                </a:cubicBezTo>
                <a:lnTo>
                  <a:pt x="15362" y="894742"/>
                </a:lnTo>
                <a:lnTo>
                  <a:pt x="13409" y="894184"/>
                </a:lnTo>
                <a:lnTo>
                  <a:pt x="677067" y="40023"/>
                </a:lnTo>
                <a:lnTo>
                  <a:pt x="678024" y="41497"/>
                </a:lnTo>
                <a:lnTo>
                  <a:pt x="691263" y="26840"/>
                </a:lnTo>
                <a:cubicBezTo>
                  <a:pt x="713476" y="10258"/>
                  <a:pt x="744164" y="0"/>
                  <a:pt x="778061" y="0"/>
                </a:cubicBezTo>
                <a:cubicBezTo>
                  <a:pt x="811958" y="0"/>
                  <a:pt x="842646" y="10258"/>
                  <a:pt x="864860" y="26840"/>
                </a:cubicBezTo>
                <a:lnTo>
                  <a:pt x="878704" y="42168"/>
                </a:lnTo>
                <a:lnTo>
                  <a:pt x="880154" y="41436"/>
                </a:lnTo>
                <a:lnTo>
                  <a:pt x="1542082" y="893370"/>
                </a:lnTo>
                <a:lnTo>
                  <a:pt x="1541355" y="893594"/>
                </a:lnTo>
                <a:lnTo>
                  <a:pt x="1548106" y="901069"/>
                </a:lnTo>
                <a:cubicBezTo>
                  <a:pt x="1554318" y="912032"/>
                  <a:pt x="1557753" y="924085"/>
                  <a:pt x="1557753" y="936737"/>
                </a:cubicBezTo>
                <a:cubicBezTo>
                  <a:pt x="1557753" y="974692"/>
                  <a:pt x="1526840" y="1007258"/>
                  <a:pt x="1482782" y="1021169"/>
                </a:cubicBezTo>
                <a:lnTo>
                  <a:pt x="1444460" y="1026944"/>
                </a:lnTo>
                <a:lnTo>
                  <a:pt x="1444118" y="1028369"/>
                </a:lnTo>
                <a:lnTo>
                  <a:pt x="1435006" y="1028369"/>
                </a:lnTo>
                <a:lnTo>
                  <a:pt x="1435002" y="1028369"/>
                </a:lnTo>
                <a:lnTo>
                  <a:pt x="1434998" y="1028369"/>
                </a:lnTo>
                <a:lnTo>
                  <a:pt x="1231107" y="1028369"/>
                </a:lnTo>
                <a:lnTo>
                  <a:pt x="1231107" y="2277385"/>
                </a:lnTo>
                <a:lnTo>
                  <a:pt x="326646" y="2277385"/>
                </a:lnTo>
                <a:lnTo>
                  <a:pt x="326646" y="1028369"/>
                </a:lnTo>
                <a:lnTo>
                  <a:pt x="122756" y="1028369"/>
                </a:lnTo>
                <a:lnTo>
                  <a:pt x="122751" y="1028369"/>
                </a:lnTo>
                <a:lnTo>
                  <a:pt x="122747" y="1028369"/>
                </a:lnTo>
                <a:lnTo>
                  <a:pt x="113310" y="1028369"/>
                </a:lnTo>
                <a:lnTo>
                  <a:pt x="113189" y="1026928"/>
                </a:lnTo>
                <a:lnTo>
                  <a:pt x="74971" y="1021169"/>
                </a:lnTo>
                <a:cubicBezTo>
                  <a:pt x="30913" y="1007258"/>
                  <a:pt x="0" y="974692"/>
                  <a:pt x="0" y="936737"/>
                </a:cubicBezTo>
                <a:close/>
              </a:path>
            </a:pathLst>
          </a:custGeom>
          <a:solidFill>
            <a:srgbClr val="F29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93094" y="4829482"/>
            <a:ext cx="1053548" cy="1015663"/>
          </a:xfrm>
          <a:prstGeom prst="rect">
            <a:avLst/>
          </a:prstGeom>
          <a:noFill/>
        </p:spPr>
        <p:txBody>
          <a:bodyPr wrap="square" rtlCol="0">
            <a:spAutoFit/>
          </a:bodyPr>
          <a:lstStyle/>
          <a:p>
            <a:pPr algn="ctr"/>
            <a:r>
              <a:rPr lang="en-US" altLang="zh-CN" sz="6000" dirty="0">
                <a:solidFill>
                  <a:schemeClr val="bg1"/>
                </a:solidFill>
              </a:rPr>
              <a:t>04</a:t>
            </a:r>
            <a:endParaRPr lang="zh-CN" altLang="en-US" sz="6000" dirty="0">
              <a:solidFill>
                <a:schemeClr val="bg1"/>
              </a:solidFill>
            </a:endParaRPr>
          </a:p>
        </p:txBody>
      </p:sp>
      <p:sp>
        <p:nvSpPr>
          <p:cNvPr id="10" name="文本框 9"/>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1" name="组合 10"/>
          <p:cNvGrpSpPr/>
          <p:nvPr/>
        </p:nvGrpSpPr>
        <p:grpSpPr>
          <a:xfrm flipV="1">
            <a:off x="5477876" y="942197"/>
            <a:ext cx="1236248" cy="75524"/>
            <a:chOff x="4023692" y="4894277"/>
            <a:chExt cx="1964495" cy="120014"/>
          </a:xfrm>
        </p:grpSpPr>
        <p:sp>
          <p:nvSpPr>
            <p:cNvPr id="12" name="矩形 11"/>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Freeform 271"/>
          <p:cNvSpPr>
            <a:spLocks noEditPoints="1"/>
          </p:cNvSpPr>
          <p:nvPr/>
        </p:nvSpPr>
        <p:spPr bwMode="auto">
          <a:xfrm>
            <a:off x="8554720" y="1955217"/>
            <a:ext cx="251351" cy="400829"/>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rgbClr val="AAC66D"/>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9" name="组合 18"/>
          <p:cNvGrpSpPr/>
          <p:nvPr/>
        </p:nvGrpSpPr>
        <p:grpSpPr>
          <a:xfrm>
            <a:off x="3398885" y="2594115"/>
            <a:ext cx="336686" cy="336686"/>
            <a:chOff x="5207806" y="4161042"/>
            <a:chExt cx="499165" cy="499165"/>
          </a:xfrm>
          <a:solidFill>
            <a:srgbClr val="1CAE97"/>
          </a:solidFill>
        </p:grpSpPr>
        <p:sp>
          <p:nvSpPr>
            <p:cNvPr id="20" name="Freeform 228"/>
            <p:cNvSpPr>
              <a:spLocks noEditPoints="1"/>
            </p:cNvSpPr>
            <p:nvPr/>
          </p:nvSpPr>
          <p:spPr bwMode="auto">
            <a:xfrm>
              <a:off x="5207806" y="4161042"/>
              <a:ext cx="499165" cy="499165"/>
            </a:xfrm>
            <a:custGeom>
              <a:avLst/>
              <a:gdLst>
                <a:gd name="T0" fmla="*/ 225 w 236"/>
                <a:gd name="T1" fmla="*/ 204 h 236"/>
                <a:gd name="T2" fmla="*/ 173 w 236"/>
                <a:gd name="T3" fmla="*/ 151 h 236"/>
                <a:gd name="T4" fmla="*/ 191 w 236"/>
                <a:gd name="T5" fmla="*/ 95 h 236"/>
                <a:gd name="T6" fmla="*/ 96 w 236"/>
                <a:gd name="T7" fmla="*/ 0 h 236"/>
                <a:gd name="T8" fmla="*/ 0 w 236"/>
                <a:gd name="T9" fmla="*/ 95 h 236"/>
                <a:gd name="T10" fmla="*/ 96 w 236"/>
                <a:gd name="T11" fmla="*/ 190 h 236"/>
                <a:gd name="T12" fmla="*/ 152 w 236"/>
                <a:gd name="T13" fmla="*/ 172 h 236"/>
                <a:gd name="T14" fmla="*/ 205 w 236"/>
                <a:gd name="T15" fmla="*/ 225 h 236"/>
                <a:gd name="T16" fmla="*/ 230 w 236"/>
                <a:gd name="T17" fmla="*/ 230 h 236"/>
                <a:gd name="T18" fmla="*/ 225 w 236"/>
                <a:gd name="T19" fmla="*/ 204 h 236"/>
                <a:gd name="T20" fmla="*/ 95 w 236"/>
                <a:gd name="T21" fmla="*/ 168 h 236"/>
                <a:gd name="T22" fmla="*/ 67 w 236"/>
                <a:gd name="T23" fmla="*/ 162 h 236"/>
                <a:gd name="T24" fmla="*/ 43 w 236"/>
                <a:gd name="T25" fmla="*/ 146 h 236"/>
                <a:gd name="T26" fmla="*/ 21 w 236"/>
                <a:gd name="T27" fmla="*/ 93 h 236"/>
                <a:gd name="T28" fmla="*/ 95 w 236"/>
                <a:gd name="T29" fmla="*/ 20 h 236"/>
                <a:gd name="T30" fmla="*/ 146 w 236"/>
                <a:gd name="T31" fmla="*/ 41 h 236"/>
                <a:gd name="T32" fmla="*/ 168 w 236"/>
                <a:gd name="T33" fmla="*/ 93 h 236"/>
                <a:gd name="T34" fmla="*/ 152 w 236"/>
                <a:gd name="T35" fmla="*/ 139 h 236"/>
                <a:gd name="T36" fmla="*/ 146 w 236"/>
                <a:gd name="T37" fmla="*/ 146 h 236"/>
                <a:gd name="T38" fmla="*/ 140 w 236"/>
                <a:gd name="T39" fmla="*/ 151 h 236"/>
                <a:gd name="T40" fmla="*/ 95 w 236"/>
                <a:gd name="T41" fmla="*/ 16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6" h="236">
                  <a:moveTo>
                    <a:pt x="225" y="204"/>
                  </a:moveTo>
                  <a:cubicBezTo>
                    <a:pt x="173" y="151"/>
                    <a:pt x="173" y="151"/>
                    <a:pt x="173" y="151"/>
                  </a:cubicBezTo>
                  <a:cubicBezTo>
                    <a:pt x="184" y="136"/>
                    <a:pt x="191" y="116"/>
                    <a:pt x="191" y="95"/>
                  </a:cubicBezTo>
                  <a:cubicBezTo>
                    <a:pt x="191" y="43"/>
                    <a:pt x="148" y="0"/>
                    <a:pt x="96" y="0"/>
                  </a:cubicBezTo>
                  <a:cubicBezTo>
                    <a:pt x="43" y="0"/>
                    <a:pt x="0" y="43"/>
                    <a:pt x="0" y="95"/>
                  </a:cubicBezTo>
                  <a:cubicBezTo>
                    <a:pt x="0" y="148"/>
                    <a:pt x="43" y="190"/>
                    <a:pt x="96" y="190"/>
                  </a:cubicBezTo>
                  <a:cubicBezTo>
                    <a:pt x="117" y="190"/>
                    <a:pt x="136" y="184"/>
                    <a:pt x="152" y="172"/>
                  </a:cubicBezTo>
                  <a:cubicBezTo>
                    <a:pt x="205" y="225"/>
                    <a:pt x="205" y="225"/>
                    <a:pt x="205" y="225"/>
                  </a:cubicBezTo>
                  <a:cubicBezTo>
                    <a:pt x="213" y="233"/>
                    <a:pt x="225" y="236"/>
                    <a:pt x="230" y="230"/>
                  </a:cubicBezTo>
                  <a:cubicBezTo>
                    <a:pt x="236" y="224"/>
                    <a:pt x="234" y="213"/>
                    <a:pt x="225" y="204"/>
                  </a:cubicBezTo>
                  <a:close/>
                  <a:moveTo>
                    <a:pt x="95" y="168"/>
                  </a:moveTo>
                  <a:cubicBezTo>
                    <a:pt x="85" y="168"/>
                    <a:pt x="75" y="166"/>
                    <a:pt x="67" y="162"/>
                  </a:cubicBezTo>
                  <a:cubicBezTo>
                    <a:pt x="58" y="158"/>
                    <a:pt x="50" y="152"/>
                    <a:pt x="43" y="146"/>
                  </a:cubicBezTo>
                  <a:cubicBezTo>
                    <a:pt x="29" y="132"/>
                    <a:pt x="21" y="113"/>
                    <a:pt x="21" y="93"/>
                  </a:cubicBezTo>
                  <a:cubicBezTo>
                    <a:pt x="21" y="53"/>
                    <a:pt x="54" y="20"/>
                    <a:pt x="95" y="20"/>
                  </a:cubicBezTo>
                  <a:cubicBezTo>
                    <a:pt x="114" y="20"/>
                    <a:pt x="133" y="27"/>
                    <a:pt x="146" y="41"/>
                  </a:cubicBezTo>
                  <a:cubicBezTo>
                    <a:pt x="160" y="55"/>
                    <a:pt x="168" y="73"/>
                    <a:pt x="168" y="93"/>
                  </a:cubicBezTo>
                  <a:cubicBezTo>
                    <a:pt x="168" y="109"/>
                    <a:pt x="162" y="126"/>
                    <a:pt x="152" y="139"/>
                  </a:cubicBezTo>
                  <a:cubicBezTo>
                    <a:pt x="150" y="142"/>
                    <a:pt x="148" y="144"/>
                    <a:pt x="146" y="146"/>
                  </a:cubicBezTo>
                  <a:cubicBezTo>
                    <a:pt x="144" y="148"/>
                    <a:pt x="142" y="150"/>
                    <a:pt x="140" y="151"/>
                  </a:cubicBezTo>
                  <a:cubicBezTo>
                    <a:pt x="127" y="162"/>
                    <a:pt x="111" y="168"/>
                    <a:pt x="95"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29"/>
            <p:cNvSpPr>
              <a:spLocks/>
            </p:cNvSpPr>
            <p:nvPr/>
          </p:nvSpPr>
          <p:spPr bwMode="auto">
            <a:xfrm>
              <a:off x="5284497" y="4232351"/>
              <a:ext cx="247564" cy="247564"/>
            </a:xfrm>
            <a:custGeom>
              <a:avLst/>
              <a:gdLst>
                <a:gd name="T0" fmla="*/ 100 w 117"/>
                <a:gd name="T1" fmla="*/ 17 h 117"/>
                <a:gd name="T2" fmla="*/ 59 w 117"/>
                <a:gd name="T3" fmla="*/ 0 h 117"/>
                <a:gd name="T4" fmla="*/ 0 w 117"/>
                <a:gd name="T5" fmla="*/ 59 h 117"/>
                <a:gd name="T6" fmla="*/ 17 w 117"/>
                <a:gd name="T7" fmla="*/ 100 h 117"/>
                <a:gd name="T8" fmla="*/ 59 w 117"/>
                <a:gd name="T9" fmla="*/ 117 h 117"/>
                <a:gd name="T10" fmla="*/ 100 w 117"/>
                <a:gd name="T11" fmla="*/ 100 h 117"/>
                <a:gd name="T12" fmla="*/ 117 w 117"/>
                <a:gd name="T13" fmla="*/ 59 h 117"/>
                <a:gd name="T14" fmla="*/ 100 w 117"/>
                <a:gd name="T15" fmla="*/ 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7">
                  <a:moveTo>
                    <a:pt x="100" y="17"/>
                  </a:moveTo>
                  <a:cubicBezTo>
                    <a:pt x="89" y="6"/>
                    <a:pt x="74" y="0"/>
                    <a:pt x="59" y="0"/>
                  </a:cubicBezTo>
                  <a:cubicBezTo>
                    <a:pt x="26" y="0"/>
                    <a:pt x="0" y="26"/>
                    <a:pt x="0" y="59"/>
                  </a:cubicBezTo>
                  <a:cubicBezTo>
                    <a:pt x="0" y="74"/>
                    <a:pt x="6" y="89"/>
                    <a:pt x="17" y="100"/>
                  </a:cubicBezTo>
                  <a:cubicBezTo>
                    <a:pt x="28" y="111"/>
                    <a:pt x="43" y="117"/>
                    <a:pt x="59" y="117"/>
                  </a:cubicBezTo>
                  <a:cubicBezTo>
                    <a:pt x="74" y="117"/>
                    <a:pt x="89" y="111"/>
                    <a:pt x="100" y="100"/>
                  </a:cubicBezTo>
                  <a:cubicBezTo>
                    <a:pt x="111" y="89"/>
                    <a:pt x="117" y="74"/>
                    <a:pt x="117" y="59"/>
                  </a:cubicBezTo>
                  <a:cubicBezTo>
                    <a:pt x="117" y="43"/>
                    <a:pt x="111" y="28"/>
                    <a:pt x="100"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组合 21"/>
          <p:cNvGrpSpPr/>
          <p:nvPr/>
        </p:nvGrpSpPr>
        <p:grpSpPr>
          <a:xfrm>
            <a:off x="8574864" y="4218502"/>
            <a:ext cx="246469" cy="342276"/>
            <a:chOff x="8032306" y="5624901"/>
            <a:chExt cx="429201" cy="596039"/>
          </a:xfrm>
          <a:solidFill>
            <a:srgbClr val="CB4D3E"/>
          </a:solidFill>
        </p:grpSpPr>
        <p:sp>
          <p:nvSpPr>
            <p:cNvPr id="23" name="Freeform 276"/>
            <p:cNvSpPr>
              <a:spLocks/>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77"/>
            <p:cNvSpPr>
              <a:spLocks/>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Rectangle 278"/>
            <p:cNvSpPr>
              <a:spLocks noChangeArrowheads="1"/>
            </p:cNvSpPr>
            <p:nvPr/>
          </p:nvSpPr>
          <p:spPr bwMode="auto">
            <a:xfrm>
              <a:off x="8123797" y="5837484"/>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Rectangle 279"/>
            <p:cNvSpPr>
              <a:spLocks noChangeArrowheads="1"/>
            </p:cNvSpPr>
            <p:nvPr/>
          </p:nvSpPr>
          <p:spPr bwMode="auto">
            <a:xfrm>
              <a:off x="8123797" y="5914175"/>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Rectangle 280"/>
            <p:cNvSpPr>
              <a:spLocks noChangeArrowheads="1"/>
            </p:cNvSpPr>
            <p:nvPr/>
          </p:nvSpPr>
          <p:spPr bwMode="auto">
            <a:xfrm>
              <a:off x="8123797" y="5992211"/>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Rectangle 281"/>
            <p:cNvSpPr>
              <a:spLocks noChangeArrowheads="1"/>
            </p:cNvSpPr>
            <p:nvPr/>
          </p:nvSpPr>
          <p:spPr bwMode="auto">
            <a:xfrm>
              <a:off x="8123797" y="6068903"/>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9" name="组合 28"/>
          <p:cNvGrpSpPr/>
          <p:nvPr/>
        </p:nvGrpSpPr>
        <p:grpSpPr>
          <a:xfrm>
            <a:off x="3418698" y="4601819"/>
            <a:ext cx="357598" cy="243439"/>
            <a:chOff x="5129769" y="2718710"/>
            <a:chExt cx="636402" cy="433238"/>
          </a:xfrm>
          <a:solidFill>
            <a:srgbClr val="F29B27"/>
          </a:solidFill>
        </p:grpSpPr>
        <p:sp>
          <p:nvSpPr>
            <p:cNvPr id="30" name="Freeform 230"/>
            <p:cNvSpPr>
              <a:spLocks/>
            </p:cNvSpPr>
            <p:nvPr/>
          </p:nvSpPr>
          <p:spPr bwMode="auto">
            <a:xfrm>
              <a:off x="5129769" y="2718710"/>
              <a:ext cx="491093" cy="392874"/>
            </a:xfrm>
            <a:custGeom>
              <a:avLst/>
              <a:gdLst>
                <a:gd name="T0" fmla="*/ 66 w 232"/>
                <a:gd name="T1" fmla="*/ 110 h 186"/>
                <a:gd name="T2" fmla="*/ 66 w 232"/>
                <a:gd name="T3" fmla="*/ 59 h 186"/>
                <a:gd name="T4" fmla="*/ 81 w 232"/>
                <a:gd name="T5" fmla="*/ 44 h 186"/>
                <a:gd name="T6" fmla="*/ 210 w 232"/>
                <a:gd name="T7" fmla="*/ 44 h 186"/>
                <a:gd name="T8" fmla="*/ 232 w 232"/>
                <a:gd name="T9" fmla="*/ 0 h 186"/>
                <a:gd name="T10" fmla="*/ 81 w 232"/>
                <a:gd name="T11" fmla="*/ 0 h 186"/>
                <a:gd name="T12" fmla="*/ 22 w 232"/>
                <a:gd name="T13" fmla="*/ 59 h 186"/>
                <a:gd name="T14" fmla="*/ 22 w 232"/>
                <a:gd name="T15" fmla="*/ 110 h 186"/>
                <a:gd name="T16" fmla="*/ 0 w 232"/>
                <a:gd name="T17" fmla="*/ 110 h 186"/>
                <a:gd name="T18" fmla="*/ 44 w 232"/>
                <a:gd name="T19" fmla="*/ 186 h 186"/>
                <a:gd name="T20" fmla="*/ 88 w 232"/>
                <a:gd name="T21" fmla="*/ 110 h 186"/>
                <a:gd name="T22" fmla="*/ 66 w 232"/>
                <a:gd name="T2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86">
                  <a:moveTo>
                    <a:pt x="66" y="110"/>
                  </a:moveTo>
                  <a:cubicBezTo>
                    <a:pt x="66" y="59"/>
                    <a:pt x="66" y="59"/>
                    <a:pt x="66" y="59"/>
                  </a:cubicBezTo>
                  <a:cubicBezTo>
                    <a:pt x="66" y="51"/>
                    <a:pt x="73" y="44"/>
                    <a:pt x="81" y="44"/>
                  </a:cubicBezTo>
                  <a:cubicBezTo>
                    <a:pt x="210" y="44"/>
                    <a:pt x="210" y="44"/>
                    <a:pt x="210" y="44"/>
                  </a:cubicBezTo>
                  <a:cubicBezTo>
                    <a:pt x="232" y="0"/>
                    <a:pt x="232" y="0"/>
                    <a:pt x="232" y="0"/>
                  </a:cubicBezTo>
                  <a:cubicBezTo>
                    <a:pt x="81" y="0"/>
                    <a:pt x="81" y="0"/>
                    <a:pt x="81" y="0"/>
                  </a:cubicBezTo>
                  <a:cubicBezTo>
                    <a:pt x="49" y="0"/>
                    <a:pt x="22" y="26"/>
                    <a:pt x="22" y="59"/>
                  </a:cubicBezTo>
                  <a:cubicBezTo>
                    <a:pt x="22" y="110"/>
                    <a:pt x="22" y="110"/>
                    <a:pt x="22" y="110"/>
                  </a:cubicBezTo>
                  <a:cubicBezTo>
                    <a:pt x="0" y="110"/>
                    <a:pt x="0" y="110"/>
                    <a:pt x="0" y="110"/>
                  </a:cubicBezTo>
                  <a:cubicBezTo>
                    <a:pt x="44" y="186"/>
                    <a:pt x="44" y="186"/>
                    <a:pt x="44" y="186"/>
                  </a:cubicBezTo>
                  <a:cubicBezTo>
                    <a:pt x="88" y="110"/>
                    <a:pt x="88" y="110"/>
                    <a:pt x="88" y="110"/>
                  </a:cubicBezTo>
                  <a:lnTo>
                    <a:pt x="66" y="1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231"/>
            <p:cNvSpPr>
              <a:spLocks/>
            </p:cNvSpPr>
            <p:nvPr/>
          </p:nvSpPr>
          <p:spPr bwMode="auto">
            <a:xfrm>
              <a:off x="5261624" y="2759074"/>
              <a:ext cx="504547" cy="392874"/>
            </a:xfrm>
            <a:custGeom>
              <a:avLst/>
              <a:gdLst>
                <a:gd name="T0" fmla="*/ 239 w 239"/>
                <a:gd name="T1" fmla="*/ 76 h 186"/>
                <a:gd name="T2" fmla="*/ 195 w 239"/>
                <a:gd name="T3" fmla="*/ 0 h 186"/>
                <a:gd name="T4" fmla="*/ 151 w 239"/>
                <a:gd name="T5" fmla="*/ 76 h 186"/>
                <a:gd name="T6" fmla="*/ 173 w 239"/>
                <a:gd name="T7" fmla="*/ 76 h 186"/>
                <a:gd name="T8" fmla="*/ 173 w 239"/>
                <a:gd name="T9" fmla="*/ 128 h 186"/>
                <a:gd name="T10" fmla="*/ 158 w 239"/>
                <a:gd name="T11" fmla="*/ 142 h 186"/>
                <a:gd name="T12" fmla="*/ 22 w 239"/>
                <a:gd name="T13" fmla="*/ 142 h 186"/>
                <a:gd name="T14" fmla="*/ 0 w 239"/>
                <a:gd name="T15" fmla="*/ 186 h 186"/>
                <a:gd name="T16" fmla="*/ 158 w 239"/>
                <a:gd name="T17" fmla="*/ 186 h 186"/>
                <a:gd name="T18" fmla="*/ 217 w 239"/>
                <a:gd name="T19" fmla="*/ 128 h 186"/>
                <a:gd name="T20" fmla="*/ 217 w 239"/>
                <a:gd name="T21" fmla="*/ 76 h 186"/>
                <a:gd name="T22" fmla="*/ 239 w 239"/>
                <a:gd name="T23" fmla="*/ 7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186">
                  <a:moveTo>
                    <a:pt x="239" y="76"/>
                  </a:moveTo>
                  <a:cubicBezTo>
                    <a:pt x="195" y="0"/>
                    <a:pt x="195" y="0"/>
                    <a:pt x="195" y="0"/>
                  </a:cubicBezTo>
                  <a:cubicBezTo>
                    <a:pt x="151" y="76"/>
                    <a:pt x="151" y="76"/>
                    <a:pt x="151" y="76"/>
                  </a:cubicBezTo>
                  <a:cubicBezTo>
                    <a:pt x="173" y="76"/>
                    <a:pt x="173" y="76"/>
                    <a:pt x="173" y="76"/>
                  </a:cubicBezTo>
                  <a:cubicBezTo>
                    <a:pt x="173" y="128"/>
                    <a:pt x="173" y="128"/>
                    <a:pt x="173" y="128"/>
                  </a:cubicBezTo>
                  <a:cubicBezTo>
                    <a:pt x="173" y="136"/>
                    <a:pt x="166" y="142"/>
                    <a:pt x="158" y="142"/>
                  </a:cubicBezTo>
                  <a:cubicBezTo>
                    <a:pt x="22" y="142"/>
                    <a:pt x="22" y="142"/>
                    <a:pt x="22" y="142"/>
                  </a:cubicBezTo>
                  <a:cubicBezTo>
                    <a:pt x="0" y="186"/>
                    <a:pt x="0" y="186"/>
                    <a:pt x="0" y="186"/>
                  </a:cubicBezTo>
                  <a:cubicBezTo>
                    <a:pt x="158" y="186"/>
                    <a:pt x="158" y="186"/>
                    <a:pt x="158" y="186"/>
                  </a:cubicBezTo>
                  <a:cubicBezTo>
                    <a:pt x="191" y="186"/>
                    <a:pt x="217" y="160"/>
                    <a:pt x="217" y="128"/>
                  </a:cubicBezTo>
                  <a:cubicBezTo>
                    <a:pt x="217" y="76"/>
                    <a:pt x="217" y="76"/>
                    <a:pt x="217" y="76"/>
                  </a:cubicBezTo>
                  <a:lnTo>
                    <a:pt x="239" y="7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2" name="文本框 31"/>
          <p:cNvSpPr txBox="1"/>
          <p:nvPr/>
        </p:nvSpPr>
        <p:spPr>
          <a:xfrm>
            <a:off x="8806071" y="2191674"/>
            <a:ext cx="2552809" cy="492443"/>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
        <p:nvSpPr>
          <p:cNvPr id="33" name="文本框 32"/>
          <p:cNvSpPr txBox="1"/>
          <p:nvPr/>
        </p:nvSpPr>
        <p:spPr>
          <a:xfrm>
            <a:off x="8806071" y="1896651"/>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a:off x="839340" y="2852449"/>
            <a:ext cx="2552809" cy="472950"/>
          </a:xfrm>
          <a:prstGeom prst="rect">
            <a:avLst/>
          </a:prstGeom>
          <a:noFill/>
        </p:spPr>
        <p:txBody>
          <a:bodyPr wrap="square" rtlCol="0">
            <a:spAutoFit/>
          </a:bodyPr>
          <a:lstStyle/>
          <a:p>
            <a:pPr algn="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
        <p:nvSpPr>
          <p:cNvPr id="35" name="文本框 34"/>
          <p:cNvSpPr txBox="1"/>
          <p:nvPr/>
        </p:nvSpPr>
        <p:spPr>
          <a:xfrm>
            <a:off x="2172949" y="2557426"/>
            <a:ext cx="1219200"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文本框 35"/>
          <p:cNvSpPr txBox="1"/>
          <p:nvPr/>
        </p:nvSpPr>
        <p:spPr>
          <a:xfrm>
            <a:off x="839340" y="4861338"/>
            <a:ext cx="2552809" cy="472950"/>
          </a:xfrm>
          <a:prstGeom prst="rect">
            <a:avLst/>
          </a:prstGeom>
          <a:noFill/>
        </p:spPr>
        <p:txBody>
          <a:bodyPr wrap="square" rtlCol="0">
            <a:spAutoFit/>
          </a:bodyPr>
          <a:lstStyle/>
          <a:p>
            <a:pPr algn="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
        <p:nvSpPr>
          <p:cNvPr id="37" name="文本框 36"/>
          <p:cNvSpPr txBox="1"/>
          <p:nvPr/>
        </p:nvSpPr>
        <p:spPr>
          <a:xfrm>
            <a:off x="2172949" y="4566315"/>
            <a:ext cx="1219200"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7" name="文本框 46"/>
          <p:cNvSpPr txBox="1"/>
          <p:nvPr/>
        </p:nvSpPr>
        <p:spPr>
          <a:xfrm>
            <a:off x="8806071" y="4446428"/>
            <a:ext cx="2552809" cy="492443"/>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
        <p:nvSpPr>
          <p:cNvPr id="48" name="文本框 47"/>
          <p:cNvSpPr txBox="1"/>
          <p:nvPr/>
        </p:nvSpPr>
        <p:spPr>
          <a:xfrm>
            <a:off x="8806071" y="4151405"/>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3178905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669735" y="2244589"/>
            <a:ext cx="2884004" cy="2884004"/>
          </a:xfrm>
          <a:prstGeom prst="ellipse">
            <a:avLst/>
          </a:prstGeom>
          <a:noFill/>
          <a:ln w="13335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435048" y="3011559"/>
            <a:ext cx="1383195" cy="1383195"/>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157040" y="3198193"/>
            <a:ext cx="991153" cy="991153"/>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597662" y="1737693"/>
            <a:ext cx="991153" cy="991153"/>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097918" y="3198193"/>
            <a:ext cx="991153" cy="991153"/>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627479" y="4688510"/>
            <a:ext cx="991153" cy="991153"/>
          </a:xfrm>
          <a:prstGeom prst="ellipse">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14400" y="3001614"/>
            <a:ext cx="2474843" cy="655983"/>
          </a:xfrm>
          <a:prstGeom prst="round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914400" y="3786805"/>
            <a:ext cx="2474843" cy="655983"/>
          </a:xfrm>
          <a:prstGeom prst="round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587409" y="3001614"/>
            <a:ext cx="2474843" cy="655983"/>
          </a:xfrm>
          <a:prstGeom prst="round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587409" y="3786805"/>
            <a:ext cx="2474843" cy="655983"/>
          </a:xfrm>
          <a:prstGeom prst="roundRect">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490870" y="3061250"/>
            <a:ext cx="0" cy="5466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490870" y="3836502"/>
            <a:ext cx="0" cy="5466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173818" y="3061250"/>
            <a:ext cx="0" cy="5466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173818" y="3846441"/>
            <a:ext cx="0" cy="5466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5764510" y="3487808"/>
            <a:ext cx="693469" cy="386882"/>
            <a:chOff x="5753511" y="3706916"/>
            <a:chExt cx="532119" cy="296866"/>
          </a:xfrm>
        </p:grpSpPr>
        <p:sp>
          <p:nvSpPr>
            <p:cNvPr id="16" name="Freeform 8"/>
            <p:cNvSpPr>
              <a:spLocks noEditPoints="1"/>
            </p:cNvSpPr>
            <p:nvPr/>
          </p:nvSpPr>
          <p:spPr bwMode="auto">
            <a:xfrm>
              <a:off x="5753511" y="3706916"/>
              <a:ext cx="532119" cy="296866"/>
            </a:xfrm>
            <a:custGeom>
              <a:avLst/>
              <a:gdLst>
                <a:gd name="T0" fmla="*/ 14 w 593"/>
                <a:gd name="T1" fmla="*/ 0 h 331"/>
                <a:gd name="T2" fmla="*/ 564 w 593"/>
                <a:gd name="T3" fmla="*/ 0 h 331"/>
                <a:gd name="T4" fmla="*/ 565 w 593"/>
                <a:gd name="T5" fmla="*/ 3 h 331"/>
                <a:gd name="T6" fmla="*/ 303 w 593"/>
                <a:gd name="T7" fmla="*/ 185 h 331"/>
                <a:gd name="T8" fmla="*/ 276 w 593"/>
                <a:gd name="T9" fmla="*/ 185 h 331"/>
                <a:gd name="T10" fmla="*/ 13 w 593"/>
                <a:gd name="T11" fmla="*/ 3 h 331"/>
                <a:gd name="T12" fmla="*/ 14 w 593"/>
                <a:gd name="T13" fmla="*/ 0 h 331"/>
                <a:gd name="T14" fmla="*/ 593 w 593"/>
                <a:gd name="T15" fmla="*/ 10 h 331"/>
                <a:gd name="T16" fmla="*/ 593 w 593"/>
                <a:gd name="T17" fmla="*/ 329 h 331"/>
                <a:gd name="T18" fmla="*/ 591 w 593"/>
                <a:gd name="T19" fmla="*/ 331 h 331"/>
                <a:gd name="T20" fmla="*/ 547 w 593"/>
                <a:gd name="T21" fmla="*/ 331 h 331"/>
                <a:gd name="T22" fmla="*/ 546 w 593"/>
                <a:gd name="T23" fmla="*/ 331 h 331"/>
                <a:gd name="T24" fmla="*/ 377 w 593"/>
                <a:gd name="T25" fmla="*/ 159 h 331"/>
                <a:gd name="T26" fmla="*/ 377 w 593"/>
                <a:gd name="T27" fmla="*/ 156 h 331"/>
                <a:gd name="T28" fmla="*/ 590 w 593"/>
                <a:gd name="T29" fmla="*/ 8 h 331"/>
                <a:gd name="T30" fmla="*/ 593 w 593"/>
                <a:gd name="T31" fmla="*/ 10 h 331"/>
                <a:gd name="T32" fmla="*/ 516 w 593"/>
                <a:gd name="T33" fmla="*/ 331 h 331"/>
                <a:gd name="T34" fmla="*/ 55 w 593"/>
                <a:gd name="T35" fmla="*/ 331 h 331"/>
                <a:gd name="T36" fmla="*/ 53 w 593"/>
                <a:gd name="T37" fmla="*/ 328 h 331"/>
                <a:gd name="T38" fmla="*/ 213 w 593"/>
                <a:gd name="T39" fmla="*/ 166 h 331"/>
                <a:gd name="T40" fmla="*/ 216 w 593"/>
                <a:gd name="T41" fmla="*/ 165 h 331"/>
                <a:gd name="T42" fmla="*/ 274 w 593"/>
                <a:gd name="T43" fmla="*/ 206 h 331"/>
                <a:gd name="T44" fmla="*/ 304 w 593"/>
                <a:gd name="T45" fmla="*/ 206 h 331"/>
                <a:gd name="T46" fmla="*/ 359 w 593"/>
                <a:gd name="T47" fmla="*/ 168 h 331"/>
                <a:gd name="T48" fmla="*/ 361 w 593"/>
                <a:gd name="T49" fmla="*/ 169 h 331"/>
                <a:gd name="T50" fmla="*/ 518 w 593"/>
                <a:gd name="T51" fmla="*/ 328 h 331"/>
                <a:gd name="T52" fmla="*/ 516 w 593"/>
                <a:gd name="T53" fmla="*/ 331 h 331"/>
                <a:gd name="T54" fmla="*/ 25 w 593"/>
                <a:gd name="T55" fmla="*/ 331 h 331"/>
                <a:gd name="T56" fmla="*/ 2 w 593"/>
                <a:gd name="T57" fmla="*/ 331 h 331"/>
                <a:gd name="T58" fmla="*/ 0 w 593"/>
                <a:gd name="T59" fmla="*/ 329 h 331"/>
                <a:gd name="T60" fmla="*/ 0 w 593"/>
                <a:gd name="T61" fmla="*/ 20 h 331"/>
                <a:gd name="T62" fmla="*/ 3 w 593"/>
                <a:gd name="T63" fmla="*/ 18 h 331"/>
                <a:gd name="T64" fmla="*/ 197 w 593"/>
                <a:gd name="T65" fmla="*/ 153 h 331"/>
                <a:gd name="T66" fmla="*/ 197 w 593"/>
                <a:gd name="T67" fmla="*/ 156 h 331"/>
                <a:gd name="T68" fmla="*/ 26 w 593"/>
                <a:gd name="T69" fmla="*/ 331 h 331"/>
                <a:gd name="T70" fmla="*/ 25 w 593"/>
                <a:gd name="T71"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3" h="331">
                  <a:moveTo>
                    <a:pt x="14" y="0"/>
                  </a:moveTo>
                  <a:cubicBezTo>
                    <a:pt x="197" y="0"/>
                    <a:pt x="381" y="0"/>
                    <a:pt x="564" y="0"/>
                  </a:cubicBezTo>
                  <a:cubicBezTo>
                    <a:pt x="566" y="0"/>
                    <a:pt x="567" y="2"/>
                    <a:pt x="565" y="3"/>
                  </a:cubicBezTo>
                  <a:cubicBezTo>
                    <a:pt x="478" y="64"/>
                    <a:pt x="390" y="125"/>
                    <a:pt x="303" y="185"/>
                  </a:cubicBezTo>
                  <a:cubicBezTo>
                    <a:pt x="291" y="193"/>
                    <a:pt x="287" y="193"/>
                    <a:pt x="276" y="185"/>
                  </a:cubicBezTo>
                  <a:cubicBezTo>
                    <a:pt x="188" y="125"/>
                    <a:pt x="100" y="64"/>
                    <a:pt x="13" y="3"/>
                  </a:cubicBezTo>
                  <a:cubicBezTo>
                    <a:pt x="11" y="2"/>
                    <a:pt x="12" y="0"/>
                    <a:pt x="14" y="0"/>
                  </a:cubicBezTo>
                  <a:close/>
                  <a:moveTo>
                    <a:pt x="593" y="10"/>
                  </a:moveTo>
                  <a:cubicBezTo>
                    <a:pt x="593" y="116"/>
                    <a:pt x="593" y="223"/>
                    <a:pt x="593" y="329"/>
                  </a:cubicBezTo>
                  <a:cubicBezTo>
                    <a:pt x="593" y="330"/>
                    <a:pt x="592" y="331"/>
                    <a:pt x="591" y="331"/>
                  </a:cubicBezTo>
                  <a:cubicBezTo>
                    <a:pt x="577" y="331"/>
                    <a:pt x="562" y="331"/>
                    <a:pt x="547" y="331"/>
                  </a:cubicBezTo>
                  <a:cubicBezTo>
                    <a:pt x="546" y="331"/>
                    <a:pt x="546" y="331"/>
                    <a:pt x="546" y="331"/>
                  </a:cubicBezTo>
                  <a:cubicBezTo>
                    <a:pt x="489" y="273"/>
                    <a:pt x="433" y="216"/>
                    <a:pt x="377" y="159"/>
                  </a:cubicBezTo>
                  <a:cubicBezTo>
                    <a:pt x="376" y="158"/>
                    <a:pt x="376" y="156"/>
                    <a:pt x="377" y="156"/>
                  </a:cubicBezTo>
                  <a:cubicBezTo>
                    <a:pt x="448" y="106"/>
                    <a:pt x="519" y="57"/>
                    <a:pt x="590" y="8"/>
                  </a:cubicBezTo>
                  <a:cubicBezTo>
                    <a:pt x="591" y="7"/>
                    <a:pt x="593" y="8"/>
                    <a:pt x="593" y="10"/>
                  </a:cubicBezTo>
                  <a:close/>
                  <a:moveTo>
                    <a:pt x="516" y="331"/>
                  </a:moveTo>
                  <a:cubicBezTo>
                    <a:pt x="362" y="331"/>
                    <a:pt x="209" y="331"/>
                    <a:pt x="55" y="331"/>
                  </a:cubicBezTo>
                  <a:cubicBezTo>
                    <a:pt x="53" y="331"/>
                    <a:pt x="52" y="329"/>
                    <a:pt x="53" y="328"/>
                  </a:cubicBezTo>
                  <a:cubicBezTo>
                    <a:pt x="107" y="274"/>
                    <a:pt x="160" y="220"/>
                    <a:pt x="213" y="166"/>
                  </a:cubicBezTo>
                  <a:cubicBezTo>
                    <a:pt x="214" y="165"/>
                    <a:pt x="215" y="165"/>
                    <a:pt x="216" y="165"/>
                  </a:cubicBezTo>
                  <a:cubicBezTo>
                    <a:pt x="235" y="179"/>
                    <a:pt x="254" y="192"/>
                    <a:pt x="274" y="206"/>
                  </a:cubicBezTo>
                  <a:cubicBezTo>
                    <a:pt x="287" y="215"/>
                    <a:pt x="291" y="215"/>
                    <a:pt x="304" y="206"/>
                  </a:cubicBezTo>
                  <a:cubicBezTo>
                    <a:pt x="322" y="193"/>
                    <a:pt x="340" y="181"/>
                    <a:pt x="359" y="168"/>
                  </a:cubicBezTo>
                  <a:cubicBezTo>
                    <a:pt x="359" y="168"/>
                    <a:pt x="360" y="168"/>
                    <a:pt x="361" y="169"/>
                  </a:cubicBezTo>
                  <a:cubicBezTo>
                    <a:pt x="413" y="222"/>
                    <a:pt x="466" y="275"/>
                    <a:pt x="518" y="328"/>
                  </a:cubicBezTo>
                  <a:cubicBezTo>
                    <a:pt x="519" y="329"/>
                    <a:pt x="518" y="331"/>
                    <a:pt x="516" y="331"/>
                  </a:cubicBezTo>
                  <a:close/>
                  <a:moveTo>
                    <a:pt x="25" y="331"/>
                  </a:moveTo>
                  <a:cubicBezTo>
                    <a:pt x="17" y="331"/>
                    <a:pt x="9" y="331"/>
                    <a:pt x="2" y="331"/>
                  </a:cubicBezTo>
                  <a:cubicBezTo>
                    <a:pt x="1" y="331"/>
                    <a:pt x="0" y="330"/>
                    <a:pt x="0" y="329"/>
                  </a:cubicBezTo>
                  <a:cubicBezTo>
                    <a:pt x="0" y="226"/>
                    <a:pt x="0" y="123"/>
                    <a:pt x="0" y="20"/>
                  </a:cubicBezTo>
                  <a:cubicBezTo>
                    <a:pt x="0" y="18"/>
                    <a:pt x="2" y="17"/>
                    <a:pt x="3" y="18"/>
                  </a:cubicBezTo>
                  <a:cubicBezTo>
                    <a:pt x="68" y="63"/>
                    <a:pt x="132" y="108"/>
                    <a:pt x="197" y="153"/>
                  </a:cubicBezTo>
                  <a:cubicBezTo>
                    <a:pt x="199" y="154"/>
                    <a:pt x="199" y="155"/>
                    <a:pt x="197" y="156"/>
                  </a:cubicBezTo>
                  <a:cubicBezTo>
                    <a:pt x="141" y="214"/>
                    <a:pt x="83" y="272"/>
                    <a:pt x="26" y="331"/>
                  </a:cubicBezTo>
                  <a:cubicBezTo>
                    <a:pt x="25" y="331"/>
                    <a:pt x="25" y="331"/>
                    <a:pt x="25" y="3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
            <p:cNvSpPr>
              <a:spLocks noEditPoints="1"/>
            </p:cNvSpPr>
            <p:nvPr/>
          </p:nvSpPr>
          <p:spPr bwMode="auto">
            <a:xfrm>
              <a:off x="5753511" y="3706916"/>
              <a:ext cx="532119" cy="296866"/>
            </a:xfrm>
            <a:custGeom>
              <a:avLst/>
              <a:gdLst>
                <a:gd name="T0" fmla="*/ 14 w 593"/>
                <a:gd name="T1" fmla="*/ 0 h 331"/>
                <a:gd name="T2" fmla="*/ 564 w 593"/>
                <a:gd name="T3" fmla="*/ 0 h 331"/>
                <a:gd name="T4" fmla="*/ 565 w 593"/>
                <a:gd name="T5" fmla="*/ 3 h 331"/>
                <a:gd name="T6" fmla="*/ 303 w 593"/>
                <a:gd name="T7" fmla="*/ 185 h 331"/>
                <a:gd name="T8" fmla="*/ 276 w 593"/>
                <a:gd name="T9" fmla="*/ 185 h 331"/>
                <a:gd name="T10" fmla="*/ 13 w 593"/>
                <a:gd name="T11" fmla="*/ 3 h 331"/>
                <a:gd name="T12" fmla="*/ 14 w 593"/>
                <a:gd name="T13" fmla="*/ 0 h 331"/>
                <a:gd name="T14" fmla="*/ 593 w 593"/>
                <a:gd name="T15" fmla="*/ 10 h 331"/>
                <a:gd name="T16" fmla="*/ 593 w 593"/>
                <a:gd name="T17" fmla="*/ 329 h 331"/>
                <a:gd name="T18" fmla="*/ 591 w 593"/>
                <a:gd name="T19" fmla="*/ 331 h 331"/>
                <a:gd name="T20" fmla="*/ 547 w 593"/>
                <a:gd name="T21" fmla="*/ 331 h 331"/>
                <a:gd name="T22" fmla="*/ 546 w 593"/>
                <a:gd name="T23" fmla="*/ 331 h 331"/>
                <a:gd name="T24" fmla="*/ 377 w 593"/>
                <a:gd name="T25" fmla="*/ 159 h 331"/>
                <a:gd name="T26" fmla="*/ 377 w 593"/>
                <a:gd name="T27" fmla="*/ 156 h 331"/>
                <a:gd name="T28" fmla="*/ 590 w 593"/>
                <a:gd name="T29" fmla="*/ 8 h 331"/>
                <a:gd name="T30" fmla="*/ 593 w 593"/>
                <a:gd name="T31" fmla="*/ 10 h 331"/>
                <a:gd name="T32" fmla="*/ 516 w 593"/>
                <a:gd name="T33" fmla="*/ 331 h 331"/>
                <a:gd name="T34" fmla="*/ 55 w 593"/>
                <a:gd name="T35" fmla="*/ 331 h 331"/>
                <a:gd name="T36" fmla="*/ 53 w 593"/>
                <a:gd name="T37" fmla="*/ 328 h 331"/>
                <a:gd name="T38" fmla="*/ 213 w 593"/>
                <a:gd name="T39" fmla="*/ 166 h 331"/>
                <a:gd name="T40" fmla="*/ 216 w 593"/>
                <a:gd name="T41" fmla="*/ 165 h 331"/>
                <a:gd name="T42" fmla="*/ 274 w 593"/>
                <a:gd name="T43" fmla="*/ 206 h 331"/>
                <a:gd name="T44" fmla="*/ 304 w 593"/>
                <a:gd name="T45" fmla="*/ 206 h 331"/>
                <a:gd name="T46" fmla="*/ 359 w 593"/>
                <a:gd name="T47" fmla="*/ 168 h 331"/>
                <a:gd name="T48" fmla="*/ 361 w 593"/>
                <a:gd name="T49" fmla="*/ 169 h 331"/>
                <a:gd name="T50" fmla="*/ 518 w 593"/>
                <a:gd name="T51" fmla="*/ 328 h 331"/>
                <a:gd name="T52" fmla="*/ 516 w 593"/>
                <a:gd name="T53" fmla="*/ 331 h 331"/>
                <a:gd name="T54" fmla="*/ 25 w 593"/>
                <a:gd name="T55" fmla="*/ 331 h 331"/>
                <a:gd name="T56" fmla="*/ 2 w 593"/>
                <a:gd name="T57" fmla="*/ 331 h 331"/>
                <a:gd name="T58" fmla="*/ 0 w 593"/>
                <a:gd name="T59" fmla="*/ 329 h 331"/>
                <a:gd name="T60" fmla="*/ 0 w 593"/>
                <a:gd name="T61" fmla="*/ 20 h 331"/>
                <a:gd name="T62" fmla="*/ 3 w 593"/>
                <a:gd name="T63" fmla="*/ 18 h 331"/>
                <a:gd name="T64" fmla="*/ 197 w 593"/>
                <a:gd name="T65" fmla="*/ 153 h 331"/>
                <a:gd name="T66" fmla="*/ 197 w 593"/>
                <a:gd name="T67" fmla="*/ 156 h 331"/>
                <a:gd name="T68" fmla="*/ 26 w 593"/>
                <a:gd name="T69" fmla="*/ 331 h 331"/>
                <a:gd name="T70" fmla="*/ 25 w 593"/>
                <a:gd name="T71"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3" h="331">
                  <a:moveTo>
                    <a:pt x="14" y="0"/>
                  </a:moveTo>
                  <a:cubicBezTo>
                    <a:pt x="197" y="0"/>
                    <a:pt x="381" y="0"/>
                    <a:pt x="564" y="0"/>
                  </a:cubicBezTo>
                  <a:cubicBezTo>
                    <a:pt x="566" y="0"/>
                    <a:pt x="567" y="2"/>
                    <a:pt x="565" y="3"/>
                  </a:cubicBezTo>
                  <a:cubicBezTo>
                    <a:pt x="478" y="64"/>
                    <a:pt x="390" y="125"/>
                    <a:pt x="303" y="185"/>
                  </a:cubicBezTo>
                  <a:cubicBezTo>
                    <a:pt x="291" y="193"/>
                    <a:pt x="287" y="193"/>
                    <a:pt x="276" y="185"/>
                  </a:cubicBezTo>
                  <a:cubicBezTo>
                    <a:pt x="188" y="125"/>
                    <a:pt x="100" y="64"/>
                    <a:pt x="13" y="3"/>
                  </a:cubicBezTo>
                  <a:cubicBezTo>
                    <a:pt x="11" y="2"/>
                    <a:pt x="12" y="0"/>
                    <a:pt x="14" y="0"/>
                  </a:cubicBezTo>
                  <a:close/>
                  <a:moveTo>
                    <a:pt x="593" y="10"/>
                  </a:moveTo>
                  <a:cubicBezTo>
                    <a:pt x="593" y="116"/>
                    <a:pt x="593" y="223"/>
                    <a:pt x="593" y="329"/>
                  </a:cubicBezTo>
                  <a:cubicBezTo>
                    <a:pt x="593" y="330"/>
                    <a:pt x="592" y="331"/>
                    <a:pt x="591" y="331"/>
                  </a:cubicBezTo>
                  <a:cubicBezTo>
                    <a:pt x="577" y="331"/>
                    <a:pt x="562" y="331"/>
                    <a:pt x="547" y="331"/>
                  </a:cubicBezTo>
                  <a:cubicBezTo>
                    <a:pt x="546" y="331"/>
                    <a:pt x="546" y="331"/>
                    <a:pt x="546" y="331"/>
                  </a:cubicBezTo>
                  <a:cubicBezTo>
                    <a:pt x="489" y="273"/>
                    <a:pt x="433" y="216"/>
                    <a:pt x="377" y="159"/>
                  </a:cubicBezTo>
                  <a:cubicBezTo>
                    <a:pt x="376" y="158"/>
                    <a:pt x="376" y="156"/>
                    <a:pt x="377" y="156"/>
                  </a:cubicBezTo>
                  <a:cubicBezTo>
                    <a:pt x="448" y="106"/>
                    <a:pt x="519" y="57"/>
                    <a:pt x="590" y="8"/>
                  </a:cubicBezTo>
                  <a:cubicBezTo>
                    <a:pt x="591" y="7"/>
                    <a:pt x="593" y="8"/>
                    <a:pt x="593" y="10"/>
                  </a:cubicBezTo>
                  <a:close/>
                  <a:moveTo>
                    <a:pt x="516" y="331"/>
                  </a:moveTo>
                  <a:cubicBezTo>
                    <a:pt x="362" y="331"/>
                    <a:pt x="209" y="331"/>
                    <a:pt x="55" y="331"/>
                  </a:cubicBezTo>
                  <a:cubicBezTo>
                    <a:pt x="53" y="331"/>
                    <a:pt x="52" y="329"/>
                    <a:pt x="53" y="328"/>
                  </a:cubicBezTo>
                  <a:cubicBezTo>
                    <a:pt x="107" y="274"/>
                    <a:pt x="160" y="220"/>
                    <a:pt x="213" y="166"/>
                  </a:cubicBezTo>
                  <a:cubicBezTo>
                    <a:pt x="214" y="165"/>
                    <a:pt x="215" y="165"/>
                    <a:pt x="216" y="165"/>
                  </a:cubicBezTo>
                  <a:cubicBezTo>
                    <a:pt x="235" y="179"/>
                    <a:pt x="254" y="192"/>
                    <a:pt x="274" y="206"/>
                  </a:cubicBezTo>
                  <a:cubicBezTo>
                    <a:pt x="287" y="215"/>
                    <a:pt x="291" y="215"/>
                    <a:pt x="304" y="206"/>
                  </a:cubicBezTo>
                  <a:cubicBezTo>
                    <a:pt x="322" y="193"/>
                    <a:pt x="340" y="181"/>
                    <a:pt x="359" y="168"/>
                  </a:cubicBezTo>
                  <a:cubicBezTo>
                    <a:pt x="359" y="168"/>
                    <a:pt x="360" y="168"/>
                    <a:pt x="361" y="169"/>
                  </a:cubicBezTo>
                  <a:cubicBezTo>
                    <a:pt x="413" y="222"/>
                    <a:pt x="466" y="275"/>
                    <a:pt x="518" y="328"/>
                  </a:cubicBezTo>
                  <a:cubicBezTo>
                    <a:pt x="519" y="329"/>
                    <a:pt x="518" y="331"/>
                    <a:pt x="516" y="331"/>
                  </a:cubicBezTo>
                  <a:close/>
                  <a:moveTo>
                    <a:pt x="25" y="331"/>
                  </a:moveTo>
                  <a:cubicBezTo>
                    <a:pt x="17" y="331"/>
                    <a:pt x="9" y="331"/>
                    <a:pt x="2" y="331"/>
                  </a:cubicBezTo>
                  <a:cubicBezTo>
                    <a:pt x="1" y="331"/>
                    <a:pt x="0" y="330"/>
                    <a:pt x="0" y="329"/>
                  </a:cubicBezTo>
                  <a:cubicBezTo>
                    <a:pt x="0" y="226"/>
                    <a:pt x="0" y="123"/>
                    <a:pt x="0" y="20"/>
                  </a:cubicBezTo>
                  <a:cubicBezTo>
                    <a:pt x="0" y="18"/>
                    <a:pt x="2" y="17"/>
                    <a:pt x="3" y="18"/>
                  </a:cubicBezTo>
                  <a:cubicBezTo>
                    <a:pt x="68" y="63"/>
                    <a:pt x="132" y="108"/>
                    <a:pt x="197" y="153"/>
                  </a:cubicBezTo>
                  <a:cubicBezTo>
                    <a:pt x="199" y="154"/>
                    <a:pt x="199" y="155"/>
                    <a:pt x="197" y="156"/>
                  </a:cubicBezTo>
                  <a:cubicBezTo>
                    <a:pt x="141" y="214"/>
                    <a:pt x="83" y="272"/>
                    <a:pt x="26" y="331"/>
                  </a:cubicBezTo>
                  <a:cubicBezTo>
                    <a:pt x="25" y="331"/>
                    <a:pt x="25" y="331"/>
                    <a:pt x="25" y="3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4509173" y="3448142"/>
            <a:ext cx="227251" cy="536121"/>
            <a:chOff x="4251736" y="3708960"/>
            <a:chExt cx="227251" cy="536121"/>
          </a:xfrm>
        </p:grpSpPr>
        <p:sp>
          <p:nvSpPr>
            <p:cNvPr id="17" name="Freeform 11"/>
            <p:cNvSpPr>
              <a:spLocks/>
            </p:cNvSpPr>
            <p:nvPr/>
          </p:nvSpPr>
          <p:spPr bwMode="auto">
            <a:xfrm>
              <a:off x="4251736" y="3708960"/>
              <a:ext cx="227251" cy="536121"/>
            </a:xfrm>
            <a:custGeom>
              <a:avLst/>
              <a:gdLst>
                <a:gd name="T0" fmla="*/ 208 w 253"/>
                <a:gd name="T1" fmla="*/ 0 h 597"/>
                <a:gd name="T2" fmla="*/ 218 w 253"/>
                <a:gd name="T3" fmla="*/ 5 h 597"/>
                <a:gd name="T4" fmla="*/ 220 w 253"/>
                <a:gd name="T5" fmla="*/ 15 h 597"/>
                <a:gd name="T6" fmla="*/ 188 w 253"/>
                <a:gd name="T7" fmla="*/ 128 h 597"/>
                <a:gd name="T8" fmla="*/ 186 w 253"/>
                <a:gd name="T9" fmla="*/ 161 h 597"/>
                <a:gd name="T10" fmla="*/ 252 w 253"/>
                <a:gd name="T11" fmla="*/ 499 h 597"/>
                <a:gd name="T12" fmla="*/ 248 w 253"/>
                <a:gd name="T13" fmla="*/ 517 h 597"/>
                <a:gd name="T14" fmla="*/ 154 w 253"/>
                <a:gd name="T15" fmla="*/ 585 h 597"/>
                <a:gd name="T16" fmla="*/ 97 w 253"/>
                <a:gd name="T17" fmla="*/ 584 h 597"/>
                <a:gd name="T18" fmla="*/ 5 w 253"/>
                <a:gd name="T19" fmla="*/ 517 h 597"/>
                <a:gd name="T20" fmla="*/ 1 w 253"/>
                <a:gd name="T21" fmla="*/ 499 h 597"/>
                <a:gd name="T22" fmla="*/ 67 w 253"/>
                <a:gd name="T23" fmla="*/ 161 h 597"/>
                <a:gd name="T24" fmla="*/ 65 w 253"/>
                <a:gd name="T25" fmla="*/ 128 h 597"/>
                <a:gd name="T26" fmla="*/ 34 w 253"/>
                <a:gd name="T27" fmla="*/ 15 h 597"/>
                <a:gd name="T28" fmla="*/ 35 w 253"/>
                <a:gd name="T29" fmla="*/ 5 h 597"/>
                <a:gd name="T30" fmla="*/ 45 w 253"/>
                <a:gd name="T31" fmla="*/ 0 h 597"/>
                <a:gd name="T32" fmla="*/ 208 w 253"/>
                <a:gd name="T33" fmla="*/ 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597">
                  <a:moveTo>
                    <a:pt x="208" y="0"/>
                  </a:moveTo>
                  <a:cubicBezTo>
                    <a:pt x="212" y="0"/>
                    <a:pt x="216" y="2"/>
                    <a:pt x="218" y="5"/>
                  </a:cubicBezTo>
                  <a:cubicBezTo>
                    <a:pt x="220" y="8"/>
                    <a:pt x="221" y="11"/>
                    <a:pt x="220" y="15"/>
                  </a:cubicBezTo>
                  <a:cubicBezTo>
                    <a:pt x="209" y="53"/>
                    <a:pt x="199" y="91"/>
                    <a:pt x="188" y="128"/>
                  </a:cubicBezTo>
                  <a:cubicBezTo>
                    <a:pt x="184" y="143"/>
                    <a:pt x="183" y="147"/>
                    <a:pt x="186" y="161"/>
                  </a:cubicBezTo>
                  <a:cubicBezTo>
                    <a:pt x="208" y="274"/>
                    <a:pt x="230" y="386"/>
                    <a:pt x="252" y="499"/>
                  </a:cubicBezTo>
                  <a:cubicBezTo>
                    <a:pt x="253" y="505"/>
                    <a:pt x="252" y="512"/>
                    <a:pt x="248" y="517"/>
                  </a:cubicBezTo>
                  <a:cubicBezTo>
                    <a:pt x="244" y="522"/>
                    <a:pt x="184" y="564"/>
                    <a:pt x="154" y="585"/>
                  </a:cubicBezTo>
                  <a:cubicBezTo>
                    <a:pt x="137" y="597"/>
                    <a:pt x="113" y="595"/>
                    <a:pt x="97" y="584"/>
                  </a:cubicBezTo>
                  <a:cubicBezTo>
                    <a:pt x="66" y="562"/>
                    <a:pt x="9" y="522"/>
                    <a:pt x="5" y="517"/>
                  </a:cubicBezTo>
                  <a:cubicBezTo>
                    <a:pt x="2" y="512"/>
                    <a:pt x="0" y="505"/>
                    <a:pt x="1" y="499"/>
                  </a:cubicBezTo>
                  <a:cubicBezTo>
                    <a:pt x="23" y="386"/>
                    <a:pt x="45" y="274"/>
                    <a:pt x="67" y="161"/>
                  </a:cubicBezTo>
                  <a:cubicBezTo>
                    <a:pt x="70" y="147"/>
                    <a:pt x="69" y="143"/>
                    <a:pt x="65" y="128"/>
                  </a:cubicBezTo>
                  <a:cubicBezTo>
                    <a:pt x="55" y="91"/>
                    <a:pt x="44" y="53"/>
                    <a:pt x="34" y="15"/>
                  </a:cubicBezTo>
                  <a:cubicBezTo>
                    <a:pt x="32" y="11"/>
                    <a:pt x="33" y="8"/>
                    <a:pt x="35" y="5"/>
                  </a:cubicBezTo>
                  <a:cubicBezTo>
                    <a:pt x="38" y="2"/>
                    <a:pt x="41" y="0"/>
                    <a:pt x="45" y="0"/>
                  </a:cubicBezTo>
                  <a:lnTo>
                    <a:pt x="20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7"/>
            <p:cNvSpPr>
              <a:spLocks/>
            </p:cNvSpPr>
            <p:nvPr/>
          </p:nvSpPr>
          <p:spPr bwMode="auto">
            <a:xfrm>
              <a:off x="4251736" y="3708960"/>
              <a:ext cx="227251" cy="536121"/>
            </a:xfrm>
            <a:custGeom>
              <a:avLst/>
              <a:gdLst>
                <a:gd name="T0" fmla="*/ 208 w 253"/>
                <a:gd name="T1" fmla="*/ 0 h 597"/>
                <a:gd name="T2" fmla="*/ 218 w 253"/>
                <a:gd name="T3" fmla="*/ 5 h 597"/>
                <a:gd name="T4" fmla="*/ 220 w 253"/>
                <a:gd name="T5" fmla="*/ 15 h 597"/>
                <a:gd name="T6" fmla="*/ 188 w 253"/>
                <a:gd name="T7" fmla="*/ 128 h 597"/>
                <a:gd name="T8" fmla="*/ 186 w 253"/>
                <a:gd name="T9" fmla="*/ 161 h 597"/>
                <a:gd name="T10" fmla="*/ 252 w 253"/>
                <a:gd name="T11" fmla="*/ 499 h 597"/>
                <a:gd name="T12" fmla="*/ 248 w 253"/>
                <a:gd name="T13" fmla="*/ 517 h 597"/>
                <a:gd name="T14" fmla="*/ 154 w 253"/>
                <a:gd name="T15" fmla="*/ 585 h 597"/>
                <a:gd name="T16" fmla="*/ 97 w 253"/>
                <a:gd name="T17" fmla="*/ 584 h 597"/>
                <a:gd name="T18" fmla="*/ 5 w 253"/>
                <a:gd name="T19" fmla="*/ 517 h 597"/>
                <a:gd name="T20" fmla="*/ 1 w 253"/>
                <a:gd name="T21" fmla="*/ 499 h 597"/>
                <a:gd name="T22" fmla="*/ 67 w 253"/>
                <a:gd name="T23" fmla="*/ 161 h 597"/>
                <a:gd name="T24" fmla="*/ 65 w 253"/>
                <a:gd name="T25" fmla="*/ 128 h 597"/>
                <a:gd name="T26" fmla="*/ 34 w 253"/>
                <a:gd name="T27" fmla="*/ 15 h 597"/>
                <a:gd name="T28" fmla="*/ 35 w 253"/>
                <a:gd name="T29" fmla="*/ 5 h 597"/>
                <a:gd name="T30" fmla="*/ 45 w 253"/>
                <a:gd name="T31" fmla="*/ 0 h 597"/>
                <a:gd name="T32" fmla="*/ 208 w 253"/>
                <a:gd name="T33" fmla="*/ 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597">
                  <a:moveTo>
                    <a:pt x="208" y="0"/>
                  </a:moveTo>
                  <a:cubicBezTo>
                    <a:pt x="212" y="0"/>
                    <a:pt x="216" y="2"/>
                    <a:pt x="218" y="5"/>
                  </a:cubicBezTo>
                  <a:cubicBezTo>
                    <a:pt x="220" y="8"/>
                    <a:pt x="221" y="11"/>
                    <a:pt x="220" y="15"/>
                  </a:cubicBezTo>
                  <a:cubicBezTo>
                    <a:pt x="209" y="53"/>
                    <a:pt x="199" y="91"/>
                    <a:pt x="188" y="128"/>
                  </a:cubicBezTo>
                  <a:cubicBezTo>
                    <a:pt x="184" y="143"/>
                    <a:pt x="183" y="147"/>
                    <a:pt x="186" y="161"/>
                  </a:cubicBezTo>
                  <a:cubicBezTo>
                    <a:pt x="208" y="274"/>
                    <a:pt x="230" y="386"/>
                    <a:pt x="252" y="499"/>
                  </a:cubicBezTo>
                  <a:cubicBezTo>
                    <a:pt x="253" y="505"/>
                    <a:pt x="252" y="512"/>
                    <a:pt x="248" y="517"/>
                  </a:cubicBezTo>
                  <a:cubicBezTo>
                    <a:pt x="244" y="522"/>
                    <a:pt x="184" y="564"/>
                    <a:pt x="154" y="585"/>
                  </a:cubicBezTo>
                  <a:cubicBezTo>
                    <a:pt x="137" y="597"/>
                    <a:pt x="113" y="595"/>
                    <a:pt x="97" y="584"/>
                  </a:cubicBezTo>
                  <a:cubicBezTo>
                    <a:pt x="66" y="562"/>
                    <a:pt x="9" y="522"/>
                    <a:pt x="5" y="517"/>
                  </a:cubicBezTo>
                  <a:cubicBezTo>
                    <a:pt x="2" y="512"/>
                    <a:pt x="0" y="505"/>
                    <a:pt x="1" y="499"/>
                  </a:cubicBezTo>
                  <a:cubicBezTo>
                    <a:pt x="23" y="386"/>
                    <a:pt x="45" y="274"/>
                    <a:pt x="67" y="161"/>
                  </a:cubicBezTo>
                  <a:cubicBezTo>
                    <a:pt x="70" y="147"/>
                    <a:pt x="69" y="143"/>
                    <a:pt x="65" y="128"/>
                  </a:cubicBezTo>
                  <a:cubicBezTo>
                    <a:pt x="55" y="91"/>
                    <a:pt x="44" y="53"/>
                    <a:pt x="34" y="15"/>
                  </a:cubicBezTo>
                  <a:cubicBezTo>
                    <a:pt x="32" y="11"/>
                    <a:pt x="33" y="8"/>
                    <a:pt x="35" y="5"/>
                  </a:cubicBezTo>
                  <a:cubicBezTo>
                    <a:pt x="38" y="2"/>
                    <a:pt x="41" y="0"/>
                    <a:pt x="45" y="0"/>
                  </a:cubicBezTo>
                  <a:lnTo>
                    <a:pt x="20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7325033" y="3479770"/>
            <a:ext cx="536921" cy="428096"/>
            <a:chOff x="7552150" y="3702686"/>
            <a:chExt cx="536921" cy="428096"/>
          </a:xfrm>
        </p:grpSpPr>
        <p:sp>
          <p:nvSpPr>
            <p:cNvPr id="18" name="Freeform 16"/>
            <p:cNvSpPr>
              <a:spLocks noEditPoints="1"/>
            </p:cNvSpPr>
            <p:nvPr/>
          </p:nvSpPr>
          <p:spPr bwMode="auto">
            <a:xfrm>
              <a:off x="7552150" y="3702686"/>
              <a:ext cx="536921" cy="428096"/>
            </a:xfrm>
            <a:custGeom>
              <a:avLst/>
              <a:gdLst>
                <a:gd name="T0" fmla="*/ 558 w 598"/>
                <a:gd name="T1" fmla="*/ 118 h 477"/>
                <a:gd name="T2" fmla="*/ 574 w 598"/>
                <a:gd name="T3" fmla="*/ 142 h 477"/>
                <a:gd name="T4" fmla="*/ 568 w 598"/>
                <a:gd name="T5" fmla="*/ 164 h 477"/>
                <a:gd name="T6" fmla="*/ 552 w 598"/>
                <a:gd name="T7" fmla="*/ 172 h 477"/>
                <a:gd name="T8" fmla="*/ 386 w 598"/>
                <a:gd name="T9" fmla="*/ 172 h 477"/>
                <a:gd name="T10" fmla="*/ 347 w 598"/>
                <a:gd name="T11" fmla="*/ 214 h 477"/>
                <a:gd name="T12" fmla="*/ 336 w 598"/>
                <a:gd name="T13" fmla="*/ 225 h 477"/>
                <a:gd name="T14" fmla="*/ 178 w 598"/>
                <a:gd name="T15" fmla="*/ 225 h 477"/>
                <a:gd name="T16" fmla="*/ 155 w 598"/>
                <a:gd name="T17" fmla="*/ 201 h 477"/>
                <a:gd name="T18" fmla="*/ 155 w 598"/>
                <a:gd name="T19" fmla="*/ 154 h 477"/>
                <a:gd name="T20" fmla="*/ 158 w 598"/>
                <a:gd name="T21" fmla="*/ 136 h 477"/>
                <a:gd name="T22" fmla="*/ 184 w 598"/>
                <a:gd name="T23" fmla="*/ 38 h 477"/>
                <a:gd name="T24" fmla="*/ 211 w 598"/>
                <a:gd name="T25" fmla="*/ 25 h 477"/>
                <a:gd name="T26" fmla="*/ 558 w 598"/>
                <a:gd name="T27" fmla="*/ 118 h 477"/>
                <a:gd name="T28" fmla="*/ 71 w 598"/>
                <a:gd name="T29" fmla="*/ 477 h 477"/>
                <a:gd name="T30" fmla="*/ 520 w 598"/>
                <a:gd name="T31" fmla="*/ 477 h 477"/>
                <a:gd name="T32" fmla="*/ 591 w 598"/>
                <a:gd name="T33" fmla="*/ 407 h 477"/>
                <a:gd name="T34" fmla="*/ 591 w 598"/>
                <a:gd name="T35" fmla="*/ 211 h 477"/>
                <a:gd name="T36" fmla="*/ 584 w 598"/>
                <a:gd name="T37" fmla="*/ 189 h 477"/>
                <a:gd name="T38" fmla="*/ 583 w 598"/>
                <a:gd name="T39" fmla="*/ 180 h 477"/>
                <a:gd name="T40" fmla="*/ 593 w 598"/>
                <a:gd name="T41" fmla="*/ 143 h 477"/>
                <a:gd name="T42" fmla="*/ 564 w 598"/>
                <a:gd name="T43" fmla="*/ 99 h 477"/>
                <a:gd name="T44" fmla="*/ 214 w 598"/>
                <a:gd name="T45" fmla="*/ 6 h 477"/>
                <a:gd name="T46" fmla="*/ 168 w 598"/>
                <a:gd name="T47" fmla="*/ 29 h 477"/>
                <a:gd name="T48" fmla="*/ 142 w 598"/>
                <a:gd name="T49" fmla="*/ 125 h 477"/>
                <a:gd name="T50" fmla="*/ 132 w 598"/>
                <a:gd name="T51" fmla="*/ 130 h 477"/>
                <a:gd name="T52" fmla="*/ 71 w 598"/>
                <a:gd name="T53" fmla="*/ 130 h 477"/>
                <a:gd name="T54" fmla="*/ 0 w 598"/>
                <a:gd name="T55" fmla="*/ 201 h 477"/>
                <a:gd name="T56" fmla="*/ 0 w 598"/>
                <a:gd name="T57" fmla="*/ 407 h 477"/>
                <a:gd name="T58" fmla="*/ 71 w 598"/>
                <a:gd name="T59" fmla="*/ 47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8" h="477">
                  <a:moveTo>
                    <a:pt x="558" y="118"/>
                  </a:moveTo>
                  <a:cubicBezTo>
                    <a:pt x="570" y="121"/>
                    <a:pt x="577" y="132"/>
                    <a:pt x="574" y="142"/>
                  </a:cubicBezTo>
                  <a:cubicBezTo>
                    <a:pt x="568" y="164"/>
                    <a:pt x="568" y="164"/>
                    <a:pt x="568" y="164"/>
                  </a:cubicBezTo>
                  <a:cubicBezTo>
                    <a:pt x="566" y="171"/>
                    <a:pt x="564" y="172"/>
                    <a:pt x="552" y="172"/>
                  </a:cubicBezTo>
                  <a:cubicBezTo>
                    <a:pt x="386" y="172"/>
                    <a:pt x="386" y="172"/>
                    <a:pt x="386" y="172"/>
                  </a:cubicBezTo>
                  <a:cubicBezTo>
                    <a:pt x="361" y="172"/>
                    <a:pt x="347" y="191"/>
                    <a:pt x="347" y="214"/>
                  </a:cubicBezTo>
                  <a:cubicBezTo>
                    <a:pt x="347" y="220"/>
                    <a:pt x="342" y="225"/>
                    <a:pt x="336" y="225"/>
                  </a:cubicBezTo>
                  <a:cubicBezTo>
                    <a:pt x="178" y="225"/>
                    <a:pt x="178" y="225"/>
                    <a:pt x="178" y="225"/>
                  </a:cubicBezTo>
                  <a:cubicBezTo>
                    <a:pt x="166" y="225"/>
                    <a:pt x="155" y="215"/>
                    <a:pt x="155" y="201"/>
                  </a:cubicBezTo>
                  <a:cubicBezTo>
                    <a:pt x="155" y="154"/>
                    <a:pt x="155" y="154"/>
                    <a:pt x="155" y="154"/>
                  </a:cubicBezTo>
                  <a:cubicBezTo>
                    <a:pt x="155" y="146"/>
                    <a:pt x="155" y="145"/>
                    <a:pt x="158" y="136"/>
                  </a:cubicBezTo>
                  <a:cubicBezTo>
                    <a:pt x="184" y="38"/>
                    <a:pt x="184" y="38"/>
                    <a:pt x="184" y="38"/>
                  </a:cubicBezTo>
                  <a:cubicBezTo>
                    <a:pt x="187" y="27"/>
                    <a:pt x="199" y="21"/>
                    <a:pt x="211" y="25"/>
                  </a:cubicBezTo>
                  <a:lnTo>
                    <a:pt x="558" y="118"/>
                  </a:lnTo>
                  <a:close/>
                  <a:moveTo>
                    <a:pt x="71" y="477"/>
                  </a:moveTo>
                  <a:cubicBezTo>
                    <a:pt x="520" y="477"/>
                    <a:pt x="520" y="477"/>
                    <a:pt x="520" y="477"/>
                  </a:cubicBezTo>
                  <a:cubicBezTo>
                    <a:pt x="559" y="477"/>
                    <a:pt x="591" y="446"/>
                    <a:pt x="591" y="407"/>
                  </a:cubicBezTo>
                  <a:cubicBezTo>
                    <a:pt x="591" y="211"/>
                    <a:pt x="591" y="211"/>
                    <a:pt x="591" y="211"/>
                  </a:cubicBezTo>
                  <a:cubicBezTo>
                    <a:pt x="591" y="203"/>
                    <a:pt x="588" y="195"/>
                    <a:pt x="584" y="189"/>
                  </a:cubicBezTo>
                  <a:cubicBezTo>
                    <a:pt x="582" y="186"/>
                    <a:pt x="582" y="183"/>
                    <a:pt x="583" y="180"/>
                  </a:cubicBezTo>
                  <a:cubicBezTo>
                    <a:pt x="593" y="143"/>
                    <a:pt x="593" y="143"/>
                    <a:pt x="593" y="143"/>
                  </a:cubicBezTo>
                  <a:cubicBezTo>
                    <a:pt x="598" y="124"/>
                    <a:pt x="585" y="105"/>
                    <a:pt x="564" y="99"/>
                  </a:cubicBezTo>
                  <a:cubicBezTo>
                    <a:pt x="214" y="6"/>
                    <a:pt x="214" y="6"/>
                    <a:pt x="214" y="6"/>
                  </a:cubicBezTo>
                  <a:cubicBezTo>
                    <a:pt x="194" y="0"/>
                    <a:pt x="173" y="11"/>
                    <a:pt x="168" y="29"/>
                  </a:cubicBezTo>
                  <a:cubicBezTo>
                    <a:pt x="142" y="125"/>
                    <a:pt x="142" y="125"/>
                    <a:pt x="142" y="125"/>
                  </a:cubicBezTo>
                  <a:cubicBezTo>
                    <a:pt x="141" y="130"/>
                    <a:pt x="137" y="130"/>
                    <a:pt x="132" y="130"/>
                  </a:cubicBezTo>
                  <a:cubicBezTo>
                    <a:pt x="71" y="130"/>
                    <a:pt x="71" y="130"/>
                    <a:pt x="71" y="130"/>
                  </a:cubicBezTo>
                  <a:cubicBezTo>
                    <a:pt x="32" y="130"/>
                    <a:pt x="0" y="162"/>
                    <a:pt x="0" y="201"/>
                  </a:cubicBezTo>
                  <a:cubicBezTo>
                    <a:pt x="0" y="407"/>
                    <a:pt x="0" y="407"/>
                    <a:pt x="0" y="407"/>
                  </a:cubicBezTo>
                  <a:cubicBezTo>
                    <a:pt x="0" y="446"/>
                    <a:pt x="32" y="477"/>
                    <a:pt x="71" y="4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2"/>
            <p:cNvSpPr>
              <a:spLocks noEditPoints="1"/>
            </p:cNvSpPr>
            <p:nvPr/>
          </p:nvSpPr>
          <p:spPr bwMode="auto">
            <a:xfrm>
              <a:off x="7552150" y="3702686"/>
              <a:ext cx="536921" cy="428096"/>
            </a:xfrm>
            <a:custGeom>
              <a:avLst/>
              <a:gdLst>
                <a:gd name="T0" fmla="*/ 558 w 598"/>
                <a:gd name="T1" fmla="*/ 118 h 477"/>
                <a:gd name="T2" fmla="*/ 574 w 598"/>
                <a:gd name="T3" fmla="*/ 142 h 477"/>
                <a:gd name="T4" fmla="*/ 568 w 598"/>
                <a:gd name="T5" fmla="*/ 164 h 477"/>
                <a:gd name="T6" fmla="*/ 552 w 598"/>
                <a:gd name="T7" fmla="*/ 172 h 477"/>
                <a:gd name="T8" fmla="*/ 386 w 598"/>
                <a:gd name="T9" fmla="*/ 172 h 477"/>
                <a:gd name="T10" fmla="*/ 347 w 598"/>
                <a:gd name="T11" fmla="*/ 214 h 477"/>
                <a:gd name="T12" fmla="*/ 336 w 598"/>
                <a:gd name="T13" fmla="*/ 225 h 477"/>
                <a:gd name="T14" fmla="*/ 178 w 598"/>
                <a:gd name="T15" fmla="*/ 225 h 477"/>
                <a:gd name="T16" fmla="*/ 155 w 598"/>
                <a:gd name="T17" fmla="*/ 201 h 477"/>
                <a:gd name="T18" fmla="*/ 155 w 598"/>
                <a:gd name="T19" fmla="*/ 154 h 477"/>
                <a:gd name="T20" fmla="*/ 158 w 598"/>
                <a:gd name="T21" fmla="*/ 136 h 477"/>
                <a:gd name="T22" fmla="*/ 184 w 598"/>
                <a:gd name="T23" fmla="*/ 38 h 477"/>
                <a:gd name="T24" fmla="*/ 211 w 598"/>
                <a:gd name="T25" fmla="*/ 25 h 477"/>
                <a:gd name="T26" fmla="*/ 558 w 598"/>
                <a:gd name="T27" fmla="*/ 118 h 477"/>
                <a:gd name="T28" fmla="*/ 71 w 598"/>
                <a:gd name="T29" fmla="*/ 477 h 477"/>
                <a:gd name="T30" fmla="*/ 520 w 598"/>
                <a:gd name="T31" fmla="*/ 477 h 477"/>
                <a:gd name="T32" fmla="*/ 591 w 598"/>
                <a:gd name="T33" fmla="*/ 407 h 477"/>
                <a:gd name="T34" fmla="*/ 591 w 598"/>
                <a:gd name="T35" fmla="*/ 211 h 477"/>
                <a:gd name="T36" fmla="*/ 584 w 598"/>
                <a:gd name="T37" fmla="*/ 189 h 477"/>
                <a:gd name="T38" fmla="*/ 583 w 598"/>
                <a:gd name="T39" fmla="*/ 180 h 477"/>
                <a:gd name="T40" fmla="*/ 593 w 598"/>
                <a:gd name="T41" fmla="*/ 143 h 477"/>
                <a:gd name="T42" fmla="*/ 564 w 598"/>
                <a:gd name="T43" fmla="*/ 99 h 477"/>
                <a:gd name="T44" fmla="*/ 214 w 598"/>
                <a:gd name="T45" fmla="*/ 6 h 477"/>
                <a:gd name="T46" fmla="*/ 168 w 598"/>
                <a:gd name="T47" fmla="*/ 29 h 477"/>
                <a:gd name="T48" fmla="*/ 142 w 598"/>
                <a:gd name="T49" fmla="*/ 125 h 477"/>
                <a:gd name="T50" fmla="*/ 132 w 598"/>
                <a:gd name="T51" fmla="*/ 130 h 477"/>
                <a:gd name="T52" fmla="*/ 71 w 598"/>
                <a:gd name="T53" fmla="*/ 130 h 477"/>
                <a:gd name="T54" fmla="*/ 0 w 598"/>
                <a:gd name="T55" fmla="*/ 201 h 477"/>
                <a:gd name="T56" fmla="*/ 0 w 598"/>
                <a:gd name="T57" fmla="*/ 407 h 477"/>
                <a:gd name="T58" fmla="*/ 71 w 598"/>
                <a:gd name="T59" fmla="*/ 47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8" h="477">
                  <a:moveTo>
                    <a:pt x="558" y="118"/>
                  </a:moveTo>
                  <a:cubicBezTo>
                    <a:pt x="570" y="121"/>
                    <a:pt x="577" y="132"/>
                    <a:pt x="574" y="142"/>
                  </a:cubicBezTo>
                  <a:cubicBezTo>
                    <a:pt x="568" y="164"/>
                    <a:pt x="568" y="164"/>
                    <a:pt x="568" y="164"/>
                  </a:cubicBezTo>
                  <a:cubicBezTo>
                    <a:pt x="566" y="171"/>
                    <a:pt x="564" y="172"/>
                    <a:pt x="552" y="172"/>
                  </a:cubicBezTo>
                  <a:cubicBezTo>
                    <a:pt x="386" y="172"/>
                    <a:pt x="386" y="172"/>
                    <a:pt x="386" y="172"/>
                  </a:cubicBezTo>
                  <a:cubicBezTo>
                    <a:pt x="361" y="172"/>
                    <a:pt x="347" y="191"/>
                    <a:pt x="347" y="214"/>
                  </a:cubicBezTo>
                  <a:cubicBezTo>
                    <a:pt x="347" y="220"/>
                    <a:pt x="342" y="225"/>
                    <a:pt x="336" y="225"/>
                  </a:cubicBezTo>
                  <a:cubicBezTo>
                    <a:pt x="178" y="225"/>
                    <a:pt x="178" y="225"/>
                    <a:pt x="178" y="225"/>
                  </a:cubicBezTo>
                  <a:cubicBezTo>
                    <a:pt x="166" y="225"/>
                    <a:pt x="155" y="215"/>
                    <a:pt x="155" y="201"/>
                  </a:cubicBezTo>
                  <a:cubicBezTo>
                    <a:pt x="155" y="154"/>
                    <a:pt x="155" y="154"/>
                    <a:pt x="155" y="154"/>
                  </a:cubicBezTo>
                  <a:cubicBezTo>
                    <a:pt x="155" y="146"/>
                    <a:pt x="155" y="145"/>
                    <a:pt x="158" y="136"/>
                  </a:cubicBezTo>
                  <a:cubicBezTo>
                    <a:pt x="184" y="38"/>
                    <a:pt x="184" y="38"/>
                    <a:pt x="184" y="38"/>
                  </a:cubicBezTo>
                  <a:cubicBezTo>
                    <a:pt x="187" y="27"/>
                    <a:pt x="199" y="21"/>
                    <a:pt x="211" y="25"/>
                  </a:cubicBezTo>
                  <a:lnTo>
                    <a:pt x="558" y="118"/>
                  </a:lnTo>
                  <a:close/>
                  <a:moveTo>
                    <a:pt x="71" y="477"/>
                  </a:moveTo>
                  <a:cubicBezTo>
                    <a:pt x="520" y="477"/>
                    <a:pt x="520" y="477"/>
                    <a:pt x="520" y="477"/>
                  </a:cubicBezTo>
                  <a:cubicBezTo>
                    <a:pt x="559" y="477"/>
                    <a:pt x="591" y="446"/>
                    <a:pt x="591" y="407"/>
                  </a:cubicBezTo>
                  <a:cubicBezTo>
                    <a:pt x="591" y="211"/>
                    <a:pt x="591" y="211"/>
                    <a:pt x="591" y="211"/>
                  </a:cubicBezTo>
                  <a:cubicBezTo>
                    <a:pt x="591" y="203"/>
                    <a:pt x="588" y="195"/>
                    <a:pt x="584" y="189"/>
                  </a:cubicBezTo>
                  <a:cubicBezTo>
                    <a:pt x="582" y="186"/>
                    <a:pt x="582" y="183"/>
                    <a:pt x="583" y="180"/>
                  </a:cubicBezTo>
                  <a:cubicBezTo>
                    <a:pt x="593" y="143"/>
                    <a:pt x="593" y="143"/>
                    <a:pt x="593" y="143"/>
                  </a:cubicBezTo>
                  <a:cubicBezTo>
                    <a:pt x="598" y="124"/>
                    <a:pt x="585" y="105"/>
                    <a:pt x="564" y="99"/>
                  </a:cubicBezTo>
                  <a:cubicBezTo>
                    <a:pt x="214" y="6"/>
                    <a:pt x="214" y="6"/>
                    <a:pt x="214" y="6"/>
                  </a:cubicBezTo>
                  <a:cubicBezTo>
                    <a:pt x="194" y="0"/>
                    <a:pt x="173" y="11"/>
                    <a:pt x="168" y="29"/>
                  </a:cubicBezTo>
                  <a:cubicBezTo>
                    <a:pt x="142" y="125"/>
                    <a:pt x="142" y="125"/>
                    <a:pt x="142" y="125"/>
                  </a:cubicBezTo>
                  <a:cubicBezTo>
                    <a:pt x="141" y="130"/>
                    <a:pt x="137" y="130"/>
                    <a:pt x="132" y="130"/>
                  </a:cubicBezTo>
                  <a:cubicBezTo>
                    <a:pt x="71" y="130"/>
                    <a:pt x="71" y="130"/>
                    <a:pt x="71" y="130"/>
                  </a:cubicBezTo>
                  <a:cubicBezTo>
                    <a:pt x="32" y="130"/>
                    <a:pt x="0" y="162"/>
                    <a:pt x="0" y="201"/>
                  </a:cubicBezTo>
                  <a:cubicBezTo>
                    <a:pt x="0" y="407"/>
                    <a:pt x="0" y="407"/>
                    <a:pt x="0" y="407"/>
                  </a:cubicBezTo>
                  <a:cubicBezTo>
                    <a:pt x="0" y="446"/>
                    <a:pt x="32" y="477"/>
                    <a:pt x="71" y="4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5880662" y="1992477"/>
            <a:ext cx="430676" cy="504224"/>
            <a:chOff x="2237200" y="3705024"/>
            <a:chExt cx="454502" cy="532119"/>
          </a:xfrm>
        </p:grpSpPr>
        <p:sp>
          <p:nvSpPr>
            <p:cNvPr id="19" name="Freeform 20"/>
            <p:cNvSpPr>
              <a:spLocks noEditPoints="1"/>
            </p:cNvSpPr>
            <p:nvPr/>
          </p:nvSpPr>
          <p:spPr bwMode="auto">
            <a:xfrm>
              <a:off x="2237200" y="3705024"/>
              <a:ext cx="454502" cy="532119"/>
            </a:xfrm>
            <a:custGeom>
              <a:avLst/>
              <a:gdLst>
                <a:gd name="T0" fmla="*/ 91 w 506"/>
                <a:gd name="T1" fmla="*/ 593 h 593"/>
                <a:gd name="T2" fmla="*/ 414 w 506"/>
                <a:gd name="T3" fmla="*/ 593 h 593"/>
                <a:gd name="T4" fmla="*/ 506 w 506"/>
                <a:gd name="T5" fmla="*/ 490 h 593"/>
                <a:gd name="T6" fmla="*/ 506 w 506"/>
                <a:gd name="T7" fmla="*/ 129 h 593"/>
                <a:gd name="T8" fmla="*/ 493 w 506"/>
                <a:gd name="T9" fmla="*/ 94 h 593"/>
                <a:gd name="T10" fmla="*/ 423 w 506"/>
                <a:gd name="T11" fmla="*/ 15 h 593"/>
                <a:gd name="T12" fmla="*/ 410 w 506"/>
                <a:gd name="T13" fmla="*/ 5 h 593"/>
                <a:gd name="T14" fmla="*/ 392 w 506"/>
                <a:gd name="T15" fmla="*/ 6 h 593"/>
                <a:gd name="T16" fmla="*/ 382 w 506"/>
                <a:gd name="T17" fmla="*/ 25 h 593"/>
                <a:gd name="T18" fmla="*/ 382 w 506"/>
                <a:gd name="T19" fmla="*/ 143 h 593"/>
                <a:gd name="T20" fmla="*/ 363 w 506"/>
                <a:gd name="T21" fmla="*/ 165 h 593"/>
                <a:gd name="T22" fmla="*/ 142 w 506"/>
                <a:gd name="T23" fmla="*/ 165 h 593"/>
                <a:gd name="T24" fmla="*/ 123 w 506"/>
                <a:gd name="T25" fmla="*/ 143 h 593"/>
                <a:gd name="T26" fmla="*/ 123 w 506"/>
                <a:gd name="T27" fmla="*/ 22 h 593"/>
                <a:gd name="T28" fmla="*/ 103 w 506"/>
                <a:gd name="T29" fmla="*/ 0 h 593"/>
                <a:gd name="T30" fmla="*/ 91 w 506"/>
                <a:gd name="T31" fmla="*/ 0 h 593"/>
                <a:gd name="T32" fmla="*/ 0 w 506"/>
                <a:gd name="T33" fmla="*/ 103 h 593"/>
                <a:gd name="T34" fmla="*/ 0 w 506"/>
                <a:gd name="T35" fmla="*/ 490 h 593"/>
                <a:gd name="T36" fmla="*/ 91 w 506"/>
                <a:gd name="T37" fmla="*/ 593 h 593"/>
                <a:gd name="T38" fmla="*/ 267 w 506"/>
                <a:gd name="T39" fmla="*/ 19 h 593"/>
                <a:gd name="T40" fmla="*/ 339 w 506"/>
                <a:gd name="T41" fmla="*/ 19 h 593"/>
                <a:gd name="T42" fmla="*/ 357 w 506"/>
                <a:gd name="T43" fmla="*/ 36 h 593"/>
                <a:gd name="T44" fmla="*/ 357 w 506"/>
                <a:gd name="T45" fmla="*/ 131 h 593"/>
                <a:gd name="T46" fmla="*/ 339 w 506"/>
                <a:gd name="T47" fmla="*/ 149 h 593"/>
                <a:gd name="T48" fmla="*/ 267 w 506"/>
                <a:gd name="T49" fmla="*/ 149 h 593"/>
                <a:gd name="T50" fmla="*/ 249 w 506"/>
                <a:gd name="T51" fmla="*/ 131 h 593"/>
                <a:gd name="T52" fmla="*/ 249 w 506"/>
                <a:gd name="T53" fmla="*/ 36 h 593"/>
                <a:gd name="T54" fmla="*/ 267 w 506"/>
                <a:gd name="T55" fmla="*/ 19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593">
                  <a:moveTo>
                    <a:pt x="91" y="593"/>
                  </a:moveTo>
                  <a:cubicBezTo>
                    <a:pt x="414" y="593"/>
                    <a:pt x="414" y="593"/>
                    <a:pt x="414" y="593"/>
                  </a:cubicBezTo>
                  <a:cubicBezTo>
                    <a:pt x="464" y="593"/>
                    <a:pt x="506" y="547"/>
                    <a:pt x="506" y="490"/>
                  </a:cubicBezTo>
                  <a:cubicBezTo>
                    <a:pt x="506" y="129"/>
                    <a:pt x="506" y="129"/>
                    <a:pt x="506" y="129"/>
                  </a:cubicBezTo>
                  <a:cubicBezTo>
                    <a:pt x="506" y="115"/>
                    <a:pt x="501" y="104"/>
                    <a:pt x="493" y="94"/>
                  </a:cubicBezTo>
                  <a:cubicBezTo>
                    <a:pt x="423" y="15"/>
                    <a:pt x="423" y="15"/>
                    <a:pt x="423" y="15"/>
                  </a:cubicBezTo>
                  <a:cubicBezTo>
                    <a:pt x="419" y="10"/>
                    <a:pt x="415" y="7"/>
                    <a:pt x="410" y="5"/>
                  </a:cubicBezTo>
                  <a:cubicBezTo>
                    <a:pt x="404" y="1"/>
                    <a:pt x="397" y="2"/>
                    <a:pt x="392" y="6"/>
                  </a:cubicBezTo>
                  <a:cubicBezTo>
                    <a:pt x="386" y="10"/>
                    <a:pt x="382" y="17"/>
                    <a:pt x="382" y="25"/>
                  </a:cubicBezTo>
                  <a:cubicBezTo>
                    <a:pt x="382" y="64"/>
                    <a:pt x="382" y="104"/>
                    <a:pt x="382" y="143"/>
                  </a:cubicBezTo>
                  <a:cubicBezTo>
                    <a:pt x="382" y="155"/>
                    <a:pt x="373" y="165"/>
                    <a:pt x="363" y="165"/>
                  </a:cubicBezTo>
                  <a:cubicBezTo>
                    <a:pt x="289" y="165"/>
                    <a:pt x="216" y="165"/>
                    <a:pt x="142" y="165"/>
                  </a:cubicBezTo>
                  <a:cubicBezTo>
                    <a:pt x="132" y="165"/>
                    <a:pt x="123" y="155"/>
                    <a:pt x="123" y="143"/>
                  </a:cubicBezTo>
                  <a:cubicBezTo>
                    <a:pt x="123" y="103"/>
                    <a:pt x="123" y="63"/>
                    <a:pt x="123" y="22"/>
                  </a:cubicBezTo>
                  <a:cubicBezTo>
                    <a:pt x="123" y="10"/>
                    <a:pt x="114" y="0"/>
                    <a:pt x="103" y="0"/>
                  </a:cubicBezTo>
                  <a:cubicBezTo>
                    <a:pt x="99" y="0"/>
                    <a:pt x="95" y="0"/>
                    <a:pt x="91" y="0"/>
                  </a:cubicBezTo>
                  <a:cubicBezTo>
                    <a:pt x="41" y="0"/>
                    <a:pt x="0" y="47"/>
                    <a:pt x="0" y="103"/>
                  </a:cubicBezTo>
                  <a:cubicBezTo>
                    <a:pt x="0" y="490"/>
                    <a:pt x="0" y="490"/>
                    <a:pt x="0" y="490"/>
                  </a:cubicBezTo>
                  <a:cubicBezTo>
                    <a:pt x="0" y="541"/>
                    <a:pt x="36" y="593"/>
                    <a:pt x="91" y="593"/>
                  </a:cubicBezTo>
                  <a:close/>
                  <a:moveTo>
                    <a:pt x="267" y="19"/>
                  </a:moveTo>
                  <a:cubicBezTo>
                    <a:pt x="339" y="19"/>
                    <a:pt x="339" y="19"/>
                    <a:pt x="339" y="19"/>
                  </a:cubicBezTo>
                  <a:cubicBezTo>
                    <a:pt x="349" y="19"/>
                    <a:pt x="357" y="27"/>
                    <a:pt x="357" y="36"/>
                  </a:cubicBezTo>
                  <a:cubicBezTo>
                    <a:pt x="357" y="131"/>
                    <a:pt x="357" y="131"/>
                    <a:pt x="357" y="131"/>
                  </a:cubicBezTo>
                  <a:cubicBezTo>
                    <a:pt x="357" y="141"/>
                    <a:pt x="349" y="149"/>
                    <a:pt x="339" y="149"/>
                  </a:cubicBezTo>
                  <a:cubicBezTo>
                    <a:pt x="267" y="149"/>
                    <a:pt x="267" y="149"/>
                    <a:pt x="267" y="149"/>
                  </a:cubicBezTo>
                  <a:cubicBezTo>
                    <a:pt x="257" y="149"/>
                    <a:pt x="249" y="141"/>
                    <a:pt x="249" y="131"/>
                  </a:cubicBezTo>
                  <a:cubicBezTo>
                    <a:pt x="249" y="36"/>
                    <a:pt x="249" y="36"/>
                    <a:pt x="249" y="36"/>
                  </a:cubicBezTo>
                  <a:cubicBezTo>
                    <a:pt x="249" y="27"/>
                    <a:pt x="257" y="19"/>
                    <a:pt x="267"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6"/>
            <p:cNvSpPr>
              <a:spLocks noEditPoints="1"/>
            </p:cNvSpPr>
            <p:nvPr/>
          </p:nvSpPr>
          <p:spPr bwMode="auto">
            <a:xfrm>
              <a:off x="2237200" y="3705024"/>
              <a:ext cx="454502" cy="532119"/>
            </a:xfrm>
            <a:custGeom>
              <a:avLst/>
              <a:gdLst>
                <a:gd name="T0" fmla="*/ 91 w 506"/>
                <a:gd name="T1" fmla="*/ 593 h 593"/>
                <a:gd name="T2" fmla="*/ 414 w 506"/>
                <a:gd name="T3" fmla="*/ 593 h 593"/>
                <a:gd name="T4" fmla="*/ 506 w 506"/>
                <a:gd name="T5" fmla="*/ 490 h 593"/>
                <a:gd name="T6" fmla="*/ 506 w 506"/>
                <a:gd name="T7" fmla="*/ 129 h 593"/>
                <a:gd name="T8" fmla="*/ 493 w 506"/>
                <a:gd name="T9" fmla="*/ 94 h 593"/>
                <a:gd name="T10" fmla="*/ 423 w 506"/>
                <a:gd name="T11" fmla="*/ 15 h 593"/>
                <a:gd name="T12" fmla="*/ 410 w 506"/>
                <a:gd name="T13" fmla="*/ 5 h 593"/>
                <a:gd name="T14" fmla="*/ 392 w 506"/>
                <a:gd name="T15" fmla="*/ 6 h 593"/>
                <a:gd name="T16" fmla="*/ 382 w 506"/>
                <a:gd name="T17" fmla="*/ 25 h 593"/>
                <a:gd name="T18" fmla="*/ 382 w 506"/>
                <a:gd name="T19" fmla="*/ 143 h 593"/>
                <a:gd name="T20" fmla="*/ 363 w 506"/>
                <a:gd name="T21" fmla="*/ 165 h 593"/>
                <a:gd name="T22" fmla="*/ 142 w 506"/>
                <a:gd name="T23" fmla="*/ 165 h 593"/>
                <a:gd name="T24" fmla="*/ 123 w 506"/>
                <a:gd name="T25" fmla="*/ 143 h 593"/>
                <a:gd name="T26" fmla="*/ 123 w 506"/>
                <a:gd name="T27" fmla="*/ 22 h 593"/>
                <a:gd name="T28" fmla="*/ 103 w 506"/>
                <a:gd name="T29" fmla="*/ 0 h 593"/>
                <a:gd name="T30" fmla="*/ 91 w 506"/>
                <a:gd name="T31" fmla="*/ 0 h 593"/>
                <a:gd name="T32" fmla="*/ 0 w 506"/>
                <a:gd name="T33" fmla="*/ 103 h 593"/>
                <a:gd name="T34" fmla="*/ 0 w 506"/>
                <a:gd name="T35" fmla="*/ 490 h 593"/>
                <a:gd name="T36" fmla="*/ 91 w 506"/>
                <a:gd name="T37" fmla="*/ 593 h 593"/>
                <a:gd name="T38" fmla="*/ 267 w 506"/>
                <a:gd name="T39" fmla="*/ 19 h 593"/>
                <a:gd name="T40" fmla="*/ 339 w 506"/>
                <a:gd name="T41" fmla="*/ 19 h 593"/>
                <a:gd name="T42" fmla="*/ 357 w 506"/>
                <a:gd name="T43" fmla="*/ 36 h 593"/>
                <a:gd name="T44" fmla="*/ 357 w 506"/>
                <a:gd name="T45" fmla="*/ 131 h 593"/>
                <a:gd name="T46" fmla="*/ 339 w 506"/>
                <a:gd name="T47" fmla="*/ 149 h 593"/>
                <a:gd name="T48" fmla="*/ 267 w 506"/>
                <a:gd name="T49" fmla="*/ 149 h 593"/>
                <a:gd name="T50" fmla="*/ 249 w 506"/>
                <a:gd name="T51" fmla="*/ 131 h 593"/>
                <a:gd name="T52" fmla="*/ 249 w 506"/>
                <a:gd name="T53" fmla="*/ 36 h 593"/>
                <a:gd name="T54" fmla="*/ 267 w 506"/>
                <a:gd name="T55" fmla="*/ 19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593">
                  <a:moveTo>
                    <a:pt x="91" y="593"/>
                  </a:moveTo>
                  <a:cubicBezTo>
                    <a:pt x="414" y="593"/>
                    <a:pt x="414" y="593"/>
                    <a:pt x="414" y="593"/>
                  </a:cubicBezTo>
                  <a:cubicBezTo>
                    <a:pt x="464" y="593"/>
                    <a:pt x="506" y="547"/>
                    <a:pt x="506" y="490"/>
                  </a:cubicBezTo>
                  <a:cubicBezTo>
                    <a:pt x="506" y="129"/>
                    <a:pt x="506" y="129"/>
                    <a:pt x="506" y="129"/>
                  </a:cubicBezTo>
                  <a:cubicBezTo>
                    <a:pt x="506" y="115"/>
                    <a:pt x="501" y="104"/>
                    <a:pt x="493" y="94"/>
                  </a:cubicBezTo>
                  <a:cubicBezTo>
                    <a:pt x="423" y="15"/>
                    <a:pt x="423" y="15"/>
                    <a:pt x="423" y="15"/>
                  </a:cubicBezTo>
                  <a:cubicBezTo>
                    <a:pt x="419" y="10"/>
                    <a:pt x="415" y="7"/>
                    <a:pt x="410" y="5"/>
                  </a:cubicBezTo>
                  <a:cubicBezTo>
                    <a:pt x="404" y="1"/>
                    <a:pt x="397" y="2"/>
                    <a:pt x="392" y="6"/>
                  </a:cubicBezTo>
                  <a:cubicBezTo>
                    <a:pt x="386" y="10"/>
                    <a:pt x="382" y="17"/>
                    <a:pt x="382" y="25"/>
                  </a:cubicBezTo>
                  <a:cubicBezTo>
                    <a:pt x="382" y="64"/>
                    <a:pt x="382" y="104"/>
                    <a:pt x="382" y="143"/>
                  </a:cubicBezTo>
                  <a:cubicBezTo>
                    <a:pt x="382" y="155"/>
                    <a:pt x="373" y="165"/>
                    <a:pt x="363" y="165"/>
                  </a:cubicBezTo>
                  <a:cubicBezTo>
                    <a:pt x="289" y="165"/>
                    <a:pt x="216" y="165"/>
                    <a:pt x="142" y="165"/>
                  </a:cubicBezTo>
                  <a:cubicBezTo>
                    <a:pt x="132" y="165"/>
                    <a:pt x="123" y="155"/>
                    <a:pt x="123" y="143"/>
                  </a:cubicBezTo>
                  <a:cubicBezTo>
                    <a:pt x="123" y="103"/>
                    <a:pt x="123" y="63"/>
                    <a:pt x="123" y="22"/>
                  </a:cubicBezTo>
                  <a:cubicBezTo>
                    <a:pt x="123" y="10"/>
                    <a:pt x="114" y="0"/>
                    <a:pt x="103" y="0"/>
                  </a:cubicBezTo>
                  <a:cubicBezTo>
                    <a:pt x="99" y="0"/>
                    <a:pt x="95" y="0"/>
                    <a:pt x="91" y="0"/>
                  </a:cubicBezTo>
                  <a:cubicBezTo>
                    <a:pt x="41" y="0"/>
                    <a:pt x="0" y="47"/>
                    <a:pt x="0" y="103"/>
                  </a:cubicBezTo>
                  <a:cubicBezTo>
                    <a:pt x="0" y="490"/>
                    <a:pt x="0" y="490"/>
                    <a:pt x="0" y="490"/>
                  </a:cubicBezTo>
                  <a:cubicBezTo>
                    <a:pt x="0" y="541"/>
                    <a:pt x="36" y="593"/>
                    <a:pt x="91" y="593"/>
                  </a:cubicBezTo>
                  <a:close/>
                  <a:moveTo>
                    <a:pt x="267" y="19"/>
                  </a:moveTo>
                  <a:cubicBezTo>
                    <a:pt x="339" y="19"/>
                    <a:pt x="339" y="19"/>
                    <a:pt x="339" y="19"/>
                  </a:cubicBezTo>
                  <a:cubicBezTo>
                    <a:pt x="349" y="19"/>
                    <a:pt x="357" y="27"/>
                    <a:pt x="357" y="36"/>
                  </a:cubicBezTo>
                  <a:cubicBezTo>
                    <a:pt x="357" y="131"/>
                    <a:pt x="357" y="131"/>
                    <a:pt x="357" y="131"/>
                  </a:cubicBezTo>
                  <a:cubicBezTo>
                    <a:pt x="357" y="141"/>
                    <a:pt x="349" y="149"/>
                    <a:pt x="339" y="149"/>
                  </a:cubicBezTo>
                  <a:cubicBezTo>
                    <a:pt x="267" y="149"/>
                    <a:pt x="267" y="149"/>
                    <a:pt x="267" y="149"/>
                  </a:cubicBezTo>
                  <a:cubicBezTo>
                    <a:pt x="257" y="149"/>
                    <a:pt x="249" y="141"/>
                    <a:pt x="249" y="131"/>
                  </a:cubicBezTo>
                  <a:cubicBezTo>
                    <a:pt x="249" y="36"/>
                    <a:pt x="249" y="36"/>
                    <a:pt x="249" y="36"/>
                  </a:cubicBezTo>
                  <a:cubicBezTo>
                    <a:pt x="249" y="27"/>
                    <a:pt x="257" y="19"/>
                    <a:pt x="267"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5843283" y="4909641"/>
            <a:ext cx="614696" cy="548889"/>
            <a:chOff x="9783763" y="5540376"/>
            <a:chExt cx="1304925" cy="1165225"/>
          </a:xfrm>
          <a:solidFill>
            <a:schemeClr val="bg1"/>
          </a:solidFill>
        </p:grpSpPr>
        <p:sp>
          <p:nvSpPr>
            <p:cNvPr id="29" name="Freeform 12"/>
            <p:cNvSpPr>
              <a:spLocks noEditPoints="1"/>
            </p:cNvSpPr>
            <p:nvPr/>
          </p:nvSpPr>
          <p:spPr bwMode="auto">
            <a:xfrm>
              <a:off x="9783763" y="5540376"/>
              <a:ext cx="1304925" cy="1165225"/>
            </a:xfrm>
            <a:custGeom>
              <a:avLst/>
              <a:gdLst>
                <a:gd name="T0" fmla="*/ 90 w 733"/>
                <a:gd name="T1" fmla="*/ 204 h 654"/>
                <a:gd name="T2" fmla="*/ 110 w 733"/>
                <a:gd name="T3" fmla="*/ 188 h 654"/>
                <a:gd name="T4" fmla="*/ 334 w 733"/>
                <a:gd name="T5" fmla="*/ 317 h 654"/>
                <a:gd name="T6" fmla="*/ 340 w 733"/>
                <a:gd name="T7" fmla="*/ 318 h 654"/>
                <a:gd name="T8" fmla="*/ 350 w 733"/>
                <a:gd name="T9" fmla="*/ 308 h 654"/>
                <a:gd name="T10" fmla="*/ 350 w 733"/>
                <a:gd name="T11" fmla="*/ 305 h 654"/>
                <a:gd name="T12" fmla="*/ 283 w 733"/>
                <a:gd name="T13" fmla="*/ 58 h 654"/>
                <a:gd name="T14" fmla="*/ 295 w 733"/>
                <a:gd name="T15" fmla="*/ 46 h 654"/>
                <a:gd name="T16" fmla="*/ 408 w 733"/>
                <a:gd name="T17" fmla="*/ 593 h 654"/>
                <a:gd name="T18" fmla="*/ 90 w 733"/>
                <a:gd name="T19" fmla="*/ 204 h 654"/>
                <a:gd name="T20" fmla="*/ 235 w 733"/>
                <a:gd name="T21" fmla="*/ 12 h 654"/>
                <a:gd name="T22" fmla="*/ 244 w 733"/>
                <a:gd name="T23" fmla="*/ 9 h 654"/>
                <a:gd name="T24" fmla="*/ 255 w 733"/>
                <a:gd name="T25" fmla="*/ 17 h 654"/>
                <a:gd name="T26" fmla="*/ 321 w 733"/>
                <a:gd name="T27" fmla="*/ 264 h 654"/>
                <a:gd name="T28" fmla="*/ 305 w 733"/>
                <a:gd name="T29" fmla="*/ 276 h 654"/>
                <a:gd name="T30" fmla="*/ 81 w 733"/>
                <a:gd name="T31" fmla="*/ 147 h 654"/>
                <a:gd name="T32" fmla="*/ 78 w 733"/>
                <a:gd name="T33" fmla="*/ 132 h 654"/>
                <a:gd name="T34" fmla="*/ 235 w 733"/>
                <a:gd name="T35" fmla="*/ 12 h 654"/>
                <a:gd name="T36" fmla="*/ 110 w 733"/>
                <a:gd name="T37" fmla="*/ 138 h 654"/>
                <a:gd name="T38" fmla="*/ 276 w 733"/>
                <a:gd name="T39" fmla="*/ 234 h 654"/>
                <a:gd name="T40" fmla="*/ 288 w 733"/>
                <a:gd name="T41" fmla="*/ 225 h 654"/>
                <a:gd name="T42" fmla="*/ 239 w 733"/>
                <a:gd name="T43" fmla="*/ 42 h 654"/>
                <a:gd name="T44" fmla="*/ 228 w 733"/>
                <a:gd name="T45" fmla="*/ 36 h 654"/>
                <a:gd name="T46" fmla="*/ 107 w 733"/>
                <a:gd name="T47" fmla="*/ 126 h 654"/>
                <a:gd name="T48" fmla="*/ 110 w 733"/>
                <a:gd name="T49" fmla="*/ 138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3" h="654">
                  <a:moveTo>
                    <a:pt x="90" y="204"/>
                  </a:moveTo>
                  <a:cubicBezTo>
                    <a:pt x="99" y="183"/>
                    <a:pt x="104" y="184"/>
                    <a:pt x="110" y="188"/>
                  </a:cubicBezTo>
                  <a:cubicBezTo>
                    <a:pt x="334" y="317"/>
                    <a:pt x="334" y="317"/>
                    <a:pt x="334" y="317"/>
                  </a:cubicBezTo>
                  <a:cubicBezTo>
                    <a:pt x="336" y="318"/>
                    <a:pt x="338" y="318"/>
                    <a:pt x="340" y="318"/>
                  </a:cubicBezTo>
                  <a:cubicBezTo>
                    <a:pt x="345" y="318"/>
                    <a:pt x="350" y="314"/>
                    <a:pt x="350" y="308"/>
                  </a:cubicBezTo>
                  <a:cubicBezTo>
                    <a:pt x="350" y="307"/>
                    <a:pt x="350" y="306"/>
                    <a:pt x="350" y="305"/>
                  </a:cubicBezTo>
                  <a:cubicBezTo>
                    <a:pt x="283" y="58"/>
                    <a:pt x="283" y="58"/>
                    <a:pt x="283" y="58"/>
                  </a:cubicBezTo>
                  <a:cubicBezTo>
                    <a:pt x="281" y="49"/>
                    <a:pt x="282" y="48"/>
                    <a:pt x="295" y="46"/>
                  </a:cubicBezTo>
                  <a:cubicBezTo>
                    <a:pt x="623" y="0"/>
                    <a:pt x="733" y="506"/>
                    <a:pt x="408" y="593"/>
                  </a:cubicBezTo>
                  <a:cubicBezTo>
                    <a:pt x="183" y="654"/>
                    <a:pt x="0" y="410"/>
                    <a:pt x="90" y="204"/>
                  </a:cubicBezTo>
                  <a:close/>
                  <a:moveTo>
                    <a:pt x="235" y="12"/>
                  </a:moveTo>
                  <a:cubicBezTo>
                    <a:pt x="238" y="11"/>
                    <a:pt x="241" y="10"/>
                    <a:pt x="244" y="9"/>
                  </a:cubicBezTo>
                  <a:cubicBezTo>
                    <a:pt x="249" y="9"/>
                    <a:pt x="253" y="11"/>
                    <a:pt x="255" y="17"/>
                  </a:cubicBezTo>
                  <a:cubicBezTo>
                    <a:pt x="321" y="264"/>
                    <a:pt x="321" y="264"/>
                    <a:pt x="321" y="264"/>
                  </a:cubicBezTo>
                  <a:cubicBezTo>
                    <a:pt x="323" y="273"/>
                    <a:pt x="314" y="281"/>
                    <a:pt x="305" y="276"/>
                  </a:cubicBezTo>
                  <a:cubicBezTo>
                    <a:pt x="81" y="147"/>
                    <a:pt x="81" y="147"/>
                    <a:pt x="81" y="147"/>
                  </a:cubicBezTo>
                  <a:cubicBezTo>
                    <a:pt x="76" y="144"/>
                    <a:pt x="75" y="137"/>
                    <a:pt x="78" y="132"/>
                  </a:cubicBezTo>
                  <a:cubicBezTo>
                    <a:pt x="113" y="73"/>
                    <a:pt x="168" y="30"/>
                    <a:pt x="235" y="12"/>
                  </a:cubicBezTo>
                  <a:close/>
                  <a:moveTo>
                    <a:pt x="110" y="138"/>
                  </a:moveTo>
                  <a:cubicBezTo>
                    <a:pt x="276" y="234"/>
                    <a:pt x="276" y="234"/>
                    <a:pt x="276" y="234"/>
                  </a:cubicBezTo>
                  <a:cubicBezTo>
                    <a:pt x="288" y="242"/>
                    <a:pt x="292" y="240"/>
                    <a:pt x="288" y="225"/>
                  </a:cubicBezTo>
                  <a:cubicBezTo>
                    <a:pt x="239" y="42"/>
                    <a:pt x="239" y="42"/>
                    <a:pt x="239" y="42"/>
                  </a:cubicBezTo>
                  <a:cubicBezTo>
                    <a:pt x="237" y="36"/>
                    <a:pt x="235" y="34"/>
                    <a:pt x="228" y="36"/>
                  </a:cubicBezTo>
                  <a:cubicBezTo>
                    <a:pt x="179" y="52"/>
                    <a:pt x="137" y="84"/>
                    <a:pt x="107" y="126"/>
                  </a:cubicBezTo>
                  <a:cubicBezTo>
                    <a:pt x="103" y="132"/>
                    <a:pt x="104" y="135"/>
                    <a:pt x="110"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noEditPoints="1"/>
            </p:cNvSpPr>
            <p:nvPr/>
          </p:nvSpPr>
          <p:spPr bwMode="auto">
            <a:xfrm>
              <a:off x="9783763" y="5540376"/>
              <a:ext cx="1304925" cy="1165225"/>
            </a:xfrm>
            <a:custGeom>
              <a:avLst/>
              <a:gdLst>
                <a:gd name="T0" fmla="*/ 90 w 733"/>
                <a:gd name="T1" fmla="*/ 204 h 654"/>
                <a:gd name="T2" fmla="*/ 110 w 733"/>
                <a:gd name="T3" fmla="*/ 188 h 654"/>
                <a:gd name="T4" fmla="*/ 334 w 733"/>
                <a:gd name="T5" fmla="*/ 317 h 654"/>
                <a:gd name="T6" fmla="*/ 340 w 733"/>
                <a:gd name="T7" fmla="*/ 318 h 654"/>
                <a:gd name="T8" fmla="*/ 350 w 733"/>
                <a:gd name="T9" fmla="*/ 308 h 654"/>
                <a:gd name="T10" fmla="*/ 350 w 733"/>
                <a:gd name="T11" fmla="*/ 305 h 654"/>
                <a:gd name="T12" fmla="*/ 283 w 733"/>
                <a:gd name="T13" fmla="*/ 58 h 654"/>
                <a:gd name="T14" fmla="*/ 295 w 733"/>
                <a:gd name="T15" fmla="*/ 46 h 654"/>
                <a:gd name="T16" fmla="*/ 408 w 733"/>
                <a:gd name="T17" fmla="*/ 593 h 654"/>
                <a:gd name="T18" fmla="*/ 90 w 733"/>
                <a:gd name="T19" fmla="*/ 204 h 654"/>
                <a:gd name="T20" fmla="*/ 235 w 733"/>
                <a:gd name="T21" fmla="*/ 12 h 654"/>
                <a:gd name="T22" fmla="*/ 244 w 733"/>
                <a:gd name="T23" fmla="*/ 9 h 654"/>
                <a:gd name="T24" fmla="*/ 255 w 733"/>
                <a:gd name="T25" fmla="*/ 17 h 654"/>
                <a:gd name="T26" fmla="*/ 321 w 733"/>
                <a:gd name="T27" fmla="*/ 264 h 654"/>
                <a:gd name="T28" fmla="*/ 305 w 733"/>
                <a:gd name="T29" fmla="*/ 276 h 654"/>
                <a:gd name="T30" fmla="*/ 81 w 733"/>
                <a:gd name="T31" fmla="*/ 147 h 654"/>
                <a:gd name="T32" fmla="*/ 78 w 733"/>
                <a:gd name="T33" fmla="*/ 132 h 654"/>
                <a:gd name="T34" fmla="*/ 235 w 733"/>
                <a:gd name="T35" fmla="*/ 12 h 654"/>
                <a:gd name="T36" fmla="*/ 110 w 733"/>
                <a:gd name="T37" fmla="*/ 138 h 654"/>
                <a:gd name="T38" fmla="*/ 276 w 733"/>
                <a:gd name="T39" fmla="*/ 234 h 654"/>
                <a:gd name="T40" fmla="*/ 288 w 733"/>
                <a:gd name="T41" fmla="*/ 225 h 654"/>
                <a:gd name="T42" fmla="*/ 239 w 733"/>
                <a:gd name="T43" fmla="*/ 42 h 654"/>
                <a:gd name="T44" fmla="*/ 228 w 733"/>
                <a:gd name="T45" fmla="*/ 36 h 654"/>
                <a:gd name="T46" fmla="*/ 107 w 733"/>
                <a:gd name="T47" fmla="*/ 126 h 654"/>
                <a:gd name="T48" fmla="*/ 110 w 733"/>
                <a:gd name="T49" fmla="*/ 138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3" h="654">
                  <a:moveTo>
                    <a:pt x="90" y="204"/>
                  </a:moveTo>
                  <a:cubicBezTo>
                    <a:pt x="99" y="183"/>
                    <a:pt x="104" y="184"/>
                    <a:pt x="110" y="188"/>
                  </a:cubicBezTo>
                  <a:cubicBezTo>
                    <a:pt x="334" y="317"/>
                    <a:pt x="334" y="317"/>
                    <a:pt x="334" y="317"/>
                  </a:cubicBezTo>
                  <a:cubicBezTo>
                    <a:pt x="336" y="318"/>
                    <a:pt x="338" y="318"/>
                    <a:pt x="340" y="318"/>
                  </a:cubicBezTo>
                  <a:cubicBezTo>
                    <a:pt x="345" y="318"/>
                    <a:pt x="350" y="314"/>
                    <a:pt x="350" y="308"/>
                  </a:cubicBezTo>
                  <a:cubicBezTo>
                    <a:pt x="350" y="307"/>
                    <a:pt x="350" y="306"/>
                    <a:pt x="350" y="305"/>
                  </a:cubicBezTo>
                  <a:cubicBezTo>
                    <a:pt x="283" y="58"/>
                    <a:pt x="283" y="58"/>
                    <a:pt x="283" y="58"/>
                  </a:cubicBezTo>
                  <a:cubicBezTo>
                    <a:pt x="281" y="49"/>
                    <a:pt x="282" y="48"/>
                    <a:pt x="295" y="46"/>
                  </a:cubicBezTo>
                  <a:cubicBezTo>
                    <a:pt x="623" y="0"/>
                    <a:pt x="733" y="506"/>
                    <a:pt x="408" y="593"/>
                  </a:cubicBezTo>
                  <a:cubicBezTo>
                    <a:pt x="183" y="654"/>
                    <a:pt x="0" y="410"/>
                    <a:pt x="90" y="204"/>
                  </a:cubicBezTo>
                  <a:close/>
                  <a:moveTo>
                    <a:pt x="235" y="12"/>
                  </a:moveTo>
                  <a:cubicBezTo>
                    <a:pt x="238" y="11"/>
                    <a:pt x="241" y="10"/>
                    <a:pt x="244" y="9"/>
                  </a:cubicBezTo>
                  <a:cubicBezTo>
                    <a:pt x="249" y="9"/>
                    <a:pt x="253" y="11"/>
                    <a:pt x="255" y="17"/>
                  </a:cubicBezTo>
                  <a:cubicBezTo>
                    <a:pt x="321" y="264"/>
                    <a:pt x="321" y="264"/>
                    <a:pt x="321" y="264"/>
                  </a:cubicBezTo>
                  <a:cubicBezTo>
                    <a:pt x="323" y="273"/>
                    <a:pt x="314" y="281"/>
                    <a:pt x="305" y="276"/>
                  </a:cubicBezTo>
                  <a:cubicBezTo>
                    <a:pt x="81" y="147"/>
                    <a:pt x="81" y="147"/>
                    <a:pt x="81" y="147"/>
                  </a:cubicBezTo>
                  <a:cubicBezTo>
                    <a:pt x="76" y="144"/>
                    <a:pt x="75" y="137"/>
                    <a:pt x="78" y="132"/>
                  </a:cubicBezTo>
                  <a:cubicBezTo>
                    <a:pt x="113" y="73"/>
                    <a:pt x="168" y="30"/>
                    <a:pt x="235" y="12"/>
                  </a:cubicBezTo>
                  <a:close/>
                  <a:moveTo>
                    <a:pt x="110" y="138"/>
                  </a:moveTo>
                  <a:cubicBezTo>
                    <a:pt x="276" y="234"/>
                    <a:pt x="276" y="234"/>
                    <a:pt x="276" y="234"/>
                  </a:cubicBezTo>
                  <a:cubicBezTo>
                    <a:pt x="288" y="242"/>
                    <a:pt x="292" y="240"/>
                    <a:pt x="288" y="225"/>
                  </a:cubicBezTo>
                  <a:cubicBezTo>
                    <a:pt x="239" y="42"/>
                    <a:pt x="239" y="42"/>
                    <a:pt x="239" y="42"/>
                  </a:cubicBezTo>
                  <a:cubicBezTo>
                    <a:pt x="237" y="36"/>
                    <a:pt x="235" y="34"/>
                    <a:pt x="228" y="36"/>
                  </a:cubicBezTo>
                  <a:cubicBezTo>
                    <a:pt x="179" y="52"/>
                    <a:pt x="137" y="84"/>
                    <a:pt x="107" y="126"/>
                  </a:cubicBezTo>
                  <a:cubicBezTo>
                    <a:pt x="103" y="132"/>
                    <a:pt x="104" y="135"/>
                    <a:pt x="110"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文本框 30"/>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32" name="组合 31"/>
          <p:cNvGrpSpPr/>
          <p:nvPr/>
        </p:nvGrpSpPr>
        <p:grpSpPr>
          <a:xfrm flipV="1">
            <a:off x="5477876" y="942197"/>
            <a:ext cx="1236248" cy="75524"/>
            <a:chOff x="4023692" y="4894277"/>
            <a:chExt cx="1964495" cy="120014"/>
          </a:xfrm>
        </p:grpSpPr>
        <p:sp>
          <p:nvSpPr>
            <p:cNvPr id="33" name="矩形 32"/>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1063488" y="3006439"/>
            <a:ext cx="298174" cy="646331"/>
          </a:xfrm>
          <a:prstGeom prst="rect">
            <a:avLst/>
          </a:prstGeom>
          <a:noFill/>
        </p:spPr>
        <p:txBody>
          <a:bodyPr wrap="square" rtlCol="0">
            <a:spAutoFit/>
          </a:bodyPr>
          <a:lstStyle/>
          <a:p>
            <a:pPr algn="ctr"/>
            <a:r>
              <a:rPr lang="en-US" altLang="zh-CN" sz="3600" dirty="0">
                <a:solidFill>
                  <a:schemeClr val="bg1"/>
                </a:solidFill>
              </a:rPr>
              <a:t>A</a:t>
            </a:r>
            <a:endParaRPr lang="zh-CN" altLang="en-US" sz="3600" dirty="0">
              <a:solidFill>
                <a:schemeClr val="bg1"/>
              </a:solidFill>
            </a:endParaRPr>
          </a:p>
        </p:txBody>
      </p:sp>
      <p:sp>
        <p:nvSpPr>
          <p:cNvPr id="40" name="文本框 39"/>
          <p:cNvSpPr txBox="1"/>
          <p:nvPr/>
        </p:nvSpPr>
        <p:spPr>
          <a:xfrm>
            <a:off x="8736497" y="3006439"/>
            <a:ext cx="298174" cy="646331"/>
          </a:xfrm>
          <a:prstGeom prst="rect">
            <a:avLst/>
          </a:prstGeom>
          <a:noFill/>
        </p:spPr>
        <p:txBody>
          <a:bodyPr wrap="square" rtlCol="0">
            <a:spAutoFit/>
          </a:bodyPr>
          <a:lstStyle/>
          <a:p>
            <a:pPr algn="ctr"/>
            <a:r>
              <a:rPr lang="en-US" altLang="zh-CN" sz="3600" dirty="0">
                <a:solidFill>
                  <a:schemeClr val="bg1"/>
                </a:solidFill>
              </a:rPr>
              <a:t>B</a:t>
            </a:r>
            <a:endParaRPr lang="zh-CN" altLang="en-US" sz="3600" dirty="0">
              <a:solidFill>
                <a:schemeClr val="bg1"/>
              </a:solidFill>
            </a:endParaRPr>
          </a:p>
        </p:txBody>
      </p:sp>
      <p:sp>
        <p:nvSpPr>
          <p:cNvPr id="41" name="文本框 40"/>
          <p:cNvSpPr txBox="1"/>
          <p:nvPr/>
        </p:nvSpPr>
        <p:spPr>
          <a:xfrm>
            <a:off x="8736497" y="3791776"/>
            <a:ext cx="298174" cy="646331"/>
          </a:xfrm>
          <a:prstGeom prst="rect">
            <a:avLst/>
          </a:prstGeom>
          <a:noFill/>
        </p:spPr>
        <p:txBody>
          <a:bodyPr wrap="square" rtlCol="0">
            <a:spAutoFit/>
          </a:bodyPr>
          <a:lstStyle/>
          <a:p>
            <a:pPr algn="ctr"/>
            <a:r>
              <a:rPr lang="en-US" altLang="zh-CN" sz="3600" dirty="0">
                <a:solidFill>
                  <a:schemeClr val="bg1"/>
                </a:solidFill>
              </a:rPr>
              <a:t>D</a:t>
            </a:r>
            <a:endParaRPr lang="zh-CN" altLang="en-US" sz="3600" dirty="0">
              <a:solidFill>
                <a:schemeClr val="bg1"/>
              </a:solidFill>
            </a:endParaRPr>
          </a:p>
        </p:txBody>
      </p:sp>
      <p:sp>
        <p:nvSpPr>
          <p:cNvPr id="42" name="文本框 41"/>
          <p:cNvSpPr txBox="1"/>
          <p:nvPr/>
        </p:nvSpPr>
        <p:spPr>
          <a:xfrm>
            <a:off x="1053549" y="3791776"/>
            <a:ext cx="298174" cy="646331"/>
          </a:xfrm>
          <a:prstGeom prst="rect">
            <a:avLst/>
          </a:prstGeom>
          <a:noFill/>
        </p:spPr>
        <p:txBody>
          <a:bodyPr wrap="square" rtlCol="0">
            <a:spAutoFit/>
          </a:bodyPr>
          <a:lstStyle/>
          <a:p>
            <a:pPr algn="ctr"/>
            <a:r>
              <a:rPr lang="en-US" altLang="zh-CN" sz="3600" dirty="0">
                <a:solidFill>
                  <a:schemeClr val="bg1"/>
                </a:solidFill>
              </a:rPr>
              <a:t>C</a:t>
            </a:r>
            <a:endParaRPr lang="zh-CN" altLang="en-US" sz="3600" dirty="0">
              <a:solidFill>
                <a:schemeClr val="bg1"/>
              </a:solidFill>
            </a:endParaRPr>
          </a:p>
        </p:txBody>
      </p:sp>
      <p:sp>
        <p:nvSpPr>
          <p:cNvPr id="43" name="文本框 42"/>
          <p:cNvSpPr txBox="1"/>
          <p:nvPr/>
        </p:nvSpPr>
        <p:spPr>
          <a:xfrm>
            <a:off x="1522224" y="3112172"/>
            <a:ext cx="1757689" cy="452432"/>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标题数字等都可以通过点击和重新输入进行更改，请点击添</a:t>
            </a:r>
          </a:p>
        </p:txBody>
      </p:sp>
      <p:sp>
        <p:nvSpPr>
          <p:cNvPr id="44" name="文本框 43"/>
          <p:cNvSpPr txBox="1"/>
          <p:nvPr/>
        </p:nvSpPr>
        <p:spPr>
          <a:xfrm>
            <a:off x="1522224" y="3883612"/>
            <a:ext cx="1757689" cy="452432"/>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标题数字等都可以通过点击和重新输入进行更改，请点击添</a:t>
            </a:r>
          </a:p>
        </p:txBody>
      </p:sp>
      <p:sp>
        <p:nvSpPr>
          <p:cNvPr id="45" name="文本框 44"/>
          <p:cNvSpPr txBox="1"/>
          <p:nvPr/>
        </p:nvSpPr>
        <p:spPr>
          <a:xfrm>
            <a:off x="9203637" y="3883612"/>
            <a:ext cx="1757689" cy="452432"/>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标题数字等都可以通过点击和重新输入进行更改，请点击添</a:t>
            </a:r>
          </a:p>
        </p:txBody>
      </p:sp>
      <p:sp>
        <p:nvSpPr>
          <p:cNvPr id="46" name="文本框 45"/>
          <p:cNvSpPr txBox="1"/>
          <p:nvPr/>
        </p:nvSpPr>
        <p:spPr>
          <a:xfrm>
            <a:off x="9193697" y="3109115"/>
            <a:ext cx="1757689" cy="452432"/>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标题数字等都可以通过点击和重新输入进行更改，请点击添</a:t>
            </a:r>
          </a:p>
        </p:txBody>
      </p:sp>
    </p:spTree>
    <p:extLst>
      <p:ext uri="{BB962C8B-B14F-4D97-AF65-F5344CB8AC3E}">
        <p14:creationId xmlns:p14="http://schemas.microsoft.com/office/powerpoint/2010/main" val="768565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3" name="矩形 22"/>
          <p:cNvSpPr/>
          <p:nvPr/>
        </p:nvSpPr>
        <p:spPr>
          <a:xfrm>
            <a:off x="0" y="0"/>
            <a:ext cx="12192000" cy="6858000"/>
          </a:xfrm>
          <a:prstGeom prst="rect">
            <a:avLst/>
          </a:prstGeom>
          <a:solidFill>
            <a:schemeClr val="tx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47383" y="1843709"/>
            <a:ext cx="4144617" cy="3170582"/>
          </a:xfrm>
          <a:prstGeom prst="rect">
            <a:avLst/>
          </a:prstGeom>
          <a:solidFill>
            <a:srgbClr val="4EA89E">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9739446" y="2854486"/>
            <a:ext cx="760491" cy="549243"/>
            <a:chOff x="4893025" y="3231197"/>
            <a:chExt cx="568721" cy="410743"/>
          </a:xfrm>
          <a:solidFill>
            <a:schemeClr val="bg1"/>
          </a:solidFill>
        </p:grpSpPr>
        <p:sp>
          <p:nvSpPr>
            <p:cNvPr id="14" name="Freeform 226"/>
            <p:cNvSpPr>
              <a:spLocks noEditPoints="1"/>
            </p:cNvSpPr>
            <p:nvPr/>
          </p:nvSpPr>
          <p:spPr bwMode="auto">
            <a:xfrm>
              <a:off x="4893025" y="3231197"/>
              <a:ext cx="462293" cy="410743"/>
            </a:xfrm>
            <a:custGeom>
              <a:avLst/>
              <a:gdLst>
                <a:gd name="T0" fmla="*/ 215 w 222"/>
                <a:gd name="T1" fmla="*/ 0 h 197"/>
                <a:gd name="T2" fmla="*/ 7 w 222"/>
                <a:gd name="T3" fmla="*/ 0 h 197"/>
                <a:gd name="T4" fmla="*/ 0 w 222"/>
                <a:gd name="T5" fmla="*/ 7 h 197"/>
                <a:gd name="T6" fmla="*/ 0 w 222"/>
                <a:gd name="T7" fmla="*/ 190 h 197"/>
                <a:gd name="T8" fmla="*/ 7 w 222"/>
                <a:gd name="T9" fmla="*/ 197 h 197"/>
                <a:gd name="T10" fmla="*/ 215 w 222"/>
                <a:gd name="T11" fmla="*/ 197 h 197"/>
                <a:gd name="T12" fmla="*/ 222 w 222"/>
                <a:gd name="T13" fmla="*/ 190 h 197"/>
                <a:gd name="T14" fmla="*/ 222 w 222"/>
                <a:gd name="T15" fmla="*/ 7 h 197"/>
                <a:gd name="T16" fmla="*/ 215 w 222"/>
                <a:gd name="T17" fmla="*/ 0 h 197"/>
                <a:gd name="T18" fmla="*/ 171 w 222"/>
                <a:gd name="T19" fmla="*/ 15 h 197"/>
                <a:gd name="T20" fmla="*/ 180 w 222"/>
                <a:gd name="T21" fmla="*/ 24 h 197"/>
                <a:gd name="T22" fmla="*/ 171 w 222"/>
                <a:gd name="T23" fmla="*/ 34 h 197"/>
                <a:gd name="T24" fmla="*/ 162 w 222"/>
                <a:gd name="T25" fmla="*/ 24 h 197"/>
                <a:gd name="T26" fmla="*/ 171 w 222"/>
                <a:gd name="T27" fmla="*/ 15 h 197"/>
                <a:gd name="T28" fmla="*/ 143 w 222"/>
                <a:gd name="T29" fmla="*/ 15 h 197"/>
                <a:gd name="T30" fmla="*/ 153 w 222"/>
                <a:gd name="T31" fmla="*/ 24 h 197"/>
                <a:gd name="T32" fmla="*/ 143 w 222"/>
                <a:gd name="T33" fmla="*/ 34 h 197"/>
                <a:gd name="T34" fmla="*/ 134 w 222"/>
                <a:gd name="T35" fmla="*/ 24 h 197"/>
                <a:gd name="T36" fmla="*/ 143 w 222"/>
                <a:gd name="T37" fmla="*/ 15 h 197"/>
                <a:gd name="T38" fmla="*/ 208 w 222"/>
                <a:gd name="T39" fmla="*/ 183 h 197"/>
                <a:gd name="T40" fmla="*/ 14 w 222"/>
                <a:gd name="T41" fmla="*/ 183 h 197"/>
                <a:gd name="T42" fmla="*/ 14 w 222"/>
                <a:gd name="T43" fmla="*/ 49 h 197"/>
                <a:gd name="T44" fmla="*/ 208 w 222"/>
                <a:gd name="T45" fmla="*/ 49 h 197"/>
                <a:gd name="T46" fmla="*/ 208 w 222"/>
                <a:gd name="T47" fmla="*/ 183 h 197"/>
                <a:gd name="T48" fmla="*/ 199 w 222"/>
                <a:gd name="T49" fmla="*/ 34 h 197"/>
                <a:gd name="T50" fmla="*/ 189 w 222"/>
                <a:gd name="T51" fmla="*/ 24 h 197"/>
                <a:gd name="T52" fmla="*/ 199 w 222"/>
                <a:gd name="T53" fmla="*/ 15 h 197"/>
                <a:gd name="T54" fmla="*/ 208 w 222"/>
                <a:gd name="T55" fmla="*/ 24 h 197"/>
                <a:gd name="T56" fmla="*/ 199 w 222"/>
                <a:gd name="T57"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197">
                  <a:moveTo>
                    <a:pt x="215" y="0"/>
                  </a:moveTo>
                  <a:cubicBezTo>
                    <a:pt x="7" y="0"/>
                    <a:pt x="7" y="0"/>
                    <a:pt x="7" y="0"/>
                  </a:cubicBezTo>
                  <a:cubicBezTo>
                    <a:pt x="4" y="0"/>
                    <a:pt x="0" y="3"/>
                    <a:pt x="0" y="7"/>
                  </a:cubicBezTo>
                  <a:cubicBezTo>
                    <a:pt x="0" y="190"/>
                    <a:pt x="0" y="190"/>
                    <a:pt x="0" y="190"/>
                  </a:cubicBezTo>
                  <a:cubicBezTo>
                    <a:pt x="0" y="193"/>
                    <a:pt x="4" y="197"/>
                    <a:pt x="7" y="197"/>
                  </a:cubicBezTo>
                  <a:cubicBezTo>
                    <a:pt x="215" y="197"/>
                    <a:pt x="215" y="197"/>
                    <a:pt x="215" y="197"/>
                  </a:cubicBezTo>
                  <a:cubicBezTo>
                    <a:pt x="219" y="197"/>
                    <a:pt x="222" y="193"/>
                    <a:pt x="222" y="190"/>
                  </a:cubicBezTo>
                  <a:cubicBezTo>
                    <a:pt x="222" y="7"/>
                    <a:pt x="222" y="7"/>
                    <a:pt x="222" y="7"/>
                  </a:cubicBezTo>
                  <a:cubicBezTo>
                    <a:pt x="222" y="3"/>
                    <a:pt x="219" y="0"/>
                    <a:pt x="215" y="0"/>
                  </a:cubicBezTo>
                  <a:close/>
                  <a:moveTo>
                    <a:pt x="171" y="15"/>
                  </a:moveTo>
                  <a:cubicBezTo>
                    <a:pt x="176" y="15"/>
                    <a:pt x="180" y="19"/>
                    <a:pt x="180" y="24"/>
                  </a:cubicBezTo>
                  <a:cubicBezTo>
                    <a:pt x="180" y="29"/>
                    <a:pt x="176" y="34"/>
                    <a:pt x="171" y="34"/>
                  </a:cubicBezTo>
                  <a:cubicBezTo>
                    <a:pt x="166" y="34"/>
                    <a:pt x="162" y="29"/>
                    <a:pt x="162" y="24"/>
                  </a:cubicBezTo>
                  <a:cubicBezTo>
                    <a:pt x="162" y="19"/>
                    <a:pt x="166" y="15"/>
                    <a:pt x="171" y="15"/>
                  </a:cubicBezTo>
                  <a:close/>
                  <a:moveTo>
                    <a:pt x="143" y="15"/>
                  </a:moveTo>
                  <a:cubicBezTo>
                    <a:pt x="149" y="15"/>
                    <a:pt x="153" y="19"/>
                    <a:pt x="153" y="24"/>
                  </a:cubicBezTo>
                  <a:cubicBezTo>
                    <a:pt x="153" y="29"/>
                    <a:pt x="149" y="34"/>
                    <a:pt x="143" y="34"/>
                  </a:cubicBezTo>
                  <a:cubicBezTo>
                    <a:pt x="138" y="34"/>
                    <a:pt x="134" y="29"/>
                    <a:pt x="134" y="24"/>
                  </a:cubicBezTo>
                  <a:cubicBezTo>
                    <a:pt x="134" y="19"/>
                    <a:pt x="138" y="15"/>
                    <a:pt x="143" y="15"/>
                  </a:cubicBezTo>
                  <a:close/>
                  <a:moveTo>
                    <a:pt x="208" y="183"/>
                  </a:moveTo>
                  <a:cubicBezTo>
                    <a:pt x="14" y="183"/>
                    <a:pt x="14" y="183"/>
                    <a:pt x="14" y="183"/>
                  </a:cubicBezTo>
                  <a:cubicBezTo>
                    <a:pt x="14" y="49"/>
                    <a:pt x="14" y="49"/>
                    <a:pt x="14" y="49"/>
                  </a:cubicBezTo>
                  <a:cubicBezTo>
                    <a:pt x="208" y="49"/>
                    <a:pt x="208" y="49"/>
                    <a:pt x="208" y="49"/>
                  </a:cubicBezTo>
                  <a:lnTo>
                    <a:pt x="208" y="183"/>
                  </a:lnTo>
                  <a:close/>
                  <a:moveTo>
                    <a:pt x="199" y="34"/>
                  </a:moveTo>
                  <a:cubicBezTo>
                    <a:pt x="193" y="34"/>
                    <a:pt x="189" y="29"/>
                    <a:pt x="189" y="24"/>
                  </a:cubicBezTo>
                  <a:cubicBezTo>
                    <a:pt x="189" y="19"/>
                    <a:pt x="193" y="15"/>
                    <a:pt x="199" y="15"/>
                  </a:cubicBezTo>
                  <a:cubicBezTo>
                    <a:pt x="204" y="15"/>
                    <a:pt x="208" y="19"/>
                    <a:pt x="208" y="24"/>
                  </a:cubicBezTo>
                  <a:cubicBezTo>
                    <a:pt x="208" y="29"/>
                    <a:pt x="204" y="34"/>
                    <a:pt x="19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227"/>
            <p:cNvSpPr>
              <a:spLocks/>
            </p:cNvSpPr>
            <p:nvPr/>
          </p:nvSpPr>
          <p:spPr bwMode="auto">
            <a:xfrm>
              <a:off x="5207318" y="3507243"/>
              <a:ext cx="43236" cy="44899"/>
            </a:xfrm>
            <a:custGeom>
              <a:avLst/>
              <a:gdLst>
                <a:gd name="T0" fmla="*/ 7 w 26"/>
                <a:gd name="T1" fmla="*/ 0 h 27"/>
                <a:gd name="T2" fmla="*/ 7 w 26"/>
                <a:gd name="T3" fmla="*/ 2 h 27"/>
                <a:gd name="T4" fmla="*/ 0 w 26"/>
                <a:gd name="T5" fmla="*/ 27 h 27"/>
                <a:gd name="T6" fmla="*/ 24 w 26"/>
                <a:gd name="T7" fmla="*/ 19 h 27"/>
                <a:gd name="T8" fmla="*/ 26 w 26"/>
                <a:gd name="T9" fmla="*/ 19 h 27"/>
                <a:gd name="T10" fmla="*/ 7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7" y="0"/>
                  </a:moveTo>
                  <a:lnTo>
                    <a:pt x="7" y="2"/>
                  </a:lnTo>
                  <a:lnTo>
                    <a:pt x="0" y="27"/>
                  </a:lnTo>
                  <a:lnTo>
                    <a:pt x="24" y="19"/>
                  </a:lnTo>
                  <a:lnTo>
                    <a:pt x="26" y="19"/>
                  </a:lnTo>
                  <a:lnTo>
                    <a:pt x="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28"/>
            <p:cNvSpPr>
              <a:spLocks/>
            </p:cNvSpPr>
            <p:nvPr/>
          </p:nvSpPr>
          <p:spPr bwMode="auto">
            <a:xfrm>
              <a:off x="5380262" y="3294388"/>
              <a:ext cx="81484" cy="84810"/>
            </a:xfrm>
            <a:custGeom>
              <a:avLst/>
              <a:gdLst>
                <a:gd name="T0" fmla="*/ 29 w 39"/>
                <a:gd name="T1" fmla="*/ 40 h 40"/>
                <a:gd name="T2" fmla="*/ 37 w 39"/>
                <a:gd name="T3" fmla="*/ 32 h 40"/>
                <a:gd name="T4" fmla="*/ 37 w 39"/>
                <a:gd name="T5" fmla="*/ 23 h 40"/>
                <a:gd name="T6" fmla="*/ 17 w 39"/>
                <a:gd name="T7" fmla="*/ 3 h 40"/>
                <a:gd name="T8" fmla="*/ 7 w 39"/>
                <a:gd name="T9" fmla="*/ 3 h 40"/>
                <a:gd name="T10" fmla="*/ 0 w 39"/>
                <a:gd name="T11" fmla="*/ 11 h 40"/>
                <a:gd name="T12" fmla="*/ 29 w 3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9" h="40">
                  <a:moveTo>
                    <a:pt x="29" y="40"/>
                  </a:moveTo>
                  <a:cubicBezTo>
                    <a:pt x="37" y="32"/>
                    <a:pt x="37" y="32"/>
                    <a:pt x="37" y="32"/>
                  </a:cubicBezTo>
                  <a:cubicBezTo>
                    <a:pt x="39" y="30"/>
                    <a:pt x="39" y="25"/>
                    <a:pt x="37" y="23"/>
                  </a:cubicBezTo>
                  <a:cubicBezTo>
                    <a:pt x="17" y="3"/>
                    <a:pt x="17" y="3"/>
                    <a:pt x="17" y="3"/>
                  </a:cubicBezTo>
                  <a:cubicBezTo>
                    <a:pt x="14" y="0"/>
                    <a:pt x="10" y="0"/>
                    <a:pt x="7" y="3"/>
                  </a:cubicBezTo>
                  <a:cubicBezTo>
                    <a:pt x="0" y="11"/>
                    <a:pt x="0" y="11"/>
                    <a:pt x="0" y="11"/>
                  </a:cubicBezTo>
                  <a:lnTo>
                    <a:pt x="29" y="4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29"/>
            <p:cNvSpPr>
              <a:spLocks/>
            </p:cNvSpPr>
            <p:nvPr/>
          </p:nvSpPr>
          <p:spPr bwMode="auto">
            <a:xfrm>
              <a:off x="5240576" y="3324321"/>
              <a:ext cx="194563" cy="194563"/>
            </a:xfrm>
            <a:custGeom>
              <a:avLst/>
              <a:gdLst>
                <a:gd name="T0" fmla="*/ 64 w 93"/>
                <a:gd name="T1" fmla="*/ 0 h 93"/>
                <a:gd name="T2" fmla="*/ 63 w 93"/>
                <a:gd name="T3" fmla="*/ 0 h 93"/>
                <a:gd name="T4" fmla="*/ 3 w 93"/>
                <a:gd name="T5" fmla="*/ 61 h 93"/>
                <a:gd name="T6" fmla="*/ 3 w 93"/>
                <a:gd name="T7" fmla="*/ 71 h 93"/>
                <a:gd name="T8" fmla="*/ 3 w 93"/>
                <a:gd name="T9" fmla="*/ 71 h 93"/>
                <a:gd name="T10" fmla="*/ 10 w 93"/>
                <a:gd name="T11" fmla="*/ 73 h 93"/>
                <a:gd name="T12" fmla="*/ 12 w 93"/>
                <a:gd name="T13" fmla="*/ 80 h 93"/>
                <a:gd name="T14" fmla="*/ 13 w 93"/>
                <a:gd name="T15" fmla="*/ 81 h 93"/>
                <a:gd name="T16" fmla="*/ 20 w 93"/>
                <a:gd name="T17" fmla="*/ 82 h 93"/>
                <a:gd name="T18" fmla="*/ 21 w 93"/>
                <a:gd name="T19" fmla="*/ 89 h 93"/>
                <a:gd name="T20" fmla="*/ 22 w 93"/>
                <a:gd name="T21" fmla="*/ 90 h 93"/>
                <a:gd name="T22" fmla="*/ 32 w 93"/>
                <a:gd name="T23" fmla="*/ 90 h 93"/>
                <a:gd name="T24" fmla="*/ 92 w 93"/>
                <a:gd name="T25" fmla="*/ 30 h 93"/>
                <a:gd name="T26" fmla="*/ 93 w 93"/>
                <a:gd name="T27" fmla="*/ 29 h 93"/>
                <a:gd name="T28" fmla="*/ 64 w 93"/>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3">
                  <a:moveTo>
                    <a:pt x="64" y="0"/>
                  </a:moveTo>
                  <a:cubicBezTo>
                    <a:pt x="64" y="0"/>
                    <a:pt x="63" y="0"/>
                    <a:pt x="63" y="0"/>
                  </a:cubicBezTo>
                  <a:cubicBezTo>
                    <a:pt x="3" y="61"/>
                    <a:pt x="3" y="61"/>
                    <a:pt x="3" y="61"/>
                  </a:cubicBezTo>
                  <a:cubicBezTo>
                    <a:pt x="0" y="63"/>
                    <a:pt x="0" y="68"/>
                    <a:pt x="3" y="71"/>
                  </a:cubicBezTo>
                  <a:cubicBezTo>
                    <a:pt x="3" y="71"/>
                    <a:pt x="3" y="71"/>
                    <a:pt x="3" y="71"/>
                  </a:cubicBezTo>
                  <a:cubicBezTo>
                    <a:pt x="5" y="73"/>
                    <a:pt x="8" y="74"/>
                    <a:pt x="10" y="73"/>
                  </a:cubicBezTo>
                  <a:cubicBezTo>
                    <a:pt x="10" y="75"/>
                    <a:pt x="10" y="78"/>
                    <a:pt x="12" y="80"/>
                  </a:cubicBezTo>
                  <a:cubicBezTo>
                    <a:pt x="13" y="81"/>
                    <a:pt x="13" y="81"/>
                    <a:pt x="13" y="81"/>
                  </a:cubicBezTo>
                  <a:cubicBezTo>
                    <a:pt x="15" y="83"/>
                    <a:pt x="17" y="83"/>
                    <a:pt x="20" y="82"/>
                  </a:cubicBezTo>
                  <a:cubicBezTo>
                    <a:pt x="19" y="85"/>
                    <a:pt x="19" y="87"/>
                    <a:pt x="21" y="89"/>
                  </a:cubicBezTo>
                  <a:cubicBezTo>
                    <a:pt x="22" y="90"/>
                    <a:pt x="22" y="90"/>
                    <a:pt x="22" y="90"/>
                  </a:cubicBezTo>
                  <a:cubicBezTo>
                    <a:pt x="25" y="93"/>
                    <a:pt x="29" y="93"/>
                    <a:pt x="32" y="90"/>
                  </a:cubicBezTo>
                  <a:cubicBezTo>
                    <a:pt x="92" y="30"/>
                    <a:pt x="92" y="30"/>
                    <a:pt x="92" y="30"/>
                  </a:cubicBezTo>
                  <a:cubicBezTo>
                    <a:pt x="93" y="29"/>
                    <a:pt x="93" y="29"/>
                    <a:pt x="93" y="29"/>
                  </a:cubicBezTo>
                  <a:lnTo>
                    <a:pt x="64"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230"/>
            <p:cNvSpPr>
              <a:spLocks noChangeArrowheads="1"/>
            </p:cNvSpPr>
            <p:nvPr/>
          </p:nvSpPr>
          <p:spPr bwMode="auto">
            <a:xfrm>
              <a:off x="4954553" y="3389175"/>
              <a:ext cx="151327"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231"/>
            <p:cNvSpPr>
              <a:spLocks noChangeArrowheads="1"/>
            </p:cNvSpPr>
            <p:nvPr/>
          </p:nvSpPr>
          <p:spPr bwMode="auto">
            <a:xfrm>
              <a:off x="4954553" y="3437400"/>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232"/>
            <p:cNvSpPr>
              <a:spLocks noChangeArrowheads="1"/>
            </p:cNvSpPr>
            <p:nvPr/>
          </p:nvSpPr>
          <p:spPr bwMode="auto">
            <a:xfrm>
              <a:off x="4954553" y="3487288"/>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Rectangle 233"/>
            <p:cNvSpPr>
              <a:spLocks noChangeArrowheads="1"/>
            </p:cNvSpPr>
            <p:nvPr/>
          </p:nvSpPr>
          <p:spPr bwMode="auto">
            <a:xfrm>
              <a:off x="4954553" y="3535512"/>
              <a:ext cx="237799" cy="13303"/>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文本框 21"/>
          <p:cNvSpPr txBox="1"/>
          <p:nvPr/>
        </p:nvSpPr>
        <p:spPr>
          <a:xfrm>
            <a:off x="8476086" y="3447170"/>
            <a:ext cx="328721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请在此处添加标题</a:t>
            </a:r>
          </a:p>
        </p:txBody>
      </p:sp>
    </p:spTree>
    <p:extLst>
      <p:ext uri="{BB962C8B-B14F-4D97-AF65-F5344CB8AC3E}">
        <p14:creationId xmlns:p14="http://schemas.microsoft.com/office/powerpoint/2010/main" val="2962601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79308">
            <a:off x="8328988" y="2305878"/>
            <a:ext cx="2057400" cy="2057400"/>
          </a:xfrm>
          <a:prstGeom prst="rect">
            <a:avLst/>
          </a:prstGeom>
          <a:solidFill>
            <a:srgbClr val="CB4D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679308">
            <a:off x="6162259" y="2305878"/>
            <a:ext cx="2057400" cy="2057400"/>
          </a:xfrm>
          <a:prstGeom prst="rect">
            <a:avLst/>
          </a:prstGeom>
          <a:solidFill>
            <a:srgbClr val="F8AA3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679308">
            <a:off x="4015408" y="2305878"/>
            <a:ext cx="2057400" cy="2057400"/>
          </a:xfrm>
          <a:prstGeom prst="rect">
            <a:avLst/>
          </a:prstGeom>
          <a:solidFill>
            <a:srgbClr val="AAC66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679308">
            <a:off x="1948069" y="2305878"/>
            <a:ext cx="2057400" cy="2057400"/>
          </a:xfrm>
          <a:prstGeom prst="rect">
            <a:avLst/>
          </a:prstGeom>
          <a:solidFill>
            <a:srgbClr val="1CAE9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597075" y="2817308"/>
            <a:ext cx="601557" cy="955491"/>
            <a:chOff x="2793098" y="2817307"/>
            <a:chExt cx="601557" cy="955491"/>
          </a:xfrm>
        </p:grpSpPr>
        <p:sp>
          <p:nvSpPr>
            <p:cNvPr id="6" name="Freeform 10"/>
            <p:cNvSpPr>
              <a:spLocks noEditPoints="1"/>
            </p:cNvSpPr>
            <p:nvPr/>
          </p:nvSpPr>
          <p:spPr bwMode="auto">
            <a:xfrm>
              <a:off x="2793098" y="2817307"/>
              <a:ext cx="601557" cy="955491"/>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6"/>
            <p:cNvSpPr>
              <a:spLocks noEditPoints="1"/>
            </p:cNvSpPr>
            <p:nvPr/>
          </p:nvSpPr>
          <p:spPr bwMode="auto">
            <a:xfrm>
              <a:off x="2793098" y="2817307"/>
              <a:ext cx="601557" cy="955491"/>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9061422" y="2904172"/>
            <a:ext cx="667677" cy="881592"/>
            <a:chOff x="8147735" y="2908669"/>
            <a:chExt cx="667677" cy="881592"/>
          </a:xfrm>
        </p:grpSpPr>
        <p:sp>
          <p:nvSpPr>
            <p:cNvPr id="7" name="Freeform 13"/>
            <p:cNvSpPr>
              <a:spLocks/>
            </p:cNvSpPr>
            <p:nvPr/>
          </p:nvSpPr>
          <p:spPr bwMode="auto">
            <a:xfrm>
              <a:off x="8147735" y="2908669"/>
              <a:ext cx="667677" cy="881592"/>
            </a:xfrm>
            <a:custGeom>
              <a:avLst/>
              <a:gdLst>
                <a:gd name="T0" fmla="*/ 41 w 459"/>
                <a:gd name="T1" fmla="*/ 556 h 606"/>
                <a:gd name="T2" fmla="*/ 56 w 459"/>
                <a:gd name="T3" fmla="*/ 516 h 606"/>
                <a:gd name="T4" fmla="*/ 151 w 459"/>
                <a:gd name="T5" fmla="*/ 355 h 606"/>
                <a:gd name="T6" fmla="*/ 148 w 459"/>
                <a:gd name="T7" fmla="*/ 344 h 606"/>
                <a:gd name="T8" fmla="*/ 5 w 459"/>
                <a:gd name="T9" fmla="*/ 260 h 606"/>
                <a:gd name="T10" fmla="*/ 6 w 459"/>
                <a:gd name="T11" fmla="*/ 247 h 606"/>
                <a:gd name="T12" fmla="*/ 203 w 459"/>
                <a:gd name="T13" fmla="*/ 171 h 606"/>
                <a:gd name="T14" fmla="*/ 214 w 459"/>
                <a:gd name="T15" fmla="*/ 161 h 606"/>
                <a:gd name="T16" fmla="*/ 268 w 459"/>
                <a:gd name="T17" fmla="*/ 75 h 606"/>
                <a:gd name="T18" fmla="*/ 270 w 459"/>
                <a:gd name="T19" fmla="*/ 53 h 606"/>
                <a:gd name="T20" fmla="*/ 251 w 459"/>
                <a:gd name="T21" fmla="*/ 11 h 606"/>
                <a:gd name="T22" fmla="*/ 259 w 459"/>
                <a:gd name="T23" fmla="*/ 3 h 606"/>
                <a:gd name="T24" fmla="*/ 428 w 459"/>
                <a:gd name="T25" fmla="*/ 101 h 606"/>
                <a:gd name="T26" fmla="*/ 454 w 459"/>
                <a:gd name="T27" fmla="*/ 116 h 606"/>
                <a:gd name="T28" fmla="*/ 451 w 459"/>
                <a:gd name="T29" fmla="*/ 127 h 606"/>
                <a:gd name="T30" fmla="*/ 404 w 459"/>
                <a:gd name="T31" fmla="*/ 131 h 606"/>
                <a:gd name="T32" fmla="*/ 395 w 459"/>
                <a:gd name="T33" fmla="*/ 134 h 606"/>
                <a:gd name="T34" fmla="*/ 385 w 459"/>
                <a:gd name="T35" fmla="*/ 143 h 606"/>
                <a:gd name="T36" fmla="*/ 385 w 459"/>
                <a:gd name="T37" fmla="*/ 143 h 606"/>
                <a:gd name="T38" fmla="*/ 336 w 459"/>
                <a:gd name="T39" fmla="*/ 232 h 606"/>
                <a:gd name="T40" fmla="*/ 333 w 459"/>
                <a:gd name="T41" fmla="*/ 246 h 606"/>
                <a:gd name="T42" fmla="*/ 362 w 459"/>
                <a:gd name="T43" fmla="*/ 453 h 606"/>
                <a:gd name="T44" fmla="*/ 350 w 459"/>
                <a:gd name="T45" fmla="*/ 459 h 606"/>
                <a:gd name="T46" fmla="*/ 207 w 459"/>
                <a:gd name="T47" fmla="*/ 377 h 606"/>
                <a:gd name="T48" fmla="*/ 197 w 459"/>
                <a:gd name="T49" fmla="*/ 380 h 606"/>
                <a:gd name="T50" fmla="*/ 99 w 459"/>
                <a:gd name="T51" fmla="*/ 543 h 606"/>
                <a:gd name="T52" fmla="*/ 69 w 459"/>
                <a:gd name="T53" fmla="*/ 574 h 606"/>
                <a:gd name="T54" fmla="*/ 41 w 459"/>
                <a:gd name="T55" fmla="*/ 55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606">
                  <a:moveTo>
                    <a:pt x="41" y="556"/>
                  </a:moveTo>
                  <a:cubicBezTo>
                    <a:pt x="45" y="543"/>
                    <a:pt x="50" y="527"/>
                    <a:pt x="56" y="516"/>
                  </a:cubicBezTo>
                  <a:cubicBezTo>
                    <a:pt x="87" y="462"/>
                    <a:pt x="120" y="409"/>
                    <a:pt x="151" y="355"/>
                  </a:cubicBezTo>
                  <a:cubicBezTo>
                    <a:pt x="153" y="351"/>
                    <a:pt x="152" y="347"/>
                    <a:pt x="148" y="344"/>
                  </a:cubicBezTo>
                  <a:cubicBezTo>
                    <a:pt x="102" y="318"/>
                    <a:pt x="52" y="287"/>
                    <a:pt x="5" y="260"/>
                  </a:cubicBezTo>
                  <a:cubicBezTo>
                    <a:pt x="0" y="257"/>
                    <a:pt x="0" y="250"/>
                    <a:pt x="6" y="247"/>
                  </a:cubicBezTo>
                  <a:cubicBezTo>
                    <a:pt x="65" y="209"/>
                    <a:pt x="127" y="178"/>
                    <a:pt x="203" y="171"/>
                  </a:cubicBezTo>
                  <a:cubicBezTo>
                    <a:pt x="208" y="170"/>
                    <a:pt x="211" y="166"/>
                    <a:pt x="214" y="161"/>
                  </a:cubicBezTo>
                  <a:cubicBezTo>
                    <a:pt x="232" y="133"/>
                    <a:pt x="250" y="104"/>
                    <a:pt x="268" y="75"/>
                  </a:cubicBezTo>
                  <a:cubicBezTo>
                    <a:pt x="272" y="68"/>
                    <a:pt x="273" y="60"/>
                    <a:pt x="270" y="53"/>
                  </a:cubicBezTo>
                  <a:cubicBezTo>
                    <a:pt x="263" y="39"/>
                    <a:pt x="257" y="25"/>
                    <a:pt x="251" y="11"/>
                  </a:cubicBezTo>
                  <a:cubicBezTo>
                    <a:pt x="248" y="6"/>
                    <a:pt x="254" y="0"/>
                    <a:pt x="259" y="3"/>
                  </a:cubicBezTo>
                  <a:cubicBezTo>
                    <a:pt x="428" y="101"/>
                    <a:pt x="428" y="101"/>
                    <a:pt x="428" y="101"/>
                  </a:cubicBezTo>
                  <a:cubicBezTo>
                    <a:pt x="454" y="116"/>
                    <a:pt x="454" y="116"/>
                    <a:pt x="454" y="116"/>
                  </a:cubicBezTo>
                  <a:cubicBezTo>
                    <a:pt x="459" y="119"/>
                    <a:pt x="457" y="126"/>
                    <a:pt x="451" y="127"/>
                  </a:cubicBezTo>
                  <a:cubicBezTo>
                    <a:pt x="435" y="128"/>
                    <a:pt x="420" y="130"/>
                    <a:pt x="404" y="131"/>
                  </a:cubicBezTo>
                  <a:cubicBezTo>
                    <a:pt x="401" y="131"/>
                    <a:pt x="398" y="132"/>
                    <a:pt x="395" y="134"/>
                  </a:cubicBezTo>
                  <a:cubicBezTo>
                    <a:pt x="391" y="136"/>
                    <a:pt x="387" y="139"/>
                    <a:pt x="385" y="143"/>
                  </a:cubicBezTo>
                  <a:cubicBezTo>
                    <a:pt x="385" y="143"/>
                    <a:pt x="385" y="143"/>
                    <a:pt x="385" y="143"/>
                  </a:cubicBezTo>
                  <a:cubicBezTo>
                    <a:pt x="336" y="232"/>
                    <a:pt x="336" y="232"/>
                    <a:pt x="336" y="232"/>
                  </a:cubicBezTo>
                  <a:cubicBezTo>
                    <a:pt x="333" y="236"/>
                    <a:pt x="331" y="241"/>
                    <a:pt x="333" y="246"/>
                  </a:cubicBezTo>
                  <a:cubicBezTo>
                    <a:pt x="362" y="319"/>
                    <a:pt x="368" y="387"/>
                    <a:pt x="362" y="453"/>
                  </a:cubicBezTo>
                  <a:cubicBezTo>
                    <a:pt x="362" y="459"/>
                    <a:pt x="356" y="462"/>
                    <a:pt x="350" y="459"/>
                  </a:cubicBezTo>
                  <a:cubicBezTo>
                    <a:pt x="304" y="432"/>
                    <a:pt x="254" y="403"/>
                    <a:pt x="207" y="377"/>
                  </a:cubicBezTo>
                  <a:cubicBezTo>
                    <a:pt x="204" y="375"/>
                    <a:pt x="199" y="376"/>
                    <a:pt x="197" y="380"/>
                  </a:cubicBezTo>
                  <a:cubicBezTo>
                    <a:pt x="164" y="434"/>
                    <a:pt x="132" y="489"/>
                    <a:pt x="99" y="543"/>
                  </a:cubicBezTo>
                  <a:cubicBezTo>
                    <a:pt x="93" y="554"/>
                    <a:pt x="81" y="564"/>
                    <a:pt x="69" y="574"/>
                  </a:cubicBezTo>
                  <a:cubicBezTo>
                    <a:pt x="32" y="606"/>
                    <a:pt x="28" y="605"/>
                    <a:pt x="41" y="5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8147735" y="2908669"/>
              <a:ext cx="667677" cy="881592"/>
            </a:xfrm>
            <a:custGeom>
              <a:avLst/>
              <a:gdLst>
                <a:gd name="T0" fmla="*/ 41 w 459"/>
                <a:gd name="T1" fmla="*/ 556 h 606"/>
                <a:gd name="T2" fmla="*/ 56 w 459"/>
                <a:gd name="T3" fmla="*/ 516 h 606"/>
                <a:gd name="T4" fmla="*/ 151 w 459"/>
                <a:gd name="T5" fmla="*/ 355 h 606"/>
                <a:gd name="T6" fmla="*/ 148 w 459"/>
                <a:gd name="T7" fmla="*/ 344 h 606"/>
                <a:gd name="T8" fmla="*/ 5 w 459"/>
                <a:gd name="T9" fmla="*/ 260 h 606"/>
                <a:gd name="T10" fmla="*/ 6 w 459"/>
                <a:gd name="T11" fmla="*/ 247 h 606"/>
                <a:gd name="T12" fmla="*/ 203 w 459"/>
                <a:gd name="T13" fmla="*/ 171 h 606"/>
                <a:gd name="T14" fmla="*/ 214 w 459"/>
                <a:gd name="T15" fmla="*/ 161 h 606"/>
                <a:gd name="T16" fmla="*/ 268 w 459"/>
                <a:gd name="T17" fmla="*/ 75 h 606"/>
                <a:gd name="T18" fmla="*/ 270 w 459"/>
                <a:gd name="T19" fmla="*/ 53 h 606"/>
                <a:gd name="T20" fmla="*/ 251 w 459"/>
                <a:gd name="T21" fmla="*/ 11 h 606"/>
                <a:gd name="T22" fmla="*/ 259 w 459"/>
                <a:gd name="T23" fmla="*/ 3 h 606"/>
                <a:gd name="T24" fmla="*/ 428 w 459"/>
                <a:gd name="T25" fmla="*/ 101 h 606"/>
                <a:gd name="T26" fmla="*/ 454 w 459"/>
                <a:gd name="T27" fmla="*/ 116 h 606"/>
                <a:gd name="T28" fmla="*/ 451 w 459"/>
                <a:gd name="T29" fmla="*/ 127 h 606"/>
                <a:gd name="T30" fmla="*/ 404 w 459"/>
                <a:gd name="T31" fmla="*/ 131 h 606"/>
                <a:gd name="T32" fmla="*/ 395 w 459"/>
                <a:gd name="T33" fmla="*/ 134 h 606"/>
                <a:gd name="T34" fmla="*/ 385 w 459"/>
                <a:gd name="T35" fmla="*/ 143 h 606"/>
                <a:gd name="T36" fmla="*/ 385 w 459"/>
                <a:gd name="T37" fmla="*/ 143 h 606"/>
                <a:gd name="T38" fmla="*/ 336 w 459"/>
                <a:gd name="T39" fmla="*/ 232 h 606"/>
                <a:gd name="T40" fmla="*/ 333 w 459"/>
                <a:gd name="T41" fmla="*/ 246 h 606"/>
                <a:gd name="T42" fmla="*/ 362 w 459"/>
                <a:gd name="T43" fmla="*/ 453 h 606"/>
                <a:gd name="T44" fmla="*/ 350 w 459"/>
                <a:gd name="T45" fmla="*/ 459 h 606"/>
                <a:gd name="T46" fmla="*/ 207 w 459"/>
                <a:gd name="T47" fmla="*/ 377 h 606"/>
                <a:gd name="T48" fmla="*/ 197 w 459"/>
                <a:gd name="T49" fmla="*/ 380 h 606"/>
                <a:gd name="T50" fmla="*/ 99 w 459"/>
                <a:gd name="T51" fmla="*/ 543 h 606"/>
                <a:gd name="T52" fmla="*/ 69 w 459"/>
                <a:gd name="T53" fmla="*/ 574 h 606"/>
                <a:gd name="T54" fmla="*/ 41 w 459"/>
                <a:gd name="T55" fmla="*/ 55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606">
                  <a:moveTo>
                    <a:pt x="41" y="556"/>
                  </a:moveTo>
                  <a:cubicBezTo>
                    <a:pt x="45" y="543"/>
                    <a:pt x="50" y="527"/>
                    <a:pt x="56" y="516"/>
                  </a:cubicBezTo>
                  <a:cubicBezTo>
                    <a:pt x="87" y="462"/>
                    <a:pt x="120" y="409"/>
                    <a:pt x="151" y="355"/>
                  </a:cubicBezTo>
                  <a:cubicBezTo>
                    <a:pt x="153" y="351"/>
                    <a:pt x="152" y="347"/>
                    <a:pt x="148" y="344"/>
                  </a:cubicBezTo>
                  <a:cubicBezTo>
                    <a:pt x="102" y="318"/>
                    <a:pt x="52" y="287"/>
                    <a:pt x="5" y="260"/>
                  </a:cubicBezTo>
                  <a:cubicBezTo>
                    <a:pt x="0" y="257"/>
                    <a:pt x="0" y="250"/>
                    <a:pt x="6" y="247"/>
                  </a:cubicBezTo>
                  <a:cubicBezTo>
                    <a:pt x="65" y="209"/>
                    <a:pt x="127" y="178"/>
                    <a:pt x="203" y="171"/>
                  </a:cubicBezTo>
                  <a:cubicBezTo>
                    <a:pt x="208" y="170"/>
                    <a:pt x="211" y="166"/>
                    <a:pt x="214" y="161"/>
                  </a:cubicBezTo>
                  <a:cubicBezTo>
                    <a:pt x="232" y="133"/>
                    <a:pt x="250" y="104"/>
                    <a:pt x="268" y="75"/>
                  </a:cubicBezTo>
                  <a:cubicBezTo>
                    <a:pt x="272" y="68"/>
                    <a:pt x="273" y="60"/>
                    <a:pt x="270" y="53"/>
                  </a:cubicBezTo>
                  <a:cubicBezTo>
                    <a:pt x="263" y="39"/>
                    <a:pt x="257" y="25"/>
                    <a:pt x="251" y="11"/>
                  </a:cubicBezTo>
                  <a:cubicBezTo>
                    <a:pt x="248" y="6"/>
                    <a:pt x="254" y="0"/>
                    <a:pt x="259" y="3"/>
                  </a:cubicBezTo>
                  <a:cubicBezTo>
                    <a:pt x="428" y="101"/>
                    <a:pt x="428" y="101"/>
                    <a:pt x="428" y="101"/>
                  </a:cubicBezTo>
                  <a:cubicBezTo>
                    <a:pt x="454" y="116"/>
                    <a:pt x="454" y="116"/>
                    <a:pt x="454" y="116"/>
                  </a:cubicBezTo>
                  <a:cubicBezTo>
                    <a:pt x="459" y="119"/>
                    <a:pt x="457" y="126"/>
                    <a:pt x="451" y="127"/>
                  </a:cubicBezTo>
                  <a:cubicBezTo>
                    <a:pt x="435" y="128"/>
                    <a:pt x="420" y="130"/>
                    <a:pt x="404" y="131"/>
                  </a:cubicBezTo>
                  <a:cubicBezTo>
                    <a:pt x="401" y="131"/>
                    <a:pt x="398" y="132"/>
                    <a:pt x="395" y="134"/>
                  </a:cubicBezTo>
                  <a:cubicBezTo>
                    <a:pt x="391" y="136"/>
                    <a:pt x="387" y="139"/>
                    <a:pt x="385" y="143"/>
                  </a:cubicBezTo>
                  <a:cubicBezTo>
                    <a:pt x="385" y="143"/>
                    <a:pt x="385" y="143"/>
                    <a:pt x="385" y="143"/>
                  </a:cubicBezTo>
                  <a:cubicBezTo>
                    <a:pt x="336" y="232"/>
                    <a:pt x="336" y="232"/>
                    <a:pt x="336" y="232"/>
                  </a:cubicBezTo>
                  <a:cubicBezTo>
                    <a:pt x="333" y="236"/>
                    <a:pt x="331" y="241"/>
                    <a:pt x="333" y="246"/>
                  </a:cubicBezTo>
                  <a:cubicBezTo>
                    <a:pt x="362" y="319"/>
                    <a:pt x="368" y="387"/>
                    <a:pt x="362" y="453"/>
                  </a:cubicBezTo>
                  <a:cubicBezTo>
                    <a:pt x="362" y="459"/>
                    <a:pt x="356" y="462"/>
                    <a:pt x="350" y="459"/>
                  </a:cubicBezTo>
                  <a:cubicBezTo>
                    <a:pt x="304" y="432"/>
                    <a:pt x="254" y="403"/>
                    <a:pt x="207" y="377"/>
                  </a:cubicBezTo>
                  <a:cubicBezTo>
                    <a:pt x="204" y="375"/>
                    <a:pt x="199" y="376"/>
                    <a:pt x="197" y="380"/>
                  </a:cubicBezTo>
                  <a:cubicBezTo>
                    <a:pt x="164" y="434"/>
                    <a:pt x="132" y="489"/>
                    <a:pt x="99" y="543"/>
                  </a:cubicBezTo>
                  <a:cubicBezTo>
                    <a:pt x="93" y="554"/>
                    <a:pt x="81" y="564"/>
                    <a:pt x="69" y="574"/>
                  </a:cubicBezTo>
                  <a:cubicBezTo>
                    <a:pt x="32" y="606"/>
                    <a:pt x="28" y="605"/>
                    <a:pt x="41" y="5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4702315" y="2863331"/>
            <a:ext cx="867332" cy="863442"/>
            <a:chOff x="4420285" y="2909357"/>
            <a:chExt cx="867332" cy="863442"/>
          </a:xfrm>
        </p:grpSpPr>
        <p:sp>
          <p:nvSpPr>
            <p:cNvPr id="8" name="Freeform 17"/>
            <p:cNvSpPr>
              <a:spLocks noEditPoints="1"/>
            </p:cNvSpPr>
            <p:nvPr/>
          </p:nvSpPr>
          <p:spPr bwMode="auto">
            <a:xfrm>
              <a:off x="4420285" y="2909357"/>
              <a:ext cx="867332" cy="863442"/>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3"/>
            <p:cNvSpPr>
              <a:spLocks noEditPoints="1"/>
            </p:cNvSpPr>
            <p:nvPr/>
          </p:nvSpPr>
          <p:spPr bwMode="auto">
            <a:xfrm>
              <a:off x="4420285" y="2909357"/>
              <a:ext cx="867332" cy="863442"/>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6924536" y="2904172"/>
            <a:ext cx="532845" cy="868627"/>
            <a:chOff x="6422123" y="2904172"/>
            <a:chExt cx="532845" cy="868627"/>
          </a:xfrm>
        </p:grpSpPr>
        <p:sp>
          <p:nvSpPr>
            <p:cNvPr id="9" name="Freeform 18"/>
            <p:cNvSpPr>
              <a:spLocks noEditPoints="1"/>
            </p:cNvSpPr>
            <p:nvPr/>
          </p:nvSpPr>
          <p:spPr bwMode="auto">
            <a:xfrm>
              <a:off x="6422123" y="2904172"/>
              <a:ext cx="532845" cy="868627"/>
            </a:xfrm>
            <a:custGeom>
              <a:avLst/>
              <a:gdLst>
                <a:gd name="T0" fmla="*/ 23 w 366"/>
                <a:gd name="T1" fmla="*/ 156 h 597"/>
                <a:gd name="T2" fmla="*/ 100 w 366"/>
                <a:gd name="T3" fmla="*/ 252 h 597"/>
                <a:gd name="T4" fmla="*/ 42 w 366"/>
                <a:gd name="T5" fmla="*/ 255 h 597"/>
                <a:gd name="T6" fmla="*/ 356 w 366"/>
                <a:gd name="T7" fmla="*/ 46 h 597"/>
                <a:gd name="T8" fmla="*/ 347 w 366"/>
                <a:gd name="T9" fmla="*/ 87 h 597"/>
                <a:gd name="T10" fmla="*/ 290 w 366"/>
                <a:gd name="T11" fmla="*/ 80 h 597"/>
                <a:gd name="T12" fmla="*/ 340 w 366"/>
                <a:gd name="T13" fmla="*/ 113 h 597"/>
                <a:gd name="T14" fmla="*/ 346 w 366"/>
                <a:gd name="T15" fmla="*/ 114 h 597"/>
                <a:gd name="T16" fmla="*/ 342 w 366"/>
                <a:gd name="T17" fmla="*/ 232 h 597"/>
                <a:gd name="T18" fmla="*/ 270 w 366"/>
                <a:gd name="T19" fmla="*/ 253 h 597"/>
                <a:gd name="T20" fmla="*/ 319 w 366"/>
                <a:gd name="T21" fmla="*/ 260 h 597"/>
                <a:gd name="T22" fmla="*/ 338 w 366"/>
                <a:gd name="T23" fmla="*/ 116 h 597"/>
                <a:gd name="T24" fmla="*/ 270 w 366"/>
                <a:gd name="T25" fmla="*/ 253 h 597"/>
                <a:gd name="T26" fmla="*/ 78 w 366"/>
                <a:gd name="T27" fmla="*/ 578 h 597"/>
                <a:gd name="T28" fmla="*/ 309 w 366"/>
                <a:gd name="T29" fmla="*/ 575 h 597"/>
                <a:gd name="T30" fmla="*/ 40 w 366"/>
                <a:gd name="T31" fmla="*/ 264 h 597"/>
                <a:gd name="T32" fmla="*/ 221 w 366"/>
                <a:gd name="T33" fmla="*/ 100 h 597"/>
                <a:gd name="T34" fmla="*/ 239 w 366"/>
                <a:gd name="T35" fmla="*/ 39 h 597"/>
                <a:gd name="T36" fmla="*/ 196 w 366"/>
                <a:gd name="T37" fmla="*/ 69 h 597"/>
                <a:gd name="T38" fmla="*/ 205 w 366"/>
                <a:gd name="T39" fmla="*/ 253 h 597"/>
                <a:gd name="T40" fmla="*/ 209 w 366"/>
                <a:gd name="T41" fmla="*/ 128 h 597"/>
                <a:gd name="T42" fmla="*/ 263 w 366"/>
                <a:gd name="T43" fmla="*/ 136 h 597"/>
                <a:gd name="T44" fmla="*/ 263 w 366"/>
                <a:gd name="T45" fmla="*/ 104 h 597"/>
                <a:gd name="T46" fmla="*/ 209 w 366"/>
                <a:gd name="T47" fmla="*/ 111 h 597"/>
                <a:gd name="T48" fmla="*/ 206 w 366"/>
                <a:gd name="T49" fmla="*/ 67 h 597"/>
                <a:gd name="T50" fmla="*/ 163 w 366"/>
                <a:gd name="T51" fmla="*/ 90 h 597"/>
                <a:gd name="T52" fmla="*/ 175 w 366"/>
                <a:gd name="T53" fmla="*/ 252 h 597"/>
                <a:gd name="T54" fmla="*/ 126 w 366"/>
                <a:gd name="T55" fmla="*/ 260 h 597"/>
                <a:gd name="T56" fmla="*/ 137 w 366"/>
                <a:gd name="T57" fmla="*/ 37 h 597"/>
                <a:gd name="T58" fmla="*/ 186 w 366"/>
                <a:gd name="T59" fmla="*/ 254 h 597"/>
                <a:gd name="T60" fmla="*/ 57 w 366"/>
                <a:gd name="T61" fmla="*/ 105 h 597"/>
                <a:gd name="T62" fmla="*/ 14 w 366"/>
                <a:gd name="T63" fmla="*/ 115 h 597"/>
                <a:gd name="T64" fmla="*/ 68 w 366"/>
                <a:gd name="T65" fmla="*/ 72 h 597"/>
                <a:gd name="T66" fmla="*/ 112 w 366"/>
                <a:gd name="T67" fmla="*/ 253 h 597"/>
                <a:gd name="T68" fmla="*/ 74 w 366"/>
                <a:gd name="T69" fmla="*/ 136 h 597"/>
                <a:gd name="T70" fmla="*/ 22 w 366"/>
                <a:gd name="T71" fmla="*/ 154 h 597"/>
                <a:gd name="T72" fmla="*/ 14 w 366"/>
                <a:gd name="T73" fmla="*/ 124 h 597"/>
                <a:gd name="T74" fmla="*/ 68 w 366"/>
                <a:gd name="T75" fmla="*/ 114 h 597"/>
                <a:gd name="T76" fmla="*/ 326 w 366"/>
                <a:gd name="T77" fmla="*/ 15 h 597"/>
                <a:gd name="T78" fmla="*/ 301 w 366"/>
                <a:gd name="T79" fmla="*/ 73 h 597"/>
                <a:gd name="T80" fmla="*/ 209 w 366"/>
                <a:gd name="T81" fmla="*/ 250 h 597"/>
                <a:gd name="T82" fmla="*/ 262 w 366"/>
                <a:gd name="T83" fmla="*/ 139 h 597"/>
                <a:gd name="T84" fmla="*/ 260 w 366"/>
                <a:gd name="T85" fmla="*/ 26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597">
                  <a:moveTo>
                    <a:pt x="42" y="255"/>
                  </a:moveTo>
                  <a:cubicBezTo>
                    <a:pt x="19" y="162"/>
                    <a:pt x="19" y="162"/>
                    <a:pt x="19" y="162"/>
                  </a:cubicBezTo>
                  <a:cubicBezTo>
                    <a:pt x="18" y="159"/>
                    <a:pt x="19" y="158"/>
                    <a:pt x="23" y="156"/>
                  </a:cubicBezTo>
                  <a:cubicBezTo>
                    <a:pt x="38" y="152"/>
                    <a:pt x="53" y="149"/>
                    <a:pt x="69" y="145"/>
                  </a:cubicBezTo>
                  <a:cubicBezTo>
                    <a:pt x="72" y="144"/>
                    <a:pt x="74" y="145"/>
                    <a:pt x="75" y="149"/>
                  </a:cubicBezTo>
                  <a:cubicBezTo>
                    <a:pt x="100" y="252"/>
                    <a:pt x="100" y="252"/>
                    <a:pt x="100" y="252"/>
                  </a:cubicBezTo>
                  <a:cubicBezTo>
                    <a:pt x="101" y="256"/>
                    <a:pt x="98" y="260"/>
                    <a:pt x="94" y="260"/>
                  </a:cubicBezTo>
                  <a:cubicBezTo>
                    <a:pt x="49" y="260"/>
                    <a:pt x="49" y="260"/>
                    <a:pt x="49" y="260"/>
                  </a:cubicBezTo>
                  <a:cubicBezTo>
                    <a:pt x="45" y="260"/>
                    <a:pt x="43" y="258"/>
                    <a:pt x="42" y="255"/>
                  </a:cubicBezTo>
                  <a:close/>
                  <a:moveTo>
                    <a:pt x="365" y="49"/>
                  </a:moveTo>
                  <a:cubicBezTo>
                    <a:pt x="366" y="48"/>
                    <a:pt x="365" y="47"/>
                    <a:pt x="363" y="47"/>
                  </a:cubicBezTo>
                  <a:cubicBezTo>
                    <a:pt x="361" y="47"/>
                    <a:pt x="358" y="46"/>
                    <a:pt x="356" y="46"/>
                  </a:cubicBezTo>
                  <a:cubicBezTo>
                    <a:pt x="354" y="46"/>
                    <a:pt x="354" y="46"/>
                    <a:pt x="354" y="48"/>
                  </a:cubicBezTo>
                  <a:cubicBezTo>
                    <a:pt x="352" y="61"/>
                    <a:pt x="350" y="74"/>
                    <a:pt x="349" y="87"/>
                  </a:cubicBezTo>
                  <a:cubicBezTo>
                    <a:pt x="348" y="91"/>
                    <a:pt x="347" y="92"/>
                    <a:pt x="347" y="87"/>
                  </a:cubicBezTo>
                  <a:cubicBezTo>
                    <a:pt x="347" y="83"/>
                    <a:pt x="347" y="83"/>
                    <a:pt x="344" y="83"/>
                  </a:cubicBezTo>
                  <a:cubicBezTo>
                    <a:pt x="328" y="81"/>
                    <a:pt x="311" y="79"/>
                    <a:pt x="295" y="77"/>
                  </a:cubicBezTo>
                  <a:cubicBezTo>
                    <a:pt x="291" y="76"/>
                    <a:pt x="291" y="76"/>
                    <a:pt x="290" y="80"/>
                  </a:cubicBezTo>
                  <a:cubicBezTo>
                    <a:pt x="290" y="87"/>
                    <a:pt x="289" y="95"/>
                    <a:pt x="288" y="102"/>
                  </a:cubicBezTo>
                  <a:cubicBezTo>
                    <a:pt x="287" y="107"/>
                    <a:pt x="288" y="107"/>
                    <a:pt x="291" y="108"/>
                  </a:cubicBezTo>
                  <a:cubicBezTo>
                    <a:pt x="308" y="110"/>
                    <a:pt x="324" y="111"/>
                    <a:pt x="340" y="113"/>
                  </a:cubicBezTo>
                  <a:cubicBezTo>
                    <a:pt x="343" y="114"/>
                    <a:pt x="344" y="113"/>
                    <a:pt x="344" y="109"/>
                  </a:cubicBezTo>
                  <a:cubicBezTo>
                    <a:pt x="345" y="105"/>
                    <a:pt x="347" y="106"/>
                    <a:pt x="346" y="110"/>
                  </a:cubicBezTo>
                  <a:cubicBezTo>
                    <a:pt x="346" y="114"/>
                    <a:pt x="346" y="114"/>
                    <a:pt x="346" y="114"/>
                  </a:cubicBezTo>
                  <a:cubicBezTo>
                    <a:pt x="341" y="152"/>
                    <a:pt x="337" y="189"/>
                    <a:pt x="333" y="227"/>
                  </a:cubicBezTo>
                  <a:cubicBezTo>
                    <a:pt x="332" y="230"/>
                    <a:pt x="332" y="231"/>
                    <a:pt x="334" y="231"/>
                  </a:cubicBezTo>
                  <a:cubicBezTo>
                    <a:pt x="337" y="231"/>
                    <a:pt x="339" y="232"/>
                    <a:pt x="342" y="232"/>
                  </a:cubicBezTo>
                  <a:cubicBezTo>
                    <a:pt x="344" y="232"/>
                    <a:pt x="344" y="232"/>
                    <a:pt x="344" y="230"/>
                  </a:cubicBezTo>
                  <a:cubicBezTo>
                    <a:pt x="351" y="169"/>
                    <a:pt x="358" y="110"/>
                    <a:pt x="365" y="49"/>
                  </a:cubicBezTo>
                  <a:close/>
                  <a:moveTo>
                    <a:pt x="270" y="253"/>
                  </a:moveTo>
                  <a:cubicBezTo>
                    <a:pt x="270" y="254"/>
                    <a:pt x="270" y="256"/>
                    <a:pt x="272" y="258"/>
                  </a:cubicBezTo>
                  <a:cubicBezTo>
                    <a:pt x="273" y="259"/>
                    <a:pt x="275" y="260"/>
                    <a:pt x="277" y="260"/>
                  </a:cubicBezTo>
                  <a:cubicBezTo>
                    <a:pt x="319" y="260"/>
                    <a:pt x="319" y="260"/>
                    <a:pt x="319" y="260"/>
                  </a:cubicBezTo>
                  <a:cubicBezTo>
                    <a:pt x="327" y="260"/>
                    <a:pt x="327" y="259"/>
                    <a:pt x="328" y="251"/>
                  </a:cubicBezTo>
                  <a:cubicBezTo>
                    <a:pt x="343" y="121"/>
                    <a:pt x="343" y="121"/>
                    <a:pt x="343" y="121"/>
                  </a:cubicBezTo>
                  <a:cubicBezTo>
                    <a:pt x="343" y="117"/>
                    <a:pt x="342" y="116"/>
                    <a:pt x="338" y="116"/>
                  </a:cubicBezTo>
                  <a:cubicBezTo>
                    <a:pt x="323" y="114"/>
                    <a:pt x="308" y="112"/>
                    <a:pt x="292" y="111"/>
                  </a:cubicBezTo>
                  <a:cubicBezTo>
                    <a:pt x="287" y="110"/>
                    <a:pt x="287" y="111"/>
                    <a:pt x="286" y="115"/>
                  </a:cubicBezTo>
                  <a:lnTo>
                    <a:pt x="270" y="253"/>
                  </a:lnTo>
                  <a:close/>
                  <a:moveTo>
                    <a:pt x="40" y="264"/>
                  </a:moveTo>
                  <a:cubicBezTo>
                    <a:pt x="29" y="266"/>
                    <a:pt x="28" y="271"/>
                    <a:pt x="31" y="286"/>
                  </a:cubicBezTo>
                  <a:cubicBezTo>
                    <a:pt x="47" y="383"/>
                    <a:pt x="62" y="481"/>
                    <a:pt x="78" y="578"/>
                  </a:cubicBezTo>
                  <a:cubicBezTo>
                    <a:pt x="81" y="595"/>
                    <a:pt x="87" y="597"/>
                    <a:pt x="108" y="597"/>
                  </a:cubicBezTo>
                  <a:cubicBezTo>
                    <a:pt x="165" y="597"/>
                    <a:pt x="223" y="597"/>
                    <a:pt x="280" y="597"/>
                  </a:cubicBezTo>
                  <a:cubicBezTo>
                    <a:pt x="302" y="597"/>
                    <a:pt x="306" y="594"/>
                    <a:pt x="309" y="575"/>
                  </a:cubicBezTo>
                  <a:cubicBezTo>
                    <a:pt x="321" y="478"/>
                    <a:pt x="333" y="382"/>
                    <a:pt x="346" y="285"/>
                  </a:cubicBezTo>
                  <a:cubicBezTo>
                    <a:pt x="348" y="271"/>
                    <a:pt x="344" y="266"/>
                    <a:pt x="331" y="264"/>
                  </a:cubicBezTo>
                  <a:lnTo>
                    <a:pt x="40" y="264"/>
                  </a:lnTo>
                  <a:close/>
                  <a:moveTo>
                    <a:pt x="239" y="39"/>
                  </a:moveTo>
                  <a:cubicBezTo>
                    <a:pt x="216" y="39"/>
                    <a:pt x="216" y="76"/>
                    <a:pt x="216" y="96"/>
                  </a:cubicBezTo>
                  <a:cubicBezTo>
                    <a:pt x="216" y="100"/>
                    <a:pt x="217" y="100"/>
                    <a:pt x="221" y="100"/>
                  </a:cubicBezTo>
                  <a:cubicBezTo>
                    <a:pt x="233" y="100"/>
                    <a:pt x="245" y="100"/>
                    <a:pt x="257" y="101"/>
                  </a:cubicBezTo>
                  <a:cubicBezTo>
                    <a:pt x="261" y="101"/>
                    <a:pt x="261" y="100"/>
                    <a:pt x="261" y="96"/>
                  </a:cubicBezTo>
                  <a:cubicBezTo>
                    <a:pt x="261" y="75"/>
                    <a:pt x="262" y="39"/>
                    <a:pt x="239" y="39"/>
                  </a:cubicBezTo>
                  <a:close/>
                  <a:moveTo>
                    <a:pt x="206" y="67"/>
                  </a:moveTo>
                  <a:cubicBezTo>
                    <a:pt x="204" y="67"/>
                    <a:pt x="201" y="67"/>
                    <a:pt x="198" y="67"/>
                  </a:cubicBezTo>
                  <a:cubicBezTo>
                    <a:pt x="197" y="67"/>
                    <a:pt x="196" y="67"/>
                    <a:pt x="196" y="69"/>
                  </a:cubicBezTo>
                  <a:cubicBezTo>
                    <a:pt x="196" y="129"/>
                    <a:pt x="195" y="190"/>
                    <a:pt x="195" y="250"/>
                  </a:cubicBezTo>
                  <a:cubicBezTo>
                    <a:pt x="195" y="253"/>
                    <a:pt x="195" y="253"/>
                    <a:pt x="197" y="253"/>
                  </a:cubicBezTo>
                  <a:cubicBezTo>
                    <a:pt x="200" y="253"/>
                    <a:pt x="203" y="253"/>
                    <a:pt x="205" y="253"/>
                  </a:cubicBezTo>
                  <a:cubicBezTo>
                    <a:pt x="207" y="253"/>
                    <a:pt x="207" y="253"/>
                    <a:pt x="207" y="249"/>
                  </a:cubicBezTo>
                  <a:cubicBezTo>
                    <a:pt x="207" y="210"/>
                    <a:pt x="208" y="170"/>
                    <a:pt x="208" y="130"/>
                  </a:cubicBezTo>
                  <a:cubicBezTo>
                    <a:pt x="208" y="129"/>
                    <a:pt x="208" y="128"/>
                    <a:pt x="209" y="128"/>
                  </a:cubicBezTo>
                  <a:cubicBezTo>
                    <a:pt x="210" y="128"/>
                    <a:pt x="210" y="129"/>
                    <a:pt x="210" y="131"/>
                  </a:cubicBezTo>
                  <a:cubicBezTo>
                    <a:pt x="210" y="135"/>
                    <a:pt x="210" y="135"/>
                    <a:pt x="214" y="135"/>
                  </a:cubicBezTo>
                  <a:cubicBezTo>
                    <a:pt x="230" y="136"/>
                    <a:pt x="246" y="136"/>
                    <a:pt x="263" y="136"/>
                  </a:cubicBezTo>
                  <a:cubicBezTo>
                    <a:pt x="266" y="136"/>
                    <a:pt x="267" y="135"/>
                    <a:pt x="267" y="131"/>
                  </a:cubicBezTo>
                  <a:cubicBezTo>
                    <a:pt x="267" y="123"/>
                    <a:pt x="267" y="116"/>
                    <a:pt x="267" y="108"/>
                  </a:cubicBezTo>
                  <a:cubicBezTo>
                    <a:pt x="267" y="105"/>
                    <a:pt x="266" y="104"/>
                    <a:pt x="263" y="104"/>
                  </a:cubicBezTo>
                  <a:cubicBezTo>
                    <a:pt x="246" y="104"/>
                    <a:pt x="230" y="104"/>
                    <a:pt x="214" y="104"/>
                  </a:cubicBezTo>
                  <a:cubicBezTo>
                    <a:pt x="210" y="104"/>
                    <a:pt x="210" y="105"/>
                    <a:pt x="210" y="108"/>
                  </a:cubicBezTo>
                  <a:cubicBezTo>
                    <a:pt x="210" y="110"/>
                    <a:pt x="210" y="111"/>
                    <a:pt x="209" y="111"/>
                  </a:cubicBezTo>
                  <a:cubicBezTo>
                    <a:pt x="208" y="111"/>
                    <a:pt x="208" y="110"/>
                    <a:pt x="208" y="108"/>
                  </a:cubicBezTo>
                  <a:cubicBezTo>
                    <a:pt x="208" y="95"/>
                    <a:pt x="208" y="82"/>
                    <a:pt x="208" y="69"/>
                  </a:cubicBezTo>
                  <a:cubicBezTo>
                    <a:pt x="208" y="67"/>
                    <a:pt x="208" y="67"/>
                    <a:pt x="206" y="67"/>
                  </a:cubicBezTo>
                  <a:close/>
                  <a:moveTo>
                    <a:pt x="182" y="255"/>
                  </a:moveTo>
                  <a:cubicBezTo>
                    <a:pt x="181" y="252"/>
                    <a:pt x="182" y="250"/>
                    <a:pt x="182" y="244"/>
                  </a:cubicBezTo>
                  <a:cubicBezTo>
                    <a:pt x="188" y="208"/>
                    <a:pt x="180" y="113"/>
                    <a:pt x="163" y="90"/>
                  </a:cubicBezTo>
                  <a:cubicBezTo>
                    <a:pt x="157" y="82"/>
                    <a:pt x="155" y="78"/>
                    <a:pt x="157" y="87"/>
                  </a:cubicBezTo>
                  <a:cubicBezTo>
                    <a:pt x="158" y="94"/>
                    <a:pt x="158" y="97"/>
                    <a:pt x="157" y="102"/>
                  </a:cubicBezTo>
                  <a:cubicBezTo>
                    <a:pt x="151" y="133"/>
                    <a:pt x="168" y="219"/>
                    <a:pt x="175" y="252"/>
                  </a:cubicBezTo>
                  <a:cubicBezTo>
                    <a:pt x="175" y="254"/>
                    <a:pt x="175" y="256"/>
                    <a:pt x="173" y="257"/>
                  </a:cubicBezTo>
                  <a:cubicBezTo>
                    <a:pt x="172" y="259"/>
                    <a:pt x="170" y="260"/>
                    <a:pt x="168" y="260"/>
                  </a:cubicBezTo>
                  <a:cubicBezTo>
                    <a:pt x="126" y="260"/>
                    <a:pt x="126" y="260"/>
                    <a:pt x="126" y="260"/>
                  </a:cubicBezTo>
                  <a:cubicBezTo>
                    <a:pt x="123" y="260"/>
                    <a:pt x="121" y="258"/>
                    <a:pt x="120" y="255"/>
                  </a:cubicBezTo>
                  <a:cubicBezTo>
                    <a:pt x="90" y="142"/>
                    <a:pt x="64" y="12"/>
                    <a:pt x="99" y="4"/>
                  </a:cubicBezTo>
                  <a:cubicBezTo>
                    <a:pt x="115" y="0"/>
                    <a:pt x="131" y="27"/>
                    <a:pt x="137" y="37"/>
                  </a:cubicBezTo>
                  <a:cubicBezTo>
                    <a:pt x="149" y="57"/>
                    <a:pt x="157" y="68"/>
                    <a:pt x="167" y="86"/>
                  </a:cubicBezTo>
                  <a:cubicBezTo>
                    <a:pt x="181" y="114"/>
                    <a:pt x="193" y="210"/>
                    <a:pt x="185" y="245"/>
                  </a:cubicBezTo>
                  <a:cubicBezTo>
                    <a:pt x="185" y="249"/>
                    <a:pt x="185" y="251"/>
                    <a:pt x="186" y="254"/>
                  </a:cubicBezTo>
                  <a:cubicBezTo>
                    <a:pt x="187" y="256"/>
                    <a:pt x="183" y="258"/>
                    <a:pt x="182" y="255"/>
                  </a:cubicBezTo>
                  <a:close/>
                  <a:moveTo>
                    <a:pt x="22" y="54"/>
                  </a:moveTo>
                  <a:cubicBezTo>
                    <a:pt x="45" y="49"/>
                    <a:pt x="53" y="89"/>
                    <a:pt x="57" y="105"/>
                  </a:cubicBezTo>
                  <a:cubicBezTo>
                    <a:pt x="58" y="108"/>
                    <a:pt x="58" y="109"/>
                    <a:pt x="54" y="110"/>
                  </a:cubicBezTo>
                  <a:cubicBezTo>
                    <a:pt x="42" y="112"/>
                    <a:pt x="31" y="115"/>
                    <a:pt x="19" y="118"/>
                  </a:cubicBezTo>
                  <a:cubicBezTo>
                    <a:pt x="15" y="119"/>
                    <a:pt x="15" y="119"/>
                    <a:pt x="14" y="115"/>
                  </a:cubicBezTo>
                  <a:cubicBezTo>
                    <a:pt x="9" y="95"/>
                    <a:pt x="0" y="60"/>
                    <a:pt x="22" y="54"/>
                  </a:cubicBezTo>
                  <a:close/>
                  <a:moveTo>
                    <a:pt x="61" y="74"/>
                  </a:moveTo>
                  <a:cubicBezTo>
                    <a:pt x="63" y="73"/>
                    <a:pt x="65" y="73"/>
                    <a:pt x="68" y="72"/>
                  </a:cubicBezTo>
                  <a:cubicBezTo>
                    <a:pt x="70" y="71"/>
                    <a:pt x="70" y="72"/>
                    <a:pt x="71" y="73"/>
                  </a:cubicBezTo>
                  <a:cubicBezTo>
                    <a:pt x="85" y="132"/>
                    <a:pt x="99" y="191"/>
                    <a:pt x="114" y="249"/>
                  </a:cubicBezTo>
                  <a:cubicBezTo>
                    <a:pt x="115" y="252"/>
                    <a:pt x="115" y="252"/>
                    <a:pt x="112" y="253"/>
                  </a:cubicBezTo>
                  <a:cubicBezTo>
                    <a:pt x="110" y="253"/>
                    <a:pt x="108" y="254"/>
                    <a:pt x="105" y="254"/>
                  </a:cubicBezTo>
                  <a:cubicBezTo>
                    <a:pt x="103" y="255"/>
                    <a:pt x="103" y="254"/>
                    <a:pt x="102" y="252"/>
                  </a:cubicBezTo>
                  <a:cubicBezTo>
                    <a:pt x="93" y="213"/>
                    <a:pt x="83" y="175"/>
                    <a:pt x="74" y="136"/>
                  </a:cubicBezTo>
                  <a:cubicBezTo>
                    <a:pt x="73" y="133"/>
                    <a:pt x="71" y="133"/>
                    <a:pt x="72" y="137"/>
                  </a:cubicBezTo>
                  <a:cubicBezTo>
                    <a:pt x="73" y="141"/>
                    <a:pt x="72" y="141"/>
                    <a:pt x="69" y="142"/>
                  </a:cubicBezTo>
                  <a:cubicBezTo>
                    <a:pt x="53" y="146"/>
                    <a:pt x="37" y="150"/>
                    <a:pt x="22" y="154"/>
                  </a:cubicBezTo>
                  <a:cubicBezTo>
                    <a:pt x="18" y="155"/>
                    <a:pt x="17" y="155"/>
                    <a:pt x="16" y="150"/>
                  </a:cubicBezTo>
                  <a:cubicBezTo>
                    <a:pt x="14" y="143"/>
                    <a:pt x="13" y="136"/>
                    <a:pt x="11" y="128"/>
                  </a:cubicBezTo>
                  <a:cubicBezTo>
                    <a:pt x="10" y="125"/>
                    <a:pt x="11" y="125"/>
                    <a:pt x="14" y="124"/>
                  </a:cubicBezTo>
                  <a:cubicBezTo>
                    <a:pt x="30" y="120"/>
                    <a:pt x="46" y="116"/>
                    <a:pt x="62" y="112"/>
                  </a:cubicBezTo>
                  <a:cubicBezTo>
                    <a:pt x="65" y="111"/>
                    <a:pt x="65" y="111"/>
                    <a:pt x="66" y="115"/>
                  </a:cubicBezTo>
                  <a:cubicBezTo>
                    <a:pt x="67" y="119"/>
                    <a:pt x="69" y="118"/>
                    <a:pt x="68" y="114"/>
                  </a:cubicBezTo>
                  <a:cubicBezTo>
                    <a:pt x="65" y="101"/>
                    <a:pt x="62" y="89"/>
                    <a:pt x="59" y="76"/>
                  </a:cubicBezTo>
                  <a:cubicBezTo>
                    <a:pt x="59" y="75"/>
                    <a:pt x="59" y="74"/>
                    <a:pt x="61" y="74"/>
                  </a:cubicBezTo>
                  <a:close/>
                  <a:moveTo>
                    <a:pt x="326" y="15"/>
                  </a:moveTo>
                  <a:cubicBezTo>
                    <a:pt x="351" y="17"/>
                    <a:pt x="344" y="58"/>
                    <a:pt x="342" y="74"/>
                  </a:cubicBezTo>
                  <a:cubicBezTo>
                    <a:pt x="342" y="78"/>
                    <a:pt x="341" y="78"/>
                    <a:pt x="337" y="78"/>
                  </a:cubicBezTo>
                  <a:cubicBezTo>
                    <a:pt x="325" y="76"/>
                    <a:pt x="313" y="75"/>
                    <a:pt x="301" y="73"/>
                  </a:cubicBezTo>
                  <a:cubicBezTo>
                    <a:pt x="298" y="73"/>
                    <a:pt x="297" y="73"/>
                    <a:pt x="298" y="69"/>
                  </a:cubicBezTo>
                  <a:cubicBezTo>
                    <a:pt x="300" y="48"/>
                    <a:pt x="304" y="12"/>
                    <a:pt x="326" y="15"/>
                  </a:cubicBezTo>
                  <a:close/>
                  <a:moveTo>
                    <a:pt x="209" y="250"/>
                  </a:moveTo>
                  <a:cubicBezTo>
                    <a:pt x="210" y="143"/>
                    <a:pt x="210" y="143"/>
                    <a:pt x="210" y="143"/>
                  </a:cubicBezTo>
                  <a:cubicBezTo>
                    <a:pt x="210" y="139"/>
                    <a:pt x="211" y="138"/>
                    <a:pt x="215" y="138"/>
                  </a:cubicBezTo>
                  <a:cubicBezTo>
                    <a:pt x="231" y="138"/>
                    <a:pt x="246" y="138"/>
                    <a:pt x="262" y="139"/>
                  </a:cubicBezTo>
                  <a:cubicBezTo>
                    <a:pt x="266" y="139"/>
                    <a:pt x="267" y="139"/>
                    <a:pt x="267" y="143"/>
                  </a:cubicBezTo>
                  <a:cubicBezTo>
                    <a:pt x="266" y="253"/>
                    <a:pt x="266" y="253"/>
                    <a:pt x="266" y="253"/>
                  </a:cubicBezTo>
                  <a:cubicBezTo>
                    <a:pt x="266" y="257"/>
                    <a:pt x="263" y="260"/>
                    <a:pt x="260" y="260"/>
                  </a:cubicBezTo>
                  <a:cubicBezTo>
                    <a:pt x="216" y="260"/>
                    <a:pt x="216" y="260"/>
                    <a:pt x="216" y="260"/>
                  </a:cubicBezTo>
                  <a:cubicBezTo>
                    <a:pt x="210" y="260"/>
                    <a:pt x="209" y="255"/>
                    <a:pt x="209" y="2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4"/>
            <p:cNvSpPr>
              <a:spLocks noEditPoints="1"/>
            </p:cNvSpPr>
            <p:nvPr/>
          </p:nvSpPr>
          <p:spPr bwMode="auto">
            <a:xfrm>
              <a:off x="6422123" y="2904172"/>
              <a:ext cx="532845" cy="868627"/>
            </a:xfrm>
            <a:custGeom>
              <a:avLst/>
              <a:gdLst>
                <a:gd name="T0" fmla="*/ 23 w 366"/>
                <a:gd name="T1" fmla="*/ 156 h 597"/>
                <a:gd name="T2" fmla="*/ 100 w 366"/>
                <a:gd name="T3" fmla="*/ 252 h 597"/>
                <a:gd name="T4" fmla="*/ 42 w 366"/>
                <a:gd name="T5" fmla="*/ 255 h 597"/>
                <a:gd name="T6" fmla="*/ 356 w 366"/>
                <a:gd name="T7" fmla="*/ 46 h 597"/>
                <a:gd name="T8" fmla="*/ 347 w 366"/>
                <a:gd name="T9" fmla="*/ 87 h 597"/>
                <a:gd name="T10" fmla="*/ 290 w 366"/>
                <a:gd name="T11" fmla="*/ 80 h 597"/>
                <a:gd name="T12" fmla="*/ 340 w 366"/>
                <a:gd name="T13" fmla="*/ 113 h 597"/>
                <a:gd name="T14" fmla="*/ 346 w 366"/>
                <a:gd name="T15" fmla="*/ 114 h 597"/>
                <a:gd name="T16" fmla="*/ 342 w 366"/>
                <a:gd name="T17" fmla="*/ 232 h 597"/>
                <a:gd name="T18" fmla="*/ 270 w 366"/>
                <a:gd name="T19" fmla="*/ 253 h 597"/>
                <a:gd name="T20" fmla="*/ 319 w 366"/>
                <a:gd name="T21" fmla="*/ 260 h 597"/>
                <a:gd name="T22" fmla="*/ 338 w 366"/>
                <a:gd name="T23" fmla="*/ 116 h 597"/>
                <a:gd name="T24" fmla="*/ 270 w 366"/>
                <a:gd name="T25" fmla="*/ 253 h 597"/>
                <a:gd name="T26" fmla="*/ 78 w 366"/>
                <a:gd name="T27" fmla="*/ 578 h 597"/>
                <a:gd name="T28" fmla="*/ 309 w 366"/>
                <a:gd name="T29" fmla="*/ 575 h 597"/>
                <a:gd name="T30" fmla="*/ 40 w 366"/>
                <a:gd name="T31" fmla="*/ 264 h 597"/>
                <a:gd name="T32" fmla="*/ 221 w 366"/>
                <a:gd name="T33" fmla="*/ 100 h 597"/>
                <a:gd name="T34" fmla="*/ 239 w 366"/>
                <a:gd name="T35" fmla="*/ 39 h 597"/>
                <a:gd name="T36" fmla="*/ 196 w 366"/>
                <a:gd name="T37" fmla="*/ 69 h 597"/>
                <a:gd name="T38" fmla="*/ 205 w 366"/>
                <a:gd name="T39" fmla="*/ 253 h 597"/>
                <a:gd name="T40" fmla="*/ 209 w 366"/>
                <a:gd name="T41" fmla="*/ 128 h 597"/>
                <a:gd name="T42" fmla="*/ 263 w 366"/>
                <a:gd name="T43" fmla="*/ 136 h 597"/>
                <a:gd name="T44" fmla="*/ 263 w 366"/>
                <a:gd name="T45" fmla="*/ 104 h 597"/>
                <a:gd name="T46" fmla="*/ 209 w 366"/>
                <a:gd name="T47" fmla="*/ 111 h 597"/>
                <a:gd name="T48" fmla="*/ 206 w 366"/>
                <a:gd name="T49" fmla="*/ 67 h 597"/>
                <a:gd name="T50" fmla="*/ 163 w 366"/>
                <a:gd name="T51" fmla="*/ 90 h 597"/>
                <a:gd name="T52" fmla="*/ 175 w 366"/>
                <a:gd name="T53" fmla="*/ 252 h 597"/>
                <a:gd name="T54" fmla="*/ 126 w 366"/>
                <a:gd name="T55" fmla="*/ 260 h 597"/>
                <a:gd name="T56" fmla="*/ 137 w 366"/>
                <a:gd name="T57" fmla="*/ 37 h 597"/>
                <a:gd name="T58" fmla="*/ 186 w 366"/>
                <a:gd name="T59" fmla="*/ 254 h 597"/>
                <a:gd name="T60" fmla="*/ 57 w 366"/>
                <a:gd name="T61" fmla="*/ 105 h 597"/>
                <a:gd name="T62" fmla="*/ 14 w 366"/>
                <a:gd name="T63" fmla="*/ 115 h 597"/>
                <a:gd name="T64" fmla="*/ 68 w 366"/>
                <a:gd name="T65" fmla="*/ 72 h 597"/>
                <a:gd name="T66" fmla="*/ 112 w 366"/>
                <a:gd name="T67" fmla="*/ 253 h 597"/>
                <a:gd name="T68" fmla="*/ 74 w 366"/>
                <a:gd name="T69" fmla="*/ 136 h 597"/>
                <a:gd name="T70" fmla="*/ 22 w 366"/>
                <a:gd name="T71" fmla="*/ 154 h 597"/>
                <a:gd name="T72" fmla="*/ 14 w 366"/>
                <a:gd name="T73" fmla="*/ 124 h 597"/>
                <a:gd name="T74" fmla="*/ 68 w 366"/>
                <a:gd name="T75" fmla="*/ 114 h 597"/>
                <a:gd name="T76" fmla="*/ 326 w 366"/>
                <a:gd name="T77" fmla="*/ 15 h 597"/>
                <a:gd name="T78" fmla="*/ 301 w 366"/>
                <a:gd name="T79" fmla="*/ 73 h 597"/>
                <a:gd name="T80" fmla="*/ 209 w 366"/>
                <a:gd name="T81" fmla="*/ 250 h 597"/>
                <a:gd name="T82" fmla="*/ 262 w 366"/>
                <a:gd name="T83" fmla="*/ 139 h 597"/>
                <a:gd name="T84" fmla="*/ 260 w 366"/>
                <a:gd name="T85" fmla="*/ 26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597">
                  <a:moveTo>
                    <a:pt x="42" y="255"/>
                  </a:moveTo>
                  <a:cubicBezTo>
                    <a:pt x="19" y="162"/>
                    <a:pt x="19" y="162"/>
                    <a:pt x="19" y="162"/>
                  </a:cubicBezTo>
                  <a:cubicBezTo>
                    <a:pt x="18" y="159"/>
                    <a:pt x="19" y="158"/>
                    <a:pt x="23" y="156"/>
                  </a:cubicBezTo>
                  <a:cubicBezTo>
                    <a:pt x="38" y="152"/>
                    <a:pt x="53" y="149"/>
                    <a:pt x="69" y="145"/>
                  </a:cubicBezTo>
                  <a:cubicBezTo>
                    <a:pt x="72" y="144"/>
                    <a:pt x="74" y="145"/>
                    <a:pt x="75" y="149"/>
                  </a:cubicBezTo>
                  <a:cubicBezTo>
                    <a:pt x="100" y="252"/>
                    <a:pt x="100" y="252"/>
                    <a:pt x="100" y="252"/>
                  </a:cubicBezTo>
                  <a:cubicBezTo>
                    <a:pt x="101" y="256"/>
                    <a:pt x="98" y="260"/>
                    <a:pt x="94" y="260"/>
                  </a:cubicBezTo>
                  <a:cubicBezTo>
                    <a:pt x="49" y="260"/>
                    <a:pt x="49" y="260"/>
                    <a:pt x="49" y="260"/>
                  </a:cubicBezTo>
                  <a:cubicBezTo>
                    <a:pt x="45" y="260"/>
                    <a:pt x="43" y="258"/>
                    <a:pt x="42" y="255"/>
                  </a:cubicBezTo>
                  <a:close/>
                  <a:moveTo>
                    <a:pt x="365" y="49"/>
                  </a:moveTo>
                  <a:cubicBezTo>
                    <a:pt x="366" y="48"/>
                    <a:pt x="365" y="47"/>
                    <a:pt x="363" y="47"/>
                  </a:cubicBezTo>
                  <a:cubicBezTo>
                    <a:pt x="361" y="47"/>
                    <a:pt x="358" y="46"/>
                    <a:pt x="356" y="46"/>
                  </a:cubicBezTo>
                  <a:cubicBezTo>
                    <a:pt x="354" y="46"/>
                    <a:pt x="354" y="46"/>
                    <a:pt x="354" y="48"/>
                  </a:cubicBezTo>
                  <a:cubicBezTo>
                    <a:pt x="352" y="61"/>
                    <a:pt x="350" y="74"/>
                    <a:pt x="349" y="87"/>
                  </a:cubicBezTo>
                  <a:cubicBezTo>
                    <a:pt x="348" y="91"/>
                    <a:pt x="347" y="92"/>
                    <a:pt x="347" y="87"/>
                  </a:cubicBezTo>
                  <a:cubicBezTo>
                    <a:pt x="347" y="83"/>
                    <a:pt x="347" y="83"/>
                    <a:pt x="344" y="83"/>
                  </a:cubicBezTo>
                  <a:cubicBezTo>
                    <a:pt x="328" y="81"/>
                    <a:pt x="311" y="79"/>
                    <a:pt x="295" y="77"/>
                  </a:cubicBezTo>
                  <a:cubicBezTo>
                    <a:pt x="291" y="76"/>
                    <a:pt x="291" y="76"/>
                    <a:pt x="290" y="80"/>
                  </a:cubicBezTo>
                  <a:cubicBezTo>
                    <a:pt x="290" y="87"/>
                    <a:pt x="289" y="95"/>
                    <a:pt x="288" y="102"/>
                  </a:cubicBezTo>
                  <a:cubicBezTo>
                    <a:pt x="287" y="107"/>
                    <a:pt x="288" y="107"/>
                    <a:pt x="291" y="108"/>
                  </a:cubicBezTo>
                  <a:cubicBezTo>
                    <a:pt x="308" y="110"/>
                    <a:pt x="324" y="111"/>
                    <a:pt x="340" y="113"/>
                  </a:cubicBezTo>
                  <a:cubicBezTo>
                    <a:pt x="343" y="114"/>
                    <a:pt x="344" y="113"/>
                    <a:pt x="344" y="109"/>
                  </a:cubicBezTo>
                  <a:cubicBezTo>
                    <a:pt x="345" y="105"/>
                    <a:pt x="347" y="106"/>
                    <a:pt x="346" y="110"/>
                  </a:cubicBezTo>
                  <a:cubicBezTo>
                    <a:pt x="346" y="114"/>
                    <a:pt x="346" y="114"/>
                    <a:pt x="346" y="114"/>
                  </a:cubicBezTo>
                  <a:cubicBezTo>
                    <a:pt x="341" y="152"/>
                    <a:pt x="337" y="189"/>
                    <a:pt x="333" y="227"/>
                  </a:cubicBezTo>
                  <a:cubicBezTo>
                    <a:pt x="332" y="230"/>
                    <a:pt x="332" y="231"/>
                    <a:pt x="334" y="231"/>
                  </a:cubicBezTo>
                  <a:cubicBezTo>
                    <a:pt x="337" y="231"/>
                    <a:pt x="339" y="232"/>
                    <a:pt x="342" y="232"/>
                  </a:cubicBezTo>
                  <a:cubicBezTo>
                    <a:pt x="344" y="232"/>
                    <a:pt x="344" y="232"/>
                    <a:pt x="344" y="230"/>
                  </a:cubicBezTo>
                  <a:cubicBezTo>
                    <a:pt x="351" y="169"/>
                    <a:pt x="358" y="110"/>
                    <a:pt x="365" y="49"/>
                  </a:cubicBezTo>
                  <a:close/>
                  <a:moveTo>
                    <a:pt x="270" y="253"/>
                  </a:moveTo>
                  <a:cubicBezTo>
                    <a:pt x="270" y="254"/>
                    <a:pt x="270" y="256"/>
                    <a:pt x="272" y="258"/>
                  </a:cubicBezTo>
                  <a:cubicBezTo>
                    <a:pt x="273" y="259"/>
                    <a:pt x="275" y="260"/>
                    <a:pt x="277" y="260"/>
                  </a:cubicBezTo>
                  <a:cubicBezTo>
                    <a:pt x="319" y="260"/>
                    <a:pt x="319" y="260"/>
                    <a:pt x="319" y="260"/>
                  </a:cubicBezTo>
                  <a:cubicBezTo>
                    <a:pt x="327" y="260"/>
                    <a:pt x="327" y="259"/>
                    <a:pt x="328" y="251"/>
                  </a:cubicBezTo>
                  <a:cubicBezTo>
                    <a:pt x="343" y="121"/>
                    <a:pt x="343" y="121"/>
                    <a:pt x="343" y="121"/>
                  </a:cubicBezTo>
                  <a:cubicBezTo>
                    <a:pt x="343" y="117"/>
                    <a:pt x="342" y="116"/>
                    <a:pt x="338" y="116"/>
                  </a:cubicBezTo>
                  <a:cubicBezTo>
                    <a:pt x="323" y="114"/>
                    <a:pt x="308" y="112"/>
                    <a:pt x="292" y="111"/>
                  </a:cubicBezTo>
                  <a:cubicBezTo>
                    <a:pt x="287" y="110"/>
                    <a:pt x="287" y="111"/>
                    <a:pt x="286" y="115"/>
                  </a:cubicBezTo>
                  <a:lnTo>
                    <a:pt x="270" y="253"/>
                  </a:lnTo>
                  <a:close/>
                  <a:moveTo>
                    <a:pt x="40" y="264"/>
                  </a:moveTo>
                  <a:cubicBezTo>
                    <a:pt x="29" y="266"/>
                    <a:pt x="28" y="271"/>
                    <a:pt x="31" y="286"/>
                  </a:cubicBezTo>
                  <a:cubicBezTo>
                    <a:pt x="47" y="383"/>
                    <a:pt x="62" y="481"/>
                    <a:pt x="78" y="578"/>
                  </a:cubicBezTo>
                  <a:cubicBezTo>
                    <a:pt x="81" y="595"/>
                    <a:pt x="87" y="597"/>
                    <a:pt x="108" y="597"/>
                  </a:cubicBezTo>
                  <a:cubicBezTo>
                    <a:pt x="165" y="597"/>
                    <a:pt x="223" y="597"/>
                    <a:pt x="280" y="597"/>
                  </a:cubicBezTo>
                  <a:cubicBezTo>
                    <a:pt x="302" y="597"/>
                    <a:pt x="306" y="594"/>
                    <a:pt x="309" y="575"/>
                  </a:cubicBezTo>
                  <a:cubicBezTo>
                    <a:pt x="321" y="478"/>
                    <a:pt x="333" y="382"/>
                    <a:pt x="346" y="285"/>
                  </a:cubicBezTo>
                  <a:cubicBezTo>
                    <a:pt x="348" y="271"/>
                    <a:pt x="344" y="266"/>
                    <a:pt x="331" y="264"/>
                  </a:cubicBezTo>
                  <a:lnTo>
                    <a:pt x="40" y="264"/>
                  </a:lnTo>
                  <a:close/>
                  <a:moveTo>
                    <a:pt x="239" y="39"/>
                  </a:moveTo>
                  <a:cubicBezTo>
                    <a:pt x="216" y="39"/>
                    <a:pt x="216" y="76"/>
                    <a:pt x="216" y="96"/>
                  </a:cubicBezTo>
                  <a:cubicBezTo>
                    <a:pt x="216" y="100"/>
                    <a:pt x="217" y="100"/>
                    <a:pt x="221" y="100"/>
                  </a:cubicBezTo>
                  <a:cubicBezTo>
                    <a:pt x="233" y="100"/>
                    <a:pt x="245" y="100"/>
                    <a:pt x="257" y="101"/>
                  </a:cubicBezTo>
                  <a:cubicBezTo>
                    <a:pt x="261" y="101"/>
                    <a:pt x="261" y="100"/>
                    <a:pt x="261" y="96"/>
                  </a:cubicBezTo>
                  <a:cubicBezTo>
                    <a:pt x="261" y="75"/>
                    <a:pt x="262" y="39"/>
                    <a:pt x="239" y="39"/>
                  </a:cubicBezTo>
                  <a:close/>
                  <a:moveTo>
                    <a:pt x="206" y="67"/>
                  </a:moveTo>
                  <a:cubicBezTo>
                    <a:pt x="204" y="67"/>
                    <a:pt x="201" y="67"/>
                    <a:pt x="198" y="67"/>
                  </a:cubicBezTo>
                  <a:cubicBezTo>
                    <a:pt x="197" y="67"/>
                    <a:pt x="196" y="67"/>
                    <a:pt x="196" y="69"/>
                  </a:cubicBezTo>
                  <a:cubicBezTo>
                    <a:pt x="196" y="129"/>
                    <a:pt x="195" y="190"/>
                    <a:pt x="195" y="250"/>
                  </a:cubicBezTo>
                  <a:cubicBezTo>
                    <a:pt x="195" y="253"/>
                    <a:pt x="195" y="253"/>
                    <a:pt x="197" y="253"/>
                  </a:cubicBezTo>
                  <a:cubicBezTo>
                    <a:pt x="200" y="253"/>
                    <a:pt x="203" y="253"/>
                    <a:pt x="205" y="253"/>
                  </a:cubicBezTo>
                  <a:cubicBezTo>
                    <a:pt x="207" y="253"/>
                    <a:pt x="207" y="253"/>
                    <a:pt x="207" y="249"/>
                  </a:cubicBezTo>
                  <a:cubicBezTo>
                    <a:pt x="207" y="210"/>
                    <a:pt x="208" y="170"/>
                    <a:pt x="208" y="130"/>
                  </a:cubicBezTo>
                  <a:cubicBezTo>
                    <a:pt x="208" y="129"/>
                    <a:pt x="208" y="128"/>
                    <a:pt x="209" y="128"/>
                  </a:cubicBezTo>
                  <a:cubicBezTo>
                    <a:pt x="210" y="128"/>
                    <a:pt x="210" y="129"/>
                    <a:pt x="210" y="131"/>
                  </a:cubicBezTo>
                  <a:cubicBezTo>
                    <a:pt x="210" y="135"/>
                    <a:pt x="210" y="135"/>
                    <a:pt x="214" y="135"/>
                  </a:cubicBezTo>
                  <a:cubicBezTo>
                    <a:pt x="230" y="136"/>
                    <a:pt x="246" y="136"/>
                    <a:pt x="263" y="136"/>
                  </a:cubicBezTo>
                  <a:cubicBezTo>
                    <a:pt x="266" y="136"/>
                    <a:pt x="267" y="135"/>
                    <a:pt x="267" y="131"/>
                  </a:cubicBezTo>
                  <a:cubicBezTo>
                    <a:pt x="267" y="123"/>
                    <a:pt x="267" y="116"/>
                    <a:pt x="267" y="108"/>
                  </a:cubicBezTo>
                  <a:cubicBezTo>
                    <a:pt x="267" y="105"/>
                    <a:pt x="266" y="104"/>
                    <a:pt x="263" y="104"/>
                  </a:cubicBezTo>
                  <a:cubicBezTo>
                    <a:pt x="246" y="104"/>
                    <a:pt x="230" y="104"/>
                    <a:pt x="214" y="104"/>
                  </a:cubicBezTo>
                  <a:cubicBezTo>
                    <a:pt x="210" y="104"/>
                    <a:pt x="210" y="105"/>
                    <a:pt x="210" y="108"/>
                  </a:cubicBezTo>
                  <a:cubicBezTo>
                    <a:pt x="210" y="110"/>
                    <a:pt x="210" y="111"/>
                    <a:pt x="209" y="111"/>
                  </a:cubicBezTo>
                  <a:cubicBezTo>
                    <a:pt x="208" y="111"/>
                    <a:pt x="208" y="110"/>
                    <a:pt x="208" y="108"/>
                  </a:cubicBezTo>
                  <a:cubicBezTo>
                    <a:pt x="208" y="95"/>
                    <a:pt x="208" y="82"/>
                    <a:pt x="208" y="69"/>
                  </a:cubicBezTo>
                  <a:cubicBezTo>
                    <a:pt x="208" y="67"/>
                    <a:pt x="208" y="67"/>
                    <a:pt x="206" y="67"/>
                  </a:cubicBezTo>
                  <a:close/>
                  <a:moveTo>
                    <a:pt x="182" y="255"/>
                  </a:moveTo>
                  <a:cubicBezTo>
                    <a:pt x="181" y="252"/>
                    <a:pt x="182" y="250"/>
                    <a:pt x="182" y="244"/>
                  </a:cubicBezTo>
                  <a:cubicBezTo>
                    <a:pt x="188" y="208"/>
                    <a:pt x="180" y="113"/>
                    <a:pt x="163" y="90"/>
                  </a:cubicBezTo>
                  <a:cubicBezTo>
                    <a:pt x="157" y="82"/>
                    <a:pt x="155" y="78"/>
                    <a:pt x="157" y="87"/>
                  </a:cubicBezTo>
                  <a:cubicBezTo>
                    <a:pt x="158" y="94"/>
                    <a:pt x="158" y="97"/>
                    <a:pt x="157" y="102"/>
                  </a:cubicBezTo>
                  <a:cubicBezTo>
                    <a:pt x="151" y="133"/>
                    <a:pt x="168" y="219"/>
                    <a:pt x="175" y="252"/>
                  </a:cubicBezTo>
                  <a:cubicBezTo>
                    <a:pt x="175" y="254"/>
                    <a:pt x="175" y="256"/>
                    <a:pt x="173" y="257"/>
                  </a:cubicBezTo>
                  <a:cubicBezTo>
                    <a:pt x="172" y="259"/>
                    <a:pt x="170" y="260"/>
                    <a:pt x="168" y="260"/>
                  </a:cubicBezTo>
                  <a:cubicBezTo>
                    <a:pt x="126" y="260"/>
                    <a:pt x="126" y="260"/>
                    <a:pt x="126" y="260"/>
                  </a:cubicBezTo>
                  <a:cubicBezTo>
                    <a:pt x="123" y="260"/>
                    <a:pt x="121" y="258"/>
                    <a:pt x="120" y="255"/>
                  </a:cubicBezTo>
                  <a:cubicBezTo>
                    <a:pt x="90" y="142"/>
                    <a:pt x="64" y="12"/>
                    <a:pt x="99" y="4"/>
                  </a:cubicBezTo>
                  <a:cubicBezTo>
                    <a:pt x="115" y="0"/>
                    <a:pt x="131" y="27"/>
                    <a:pt x="137" y="37"/>
                  </a:cubicBezTo>
                  <a:cubicBezTo>
                    <a:pt x="149" y="57"/>
                    <a:pt x="157" y="68"/>
                    <a:pt x="167" y="86"/>
                  </a:cubicBezTo>
                  <a:cubicBezTo>
                    <a:pt x="181" y="114"/>
                    <a:pt x="193" y="210"/>
                    <a:pt x="185" y="245"/>
                  </a:cubicBezTo>
                  <a:cubicBezTo>
                    <a:pt x="185" y="249"/>
                    <a:pt x="185" y="251"/>
                    <a:pt x="186" y="254"/>
                  </a:cubicBezTo>
                  <a:cubicBezTo>
                    <a:pt x="187" y="256"/>
                    <a:pt x="183" y="258"/>
                    <a:pt x="182" y="255"/>
                  </a:cubicBezTo>
                  <a:close/>
                  <a:moveTo>
                    <a:pt x="22" y="54"/>
                  </a:moveTo>
                  <a:cubicBezTo>
                    <a:pt x="45" y="49"/>
                    <a:pt x="53" y="89"/>
                    <a:pt x="57" y="105"/>
                  </a:cubicBezTo>
                  <a:cubicBezTo>
                    <a:pt x="58" y="108"/>
                    <a:pt x="58" y="109"/>
                    <a:pt x="54" y="110"/>
                  </a:cubicBezTo>
                  <a:cubicBezTo>
                    <a:pt x="42" y="112"/>
                    <a:pt x="31" y="115"/>
                    <a:pt x="19" y="118"/>
                  </a:cubicBezTo>
                  <a:cubicBezTo>
                    <a:pt x="15" y="119"/>
                    <a:pt x="15" y="119"/>
                    <a:pt x="14" y="115"/>
                  </a:cubicBezTo>
                  <a:cubicBezTo>
                    <a:pt x="9" y="95"/>
                    <a:pt x="0" y="60"/>
                    <a:pt x="22" y="54"/>
                  </a:cubicBezTo>
                  <a:close/>
                  <a:moveTo>
                    <a:pt x="61" y="74"/>
                  </a:moveTo>
                  <a:cubicBezTo>
                    <a:pt x="63" y="73"/>
                    <a:pt x="65" y="73"/>
                    <a:pt x="68" y="72"/>
                  </a:cubicBezTo>
                  <a:cubicBezTo>
                    <a:pt x="70" y="71"/>
                    <a:pt x="70" y="72"/>
                    <a:pt x="71" y="73"/>
                  </a:cubicBezTo>
                  <a:cubicBezTo>
                    <a:pt x="85" y="132"/>
                    <a:pt x="99" y="191"/>
                    <a:pt x="114" y="249"/>
                  </a:cubicBezTo>
                  <a:cubicBezTo>
                    <a:pt x="115" y="252"/>
                    <a:pt x="115" y="252"/>
                    <a:pt x="112" y="253"/>
                  </a:cubicBezTo>
                  <a:cubicBezTo>
                    <a:pt x="110" y="253"/>
                    <a:pt x="108" y="254"/>
                    <a:pt x="105" y="254"/>
                  </a:cubicBezTo>
                  <a:cubicBezTo>
                    <a:pt x="103" y="255"/>
                    <a:pt x="103" y="254"/>
                    <a:pt x="102" y="252"/>
                  </a:cubicBezTo>
                  <a:cubicBezTo>
                    <a:pt x="93" y="213"/>
                    <a:pt x="83" y="175"/>
                    <a:pt x="74" y="136"/>
                  </a:cubicBezTo>
                  <a:cubicBezTo>
                    <a:pt x="73" y="133"/>
                    <a:pt x="71" y="133"/>
                    <a:pt x="72" y="137"/>
                  </a:cubicBezTo>
                  <a:cubicBezTo>
                    <a:pt x="73" y="141"/>
                    <a:pt x="72" y="141"/>
                    <a:pt x="69" y="142"/>
                  </a:cubicBezTo>
                  <a:cubicBezTo>
                    <a:pt x="53" y="146"/>
                    <a:pt x="37" y="150"/>
                    <a:pt x="22" y="154"/>
                  </a:cubicBezTo>
                  <a:cubicBezTo>
                    <a:pt x="18" y="155"/>
                    <a:pt x="17" y="155"/>
                    <a:pt x="16" y="150"/>
                  </a:cubicBezTo>
                  <a:cubicBezTo>
                    <a:pt x="14" y="143"/>
                    <a:pt x="13" y="136"/>
                    <a:pt x="11" y="128"/>
                  </a:cubicBezTo>
                  <a:cubicBezTo>
                    <a:pt x="10" y="125"/>
                    <a:pt x="11" y="125"/>
                    <a:pt x="14" y="124"/>
                  </a:cubicBezTo>
                  <a:cubicBezTo>
                    <a:pt x="30" y="120"/>
                    <a:pt x="46" y="116"/>
                    <a:pt x="62" y="112"/>
                  </a:cubicBezTo>
                  <a:cubicBezTo>
                    <a:pt x="65" y="111"/>
                    <a:pt x="65" y="111"/>
                    <a:pt x="66" y="115"/>
                  </a:cubicBezTo>
                  <a:cubicBezTo>
                    <a:pt x="67" y="119"/>
                    <a:pt x="69" y="118"/>
                    <a:pt x="68" y="114"/>
                  </a:cubicBezTo>
                  <a:cubicBezTo>
                    <a:pt x="65" y="101"/>
                    <a:pt x="62" y="89"/>
                    <a:pt x="59" y="76"/>
                  </a:cubicBezTo>
                  <a:cubicBezTo>
                    <a:pt x="59" y="75"/>
                    <a:pt x="59" y="74"/>
                    <a:pt x="61" y="74"/>
                  </a:cubicBezTo>
                  <a:close/>
                  <a:moveTo>
                    <a:pt x="326" y="15"/>
                  </a:moveTo>
                  <a:cubicBezTo>
                    <a:pt x="351" y="17"/>
                    <a:pt x="344" y="58"/>
                    <a:pt x="342" y="74"/>
                  </a:cubicBezTo>
                  <a:cubicBezTo>
                    <a:pt x="342" y="78"/>
                    <a:pt x="341" y="78"/>
                    <a:pt x="337" y="78"/>
                  </a:cubicBezTo>
                  <a:cubicBezTo>
                    <a:pt x="325" y="76"/>
                    <a:pt x="313" y="75"/>
                    <a:pt x="301" y="73"/>
                  </a:cubicBezTo>
                  <a:cubicBezTo>
                    <a:pt x="298" y="73"/>
                    <a:pt x="297" y="73"/>
                    <a:pt x="298" y="69"/>
                  </a:cubicBezTo>
                  <a:cubicBezTo>
                    <a:pt x="300" y="48"/>
                    <a:pt x="304" y="12"/>
                    <a:pt x="326" y="15"/>
                  </a:cubicBezTo>
                  <a:close/>
                  <a:moveTo>
                    <a:pt x="209" y="250"/>
                  </a:moveTo>
                  <a:cubicBezTo>
                    <a:pt x="210" y="143"/>
                    <a:pt x="210" y="143"/>
                    <a:pt x="210" y="143"/>
                  </a:cubicBezTo>
                  <a:cubicBezTo>
                    <a:pt x="210" y="139"/>
                    <a:pt x="211" y="138"/>
                    <a:pt x="215" y="138"/>
                  </a:cubicBezTo>
                  <a:cubicBezTo>
                    <a:pt x="231" y="138"/>
                    <a:pt x="246" y="138"/>
                    <a:pt x="262" y="139"/>
                  </a:cubicBezTo>
                  <a:cubicBezTo>
                    <a:pt x="266" y="139"/>
                    <a:pt x="267" y="139"/>
                    <a:pt x="267" y="143"/>
                  </a:cubicBezTo>
                  <a:cubicBezTo>
                    <a:pt x="266" y="253"/>
                    <a:pt x="266" y="253"/>
                    <a:pt x="266" y="253"/>
                  </a:cubicBezTo>
                  <a:cubicBezTo>
                    <a:pt x="266" y="257"/>
                    <a:pt x="263" y="260"/>
                    <a:pt x="260" y="260"/>
                  </a:cubicBezTo>
                  <a:cubicBezTo>
                    <a:pt x="216" y="260"/>
                    <a:pt x="216" y="260"/>
                    <a:pt x="216" y="260"/>
                  </a:cubicBezTo>
                  <a:cubicBezTo>
                    <a:pt x="210" y="260"/>
                    <a:pt x="209" y="255"/>
                    <a:pt x="209" y="2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2362665" y="4839049"/>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9" name="文本框 18"/>
          <p:cNvSpPr txBox="1"/>
          <p:nvPr/>
        </p:nvSpPr>
        <p:spPr>
          <a:xfrm>
            <a:off x="2118825" y="5108991"/>
            <a:ext cx="1706880" cy="292388"/>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p:txBody>
      </p:sp>
      <p:sp>
        <p:nvSpPr>
          <p:cNvPr id="20" name="文本框 19"/>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21" name="组合 20"/>
          <p:cNvGrpSpPr/>
          <p:nvPr/>
        </p:nvGrpSpPr>
        <p:grpSpPr>
          <a:xfrm flipV="1">
            <a:off x="5477876" y="942197"/>
            <a:ext cx="1236248" cy="75524"/>
            <a:chOff x="4023692" y="4894277"/>
            <a:chExt cx="1964495" cy="120014"/>
          </a:xfrm>
        </p:grpSpPr>
        <p:sp>
          <p:nvSpPr>
            <p:cNvPr id="22" name="矩形 21"/>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4392874" y="4839049"/>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4149034" y="5108991"/>
            <a:ext cx="1706880" cy="292388"/>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p:txBody>
      </p:sp>
      <p:sp>
        <p:nvSpPr>
          <p:cNvPr id="30" name="文本框 29"/>
          <p:cNvSpPr txBox="1"/>
          <p:nvPr/>
        </p:nvSpPr>
        <p:spPr>
          <a:xfrm>
            <a:off x="6589606" y="4839049"/>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6345766" y="5108991"/>
            <a:ext cx="1706880" cy="292388"/>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p:txBody>
      </p:sp>
      <p:sp>
        <p:nvSpPr>
          <p:cNvPr id="32" name="文本框 31"/>
          <p:cNvSpPr txBox="1"/>
          <p:nvPr/>
        </p:nvSpPr>
        <p:spPr>
          <a:xfrm>
            <a:off x="8726704" y="4839049"/>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8482864" y="5108991"/>
            <a:ext cx="1706880" cy="292388"/>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p:txBody>
      </p:sp>
    </p:spTree>
    <p:extLst>
      <p:ext uri="{BB962C8B-B14F-4D97-AF65-F5344CB8AC3E}">
        <p14:creationId xmlns:p14="http://schemas.microsoft.com/office/powerpoint/2010/main" val="3942067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6135756" y="3733187"/>
            <a:ext cx="2315818" cy="2299868"/>
          </a:xfrm>
          <a:custGeom>
            <a:avLst/>
            <a:gdLst>
              <a:gd name="connsiteX0" fmla="*/ 0 w 2315818"/>
              <a:gd name="connsiteY0" fmla="*/ 0 h 2299868"/>
              <a:gd name="connsiteX1" fmla="*/ 2315818 w 2315818"/>
              <a:gd name="connsiteY1" fmla="*/ 0 h 2299868"/>
              <a:gd name="connsiteX2" fmla="*/ 2315818 w 2315818"/>
              <a:gd name="connsiteY2" fmla="*/ 2299868 h 2299868"/>
              <a:gd name="connsiteX3" fmla="*/ 0 w 2315818"/>
              <a:gd name="connsiteY3" fmla="*/ 2299868 h 2299868"/>
            </a:gdLst>
            <a:ahLst/>
            <a:cxnLst>
              <a:cxn ang="0">
                <a:pos x="connsiteX0" y="connsiteY0"/>
              </a:cxn>
              <a:cxn ang="0">
                <a:pos x="connsiteX1" y="connsiteY1"/>
              </a:cxn>
              <a:cxn ang="0">
                <a:pos x="connsiteX2" y="connsiteY2"/>
              </a:cxn>
              <a:cxn ang="0">
                <a:pos x="connsiteX3" y="connsiteY3"/>
              </a:cxn>
            </a:cxnLst>
            <a:rect l="l" t="t" r="r" b="b"/>
            <a:pathLst>
              <a:path w="2315818" h="2299868">
                <a:moveTo>
                  <a:pt x="0" y="0"/>
                </a:moveTo>
                <a:lnTo>
                  <a:pt x="2315818" y="0"/>
                </a:lnTo>
                <a:lnTo>
                  <a:pt x="2315818" y="2299868"/>
                </a:lnTo>
                <a:lnTo>
                  <a:pt x="0" y="2299868"/>
                </a:lnTo>
                <a:close/>
              </a:path>
            </a:pathLst>
          </a:custGeom>
        </p:spPr>
      </p:pic>
      <p:pic>
        <p:nvPicPr>
          <p:cNvPr id="23" name="图片 2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431235" y="3727177"/>
            <a:ext cx="2315818" cy="2305878"/>
          </a:xfrm>
          <a:custGeom>
            <a:avLst/>
            <a:gdLst>
              <a:gd name="connsiteX0" fmla="*/ 0 w 2315818"/>
              <a:gd name="connsiteY0" fmla="*/ 0 h 2305878"/>
              <a:gd name="connsiteX1" fmla="*/ 2315818 w 2315818"/>
              <a:gd name="connsiteY1" fmla="*/ 0 h 2305878"/>
              <a:gd name="connsiteX2" fmla="*/ 2315818 w 2315818"/>
              <a:gd name="connsiteY2" fmla="*/ 2305878 h 2305878"/>
              <a:gd name="connsiteX3" fmla="*/ 0 w 2315818"/>
              <a:gd name="connsiteY3" fmla="*/ 2305878 h 2305878"/>
            </a:gdLst>
            <a:ahLst/>
            <a:cxnLst>
              <a:cxn ang="0">
                <a:pos x="connsiteX0" y="connsiteY0"/>
              </a:cxn>
              <a:cxn ang="0">
                <a:pos x="connsiteX1" y="connsiteY1"/>
              </a:cxn>
              <a:cxn ang="0">
                <a:pos x="connsiteX2" y="connsiteY2"/>
              </a:cxn>
              <a:cxn ang="0">
                <a:pos x="connsiteX3" y="connsiteY3"/>
              </a:cxn>
            </a:cxnLst>
            <a:rect l="l" t="t" r="r" b="b"/>
            <a:pathLst>
              <a:path w="2315818" h="2305878">
                <a:moveTo>
                  <a:pt x="0" y="0"/>
                </a:moveTo>
                <a:lnTo>
                  <a:pt x="2315818" y="0"/>
                </a:lnTo>
                <a:lnTo>
                  <a:pt x="2315818" y="2305878"/>
                </a:lnTo>
                <a:lnTo>
                  <a:pt x="0" y="2305878"/>
                </a:lnTo>
                <a:close/>
              </a:path>
            </a:pathLst>
          </a:custGeom>
        </p:spPr>
      </p:pic>
      <p:pic>
        <p:nvPicPr>
          <p:cNvPr id="21" name="图片 20"/>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135756" y="1415289"/>
            <a:ext cx="2315818" cy="2311888"/>
          </a:xfrm>
          <a:custGeom>
            <a:avLst/>
            <a:gdLst>
              <a:gd name="connsiteX0" fmla="*/ 0 w 2315818"/>
              <a:gd name="connsiteY0" fmla="*/ 0 h 2270051"/>
              <a:gd name="connsiteX1" fmla="*/ 2315818 w 2315818"/>
              <a:gd name="connsiteY1" fmla="*/ 0 h 2270051"/>
              <a:gd name="connsiteX2" fmla="*/ 2315818 w 2315818"/>
              <a:gd name="connsiteY2" fmla="*/ 2270051 h 2270051"/>
              <a:gd name="connsiteX3" fmla="*/ 0 w 2315818"/>
              <a:gd name="connsiteY3" fmla="*/ 2270051 h 2270051"/>
            </a:gdLst>
            <a:ahLst/>
            <a:cxnLst>
              <a:cxn ang="0">
                <a:pos x="connsiteX0" y="connsiteY0"/>
              </a:cxn>
              <a:cxn ang="0">
                <a:pos x="connsiteX1" y="connsiteY1"/>
              </a:cxn>
              <a:cxn ang="0">
                <a:pos x="connsiteX2" y="connsiteY2"/>
              </a:cxn>
              <a:cxn ang="0">
                <a:pos x="connsiteX3" y="connsiteY3"/>
              </a:cxn>
            </a:cxnLst>
            <a:rect l="l" t="t" r="r" b="b"/>
            <a:pathLst>
              <a:path w="2315818" h="2270051">
                <a:moveTo>
                  <a:pt x="0" y="0"/>
                </a:moveTo>
                <a:lnTo>
                  <a:pt x="2315818" y="0"/>
                </a:lnTo>
                <a:lnTo>
                  <a:pt x="2315818" y="2270051"/>
                </a:lnTo>
                <a:lnTo>
                  <a:pt x="0" y="2270051"/>
                </a:lnTo>
                <a:close/>
              </a:path>
            </a:pathLst>
          </a:custGeom>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1431235" y="1421299"/>
            <a:ext cx="2315818" cy="2305878"/>
          </a:xfrm>
          <a:custGeom>
            <a:avLst/>
            <a:gdLst>
              <a:gd name="connsiteX0" fmla="*/ 0 w 2315818"/>
              <a:gd name="connsiteY0" fmla="*/ 0 h 2305878"/>
              <a:gd name="connsiteX1" fmla="*/ 2315818 w 2315818"/>
              <a:gd name="connsiteY1" fmla="*/ 0 h 2305878"/>
              <a:gd name="connsiteX2" fmla="*/ 2315818 w 2315818"/>
              <a:gd name="connsiteY2" fmla="*/ 2305878 h 2305878"/>
              <a:gd name="connsiteX3" fmla="*/ 0 w 2315818"/>
              <a:gd name="connsiteY3" fmla="*/ 2305878 h 2305878"/>
            </a:gdLst>
            <a:ahLst/>
            <a:cxnLst>
              <a:cxn ang="0">
                <a:pos x="connsiteX0" y="connsiteY0"/>
              </a:cxn>
              <a:cxn ang="0">
                <a:pos x="connsiteX1" y="connsiteY1"/>
              </a:cxn>
              <a:cxn ang="0">
                <a:pos x="connsiteX2" y="connsiteY2"/>
              </a:cxn>
              <a:cxn ang="0">
                <a:pos x="connsiteX3" y="connsiteY3"/>
              </a:cxn>
            </a:cxnLst>
            <a:rect l="l" t="t" r="r" b="b"/>
            <a:pathLst>
              <a:path w="2315818" h="2305878">
                <a:moveTo>
                  <a:pt x="0" y="0"/>
                </a:moveTo>
                <a:lnTo>
                  <a:pt x="2315818" y="0"/>
                </a:lnTo>
                <a:lnTo>
                  <a:pt x="2315818" y="2305878"/>
                </a:lnTo>
                <a:lnTo>
                  <a:pt x="0" y="2305878"/>
                </a:lnTo>
                <a:close/>
              </a:path>
            </a:pathLst>
          </a:custGeom>
        </p:spPr>
      </p:pic>
      <p:sp>
        <p:nvSpPr>
          <p:cNvPr id="3" name="矩形 2"/>
          <p:cNvSpPr/>
          <p:nvPr/>
        </p:nvSpPr>
        <p:spPr>
          <a:xfrm>
            <a:off x="3747053" y="1421299"/>
            <a:ext cx="2315818" cy="2305878"/>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3747053" y="3727177"/>
            <a:ext cx="2315818" cy="2305878"/>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51574" y="1421299"/>
            <a:ext cx="2315818" cy="2305878"/>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51574" y="3727177"/>
            <a:ext cx="2315818" cy="2305878"/>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1" name="组合 10"/>
          <p:cNvGrpSpPr/>
          <p:nvPr/>
        </p:nvGrpSpPr>
        <p:grpSpPr>
          <a:xfrm flipV="1">
            <a:off x="5477876" y="942197"/>
            <a:ext cx="1236248" cy="75524"/>
            <a:chOff x="4023692" y="4894277"/>
            <a:chExt cx="1964495" cy="120014"/>
          </a:xfrm>
        </p:grpSpPr>
        <p:sp>
          <p:nvSpPr>
            <p:cNvPr id="12" name="矩形 11"/>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295362" y="1943296"/>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4051522" y="2312628"/>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29" name="文本框 28"/>
          <p:cNvSpPr txBox="1"/>
          <p:nvPr/>
        </p:nvSpPr>
        <p:spPr>
          <a:xfrm>
            <a:off x="4295362" y="4249174"/>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4051522" y="4618506"/>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31" name="文本框 30"/>
          <p:cNvSpPr txBox="1"/>
          <p:nvPr/>
        </p:nvSpPr>
        <p:spPr>
          <a:xfrm>
            <a:off x="8999883" y="4249174"/>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8756043" y="4618506"/>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
        <p:nvSpPr>
          <p:cNvPr id="33" name="文本框 32"/>
          <p:cNvSpPr txBox="1"/>
          <p:nvPr/>
        </p:nvSpPr>
        <p:spPr>
          <a:xfrm>
            <a:off x="8999883" y="1943296"/>
            <a:ext cx="12192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a:off x="8756043" y="2312628"/>
            <a:ext cx="1706880" cy="89255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solidFill>
                <a:latin typeface="微软雅黑" panose="020B0503020204020204" pitchFamily="34" charset="-122"/>
                <a:ea typeface="微软雅黑" panose="020B0503020204020204" pitchFamily="34" charset="-122"/>
              </a:rPr>
              <a:t>10</a:t>
            </a:r>
            <a:r>
              <a:rPr lang="zh-CN" altLang="en-US" sz="1000" dirty="0">
                <a:solidFill>
                  <a:schemeClr val="bg1"/>
                </a:solidFill>
                <a:latin typeface="微软雅黑" panose="020B0503020204020204" pitchFamily="34" charset="-122"/>
                <a:ea typeface="微软雅黑" panose="020B0503020204020204" pitchFamily="34" charset="-122"/>
              </a:rPr>
              <a:t>号字，</a:t>
            </a:r>
            <a:r>
              <a:rPr lang="en-US" altLang="zh-CN" sz="1000" dirty="0">
                <a:solidFill>
                  <a:schemeClr val="bg1"/>
                </a:solidFill>
                <a:latin typeface="微软雅黑" panose="020B0503020204020204" pitchFamily="34" charset="-122"/>
                <a:ea typeface="微软雅黑" panose="020B0503020204020204" pitchFamily="34" charset="-122"/>
              </a:rPr>
              <a:t>1.3</a:t>
            </a:r>
            <a:r>
              <a:rPr lang="zh-CN" altLang="en-US" sz="1000" dirty="0">
                <a:solidFill>
                  <a:schemeClr val="bg1"/>
                </a:solidFill>
                <a:latin typeface="微软雅黑" panose="020B0503020204020204" pitchFamily="34" charset="-122"/>
                <a:ea typeface="微软雅黑" panose="020B0503020204020204" pitchFamily="34" charset="-122"/>
              </a:rPr>
              <a:t>倍字间距请点击此处添加文本信息</a:t>
            </a:r>
          </a:p>
        </p:txBody>
      </p:sp>
    </p:spTree>
    <p:extLst>
      <p:ext uri="{BB962C8B-B14F-4D97-AF65-F5344CB8AC3E}">
        <p14:creationId xmlns:p14="http://schemas.microsoft.com/office/powerpoint/2010/main" val="728545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630016" y="2047461"/>
            <a:ext cx="795131" cy="795131"/>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569764" y="2047461"/>
            <a:ext cx="795131" cy="795131"/>
          </a:xfrm>
          <a:prstGeom prst="ellipse">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569764" y="4174435"/>
            <a:ext cx="795131" cy="795131"/>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630016" y="4174435"/>
            <a:ext cx="795131" cy="795131"/>
          </a:xfrm>
          <a:prstGeom prst="ellipse">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425145" y="1974368"/>
            <a:ext cx="121920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7" name="文本框 6"/>
          <p:cNvSpPr txBox="1"/>
          <p:nvPr/>
        </p:nvSpPr>
        <p:spPr>
          <a:xfrm>
            <a:off x="2425145" y="2302392"/>
            <a:ext cx="3419063"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a:p>
            <a:pPr>
              <a:lnSpc>
                <a:spcPct val="130000"/>
              </a:lnSpc>
            </a:pP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425145" y="4094924"/>
            <a:ext cx="121920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9" name="文本框 8"/>
          <p:cNvSpPr txBox="1"/>
          <p:nvPr/>
        </p:nvSpPr>
        <p:spPr>
          <a:xfrm>
            <a:off x="2425145" y="4422948"/>
            <a:ext cx="3419063"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a:p>
            <a:pPr>
              <a:lnSpc>
                <a:spcPct val="130000"/>
              </a:lnSpc>
            </a:pP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364895" y="1974368"/>
            <a:ext cx="121920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 name="文本框 10"/>
          <p:cNvSpPr txBox="1"/>
          <p:nvPr/>
        </p:nvSpPr>
        <p:spPr>
          <a:xfrm>
            <a:off x="7364895" y="2302392"/>
            <a:ext cx="3419063"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a:p>
            <a:pPr>
              <a:lnSpc>
                <a:spcPct val="130000"/>
              </a:lnSpc>
            </a:pP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364895" y="4094924"/>
            <a:ext cx="121920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3" name="文本框 12"/>
          <p:cNvSpPr txBox="1"/>
          <p:nvPr/>
        </p:nvSpPr>
        <p:spPr>
          <a:xfrm>
            <a:off x="7364895" y="4422948"/>
            <a:ext cx="3419063"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请点击此处添加文本信息</a:t>
            </a:r>
          </a:p>
          <a:p>
            <a:pPr>
              <a:lnSpc>
                <a:spcPct val="130000"/>
              </a:lnSpc>
            </a:pP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5" name="组合 14"/>
          <p:cNvGrpSpPr/>
          <p:nvPr/>
        </p:nvGrpSpPr>
        <p:grpSpPr>
          <a:xfrm flipV="1">
            <a:off x="5477876" y="942197"/>
            <a:ext cx="1236248" cy="75524"/>
            <a:chOff x="4023692" y="4894277"/>
            <a:chExt cx="1964495" cy="120014"/>
          </a:xfrm>
        </p:grpSpPr>
        <p:sp>
          <p:nvSpPr>
            <p:cNvPr id="16" name="矩形 15"/>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813478" y="2270109"/>
            <a:ext cx="428206" cy="349834"/>
            <a:chOff x="9439656" y="4263297"/>
            <a:chExt cx="507238" cy="414401"/>
          </a:xfrm>
          <a:solidFill>
            <a:schemeClr val="bg1"/>
          </a:solidFill>
        </p:grpSpPr>
        <p:sp>
          <p:nvSpPr>
            <p:cNvPr id="22" name="Freeform 272"/>
            <p:cNvSpPr>
              <a:spLocks noEditPoints="1"/>
            </p:cNvSpPr>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73"/>
            <p:cNvSpPr>
              <a:spLocks/>
            </p:cNvSpPr>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74"/>
            <p:cNvSpPr>
              <a:spLocks/>
            </p:cNvSpPr>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6" name="组合 25"/>
          <p:cNvGrpSpPr/>
          <p:nvPr/>
        </p:nvGrpSpPr>
        <p:grpSpPr>
          <a:xfrm>
            <a:off x="1766093" y="4418607"/>
            <a:ext cx="522976" cy="306786"/>
            <a:chOff x="1274763" y="323851"/>
            <a:chExt cx="403226" cy="236538"/>
          </a:xfrm>
          <a:solidFill>
            <a:schemeClr val="bg1"/>
          </a:solidFill>
        </p:grpSpPr>
        <p:sp>
          <p:nvSpPr>
            <p:cNvPr id="27" name="Freeform 34"/>
            <p:cNvSpPr>
              <a:spLocks/>
            </p:cNvSpPr>
            <p:nvPr/>
          </p:nvSpPr>
          <p:spPr bwMode="auto">
            <a:xfrm>
              <a:off x="1274763" y="323851"/>
              <a:ext cx="317500" cy="236538"/>
            </a:xfrm>
            <a:custGeom>
              <a:avLst/>
              <a:gdLst>
                <a:gd name="T0" fmla="*/ 110 w 158"/>
                <a:gd name="T1" fmla="*/ 55 h 118"/>
                <a:gd name="T2" fmla="*/ 109 w 158"/>
                <a:gd name="T3" fmla="*/ 50 h 118"/>
                <a:gd name="T4" fmla="*/ 119 w 158"/>
                <a:gd name="T5" fmla="*/ 33 h 118"/>
                <a:gd name="T6" fmla="*/ 119 w 158"/>
                <a:gd name="T7" fmla="*/ 24 h 118"/>
                <a:gd name="T8" fmla="*/ 119 w 158"/>
                <a:gd name="T9" fmla="*/ 16 h 118"/>
                <a:gd name="T10" fmla="*/ 118 w 158"/>
                <a:gd name="T11" fmla="*/ 15 h 118"/>
                <a:gd name="T12" fmla="*/ 117 w 158"/>
                <a:gd name="T13" fmla="*/ 8 h 118"/>
                <a:gd name="T14" fmla="*/ 99 w 158"/>
                <a:gd name="T15" fmla="*/ 0 h 118"/>
                <a:gd name="T16" fmla="*/ 81 w 158"/>
                <a:gd name="T17" fmla="*/ 5 h 118"/>
                <a:gd name="T18" fmla="*/ 78 w 158"/>
                <a:gd name="T19" fmla="*/ 13 h 118"/>
                <a:gd name="T20" fmla="*/ 77 w 158"/>
                <a:gd name="T21" fmla="*/ 15 h 118"/>
                <a:gd name="T22" fmla="*/ 77 w 158"/>
                <a:gd name="T23" fmla="*/ 23 h 118"/>
                <a:gd name="T24" fmla="*/ 77 w 158"/>
                <a:gd name="T25" fmla="*/ 32 h 118"/>
                <a:gd name="T26" fmla="*/ 87 w 158"/>
                <a:gd name="T27" fmla="*/ 49 h 118"/>
                <a:gd name="T28" fmla="*/ 86 w 158"/>
                <a:gd name="T29" fmla="*/ 55 h 118"/>
                <a:gd name="T30" fmla="*/ 69 w 158"/>
                <a:gd name="T31" fmla="*/ 63 h 118"/>
                <a:gd name="T32" fmla="*/ 52 w 158"/>
                <a:gd name="T33" fmla="*/ 56 h 118"/>
                <a:gd name="T34" fmla="*/ 51 w 158"/>
                <a:gd name="T35" fmla="*/ 52 h 118"/>
                <a:gd name="T36" fmla="*/ 58 w 158"/>
                <a:gd name="T37" fmla="*/ 38 h 118"/>
                <a:gd name="T38" fmla="*/ 59 w 158"/>
                <a:gd name="T39" fmla="*/ 32 h 118"/>
                <a:gd name="T40" fmla="*/ 58 w 158"/>
                <a:gd name="T41" fmla="*/ 18 h 118"/>
                <a:gd name="T42" fmla="*/ 44 w 158"/>
                <a:gd name="T43" fmla="*/ 12 h 118"/>
                <a:gd name="T44" fmla="*/ 29 w 158"/>
                <a:gd name="T45" fmla="*/ 16 h 118"/>
                <a:gd name="T46" fmla="*/ 26 w 158"/>
                <a:gd name="T47" fmla="*/ 31 h 118"/>
                <a:gd name="T48" fmla="*/ 27 w 158"/>
                <a:gd name="T49" fmla="*/ 38 h 118"/>
                <a:gd name="T50" fmla="*/ 34 w 158"/>
                <a:gd name="T51" fmla="*/ 51 h 118"/>
                <a:gd name="T52" fmla="*/ 33 w 158"/>
                <a:gd name="T53" fmla="*/ 56 h 118"/>
                <a:gd name="T54" fmla="*/ 8 w 158"/>
                <a:gd name="T55" fmla="*/ 70 h 118"/>
                <a:gd name="T56" fmla="*/ 3 w 158"/>
                <a:gd name="T57" fmla="*/ 89 h 118"/>
                <a:gd name="T58" fmla="*/ 41 w 158"/>
                <a:gd name="T59" fmla="*/ 99 h 118"/>
                <a:gd name="T60" fmla="*/ 48 w 158"/>
                <a:gd name="T61" fmla="*/ 76 h 118"/>
                <a:gd name="T62" fmla="*/ 57 w 158"/>
                <a:gd name="T63" fmla="*/ 70 h 118"/>
                <a:gd name="T64" fmla="*/ 53 w 158"/>
                <a:gd name="T65" fmla="*/ 73 h 118"/>
                <a:gd name="T66" fmla="*/ 47 w 158"/>
                <a:gd name="T67" fmla="*/ 99 h 118"/>
                <a:gd name="T68" fmla="*/ 155 w 158"/>
                <a:gd name="T69" fmla="*/ 99 h 118"/>
                <a:gd name="T70" fmla="*/ 150 w 158"/>
                <a:gd name="T71" fmla="*/ 78 h 118"/>
                <a:gd name="T72" fmla="*/ 110 w 158"/>
                <a:gd name="T73" fmla="*/ 5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8" h="118">
                  <a:moveTo>
                    <a:pt x="110" y="55"/>
                  </a:moveTo>
                  <a:cubicBezTo>
                    <a:pt x="109" y="50"/>
                    <a:pt x="109" y="50"/>
                    <a:pt x="109" y="50"/>
                  </a:cubicBezTo>
                  <a:cubicBezTo>
                    <a:pt x="113" y="47"/>
                    <a:pt x="117" y="42"/>
                    <a:pt x="119" y="33"/>
                  </a:cubicBezTo>
                  <a:cubicBezTo>
                    <a:pt x="122" y="27"/>
                    <a:pt x="119" y="24"/>
                    <a:pt x="119" y="24"/>
                  </a:cubicBezTo>
                  <a:cubicBezTo>
                    <a:pt x="119" y="16"/>
                    <a:pt x="119" y="16"/>
                    <a:pt x="119" y="16"/>
                  </a:cubicBezTo>
                  <a:cubicBezTo>
                    <a:pt x="119" y="16"/>
                    <a:pt x="118" y="15"/>
                    <a:pt x="118" y="15"/>
                  </a:cubicBezTo>
                  <a:cubicBezTo>
                    <a:pt x="118" y="13"/>
                    <a:pt x="118" y="10"/>
                    <a:pt x="117" y="8"/>
                  </a:cubicBezTo>
                  <a:cubicBezTo>
                    <a:pt x="114" y="5"/>
                    <a:pt x="110" y="1"/>
                    <a:pt x="99" y="0"/>
                  </a:cubicBezTo>
                  <a:cubicBezTo>
                    <a:pt x="92" y="0"/>
                    <a:pt x="84" y="3"/>
                    <a:pt x="81" y="5"/>
                  </a:cubicBezTo>
                  <a:cubicBezTo>
                    <a:pt x="80" y="7"/>
                    <a:pt x="79" y="10"/>
                    <a:pt x="78" y="13"/>
                  </a:cubicBezTo>
                  <a:cubicBezTo>
                    <a:pt x="78" y="13"/>
                    <a:pt x="78" y="14"/>
                    <a:pt x="77" y="15"/>
                  </a:cubicBezTo>
                  <a:cubicBezTo>
                    <a:pt x="77" y="23"/>
                    <a:pt x="77" y="23"/>
                    <a:pt x="77" y="23"/>
                  </a:cubicBezTo>
                  <a:cubicBezTo>
                    <a:pt x="77" y="23"/>
                    <a:pt x="74" y="27"/>
                    <a:pt x="77" y="32"/>
                  </a:cubicBezTo>
                  <a:cubicBezTo>
                    <a:pt x="79" y="41"/>
                    <a:pt x="83" y="46"/>
                    <a:pt x="87" y="49"/>
                  </a:cubicBezTo>
                  <a:cubicBezTo>
                    <a:pt x="86" y="55"/>
                    <a:pt x="86" y="55"/>
                    <a:pt x="86" y="55"/>
                  </a:cubicBezTo>
                  <a:cubicBezTo>
                    <a:pt x="84" y="56"/>
                    <a:pt x="76" y="60"/>
                    <a:pt x="69" y="63"/>
                  </a:cubicBezTo>
                  <a:cubicBezTo>
                    <a:pt x="61" y="59"/>
                    <a:pt x="52" y="56"/>
                    <a:pt x="52" y="56"/>
                  </a:cubicBezTo>
                  <a:cubicBezTo>
                    <a:pt x="51" y="52"/>
                    <a:pt x="51" y="52"/>
                    <a:pt x="51" y="52"/>
                  </a:cubicBezTo>
                  <a:cubicBezTo>
                    <a:pt x="54" y="50"/>
                    <a:pt x="57" y="46"/>
                    <a:pt x="58" y="38"/>
                  </a:cubicBezTo>
                  <a:cubicBezTo>
                    <a:pt x="59" y="37"/>
                    <a:pt x="59" y="34"/>
                    <a:pt x="59" y="32"/>
                  </a:cubicBezTo>
                  <a:cubicBezTo>
                    <a:pt x="59" y="30"/>
                    <a:pt x="60" y="23"/>
                    <a:pt x="58" y="18"/>
                  </a:cubicBezTo>
                  <a:cubicBezTo>
                    <a:pt x="56" y="16"/>
                    <a:pt x="52" y="13"/>
                    <a:pt x="44" y="12"/>
                  </a:cubicBezTo>
                  <a:cubicBezTo>
                    <a:pt x="38" y="12"/>
                    <a:pt x="32" y="14"/>
                    <a:pt x="29" y="16"/>
                  </a:cubicBezTo>
                  <a:cubicBezTo>
                    <a:pt x="26" y="20"/>
                    <a:pt x="26" y="27"/>
                    <a:pt x="26" y="31"/>
                  </a:cubicBezTo>
                  <a:cubicBezTo>
                    <a:pt x="25" y="33"/>
                    <a:pt x="25" y="36"/>
                    <a:pt x="27" y="38"/>
                  </a:cubicBezTo>
                  <a:cubicBezTo>
                    <a:pt x="28" y="45"/>
                    <a:pt x="31" y="49"/>
                    <a:pt x="34" y="51"/>
                  </a:cubicBezTo>
                  <a:cubicBezTo>
                    <a:pt x="33" y="56"/>
                    <a:pt x="33" y="56"/>
                    <a:pt x="33" y="56"/>
                  </a:cubicBezTo>
                  <a:cubicBezTo>
                    <a:pt x="33" y="56"/>
                    <a:pt x="13" y="65"/>
                    <a:pt x="8" y="70"/>
                  </a:cubicBezTo>
                  <a:cubicBezTo>
                    <a:pt x="4" y="73"/>
                    <a:pt x="0" y="85"/>
                    <a:pt x="3" y="89"/>
                  </a:cubicBezTo>
                  <a:cubicBezTo>
                    <a:pt x="14" y="94"/>
                    <a:pt x="27" y="98"/>
                    <a:pt x="41" y="99"/>
                  </a:cubicBezTo>
                  <a:cubicBezTo>
                    <a:pt x="40" y="91"/>
                    <a:pt x="44" y="80"/>
                    <a:pt x="48" y="76"/>
                  </a:cubicBezTo>
                  <a:cubicBezTo>
                    <a:pt x="50" y="75"/>
                    <a:pt x="53" y="73"/>
                    <a:pt x="57" y="70"/>
                  </a:cubicBezTo>
                  <a:cubicBezTo>
                    <a:pt x="55" y="72"/>
                    <a:pt x="54" y="73"/>
                    <a:pt x="53" y="73"/>
                  </a:cubicBezTo>
                  <a:cubicBezTo>
                    <a:pt x="47" y="78"/>
                    <a:pt x="43" y="93"/>
                    <a:pt x="47" y="99"/>
                  </a:cubicBezTo>
                  <a:cubicBezTo>
                    <a:pt x="75" y="113"/>
                    <a:pt x="119" y="118"/>
                    <a:pt x="155" y="99"/>
                  </a:cubicBezTo>
                  <a:cubicBezTo>
                    <a:pt x="158" y="94"/>
                    <a:pt x="153" y="82"/>
                    <a:pt x="150" y="78"/>
                  </a:cubicBezTo>
                  <a:cubicBezTo>
                    <a:pt x="144" y="69"/>
                    <a:pt x="121" y="57"/>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5"/>
            <p:cNvSpPr>
              <a:spLocks/>
            </p:cNvSpPr>
            <p:nvPr/>
          </p:nvSpPr>
          <p:spPr bwMode="auto">
            <a:xfrm>
              <a:off x="1536701" y="344489"/>
              <a:ext cx="141288" cy="174625"/>
            </a:xfrm>
            <a:custGeom>
              <a:avLst/>
              <a:gdLst>
                <a:gd name="T0" fmla="*/ 62 w 70"/>
                <a:gd name="T1" fmla="*/ 57 h 86"/>
                <a:gd name="T2" fmla="*/ 37 w 70"/>
                <a:gd name="T3" fmla="*/ 44 h 86"/>
                <a:gd name="T4" fmla="*/ 36 w 70"/>
                <a:gd name="T5" fmla="*/ 39 h 86"/>
                <a:gd name="T6" fmla="*/ 43 w 70"/>
                <a:gd name="T7" fmla="*/ 26 h 86"/>
                <a:gd name="T8" fmla="*/ 44 w 70"/>
                <a:gd name="T9" fmla="*/ 19 h 86"/>
                <a:gd name="T10" fmla="*/ 41 w 70"/>
                <a:gd name="T11" fmla="*/ 4 h 86"/>
                <a:gd name="T12" fmla="*/ 26 w 70"/>
                <a:gd name="T13" fmla="*/ 0 h 86"/>
                <a:gd name="T14" fmla="*/ 12 w 70"/>
                <a:gd name="T15" fmla="*/ 6 h 86"/>
                <a:gd name="T16" fmla="*/ 11 w 70"/>
                <a:gd name="T17" fmla="*/ 20 h 86"/>
                <a:gd name="T18" fmla="*/ 12 w 70"/>
                <a:gd name="T19" fmla="*/ 26 h 86"/>
                <a:gd name="T20" fmla="*/ 19 w 70"/>
                <a:gd name="T21" fmla="*/ 40 h 86"/>
                <a:gd name="T22" fmla="*/ 18 w 70"/>
                <a:gd name="T23" fmla="*/ 44 h 86"/>
                <a:gd name="T24" fmla="*/ 0 w 70"/>
                <a:gd name="T25" fmla="*/ 52 h 86"/>
                <a:gd name="T26" fmla="*/ 22 w 70"/>
                <a:gd name="T27" fmla="*/ 64 h 86"/>
                <a:gd name="T28" fmla="*/ 29 w 70"/>
                <a:gd name="T29" fmla="*/ 86 h 86"/>
                <a:gd name="T30" fmla="*/ 67 w 70"/>
                <a:gd name="T31" fmla="*/ 77 h 86"/>
                <a:gd name="T32" fmla="*/ 62 w 70"/>
                <a:gd name="T33" fmla="*/ 5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86">
                  <a:moveTo>
                    <a:pt x="62" y="57"/>
                  </a:moveTo>
                  <a:cubicBezTo>
                    <a:pt x="57" y="53"/>
                    <a:pt x="37" y="44"/>
                    <a:pt x="37" y="44"/>
                  </a:cubicBezTo>
                  <a:cubicBezTo>
                    <a:pt x="36" y="39"/>
                    <a:pt x="36" y="39"/>
                    <a:pt x="36" y="39"/>
                  </a:cubicBezTo>
                  <a:cubicBezTo>
                    <a:pt x="39" y="37"/>
                    <a:pt x="42" y="33"/>
                    <a:pt x="43" y="26"/>
                  </a:cubicBezTo>
                  <a:cubicBezTo>
                    <a:pt x="45" y="24"/>
                    <a:pt x="45" y="21"/>
                    <a:pt x="44" y="19"/>
                  </a:cubicBezTo>
                  <a:cubicBezTo>
                    <a:pt x="44" y="15"/>
                    <a:pt x="44" y="8"/>
                    <a:pt x="41" y="4"/>
                  </a:cubicBezTo>
                  <a:cubicBezTo>
                    <a:pt x="39" y="2"/>
                    <a:pt x="32" y="0"/>
                    <a:pt x="26" y="0"/>
                  </a:cubicBezTo>
                  <a:cubicBezTo>
                    <a:pt x="18" y="0"/>
                    <a:pt x="14" y="4"/>
                    <a:pt x="12" y="6"/>
                  </a:cubicBezTo>
                  <a:cubicBezTo>
                    <a:pt x="10" y="11"/>
                    <a:pt x="11" y="18"/>
                    <a:pt x="11" y="20"/>
                  </a:cubicBezTo>
                  <a:cubicBezTo>
                    <a:pt x="11" y="22"/>
                    <a:pt x="11" y="25"/>
                    <a:pt x="12" y="26"/>
                  </a:cubicBezTo>
                  <a:cubicBezTo>
                    <a:pt x="13" y="34"/>
                    <a:pt x="16" y="37"/>
                    <a:pt x="19" y="40"/>
                  </a:cubicBezTo>
                  <a:cubicBezTo>
                    <a:pt x="18" y="44"/>
                    <a:pt x="18" y="44"/>
                    <a:pt x="18" y="44"/>
                  </a:cubicBezTo>
                  <a:cubicBezTo>
                    <a:pt x="18" y="44"/>
                    <a:pt x="9" y="47"/>
                    <a:pt x="0" y="52"/>
                  </a:cubicBezTo>
                  <a:cubicBezTo>
                    <a:pt x="8" y="56"/>
                    <a:pt x="18" y="61"/>
                    <a:pt x="22" y="64"/>
                  </a:cubicBezTo>
                  <a:cubicBezTo>
                    <a:pt x="26" y="68"/>
                    <a:pt x="30" y="79"/>
                    <a:pt x="29" y="86"/>
                  </a:cubicBezTo>
                  <a:cubicBezTo>
                    <a:pt x="43" y="86"/>
                    <a:pt x="56" y="82"/>
                    <a:pt x="67" y="77"/>
                  </a:cubicBezTo>
                  <a:cubicBezTo>
                    <a:pt x="70" y="73"/>
                    <a:pt x="66" y="61"/>
                    <a:pt x="6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 name="Freeform 79"/>
          <p:cNvSpPr>
            <a:spLocks noEditPoints="1"/>
          </p:cNvSpPr>
          <p:nvPr/>
        </p:nvSpPr>
        <p:spPr bwMode="auto">
          <a:xfrm>
            <a:off x="6772354" y="2287387"/>
            <a:ext cx="389950" cy="315279"/>
          </a:xfrm>
          <a:custGeom>
            <a:avLst/>
            <a:gdLst>
              <a:gd name="T0" fmla="*/ 56 w 141"/>
              <a:gd name="T1" fmla="*/ 60 h 114"/>
              <a:gd name="T2" fmla="*/ 18 w 141"/>
              <a:gd name="T3" fmla="*/ 104 h 114"/>
              <a:gd name="T4" fmla="*/ 11 w 141"/>
              <a:gd name="T5" fmla="*/ 107 h 114"/>
              <a:gd name="T6" fmla="*/ 4 w 141"/>
              <a:gd name="T7" fmla="*/ 105 h 114"/>
              <a:gd name="T8" fmla="*/ 3 w 141"/>
              <a:gd name="T9" fmla="*/ 91 h 114"/>
              <a:gd name="T10" fmla="*/ 49 w 141"/>
              <a:gd name="T11" fmla="*/ 38 h 114"/>
              <a:gd name="T12" fmla="*/ 57 w 141"/>
              <a:gd name="T13" fmla="*/ 35 h 114"/>
              <a:gd name="T14" fmla="*/ 64 w 141"/>
              <a:gd name="T15" fmla="*/ 39 h 114"/>
              <a:gd name="T16" fmla="*/ 78 w 141"/>
              <a:gd name="T17" fmla="*/ 54 h 114"/>
              <a:gd name="T18" fmla="*/ 102 w 141"/>
              <a:gd name="T19" fmla="*/ 25 h 114"/>
              <a:gd name="T20" fmla="*/ 79 w 141"/>
              <a:gd name="T21" fmla="*/ 5 h 114"/>
              <a:gd name="T22" fmla="*/ 136 w 141"/>
              <a:gd name="T23" fmla="*/ 0 h 114"/>
              <a:gd name="T24" fmla="*/ 141 w 141"/>
              <a:gd name="T25" fmla="*/ 58 h 114"/>
              <a:gd name="T26" fmla="*/ 117 w 141"/>
              <a:gd name="T27" fmla="*/ 38 h 114"/>
              <a:gd name="T28" fmla="*/ 85 w 141"/>
              <a:gd name="T29" fmla="*/ 76 h 114"/>
              <a:gd name="T30" fmla="*/ 78 w 141"/>
              <a:gd name="T31" fmla="*/ 80 h 114"/>
              <a:gd name="T32" fmla="*/ 70 w 141"/>
              <a:gd name="T33" fmla="*/ 76 h 114"/>
              <a:gd name="T34" fmla="*/ 56 w 141"/>
              <a:gd name="T35" fmla="*/ 60 h 114"/>
              <a:gd name="T36" fmla="*/ 26 w 141"/>
              <a:gd name="T37" fmla="*/ 114 h 114"/>
              <a:gd name="T38" fmla="*/ 57 w 141"/>
              <a:gd name="T39" fmla="*/ 114 h 114"/>
              <a:gd name="T40" fmla="*/ 57 w 141"/>
              <a:gd name="T41" fmla="*/ 77 h 114"/>
              <a:gd name="T42" fmla="*/ 26 w 141"/>
              <a:gd name="T43" fmla="*/ 112 h 114"/>
              <a:gd name="T44" fmla="*/ 26 w 141"/>
              <a:gd name="T45" fmla="*/ 114 h 114"/>
              <a:gd name="T46" fmla="*/ 89 w 141"/>
              <a:gd name="T47" fmla="*/ 89 h 114"/>
              <a:gd name="T48" fmla="*/ 80 w 141"/>
              <a:gd name="T49" fmla="*/ 94 h 114"/>
              <a:gd name="T50" fmla="*/ 65 w 141"/>
              <a:gd name="T51" fmla="*/ 87 h 114"/>
              <a:gd name="T52" fmla="*/ 65 w 141"/>
              <a:gd name="T53" fmla="*/ 114 h 114"/>
              <a:gd name="T54" fmla="*/ 101 w 141"/>
              <a:gd name="T55" fmla="*/ 114 h 114"/>
              <a:gd name="T56" fmla="*/ 102 w 141"/>
              <a:gd name="T57" fmla="*/ 74 h 114"/>
              <a:gd name="T58" fmla="*/ 89 w 141"/>
              <a:gd name="T59" fmla="*/ 89 h 114"/>
              <a:gd name="T60" fmla="*/ 117 w 141"/>
              <a:gd name="T61" fmla="*/ 55 h 114"/>
              <a:gd name="T62" fmla="*/ 110 w 141"/>
              <a:gd name="T63" fmla="*/ 65 h 114"/>
              <a:gd name="T64" fmla="*/ 110 w 141"/>
              <a:gd name="T65" fmla="*/ 114 h 114"/>
              <a:gd name="T66" fmla="*/ 140 w 141"/>
              <a:gd name="T67" fmla="*/ 114 h 114"/>
              <a:gd name="T68" fmla="*/ 140 w 141"/>
              <a:gd name="T69" fmla="*/ 73 h 114"/>
              <a:gd name="T70" fmla="*/ 117 w 141"/>
              <a:gd name="T71" fmla="*/ 5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 h="114">
                <a:moveTo>
                  <a:pt x="56" y="60"/>
                </a:moveTo>
                <a:cubicBezTo>
                  <a:pt x="18" y="104"/>
                  <a:pt x="18" y="104"/>
                  <a:pt x="18" y="104"/>
                </a:cubicBezTo>
                <a:cubicBezTo>
                  <a:pt x="16" y="106"/>
                  <a:pt x="13" y="107"/>
                  <a:pt x="11" y="107"/>
                </a:cubicBezTo>
                <a:cubicBezTo>
                  <a:pt x="8" y="107"/>
                  <a:pt x="6" y="106"/>
                  <a:pt x="4" y="105"/>
                </a:cubicBezTo>
                <a:cubicBezTo>
                  <a:pt x="0" y="101"/>
                  <a:pt x="0" y="95"/>
                  <a:pt x="3" y="91"/>
                </a:cubicBezTo>
                <a:cubicBezTo>
                  <a:pt x="49" y="38"/>
                  <a:pt x="49" y="38"/>
                  <a:pt x="49" y="38"/>
                </a:cubicBezTo>
                <a:cubicBezTo>
                  <a:pt x="51" y="36"/>
                  <a:pt x="54" y="35"/>
                  <a:pt x="57" y="35"/>
                </a:cubicBezTo>
                <a:cubicBezTo>
                  <a:pt x="60" y="35"/>
                  <a:pt x="62" y="36"/>
                  <a:pt x="64" y="39"/>
                </a:cubicBezTo>
                <a:cubicBezTo>
                  <a:pt x="78" y="54"/>
                  <a:pt x="78" y="54"/>
                  <a:pt x="78" y="54"/>
                </a:cubicBezTo>
                <a:cubicBezTo>
                  <a:pt x="102" y="25"/>
                  <a:pt x="102" y="25"/>
                  <a:pt x="102" y="25"/>
                </a:cubicBezTo>
                <a:cubicBezTo>
                  <a:pt x="79" y="5"/>
                  <a:pt x="79" y="5"/>
                  <a:pt x="79" y="5"/>
                </a:cubicBezTo>
                <a:cubicBezTo>
                  <a:pt x="136" y="0"/>
                  <a:pt x="136" y="0"/>
                  <a:pt x="136" y="0"/>
                </a:cubicBezTo>
                <a:cubicBezTo>
                  <a:pt x="141" y="58"/>
                  <a:pt x="141" y="58"/>
                  <a:pt x="141" y="58"/>
                </a:cubicBezTo>
                <a:cubicBezTo>
                  <a:pt x="117" y="38"/>
                  <a:pt x="117" y="38"/>
                  <a:pt x="117" y="38"/>
                </a:cubicBezTo>
                <a:cubicBezTo>
                  <a:pt x="85" y="76"/>
                  <a:pt x="85" y="76"/>
                  <a:pt x="85" y="76"/>
                </a:cubicBezTo>
                <a:cubicBezTo>
                  <a:pt x="83" y="78"/>
                  <a:pt x="81" y="80"/>
                  <a:pt x="78" y="80"/>
                </a:cubicBezTo>
                <a:cubicBezTo>
                  <a:pt x="75" y="80"/>
                  <a:pt x="72" y="78"/>
                  <a:pt x="70" y="76"/>
                </a:cubicBezTo>
                <a:lnTo>
                  <a:pt x="56" y="60"/>
                </a:lnTo>
                <a:close/>
                <a:moveTo>
                  <a:pt x="26" y="114"/>
                </a:moveTo>
                <a:cubicBezTo>
                  <a:pt x="57" y="114"/>
                  <a:pt x="57" y="114"/>
                  <a:pt x="57" y="114"/>
                </a:cubicBezTo>
                <a:cubicBezTo>
                  <a:pt x="57" y="77"/>
                  <a:pt x="57" y="77"/>
                  <a:pt x="57" y="77"/>
                </a:cubicBezTo>
                <a:cubicBezTo>
                  <a:pt x="26" y="112"/>
                  <a:pt x="26" y="112"/>
                  <a:pt x="26" y="112"/>
                </a:cubicBezTo>
                <a:lnTo>
                  <a:pt x="26" y="114"/>
                </a:lnTo>
                <a:close/>
                <a:moveTo>
                  <a:pt x="89" y="89"/>
                </a:moveTo>
                <a:cubicBezTo>
                  <a:pt x="83" y="94"/>
                  <a:pt x="80" y="94"/>
                  <a:pt x="80" y="94"/>
                </a:cubicBezTo>
                <a:cubicBezTo>
                  <a:pt x="76" y="94"/>
                  <a:pt x="69" y="90"/>
                  <a:pt x="65" y="87"/>
                </a:cubicBezTo>
                <a:cubicBezTo>
                  <a:pt x="65" y="114"/>
                  <a:pt x="65" y="114"/>
                  <a:pt x="65" y="114"/>
                </a:cubicBezTo>
                <a:cubicBezTo>
                  <a:pt x="101" y="114"/>
                  <a:pt x="101" y="114"/>
                  <a:pt x="101" y="114"/>
                </a:cubicBezTo>
                <a:cubicBezTo>
                  <a:pt x="102" y="74"/>
                  <a:pt x="102" y="74"/>
                  <a:pt x="102" y="74"/>
                </a:cubicBezTo>
                <a:cubicBezTo>
                  <a:pt x="97" y="80"/>
                  <a:pt x="93" y="85"/>
                  <a:pt x="89" y="89"/>
                </a:cubicBezTo>
                <a:close/>
                <a:moveTo>
                  <a:pt x="117" y="55"/>
                </a:moveTo>
                <a:cubicBezTo>
                  <a:pt x="110" y="65"/>
                  <a:pt x="110" y="65"/>
                  <a:pt x="110" y="65"/>
                </a:cubicBezTo>
                <a:cubicBezTo>
                  <a:pt x="110" y="114"/>
                  <a:pt x="110" y="114"/>
                  <a:pt x="110" y="114"/>
                </a:cubicBezTo>
                <a:cubicBezTo>
                  <a:pt x="140" y="114"/>
                  <a:pt x="140" y="114"/>
                  <a:pt x="140" y="114"/>
                </a:cubicBezTo>
                <a:cubicBezTo>
                  <a:pt x="140" y="73"/>
                  <a:pt x="140" y="73"/>
                  <a:pt x="140" y="73"/>
                </a:cubicBezTo>
                <a:cubicBezTo>
                  <a:pt x="134" y="68"/>
                  <a:pt x="117" y="55"/>
                  <a:pt x="117"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1"/>
          <p:cNvSpPr>
            <a:spLocks/>
          </p:cNvSpPr>
          <p:nvPr/>
        </p:nvSpPr>
        <p:spPr bwMode="auto">
          <a:xfrm>
            <a:off x="6788137" y="4379729"/>
            <a:ext cx="358384" cy="384543"/>
          </a:xfrm>
          <a:custGeom>
            <a:avLst/>
            <a:gdLst>
              <a:gd name="T0" fmla="*/ 137 w 137"/>
              <a:gd name="T1" fmla="*/ 147 h 147"/>
              <a:gd name="T2" fmla="*/ 0 w 137"/>
              <a:gd name="T3" fmla="*/ 147 h 147"/>
              <a:gd name="T4" fmla="*/ 0 w 137"/>
              <a:gd name="T5" fmla="*/ 141 h 147"/>
              <a:gd name="T6" fmla="*/ 7 w 137"/>
              <a:gd name="T7" fmla="*/ 114 h 147"/>
              <a:gd name="T8" fmla="*/ 15 w 137"/>
              <a:gd name="T9" fmla="*/ 105 h 147"/>
              <a:gd name="T10" fmla="*/ 41 w 137"/>
              <a:gd name="T11" fmla="*/ 91 h 147"/>
              <a:gd name="T12" fmla="*/ 50 w 137"/>
              <a:gd name="T13" fmla="*/ 80 h 147"/>
              <a:gd name="T14" fmla="*/ 56 w 137"/>
              <a:gd name="T15" fmla="*/ 75 h 147"/>
              <a:gd name="T16" fmla="*/ 49 w 137"/>
              <a:gd name="T17" fmla="*/ 63 h 147"/>
              <a:gd name="T18" fmla="*/ 48 w 137"/>
              <a:gd name="T19" fmla="*/ 63 h 147"/>
              <a:gd name="T20" fmla="*/ 47 w 137"/>
              <a:gd name="T21" fmla="*/ 61 h 147"/>
              <a:gd name="T22" fmla="*/ 45 w 137"/>
              <a:gd name="T23" fmla="*/ 56 h 147"/>
              <a:gd name="T24" fmla="*/ 44 w 137"/>
              <a:gd name="T25" fmla="*/ 44 h 147"/>
              <a:gd name="T26" fmla="*/ 49 w 137"/>
              <a:gd name="T27" fmla="*/ 16 h 147"/>
              <a:gd name="T28" fmla="*/ 82 w 137"/>
              <a:gd name="T29" fmla="*/ 12 h 147"/>
              <a:gd name="T30" fmla="*/ 88 w 137"/>
              <a:gd name="T31" fmla="*/ 16 h 147"/>
              <a:gd name="T32" fmla="*/ 90 w 137"/>
              <a:gd name="T33" fmla="*/ 18 h 147"/>
              <a:gd name="T34" fmla="*/ 93 w 137"/>
              <a:gd name="T35" fmla="*/ 46 h 147"/>
              <a:gd name="T36" fmla="*/ 92 w 137"/>
              <a:gd name="T37" fmla="*/ 58 h 147"/>
              <a:gd name="T38" fmla="*/ 90 w 137"/>
              <a:gd name="T39" fmla="*/ 63 h 147"/>
              <a:gd name="T40" fmla="*/ 82 w 137"/>
              <a:gd name="T41" fmla="*/ 75 h 147"/>
              <a:gd name="T42" fmla="*/ 86 w 137"/>
              <a:gd name="T43" fmla="*/ 80 h 147"/>
              <a:gd name="T44" fmla="*/ 97 w 137"/>
              <a:gd name="T45" fmla="*/ 91 h 147"/>
              <a:gd name="T46" fmla="*/ 122 w 137"/>
              <a:gd name="T47" fmla="*/ 105 h 147"/>
              <a:gd name="T48" fmla="*/ 130 w 137"/>
              <a:gd name="T49" fmla="*/ 114 h 147"/>
              <a:gd name="T50" fmla="*/ 137 w 137"/>
              <a:gd name="T51" fmla="*/ 141 h 147"/>
              <a:gd name="T52" fmla="*/ 137 w 137"/>
              <a:gd name="T5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147">
                <a:moveTo>
                  <a:pt x="137" y="147"/>
                </a:moveTo>
                <a:cubicBezTo>
                  <a:pt x="0" y="147"/>
                  <a:pt x="0" y="147"/>
                  <a:pt x="0" y="147"/>
                </a:cubicBezTo>
                <a:cubicBezTo>
                  <a:pt x="0" y="141"/>
                  <a:pt x="0" y="141"/>
                  <a:pt x="0" y="141"/>
                </a:cubicBezTo>
                <a:cubicBezTo>
                  <a:pt x="7" y="114"/>
                  <a:pt x="7" y="114"/>
                  <a:pt x="7" y="114"/>
                </a:cubicBezTo>
                <a:cubicBezTo>
                  <a:pt x="7" y="114"/>
                  <a:pt x="5" y="110"/>
                  <a:pt x="15" y="105"/>
                </a:cubicBezTo>
                <a:cubicBezTo>
                  <a:pt x="41" y="91"/>
                  <a:pt x="41" y="91"/>
                  <a:pt x="41" y="91"/>
                </a:cubicBezTo>
                <a:cubicBezTo>
                  <a:pt x="41" y="91"/>
                  <a:pt x="49" y="81"/>
                  <a:pt x="50" y="80"/>
                </a:cubicBezTo>
                <a:cubicBezTo>
                  <a:pt x="51" y="79"/>
                  <a:pt x="59" y="79"/>
                  <a:pt x="56" y="75"/>
                </a:cubicBezTo>
                <a:cubicBezTo>
                  <a:pt x="53" y="72"/>
                  <a:pt x="50" y="68"/>
                  <a:pt x="49" y="63"/>
                </a:cubicBezTo>
                <a:cubicBezTo>
                  <a:pt x="49" y="63"/>
                  <a:pt x="48" y="63"/>
                  <a:pt x="48" y="63"/>
                </a:cubicBezTo>
                <a:cubicBezTo>
                  <a:pt x="48" y="62"/>
                  <a:pt x="48" y="61"/>
                  <a:pt x="47" y="61"/>
                </a:cubicBezTo>
                <a:cubicBezTo>
                  <a:pt x="47" y="61"/>
                  <a:pt x="46" y="62"/>
                  <a:pt x="45" y="56"/>
                </a:cubicBezTo>
                <a:cubicBezTo>
                  <a:pt x="45" y="56"/>
                  <a:pt x="35" y="44"/>
                  <a:pt x="44" y="44"/>
                </a:cubicBezTo>
                <a:cubicBezTo>
                  <a:pt x="44" y="44"/>
                  <a:pt x="36" y="28"/>
                  <a:pt x="49" y="16"/>
                </a:cubicBezTo>
                <a:cubicBezTo>
                  <a:pt x="49" y="16"/>
                  <a:pt x="64" y="0"/>
                  <a:pt x="82" y="12"/>
                </a:cubicBezTo>
                <a:cubicBezTo>
                  <a:pt x="82" y="12"/>
                  <a:pt x="85" y="13"/>
                  <a:pt x="88" y="16"/>
                </a:cubicBezTo>
                <a:cubicBezTo>
                  <a:pt x="89" y="17"/>
                  <a:pt x="90" y="18"/>
                  <a:pt x="90" y="18"/>
                </a:cubicBezTo>
                <a:cubicBezTo>
                  <a:pt x="102" y="30"/>
                  <a:pt x="93" y="46"/>
                  <a:pt x="93" y="46"/>
                </a:cubicBezTo>
                <a:cubicBezTo>
                  <a:pt x="102" y="46"/>
                  <a:pt x="92" y="58"/>
                  <a:pt x="92" y="58"/>
                </a:cubicBezTo>
                <a:cubicBezTo>
                  <a:pt x="92" y="61"/>
                  <a:pt x="91" y="62"/>
                  <a:pt x="90" y="63"/>
                </a:cubicBezTo>
                <a:cubicBezTo>
                  <a:pt x="89" y="68"/>
                  <a:pt x="86" y="72"/>
                  <a:pt x="82" y="75"/>
                </a:cubicBezTo>
                <a:cubicBezTo>
                  <a:pt x="77" y="79"/>
                  <a:pt x="81" y="78"/>
                  <a:pt x="86" y="80"/>
                </a:cubicBezTo>
                <a:cubicBezTo>
                  <a:pt x="97" y="91"/>
                  <a:pt x="97" y="91"/>
                  <a:pt x="97" y="91"/>
                </a:cubicBezTo>
                <a:cubicBezTo>
                  <a:pt x="122" y="105"/>
                  <a:pt x="122" y="105"/>
                  <a:pt x="122" y="105"/>
                </a:cubicBezTo>
                <a:cubicBezTo>
                  <a:pt x="132" y="110"/>
                  <a:pt x="130" y="114"/>
                  <a:pt x="130" y="114"/>
                </a:cubicBezTo>
                <a:cubicBezTo>
                  <a:pt x="137" y="141"/>
                  <a:pt x="137" y="141"/>
                  <a:pt x="137" y="141"/>
                </a:cubicBezTo>
                <a:lnTo>
                  <a:pt x="137"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3154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2076085"/>
            <a:ext cx="12215068" cy="3200400"/>
          </a:xfrm>
          <a:prstGeom prst="rect">
            <a:avLst/>
          </a:prstGeom>
        </p:spPr>
      </p:pic>
      <p:sp>
        <p:nvSpPr>
          <p:cNvPr id="3" name="矩形 2"/>
          <p:cNvSpPr/>
          <p:nvPr/>
        </p:nvSpPr>
        <p:spPr>
          <a:xfrm>
            <a:off x="-11575" y="2076085"/>
            <a:ext cx="12215109" cy="3200400"/>
          </a:xfrm>
          <a:prstGeom prst="rect">
            <a:avLst/>
          </a:prstGeom>
          <a:solidFill>
            <a:srgbClr val="4F5F6F">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42082" y="3262721"/>
            <a:ext cx="140147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标题在这里</a:t>
            </a:r>
          </a:p>
        </p:txBody>
      </p:sp>
      <p:cxnSp>
        <p:nvCxnSpPr>
          <p:cNvPr id="6" name="直接连接符 5"/>
          <p:cNvCxnSpPr/>
          <p:nvPr/>
        </p:nvCxnSpPr>
        <p:spPr>
          <a:xfrm>
            <a:off x="2708476" y="2752979"/>
            <a:ext cx="0" cy="1794076"/>
          </a:xfrm>
          <a:prstGeom prst="line">
            <a:avLst/>
          </a:prstGeom>
          <a:ln>
            <a:solidFill>
              <a:srgbClr val="7C8C9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955603" y="2752979"/>
            <a:ext cx="0" cy="1794076"/>
          </a:xfrm>
          <a:prstGeom prst="line">
            <a:avLst/>
          </a:prstGeom>
          <a:ln>
            <a:solidFill>
              <a:srgbClr val="7C8C9B"/>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210902" y="2752979"/>
            <a:ext cx="0" cy="1794076"/>
          </a:xfrm>
          <a:prstGeom prst="line">
            <a:avLst/>
          </a:prstGeom>
          <a:ln>
            <a:solidFill>
              <a:srgbClr val="7C8C9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447648" y="2752979"/>
            <a:ext cx="0" cy="1794076"/>
          </a:xfrm>
          <a:prstGeom prst="line">
            <a:avLst/>
          </a:prstGeom>
          <a:ln>
            <a:solidFill>
              <a:srgbClr val="7C8C9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3600" y="3632981"/>
            <a:ext cx="1522198" cy="0"/>
          </a:xfrm>
          <a:prstGeom prst="line">
            <a:avLst/>
          </a:prstGeom>
          <a:ln w="12700" cap="rnd">
            <a:solidFill>
              <a:srgbClr val="C6CAD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73400" y="3632981"/>
            <a:ext cx="1522198" cy="0"/>
          </a:xfrm>
          <a:prstGeom prst="line">
            <a:avLst/>
          </a:prstGeom>
          <a:ln w="12700" cap="rnd">
            <a:solidFill>
              <a:srgbClr val="C6CAD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34901" y="3632981"/>
            <a:ext cx="1522198" cy="0"/>
          </a:xfrm>
          <a:prstGeom prst="line">
            <a:avLst/>
          </a:prstGeom>
          <a:ln w="12700" cap="rnd">
            <a:solidFill>
              <a:srgbClr val="C6CAD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628521" y="3632981"/>
            <a:ext cx="1522198" cy="0"/>
          </a:xfrm>
          <a:prstGeom prst="line">
            <a:avLst/>
          </a:prstGeom>
          <a:ln w="12700" cap="rnd">
            <a:solidFill>
              <a:srgbClr val="C6CAD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48360" y="3716925"/>
            <a:ext cx="1559560" cy="732508"/>
          </a:xfrm>
          <a:prstGeom prst="rect">
            <a:avLst/>
          </a:prstGeom>
          <a:noFill/>
        </p:spPr>
        <p:txBody>
          <a:bodyPr wrap="square" rtlCol="0">
            <a:spAutoFit/>
          </a:bodyPr>
          <a:lstStyle/>
          <a:p>
            <a:pPr algn="just">
              <a:lnSpc>
                <a:spcPct val="130000"/>
              </a:lnSpc>
            </a:pPr>
            <a:r>
              <a:rPr lang="zh-CN" altLang="zh-CN" sz="800" dirty="0">
                <a:solidFill>
                  <a:schemeClr val="bg1"/>
                </a:solidFill>
                <a:latin typeface="微软雅黑" panose="020B0503020204020204" pitchFamily="34" charset="-122"/>
                <a:ea typeface="微软雅黑" panose="020B0503020204020204" pitchFamily="34" charset="-122"/>
              </a:rPr>
              <a:t>标题数字等都可以通过点击和重新输入进行更改，建议</a:t>
            </a:r>
            <a:r>
              <a:rPr lang="zh-CN" altLang="en-US" sz="800" dirty="0">
                <a:solidFill>
                  <a:schemeClr val="bg1"/>
                </a:solidFill>
                <a:latin typeface="微软雅黑" panose="020B0503020204020204" pitchFamily="34" charset="-122"/>
                <a:ea typeface="微软雅黑" panose="020B0503020204020204" pitchFamily="34" charset="-122"/>
              </a:rPr>
              <a:t>此处</a:t>
            </a:r>
            <a:r>
              <a:rPr lang="en-US" altLang="zh-CN" sz="800" dirty="0">
                <a:solidFill>
                  <a:schemeClr val="bg1"/>
                </a:solidFill>
                <a:latin typeface="微软雅黑" panose="020B0503020204020204" pitchFamily="34" charset="-122"/>
                <a:ea typeface="微软雅黑" panose="020B0503020204020204" pitchFamily="34" charset="-122"/>
              </a:rPr>
              <a:t>8</a:t>
            </a:r>
            <a:r>
              <a:rPr lang="zh-CN" altLang="zh-CN" sz="800" dirty="0">
                <a:solidFill>
                  <a:schemeClr val="bg1"/>
                </a:solidFill>
                <a:latin typeface="微软雅黑" panose="020B0503020204020204" pitchFamily="34" charset="-122"/>
                <a:ea typeface="微软雅黑" panose="020B0503020204020204" pitchFamily="34" charset="-122"/>
              </a:rPr>
              <a:t>号字，</a:t>
            </a:r>
            <a:r>
              <a:rPr lang="en-US" altLang="zh-CN" sz="800" dirty="0">
                <a:solidFill>
                  <a:schemeClr val="bg1"/>
                </a:solidFill>
                <a:latin typeface="微软雅黑" panose="020B0503020204020204" pitchFamily="34" charset="-122"/>
                <a:ea typeface="微软雅黑" panose="020B0503020204020204" pitchFamily="34" charset="-122"/>
              </a:rPr>
              <a:t>1.3</a:t>
            </a:r>
            <a:r>
              <a:rPr lang="zh-CN" altLang="zh-CN" sz="800" dirty="0">
                <a:solidFill>
                  <a:schemeClr val="bg1"/>
                </a:solidFill>
                <a:latin typeface="微软雅黑" panose="020B0503020204020204" pitchFamily="34" charset="-122"/>
                <a:ea typeface="微软雅黑" panose="020B0503020204020204" pitchFamily="34" charset="-122"/>
              </a:rPr>
              <a:t>倍字间距。点击此处添加文本信息</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9782441" y="3632981"/>
            <a:ext cx="1522198" cy="0"/>
          </a:xfrm>
          <a:prstGeom prst="line">
            <a:avLst/>
          </a:prstGeom>
          <a:ln w="12700" cap="rnd">
            <a:solidFill>
              <a:srgbClr val="C6CAD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4089400" y="284480"/>
            <a:ext cx="4013200" cy="646331"/>
          </a:xfrm>
          <a:prstGeom prst="rect">
            <a:avLst/>
          </a:prstGeom>
          <a:noFill/>
        </p:spPr>
        <p:txBody>
          <a:bodyPr wrap="square" rtlCol="0">
            <a:spAutoFit/>
          </a:bodyPr>
          <a:lstStyle/>
          <a:p>
            <a:pPr algn="ctr"/>
            <a:r>
              <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rPr>
              <a:t>CONTENT</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flipV="1">
            <a:off x="5477876" y="942197"/>
            <a:ext cx="1236248" cy="75524"/>
            <a:chOff x="4023692" y="4894277"/>
            <a:chExt cx="1964495" cy="120014"/>
          </a:xfrm>
        </p:grpSpPr>
        <p:sp>
          <p:nvSpPr>
            <p:cNvPr id="35" name="矩形 34"/>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4759960" y="6289040"/>
            <a:ext cx="2672080" cy="246221"/>
          </a:xfrm>
          <a:prstGeom prst="rect">
            <a:avLst/>
          </a:prstGeom>
          <a:noFill/>
        </p:spPr>
        <p:txBody>
          <a:bodyPr wrap="square" rtlCol="0">
            <a:spAutoFit/>
          </a:bodyPr>
          <a:lstStyle/>
          <a:p>
            <a:pPr algn="ct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www.companyname.com</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184"/>
          <p:cNvSpPr>
            <a:spLocks noEditPoints="1"/>
          </p:cNvSpPr>
          <p:nvPr/>
        </p:nvSpPr>
        <p:spPr bwMode="auto">
          <a:xfrm>
            <a:off x="8018551" y="2778722"/>
            <a:ext cx="613163" cy="472510"/>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rgbClr val="C84F3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p:cNvGrpSpPr/>
          <p:nvPr/>
        </p:nvGrpSpPr>
        <p:grpSpPr>
          <a:xfrm>
            <a:off x="5770278" y="2768562"/>
            <a:ext cx="582025" cy="500541"/>
            <a:chOff x="4856440" y="1885891"/>
            <a:chExt cx="582025" cy="500541"/>
          </a:xfrm>
          <a:solidFill>
            <a:srgbClr val="F8AA32"/>
          </a:solidFill>
        </p:grpSpPr>
        <p:sp>
          <p:nvSpPr>
            <p:cNvPr id="48" name="Oval 217"/>
            <p:cNvSpPr>
              <a:spLocks noChangeArrowheads="1"/>
            </p:cNvSpPr>
            <p:nvPr/>
          </p:nvSpPr>
          <p:spPr bwMode="auto">
            <a:xfrm>
              <a:off x="5090913" y="2027240"/>
              <a:ext cx="114742" cy="14134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18"/>
            <p:cNvSpPr>
              <a:spLocks/>
            </p:cNvSpPr>
            <p:nvPr/>
          </p:nvSpPr>
          <p:spPr bwMode="auto">
            <a:xfrm>
              <a:off x="5167408" y="2185217"/>
              <a:ext cx="103101" cy="143011"/>
            </a:xfrm>
            <a:custGeom>
              <a:avLst/>
              <a:gdLst>
                <a:gd name="T0" fmla="*/ 46 w 49"/>
                <a:gd name="T1" fmla="*/ 16 h 68"/>
                <a:gd name="T2" fmla="*/ 30 w 49"/>
                <a:gd name="T3" fmla="*/ 1 h 68"/>
                <a:gd name="T4" fmla="*/ 15 w 49"/>
                <a:gd name="T5" fmla="*/ 1 h 68"/>
                <a:gd name="T6" fmla="*/ 25 w 49"/>
                <a:gd name="T7" fmla="*/ 9 h 68"/>
                <a:gd name="T8" fmla="*/ 11 w 49"/>
                <a:gd name="T9" fmla="*/ 16 h 68"/>
                <a:gd name="T10" fmla="*/ 18 w 49"/>
                <a:gd name="T11" fmla="*/ 27 h 68"/>
                <a:gd name="T12" fmla="*/ 0 w 49"/>
                <a:gd name="T13" fmla="*/ 67 h 68"/>
                <a:gd name="T14" fmla="*/ 0 w 49"/>
                <a:gd name="T15" fmla="*/ 68 h 68"/>
                <a:gd name="T16" fmla="*/ 49 w 49"/>
                <a:gd name="T17" fmla="*/ 48 h 68"/>
                <a:gd name="T18" fmla="*/ 46 w 49"/>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68">
                  <a:moveTo>
                    <a:pt x="46" y="16"/>
                  </a:moveTo>
                  <a:cubicBezTo>
                    <a:pt x="45" y="7"/>
                    <a:pt x="38" y="0"/>
                    <a:pt x="30" y="1"/>
                  </a:cubicBezTo>
                  <a:cubicBezTo>
                    <a:pt x="30" y="1"/>
                    <a:pt x="24" y="1"/>
                    <a:pt x="15" y="1"/>
                  </a:cubicBezTo>
                  <a:cubicBezTo>
                    <a:pt x="25" y="9"/>
                    <a:pt x="25" y="9"/>
                    <a:pt x="25" y="9"/>
                  </a:cubicBezTo>
                  <a:cubicBezTo>
                    <a:pt x="11" y="16"/>
                    <a:pt x="11" y="16"/>
                    <a:pt x="11" y="16"/>
                  </a:cubicBezTo>
                  <a:cubicBezTo>
                    <a:pt x="18" y="27"/>
                    <a:pt x="18" y="27"/>
                    <a:pt x="18" y="27"/>
                  </a:cubicBezTo>
                  <a:cubicBezTo>
                    <a:pt x="0" y="67"/>
                    <a:pt x="0" y="67"/>
                    <a:pt x="0" y="67"/>
                  </a:cubicBezTo>
                  <a:cubicBezTo>
                    <a:pt x="0" y="68"/>
                    <a:pt x="0" y="68"/>
                    <a:pt x="0" y="68"/>
                  </a:cubicBezTo>
                  <a:cubicBezTo>
                    <a:pt x="18" y="66"/>
                    <a:pt x="35" y="59"/>
                    <a:pt x="49" y="48"/>
                  </a:cubicBezTo>
                  <a:lnTo>
                    <a:pt x="46" y="1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9"/>
            <p:cNvSpPr>
              <a:spLocks/>
            </p:cNvSpPr>
            <p:nvPr/>
          </p:nvSpPr>
          <p:spPr bwMode="auto">
            <a:xfrm>
              <a:off x="5027722" y="2185217"/>
              <a:ext cx="99775" cy="143011"/>
            </a:xfrm>
            <a:custGeom>
              <a:avLst/>
              <a:gdLst>
                <a:gd name="T0" fmla="*/ 30 w 48"/>
                <a:gd name="T1" fmla="*/ 27 h 68"/>
                <a:gd name="T2" fmla="*/ 37 w 48"/>
                <a:gd name="T3" fmla="*/ 16 h 68"/>
                <a:gd name="T4" fmla="*/ 23 w 48"/>
                <a:gd name="T5" fmla="*/ 9 h 68"/>
                <a:gd name="T6" fmla="*/ 33 w 48"/>
                <a:gd name="T7" fmla="*/ 1 h 68"/>
                <a:gd name="T8" fmla="*/ 19 w 48"/>
                <a:gd name="T9" fmla="*/ 1 h 68"/>
                <a:gd name="T10" fmla="*/ 19 w 48"/>
                <a:gd name="T11" fmla="*/ 1 h 68"/>
                <a:gd name="T12" fmla="*/ 3 w 48"/>
                <a:gd name="T13" fmla="*/ 16 h 68"/>
                <a:gd name="T14" fmla="*/ 0 w 48"/>
                <a:gd name="T15" fmla="*/ 48 h 68"/>
                <a:gd name="T16" fmla="*/ 48 w 48"/>
                <a:gd name="T17" fmla="*/ 68 h 68"/>
                <a:gd name="T18" fmla="*/ 48 w 48"/>
                <a:gd name="T19" fmla="*/ 67 h 68"/>
                <a:gd name="T20" fmla="*/ 30 w 48"/>
                <a:gd name="T21" fmla="*/ 2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8">
                  <a:moveTo>
                    <a:pt x="30" y="27"/>
                  </a:moveTo>
                  <a:cubicBezTo>
                    <a:pt x="37" y="16"/>
                    <a:pt x="37" y="16"/>
                    <a:pt x="37" y="16"/>
                  </a:cubicBezTo>
                  <a:cubicBezTo>
                    <a:pt x="23" y="9"/>
                    <a:pt x="23" y="9"/>
                    <a:pt x="23" y="9"/>
                  </a:cubicBezTo>
                  <a:cubicBezTo>
                    <a:pt x="33" y="1"/>
                    <a:pt x="33" y="1"/>
                    <a:pt x="33" y="1"/>
                  </a:cubicBezTo>
                  <a:cubicBezTo>
                    <a:pt x="25" y="1"/>
                    <a:pt x="19" y="1"/>
                    <a:pt x="19" y="1"/>
                  </a:cubicBezTo>
                  <a:cubicBezTo>
                    <a:pt x="19" y="1"/>
                    <a:pt x="19" y="1"/>
                    <a:pt x="19" y="1"/>
                  </a:cubicBezTo>
                  <a:cubicBezTo>
                    <a:pt x="11" y="0"/>
                    <a:pt x="4" y="7"/>
                    <a:pt x="3" y="16"/>
                  </a:cubicBezTo>
                  <a:cubicBezTo>
                    <a:pt x="0" y="48"/>
                    <a:pt x="0" y="48"/>
                    <a:pt x="0" y="48"/>
                  </a:cubicBezTo>
                  <a:cubicBezTo>
                    <a:pt x="14" y="59"/>
                    <a:pt x="30" y="66"/>
                    <a:pt x="48" y="68"/>
                  </a:cubicBezTo>
                  <a:cubicBezTo>
                    <a:pt x="48" y="67"/>
                    <a:pt x="48" y="67"/>
                    <a:pt x="48" y="67"/>
                  </a:cubicBezTo>
                  <a:lnTo>
                    <a:pt x="30" y="2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0"/>
            <p:cNvSpPr>
              <a:spLocks/>
            </p:cNvSpPr>
            <p:nvPr/>
          </p:nvSpPr>
          <p:spPr bwMode="auto">
            <a:xfrm>
              <a:off x="5127497" y="2185217"/>
              <a:ext cx="38248" cy="31596"/>
            </a:xfrm>
            <a:custGeom>
              <a:avLst/>
              <a:gdLst>
                <a:gd name="T0" fmla="*/ 20 w 23"/>
                <a:gd name="T1" fmla="*/ 18 h 19"/>
                <a:gd name="T2" fmla="*/ 20 w 23"/>
                <a:gd name="T3" fmla="*/ 19 h 19"/>
                <a:gd name="T4" fmla="*/ 23 w 23"/>
                <a:gd name="T5" fmla="*/ 15 h 19"/>
                <a:gd name="T6" fmla="*/ 19 w 23"/>
                <a:gd name="T7" fmla="*/ 0 h 19"/>
                <a:gd name="T8" fmla="*/ 5 w 23"/>
                <a:gd name="T9" fmla="*/ 0 h 19"/>
                <a:gd name="T10" fmla="*/ 0 w 23"/>
                <a:gd name="T11" fmla="*/ 15 h 19"/>
                <a:gd name="T12" fmla="*/ 4 w 23"/>
                <a:gd name="T13" fmla="*/ 19 h 19"/>
                <a:gd name="T14" fmla="*/ 4 w 23"/>
                <a:gd name="T15" fmla="*/ 18 h 19"/>
                <a:gd name="T16" fmla="*/ 20 w 23"/>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20" y="18"/>
                  </a:moveTo>
                  <a:lnTo>
                    <a:pt x="20" y="19"/>
                  </a:lnTo>
                  <a:lnTo>
                    <a:pt x="23" y="15"/>
                  </a:lnTo>
                  <a:lnTo>
                    <a:pt x="19" y="0"/>
                  </a:lnTo>
                  <a:lnTo>
                    <a:pt x="5" y="0"/>
                  </a:lnTo>
                  <a:lnTo>
                    <a:pt x="0" y="15"/>
                  </a:lnTo>
                  <a:lnTo>
                    <a:pt x="4" y="19"/>
                  </a:lnTo>
                  <a:lnTo>
                    <a:pt x="4" y="18"/>
                  </a:lnTo>
                  <a:lnTo>
                    <a:pt x="20" y="1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21"/>
            <p:cNvSpPr>
              <a:spLocks/>
            </p:cNvSpPr>
            <p:nvPr/>
          </p:nvSpPr>
          <p:spPr bwMode="auto">
            <a:xfrm>
              <a:off x="5127497" y="2215150"/>
              <a:ext cx="39910" cy="113079"/>
            </a:xfrm>
            <a:custGeom>
              <a:avLst/>
              <a:gdLst>
                <a:gd name="T0" fmla="*/ 16 w 19"/>
                <a:gd name="T1" fmla="*/ 1 h 54"/>
                <a:gd name="T2" fmla="*/ 16 w 19"/>
                <a:gd name="T3" fmla="*/ 0 h 54"/>
                <a:gd name="T4" fmla="*/ 3 w 19"/>
                <a:gd name="T5" fmla="*/ 0 h 54"/>
                <a:gd name="T6" fmla="*/ 3 w 19"/>
                <a:gd name="T7" fmla="*/ 1 h 54"/>
                <a:gd name="T8" fmla="*/ 0 w 19"/>
                <a:gd name="T9" fmla="*/ 53 h 54"/>
                <a:gd name="T10" fmla="*/ 0 w 19"/>
                <a:gd name="T11" fmla="*/ 54 h 54"/>
                <a:gd name="T12" fmla="*/ 9 w 19"/>
                <a:gd name="T13" fmla="*/ 54 h 54"/>
                <a:gd name="T14" fmla="*/ 19 w 19"/>
                <a:gd name="T15" fmla="*/ 54 h 54"/>
                <a:gd name="T16" fmla="*/ 19 w 19"/>
                <a:gd name="T17" fmla="*/ 53 h 54"/>
                <a:gd name="T18" fmla="*/ 16 w 19"/>
                <a:gd name="T1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54">
                  <a:moveTo>
                    <a:pt x="16" y="1"/>
                  </a:moveTo>
                  <a:cubicBezTo>
                    <a:pt x="16" y="0"/>
                    <a:pt x="16" y="0"/>
                    <a:pt x="16" y="0"/>
                  </a:cubicBezTo>
                  <a:cubicBezTo>
                    <a:pt x="3" y="0"/>
                    <a:pt x="3" y="0"/>
                    <a:pt x="3" y="0"/>
                  </a:cubicBezTo>
                  <a:cubicBezTo>
                    <a:pt x="3" y="1"/>
                    <a:pt x="3" y="1"/>
                    <a:pt x="3" y="1"/>
                  </a:cubicBezTo>
                  <a:cubicBezTo>
                    <a:pt x="0" y="53"/>
                    <a:pt x="0" y="53"/>
                    <a:pt x="0" y="53"/>
                  </a:cubicBezTo>
                  <a:cubicBezTo>
                    <a:pt x="0" y="54"/>
                    <a:pt x="0" y="54"/>
                    <a:pt x="0" y="54"/>
                  </a:cubicBezTo>
                  <a:cubicBezTo>
                    <a:pt x="3" y="54"/>
                    <a:pt x="6" y="54"/>
                    <a:pt x="9" y="54"/>
                  </a:cubicBezTo>
                  <a:cubicBezTo>
                    <a:pt x="13" y="54"/>
                    <a:pt x="16" y="54"/>
                    <a:pt x="19" y="54"/>
                  </a:cubicBezTo>
                  <a:cubicBezTo>
                    <a:pt x="19" y="53"/>
                    <a:pt x="19" y="53"/>
                    <a:pt x="19" y="53"/>
                  </a:cubicBezTo>
                  <a:lnTo>
                    <a:pt x="16" y="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22"/>
            <p:cNvSpPr>
              <a:spLocks/>
            </p:cNvSpPr>
            <p:nvPr/>
          </p:nvSpPr>
          <p:spPr bwMode="auto">
            <a:xfrm>
              <a:off x="4896350" y="2135330"/>
              <a:ext cx="488900" cy="251102"/>
            </a:xfrm>
            <a:custGeom>
              <a:avLst/>
              <a:gdLst>
                <a:gd name="T0" fmla="*/ 120 w 234"/>
                <a:gd name="T1" fmla="*/ 120 h 120"/>
                <a:gd name="T2" fmla="*/ 0 w 234"/>
                <a:gd name="T3" fmla="*/ 0 h 120"/>
                <a:gd name="T4" fmla="*/ 30 w 234"/>
                <a:gd name="T5" fmla="*/ 0 h 120"/>
                <a:gd name="T6" fmla="*/ 120 w 234"/>
                <a:gd name="T7" fmla="*/ 90 h 120"/>
                <a:gd name="T8" fmla="*/ 206 w 234"/>
                <a:gd name="T9" fmla="*/ 28 h 120"/>
                <a:gd name="T10" fmla="*/ 234 w 234"/>
                <a:gd name="T11" fmla="*/ 38 h 120"/>
                <a:gd name="T12" fmla="*/ 120 w 23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34" h="120">
                  <a:moveTo>
                    <a:pt x="120" y="120"/>
                  </a:moveTo>
                  <a:cubicBezTo>
                    <a:pt x="54" y="120"/>
                    <a:pt x="0" y="66"/>
                    <a:pt x="0" y="0"/>
                  </a:cubicBezTo>
                  <a:cubicBezTo>
                    <a:pt x="30" y="0"/>
                    <a:pt x="30" y="0"/>
                    <a:pt x="30" y="0"/>
                  </a:cubicBezTo>
                  <a:cubicBezTo>
                    <a:pt x="30" y="49"/>
                    <a:pt x="71" y="90"/>
                    <a:pt x="120" y="90"/>
                  </a:cubicBezTo>
                  <a:cubicBezTo>
                    <a:pt x="159" y="90"/>
                    <a:pt x="194" y="65"/>
                    <a:pt x="206" y="28"/>
                  </a:cubicBezTo>
                  <a:cubicBezTo>
                    <a:pt x="234" y="38"/>
                    <a:pt x="234" y="38"/>
                    <a:pt x="234" y="38"/>
                  </a:cubicBezTo>
                  <a:cubicBezTo>
                    <a:pt x="218" y="87"/>
                    <a:pt x="172" y="120"/>
                    <a:pt x="120"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23"/>
            <p:cNvSpPr>
              <a:spLocks/>
            </p:cNvSpPr>
            <p:nvPr/>
          </p:nvSpPr>
          <p:spPr bwMode="auto">
            <a:xfrm>
              <a:off x="4856440" y="2077128"/>
              <a:ext cx="143011" cy="71506"/>
            </a:xfrm>
            <a:custGeom>
              <a:avLst/>
              <a:gdLst>
                <a:gd name="T0" fmla="*/ 86 w 86"/>
                <a:gd name="T1" fmla="*/ 43 h 43"/>
                <a:gd name="T2" fmla="*/ 43 w 86"/>
                <a:gd name="T3" fmla="*/ 0 h 43"/>
                <a:gd name="T4" fmla="*/ 0 w 86"/>
                <a:gd name="T5" fmla="*/ 43 h 43"/>
                <a:gd name="T6" fmla="*/ 86 w 86"/>
                <a:gd name="T7" fmla="*/ 43 h 43"/>
              </a:gdLst>
              <a:ahLst/>
              <a:cxnLst>
                <a:cxn ang="0">
                  <a:pos x="T0" y="T1"/>
                </a:cxn>
                <a:cxn ang="0">
                  <a:pos x="T2" y="T3"/>
                </a:cxn>
                <a:cxn ang="0">
                  <a:pos x="T4" y="T5"/>
                </a:cxn>
                <a:cxn ang="0">
                  <a:pos x="T6" y="T7"/>
                </a:cxn>
              </a:cxnLst>
              <a:rect l="0" t="0" r="r" b="b"/>
              <a:pathLst>
                <a:path w="86" h="43">
                  <a:moveTo>
                    <a:pt x="86" y="43"/>
                  </a:moveTo>
                  <a:lnTo>
                    <a:pt x="43" y="0"/>
                  </a:lnTo>
                  <a:lnTo>
                    <a:pt x="0" y="43"/>
                  </a:lnTo>
                  <a:lnTo>
                    <a:pt x="86" y="4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24"/>
            <p:cNvSpPr>
              <a:spLocks/>
            </p:cNvSpPr>
            <p:nvPr/>
          </p:nvSpPr>
          <p:spPr bwMode="auto">
            <a:xfrm>
              <a:off x="4911317" y="1885891"/>
              <a:ext cx="487237" cy="249439"/>
            </a:xfrm>
            <a:custGeom>
              <a:avLst/>
              <a:gdLst>
                <a:gd name="T0" fmla="*/ 234 w 234"/>
                <a:gd name="T1" fmla="*/ 120 h 120"/>
                <a:gd name="T2" fmla="*/ 204 w 234"/>
                <a:gd name="T3" fmla="*/ 120 h 120"/>
                <a:gd name="T4" fmla="*/ 114 w 234"/>
                <a:gd name="T5" fmla="*/ 29 h 120"/>
                <a:gd name="T6" fmla="*/ 28 w 234"/>
                <a:gd name="T7" fmla="*/ 91 h 120"/>
                <a:gd name="T8" fmla="*/ 0 w 234"/>
                <a:gd name="T9" fmla="*/ 82 h 120"/>
                <a:gd name="T10" fmla="*/ 114 w 234"/>
                <a:gd name="T11" fmla="*/ 0 h 120"/>
                <a:gd name="T12" fmla="*/ 234 w 23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34" h="120">
                  <a:moveTo>
                    <a:pt x="234" y="120"/>
                  </a:moveTo>
                  <a:cubicBezTo>
                    <a:pt x="204" y="120"/>
                    <a:pt x="204" y="120"/>
                    <a:pt x="204" y="120"/>
                  </a:cubicBezTo>
                  <a:cubicBezTo>
                    <a:pt x="204" y="70"/>
                    <a:pt x="164" y="29"/>
                    <a:pt x="114" y="29"/>
                  </a:cubicBezTo>
                  <a:cubicBezTo>
                    <a:pt x="75" y="29"/>
                    <a:pt x="40" y="54"/>
                    <a:pt x="28" y="91"/>
                  </a:cubicBezTo>
                  <a:cubicBezTo>
                    <a:pt x="0" y="82"/>
                    <a:pt x="0" y="82"/>
                    <a:pt x="0" y="82"/>
                  </a:cubicBezTo>
                  <a:cubicBezTo>
                    <a:pt x="16" y="33"/>
                    <a:pt x="62" y="0"/>
                    <a:pt x="114" y="0"/>
                  </a:cubicBezTo>
                  <a:cubicBezTo>
                    <a:pt x="180" y="0"/>
                    <a:pt x="234" y="54"/>
                    <a:pt x="234"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25"/>
            <p:cNvSpPr>
              <a:spLocks/>
            </p:cNvSpPr>
            <p:nvPr/>
          </p:nvSpPr>
          <p:spPr bwMode="auto">
            <a:xfrm>
              <a:off x="5297116" y="2122026"/>
              <a:ext cx="141349" cy="71506"/>
            </a:xfrm>
            <a:custGeom>
              <a:avLst/>
              <a:gdLst>
                <a:gd name="T0" fmla="*/ 0 w 85"/>
                <a:gd name="T1" fmla="*/ 0 h 43"/>
                <a:gd name="T2" fmla="*/ 43 w 85"/>
                <a:gd name="T3" fmla="*/ 43 h 43"/>
                <a:gd name="T4" fmla="*/ 85 w 85"/>
                <a:gd name="T5" fmla="*/ 0 h 43"/>
                <a:gd name="T6" fmla="*/ 0 w 85"/>
                <a:gd name="T7" fmla="*/ 0 h 43"/>
              </a:gdLst>
              <a:ahLst/>
              <a:cxnLst>
                <a:cxn ang="0">
                  <a:pos x="T0" y="T1"/>
                </a:cxn>
                <a:cxn ang="0">
                  <a:pos x="T2" y="T3"/>
                </a:cxn>
                <a:cxn ang="0">
                  <a:pos x="T4" y="T5"/>
                </a:cxn>
                <a:cxn ang="0">
                  <a:pos x="T6" y="T7"/>
                </a:cxn>
              </a:cxnLst>
              <a:rect l="0" t="0" r="r" b="b"/>
              <a:pathLst>
                <a:path w="85" h="43">
                  <a:moveTo>
                    <a:pt x="0" y="0"/>
                  </a:moveTo>
                  <a:lnTo>
                    <a:pt x="43" y="43"/>
                  </a:lnTo>
                  <a:lnTo>
                    <a:pt x="85"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65" name="Freeform 63"/>
          <p:cNvSpPr>
            <a:spLocks noEditPoints="1"/>
          </p:cNvSpPr>
          <p:nvPr/>
        </p:nvSpPr>
        <p:spPr bwMode="auto">
          <a:xfrm>
            <a:off x="10314086" y="2748242"/>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solidFill>
            <a:srgbClr val="C9CCCB"/>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6" name="组合 65"/>
          <p:cNvGrpSpPr/>
          <p:nvPr/>
        </p:nvGrpSpPr>
        <p:grpSpPr>
          <a:xfrm>
            <a:off x="1332441" y="2733946"/>
            <a:ext cx="664065" cy="535158"/>
            <a:chOff x="3714012" y="3171332"/>
            <a:chExt cx="565394" cy="455641"/>
          </a:xfrm>
          <a:solidFill>
            <a:srgbClr val="1CAE97"/>
          </a:solidFill>
        </p:grpSpPr>
        <p:sp>
          <p:nvSpPr>
            <p:cNvPr id="67" name="Freeform 45"/>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6"/>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47"/>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48"/>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49"/>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2" name="组合 71"/>
          <p:cNvGrpSpPr/>
          <p:nvPr/>
        </p:nvGrpSpPr>
        <p:grpSpPr>
          <a:xfrm>
            <a:off x="3550137" y="2778722"/>
            <a:ext cx="624992" cy="451383"/>
            <a:chOff x="4893025" y="3231197"/>
            <a:chExt cx="568721" cy="410743"/>
          </a:xfrm>
          <a:solidFill>
            <a:srgbClr val="AAC66D"/>
          </a:solidFill>
        </p:grpSpPr>
        <p:sp>
          <p:nvSpPr>
            <p:cNvPr id="73" name="Freeform 226"/>
            <p:cNvSpPr>
              <a:spLocks noEditPoints="1"/>
            </p:cNvSpPr>
            <p:nvPr/>
          </p:nvSpPr>
          <p:spPr bwMode="auto">
            <a:xfrm>
              <a:off x="4893025" y="3231197"/>
              <a:ext cx="462293" cy="410743"/>
            </a:xfrm>
            <a:custGeom>
              <a:avLst/>
              <a:gdLst>
                <a:gd name="T0" fmla="*/ 215 w 222"/>
                <a:gd name="T1" fmla="*/ 0 h 197"/>
                <a:gd name="T2" fmla="*/ 7 w 222"/>
                <a:gd name="T3" fmla="*/ 0 h 197"/>
                <a:gd name="T4" fmla="*/ 0 w 222"/>
                <a:gd name="T5" fmla="*/ 7 h 197"/>
                <a:gd name="T6" fmla="*/ 0 w 222"/>
                <a:gd name="T7" fmla="*/ 190 h 197"/>
                <a:gd name="T8" fmla="*/ 7 w 222"/>
                <a:gd name="T9" fmla="*/ 197 h 197"/>
                <a:gd name="T10" fmla="*/ 215 w 222"/>
                <a:gd name="T11" fmla="*/ 197 h 197"/>
                <a:gd name="T12" fmla="*/ 222 w 222"/>
                <a:gd name="T13" fmla="*/ 190 h 197"/>
                <a:gd name="T14" fmla="*/ 222 w 222"/>
                <a:gd name="T15" fmla="*/ 7 h 197"/>
                <a:gd name="T16" fmla="*/ 215 w 222"/>
                <a:gd name="T17" fmla="*/ 0 h 197"/>
                <a:gd name="T18" fmla="*/ 171 w 222"/>
                <a:gd name="T19" fmla="*/ 15 h 197"/>
                <a:gd name="T20" fmla="*/ 180 w 222"/>
                <a:gd name="T21" fmla="*/ 24 h 197"/>
                <a:gd name="T22" fmla="*/ 171 w 222"/>
                <a:gd name="T23" fmla="*/ 34 h 197"/>
                <a:gd name="T24" fmla="*/ 162 w 222"/>
                <a:gd name="T25" fmla="*/ 24 h 197"/>
                <a:gd name="T26" fmla="*/ 171 w 222"/>
                <a:gd name="T27" fmla="*/ 15 h 197"/>
                <a:gd name="T28" fmla="*/ 143 w 222"/>
                <a:gd name="T29" fmla="*/ 15 h 197"/>
                <a:gd name="T30" fmla="*/ 153 w 222"/>
                <a:gd name="T31" fmla="*/ 24 h 197"/>
                <a:gd name="T32" fmla="*/ 143 w 222"/>
                <a:gd name="T33" fmla="*/ 34 h 197"/>
                <a:gd name="T34" fmla="*/ 134 w 222"/>
                <a:gd name="T35" fmla="*/ 24 h 197"/>
                <a:gd name="T36" fmla="*/ 143 w 222"/>
                <a:gd name="T37" fmla="*/ 15 h 197"/>
                <a:gd name="T38" fmla="*/ 208 w 222"/>
                <a:gd name="T39" fmla="*/ 183 h 197"/>
                <a:gd name="T40" fmla="*/ 14 w 222"/>
                <a:gd name="T41" fmla="*/ 183 h 197"/>
                <a:gd name="T42" fmla="*/ 14 w 222"/>
                <a:gd name="T43" fmla="*/ 49 h 197"/>
                <a:gd name="T44" fmla="*/ 208 w 222"/>
                <a:gd name="T45" fmla="*/ 49 h 197"/>
                <a:gd name="T46" fmla="*/ 208 w 222"/>
                <a:gd name="T47" fmla="*/ 183 h 197"/>
                <a:gd name="T48" fmla="*/ 199 w 222"/>
                <a:gd name="T49" fmla="*/ 34 h 197"/>
                <a:gd name="T50" fmla="*/ 189 w 222"/>
                <a:gd name="T51" fmla="*/ 24 h 197"/>
                <a:gd name="T52" fmla="*/ 199 w 222"/>
                <a:gd name="T53" fmla="*/ 15 h 197"/>
                <a:gd name="T54" fmla="*/ 208 w 222"/>
                <a:gd name="T55" fmla="*/ 24 h 197"/>
                <a:gd name="T56" fmla="*/ 199 w 222"/>
                <a:gd name="T57"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197">
                  <a:moveTo>
                    <a:pt x="215" y="0"/>
                  </a:moveTo>
                  <a:cubicBezTo>
                    <a:pt x="7" y="0"/>
                    <a:pt x="7" y="0"/>
                    <a:pt x="7" y="0"/>
                  </a:cubicBezTo>
                  <a:cubicBezTo>
                    <a:pt x="4" y="0"/>
                    <a:pt x="0" y="3"/>
                    <a:pt x="0" y="7"/>
                  </a:cubicBezTo>
                  <a:cubicBezTo>
                    <a:pt x="0" y="190"/>
                    <a:pt x="0" y="190"/>
                    <a:pt x="0" y="190"/>
                  </a:cubicBezTo>
                  <a:cubicBezTo>
                    <a:pt x="0" y="193"/>
                    <a:pt x="4" y="197"/>
                    <a:pt x="7" y="197"/>
                  </a:cubicBezTo>
                  <a:cubicBezTo>
                    <a:pt x="215" y="197"/>
                    <a:pt x="215" y="197"/>
                    <a:pt x="215" y="197"/>
                  </a:cubicBezTo>
                  <a:cubicBezTo>
                    <a:pt x="219" y="197"/>
                    <a:pt x="222" y="193"/>
                    <a:pt x="222" y="190"/>
                  </a:cubicBezTo>
                  <a:cubicBezTo>
                    <a:pt x="222" y="7"/>
                    <a:pt x="222" y="7"/>
                    <a:pt x="222" y="7"/>
                  </a:cubicBezTo>
                  <a:cubicBezTo>
                    <a:pt x="222" y="3"/>
                    <a:pt x="219" y="0"/>
                    <a:pt x="215" y="0"/>
                  </a:cubicBezTo>
                  <a:close/>
                  <a:moveTo>
                    <a:pt x="171" y="15"/>
                  </a:moveTo>
                  <a:cubicBezTo>
                    <a:pt x="176" y="15"/>
                    <a:pt x="180" y="19"/>
                    <a:pt x="180" y="24"/>
                  </a:cubicBezTo>
                  <a:cubicBezTo>
                    <a:pt x="180" y="29"/>
                    <a:pt x="176" y="34"/>
                    <a:pt x="171" y="34"/>
                  </a:cubicBezTo>
                  <a:cubicBezTo>
                    <a:pt x="166" y="34"/>
                    <a:pt x="162" y="29"/>
                    <a:pt x="162" y="24"/>
                  </a:cubicBezTo>
                  <a:cubicBezTo>
                    <a:pt x="162" y="19"/>
                    <a:pt x="166" y="15"/>
                    <a:pt x="171" y="15"/>
                  </a:cubicBezTo>
                  <a:close/>
                  <a:moveTo>
                    <a:pt x="143" y="15"/>
                  </a:moveTo>
                  <a:cubicBezTo>
                    <a:pt x="149" y="15"/>
                    <a:pt x="153" y="19"/>
                    <a:pt x="153" y="24"/>
                  </a:cubicBezTo>
                  <a:cubicBezTo>
                    <a:pt x="153" y="29"/>
                    <a:pt x="149" y="34"/>
                    <a:pt x="143" y="34"/>
                  </a:cubicBezTo>
                  <a:cubicBezTo>
                    <a:pt x="138" y="34"/>
                    <a:pt x="134" y="29"/>
                    <a:pt x="134" y="24"/>
                  </a:cubicBezTo>
                  <a:cubicBezTo>
                    <a:pt x="134" y="19"/>
                    <a:pt x="138" y="15"/>
                    <a:pt x="143" y="15"/>
                  </a:cubicBezTo>
                  <a:close/>
                  <a:moveTo>
                    <a:pt x="208" y="183"/>
                  </a:moveTo>
                  <a:cubicBezTo>
                    <a:pt x="14" y="183"/>
                    <a:pt x="14" y="183"/>
                    <a:pt x="14" y="183"/>
                  </a:cubicBezTo>
                  <a:cubicBezTo>
                    <a:pt x="14" y="49"/>
                    <a:pt x="14" y="49"/>
                    <a:pt x="14" y="49"/>
                  </a:cubicBezTo>
                  <a:cubicBezTo>
                    <a:pt x="208" y="49"/>
                    <a:pt x="208" y="49"/>
                    <a:pt x="208" y="49"/>
                  </a:cubicBezTo>
                  <a:lnTo>
                    <a:pt x="208" y="183"/>
                  </a:lnTo>
                  <a:close/>
                  <a:moveTo>
                    <a:pt x="199" y="34"/>
                  </a:moveTo>
                  <a:cubicBezTo>
                    <a:pt x="193" y="34"/>
                    <a:pt x="189" y="29"/>
                    <a:pt x="189" y="24"/>
                  </a:cubicBezTo>
                  <a:cubicBezTo>
                    <a:pt x="189" y="19"/>
                    <a:pt x="193" y="15"/>
                    <a:pt x="199" y="15"/>
                  </a:cubicBezTo>
                  <a:cubicBezTo>
                    <a:pt x="204" y="15"/>
                    <a:pt x="208" y="19"/>
                    <a:pt x="208" y="24"/>
                  </a:cubicBezTo>
                  <a:cubicBezTo>
                    <a:pt x="208" y="29"/>
                    <a:pt x="204" y="34"/>
                    <a:pt x="19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227"/>
            <p:cNvSpPr>
              <a:spLocks/>
            </p:cNvSpPr>
            <p:nvPr/>
          </p:nvSpPr>
          <p:spPr bwMode="auto">
            <a:xfrm>
              <a:off x="5207318" y="3507243"/>
              <a:ext cx="43236" cy="44899"/>
            </a:xfrm>
            <a:custGeom>
              <a:avLst/>
              <a:gdLst>
                <a:gd name="T0" fmla="*/ 7 w 26"/>
                <a:gd name="T1" fmla="*/ 0 h 27"/>
                <a:gd name="T2" fmla="*/ 7 w 26"/>
                <a:gd name="T3" fmla="*/ 2 h 27"/>
                <a:gd name="T4" fmla="*/ 0 w 26"/>
                <a:gd name="T5" fmla="*/ 27 h 27"/>
                <a:gd name="T6" fmla="*/ 24 w 26"/>
                <a:gd name="T7" fmla="*/ 19 h 27"/>
                <a:gd name="T8" fmla="*/ 26 w 26"/>
                <a:gd name="T9" fmla="*/ 19 h 27"/>
                <a:gd name="T10" fmla="*/ 7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7" y="0"/>
                  </a:moveTo>
                  <a:lnTo>
                    <a:pt x="7" y="2"/>
                  </a:lnTo>
                  <a:lnTo>
                    <a:pt x="0" y="27"/>
                  </a:lnTo>
                  <a:lnTo>
                    <a:pt x="24" y="19"/>
                  </a:lnTo>
                  <a:lnTo>
                    <a:pt x="26" y="19"/>
                  </a:lnTo>
                  <a:lnTo>
                    <a:pt x="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28"/>
            <p:cNvSpPr>
              <a:spLocks/>
            </p:cNvSpPr>
            <p:nvPr/>
          </p:nvSpPr>
          <p:spPr bwMode="auto">
            <a:xfrm>
              <a:off x="5380262" y="3294388"/>
              <a:ext cx="81484" cy="84810"/>
            </a:xfrm>
            <a:custGeom>
              <a:avLst/>
              <a:gdLst>
                <a:gd name="T0" fmla="*/ 29 w 39"/>
                <a:gd name="T1" fmla="*/ 40 h 40"/>
                <a:gd name="T2" fmla="*/ 37 w 39"/>
                <a:gd name="T3" fmla="*/ 32 h 40"/>
                <a:gd name="T4" fmla="*/ 37 w 39"/>
                <a:gd name="T5" fmla="*/ 23 h 40"/>
                <a:gd name="T6" fmla="*/ 17 w 39"/>
                <a:gd name="T7" fmla="*/ 3 h 40"/>
                <a:gd name="T8" fmla="*/ 7 w 39"/>
                <a:gd name="T9" fmla="*/ 3 h 40"/>
                <a:gd name="T10" fmla="*/ 0 w 39"/>
                <a:gd name="T11" fmla="*/ 11 h 40"/>
                <a:gd name="T12" fmla="*/ 29 w 3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9" h="40">
                  <a:moveTo>
                    <a:pt x="29" y="40"/>
                  </a:moveTo>
                  <a:cubicBezTo>
                    <a:pt x="37" y="32"/>
                    <a:pt x="37" y="32"/>
                    <a:pt x="37" y="32"/>
                  </a:cubicBezTo>
                  <a:cubicBezTo>
                    <a:pt x="39" y="30"/>
                    <a:pt x="39" y="25"/>
                    <a:pt x="37" y="23"/>
                  </a:cubicBezTo>
                  <a:cubicBezTo>
                    <a:pt x="17" y="3"/>
                    <a:pt x="17" y="3"/>
                    <a:pt x="17" y="3"/>
                  </a:cubicBezTo>
                  <a:cubicBezTo>
                    <a:pt x="14" y="0"/>
                    <a:pt x="10" y="0"/>
                    <a:pt x="7" y="3"/>
                  </a:cubicBezTo>
                  <a:cubicBezTo>
                    <a:pt x="0" y="11"/>
                    <a:pt x="0" y="11"/>
                    <a:pt x="0" y="11"/>
                  </a:cubicBezTo>
                  <a:lnTo>
                    <a:pt x="29" y="4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29"/>
            <p:cNvSpPr>
              <a:spLocks/>
            </p:cNvSpPr>
            <p:nvPr/>
          </p:nvSpPr>
          <p:spPr bwMode="auto">
            <a:xfrm>
              <a:off x="5240576" y="3324321"/>
              <a:ext cx="194563" cy="194563"/>
            </a:xfrm>
            <a:custGeom>
              <a:avLst/>
              <a:gdLst>
                <a:gd name="T0" fmla="*/ 64 w 93"/>
                <a:gd name="T1" fmla="*/ 0 h 93"/>
                <a:gd name="T2" fmla="*/ 63 w 93"/>
                <a:gd name="T3" fmla="*/ 0 h 93"/>
                <a:gd name="T4" fmla="*/ 3 w 93"/>
                <a:gd name="T5" fmla="*/ 61 h 93"/>
                <a:gd name="T6" fmla="*/ 3 w 93"/>
                <a:gd name="T7" fmla="*/ 71 h 93"/>
                <a:gd name="T8" fmla="*/ 3 w 93"/>
                <a:gd name="T9" fmla="*/ 71 h 93"/>
                <a:gd name="T10" fmla="*/ 10 w 93"/>
                <a:gd name="T11" fmla="*/ 73 h 93"/>
                <a:gd name="T12" fmla="*/ 12 w 93"/>
                <a:gd name="T13" fmla="*/ 80 h 93"/>
                <a:gd name="T14" fmla="*/ 13 w 93"/>
                <a:gd name="T15" fmla="*/ 81 h 93"/>
                <a:gd name="T16" fmla="*/ 20 w 93"/>
                <a:gd name="T17" fmla="*/ 82 h 93"/>
                <a:gd name="T18" fmla="*/ 21 w 93"/>
                <a:gd name="T19" fmla="*/ 89 h 93"/>
                <a:gd name="T20" fmla="*/ 22 w 93"/>
                <a:gd name="T21" fmla="*/ 90 h 93"/>
                <a:gd name="T22" fmla="*/ 32 w 93"/>
                <a:gd name="T23" fmla="*/ 90 h 93"/>
                <a:gd name="T24" fmla="*/ 92 w 93"/>
                <a:gd name="T25" fmla="*/ 30 h 93"/>
                <a:gd name="T26" fmla="*/ 93 w 93"/>
                <a:gd name="T27" fmla="*/ 29 h 93"/>
                <a:gd name="T28" fmla="*/ 64 w 93"/>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3">
                  <a:moveTo>
                    <a:pt x="64" y="0"/>
                  </a:moveTo>
                  <a:cubicBezTo>
                    <a:pt x="64" y="0"/>
                    <a:pt x="63" y="0"/>
                    <a:pt x="63" y="0"/>
                  </a:cubicBezTo>
                  <a:cubicBezTo>
                    <a:pt x="3" y="61"/>
                    <a:pt x="3" y="61"/>
                    <a:pt x="3" y="61"/>
                  </a:cubicBezTo>
                  <a:cubicBezTo>
                    <a:pt x="0" y="63"/>
                    <a:pt x="0" y="68"/>
                    <a:pt x="3" y="71"/>
                  </a:cubicBezTo>
                  <a:cubicBezTo>
                    <a:pt x="3" y="71"/>
                    <a:pt x="3" y="71"/>
                    <a:pt x="3" y="71"/>
                  </a:cubicBezTo>
                  <a:cubicBezTo>
                    <a:pt x="5" y="73"/>
                    <a:pt x="8" y="74"/>
                    <a:pt x="10" y="73"/>
                  </a:cubicBezTo>
                  <a:cubicBezTo>
                    <a:pt x="10" y="75"/>
                    <a:pt x="10" y="78"/>
                    <a:pt x="12" y="80"/>
                  </a:cubicBezTo>
                  <a:cubicBezTo>
                    <a:pt x="13" y="81"/>
                    <a:pt x="13" y="81"/>
                    <a:pt x="13" y="81"/>
                  </a:cubicBezTo>
                  <a:cubicBezTo>
                    <a:pt x="15" y="83"/>
                    <a:pt x="17" y="83"/>
                    <a:pt x="20" y="82"/>
                  </a:cubicBezTo>
                  <a:cubicBezTo>
                    <a:pt x="19" y="85"/>
                    <a:pt x="19" y="87"/>
                    <a:pt x="21" y="89"/>
                  </a:cubicBezTo>
                  <a:cubicBezTo>
                    <a:pt x="22" y="90"/>
                    <a:pt x="22" y="90"/>
                    <a:pt x="22" y="90"/>
                  </a:cubicBezTo>
                  <a:cubicBezTo>
                    <a:pt x="25" y="93"/>
                    <a:pt x="29" y="93"/>
                    <a:pt x="32" y="90"/>
                  </a:cubicBezTo>
                  <a:cubicBezTo>
                    <a:pt x="92" y="30"/>
                    <a:pt x="92" y="30"/>
                    <a:pt x="92" y="30"/>
                  </a:cubicBezTo>
                  <a:cubicBezTo>
                    <a:pt x="93" y="29"/>
                    <a:pt x="93" y="29"/>
                    <a:pt x="93" y="29"/>
                  </a:cubicBezTo>
                  <a:lnTo>
                    <a:pt x="64"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230"/>
            <p:cNvSpPr>
              <a:spLocks noChangeArrowheads="1"/>
            </p:cNvSpPr>
            <p:nvPr/>
          </p:nvSpPr>
          <p:spPr bwMode="auto">
            <a:xfrm>
              <a:off x="4954553" y="3389175"/>
              <a:ext cx="151327"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31"/>
            <p:cNvSpPr>
              <a:spLocks noChangeArrowheads="1"/>
            </p:cNvSpPr>
            <p:nvPr/>
          </p:nvSpPr>
          <p:spPr bwMode="auto">
            <a:xfrm>
              <a:off x="4954553" y="3437400"/>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232"/>
            <p:cNvSpPr>
              <a:spLocks noChangeArrowheads="1"/>
            </p:cNvSpPr>
            <p:nvPr/>
          </p:nvSpPr>
          <p:spPr bwMode="auto">
            <a:xfrm>
              <a:off x="4954553" y="3487288"/>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233"/>
            <p:cNvSpPr>
              <a:spLocks noChangeArrowheads="1"/>
            </p:cNvSpPr>
            <p:nvPr/>
          </p:nvSpPr>
          <p:spPr bwMode="auto">
            <a:xfrm>
              <a:off x="4954553" y="3535512"/>
              <a:ext cx="237799" cy="13303"/>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1" name="文本框 80"/>
          <p:cNvSpPr txBox="1"/>
          <p:nvPr/>
        </p:nvSpPr>
        <p:spPr>
          <a:xfrm>
            <a:off x="3073480" y="3716925"/>
            <a:ext cx="1508643" cy="732508"/>
          </a:xfrm>
          <a:prstGeom prst="rect">
            <a:avLst/>
          </a:prstGeom>
          <a:noFill/>
        </p:spPr>
        <p:txBody>
          <a:bodyPr wrap="square" rtlCol="0">
            <a:spAutoFit/>
          </a:bodyPr>
          <a:lstStyle/>
          <a:p>
            <a:pPr algn="just">
              <a:lnSpc>
                <a:spcPct val="130000"/>
              </a:lnSpc>
            </a:pPr>
            <a:r>
              <a:rPr lang="zh-CN" altLang="zh-CN" sz="800" dirty="0">
                <a:solidFill>
                  <a:schemeClr val="bg1"/>
                </a:solidFill>
                <a:latin typeface="微软雅黑" panose="020B0503020204020204" pitchFamily="34" charset="-122"/>
                <a:ea typeface="微软雅黑" panose="020B0503020204020204" pitchFamily="34" charset="-122"/>
              </a:rPr>
              <a:t>标题数字等都可以通过点击和重新输入进行更改，建议</a:t>
            </a:r>
            <a:r>
              <a:rPr lang="zh-CN" altLang="en-US" sz="800" dirty="0">
                <a:solidFill>
                  <a:schemeClr val="bg1"/>
                </a:solidFill>
                <a:latin typeface="微软雅黑" panose="020B0503020204020204" pitchFamily="34" charset="-122"/>
                <a:ea typeface="微软雅黑" panose="020B0503020204020204" pitchFamily="34" charset="-122"/>
              </a:rPr>
              <a:t>此处</a:t>
            </a:r>
            <a:r>
              <a:rPr lang="en-US" altLang="zh-CN" sz="800" dirty="0">
                <a:solidFill>
                  <a:schemeClr val="bg1"/>
                </a:solidFill>
                <a:latin typeface="微软雅黑" panose="020B0503020204020204" pitchFamily="34" charset="-122"/>
                <a:ea typeface="微软雅黑" panose="020B0503020204020204" pitchFamily="34" charset="-122"/>
              </a:rPr>
              <a:t>8</a:t>
            </a:r>
            <a:r>
              <a:rPr lang="zh-CN" altLang="zh-CN" sz="800" dirty="0">
                <a:solidFill>
                  <a:schemeClr val="bg1"/>
                </a:solidFill>
                <a:latin typeface="微软雅黑" panose="020B0503020204020204" pitchFamily="34" charset="-122"/>
                <a:ea typeface="微软雅黑" panose="020B0503020204020204" pitchFamily="34" charset="-122"/>
              </a:rPr>
              <a:t>号字，</a:t>
            </a:r>
            <a:r>
              <a:rPr lang="en-US" altLang="zh-CN" sz="800" dirty="0">
                <a:solidFill>
                  <a:schemeClr val="bg1"/>
                </a:solidFill>
                <a:latin typeface="微软雅黑" panose="020B0503020204020204" pitchFamily="34" charset="-122"/>
                <a:ea typeface="微软雅黑" panose="020B0503020204020204" pitchFamily="34" charset="-122"/>
              </a:rPr>
              <a:t>1.3</a:t>
            </a:r>
            <a:r>
              <a:rPr lang="zh-CN" altLang="zh-CN" sz="800" dirty="0">
                <a:solidFill>
                  <a:schemeClr val="bg1"/>
                </a:solidFill>
                <a:latin typeface="微软雅黑" panose="020B0503020204020204" pitchFamily="34" charset="-122"/>
                <a:ea typeface="微软雅黑" panose="020B0503020204020204" pitchFamily="34" charset="-122"/>
              </a:rPr>
              <a:t>倍字间距。点击此处添加文本信息</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337736" y="3716925"/>
            <a:ext cx="1518054" cy="732508"/>
          </a:xfrm>
          <a:prstGeom prst="rect">
            <a:avLst/>
          </a:prstGeom>
          <a:noFill/>
        </p:spPr>
        <p:txBody>
          <a:bodyPr wrap="square" rtlCol="0">
            <a:spAutoFit/>
          </a:bodyPr>
          <a:lstStyle/>
          <a:p>
            <a:pPr algn="just">
              <a:lnSpc>
                <a:spcPct val="130000"/>
              </a:lnSpc>
            </a:pPr>
            <a:r>
              <a:rPr lang="zh-CN" altLang="zh-CN" sz="800" dirty="0">
                <a:solidFill>
                  <a:schemeClr val="bg1"/>
                </a:solidFill>
                <a:latin typeface="微软雅黑" panose="020B0503020204020204" pitchFamily="34" charset="-122"/>
                <a:ea typeface="微软雅黑" panose="020B0503020204020204" pitchFamily="34" charset="-122"/>
              </a:rPr>
              <a:t>标题数字等都可以通过点击和重新输入进行更改，建议</a:t>
            </a:r>
            <a:r>
              <a:rPr lang="zh-CN" altLang="en-US" sz="800" dirty="0">
                <a:solidFill>
                  <a:schemeClr val="bg1"/>
                </a:solidFill>
                <a:latin typeface="微软雅黑" panose="020B0503020204020204" pitchFamily="34" charset="-122"/>
                <a:ea typeface="微软雅黑" panose="020B0503020204020204" pitchFamily="34" charset="-122"/>
              </a:rPr>
              <a:t>此处</a:t>
            </a:r>
            <a:r>
              <a:rPr lang="en-US" altLang="zh-CN" sz="800" dirty="0">
                <a:solidFill>
                  <a:schemeClr val="bg1"/>
                </a:solidFill>
                <a:latin typeface="微软雅黑" panose="020B0503020204020204" pitchFamily="34" charset="-122"/>
                <a:ea typeface="微软雅黑" panose="020B0503020204020204" pitchFamily="34" charset="-122"/>
              </a:rPr>
              <a:t>8</a:t>
            </a:r>
            <a:r>
              <a:rPr lang="zh-CN" altLang="zh-CN" sz="800" dirty="0">
                <a:solidFill>
                  <a:schemeClr val="bg1"/>
                </a:solidFill>
                <a:latin typeface="微软雅黑" panose="020B0503020204020204" pitchFamily="34" charset="-122"/>
                <a:ea typeface="微软雅黑" panose="020B0503020204020204" pitchFamily="34" charset="-122"/>
              </a:rPr>
              <a:t>号字，</a:t>
            </a:r>
            <a:r>
              <a:rPr lang="en-US" altLang="zh-CN" sz="800" dirty="0">
                <a:solidFill>
                  <a:schemeClr val="bg1"/>
                </a:solidFill>
                <a:latin typeface="微软雅黑" panose="020B0503020204020204" pitchFamily="34" charset="-122"/>
                <a:ea typeface="微软雅黑" panose="020B0503020204020204" pitchFamily="34" charset="-122"/>
              </a:rPr>
              <a:t>1.3</a:t>
            </a:r>
            <a:r>
              <a:rPr lang="zh-CN" altLang="zh-CN" sz="800" dirty="0">
                <a:solidFill>
                  <a:schemeClr val="bg1"/>
                </a:solidFill>
                <a:latin typeface="微软雅黑" panose="020B0503020204020204" pitchFamily="34" charset="-122"/>
                <a:ea typeface="微软雅黑" panose="020B0503020204020204" pitchFamily="34" charset="-122"/>
              </a:rPr>
              <a:t>倍字间距。点击此处添加文本信息</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7610740" y="3716925"/>
            <a:ext cx="1563739" cy="732508"/>
          </a:xfrm>
          <a:prstGeom prst="rect">
            <a:avLst/>
          </a:prstGeom>
          <a:noFill/>
        </p:spPr>
        <p:txBody>
          <a:bodyPr wrap="square" rtlCol="0">
            <a:spAutoFit/>
          </a:bodyPr>
          <a:lstStyle/>
          <a:p>
            <a:pPr algn="just">
              <a:lnSpc>
                <a:spcPct val="130000"/>
              </a:lnSpc>
            </a:pPr>
            <a:r>
              <a:rPr lang="zh-CN" altLang="zh-CN" sz="800" dirty="0">
                <a:solidFill>
                  <a:schemeClr val="bg1"/>
                </a:solidFill>
                <a:latin typeface="微软雅黑" panose="020B0503020204020204" pitchFamily="34" charset="-122"/>
                <a:ea typeface="微软雅黑" panose="020B0503020204020204" pitchFamily="34" charset="-122"/>
              </a:rPr>
              <a:t>标题数字等都可以通过点击和重新输入进行更改，建议</a:t>
            </a:r>
            <a:r>
              <a:rPr lang="zh-CN" altLang="en-US" sz="800" dirty="0">
                <a:solidFill>
                  <a:schemeClr val="bg1"/>
                </a:solidFill>
                <a:latin typeface="微软雅黑" panose="020B0503020204020204" pitchFamily="34" charset="-122"/>
                <a:ea typeface="微软雅黑" panose="020B0503020204020204" pitchFamily="34" charset="-122"/>
              </a:rPr>
              <a:t>此处</a:t>
            </a:r>
            <a:r>
              <a:rPr lang="en-US" altLang="zh-CN" sz="800" dirty="0">
                <a:solidFill>
                  <a:schemeClr val="bg1"/>
                </a:solidFill>
                <a:latin typeface="微软雅黑" panose="020B0503020204020204" pitchFamily="34" charset="-122"/>
                <a:ea typeface="微软雅黑" panose="020B0503020204020204" pitchFamily="34" charset="-122"/>
              </a:rPr>
              <a:t>8</a:t>
            </a:r>
            <a:r>
              <a:rPr lang="zh-CN" altLang="zh-CN" sz="800" dirty="0">
                <a:solidFill>
                  <a:schemeClr val="bg1"/>
                </a:solidFill>
                <a:latin typeface="微软雅黑" panose="020B0503020204020204" pitchFamily="34" charset="-122"/>
                <a:ea typeface="微软雅黑" panose="020B0503020204020204" pitchFamily="34" charset="-122"/>
              </a:rPr>
              <a:t>号字，</a:t>
            </a:r>
            <a:r>
              <a:rPr lang="en-US" altLang="zh-CN" sz="800" dirty="0">
                <a:solidFill>
                  <a:schemeClr val="bg1"/>
                </a:solidFill>
                <a:latin typeface="微软雅黑" panose="020B0503020204020204" pitchFamily="34" charset="-122"/>
                <a:ea typeface="微软雅黑" panose="020B0503020204020204" pitchFamily="34" charset="-122"/>
              </a:rPr>
              <a:t>1.3</a:t>
            </a:r>
            <a:r>
              <a:rPr lang="zh-CN" altLang="zh-CN" sz="800" dirty="0">
                <a:solidFill>
                  <a:schemeClr val="bg1"/>
                </a:solidFill>
                <a:latin typeface="微软雅黑" panose="020B0503020204020204" pitchFamily="34" charset="-122"/>
                <a:ea typeface="微软雅黑" panose="020B0503020204020204" pitchFamily="34" charset="-122"/>
              </a:rPr>
              <a:t>倍字间距。点击此处添加文本信息</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9776366" y="3716925"/>
            <a:ext cx="1563738" cy="732508"/>
          </a:xfrm>
          <a:prstGeom prst="rect">
            <a:avLst/>
          </a:prstGeom>
          <a:noFill/>
        </p:spPr>
        <p:txBody>
          <a:bodyPr wrap="square" rtlCol="0">
            <a:spAutoFit/>
          </a:bodyPr>
          <a:lstStyle/>
          <a:p>
            <a:pPr algn="just">
              <a:lnSpc>
                <a:spcPct val="130000"/>
              </a:lnSpc>
            </a:pPr>
            <a:r>
              <a:rPr lang="zh-CN" altLang="zh-CN" sz="800" dirty="0">
                <a:solidFill>
                  <a:schemeClr val="bg1"/>
                </a:solidFill>
                <a:latin typeface="微软雅黑" panose="020B0503020204020204" pitchFamily="34" charset="-122"/>
                <a:ea typeface="微软雅黑" panose="020B0503020204020204" pitchFamily="34" charset="-122"/>
              </a:rPr>
              <a:t>标题数字等都可以通过点击和重新输入进行更改，建议</a:t>
            </a:r>
            <a:r>
              <a:rPr lang="zh-CN" altLang="en-US" sz="800" dirty="0">
                <a:solidFill>
                  <a:schemeClr val="bg1"/>
                </a:solidFill>
                <a:latin typeface="微软雅黑" panose="020B0503020204020204" pitchFamily="34" charset="-122"/>
                <a:ea typeface="微软雅黑" panose="020B0503020204020204" pitchFamily="34" charset="-122"/>
              </a:rPr>
              <a:t>此处</a:t>
            </a:r>
            <a:r>
              <a:rPr lang="en-US" altLang="zh-CN" sz="800" dirty="0">
                <a:solidFill>
                  <a:schemeClr val="bg1"/>
                </a:solidFill>
                <a:latin typeface="微软雅黑" panose="020B0503020204020204" pitchFamily="34" charset="-122"/>
                <a:ea typeface="微软雅黑" panose="020B0503020204020204" pitchFamily="34" charset="-122"/>
              </a:rPr>
              <a:t>8</a:t>
            </a:r>
            <a:r>
              <a:rPr lang="zh-CN" altLang="zh-CN" sz="800" dirty="0">
                <a:solidFill>
                  <a:schemeClr val="bg1"/>
                </a:solidFill>
                <a:latin typeface="微软雅黑" panose="020B0503020204020204" pitchFamily="34" charset="-122"/>
                <a:ea typeface="微软雅黑" panose="020B0503020204020204" pitchFamily="34" charset="-122"/>
              </a:rPr>
              <a:t>号字，</a:t>
            </a:r>
            <a:r>
              <a:rPr lang="en-US" altLang="zh-CN" sz="800" dirty="0">
                <a:solidFill>
                  <a:schemeClr val="bg1"/>
                </a:solidFill>
                <a:latin typeface="微软雅黑" panose="020B0503020204020204" pitchFamily="34" charset="-122"/>
                <a:ea typeface="微软雅黑" panose="020B0503020204020204" pitchFamily="34" charset="-122"/>
              </a:rPr>
              <a:t>1.3</a:t>
            </a:r>
            <a:r>
              <a:rPr lang="zh-CN" altLang="zh-CN" sz="800" dirty="0">
                <a:solidFill>
                  <a:schemeClr val="bg1"/>
                </a:solidFill>
                <a:latin typeface="微软雅黑" panose="020B0503020204020204" pitchFamily="34" charset="-122"/>
                <a:ea typeface="微软雅黑" panose="020B0503020204020204" pitchFamily="34" charset="-122"/>
              </a:rPr>
              <a:t>倍字间距。点击此处添加文本信息</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3136514" y="3262721"/>
            <a:ext cx="140147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标题在这里</a:t>
            </a:r>
          </a:p>
        </p:txBody>
      </p:sp>
      <p:sp>
        <p:nvSpPr>
          <p:cNvPr id="60" name="文本框 59"/>
          <p:cNvSpPr txBox="1"/>
          <p:nvPr/>
        </p:nvSpPr>
        <p:spPr>
          <a:xfrm>
            <a:off x="5382517" y="3262721"/>
            <a:ext cx="140147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标题在这里</a:t>
            </a:r>
          </a:p>
        </p:txBody>
      </p:sp>
      <p:sp>
        <p:nvSpPr>
          <p:cNvPr id="61" name="文本框 60"/>
          <p:cNvSpPr txBox="1"/>
          <p:nvPr/>
        </p:nvSpPr>
        <p:spPr>
          <a:xfrm>
            <a:off x="7638210" y="3262721"/>
            <a:ext cx="140147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标题在这里</a:t>
            </a:r>
          </a:p>
        </p:txBody>
      </p:sp>
      <p:sp>
        <p:nvSpPr>
          <p:cNvPr id="62" name="文本框 61"/>
          <p:cNvSpPr txBox="1"/>
          <p:nvPr/>
        </p:nvSpPr>
        <p:spPr>
          <a:xfrm>
            <a:off x="9857499" y="3262721"/>
            <a:ext cx="140147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标题在这里</a:t>
            </a:r>
          </a:p>
        </p:txBody>
      </p:sp>
    </p:spTree>
    <p:extLst>
      <p:ext uri="{BB962C8B-B14F-4D97-AF65-F5344CB8AC3E}">
        <p14:creationId xmlns:p14="http://schemas.microsoft.com/office/powerpoint/2010/main" val="1452685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4267200" cy="6858000"/>
          </a:xfrm>
          <a:prstGeom prst="rect">
            <a:avLst/>
          </a:prstGeom>
        </p:spPr>
      </p:pic>
      <p:sp>
        <p:nvSpPr>
          <p:cNvPr id="4" name="矩形 3"/>
          <p:cNvSpPr/>
          <p:nvPr/>
        </p:nvSpPr>
        <p:spPr>
          <a:xfrm>
            <a:off x="0" y="0"/>
            <a:ext cx="4267200" cy="685800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836504" y="924339"/>
            <a:ext cx="854765" cy="854765"/>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836504" y="2315817"/>
            <a:ext cx="854765" cy="854765"/>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36504" y="3707295"/>
            <a:ext cx="854765" cy="854765"/>
          </a:xfrm>
          <a:prstGeom prst="ellipse">
            <a:avLst/>
          </a:prstGeom>
          <a:solidFill>
            <a:srgbClr val="F29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836504" y="5098773"/>
            <a:ext cx="854765" cy="854765"/>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977" y="1259118"/>
            <a:ext cx="5913787" cy="722505"/>
          </a:xfrm>
          <a:prstGeom prst="rect">
            <a:avLst/>
          </a:prstGeom>
          <a:noFill/>
        </p:spPr>
        <p:txBody>
          <a:bodyPr wrap="square" rtlCol="0">
            <a:spAutoFit/>
          </a:bodyPr>
          <a:lstStyle/>
          <a:p>
            <a:pPr>
              <a:lnSpc>
                <a:spcPct val="13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a:t>
            </a:r>
          </a:p>
          <a:p>
            <a:pPr>
              <a:lnSpc>
                <a:spcPct val="130000"/>
              </a:lnSpc>
            </a:pP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227978" y="964095"/>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7" name="文本框 16"/>
          <p:cNvSpPr txBox="1"/>
          <p:nvPr/>
        </p:nvSpPr>
        <p:spPr>
          <a:xfrm>
            <a:off x="5227977" y="2650596"/>
            <a:ext cx="5913787" cy="722505"/>
          </a:xfrm>
          <a:prstGeom prst="rect">
            <a:avLst/>
          </a:prstGeom>
          <a:noFill/>
        </p:spPr>
        <p:txBody>
          <a:bodyPr wrap="square" rtlCol="0">
            <a:spAutoFit/>
          </a:bodyPr>
          <a:lstStyle/>
          <a:p>
            <a:pPr>
              <a:lnSpc>
                <a:spcPct val="13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a:t>
            </a:r>
          </a:p>
          <a:p>
            <a:pPr>
              <a:lnSpc>
                <a:spcPct val="130000"/>
              </a:lnSpc>
            </a:pP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227978" y="2355573"/>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9" name="文本框 18"/>
          <p:cNvSpPr txBox="1"/>
          <p:nvPr/>
        </p:nvSpPr>
        <p:spPr>
          <a:xfrm>
            <a:off x="5227977" y="4042074"/>
            <a:ext cx="5913787" cy="722505"/>
          </a:xfrm>
          <a:prstGeom prst="rect">
            <a:avLst/>
          </a:prstGeom>
          <a:noFill/>
        </p:spPr>
        <p:txBody>
          <a:bodyPr wrap="square" rtlCol="0">
            <a:spAutoFit/>
          </a:bodyPr>
          <a:lstStyle/>
          <a:p>
            <a:pPr>
              <a:lnSpc>
                <a:spcPct val="13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a:t>
            </a:r>
          </a:p>
          <a:p>
            <a:pPr>
              <a:lnSpc>
                <a:spcPct val="130000"/>
              </a:lnSpc>
            </a:pP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227978" y="3747051"/>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1" name="文本框 20"/>
          <p:cNvSpPr txBox="1"/>
          <p:nvPr/>
        </p:nvSpPr>
        <p:spPr>
          <a:xfrm>
            <a:off x="5227977" y="5433552"/>
            <a:ext cx="5913787" cy="722505"/>
          </a:xfrm>
          <a:prstGeom prst="rect">
            <a:avLst/>
          </a:prstGeom>
          <a:noFill/>
        </p:spPr>
        <p:txBody>
          <a:bodyPr wrap="square" rtlCol="0">
            <a:spAutoFit/>
          </a:bodyPr>
          <a:lstStyle/>
          <a:p>
            <a:pPr>
              <a:lnSpc>
                <a:spcPct val="13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倍字间距，请点击此处添加文本信息，标题数字等都可以通过点击和重新输入进行更改，此处建议</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倍字间距</a:t>
            </a:r>
          </a:p>
          <a:p>
            <a:pPr>
              <a:lnSpc>
                <a:spcPct val="130000"/>
              </a:lnSpc>
            </a:pP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227978" y="5138529"/>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3" name="Freeform 17"/>
          <p:cNvSpPr>
            <a:spLocks noEditPoints="1"/>
          </p:cNvSpPr>
          <p:nvPr/>
        </p:nvSpPr>
        <p:spPr bwMode="auto">
          <a:xfrm>
            <a:off x="4032042" y="2512395"/>
            <a:ext cx="463688" cy="461608"/>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3"/>
          <p:cNvSpPr>
            <a:spLocks noEditPoints="1"/>
          </p:cNvSpPr>
          <p:nvPr/>
        </p:nvSpPr>
        <p:spPr bwMode="auto">
          <a:xfrm>
            <a:off x="4032042" y="2512395"/>
            <a:ext cx="463688" cy="461608"/>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0"/>
          <p:cNvSpPr>
            <a:spLocks/>
          </p:cNvSpPr>
          <p:nvPr/>
        </p:nvSpPr>
        <p:spPr bwMode="auto">
          <a:xfrm>
            <a:off x="4009459" y="5296672"/>
            <a:ext cx="508855" cy="458967"/>
          </a:xfrm>
          <a:custGeom>
            <a:avLst/>
            <a:gdLst>
              <a:gd name="T0" fmla="*/ 209 w 244"/>
              <a:gd name="T1" fmla="*/ 75 h 220"/>
              <a:gd name="T2" fmla="*/ 191 w 244"/>
              <a:gd name="T3" fmla="*/ 66 h 220"/>
              <a:gd name="T4" fmla="*/ 183 w 244"/>
              <a:gd name="T5" fmla="*/ 71 h 220"/>
              <a:gd name="T6" fmla="*/ 194 w 244"/>
              <a:gd name="T7" fmla="*/ 110 h 220"/>
              <a:gd name="T8" fmla="*/ 110 w 244"/>
              <a:gd name="T9" fmla="*/ 194 h 220"/>
              <a:gd name="T10" fmla="*/ 27 w 244"/>
              <a:gd name="T11" fmla="*/ 110 h 220"/>
              <a:gd name="T12" fmla="*/ 110 w 244"/>
              <a:gd name="T13" fmla="*/ 27 h 220"/>
              <a:gd name="T14" fmla="*/ 175 w 244"/>
              <a:gd name="T15" fmla="*/ 58 h 220"/>
              <a:gd name="T16" fmla="*/ 162 w 244"/>
              <a:gd name="T17" fmla="*/ 67 h 220"/>
              <a:gd name="T18" fmla="*/ 110 w 244"/>
              <a:gd name="T19" fmla="*/ 42 h 220"/>
              <a:gd name="T20" fmla="*/ 43 w 244"/>
              <a:gd name="T21" fmla="*/ 110 h 220"/>
              <a:gd name="T22" fmla="*/ 110 w 244"/>
              <a:gd name="T23" fmla="*/ 178 h 220"/>
              <a:gd name="T24" fmla="*/ 178 w 244"/>
              <a:gd name="T25" fmla="*/ 110 h 220"/>
              <a:gd name="T26" fmla="*/ 171 w 244"/>
              <a:gd name="T27" fmla="*/ 79 h 220"/>
              <a:gd name="T28" fmla="*/ 149 w 244"/>
              <a:gd name="T29" fmla="*/ 93 h 220"/>
              <a:gd name="T30" fmla="*/ 153 w 244"/>
              <a:gd name="T31" fmla="*/ 110 h 220"/>
              <a:gd name="T32" fmla="*/ 110 w 244"/>
              <a:gd name="T33" fmla="*/ 153 h 220"/>
              <a:gd name="T34" fmla="*/ 68 w 244"/>
              <a:gd name="T35" fmla="*/ 110 h 220"/>
              <a:gd name="T36" fmla="*/ 110 w 244"/>
              <a:gd name="T37" fmla="*/ 68 h 220"/>
              <a:gd name="T38" fmla="*/ 141 w 244"/>
              <a:gd name="T39" fmla="*/ 81 h 220"/>
              <a:gd name="T40" fmla="*/ 126 w 244"/>
              <a:gd name="T41" fmla="*/ 90 h 220"/>
              <a:gd name="T42" fmla="*/ 110 w 244"/>
              <a:gd name="T43" fmla="*/ 85 h 220"/>
              <a:gd name="T44" fmla="*/ 85 w 244"/>
              <a:gd name="T45" fmla="*/ 110 h 220"/>
              <a:gd name="T46" fmla="*/ 110 w 244"/>
              <a:gd name="T47" fmla="*/ 136 h 220"/>
              <a:gd name="T48" fmla="*/ 136 w 244"/>
              <a:gd name="T49" fmla="*/ 110 h 220"/>
              <a:gd name="T50" fmla="*/ 135 w 244"/>
              <a:gd name="T51" fmla="*/ 103 h 220"/>
              <a:gd name="T52" fmla="*/ 114 w 244"/>
              <a:gd name="T53" fmla="*/ 116 h 220"/>
              <a:gd name="T54" fmla="*/ 111 w 244"/>
              <a:gd name="T55" fmla="*/ 112 h 220"/>
              <a:gd name="T56" fmla="*/ 192 w 244"/>
              <a:gd name="T57" fmla="*/ 58 h 220"/>
              <a:gd name="T58" fmla="*/ 212 w 244"/>
              <a:gd name="T59" fmla="*/ 67 h 220"/>
              <a:gd name="T60" fmla="*/ 244 w 244"/>
              <a:gd name="T61" fmla="*/ 46 h 220"/>
              <a:gd name="T62" fmla="*/ 224 w 244"/>
              <a:gd name="T63" fmla="*/ 37 h 220"/>
              <a:gd name="T64" fmla="*/ 230 w 244"/>
              <a:gd name="T65" fmla="*/ 34 h 220"/>
              <a:gd name="T66" fmla="*/ 225 w 244"/>
              <a:gd name="T67" fmla="*/ 26 h 220"/>
              <a:gd name="T68" fmla="*/ 219 w 244"/>
              <a:gd name="T69" fmla="*/ 29 h 220"/>
              <a:gd name="T70" fmla="*/ 219 w 244"/>
              <a:gd name="T71" fmla="*/ 8 h 220"/>
              <a:gd name="T72" fmla="*/ 187 w 244"/>
              <a:gd name="T73" fmla="*/ 29 h 220"/>
              <a:gd name="T74" fmla="*/ 187 w 244"/>
              <a:gd name="T75" fmla="*/ 50 h 220"/>
              <a:gd name="T76" fmla="*/ 180 w 244"/>
              <a:gd name="T77" fmla="*/ 55 h 220"/>
              <a:gd name="T78" fmla="*/ 180 w 244"/>
              <a:gd name="T79" fmla="*/ 31 h 220"/>
              <a:gd name="T80" fmla="*/ 183 w 244"/>
              <a:gd name="T81" fmla="*/ 28 h 220"/>
              <a:gd name="T82" fmla="*/ 110 w 244"/>
              <a:gd name="T83" fmla="*/ 0 h 220"/>
              <a:gd name="T84" fmla="*/ 0 w 244"/>
              <a:gd name="T85" fmla="*/ 110 h 220"/>
              <a:gd name="T86" fmla="*/ 110 w 244"/>
              <a:gd name="T87" fmla="*/ 220 h 220"/>
              <a:gd name="T88" fmla="*/ 220 w 244"/>
              <a:gd name="T89" fmla="*/ 110 h 220"/>
              <a:gd name="T90" fmla="*/ 213 w 244"/>
              <a:gd name="T91" fmla="*/ 72 h 220"/>
              <a:gd name="T92" fmla="*/ 209 w 244"/>
              <a:gd name="T93" fmla="*/ 7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4" h="220">
                <a:moveTo>
                  <a:pt x="209" y="75"/>
                </a:moveTo>
                <a:cubicBezTo>
                  <a:pt x="191" y="66"/>
                  <a:pt x="191" y="66"/>
                  <a:pt x="191" y="66"/>
                </a:cubicBezTo>
                <a:cubicBezTo>
                  <a:pt x="183" y="71"/>
                  <a:pt x="183" y="71"/>
                  <a:pt x="183" y="71"/>
                </a:cubicBezTo>
                <a:cubicBezTo>
                  <a:pt x="190" y="82"/>
                  <a:pt x="194" y="96"/>
                  <a:pt x="194" y="110"/>
                </a:cubicBezTo>
                <a:cubicBezTo>
                  <a:pt x="194" y="156"/>
                  <a:pt x="156" y="194"/>
                  <a:pt x="110" y="194"/>
                </a:cubicBezTo>
                <a:cubicBezTo>
                  <a:pt x="65" y="194"/>
                  <a:pt x="27" y="156"/>
                  <a:pt x="27" y="110"/>
                </a:cubicBezTo>
                <a:cubicBezTo>
                  <a:pt x="27" y="64"/>
                  <a:pt x="65" y="27"/>
                  <a:pt x="110" y="27"/>
                </a:cubicBezTo>
                <a:cubicBezTo>
                  <a:pt x="137" y="27"/>
                  <a:pt x="160" y="39"/>
                  <a:pt x="175" y="58"/>
                </a:cubicBezTo>
                <a:cubicBezTo>
                  <a:pt x="162" y="67"/>
                  <a:pt x="162" y="67"/>
                  <a:pt x="162" y="67"/>
                </a:cubicBezTo>
                <a:cubicBezTo>
                  <a:pt x="150" y="52"/>
                  <a:pt x="131" y="42"/>
                  <a:pt x="110" y="42"/>
                </a:cubicBezTo>
                <a:cubicBezTo>
                  <a:pt x="73" y="42"/>
                  <a:pt x="43" y="73"/>
                  <a:pt x="43" y="110"/>
                </a:cubicBezTo>
                <a:cubicBezTo>
                  <a:pt x="43" y="148"/>
                  <a:pt x="73" y="178"/>
                  <a:pt x="110" y="178"/>
                </a:cubicBezTo>
                <a:cubicBezTo>
                  <a:pt x="148" y="178"/>
                  <a:pt x="178" y="148"/>
                  <a:pt x="178" y="110"/>
                </a:cubicBezTo>
                <a:cubicBezTo>
                  <a:pt x="178" y="99"/>
                  <a:pt x="176" y="88"/>
                  <a:pt x="171" y="79"/>
                </a:cubicBezTo>
                <a:cubicBezTo>
                  <a:pt x="149" y="93"/>
                  <a:pt x="149" y="93"/>
                  <a:pt x="149" y="93"/>
                </a:cubicBezTo>
                <a:cubicBezTo>
                  <a:pt x="151" y="98"/>
                  <a:pt x="153" y="104"/>
                  <a:pt x="153" y="110"/>
                </a:cubicBezTo>
                <a:cubicBezTo>
                  <a:pt x="153" y="134"/>
                  <a:pt x="134" y="153"/>
                  <a:pt x="110" y="153"/>
                </a:cubicBezTo>
                <a:cubicBezTo>
                  <a:pt x="87" y="153"/>
                  <a:pt x="68" y="134"/>
                  <a:pt x="68" y="110"/>
                </a:cubicBezTo>
                <a:cubicBezTo>
                  <a:pt x="68" y="87"/>
                  <a:pt x="87" y="68"/>
                  <a:pt x="110" y="68"/>
                </a:cubicBezTo>
                <a:cubicBezTo>
                  <a:pt x="122" y="68"/>
                  <a:pt x="133" y="73"/>
                  <a:pt x="141" y="81"/>
                </a:cubicBezTo>
                <a:cubicBezTo>
                  <a:pt x="126" y="90"/>
                  <a:pt x="126" y="90"/>
                  <a:pt x="126" y="90"/>
                </a:cubicBezTo>
                <a:cubicBezTo>
                  <a:pt x="122" y="87"/>
                  <a:pt x="116" y="85"/>
                  <a:pt x="110" y="85"/>
                </a:cubicBezTo>
                <a:cubicBezTo>
                  <a:pt x="96" y="85"/>
                  <a:pt x="85" y="96"/>
                  <a:pt x="85" y="110"/>
                </a:cubicBezTo>
                <a:cubicBezTo>
                  <a:pt x="85" y="124"/>
                  <a:pt x="96" y="136"/>
                  <a:pt x="110" y="136"/>
                </a:cubicBezTo>
                <a:cubicBezTo>
                  <a:pt x="125" y="136"/>
                  <a:pt x="136" y="124"/>
                  <a:pt x="136" y="110"/>
                </a:cubicBezTo>
                <a:cubicBezTo>
                  <a:pt x="136" y="108"/>
                  <a:pt x="135" y="105"/>
                  <a:pt x="135" y="103"/>
                </a:cubicBezTo>
                <a:cubicBezTo>
                  <a:pt x="114" y="116"/>
                  <a:pt x="114" y="116"/>
                  <a:pt x="114" y="116"/>
                </a:cubicBezTo>
                <a:cubicBezTo>
                  <a:pt x="111" y="112"/>
                  <a:pt x="111" y="112"/>
                  <a:pt x="111" y="112"/>
                </a:cubicBezTo>
                <a:cubicBezTo>
                  <a:pt x="192" y="58"/>
                  <a:pt x="192" y="58"/>
                  <a:pt x="192" y="58"/>
                </a:cubicBezTo>
                <a:cubicBezTo>
                  <a:pt x="212" y="67"/>
                  <a:pt x="212" y="67"/>
                  <a:pt x="212" y="67"/>
                </a:cubicBezTo>
                <a:cubicBezTo>
                  <a:pt x="244" y="46"/>
                  <a:pt x="244" y="46"/>
                  <a:pt x="244" y="46"/>
                </a:cubicBezTo>
                <a:cubicBezTo>
                  <a:pt x="224" y="37"/>
                  <a:pt x="224" y="37"/>
                  <a:pt x="224" y="37"/>
                </a:cubicBezTo>
                <a:cubicBezTo>
                  <a:pt x="230" y="34"/>
                  <a:pt x="230" y="34"/>
                  <a:pt x="230" y="34"/>
                </a:cubicBezTo>
                <a:cubicBezTo>
                  <a:pt x="225" y="26"/>
                  <a:pt x="225" y="26"/>
                  <a:pt x="225" y="26"/>
                </a:cubicBezTo>
                <a:cubicBezTo>
                  <a:pt x="219" y="29"/>
                  <a:pt x="219" y="29"/>
                  <a:pt x="219" y="29"/>
                </a:cubicBezTo>
                <a:cubicBezTo>
                  <a:pt x="219" y="8"/>
                  <a:pt x="219" y="8"/>
                  <a:pt x="219" y="8"/>
                </a:cubicBezTo>
                <a:cubicBezTo>
                  <a:pt x="187" y="29"/>
                  <a:pt x="187" y="29"/>
                  <a:pt x="187" y="29"/>
                </a:cubicBezTo>
                <a:cubicBezTo>
                  <a:pt x="187" y="50"/>
                  <a:pt x="187" y="50"/>
                  <a:pt x="187" y="50"/>
                </a:cubicBezTo>
                <a:cubicBezTo>
                  <a:pt x="180" y="55"/>
                  <a:pt x="180" y="55"/>
                  <a:pt x="180" y="55"/>
                </a:cubicBezTo>
                <a:cubicBezTo>
                  <a:pt x="180" y="31"/>
                  <a:pt x="180" y="31"/>
                  <a:pt x="180" y="31"/>
                </a:cubicBezTo>
                <a:cubicBezTo>
                  <a:pt x="183" y="28"/>
                  <a:pt x="183" y="28"/>
                  <a:pt x="183" y="28"/>
                </a:cubicBezTo>
                <a:cubicBezTo>
                  <a:pt x="164" y="11"/>
                  <a:pt x="138" y="0"/>
                  <a:pt x="110" y="0"/>
                </a:cubicBezTo>
                <a:cubicBezTo>
                  <a:pt x="50" y="0"/>
                  <a:pt x="0" y="50"/>
                  <a:pt x="0" y="110"/>
                </a:cubicBezTo>
                <a:cubicBezTo>
                  <a:pt x="0" y="171"/>
                  <a:pt x="50" y="220"/>
                  <a:pt x="110" y="220"/>
                </a:cubicBezTo>
                <a:cubicBezTo>
                  <a:pt x="171" y="220"/>
                  <a:pt x="220" y="171"/>
                  <a:pt x="220" y="110"/>
                </a:cubicBezTo>
                <a:cubicBezTo>
                  <a:pt x="220" y="97"/>
                  <a:pt x="218" y="84"/>
                  <a:pt x="213" y="72"/>
                </a:cubicBezTo>
                <a:lnTo>
                  <a:pt x="209" y="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6" name="组合 25"/>
          <p:cNvGrpSpPr/>
          <p:nvPr/>
        </p:nvGrpSpPr>
        <p:grpSpPr>
          <a:xfrm>
            <a:off x="4039007" y="3876727"/>
            <a:ext cx="449759" cy="515901"/>
            <a:chOff x="3747270" y="4406884"/>
            <a:chExt cx="508855" cy="583688"/>
          </a:xfrm>
          <a:solidFill>
            <a:schemeClr val="bg1"/>
          </a:solidFill>
        </p:grpSpPr>
        <p:sp>
          <p:nvSpPr>
            <p:cNvPr id="27" name="Oval 302"/>
            <p:cNvSpPr>
              <a:spLocks noChangeArrowheads="1"/>
            </p:cNvSpPr>
            <p:nvPr/>
          </p:nvSpPr>
          <p:spPr bwMode="auto">
            <a:xfrm>
              <a:off x="3868663" y="4406884"/>
              <a:ext cx="89798" cy="11307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303"/>
            <p:cNvSpPr>
              <a:spLocks noEditPoints="1"/>
            </p:cNvSpPr>
            <p:nvPr/>
          </p:nvSpPr>
          <p:spPr bwMode="auto">
            <a:xfrm>
              <a:off x="3747270" y="4529941"/>
              <a:ext cx="325933" cy="460631"/>
            </a:xfrm>
            <a:custGeom>
              <a:avLst/>
              <a:gdLst>
                <a:gd name="T0" fmla="*/ 156 w 156"/>
                <a:gd name="T1" fmla="*/ 34 h 221"/>
                <a:gd name="T2" fmla="*/ 155 w 156"/>
                <a:gd name="T3" fmla="*/ 33 h 221"/>
                <a:gd name="T4" fmla="*/ 148 w 156"/>
                <a:gd name="T5" fmla="*/ 27 h 221"/>
                <a:gd name="T6" fmla="*/ 116 w 156"/>
                <a:gd name="T7" fmla="*/ 4 h 221"/>
                <a:gd name="T8" fmla="*/ 109 w 156"/>
                <a:gd name="T9" fmla="*/ 1 h 221"/>
                <a:gd name="T10" fmla="*/ 98 w 156"/>
                <a:gd name="T11" fmla="*/ 1 h 221"/>
                <a:gd name="T12" fmla="*/ 96 w 156"/>
                <a:gd name="T13" fmla="*/ 14 h 221"/>
                <a:gd name="T14" fmla="*/ 87 w 156"/>
                <a:gd name="T15" fmla="*/ 55 h 221"/>
                <a:gd name="T16" fmla="*/ 87 w 156"/>
                <a:gd name="T17" fmla="*/ 9 h 221"/>
                <a:gd name="T18" fmla="*/ 75 w 156"/>
                <a:gd name="T19" fmla="*/ 0 h 221"/>
                <a:gd name="T20" fmla="*/ 74 w 156"/>
                <a:gd name="T21" fmla="*/ 11 h 221"/>
                <a:gd name="T22" fmla="*/ 58 w 156"/>
                <a:gd name="T23" fmla="*/ 23 h 221"/>
                <a:gd name="T24" fmla="*/ 52 w 156"/>
                <a:gd name="T25" fmla="*/ 9 h 221"/>
                <a:gd name="T26" fmla="*/ 61 w 156"/>
                <a:gd name="T27" fmla="*/ 0 h 221"/>
                <a:gd name="T28" fmla="*/ 49 w 156"/>
                <a:gd name="T29" fmla="*/ 2 h 221"/>
                <a:gd name="T30" fmla="*/ 3 w 156"/>
                <a:gd name="T31" fmla="*/ 46 h 221"/>
                <a:gd name="T32" fmla="*/ 3 w 156"/>
                <a:gd name="T33" fmla="*/ 46 h 221"/>
                <a:gd name="T34" fmla="*/ 1 w 156"/>
                <a:gd name="T35" fmla="*/ 62 h 221"/>
                <a:gd name="T36" fmla="*/ 2 w 156"/>
                <a:gd name="T37" fmla="*/ 62 h 221"/>
                <a:gd name="T38" fmla="*/ 3 w 156"/>
                <a:gd name="T39" fmla="*/ 64 h 221"/>
                <a:gd name="T40" fmla="*/ 7 w 156"/>
                <a:gd name="T41" fmla="*/ 73 h 221"/>
                <a:gd name="T42" fmla="*/ 26 w 156"/>
                <a:gd name="T43" fmla="*/ 109 h 221"/>
                <a:gd name="T44" fmla="*/ 42 w 156"/>
                <a:gd name="T45" fmla="*/ 116 h 221"/>
                <a:gd name="T46" fmla="*/ 45 w 156"/>
                <a:gd name="T47" fmla="*/ 117 h 221"/>
                <a:gd name="T48" fmla="*/ 78 w 156"/>
                <a:gd name="T49" fmla="*/ 221 h 221"/>
                <a:gd name="T50" fmla="*/ 72 w 156"/>
                <a:gd name="T51" fmla="*/ 142 h 221"/>
                <a:gd name="T52" fmla="*/ 115 w 156"/>
                <a:gd name="T53" fmla="*/ 43 h 221"/>
                <a:gd name="T54" fmla="*/ 121 w 156"/>
                <a:gd name="T55" fmla="*/ 40 h 221"/>
                <a:gd name="T56" fmla="*/ 97 w 156"/>
                <a:gd name="T57" fmla="*/ 58 h 221"/>
                <a:gd name="T58" fmla="*/ 115 w 156"/>
                <a:gd name="T59" fmla="*/ 43 h 221"/>
                <a:gd name="T60" fmla="*/ 39 w 156"/>
                <a:gd name="T61" fmla="*/ 72 h 221"/>
                <a:gd name="T62" fmla="*/ 30 w 156"/>
                <a:gd name="T63" fmla="*/ 56 h 221"/>
                <a:gd name="T64" fmla="*/ 43 w 156"/>
                <a:gd name="T65" fmla="*/ 7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221">
                  <a:moveTo>
                    <a:pt x="155" y="54"/>
                  </a:moveTo>
                  <a:cubicBezTo>
                    <a:pt x="155" y="45"/>
                    <a:pt x="156" y="31"/>
                    <a:pt x="156" y="34"/>
                  </a:cubicBezTo>
                  <a:cubicBezTo>
                    <a:pt x="156" y="34"/>
                    <a:pt x="156" y="34"/>
                    <a:pt x="156" y="34"/>
                  </a:cubicBezTo>
                  <a:cubicBezTo>
                    <a:pt x="155" y="33"/>
                    <a:pt x="155" y="33"/>
                    <a:pt x="155" y="33"/>
                  </a:cubicBezTo>
                  <a:cubicBezTo>
                    <a:pt x="153" y="31"/>
                    <a:pt x="153" y="31"/>
                    <a:pt x="153" y="31"/>
                  </a:cubicBezTo>
                  <a:cubicBezTo>
                    <a:pt x="148" y="27"/>
                    <a:pt x="148" y="27"/>
                    <a:pt x="148" y="27"/>
                  </a:cubicBezTo>
                  <a:cubicBezTo>
                    <a:pt x="137" y="20"/>
                    <a:pt x="137" y="20"/>
                    <a:pt x="137" y="20"/>
                  </a:cubicBezTo>
                  <a:cubicBezTo>
                    <a:pt x="116" y="4"/>
                    <a:pt x="116" y="4"/>
                    <a:pt x="116" y="4"/>
                  </a:cubicBezTo>
                  <a:cubicBezTo>
                    <a:pt x="114" y="2"/>
                    <a:pt x="111" y="2"/>
                    <a:pt x="109" y="1"/>
                  </a:cubicBezTo>
                  <a:cubicBezTo>
                    <a:pt x="109" y="1"/>
                    <a:pt x="109" y="1"/>
                    <a:pt x="109" y="1"/>
                  </a:cubicBezTo>
                  <a:cubicBezTo>
                    <a:pt x="105" y="1"/>
                    <a:pt x="101" y="1"/>
                    <a:pt x="98" y="0"/>
                  </a:cubicBezTo>
                  <a:cubicBezTo>
                    <a:pt x="98" y="1"/>
                    <a:pt x="98" y="1"/>
                    <a:pt x="98" y="1"/>
                  </a:cubicBezTo>
                  <a:cubicBezTo>
                    <a:pt x="107" y="9"/>
                    <a:pt x="107" y="9"/>
                    <a:pt x="107" y="9"/>
                  </a:cubicBezTo>
                  <a:cubicBezTo>
                    <a:pt x="96" y="14"/>
                    <a:pt x="96" y="14"/>
                    <a:pt x="96" y="14"/>
                  </a:cubicBezTo>
                  <a:cubicBezTo>
                    <a:pt x="101" y="23"/>
                    <a:pt x="101" y="23"/>
                    <a:pt x="101" y="23"/>
                  </a:cubicBezTo>
                  <a:cubicBezTo>
                    <a:pt x="87" y="55"/>
                    <a:pt x="87" y="55"/>
                    <a:pt x="87" y="55"/>
                  </a:cubicBezTo>
                  <a:cubicBezTo>
                    <a:pt x="85" y="11"/>
                    <a:pt x="85" y="11"/>
                    <a:pt x="85" y="11"/>
                  </a:cubicBezTo>
                  <a:cubicBezTo>
                    <a:pt x="87" y="9"/>
                    <a:pt x="87" y="9"/>
                    <a:pt x="87" y="9"/>
                  </a:cubicBezTo>
                  <a:cubicBezTo>
                    <a:pt x="84" y="0"/>
                    <a:pt x="84" y="0"/>
                    <a:pt x="84" y="0"/>
                  </a:cubicBezTo>
                  <a:cubicBezTo>
                    <a:pt x="75" y="0"/>
                    <a:pt x="75" y="0"/>
                    <a:pt x="75" y="0"/>
                  </a:cubicBezTo>
                  <a:cubicBezTo>
                    <a:pt x="72" y="9"/>
                    <a:pt x="72" y="9"/>
                    <a:pt x="72" y="9"/>
                  </a:cubicBezTo>
                  <a:cubicBezTo>
                    <a:pt x="74" y="11"/>
                    <a:pt x="74" y="11"/>
                    <a:pt x="74" y="11"/>
                  </a:cubicBezTo>
                  <a:cubicBezTo>
                    <a:pt x="72" y="55"/>
                    <a:pt x="72" y="55"/>
                    <a:pt x="72" y="55"/>
                  </a:cubicBezTo>
                  <a:cubicBezTo>
                    <a:pt x="58" y="23"/>
                    <a:pt x="58" y="23"/>
                    <a:pt x="58" y="23"/>
                  </a:cubicBezTo>
                  <a:cubicBezTo>
                    <a:pt x="63" y="14"/>
                    <a:pt x="63" y="14"/>
                    <a:pt x="63" y="14"/>
                  </a:cubicBezTo>
                  <a:cubicBezTo>
                    <a:pt x="52" y="9"/>
                    <a:pt x="52" y="9"/>
                    <a:pt x="52" y="9"/>
                  </a:cubicBezTo>
                  <a:cubicBezTo>
                    <a:pt x="61" y="1"/>
                    <a:pt x="61" y="1"/>
                    <a:pt x="61" y="1"/>
                  </a:cubicBezTo>
                  <a:cubicBezTo>
                    <a:pt x="61" y="0"/>
                    <a:pt x="61" y="0"/>
                    <a:pt x="61" y="0"/>
                  </a:cubicBezTo>
                  <a:cubicBezTo>
                    <a:pt x="58" y="1"/>
                    <a:pt x="54" y="1"/>
                    <a:pt x="50" y="1"/>
                  </a:cubicBezTo>
                  <a:cubicBezTo>
                    <a:pt x="50" y="1"/>
                    <a:pt x="50" y="1"/>
                    <a:pt x="49" y="2"/>
                  </a:cubicBezTo>
                  <a:cubicBezTo>
                    <a:pt x="46" y="2"/>
                    <a:pt x="43" y="3"/>
                    <a:pt x="40" y="6"/>
                  </a:cubicBezTo>
                  <a:cubicBezTo>
                    <a:pt x="3" y="46"/>
                    <a:pt x="3" y="46"/>
                    <a:pt x="3" y="46"/>
                  </a:cubicBezTo>
                  <a:cubicBezTo>
                    <a:pt x="3" y="46"/>
                    <a:pt x="3" y="46"/>
                    <a:pt x="3" y="46"/>
                  </a:cubicBezTo>
                  <a:cubicBezTo>
                    <a:pt x="3" y="46"/>
                    <a:pt x="3" y="46"/>
                    <a:pt x="3" y="46"/>
                  </a:cubicBezTo>
                  <a:cubicBezTo>
                    <a:pt x="0" y="77"/>
                    <a:pt x="2" y="55"/>
                    <a:pt x="1" y="62"/>
                  </a:cubicBezTo>
                  <a:cubicBezTo>
                    <a:pt x="1" y="62"/>
                    <a:pt x="1" y="62"/>
                    <a:pt x="1" y="62"/>
                  </a:cubicBezTo>
                  <a:cubicBezTo>
                    <a:pt x="1" y="62"/>
                    <a:pt x="1" y="62"/>
                    <a:pt x="1" y="62"/>
                  </a:cubicBezTo>
                  <a:cubicBezTo>
                    <a:pt x="2" y="62"/>
                    <a:pt x="2" y="62"/>
                    <a:pt x="2" y="62"/>
                  </a:cubicBezTo>
                  <a:cubicBezTo>
                    <a:pt x="2" y="63"/>
                    <a:pt x="2" y="63"/>
                    <a:pt x="2" y="63"/>
                  </a:cubicBezTo>
                  <a:cubicBezTo>
                    <a:pt x="3" y="64"/>
                    <a:pt x="3" y="64"/>
                    <a:pt x="3" y="64"/>
                  </a:cubicBezTo>
                  <a:cubicBezTo>
                    <a:pt x="4" y="67"/>
                    <a:pt x="4" y="67"/>
                    <a:pt x="4" y="67"/>
                  </a:cubicBezTo>
                  <a:cubicBezTo>
                    <a:pt x="7" y="73"/>
                    <a:pt x="7" y="73"/>
                    <a:pt x="7" y="73"/>
                  </a:cubicBezTo>
                  <a:cubicBezTo>
                    <a:pt x="13" y="85"/>
                    <a:pt x="13" y="85"/>
                    <a:pt x="13" y="85"/>
                  </a:cubicBezTo>
                  <a:cubicBezTo>
                    <a:pt x="26" y="109"/>
                    <a:pt x="26" y="109"/>
                    <a:pt x="26" y="109"/>
                  </a:cubicBezTo>
                  <a:cubicBezTo>
                    <a:pt x="31" y="107"/>
                    <a:pt x="37" y="104"/>
                    <a:pt x="42" y="101"/>
                  </a:cubicBezTo>
                  <a:cubicBezTo>
                    <a:pt x="42" y="106"/>
                    <a:pt x="42" y="111"/>
                    <a:pt x="42" y="116"/>
                  </a:cubicBezTo>
                  <a:cubicBezTo>
                    <a:pt x="42" y="116"/>
                    <a:pt x="42" y="117"/>
                    <a:pt x="42" y="117"/>
                  </a:cubicBezTo>
                  <a:cubicBezTo>
                    <a:pt x="43" y="117"/>
                    <a:pt x="44" y="117"/>
                    <a:pt x="45" y="117"/>
                  </a:cubicBezTo>
                  <a:cubicBezTo>
                    <a:pt x="48" y="221"/>
                    <a:pt x="48" y="221"/>
                    <a:pt x="48" y="221"/>
                  </a:cubicBezTo>
                  <a:cubicBezTo>
                    <a:pt x="78" y="221"/>
                    <a:pt x="78" y="221"/>
                    <a:pt x="78" y="221"/>
                  </a:cubicBezTo>
                  <a:cubicBezTo>
                    <a:pt x="78" y="208"/>
                    <a:pt x="78" y="191"/>
                    <a:pt x="78" y="174"/>
                  </a:cubicBezTo>
                  <a:cubicBezTo>
                    <a:pt x="74" y="164"/>
                    <a:pt x="72" y="153"/>
                    <a:pt x="72" y="142"/>
                  </a:cubicBezTo>
                  <a:cubicBezTo>
                    <a:pt x="72" y="95"/>
                    <a:pt x="109" y="57"/>
                    <a:pt x="155" y="54"/>
                  </a:cubicBezTo>
                  <a:close/>
                  <a:moveTo>
                    <a:pt x="115" y="43"/>
                  </a:moveTo>
                  <a:cubicBezTo>
                    <a:pt x="115" y="40"/>
                    <a:pt x="115" y="38"/>
                    <a:pt x="115" y="35"/>
                  </a:cubicBezTo>
                  <a:cubicBezTo>
                    <a:pt x="121" y="40"/>
                    <a:pt x="121" y="40"/>
                    <a:pt x="121" y="40"/>
                  </a:cubicBezTo>
                  <a:cubicBezTo>
                    <a:pt x="124" y="43"/>
                    <a:pt x="124" y="43"/>
                    <a:pt x="124" y="43"/>
                  </a:cubicBezTo>
                  <a:cubicBezTo>
                    <a:pt x="97" y="58"/>
                    <a:pt x="97" y="58"/>
                    <a:pt x="97" y="58"/>
                  </a:cubicBezTo>
                  <a:cubicBezTo>
                    <a:pt x="95" y="54"/>
                    <a:pt x="95" y="54"/>
                    <a:pt x="95" y="54"/>
                  </a:cubicBezTo>
                  <a:lnTo>
                    <a:pt x="115" y="43"/>
                  </a:lnTo>
                  <a:close/>
                  <a:moveTo>
                    <a:pt x="43" y="78"/>
                  </a:moveTo>
                  <a:cubicBezTo>
                    <a:pt x="39" y="72"/>
                    <a:pt x="39" y="72"/>
                    <a:pt x="39" y="72"/>
                  </a:cubicBezTo>
                  <a:cubicBezTo>
                    <a:pt x="32" y="60"/>
                    <a:pt x="32" y="60"/>
                    <a:pt x="32" y="60"/>
                  </a:cubicBezTo>
                  <a:cubicBezTo>
                    <a:pt x="30" y="56"/>
                    <a:pt x="30" y="56"/>
                    <a:pt x="30" y="56"/>
                  </a:cubicBezTo>
                  <a:cubicBezTo>
                    <a:pt x="44" y="40"/>
                    <a:pt x="44" y="40"/>
                    <a:pt x="44" y="40"/>
                  </a:cubicBezTo>
                  <a:cubicBezTo>
                    <a:pt x="43" y="53"/>
                    <a:pt x="43" y="65"/>
                    <a:pt x="43" y="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04"/>
            <p:cNvSpPr>
              <a:spLocks/>
            </p:cNvSpPr>
            <p:nvPr/>
          </p:nvSpPr>
          <p:spPr bwMode="auto">
            <a:xfrm>
              <a:off x="3920214" y="4912413"/>
              <a:ext cx="64855" cy="78158"/>
            </a:xfrm>
            <a:custGeom>
              <a:avLst/>
              <a:gdLst>
                <a:gd name="T0" fmla="*/ 0 w 31"/>
                <a:gd name="T1" fmla="*/ 0 h 37"/>
                <a:gd name="T2" fmla="*/ 1 w 31"/>
                <a:gd name="T3" fmla="*/ 37 h 37"/>
                <a:gd name="T4" fmla="*/ 31 w 31"/>
                <a:gd name="T5" fmla="*/ 37 h 37"/>
                <a:gd name="T6" fmla="*/ 31 w 31"/>
                <a:gd name="T7" fmla="*/ 33 h 37"/>
                <a:gd name="T8" fmla="*/ 0 w 31"/>
                <a:gd name="T9" fmla="*/ 0 h 37"/>
              </a:gdLst>
              <a:ahLst/>
              <a:cxnLst>
                <a:cxn ang="0">
                  <a:pos x="T0" y="T1"/>
                </a:cxn>
                <a:cxn ang="0">
                  <a:pos x="T2" y="T3"/>
                </a:cxn>
                <a:cxn ang="0">
                  <a:pos x="T4" y="T5"/>
                </a:cxn>
                <a:cxn ang="0">
                  <a:pos x="T6" y="T7"/>
                </a:cxn>
                <a:cxn ang="0">
                  <a:pos x="T8" y="T9"/>
                </a:cxn>
              </a:cxnLst>
              <a:rect l="0" t="0" r="r" b="b"/>
              <a:pathLst>
                <a:path w="31" h="37">
                  <a:moveTo>
                    <a:pt x="0" y="0"/>
                  </a:moveTo>
                  <a:cubicBezTo>
                    <a:pt x="1" y="37"/>
                    <a:pt x="1" y="37"/>
                    <a:pt x="1" y="37"/>
                  </a:cubicBezTo>
                  <a:cubicBezTo>
                    <a:pt x="31" y="37"/>
                    <a:pt x="31" y="37"/>
                    <a:pt x="31" y="37"/>
                  </a:cubicBezTo>
                  <a:cubicBezTo>
                    <a:pt x="31" y="36"/>
                    <a:pt x="31" y="35"/>
                    <a:pt x="31" y="33"/>
                  </a:cubicBezTo>
                  <a:cubicBezTo>
                    <a:pt x="18" y="25"/>
                    <a:pt x="7" y="14"/>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305"/>
            <p:cNvSpPr>
              <a:spLocks/>
            </p:cNvSpPr>
            <p:nvPr/>
          </p:nvSpPr>
          <p:spPr bwMode="auto">
            <a:xfrm>
              <a:off x="4066552" y="4652997"/>
              <a:ext cx="56539" cy="44899"/>
            </a:xfrm>
            <a:custGeom>
              <a:avLst/>
              <a:gdLst>
                <a:gd name="T0" fmla="*/ 29 w 34"/>
                <a:gd name="T1" fmla="*/ 0 h 27"/>
                <a:gd name="T2" fmla="*/ 24 w 34"/>
                <a:gd name="T3" fmla="*/ 0 h 27"/>
                <a:gd name="T4" fmla="*/ 10 w 34"/>
                <a:gd name="T5" fmla="*/ 0 h 27"/>
                <a:gd name="T6" fmla="*/ 4 w 34"/>
                <a:gd name="T7" fmla="*/ 0 h 27"/>
                <a:gd name="T8" fmla="*/ 0 w 34"/>
                <a:gd name="T9" fmla="*/ 27 h 27"/>
                <a:gd name="T10" fmla="*/ 10 w 34"/>
                <a:gd name="T11" fmla="*/ 27 h 27"/>
                <a:gd name="T12" fmla="*/ 24 w 34"/>
                <a:gd name="T13" fmla="*/ 27 h 27"/>
                <a:gd name="T14" fmla="*/ 34 w 34"/>
                <a:gd name="T15" fmla="*/ 27 h 27"/>
                <a:gd name="T16" fmla="*/ 29 w 3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7">
                  <a:moveTo>
                    <a:pt x="29" y="0"/>
                  </a:moveTo>
                  <a:lnTo>
                    <a:pt x="24" y="0"/>
                  </a:lnTo>
                  <a:lnTo>
                    <a:pt x="10" y="0"/>
                  </a:lnTo>
                  <a:lnTo>
                    <a:pt x="4" y="0"/>
                  </a:lnTo>
                  <a:lnTo>
                    <a:pt x="0" y="27"/>
                  </a:lnTo>
                  <a:lnTo>
                    <a:pt x="10" y="27"/>
                  </a:lnTo>
                  <a:lnTo>
                    <a:pt x="24" y="27"/>
                  </a:lnTo>
                  <a:lnTo>
                    <a:pt x="34" y="27"/>
                  </a:lnTo>
                  <a:lnTo>
                    <a:pt x="29"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06"/>
            <p:cNvSpPr>
              <a:spLocks/>
            </p:cNvSpPr>
            <p:nvPr/>
          </p:nvSpPr>
          <p:spPr bwMode="auto">
            <a:xfrm>
              <a:off x="3991720" y="4662974"/>
              <a:ext cx="64855" cy="63191"/>
            </a:xfrm>
            <a:custGeom>
              <a:avLst/>
              <a:gdLst>
                <a:gd name="T0" fmla="*/ 21 w 39"/>
                <a:gd name="T1" fmla="*/ 0 h 38"/>
                <a:gd name="T2" fmla="*/ 16 w 39"/>
                <a:gd name="T3" fmla="*/ 3 h 38"/>
                <a:gd name="T4" fmla="*/ 5 w 39"/>
                <a:gd name="T5" fmla="*/ 9 h 38"/>
                <a:gd name="T6" fmla="*/ 0 w 39"/>
                <a:gd name="T7" fmla="*/ 13 h 38"/>
                <a:gd name="T8" fmla="*/ 10 w 39"/>
                <a:gd name="T9" fmla="*/ 38 h 38"/>
                <a:gd name="T10" fmla="*/ 17 w 39"/>
                <a:gd name="T11" fmla="*/ 33 h 38"/>
                <a:gd name="T12" fmla="*/ 30 w 39"/>
                <a:gd name="T13" fmla="*/ 25 h 38"/>
                <a:gd name="T14" fmla="*/ 39 w 39"/>
                <a:gd name="T15" fmla="*/ 20 h 38"/>
                <a:gd name="T16" fmla="*/ 21 w 39"/>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21" y="0"/>
                  </a:moveTo>
                  <a:lnTo>
                    <a:pt x="16" y="3"/>
                  </a:lnTo>
                  <a:lnTo>
                    <a:pt x="5" y="9"/>
                  </a:lnTo>
                  <a:lnTo>
                    <a:pt x="0" y="13"/>
                  </a:lnTo>
                  <a:lnTo>
                    <a:pt x="10" y="38"/>
                  </a:lnTo>
                  <a:lnTo>
                    <a:pt x="17" y="33"/>
                  </a:lnTo>
                  <a:lnTo>
                    <a:pt x="30" y="25"/>
                  </a:lnTo>
                  <a:lnTo>
                    <a:pt x="39" y="20"/>
                  </a:lnTo>
                  <a:lnTo>
                    <a:pt x="2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07"/>
            <p:cNvSpPr>
              <a:spLocks/>
            </p:cNvSpPr>
            <p:nvPr/>
          </p:nvSpPr>
          <p:spPr bwMode="auto">
            <a:xfrm>
              <a:off x="3935180" y="4712862"/>
              <a:ext cx="63191" cy="64855"/>
            </a:xfrm>
            <a:custGeom>
              <a:avLst/>
              <a:gdLst>
                <a:gd name="T0" fmla="*/ 13 w 38"/>
                <a:gd name="T1" fmla="*/ 0 h 39"/>
                <a:gd name="T2" fmla="*/ 9 w 38"/>
                <a:gd name="T3" fmla="*/ 5 h 39"/>
                <a:gd name="T4" fmla="*/ 3 w 38"/>
                <a:gd name="T5" fmla="*/ 18 h 39"/>
                <a:gd name="T6" fmla="*/ 0 w 38"/>
                <a:gd name="T7" fmla="*/ 23 h 39"/>
                <a:gd name="T8" fmla="*/ 20 w 38"/>
                <a:gd name="T9" fmla="*/ 39 h 39"/>
                <a:gd name="T10" fmla="*/ 25 w 38"/>
                <a:gd name="T11" fmla="*/ 31 h 39"/>
                <a:gd name="T12" fmla="*/ 33 w 38"/>
                <a:gd name="T13" fmla="*/ 19 h 39"/>
                <a:gd name="T14" fmla="*/ 38 w 38"/>
                <a:gd name="T15" fmla="*/ 10 h 39"/>
                <a:gd name="T16" fmla="*/ 13 w 38"/>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13" y="0"/>
                  </a:moveTo>
                  <a:lnTo>
                    <a:pt x="9" y="5"/>
                  </a:lnTo>
                  <a:lnTo>
                    <a:pt x="3" y="18"/>
                  </a:lnTo>
                  <a:lnTo>
                    <a:pt x="0" y="23"/>
                  </a:lnTo>
                  <a:lnTo>
                    <a:pt x="20" y="39"/>
                  </a:lnTo>
                  <a:lnTo>
                    <a:pt x="25" y="31"/>
                  </a:lnTo>
                  <a:lnTo>
                    <a:pt x="33" y="19"/>
                  </a:lnTo>
                  <a:lnTo>
                    <a:pt x="38" y="10"/>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308"/>
            <p:cNvSpPr>
              <a:spLocks/>
            </p:cNvSpPr>
            <p:nvPr/>
          </p:nvSpPr>
          <p:spPr bwMode="auto">
            <a:xfrm>
              <a:off x="3918551" y="4787694"/>
              <a:ext cx="43236" cy="54877"/>
            </a:xfrm>
            <a:custGeom>
              <a:avLst/>
              <a:gdLst>
                <a:gd name="T0" fmla="*/ 0 w 26"/>
                <a:gd name="T1" fmla="*/ 4 h 33"/>
                <a:gd name="T2" fmla="*/ 0 w 26"/>
                <a:gd name="T3" fmla="*/ 10 h 33"/>
                <a:gd name="T4" fmla="*/ 0 w 26"/>
                <a:gd name="T5" fmla="*/ 24 h 33"/>
                <a:gd name="T6" fmla="*/ 0 w 26"/>
                <a:gd name="T7" fmla="*/ 29 h 33"/>
                <a:gd name="T8" fmla="*/ 26 w 26"/>
                <a:gd name="T9" fmla="*/ 33 h 33"/>
                <a:gd name="T10" fmla="*/ 26 w 26"/>
                <a:gd name="T11" fmla="*/ 24 h 33"/>
                <a:gd name="T12" fmla="*/ 26 w 26"/>
                <a:gd name="T13" fmla="*/ 10 h 33"/>
                <a:gd name="T14" fmla="*/ 26 w 26"/>
                <a:gd name="T15" fmla="*/ 0 h 33"/>
                <a:gd name="T16" fmla="*/ 0 w 26"/>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3">
                  <a:moveTo>
                    <a:pt x="0" y="4"/>
                  </a:moveTo>
                  <a:lnTo>
                    <a:pt x="0" y="10"/>
                  </a:lnTo>
                  <a:lnTo>
                    <a:pt x="0" y="24"/>
                  </a:lnTo>
                  <a:lnTo>
                    <a:pt x="0" y="29"/>
                  </a:lnTo>
                  <a:lnTo>
                    <a:pt x="26" y="33"/>
                  </a:lnTo>
                  <a:lnTo>
                    <a:pt x="26" y="24"/>
                  </a:lnTo>
                  <a:lnTo>
                    <a:pt x="26" y="10"/>
                  </a:lnTo>
                  <a:lnTo>
                    <a:pt x="26" y="0"/>
                  </a:ln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09"/>
            <p:cNvSpPr>
              <a:spLocks/>
            </p:cNvSpPr>
            <p:nvPr/>
          </p:nvSpPr>
          <p:spPr bwMode="auto">
            <a:xfrm>
              <a:off x="3928529" y="4854211"/>
              <a:ext cx="61529" cy="64855"/>
            </a:xfrm>
            <a:custGeom>
              <a:avLst/>
              <a:gdLst>
                <a:gd name="T0" fmla="*/ 0 w 37"/>
                <a:gd name="T1" fmla="*/ 17 h 39"/>
                <a:gd name="T2" fmla="*/ 3 w 37"/>
                <a:gd name="T3" fmla="*/ 22 h 39"/>
                <a:gd name="T4" fmla="*/ 9 w 37"/>
                <a:gd name="T5" fmla="*/ 34 h 39"/>
                <a:gd name="T6" fmla="*/ 12 w 37"/>
                <a:gd name="T7" fmla="*/ 39 h 39"/>
                <a:gd name="T8" fmla="*/ 37 w 37"/>
                <a:gd name="T9" fmla="*/ 29 h 39"/>
                <a:gd name="T10" fmla="*/ 33 w 37"/>
                <a:gd name="T11" fmla="*/ 20 h 39"/>
                <a:gd name="T12" fmla="*/ 25 w 37"/>
                <a:gd name="T13" fmla="*/ 9 h 39"/>
                <a:gd name="T14" fmla="*/ 20 w 37"/>
                <a:gd name="T15" fmla="*/ 0 h 39"/>
                <a:gd name="T16" fmla="*/ 0 w 37"/>
                <a:gd name="T17" fmla="*/ 1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0" y="17"/>
                  </a:moveTo>
                  <a:lnTo>
                    <a:pt x="3" y="22"/>
                  </a:lnTo>
                  <a:lnTo>
                    <a:pt x="9" y="34"/>
                  </a:lnTo>
                  <a:lnTo>
                    <a:pt x="12" y="39"/>
                  </a:lnTo>
                  <a:lnTo>
                    <a:pt x="37" y="29"/>
                  </a:lnTo>
                  <a:lnTo>
                    <a:pt x="33" y="20"/>
                  </a:lnTo>
                  <a:lnTo>
                    <a:pt x="25" y="9"/>
                  </a:lnTo>
                  <a:lnTo>
                    <a:pt x="20" y="0"/>
                  </a:lnTo>
                  <a:lnTo>
                    <a:pt x="0" y="1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10"/>
            <p:cNvSpPr>
              <a:spLocks/>
            </p:cNvSpPr>
            <p:nvPr/>
          </p:nvSpPr>
          <p:spPr bwMode="auto">
            <a:xfrm>
              <a:off x="3978416" y="4912413"/>
              <a:ext cx="64855" cy="63191"/>
            </a:xfrm>
            <a:custGeom>
              <a:avLst/>
              <a:gdLst>
                <a:gd name="T0" fmla="*/ 0 w 39"/>
                <a:gd name="T1" fmla="*/ 26 h 38"/>
                <a:gd name="T2" fmla="*/ 5 w 39"/>
                <a:gd name="T3" fmla="*/ 28 h 38"/>
                <a:gd name="T4" fmla="*/ 18 w 39"/>
                <a:gd name="T5" fmla="*/ 36 h 38"/>
                <a:gd name="T6" fmla="*/ 23 w 39"/>
                <a:gd name="T7" fmla="*/ 38 h 38"/>
                <a:gd name="T8" fmla="*/ 39 w 39"/>
                <a:gd name="T9" fmla="*/ 17 h 38"/>
                <a:gd name="T10" fmla="*/ 30 w 39"/>
                <a:gd name="T11" fmla="*/ 12 h 38"/>
                <a:gd name="T12" fmla="*/ 19 w 39"/>
                <a:gd name="T13" fmla="*/ 6 h 38"/>
                <a:gd name="T14" fmla="*/ 10 w 39"/>
                <a:gd name="T15" fmla="*/ 0 h 38"/>
                <a:gd name="T16" fmla="*/ 0 w 39"/>
                <a:gd name="T1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0" y="26"/>
                  </a:moveTo>
                  <a:lnTo>
                    <a:pt x="5" y="28"/>
                  </a:lnTo>
                  <a:lnTo>
                    <a:pt x="18" y="36"/>
                  </a:lnTo>
                  <a:lnTo>
                    <a:pt x="23" y="38"/>
                  </a:lnTo>
                  <a:lnTo>
                    <a:pt x="39" y="17"/>
                  </a:lnTo>
                  <a:lnTo>
                    <a:pt x="30" y="12"/>
                  </a:lnTo>
                  <a:lnTo>
                    <a:pt x="19" y="6"/>
                  </a:lnTo>
                  <a:lnTo>
                    <a:pt x="10"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311"/>
            <p:cNvSpPr>
              <a:spLocks/>
            </p:cNvSpPr>
            <p:nvPr/>
          </p:nvSpPr>
          <p:spPr bwMode="auto">
            <a:xfrm>
              <a:off x="4054911" y="4947335"/>
              <a:ext cx="53214" cy="43236"/>
            </a:xfrm>
            <a:custGeom>
              <a:avLst/>
              <a:gdLst>
                <a:gd name="T0" fmla="*/ 3 w 32"/>
                <a:gd name="T1" fmla="*/ 26 h 26"/>
                <a:gd name="T2" fmla="*/ 8 w 32"/>
                <a:gd name="T3" fmla="*/ 26 h 26"/>
                <a:gd name="T4" fmla="*/ 23 w 32"/>
                <a:gd name="T5" fmla="*/ 26 h 26"/>
                <a:gd name="T6" fmla="*/ 28 w 32"/>
                <a:gd name="T7" fmla="*/ 26 h 26"/>
                <a:gd name="T8" fmla="*/ 32 w 32"/>
                <a:gd name="T9" fmla="*/ 0 h 26"/>
                <a:gd name="T10" fmla="*/ 23 w 32"/>
                <a:gd name="T11" fmla="*/ 0 h 26"/>
                <a:gd name="T12" fmla="*/ 8 w 32"/>
                <a:gd name="T13" fmla="*/ 0 h 26"/>
                <a:gd name="T14" fmla="*/ 0 w 32"/>
                <a:gd name="T15" fmla="*/ 0 h 26"/>
                <a:gd name="T16" fmla="*/ 3 w 3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6">
                  <a:moveTo>
                    <a:pt x="3" y="26"/>
                  </a:moveTo>
                  <a:lnTo>
                    <a:pt x="8" y="26"/>
                  </a:lnTo>
                  <a:lnTo>
                    <a:pt x="23" y="26"/>
                  </a:lnTo>
                  <a:lnTo>
                    <a:pt x="28" y="26"/>
                  </a:lnTo>
                  <a:lnTo>
                    <a:pt x="32" y="0"/>
                  </a:lnTo>
                  <a:lnTo>
                    <a:pt x="23" y="0"/>
                  </a:lnTo>
                  <a:lnTo>
                    <a:pt x="8" y="0"/>
                  </a:lnTo>
                  <a:lnTo>
                    <a:pt x="0" y="0"/>
                  </a:lnTo>
                  <a:lnTo>
                    <a:pt x="3" y="2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12"/>
            <p:cNvSpPr>
              <a:spLocks/>
            </p:cNvSpPr>
            <p:nvPr/>
          </p:nvSpPr>
          <p:spPr bwMode="auto">
            <a:xfrm>
              <a:off x="4121428" y="4919065"/>
              <a:ext cx="61529" cy="63191"/>
            </a:xfrm>
            <a:custGeom>
              <a:avLst/>
              <a:gdLst>
                <a:gd name="T0" fmla="*/ 16 w 37"/>
                <a:gd name="T1" fmla="*/ 38 h 38"/>
                <a:gd name="T2" fmla="*/ 21 w 37"/>
                <a:gd name="T3" fmla="*/ 35 h 38"/>
                <a:gd name="T4" fmla="*/ 34 w 37"/>
                <a:gd name="T5" fmla="*/ 28 h 38"/>
                <a:gd name="T6" fmla="*/ 37 w 37"/>
                <a:gd name="T7" fmla="*/ 25 h 38"/>
                <a:gd name="T8" fmla="*/ 29 w 37"/>
                <a:gd name="T9" fmla="*/ 0 h 38"/>
                <a:gd name="T10" fmla="*/ 20 w 37"/>
                <a:gd name="T11" fmla="*/ 5 h 38"/>
                <a:gd name="T12" fmla="*/ 7 w 37"/>
                <a:gd name="T13" fmla="*/ 12 h 38"/>
                <a:gd name="T14" fmla="*/ 0 w 37"/>
                <a:gd name="T15" fmla="*/ 17 h 38"/>
                <a:gd name="T16" fmla="*/ 16 w 37"/>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16" y="38"/>
                  </a:moveTo>
                  <a:lnTo>
                    <a:pt x="21" y="35"/>
                  </a:lnTo>
                  <a:lnTo>
                    <a:pt x="34" y="28"/>
                  </a:lnTo>
                  <a:lnTo>
                    <a:pt x="37" y="25"/>
                  </a:lnTo>
                  <a:lnTo>
                    <a:pt x="29" y="0"/>
                  </a:lnTo>
                  <a:lnTo>
                    <a:pt x="20" y="5"/>
                  </a:lnTo>
                  <a:lnTo>
                    <a:pt x="7" y="12"/>
                  </a:lnTo>
                  <a:lnTo>
                    <a:pt x="0" y="17"/>
                  </a:lnTo>
                  <a:lnTo>
                    <a:pt x="16" y="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13"/>
            <p:cNvSpPr>
              <a:spLocks/>
            </p:cNvSpPr>
            <p:nvPr/>
          </p:nvSpPr>
          <p:spPr bwMode="auto">
            <a:xfrm>
              <a:off x="4179631" y="4867515"/>
              <a:ext cx="61529" cy="63191"/>
            </a:xfrm>
            <a:custGeom>
              <a:avLst/>
              <a:gdLst>
                <a:gd name="T0" fmla="*/ 25 w 37"/>
                <a:gd name="T1" fmla="*/ 38 h 38"/>
                <a:gd name="T2" fmla="*/ 27 w 37"/>
                <a:gd name="T3" fmla="*/ 33 h 38"/>
                <a:gd name="T4" fmla="*/ 34 w 37"/>
                <a:gd name="T5" fmla="*/ 21 h 38"/>
                <a:gd name="T6" fmla="*/ 37 w 37"/>
                <a:gd name="T7" fmla="*/ 16 h 38"/>
                <a:gd name="T8" fmla="*/ 16 w 37"/>
                <a:gd name="T9" fmla="*/ 0 h 38"/>
                <a:gd name="T10" fmla="*/ 11 w 37"/>
                <a:gd name="T11" fmla="*/ 7 h 38"/>
                <a:gd name="T12" fmla="*/ 5 w 37"/>
                <a:gd name="T13" fmla="*/ 20 h 38"/>
                <a:gd name="T14" fmla="*/ 0 w 37"/>
                <a:gd name="T15" fmla="*/ 27 h 38"/>
                <a:gd name="T16" fmla="*/ 25 w 37"/>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25" y="38"/>
                  </a:moveTo>
                  <a:lnTo>
                    <a:pt x="27" y="33"/>
                  </a:lnTo>
                  <a:lnTo>
                    <a:pt x="34" y="21"/>
                  </a:lnTo>
                  <a:lnTo>
                    <a:pt x="37" y="16"/>
                  </a:lnTo>
                  <a:lnTo>
                    <a:pt x="16" y="0"/>
                  </a:lnTo>
                  <a:lnTo>
                    <a:pt x="11" y="7"/>
                  </a:lnTo>
                  <a:lnTo>
                    <a:pt x="5" y="20"/>
                  </a:lnTo>
                  <a:lnTo>
                    <a:pt x="0" y="27"/>
                  </a:lnTo>
                  <a:lnTo>
                    <a:pt x="25" y="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14"/>
            <p:cNvSpPr>
              <a:spLocks/>
            </p:cNvSpPr>
            <p:nvPr/>
          </p:nvSpPr>
          <p:spPr bwMode="auto">
            <a:xfrm>
              <a:off x="4212889" y="4800998"/>
              <a:ext cx="43236" cy="56539"/>
            </a:xfrm>
            <a:custGeom>
              <a:avLst/>
              <a:gdLst>
                <a:gd name="T0" fmla="*/ 26 w 26"/>
                <a:gd name="T1" fmla="*/ 30 h 34"/>
                <a:gd name="T2" fmla="*/ 26 w 26"/>
                <a:gd name="T3" fmla="*/ 24 h 34"/>
                <a:gd name="T4" fmla="*/ 26 w 26"/>
                <a:gd name="T5" fmla="*/ 10 h 34"/>
                <a:gd name="T6" fmla="*/ 26 w 26"/>
                <a:gd name="T7" fmla="*/ 5 h 34"/>
                <a:gd name="T8" fmla="*/ 0 w 26"/>
                <a:gd name="T9" fmla="*/ 0 h 34"/>
                <a:gd name="T10" fmla="*/ 0 w 26"/>
                <a:gd name="T11" fmla="*/ 10 h 34"/>
                <a:gd name="T12" fmla="*/ 0 w 26"/>
                <a:gd name="T13" fmla="*/ 24 h 34"/>
                <a:gd name="T14" fmla="*/ 0 w 26"/>
                <a:gd name="T15" fmla="*/ 34 h 34"/>
                <a:gd name="T16" fmla="*/ 26 w 26"/>
                <a:gd name="T1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4">
                  <a:moveTo>
                    <a:pt x="26" y="30"/>
                  </a:moveTo>
                  <a:lnTo>
                    <a:pt x="26" y="24"/>
                  </a:lnTo>
                  <a:lnTo>
                    <a:pt x="26" y="10"/>
                  </a:lnTo>
                  <a:lnTo>
                    <a:pt x="26" y="5"/>
                  </a:lnTo>
                  <a:lnTo>
                    <a:pt x="0" y="0"/>
                  </a:lnTo>
                  <a:lnTo>
                    <a:pt x="0" y="10"/>
                  </a:lnTo>
                  <a:lnTo>
                    <a:pt x="0" y="24"/>
                  </a:lnTo>
                  <a:lnTo>
                    <a:pt x="0" y="34"/>
                  </a:lnTo>
                  <a:lnTo>
                    <a:pt x="26" y="3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15"/>
            <p:cNvSpPr>
              <a:spLocks/>
            </p:cNvSpPr>
            <p:nvPr/>
          </p:nvSpPr>
          <p:spPr bwMode="auto">
            <a:xfrm>
              <a:off x="4186282" y="4726166"/>
              <a:ext cx="61529" cy="64855"/>
            </a:xfrm>
            <a:custGeom>
              <a:avLst/>
              <a:gdLst>
                <a:gd name="T0" fmla="*/ 37 w 37"/>
                <a:gd name="T1" fmla="*/ 21 h 39"/>
                <a:gd name="T2" fmla="*/ 35 w 37"/>
                <a:gd name="T3" fmla="*/ 16 h 39"/>
                <a:gd name="T4" fmla="*/ 27 w 37"/>
                <a:gd name="T5" fmla="*/ 5 h 39"/>
                <a:gd name="T6" fmla="*/ 25 w 37"/>
                <a:gd name="T7" fmla="*/ 0 h 39"/>
                <a:gd name="T8" fmla="*/ 0 w 37"/>
                <a:gd name="T9" fmla="*/ 10 h 39"/>
                <a:gd name="T10" fmla="*/ 5 w 37"/>
                <a:gd name="T11" fmla="*/ 17 h 39"/>
                <a:gd name="T12" fmla="*/ 11 w 37"/>
                <a:gd name="T13" fmla="*/ 30 h 39"/>
                <a:gd name="T14" fmla="*/ 16 w 37"/>
                <a:gd name="T15" fmla="*/ 39 h 39"/>
                <a:gd name="T16" fmla="*/ 37 w 37"/>
                <a:gd name="T17"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7" y="21"/>
                  </a:moveTo>
                  <a:lnTo>
                    <a:pt x="35" y="16"/>
                  </a:lnTo>
                  <a:lnTo>
                    <a:pt x="27" y="5"/>
                  </a:lnTo>
                  <a:lnTo>
                    <a:pt x="25" y="0"/>
                  </a:lnTo>
                  <a:lnTo>
                    <a:pt x="0" y="10"/>
                  </a:lnTo>
                  <a:lnTo>
                    <a:pt x="5" y="17"/>
                  </a:lnTo>
                  <a:lnTo>
                    <a:pt x="11" y="30"/>
                  </a:lnTo>
                  <a:lnTo>
                    <a:pt x="16" y="39"/>
                  </a:lnTo>
                  <a:lnTo>
                    <a:pt x="37" y="2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316"/>
            <p:cNvSpPr>
              <a:spLocks/>
            </p:cNvSpPr>
            <p:nvPr/>
          </p:nvSpPr>
          <p:spPr bwMode="auto">
            <a:xfrm>
              <a:off x="4131405" y="4669626"/>
              <a:ext cx="64855" cy="61529"/>
            </a:xfrm>
            <a:custGeom>
              <a:avLst/>
              <a:gdLst>
                <a:gd name="T0" fmla="*/ 39 w 39"/>
                <a:gd name="T1" fmla="*/ 12 h 37"/>
                <a:gd name="T2" fmla="*/ 34 w 39"/>
                <a:gd name="T3" fmla="*/ 10 h 37"/>
                <a:gd name="T4" fmla="*/ 23 w 39"/>
                <a:gd name="T5" fmla="*/ 2 h 37"/>
                <a:gd name="T6" fmla="*/ 17 w 39"/>
                <a:gd name="T7" fmla="*/ 0 h 37"/>
                <a:gd name="T8" fmla="*/ 0 w 39"/>
                <a:gd name="T9" fmla="*/ 21 h 37"/>
                <a:gd name="T10" fmla="*/ 9 w 39"/>
                <a:gd name="T11" fmla="*/ 25 h 37"/>
                <a:gd name="T12" fmla="*/ 21 w 39"/>
                <a:gd name="T13" fmla="*/ 32 h 37"/>
                <a:gd name="T14" fmla="*/ 29 w 39"/>
                <a:gd name="T15" fmla="*/ 37 h 37"/>
                <a:gd name="T16" fmla="*/ 39 w 39"/>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7">
                  <a:moveTo>
                    <a:pt x="39" y="12"/>
                  </a:moveTo>
                  <a:lnTo>
                    <a:pt x="34" y="10"/>
                  </a:lnTo>
                  <a:lnTo>
                    <a:pt x="23" y="2"/>
                  </a:lnTo>
                  <a:lnTo>
                    <a:pt x="17" y="0"/>
                  </a:lnTo>
                  <a:lnTo>
                    <a:pt x="0" y="21"/>
                  </a:lnTo>
                  <a:lnTo>
                    <a:pt x="9" y="25"/>
                  </a:lnTo>
                  <a:lnTo>
                    <a:pt x="21" y="32"/>
                  </a:lnTo>
                  <a:lnTo>
                    <a:pt x="29" y="37"/>
                  </a:lnTo>
                  <a:lnTo>
                    <a:pt x="39" y="1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317"/>
            <p:cNvSpPr>
              <a:spLocks noEditPoints="1"/>
            </p:cNvSpPr>
            <p:nvPr/>
          </p:nvSpPr>
          <p:spPr bwMode="auto">
            <a:xfrm>
              <a:off x="3948484" y="4681267"/>
              <a:ext cx="279371" cy="282697"/>
            </a:xfrm>
            <a:custGeom>
              <a:avLst/>
              <a:gdLst>
                <a:gd name="T0" fmla="*/ 67 w 134"/>
                <a:gd name="T1" fmla="*/ 135 h 135"/>
                <a:gd name="T2" fmla="*/ 0 w 134"/>
                <a:gd name="T3" fmla="*/ 67 h 135"/>
                <a:gd name="T4" fmla="*/ 67 w 134"/>
                <a:gd name="T5" fmla="*/ 0 h 135"/>
                <a:gd name="T6" fmla="*/ 134 w 134"/>
                <a:gd name="T7" fmla="*/ 67 h 135"/>
                <a:gd name="T8" fmla="*/ 67 w 134"/>
                <a:gd name="T9" fmla="*/ 135 h 135"/>
                <a:gd name="T10" fmla="*/ 67 w 134"/>
                <a:gd name="T11" fmla="*/ 20 h 135"/>
                <a:gd name="T12" fmla="*/ 20 w 134"/>
                <a:gd name="T13" fmla="*/ 67 h 135"/>
                <a:gd name="T14" fmla="*/ 67 w 134"/>
                <a:gd name="T15" fmla="*/ 115 h 135"/>
                <a:gd name="T16" fmla="*/ 114 w 134"/>
                <a:gd name="T17" fmla="*/ 67 h 135"/>
                <a:gd name="T18" fmla="*/ 67 w 134"/>
                <a:gd name="T19" fmla="*/ 2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5">
                  <a:moveTo>
                    <a:pt x="67" y="135"/>
                  </a:moveTo>
                  <a:cubicBezTo>
                    <a:pt x="30" y="135"/>
                    <a:pt x="0" y="105"/>
                    <a:pt x="0" y="67"/>
                  </a:cubicBezTo>
                  <a:cubicBezTo>
                    <a:pt x="0" y="30"/>
                    <a:pt x="30" y="0"/>
                    <a:pt x="67" y="0"/>
                  </a:cubicBezTo>
                  <a:cubicBezTo>
                    <a:pt x="104" y="0"/>
                    <a:pt x="134" y="30"/>
                    <a:pt x="134" y="67"/>
                  </a:cubicBezTo>
                  <a:cubicBezTo>
                    <a:pt x="134" y="105"/>
                    <a:pt x="104" y="135"/>
                    <a:pt x="67" y="135"/>
                  </a:cubicBezTo>
                  <a:close/>
                  <a:moveTo>
                    <a:pt x="67" y="20"/>
                  </a:moveTo>
                  <a:cubicBezTo>
                    <a:pt x="41" y="20"/>
                    <a:pt x="20" y="41"/>
                    <a:pt x="20" y="67"/>
                  </a:cubicBezTo>
                  <a:cubicBezTo>
                    <a:pt x="20" y="93"/>
                    <a:pt x="41" y="115"/>
                    <a:pt x="67" y="115"/>
                  </a:cubicBezTo>
                  <a:cubicBezTo>
                    <a:pt x="93" y="115"/>
                    <a:pt x="114" y="93"/>
                    <a:pt x="114" y="67"/>
                  </a:cubicBezTo>
                  <a:cubicBezTo>
                    <a:pt x="114" y="41"/>
                    <a:pt x="93" y="20"/>
                    <a:pt x="67"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Oval 318"/>
            <p:cNvSpPr>
              <a:spLocks noChangeArrowheads="1"/>
            </p:cNvSpPr>
            <p:nvPr/>
          </p:nvSpPr>
          <p:spPr bwMode="auto">
            <a:xfrm>
              <a:off x="4028304" y="4762750"/>
              <a:ext cx="119731" cy="119731"/>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4" name="组合 43"/>
          <p:cNvGrpSpPr/>
          <p:nvPr/>
        </p:nvGrpSpPr>
        <p:grpSpPr>
          <a:xfrm>
            <a:off x="4058048" y="1067689"/>
            <a:ext cx="371920" cy="508431"/>
            <a:chOff x="9471056" y="533934"/>
            <a:chExt cx="444000" cy="606967"/>
          </a:xfrm>
          <a:solidFill>
            <a:schemeClr val="bg1"/>
          </a:solidFill>
        </p:grpSpPr>
        <p:sp>
          <p:nvSpPr>
            <p:cNvPr id="45" name="Freeform 324"/>
            <p:cNvSpPr>
              <a:spLocks noEditPoints="1"/>
            </p:cNvSpPr>
            <p:nvPr/>
          </p:nvSpPr>
          <p:spPr bwMode="auto">
            <a:xfrm>
              <a:off x="9725483" y="871507"/>
              <a:ext cx="91461" cy="93124"/>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3 w 44"/>
                <a:gd name="T13" fmla="*/ 22 h 44"/>
                <a:gd name="T14" fmla="*/ 22 w 44"/>
                <a:gd name="T15" fmla="*/ 31 h 44"/>
                <a:gd name="T16" fmla="*/ 32 w 44"/>
                <a:gd name="T17" fmla="*/ 22 h 44"/>
                <a:gd name="T18" fmla="*/ 22 w 44"/>
                <a:gd name="T19"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12"/>
                  </a:moveTo>
                  <a:cubicBezTo>
                    <a:pt x="17" y="12"/>
                    <a:pt x="13" y="17"/>
                    <a:pt x="13" y="22"/>
                  </a:cubicBezTo>
                  <a:cubicBezTo>
                    <a:pt x="13" y="27"/>
                    <a:pt x="17" y="31"/>
                    <a:pt x="22" y="31"/>
                  </a:cubicBezTo>
                  <a:cubicBezTo>
                    <a:pt x="27" y="31"/>
                    <a:pt x="32" y="27"/>
                    <a:pt x="32" y="22"/>
                  </a:cubicBezTo>
                  <a:cubicBezTo>
                    <a:pt x="32" y="17"/>
                    <a:pt x="27" y="12"/>
                    <a:pt x="22"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325"/>
            <p:cNvSpPr>
              <a:spLocks noEditPoints="1"/>
            </p:cNvSpPr>
            <p:nvPr/>
          </p:nvSpPr>
          <p:spPr bwMode="auto">
            <a:xfrm>
              <a:off x="9471056" y="701889"/>
              <a:ext cx="434024" cy="439012"/>
            </a:xfrm>
            <a:custGeom>
              <a:avLst/>
              <a:gdLst>
                <a:gd name="T0" fmla="*/ 145 w 208"/>
                <a:gd name="T1" fmla="*/ 24 h 211"/>
                <a:gd name="T2" fmla="*/ 174 w 208"/>
                <a:gd name="T3" fmla="*/ 48 h 211"/>
                <a:gd name="T4" fmla="*/ 132 w 208"/>
                <a:gd name="T5" fmla="*/ 22 h 211"/>
                <a:gd name="T6" fmla="*/ 104 w 208"/>
                <a:gd name="T7" fmla="*/ 0 h 211"/>
                <a:gd name="T8" fmla="*/ 104 w 208"/>
                <a:gd name="T9" fmla="*/ 211 h 211"/>
                <a:gd name="T10" fmla="*/ 163 w 208"/>
                <a:gd name="T11" fmla="*/ 19 h 211"/>
                <a:gd name="T12" fmla="*/ 131 w 208"/>
                <a:gd name="T13" fmla="*/ 55 h 211"/>
                <a:gd name="T14" fmla="*/ 104 w 208"/>
                <a:gd name="T15" fmla="*/ 17 h 211"/>
                <a:gd name="T16" fmla="*/ 63 w 208"/>
                <a:gd name="T17" fmla="*/ 53 h 211"/>
                <a:gd name="T18" fmla="*/ 78 w 208"/>
                <a:gd name="T19" fmla="*/ 18 h 211"/>
                <a:gd name="T20" fmla="*/ 60 w 208"/>
                <a:gd name="T21" fmla="*/ 67 h 211"/>
                <a:gd name="T22" fmla="*/ 14 w 208"/>
                <a:gd name="T23" fmla="*/ 99 h 211"/>
                <a:gd name="T24" fmla="*/ 26 w 208"/>
                <a:gd name="T25" fmla="*/ 151 h 211"/>
                <a:gd name="T26" fmla="*/ 56 w 208"/>
                <a:gd name="T27" fmla="*/ 113 h 211"/>
                <a:gd name="T28" fmla="*/ 26 w 208"/>
                <a:gd name="T29" fmla="*/ 151 h 211"/>
                <a:gd name="T30" fmla="*/ 63 w 208"/>
                <a:gd name="T31" fmla="*/ 158 h 211"/>
                <a:gd name="T32" fmla="*/ 34 w 208"/>
                <a:gd name="T33" fmla="*/ 163 h 211"/>
                <a:gd name="T34" fmla="*/ 77 w 208"/>
                <a:gd name="T35" fmla="*/ 157 h 211"/>
                <a:gd name="T36" fmla="*/ 104 w 208"/>
                <a:gd name="T37" fmla="*/ 194 h 211"/>
                <a:gd name="T38" fmla="*/ 145 w 208"/>
                <a:gd name="T39" fmla="*/ 158 h 211"/>
                <a:gd name="T40" fmla="*/ 129 w 208"/>
                <a:gd name="T41" fmla="*/ 193 h 211"/>
                <a:gd name="T42" fmla="*/ 148 w 208"/>
                <a:gd name="T43" fmla="*/ 144 h 211"/>
                <a:gd name="T44" fmla="*/ 144 w 208"/>
                <a:gd name="T45" fmla="*/ 120 h 211"/>
                <a:gd name="T46" fmla="*/ 134 w 208"/>
                <a:gd name="T47" fmla="*/ 143 h 211"/>
                <a:gd name="T48" fmla="*/ 71 w 208"/>
                <a:gd name="T49" fmla="*/ 113 h 211"/>
                <a:gd name="T50" fmla="*/ 128 w 208"/>
                <a:gd name="T51" fmla="*/ 104 h 211"/>
                <a:gd name="T52" fmla="*/ 71 w 208"/>
                <a:gd name="T53" fmla="*/ 99 h 211"/>
                <a:gd name="T54" fmla="*/ 104 w 208"/>
                <a:gd name="T55" fmla="*/ 70 h 211"/>
                <a:gd name="T56" fmla="*/ 137 w 208"/>
                <a:gd name="T57" fmla="*/ 90 h 211"/>
                <a:gd name="T58" fmla="*/ 151 w 208"/>
                <a:gd name="T59" fmla="*/ 89 h 211"/>
                <a:gd name="T60" fmla="*/ 182 w 208"/>
                <a:gd name="T61" fmla="*/ 60 h 211"/>
                <a:gd name="T62" fmla="*/ 159 w 208"/>
                <a:gd name="T63" fmla="*/ 99 h 211"/>
                <a:gd name="T64" fmla="*/ 157 w 208"/>
                <a:gd name="T65" fmla="*/ 113 h 211"/>
                <a:gd name="T66" fmla="*/ 182 w 208"/>
                <a:gd name="T67" fmla="*/ 15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211">
                  <a:moveTo>
                    <a:pt x="163" y="19"/>
                  </a:moveTo>
                  <a:cubicBezTo>
                    <a:pt x="158" y="22"/>
                    <a:pt x="151" y="24"/>
                    <a:pt x="145" y="24"/>
                  </a:cubicBezTo>
                  <a:cubicBezTo>
                    <a:pt x="145" y="24"/>
                    <a:pt x="144" y="24"/>
                    <a:pt x="144" y="24"/>
                  </a:cubicBezTo>
                  <a:cubicBezTo>
                    <a:pt x="156" y="30"/>
                    <a:pt x="166" y="38"/>
                    <a:pt x="174" y="48"/>
                  </a:cubicBezTo>
                  <a:cubicBezTo>
                    <a:pt x="164" y="50"/>
                    <a:pt x="155" y="52"/>
                    <a:pt x="145" y="53"/>
                  </a:cubicBezTo>
                  <a:cubicBezTo>
                    <a:pt x="142" y="40"/>
                    <a:pt x="137" y="30"/>
                    <a:pt x="132" y="22"/>
                  </a:cubicBezTo>
                  <a:cubicBezTo>
                    <a:pt x="122" y="18"/>
                    <a:pt x="115" y="10"/>
                    <a:pt x="111" y="0"/>
                  </a:cubicBezTo>
                  <a:cubicBezTo>
                    <a:pt x="109" y="0"/>
                    <a:pt x="106" y="0"/>
                    <a:pt x="104" y="0"/>
                  </a:cubicBezTo>
                  <a:cubicBezTo>
                    <a:pt x="46" y="0"/>
                    <a:pt x="0" y="47"/>
                    <a:pt x="0" y="106"/>
                  </a:cubicBezTo>
                  <a:cubicBezTo>
                    <a:pt x="0" y="164"/>
                    <a:pt x="46" y="211"/>
                    <a:pt x="104" y="211"/>
                  </a:cubicBezTo>
                  <a:cubicBezTo>
                    <a:pt x="161" y="211"/>
                    <a:pt x="208" y="164"/>
                    <a:pt x="208" y="106"/>
                  </a:cubicBezTo>
                  <a:cubicBezTo>
                    <a:pt x="208" y="70"/>
                    <a:pt x="190" y="38"/>
                    <a:pt x="163" y="19"/>
                  </a:cubicBezTo>
                  <a:close/>
                  <a:moveTo>
                    <a:pt x="104" y="17"/>
                  </a:moveTo>
                  <a:cubicBezTo>
                    <a:pt x="114" y="17"/>
                    <a:pt x="124" y="31"/>
                    <a:pt x="131" y="55"/>
                  </a:cubicBezTo>
                  <a:cubicBezTo>
                    <a:pt x="113" y="56"/>
                    <a:pt x="95" y="56"/>
                    <a:pt x="77" y="55"/>
                  </a:cubicBezTo>
                  <a:cubicBezTo>
                    <a:pt x="83" y="31"/>
                    <a:pt x="94" y="17"/>
                    <a:pt x="104" y="17"/>
                  </a:cubicBezTo>
                  <a:close/>
                  <a:moveTo>
                    <a:pt x="78" y="18"/>
                  </a:moveTo>
                  <a:cubicBezTo>
                    <a:pt x="72" y="27"/>
                    <a:pt x="66" y="39"/>
                    <a:pt x="63" y="53"/>
                  </a:cubicBezTo>
                  <a:cubicBezTo>
                    <a:pt x="53" y="52"/>
                    <a:pt x="44" y="50"/>
                    <a:pt x="34" y="48"/>
                  </a:cubicBezTo>
                  <a:cubicBezTo>
                    <a:pt x="45" y="34"/>
                    <a:pt x="61" y="23"/>
                    <a:pt x="78" y="18"/>
                  </a:cubicBezTo>
                  <a:close/>
                  <a:moveTo>
                    <a:pt x="26" y="60"/>
                  </a:moveTo>
                  <a:cubicBezTo>
                    <a:pt x="37" y="63"/>
                    <a:pt x="48" y="65"/>
                    <a:pt x="60" y="67"/>
                  </a:cubicBezTo>
                  <a:cubicBezTo>
                    <a:pt x="58" y="77"/>
                    <a:pt x="57" y="87"/>
                    <a:pt x="56" y="99"/>
                  </a:cubicBezTo>
                  <a:cubicBezTo>
                    <a:pt x="14" y="99"/>
                    <a:pt x="14" y="99"/>
                    <a:pt x="14" y="99"/>
                  </a:cubicBezTo>
                  <a:cubicBezTo>
                    <a:pt x="15" y="85"/>
                    <a:pt x="19" y="72"/>
                    <a:pt x="26" y="60"/>
                  </a:cubicBezTo>
                  <a:close/>
                  <a:moveTo>
                    <a:pt x="26" y="151"/>
                  </a:moveTo>
                  <a:cubicBezTo>
                    <a:pt x="19" y="140"/>
                    <a:pt x="15" y="127"/>
                    <a:pt x="14" y="113"/>
                  </a:cubicBezTo>
                  <a:cubicBezTo>
                    <a:pt x="56" y="113"/>
                    <a:pt x="56" y="113"/>
                    <a:pt x="56" y="113"/>
                  </a:cubicBezTo>
                  <a:cubicBezTo>
                    <a:pt x="57" y="124"/>
                    <a:pt x="58" y="135"/>
                    <a:pt x="60" y="144"/>
                  </a:cubicBezTo>
                  <a:cubicBezTo>
                    <a:pt x="48" y="146"/>
                    <a:pt x="37" y="148"/>
                    <a:pt x="26" y="151"/>
                  </a:cubicBezTo>
                  <a:close/>
                  <a:moveTo>
                    <a:pt x="34" y="163"/>
                  </a:moveTo>
                  <a:cubicBezTo>
                    <a:pt x="44" y="161"/>
                    <a:pt x="53" y="159"/>
                    <a:pt x="63" y="158"/>
                  </a:cubicBezTo>
                  <a:cubicBezTo>
                    <a:pt x="66" y="173"/>
                    <a:pt x="72" y="185"/>
                    <a:pt x="78" y="193"/>
                  </a:cubicBezTo>
                  <a:cubicBezTo>
                    <a:pt x="61" y="188"/>
                    <a:pt x="45" y="177"/>
                    <a:pt x="34" y="163"/>
                  </a:cubicBezTo>
                  <a:close/>
                  <a:moveTo>
                    <a:pt x="104" y="194"/>
                  </a:moveTo>
                  <a:cubicBezTo>
                    <a:pt x="94" y="194"/>
                    <a:pt x="83" y="180"/>
                    <a:pt x="77" y="157"/>
                  </a:cubicBezTo>
                  <a:cubicBezTo>
                    <a:pt x="95" y="155"/>
                    <a:pt x="113" y="155"/>
                    <a:pt x="131" y="157"/>
                  </a:cubicBezTo>
                  <a:cubicBezTo>
                    <a:pt x="124" y="180"/>
                    <a:pt x="114" y="194"/>
                    <a:pt x="104" y="194"/>
                  </a:cubicBezTo>
                  <a:close/>
                  <a:moveTo>
                    <a:pt x="129" y="193"/>
                  </a:moveTo>
                  <a:cubicBezTo>
                    <a:pt x="136" y="185"/>
                    <a:pt x="141" y="173"/>
                    <a:pt x="145" y="158"/>
                  </a:cubicBezTo>
                  <a:cubicBezTo>
                    <a:pt x="155" y="159"/>
                    <a:pt x="164" y="161"/>
                    <a:pt x="174" y="163"/>
                  </a:cubicBezTo>
                  <a:cubicBezTo>
                    <a:pt x="162" y="177"/>
                    <a:pt x="147" y="188"/>
                    <a:pt x="129" y="193"/>
                  </a:cubicBezTo>
                  <a:close/>
                  <a:moveTo>
                    <a:pt x="182" y="151"/>
                  </a:moveTo>
                  <a:cubicBezTo>
                    <a:pt x="171" y="148"/>
                    <a:pt x="159" y="146"/>
                    <a:pt x="148" y="144"/>
                  </a:cubicBezTo>
                  <a:cubicBezTo>
                    <a:pt x="150" y="136"/>
                    <a:pt x="151" y="127"/>
                    <a:pt x="151" y="118"/>
                  </a:cubicBezTo>
                  <a:cubicBezTo>
                    <a:pt x="149" y="119"/>
                    <a:pt x="147" y="120"/>
                    <a:pt x="144" y="120"/>
                  </a:cubicBezTo>
                  <a:cubicBezTo>
                    <a:pt x="142" y="120"/>
                    <a:pt x="139" y="119"/>
                    <a:pt x="137" y="118"/>
                  </a:cubicBezTo>
                  <a:cubicBezTo>
                    <a:pt x="136" y="127"/>
                    <a:pt x="135" y="135"/>
                    <a:pt x="134" y="143"/>
                  </a:cubicBezTo>
                  <a:cubicBezTo>
                    <a:pt x="114" y="141"/>
                    <a:pt x="94" y="141"/>
                    <a:pt x="74" y="143"/>
                  </a:cubicBezTo>
                  <a:cubicBezTo>
                    <a:pt x="72" y="134"/>
                    <a:pt x="71" y="123"/>
                    <a:pt x="71" y="113"/>
                  </a:cubicBezTo>
                  <a:cubicBezTo>
                    <a:pt x="131" y="113"/>
                    <a:pt x="131" y="113"/>
                    <a:pt x="131" y="113"/>
                  </a:cubicBezTo>
                  <a:cubicBezTo>
                    <a:pt x="129" y="110"/>
                    <a:pt x="128" y="107"/>
                    <a:pt x="128" y="104"/>
                  </a:cubicBezTo>
                  <a:cubicBezTo>
                    <a:pt x="128" y="102"/>
                    <a:pt x="129" y="100"/>
                    <a:pt x="129" y="99"/>
                  </a:cubicBezTo>
                  <a:cubicBezTo>
                    <a:pt x="71" y="99"/>
                    <a:pt x="71" y="99"/>
                    <a:pt x="71" y="99"/>
                  </a:cubicBezTo>
                  <a:cubicBezTo>
                    <a:pt x="71" y="88"/>
                    <a:pt x="72" y="78"/>
                    <a:pt x="74" y="68"/>
                  </a:cubicBezTo>
                  <a:cubicBezTo>
                    <a:pt x="84" y="69"/>
                    <a:pt x="94" y="70"/>
                    <a:pt x="104" y="70"/>
                  </a:cubicBezTo>
                  <a:cubicBezTo>
                    <a:pt x="114" y="70"/>
                    <a:pt x="124" y="69"/>
                    <a:pt x="134" y="68"/>
                  </a:cubicBezTo>
                  <a:cubicBezTo>
                    <a:pt x="135" y="75"/>
                    <a:pt x="136" y="82"/>
                    <a:pt x="137" y="90"/>
                  </a:cubicBezTo>
                  <a:cubicBezTo>
                    <a:pt x="139" y="89"/>
                    <a:pt x="142" y="88"/>
                    <a:pt x="144" y="88"/>
                  </a:cubicBezTo>
                  <a:cubicBezTo>
                    <a:pt x="147" y="88"/>
                    <a:pt x="149" y="88"/>
                    <a:pt x="151" y="89"/>
                  </a:cubicBezTo>
                  <a:cubicBezTo>
                    <a:pt x="150" y="81"/>
                    <a:pt x="149" y="74"/>
                    <a:pt x="148" y="67"/>
                  </a:cubicBezTo>
                  <a:cubicBezTo>
                    <a:pt x="159" y="65"/>
                    <a:pt x="171" y="63"/>
                    <a:pt x="182" y="60"/>
                  </a:cubicBezTo>
                  <a:cubicBezTo>
                    <a:pt x="188" y="72"/>
                    <a:pt x="193" y="85"/>
                    <a:pt x="194" y="99"/>
                  </a:cubicBezTo>
                  <a:cubicBezTo>
                    <a:pt x="159" y="99"/>
                    <a:pt x="159" y="99"/>
                    <a:pt x="159" y="99"/>
                  </a:cubicBezTo>
                  <a:cubicBezTo>
                    <a:pt x="160" y="100"/>
                    <a:pt x="160" y="102"/>
                    <a:pt x="160" y="104"/>
                  </a:cubicBezTo>
                  <a:cubicBezTo>
                    <a:pt x="160" y="107"/>
                    <a:pt x="159" y="110"/>
                    <a:pt x="157" y="113"/>
                  </a:cubicBezTo>
                  <a:cubicBezTo>
                    <a:pt x="194" y="113"/>
                    <a:pt x="194" y="113"/>
                    <a:pt x="194" y="113"/>
                  </a:cubicBezTo>
                  <a:cubicBezTo>
                    <a:pt x="193" y="127"/>
                    <a:pt x="188" y="140"/>
                    <a:pt x="182" y="15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326"/>
            <p:cNvSpPr>
              <a:spLocks noEditPoints="1"/>
            </p:cNvSpPr>
            <p:nvPr/>
          </p:nvSpPr>
          <p:spPr bwMode="auto">
            <a:xfrm>
              <a:off x="9632359" y="533934"/>
              <a:ext cx="282697" cy="359192"/>
            </a:xfrm>
            <a:custGeom>
              <a:avLst/>
              <a:gdLst>
                <a:gd name="T0" fmla="*/ 68 w 136"/>
                <a:gd name="T1" fmla="*/ 0 h 172"/>
                <a:gd name="T2" fmla="*/ 0 w 136"/>
                <a:gd name="T3" fmla="*/ 68 h 172"/>
                <a:gd name="T4" fmla="*/ 68 w 136"/>
                <a:gd name="T5" fmla="*/ 172 h 172"/>
                <a:gd name="T6" fmla="*/ 136 w 136"/>
                <a:gd name="T7" fmla="*/ 68 h 172"/>
                <a:gd name="T8" fmla="*/ 68 w 136"/>
                <a:gd name="T9" fmla="*/ 0 h 172"/>
                <a:gd name="T10" fmla="*/ 68 w 136"/>
                <a:gd name="T11" fmla="*/ 104 h 172"/>
                <a:gd name="T12" fmla="*/ 32 w 136"/>
                <a:gd name="T13" fmla="*/ 68 h 172"/>
                <a:gd name="T14" fmla="*/ 68 w 136"/>
                <a:gd name="T15" fmla="*/ 32 h 172"/>
                <a:gd name="T16" fmla="*/ 104 w 136"/>
                <a:gd name="T17" fmla="*/ 68 h 172"/>
                <a:gd name="T18" fmla="*/ 68 w 136"/>
                <a:gd name="T19" fmla="*/ 10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72">
                  <a:moveTo>
                    <a:pt x="68" y="0"/>
                  </a:moveTo>
                  <a:cubicBezTo>
                    <a:pt x="30" y="0"/>
                    <a:pt x="0" y="31"/>
                    <a:pt x="0" y="68"/>
                  </a:cubicBezTo>
                  <a:cubicBezTo>
                    <a:pt x="0" y="106"/>
                    <a:pt x="68" y="172"/>
                    <a:pt x="68" y="172"/>
                  </a:cubicBezTo>
                  <a:cubicBezTo>
                    <a:pt x="68" y="172"/>
                    <a:pt x="136" y="106"/>
                    <a:pt x="136" y="68"/>
                  </a:cubicBezTo>
                  <a:cubicBezTo>
                    <a:pt x="136" y="31"/>
                    <a:pt x="105" y="0"/>
                    <a:pt x="68" y="0"/>
                  </a:cubicBezTo>
                  <a:close/>
                  <a:moveTo>
                    <a:pt x="68" y="104"/>
                  </a:moveTo>
                  <a:cubicBezTo>
                    <a:pt x="48" y="104"/>
                    <a:pt x="32" y="88"/>
                    <a:pt x="32" y="68"/>
                  </a:cubicBezTo>
                  <a:cubicBezTo>
                    <a:pt x="32" y="48"/>
                    <a:pt x="48" y="32"/>
                    <a:pt x="68" y="32"/>
                  </a:cubicBezTo>
                  <a:cubicBezTo>
                    <a:pt x="88" y="32"/>
                    <a:pt x="104" y="48"/>
                    <a:pt x="104" y="68"/>
                  </a:cubicBezTo>
                  <a:cubicBezTo>
                    <a:pt x="104" y="88"/>
                    <a:pt x="88" y="104"/>
                    <a:pt x="68"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373485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1005141608"/>
              </p:ext>
            </p:extLst>
          </p:nvPr>
        </p:nvGraphicFramePr>
        <p:xfrm>
          <a:off x="6096000" y="1772027"/>
          <a:ext cx="5211969" cy="3855683"/>
        </p:xfrm>
        <a:graphic>
          <a:graphicData uri="http://schemas.openxmlformats.org/drawingml/2006/chart">
            <c:chart xmlns:c="http://schemas.openxmlformats.org/drawingml/2006/chart" xmlns:r="http://schemas.openxmlformats.org/officeDocument/2006/relationships" r:id="rId2"/>
          </a:graphicData>
        </a:graphic>
      </p:graphicFrame>
      <p:sp>
        <p:nvSpPr>
          <p:cNvPr id="4" name="椭圆 3"/>
          <p:cNvSpPr/>
          <p:nvPr/>
        </p:nvSpPr>
        <p:spPr>
          <a:xfrm>
            <a:off x="1280160" y="1778000"/>
            <a:ext cx="762000" cy="762000"/>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280160" y="2773680"/>
            <a:ext cx="762000" cy="762000"/>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280160" y="3769360"/>
            <a:ext cx="762000" cy="762000"/>
          </a:xfrm>
          <a:prstGeom prst="ellipse">
            <a:avLst/>
          </a:prstGeom>
          <a:solidFill>
            <a:srgbClr val="F29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280160" y="4765040"/>
            <a:ext cx="762000" cy="762000"/>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057400" y="2067050"/>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9" name="文本框 8"/>
          <p:cNvSpPr txBox="1"/>
          <p:nvPr/>
        </p:nvSpPr>
        <p:spPr>
          <a:xfrm>
            <a:off x="2057400" y="1772027"/>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 name="文本框 9"/>
          <p:cNvSpPr txBox="1"/>
          <p:nvPr/>
        </p:nvSpPr>
        <p:spPr>
          <a:xfrm>
            <a:off x="2057400" y="3064286"/>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11" name="文本框 10"/>
          <p:cNvSpPr txBox="1"/>
          <p:nvPr/>
        </p:nvSpPr>
        <p:spPr>
          <a:xfrm>
            <a:off x="2057400" y="2769263"/>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2" name="文本框 11"/>
          <p:cNvSpPr txBox="1"/>
          <p:nvPr/>
        </p:nvSpPr>
        <p:spPr>
          <a:xfrm>
            <a:off x="2057400" y="4058410"/>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13" name="文本框 12"/>
          <p:cNvSpPr txBox="1"/>
          <p:nvPr/>
        </p:nvSpPr>
        <p:spPr>
          <a:xfrm>
            <a:off x="2057400" y="3763387"/>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2057400" y="5054090"/>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15" name="文本框 14"/>
          <p:cNvSpPr txBox="1"/>
          <p:nvPr/>
        </p:nvSpPr>
        <p:spPr>
          <a:xfrm>
            <a:off x="2057400" y="4759067"/>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6" name="文本框 15"/>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7" name="组合 16"/>
          <p:cNvGrpSpPr/>
          <p:nvPr/>
        </p:nvGrpSpPr>
        <p:grpSpPr>
          <a:xfrm flipV="1">
            <a:off x="5477876" y="942197"/>
            <a:ext cx="1236248" cy="75524"/>
            <a:chOff x="4023692" y="4894277"/>
            <a:chExt cx="1964495" cy="120014"/>
          </a:xfrm>
        </p:grpSpPr>
        <p:sp>
          <p:nvSpPr>
            <p:cNvPr id="18" name="矩形 17"/>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447591" y="1914148"/>
            <a:ext cx="427138" cy="489705"/>
            <a:chOff x="2033588" y="4343400"/>
            <a:chExt cx="563563" cy="646113"/>
          </a:xfrm>
          <a:solidFill>
            <a:schemeClr val="bg1"/>
          </a:solidFill>
        </p:grpSpPr>
        <p:sp>
          <p:nvSpPr>
            <p:cNvPr id="26" name="Oval 316"/>
            <p:cNvSpPr>
              <a:spLocks noChangeArrowheads="1"/>
            </p:cNvSpPr>
            <p:nvPr/>
          </p:nvSpPr>
          <p:spPr bwMode="auto">
            <a:xfrm>
              <a:off x="2166938" y="4343400"/>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17"/>
            <p:cNvSpPr>
              <a:spLocks noEditPoints="1"/>
            </p:cNvSpPr>
            <p:nvPr/>
          </p:nvSpPr>
          <p:spPr bwMode="auto">
            <a:xfrm>
              <a:off x="2033588" y="4479925"/>
              <a:ext cx="361950" cy="509588"/>
            </a:xfrm>
            <a:custGeom>
              <a:avLst/>
              <a:gdLst>
                <a:gd name="T0" fmla="*/ 206 w 207"/>
                <a:gd name="T1" fmla="*/ 44 h 292"/>
                <a:gd name="T2" fmla="*/ 205 w 207"/>
                <a:gd name="T3" fmla="*/ 44 h 292"/>
                <a:gd name="T4" fmla="*/ 195 w 207"/>
                <a:gd name="T5" fmla="*/ 36 h 292"/>
                <a:gd name="T6" fmla="*/ 154 w 207"/>
                <a:gd name="T7" fmla="*/ 5 h 292"/>
                <a:gd name="T8" fmla="*/ 144 w 207"/>
                <a:gd name="T9" fmla="*/ 2 h 292"/>
                <a:gd name="T10" fmla="*/ 129 w 207"/>
                <a:gd name="T11" fmla="*/ 1 h 292"/>
                <a:gd name="T12" fmla="*/ 127 w 207"/>
                <a:gd name="T13" fmla="*/ 19 h 292"/>
                <a:gd name="T14" fmla="*/ 115 w 207"/>
                <a:gd name="T15" fmla="*/ 72 h 292"/>
                <a:gd name="T16" fmla="*/ 115 w 207"/>
                <a:gd name="T17" fmla="*/ 12 h 292"/>
                <a:gd name="T18" fmla="*/ 99 w 207"/>
                <a:gd name="T19" fmla="*/ 0 h 292"/>
                <a:gd name="T20" fmla="*/ 99 w 207"/>
                <a:gd name="T21" fmla="*/ 15 h 292"/>
                <a:gd name="T22" fmla="*/ 77 w 207"/>
                <a:gd name="T23" fmla="*/ 30 h 292"/>
                <a:gd name="T24" fmla="*/ 69 w 207"/>
                <a:gd name="T25" fmla="*/ 11 h 292"/>
                <a:gd name="T26" fmla="*/ 81 w 207"/>
                <a:gd name="T27" fmla="*/ 0 h 292"/>
                <a:gd name="T28" fmla="*/ 66 w 207"/>
                <a:gd name="T29" fmla="*/ 2 h 292"/>
                <a:gd name="T30" fmla="*/ 5 w 207"/>
                <a:gd name="T31" fmla="*/ 60 h 292"/>
                <a:gd name="T32" fmla="*/ 5 w 207"/>
                <a:gd name="T33" fmla="*/ 61 h 292"/>
                <a:gd name="T34" fmla="*/ 2 w 207"/>
                <a:gd name="T35" fmla="*/ 81 h 292"/>
                <a:gd name="T36" fmla="*/ 3 w 207"/>
                <a:gd name="T37" fmla="*/ 82 h 292"/>
                <a:gd name="T38" fmla="*/ 4 w 207"/>
                <a:gd name="T39" fmla="*/ 85 h 292"/>
                <a:gd name="T40" fmla="*/ 10 w 207"/>
                <a:gd name="T41" fmla="*/ 97 h 292"/>
                <a:gd name="T42" fmla="*/ 34 w 207"/>
                <a:gd name="T43" fmla="*/ 144 h 292"/>
                <a:gd name="T44" fmla="*/ 56 w 207"/>
                <a:gd name="T45" fmla="*/ 153 h 292"/>
                <a:gd name="T46" fmla="*/ 60 w 207"/>
                <a:gd name="T47" fmla="*/ 154 h 292"/>
                <a:gd name="T48" fmla="*/ 103 w 207"/>
                <a:gd name="T49" fmla="*/ 292 h 292"/>
                <a:gd name="T50" fmla="*/ 96 w 207"/>
                <a:gd name="T51" fmla="*/ 188 h 292"/>
                <a:gd name="T52" fmla="*/ 153 w 207"/>
                <a:gd name="T53" fmla="*/ 56 h 292"/>
                <a:gd name="T54" fmla="*/ 160 w 207"/>
                <a:gd name="T55" fmla="*/ 53 h 292"/>
                <a:gd name="T56" fmla="*/ 129 w 207"/>
                <a:gd name="T57" fmla="*/ 76 h 292"/>
                <a:gd name="T58" fmla="*/ 153 w 207"/>
                <a:gd name="T59" fmla="*/ 56 h 292"/>
                <a:gd name="T60" fmla="*/ 52 w 207"/>
                <a:gd name="T61" fmla="*/ 94 h 292"/>
                <a:gd name="T62" fmla="*/ 41 w 207"/>
                <a:gd name="T63" fmla="*/ 74 h 292"/>
                <a:gd name="T64" fmla="*/ 57 w 207"/>
                <a:gd name="T65" fmla="*/ 10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7" h="292">
                  <a:moveTo>
                    <a:pt x="205" y="71"/>
                  </a:moveTo>
                  <a:cubicBezTo>
                    <a:pt x="206" y="59"/>
                    <a:pt x="207" y="41"/>
                    <a:pt x="206" y="44"/>
                  </a:cubicBezTo>
                  <a:cubicBezTo>
                    <a:pt x="206" y="44"/>
                    <a:pt x="206" y="44"/>
                    <a:pt x="206" y="44"/>
                  </a:cubicBezTo>
                  <a:cubicBezTo>
                    <a:pt x="205" y="44"/>
                    <a:pt x="205" y="44"/>
                    <a:pt x="205" y="44"/>
                  </a:cubicBezTo>
                  <a:cubicBezTo>
                    <a:pt x="202" y="41"/>
                    <a:pt x="202" y="41"/>
                    <a:pt x="202" y="41"/>
                  </a:cubicBezTo>
                  <a:cubicBezTo>
                    <a:pt x="195" y="36"/>
                    <a:pt x="195" y="36"/>
                    <a:pt x="195" y="36"/>
                  </a:cubicBezTo>
                  <a:cubicBezTo>
                    <a:pt x="181" y="26"/>
                    <a:pt x="181" y="26"/>
                    <a:pt x="181" y="26"/>
                  </a:cubicBezTo>
                  <a:cubicBezTo>
                    <a:pt x="154" y="5"/>
                    <a:pt x="154" y="5"/>
                    <a:pt x="154" y="5"/>
                  </a:cubicBezTo>
                  <a:cubicBezTo>
                    <a:pt x="151" y="3"/>
                    <a:pt x="147" y="2"/>
                    <a:pt x="144" y="2"/>
                  </a:cubicBezTo>
                  <a:cubicBezTo>
                    <a:pt x="144" y="2"/>
                    <a:pt x="144" y="2"/>
                    <a:pt x="144" y="2"/>
                  </a:cubicBezTo>
                  <a:cubicBezTo>
                    <a:pt x="139" y="1"/>
                    <a:pt x="134" y="1"/>
                    <a:pt x="129" y="0"/>
                  </a:cubicBezTo>
                  <a:cubicBezTo>
                    <a:pt x="129" y="1"/>
                    <a:pt x="129" y="1"/>
                    <a:pt x="129" y="1"/>
                  </a:cubicBezTo>
                  <a:cubicBezTo>
                    <a:pt x="142" y="11"/>
                    <a:pt x="142" y="11"/>
                    <a:pt x="142" y="11"/>
                  </a:cubicBezTo>
                  <a:cubicBezTo>
                    <a:pt x="127" y="19"/>
                    <a:pt x="127" y="19"/>
                    <a:pt x="127" y="19"/>
                  </a:cubicBezTo>
                  <a:cubicBezTo>
                    <a:pt x="134" y="30"/>
                    <a:pt x="134" y="30"/>
                    <a:pt x="134" y="30"/>
                  </a:cubicBezTo>
                  <a:cubicBezTo>
                    <a:pt x="115" y="72"/>
                    <a:pt x="115" y="72"/>
                    <a:pt x="115" y="72"/>
                  </a:cubicBezTo>
                  <a:cubicBezTo>
                    <a:pt x="112" y="15"/>
                    <a:pt x="112" y="15"/>
                    <a:pt x="112" y="15"/>
                  </a:cubicBezTo>
                  <a:cubicBezTo>
                    <a:pt x="115" y="12"/>
                    <a:pt x="115" y="12"/>
                    <a:pt x="115" y="12"/>
                  </a:cubicBezTo>
                  <a:cubicBezTo>
                    <a:pt x="111" y="0"/>
                    <a:pt x="111" y="0"/>
                    <a:pt x="111" y="0"/>
                  </a:cubicBezTo>
                  <a:cubicBezTo>
                    <a:pt x="99" y="0"/>
                    <a:pt x="99" y="0"/>
                    <a:pt x="99" y="0"/>
                  </a:cubicBezTo>
                  <a:cubicBezTo>
                    <a:pt x="96" y="12"/>
                    <a:pt x="96" y="12"/>
                    <a:pt x="96" y="12"/>
                  </a:cubicBezTo>
                  <a:cubicBezTo>
                    <a:pt x="99" y="15"/>
                    <a:pt x="99" y="15"/>
                    <a:pt x="99" y="15"/>
                  </a:cubicBezTo>
                  <a:cubicBezTo>
                    <a:pt x="96" y="72"/>
                    <a:pt x="96" y="72"/>
                    <a:pt x="96" y="72"/>
                  </a:cubicBezTo>
                  <a:cubicBezTo>
                    <a:pt x="77" y="30"/>
                    <a:pt x="77" y="30"/>
                    <a:pt x="77" y="30"/>
                  </a:cubicBezTo>
                  <a:cubicBezTo>
                    <a:pt x="84" y="19"/>
                    <a:pt x="84" y="19"/>
                    <a:pt x="84" y="19"/>
                  </a:cubicBezTo>
                  <a:cubicBezTo>
                    <a:pt x="69" y="11"/>
                    <a:pt x="69" y="11"/>
                    <a:pt x="69" y="11"/>
                  </a:cubicBezTo>
                  <a:cubicBezTo>
                    <a:pt x="81" y="1"/>
                    <a:pt x="81" y="1"/>
                    <a:pt x="81" y="1"/>
                  </a:cubicBezTo>
                  <a:cubicBezTo>
                    <a:pt x="81" y="0"/>
                    <a:pt x="81" y="0"/>
                    <a:pt x="81" y="0"/>
                  </a:cubicBezTo>
                  <a:cubicBezTo>
                    <a:pt x="76" y="1"/>
                    <a:pt x="72" y="1"/>
                    <a:pt x="67" y="2"/>
                  </a:cubicBezTo>
                  <a:cubicBezTo>
                    <a:pt x="67" y="2"/>
                    <a:pt x="66" y="2"/>
                    <a:pt x="66" y="2"/>
                  </a:cubicBezTo>
                  <a:cubicBezTo>
                    <a:pt x="61" y="2"/>
                    <a:pt x="57" y="4"/>
                    <a:pt x="53" y="8"/>
                  </a:cubicBezTo>
                  <a:cubicBezTo>
                    <a:pt x="5" y="60"/>
                    <a:pt x="5" y="60"/>
                    <a:pt x="5" y="60"/>
                  </a:cubicBezTo>
                  <a:cubicBezTo>
                    <a:pt x="5" y="61"/>
                    <a:pt x="5" y="61"/>
                    <a:pt x="5" y="61"/>
                  </a:cubicBezTo>
                  <a:cubicBezTo>
                    <a:pt x="5" y="61"/>
                    <a:pt x="5" y="61"/>
                    <a:pt x="5" y="61"/>
                  </a:cubicBezTo>
                  <a:cubicBezTo>
                    <a:pt x="0" y="102"/>
                    <a:pt x="3" y="72"/>
                    <a:pt x="2" y="81"/>
                  </a:cubicBezTo>
                  <a:cubicBezTo>
                    <a:pt x="2" y="81"/>
                    <a:pt x="2" y="81"/>
                    <a:pt x="2" y="81"/>
                  </a:cubicBezTo>
                  <a:cubicBezTo>
                    <a:pt x="2" y="82"/>
                    <a:pt x="2" y="82"/>
                    <a:pt x="2" y="82"/>
                  </a:cubicBezTo>
                  <a:cubicBezTo>
                    <a:pt x="3" y="82"/>
                    <a:pt x="3" y="82"/>
                    <a:pt x="3" y="82"/>
                  </a:cubicBezTo>
                  <a:cubicBezTo>
                    <a:pt x="3" y="83"/>
                    <a:pt x="3" y="83"/>
                    <a:pt x="3" y="83"/>
                  </a:cubicBezTo>
                  <a:cubicBezTo>
                    <a:pt x="4" y="85"/>
                    <a:pt x="4" y="85"/>
                    <a:pt x="4" y="85"/>
                  </a:cubicBezTo>
                  <a:cubicBezTo>
                    <a:pt x="6" y="89"/>
                    <a:pt x="6" y="89"/>
                    <a:pt x="6" y="89"/>
                  </a:cubicBezTo>
                  <a:cubicBezTo>
                    <a:pt x="10" y="97"/>
                    <a:pt x="10" y="97"/>
                    <a:pt x="10" y="97"/>
                  </a:cubicBezTo>
                  <a:cubicBezTo>
                    <a:pt x="18" y="113"/>
                    <a:pt x="18" y="113"/>
                    <a:pt x="18" y="113"/>
                  </a:cubicBezTo>
                  <a:cubicBezTo>
                    <a:pt x="34" y="144"/>
                    <a:pt x="34" y="144"/>
                    <a:pt x="34" y="144"/>
                  </a:cubicBezTo>
                  <a:cubicBezTo>
                    <a:pt x="42" y="141"/>
                    <a:pt x="49" y="137"/>
                    <a:pt x="56" y="133"/>
                  </a:cubicBezTo>
                  <a:cubicBezTo>
                    <a:pt x="56" y="140"/>
                    <a:pt x="56" y="146"/>
                    <a:pt x="56" y="153"/>
                  </a:cubicBezTo>
                  <a:cubicBezTo>
                    <a:pt x="56" y="153"/>
                    <a:pt x="56" y="154"/>
                    <a:pt x="56" y="154"/>
                  </a:cubicBezTo>
                  <a:cubicBezTo>
                    <a:pt x="57" y="154"/>
                    <a:pt x="58" y="154"/>
                    <a:pt x="60" y="154"/>
                  </a:cubicBezTo>
                  <a:cubicBezTo>
                    <a:pt x="64" y="292"/>
                    <a:pt x="64" y="292"/>
                    <a:pt x="64" y="292"/>
                  </a:cubicBezTo>
                  <a:cubicBezTo>
                    <a:pt x="103" y="292"/>
                    <a:pt x="103" y="292"/>
                    <a:pt x="103" y="292"/>
                  </a:cubicBezTo>
                  <a:cubicBezTo>
                    <a:pt x="104" y="275"/>
                    <a:pt x="104" y="252"/>
                    <a:pt x="104" y="230"/>
                  </a:cubicBezTo>
                  <a:cubicBezTo>
                    <a:pt x="99" y="217"/>
                    <a:pt x="96" y="202"/>
                    <a:pt x="96" y="188"/>
                  </a:cubicBezTo>
                  <a:cubicBezTo>
                    <a:pt x="96" y="126"/>
                    <a:pt x="144" y="75"/>
                    <a:pt x="205" y="71"/>
                  </a:cubicBezTo>
                  <a:close/>
                  <a:moveTo>
                    <a:pt x="153" y="56"/>
                  </a:moveTo>
                  <a:cubicBezTo>
                    <a:pt x="152" y="53"/>
                    <a:pt x="152" y="50"/>
                    <a:pt x="152" y="47"/>
                  </a:cubicBezTo>
                  <a:cubicBezTo>
                    <a:pt x="160" y="53"/>
                    <a:pt x="160" y="53"/>
                    <a:pt x="160" y="53"/>
                  </a:cubicBezTo>
                  <a:cubicBezTo>
                    <a:pt x="164" y="56"/>
                    <a:pt x="164" y="56"/>
                    <a:pt x="164" y="56"/>
                  </a:cubicBezTo>
                  <a:cubicBezTo>
                    <a:pt x="129" y="76"/>
                    <a:pt x="129" y="76"/>
                    <a:pt x="129" y="76"/>
                  </a:cubicBezTo>
                  <a:cubicBezTo>
                    <a:pt x="126" y="72"/>
                    <a:pt x="126" y="72"/>
                    <a:pt x="126" y="72"/>
                  </a:cubicBezTo>
                  <a:lnTo>
                    <a:pt x="153" y="56"/>
                  </a:lnTo>
                  <a:close/>
                  <a:moveTo>
                    <a:pt x="57" y="102"/>
                  </a:moveTo>
                  <a:cubicBezTo>
                    <a:pt x="52" y="94"/>
                    <a:pt x="52" y="94"/>
                    <a:pt x="52" y="94"/>
                  </a:cubicBezTo>
                  <a:cubicBezTo>
                    <a:pt x="43" y="79"/>
                    <a:pt x="43" y="79"/>
                    <a:pt x="43" y="79"/>
                  </a:cubicBezTo>
                  <a:cubicBezTo>
                    <a:pt x="41" y="74"/>
                    <a:pt x="41" y="74"/>
                    <a:pt x="41" y="74"/>
                  </a:cubicBezTo>
                  <a:cubicBezTo>
                    <a:pt x="58" y="53"/>
                    <a:pt x="58" y="53"/>
                    <a:pt x="58" y="53"/>
                  </a:cubicBezTo>
                  <a:cubicBezTo>
                    <a:pt x="58" y="70"/>
                    <a:pt x="57" y="86"/>
                    <a:pt x="57"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18"/>
            <p:cNvSpPr>
              <a:spLocks/>
            </p:cNvSpPr>
            <p:nvPr/>
          </p:nvSpPr>
          <p:spPr bwMode="auto">
            <a:xfrm>
              <a:off x="2227263" y="4903788"/>
              <a:ext cx="71438" cy="85725"/>
            </a:xfrm>
            <a:custGeom>
              <a:avLst/>
              <a:gdLst>
                <a:gd name="T0" fmla="*/ 0 w 41"/>
                <a:gd name="T1" fmla="*/ 0 h 49"/>
                <a:gd name="T2" fmla="*/ 1 w 41"/>
                <a:gd name="T3" fmla="*/ 49 h 49"/>
                <a:gd name="T4" fmla="*/ 41 w 41"/>
                <a:gd name="T5" fmla="*/ 49 h 49"/>
                <a:gd name="T6" fmla="*/ 41 w 41"/>
                <a:gd name="T7" fmla="*/ 44 h 49"/>
                <a:gd name="T8" fmla="*/ 0 w 41"/>
                <a:gd name="T9" fmla="*/ 0 h 49"/>
              </a:gdLst>
              <a:ahLst/>
              <a:cxnLst>
                <a:cxn ang="0">
                  <a:pos x="T0" y="T1"/>
                </a:cxn>
                <a:cxn ang="0">
                  <a:pos x="T2" y="T3"/>
                </a:cxn>
                <a:cxn ang="0">
                  <a:pos x="T4" y="T5"/>
                </a:cxn>
                <a:cxn ang="0">
                  <a:pos x="T6" y="T7"/>
                </a:cxn>
                <a:cxn ang="0">
                  <a:pos x="T8" y="T9"/>
                </a:cxn>
              </a:cxnLst>
              <a:rect l="0" t="0" r="r" b="b"/>
              <a:pathLst>
                <a:path w="41" h="49">
                  <a:moveTo>
                    <a:pt x="0" y="0"/>
                  </a:moveTo>
                  <a:cubicBezTo>
                    <a:pt x="1" y="49"/>
                    <a:pt x="1" y="49"/>
                    <a:pt x="1" y="49"/>
                  </a:cubicBezTo>
                  <a:cubicBezTo>
                    <a:pt x="41" y="49"/>
                    <a:pt x="41" y="49"/>
                    <a:pt x="41" y="49"/>
                  </a:cubicBezTo>
                  <a:cubicBezTo>
                    <a:pt x="41" y="47"/>
                    <a:pt x="41" y="45"/>
                    <a:pt x="41" y="44"/>
                  </a:cubicBezTo>
                  <a:cubicBezTo>
                    <a:pt x="24" y="33"/>
                    <a:pt x="10" y="1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19"/>
            <p:cNvSpPr>
              <a:spLocks/>
            </p:cNvSpPr>
            <p:nvPr/>
          </p:nvSpPr>
          <p:spPr bwMode="auto">
            <a:xfrm>
              <a:off x="2387600" y="4616450"/>
              <a:ext cx="61913" cy="47625"/>
            </a:xfrm>
            <a:custGeom>
              <a:avLst/>
              <a:gdLst>
                <a:gd name="T0" fmla="*/ 34 w 39"/>
                <a:gd name="T1" fmla="*/ 0 h 30"/>
                <a:gd name="T2" fmla="*/ 28 w 39"/>
                <a:gd name="T3" fmla="*/ 0 h 30"/>
                <a:gd name="T4" fmla="*/ 12 w 39"/>
                <a:gd name="T5" fmla="*/ 0 h 30"/>
                <a:gd name="T6" fmla="*/ 5 w 39"/>
                <a:gd name="T7" fmla="*/ 0 h 30"/>
                <a:gd name="T8" fmla="*/ 0 w 39"/>
                <a:gd name="T9" fmla="*/ 30 h 30"/>
                <a:gd name="T10" fmla="*/ 12 w 39"/>
                <a:gd name="T11" fmla="*/ 30 h 30"/>
                <a:gd name="T12" fmla="*/ 28 w 39"/>
                <a:gd name="T13" fmla="*/ 30 h 30"/>
                <a:gd name="T14" fmla="*/ 39 w 39"/>
                <a:gd name="T15" fmla="*/ 30 h 30"/>
                <a:gd name="T16" fmla="*/ 34 w 39"/>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0">
                  <a:moveTo>
                    <a:pt x="34" y="0"/>
                  </a:moveTo>
                  <a:lnTo>
                    <a:pt x="28" y="0"/>
                  </a:lnTo>
                  <a:lnTo>
                    <a:pt x="12" y="0"/>
                  </a:lnTo>
                  <a:lnTo>
                    <a:pt x="5" y="0"/>
                  </a:lnTo>
                  <a:lnTo>
                    <a:pt x="0" y="30"/>
                  </a:lnTo>
                  <a:lnTo>
                    <a:pt x="12" y="30"/>
                  </a:lnTo>
                  <a:lnTo>
                    <a:pt x="28" y="30"/>
                  </a:lnTo>
                  <a:lnTo>
                    <a:pt x="39" y="30"/>
                  </a:lnTo>
                  <a:lnTo>
                    <a:pt x="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20"/>
            <p:cNvSpPr>
              <a:spLocks/>
            </p:cNvSpPr>
            <p:nvPr/>
          </p:nvSpPr>
          <p:spPr bwMode="auto">
            <a:xfrm>
              <a:off x="2305050" y="4625975"/>
              <a:ext cx="69850" cy="69850"/>
            </a:xfrm>
            <a:custGeom>
              <a:avLst/>
              <a:gdLst>
                <a:gd name="T0" fmla="*/ 24 w 44"/>
                <a:gd name="T1" fmla="*/ 0 h 44"/>
                <a:gd name="T2" fmla="*/ 19 w 44"/>
                <a:gd name="T3" fmla="*/ 4 h 44"/>
                <a:gd name="T4" fmla="*/ 6 w 44"/>
                <a:gd name="T5" fmla="*/ 11 h 44"/>
                <a:gd name="T6" fmla="*/ 0 w 44"/>
                <a:gd name="T7" fmla="*/ 15 h 44"/>
                <a:gd name="T8" fmla="*/ 11 w 44"/>
                <a:gd name="T9" fmla="*/ 44 h 44"/>
                <a:gd name="T10" fmla="*/ 21 w 44"/>
                <a:gd name="T11" fmla="*/ 38 h 44"/>
                <a:gd name="T12" fmla="*/ 34 w 44"/>
                <a:gd name="T13" fmla="*/ 30 h 44"/>
                <a:gd name="T14" fmla="*/ 44 w 44"/>
                <a:gd name="T15" fmla="*/ 24 h 44"/>
                <a:gd name="T16" fmla="*/ 24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24" y="0"/>
                  </a:moveTo>
                  <a:lnTo>
                    <a:pt x="19" y="4"/>
                  </a:lnTo>
                  <a:lnTo>
                    <a:pt x="6" y="11"/>
                  </a:lnTo>
                  <a:lnTo>
                    <a:pt x="0" y="15"/>
                  </a:lnTo>
                  <a:lnTo>
                    <a:pt x="11" y="44"/>
                  </a:lnTo>
                  <a:lnTo>
                    <a:pt x="21" y="38"/>
                  </a:lnTo>
                  <a:lnTo>
                    <a:pt x="34" y="30"/>
                  </a:lnTo>
                  <a:lnTo>
                    <a:pt x="44" y="24"/>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21"/>
            <p:cNvSpPr>
              <a:spLocks/>
            </p:cNvSpPr>
            <p:nvPr/>
          </p:nvSpPr>
          <p:spPr bwMode="auto">
            <a:xfrm>
              <a:off x="2243138" y="4684713"/>
              <a:ext cx="68263" cy="69850"/>
            </a:xfrm>
            <a:custGeom>
              <a:avLst/>
              <a:gdLst>
                <a:gd name="T0" fmla="*/ 14 w 43"/>
                <a:gd name="T1" fmla="*/ 0 h 44"/>
                <a:gd name="T2" fmla="*/ 11 w 43"/>
                <a:gd name="T3" fmla="*/ 5 h 44"/>
                <a:gd name="T4" fmla="*/ 3 w 43"/>
                <a:gd name="T5" fmla="*/ 18 h 44"/>
                <a:gd name="T6" fmla="*/ 0 w 43"/>
                <a:gd name="T7" fmla="*/ 25 h 44"/>
                <a:gd name="T8" fmla="*/ 24 w 43"/>
                <a:gd name="T9" fmla="*/ 44 h 44"/>
                <a:gd name="T10" fmla="*/ 29 w 43"/>
                <a:gd name="T11" fmla="*/ 34 h 44"/>
                <a:gd name="T12" fmla="*/ 37 w 43"/>
                <a:gd name="T13" fmla="*/ 21 h 44"/>
                <a:gd name="T14" fmla="*/ 43 w 43"/>
                <a:gd name="T15" fmla="*/ 11 h 44"/>
                <a:gd name="T16" fmla="*/ 14 w 43"/>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4">
                  <a:moveTo>
                    <a:pt x="14" y="0"/>
                  </a:moveTo>
                  <a:lnTo>
                    <a:pt x="11" y="5"/>
                  </a:lnTo>
                  <a:lnTo>
                    <a:pt x="3" y="18"/>
                  </a:lnTo>
                  <a:lnTo>
                    <a:pt x="0" y="25"/>
                  </a:lnTo>
                  <a:lnTo>
                    <a:pt x="24" y="44"/>
                  </a:lnTo>
                  <a:lnTo>
                    <a:pt x="29" y="34"/>
                  </a:lnTo>
                  <a:lnTo>
                    <a:pt x="37" y="21"/>
                  </a:lnTo>
                  <a:lnTo>
                    <a:pt x="43" y="11"/>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2"/>
            <p:cNvSpPr>
              <a:spLocks/>
            </p:cNvSpPr>
            <p:nvPr/>
          </p:nvSpPr>
          <p:spPr bwMode="auto">
            <a:xfrm>
              <a:off x="2225675" y="4764088"/>
              <a:ext cx="47625" cy="61913"/>
            </a:xfrm>
            <a:custGeom>
              <a:avLst/>
              <a:gdLst>
                <a:gd name="T0" fmla="*/ 0 w 30"/>
                <a:gd name="T1" fmla="*/ 6 h 39"/>
                <a:gd name="T2" fmla="*/ 0 w 30"/>
                <a:gd name="T3" fmla="*/ 12 h 39"/>
                <a:gd name="T4" fmla="*/ 0 w 30"/>
                <a:gd name="T5" fmla="*/ 28 h 39"/>
                <a:gd name="T6" fmla="*/ 0 w 30"/>
                <a:gd name="T7" fmla="*/ 34 h 39"/>
                <a:gd name="T8" fmla="*/ 30 w 30"/>
                <a:gd name="T9" fmla="*/ 39 h 39"/>
                <a:gd name="T10" fmla="*/ 30 w 30"/>
                <a:gd name="T11" fmla="*/ 28 h 39"/>
                <a:gd name="T12" fmla="*/ 30 w 30"/>
                <a:gd name="T13" fmla="*/ 12 h 39"/>
                <a:gd name="T14" fmla="*/ 30 w 30"/>
                <a:gd name="T15" fmla="*/ 0 h 39"/>
                <a:gd name="T16" fmla="*/ 0 w 30"/>
                <a:gd name="T1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9">
                  <a:moveTo>
                    <a:pt x="0" y="6"/>
                  </a:moveTo>
                  <a:lnTo>
                    <a:pt x="0" y="12"/>
                  </a:lnTo>
                  <a:lnTo>
                    <a:pt x="0" y="28"/>
                  </a:lnTo>
                  <a:lnTo>
                    <a:pt x="0" y="34"/>
                  </a:lnTo>
                  <a:lnTo>
                    <a:pt x="30" y="39"/>
                  </a:lnTo>
                  <a:lnTo>
                    <a:pt x="30" y="28"/>
                  </a:lnTo>
                  <a:lnTo>
                    <a:pt x="30" y="12"/>
                  </a:lnTo>
                  <a:lnTo>
                    <a:pt x="3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23"/>
            <p:cNvSpPr>
              <a:spLocks/>
            </p:cNvSpPr>
            <p:nvPr/>
          </p:nvSpPr>
          <p:spPr bwMode="auto">
            <a:xfrm>
              <a:off x="2235200" y="4840288"/>
              <a:ext cx="68263" cy="69850"/>
            </a:xfrm>
            <a:custGeom>
              <a:avLst/>
              <a:gdLst>
                <a:gd name="T0" fmla="*/ 0 w 43"/>
                <a:gd name="T1" fmla="*/ 18 h 44"/>
                <a:gd name="T2" fmla="*/ 3 w 43"/>
                <a:gd name="T3" fmla="*/ 24 h 44"/>
                <a:gd name="T4" fmla="*/ 11 w 43"/>
                <a:gd name="T5" fmla="*/ 38 h 44"/>
                <a:gd name="T6" fmla="*/ 14 w 43"/>
                <a:gd name="T7" fmla="*/ 44 h 44"/>
                <a:gd name="T8" fmla="*/ 43 w 43"/>
                <a:gd name="T9" fmla="*/ 33 h 44"/>
                <a:gd name="T10" fmla="*/ 38 w 43"/>
                <a:gd name="T11" fmla="*/ 23 h 44"/>
                <a:gd name="T12" fmla="*/ 30 w 43"/>
                <a:gd name="T13" fmla="*/ 10 h 44"/>
                <a:gd name="T14" fmla="*/ 24 w 43"/>
                <a:gd name="T15" fmla="*/ 0 h 44"/>
                <a:gd name="T16" fmla="*/ 0 w 43"/>
                <a:gd name="T1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4">
                  <a:moveTo>
                    <a:pt x="0" y="18"/>
                  </a:moveTo>
                  <a:lnTo>
                    <a:pt x="3" y="24"/>
                  </a:lnTo>
                  <a:lnTo>
                    <a:pt x="11" y="38"/>
                  </a:lnTo>
                  <a:lnTo>
                    <a:pt x="14" y="44"/>
                  </a:lnTo>
                  <a:lnTo>
                    <a:pt x="43" y="33"/>
                  </a:lnTo>
                  <a:lnTo>
                    <a:pt x="38" y="23"/>
                  </a:lnTo>
                  <a:lnTo>
                    <a:pt x="30" y="10"/>
                  </a:lnTo>
                  <a:lnTo>
                    <a:pt x="24"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24"/>
            <p:cNvSpPr>
              <a:spLocks/>
            </p:cNvSpPr>
            <p:nvPr/>
          </p:nvSpPr>
          <p:spPr bwMode="auto">
            <a:xfrm>
              <a:off x="2290763" y="4903788"/>
              <a:ext cx="73025" cy="68263"/>
            </a:xfrm>
            <a:custGeom>
              <a:avLst/>
              <a:gdLst>
                <a:gd name="T0" fmla="*/ 0 w 46"/>
                <a:gd name="T1" fmla="*/ 29 h 43"/>
                <a:gd name="T2" fmla="*/ 6 w 46"/>
                <a:gd name="T3" fmla="*/ 32 h 43"/>
                <a:gd name="T4" fmla="*/ 20 w 46"/>
                <a:gd name="T5" fmla="*/ 40 h 43"/>
                <a:gd name="T6" fmla="*/ 26 w 46"/>
                <a:gd name="T7" fmla="*/ 43 h 43"/>
                <a:gd name="T8" fmla="*/ 46 w 46"/>
                <a:gd name="T9" fmla="*/ 19 h 43"/>
                <a:gd name="T10" fmla="*/ 36 w 46"/>
                <a:gd name="T11" fmla="*/ 14 h 43"/>
                <a:gd name="T12" fmla="*/ 21 w 46"/>
                <a:gd name="T13" fmla="*/ 6 h 43"/>
                <a:gd name="T14" fmla="*/ 13 w 46"/>
                <a:gd name="T15" fmla="*/ 0 h 43"/>
                <a:gd name="T16" fmla="*/ 0 w 46"/>
                <a:gd name="T1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3">
                  <a:moveTo>
                    <a:pt x="0" y="29"/>
                  </a:moveTo>
                  <a:lnTo>
                    <a:pt x="6" y="32"/>
                  </a:lnTo>
                  <a:lnTo>
                    <a:pt x="20" y="40"/>
                  </a:lnTo>
                  <a:lnTo>
                    <a:pt x="26" y="43"/>
                  </a:lnTo>
                  <a:lnTo>
                    <a:pt x="46" y="19"/>
                  </a:lnTo>
                  <a:lnTo>
                    <a:pt x="36" y="14"/>
                  </a:lnTo>
                  <a:lnTo>
                    <a:pt x="21" y="6"/>
                  </a:lnTo>
                  <a:lnTo>
                    <a:pt x="13"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25"/>
            <p:cNvSpPr>
              <a:spLocks/>
            </p:cNvSpPr>
            <p:nvPr/>
          </p:nvSpPr>
          <p:spPr bwMode="auto">
            <a:xfrm>
              <a:off x="2373313" y="4941888"/>
              <a:ext cx="61913" cy="47625"/>
            </a:xfrm>
            <a:custGeom>
              <a:avLst/>
              <a:gdLst>
                <a:gd name="T0" fmla="*/ 5 w 39"/>
                <a:gd name="T1" fmla="*/ 30 h 30"/>
                <a:gd name="T2" fmla="*/ 11 w 39"/>
                <a:gd name="T3" fmla="*/ 30 h 30"/>
                <a:gd name="T4" fmla="*/ 28 w 39"/>
                <a:gd name="T5" fmla="*/ 30 h 30"/>
                <a:gd name="T6" fmla="*/ 34 w 39"/>
                <a:gd name="T7" fmla="*/ 30 h 30"/>
                <a:gd name="T8" fmla="*/ 39 w 39"/>
                <a:gd name="T9" fmla="*/ 0 h 30"/>
                <a:gd name="T10" fmla="*/ 28 w 39"/>
                <a:gd name="T11" fmla="*/ 0 h 30"/>
                <a:gd name="T12" fmla="*/ 11 w 39"/>
                <a:gd name="T13" fmla="*/ 0 h 30"/>
                <a:gd name="T14" fmla="*/ 0 w 39"/>
                <a:gd name="T15" fmla="*/ 0 h 30"/>
                <a:gd name="T16" fmla="*/ 5 w 39"/>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0">
                  <a:moveTo>
                    <a:pt x="5" y="30"/>
                  </a:moveTo>
                  <a:lnTo>
                    <a:pt x="11" y="30"/>
                  </a:lnTo>
                  <a:lnTo>
                    <a:pt x="28" y="30"/>
                  </a:lnTo>
                  <a:lnTo>
                    <a:pt x="34" y="30"/>
                  </a:lnTo>
                  <a:lnTo>
                    <a:pt x="39" y="0"/>
                  </a:lnTo>
                  <a:lnTo>
                    <a:pt x="28" y="0"/>
                  </a:lnTo>
                  <a:lnTo>
                    <a:pt x="11" y="0"/>
                  </a:lnTo>
                  <a:lnTo>
                    <a:pt x="0" y="0"/>
                  </a:lnTo>
                  <a:lnTo>
                    <a:pt x="5"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26"/>
            <p:cNvSpPr>
              <a:spLocks/>
            </p:cNvSpPr>
            <p:nvPr/>
          </p:nvSpPr>
          <p:spPr bwMode="auto">
            <a:xfrm>
              <a:off x="2446338" y="4911725"/>
              <a:ext cx="73025" cy="68263"/>
            </a:xfrm>
            <a:custGeom>
              <a:avLst/>
              <a:gdLst>
                <a:gd name="T0" fmla="*/ 20 w 46"/>
                <a:gd name="T1" fmla="*/ 43 h 43"/>
                <a:gd name="T2" fmla="*/ 26 w 46"/>
                <a:gd name="T3" fmla="*/ 39 h 43"/>
                <a:gd name="T4" fmla="*/ 40 w 46"/>
                <a:gd name="T5" fmla="*/ 32 h 43"/>
                <a:gd name="T6" fmla="*/ 46 w 46"/>
                <a:gd name="T7" fmla="*/ 28 h 43"/>
                <a:gd name="T8" fmla="*/ 35 w 46"/>
                <a:gd name="T9" fmla="*/ 0 h 43"/>
                <a:gd name="T10" fmla="*/ 25 w 46"/>
                <a:gd name="T11" fmla="*/ 5 h 43"/>
                <a:gd name="T12" fmla="*/ 10 w 46"/>
                <a:gd name="T13" fmla="*/ 13 h 43"/>
                <a:gd name="T14" fmla="*/ 0 w 46"/>
                <a:gd name="T15" fmla="*/ 19 h 43"/>
                <a:gd name="T16" fmla="*/ 20 w 46"/>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3">
                  <a:moveTo>
                    <a:pt x="20" y="43"/>
                  </a:moveTo>
                  <a:lnTo>
                    <a:pt x="26" y="39"/>
                  </a:lnTo>
                  <a:lnTo>
                    <a:pt x="40" y="32"/>
                  </a:lnTo>
                  <a:lnTo>
                    <a:pt x="46" y="28"/>
                  </a:lnTo>
                  <a:lnTo>
                    <a:pt x="35" y="0"/>
                  </a:lnTo>
                  <a:lnTo>
                    <a:pt x="25" y="5"/>
                  </a:lnTo>
                  <a:lnTo>
                    <a:pt x="10" y="13"/>
                  </a:lnTo>
                  <a:lnTo>
                    <a:pt x="0" y="19"/>
                  </a:ln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27"/>
            <p:cNvSpPr>
              <a:spLocks/>
            </p:cNvSpPr>
            <p:nvPr/>
          </p:nvSpPr>
          <p:spPr bwMode="auto">
            <a:xfrm>
              <a:off x="2511425" y="4851400"/>
              <a:ext cx="69850" cy="73025"/>
            </a:xfrm>
            <a:custGeom>
              <a:avLst/>
              <a:gdLst>
                <a:gd name="T0" fmla="*/ 29 w 44"/>
                <a:gd name="T1" fmla="*/ 46 h 46"/>
                <a:gd name="T2" fmla="*/ 32 w 44"/>
                <a:gd name="T3" fmla="*/ 40 h 46"/>
                <a:gd name="T4" fmla="*/ 41 w 44"/>
                <a:gd name="T5" fmla="*/ 26 h 46"/>
                <a:gd name="T6" fmla="*/ 44 w 44"/>
                <a:gd name="T7" fmla="*/ 20 h 46"/>
                <a:gd name="T8" fmla="*/ 20 w 44"/>
                <a:gd name="T9" fmla="*/ 0 h 46"/>
                <a:gd name="T10" fmla="*/ 13 w 44"/>
                <a:gd name="T11" fmla="*/ 10 h 46"/>
                <a:gd name="T12" fmla="*/ 6 w 44"/>
                <a:gd name="T13" fmla="*/ 25 h 46"/>
                <a:gd name="T14" fmla="*/ 0 w 44"/>
                <a:gd name="T15" fmla="*/ 33 h 46"/>
                <a:gd name="T16" fmla="*/ 29 w 44"/>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6">
                  <a:moveTo>
                    <a:pt x="29" y="46"/>
                  </a:moveTo>
                  <a:lnTo>
                    <a:pt x="32" y="40"/>
                  </a:lnTo>
                  <a:lnTo>
                    <a:pt x="41" y="26"/>
                  </a:lnTo>
                  <a:lnTo>
                    <a:pt x="44" y="20"/>
                  </a:lnTo>
                  <a:lnTo>
                    <a:pt x="20" y="0"/>
                  </a:lnTo>
                  <a:lnTo>
                    <a:pt x="13" y="10"/>
                  </a:lnTo>
                  <a:lnTo>
                    <a:pt x="6" y="25"/>
                  </a:lnTo>
                  <a:lnTo>
                    <a:pt x="0" y="33"/>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28"/>
            <p:cNvSpPr>
              <a:spLocks/>
            </p:cNvSpPr>
            <p:nvPr/>
          </p:nvSpPr>
          <p:spPr bwMode="auto">
            <a:xfrm>
              <a:off x="2547938" y="4779963"/>
              <a:ext cx="49213" cy="61913"/>
            </a:xfrm>
            <a:custGeom>
              <a:avLst/>
              <a:gdLst>
                <a:gd name="T0" fmla="*/ 31 w 31"/>
                <a:gd name="T1" fmla="*/ 34 h 39"/>
                <a:gd name="T2" fmla="*/ 31 w 31"/>
                <a:gd name="T3" fmla="*/ 28 h 39"/>
                <a:gd name="T4" fmla="*/ 31 w 31"/>
                <a:gd name="T5" fmla="*/ 11 h 39"/>
                <a:gd name="T6" fmla="*/ 31 w 31"/>
                <a:gd name="T7" fmla="*/ 5 h 39"/>
                <a:gd name="T8" fmla="*/ 0 w 31"/>
                <a:gd name="T9" fmla="*/ 0 h 39"/>
                <a:gd name="T10" fmla="*/ 0 w 31"/>
                <a:gd name="T11" fmla="*/ 11 h 39"/>
                <a:gd name="T12" fmla="*/ 0 w 31"/>
                <a:gd name="T13" fmla="*/ 28 h 39"/>
                <a:gd name="T14" fmla="*/ 0 w 31"/>
                <a:gd name="T15" fmla="*/ 39 h 39"/>
                <a:gd name="T16" fmla="*/ 31 w 31"/>
                <a:gd name="T17"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31" y="34"/>
                  </a:moveTo>
                  <a:lnTo>
                    <a:pt x="31" y="28"/>
                  </a:lnTo>
                  <a:lnTo>
                    <a:pt x="31" y="11"/>
                  </a:lnTo>
                  <a:lnTo>
                    <a:pt x="31" y="5"/>
                  </a:lnTo>
                  <a:lnTo>
                    <a:pt x="0" y="0"/>
                  </a:lnTo>
                  <a:lnTo>
                    <a:pt x="0" y="11"/>
                  </a:lnTo>
                  <a:lnTo>
                    <a:pt x="0" y="28"/>
                  </a:lnTo>
                  <a:lnTo>
                    <a:pt x="0" y="39"/>
                  </a:lnTo>
                  <a:lnTo>
                    <a:pt x="3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9"/>
            <p:cNvSpPr>
              <a:spLocks/>
            </p:cNvSpPr>
            <p:nvPr/>
          </p:nvSpPr>
          <p:spPr bwMode="auto">
            <a:xfrm>
              <a:off x="2519363" y="4695825"/>
              <a:ext cx="69850" cy="71438"/>
            </a:xfrm>
            <a:custGeom>
              <a:avLst/>
              <a:gdLst>
                <a:gd name="T0" fmla="*/ 44 w 44"/>
                <a:gd name="T1" fmla="*/ 26 h 45"/>
                <a:gd name="T2" fmla="*/ 40 w 44"/>
                <a:gd name="T3" fmla="*/ 20 h 45"/>
                <a:gd name="T4" fmla="*/ 33 w 44"/>
                <a:gd name="T5" fmla="*/ 6 h 45"/>
                <a:gd name="T6" fmla="*/ 29 w 44"/>
                <a:gd name="T7" fmla="*/ 0 h 45"/>
                <a:gd name="T8" fmla="*/ 0 w 44"/>
                <a:gd name="T9" fmla="*/ 11 h 45"/>
                <a:gd name="T10" fmla="*/ 5 w 44"/>
                <a:gd name="T11" fmla="*/ 21 h 45"/>
                <a:gd name="T12" fmla="*/ 14 w 44"/>
                <a:gd name="T13" fmla="*/ 36 h 45"/>
                <a:gd name="T14" fmla="*/ 19 w 44"/>
                <a:gd name="T15" fmla="*/ 45 h 45"/>
                <a:gd name="T16" fmla="*/ 44 w 44"/>
                <a:gd name="T17"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5">
                  <a:moveTo>
                    <a:pt x="44" y="26"/>
                  </a:moveTo>
                  <a:lnTo>
                    <a:pt x="40" y="20"/>
                  </a:lnTo>
                  <a:lnTo>
                    <a:pt x="33" y="6"/>
                  </a:lnTo>
                  <a:lnTo>
                    <a:pt x="29" y="0"/>
                  </a:lnTo>
                  <a:lnTo>
                    <a:pt x="0" y="11"/>
                  </a:lnTo>
                  <a:lnTo>
                    <a:pt x="5" y="21"/>
                  </a:lnTo>
                  <a:lnTo>
                    <a:pt x="14" y="36"/>
                  </a:lnTo>
                  <a:lnTo>
                    <a:pt x="19" y="45"/>
                  </a:lnTo>
                  <a:lnTo>
                    <a:pt x="4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0"/>
            <p:cNvSpPr>
              <a:spLocks/>
            </p:cNvSpPr>
            <p:nvPr/>
          </p:nvSpPr>
          <p:spPr bwMode="auto">
            <a:xfrm>
              <a:off x="2460625" y="4633913"/>
              <a:ext cx="69850" cy="69850"/>
            </a:xfrm>
            <a:custGeom>
              <a:avLst/>
              <a:gdLst>
                <a:gd name="T0" fmla="*/ 44 w 44"/>
                <a:gd name="T1" fmla="*/ 14 h 44"/>
                <a:gd name="T2" fmla="*/ 39 w 44"/>
                <a:gd name="T3" fmla="*/ 11 h 44"/>
                <a:gd name="T4" fmla="*/ 24 w 44"/>
                <a:gd name="T5" fmla="*/ 3 h 44"/>
                <a:gd name="T6" fmla="*/ 19 w 44"/>
                <a:gd name="T7" fmla="*/ 0 h 44"/>
                <a:gd name="T8" fmla="*/ 0 w 44"/>
                <a:gd name="T9" fmla="*/ 24 h 44"/>
                <a:gd name="T10" fmla="*/ 9 w 44"/>
                <a:gd name="T11" fmla="*/ 29 h 44"/>
                <a:gd name="T12" fmla="*/ 23 w 44"/>
                <a:gd name="T13" fmla="*/ 38 h 44"/>
                <a:gd name="T14" fmla="*/ 33 w 44"/>
                <a:gd name="T15" fmla="*/ 44 h 44"/>
                <a:gd name="T16" fmla="*/ 44 w 44"/>
                <a:gd name="T17"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4" y="14"/>
                  </a:moveTo>
                  <a:lnTo>
                    <a:pt x="39" y="11"/>
                  </a:lnTo>
                  <a:lnTo>
                    <a:pt x="24" y="3"/>
                  </a:lnTo>
                  <a:lnTo>
                    <a:pt x="19" y="0"/>
                  </a:lnTo>
                  <a:lnTo>
                    <a:pt x="0" y="24"/>
                  </a:lnTo>
                  <a:lnTo>
                    <a:pt x="9" y="29"/>
                  </a:lnTo>
                  <a:lnTo>
                    <a:pt x="23" y="38"/>
                  </a:lnTo>
                  <a:lnTo>
                    <a:pt x="33" y="44"/>
                  </a:lnTo>
                  <a:lnTo>
                    <a:pt x="4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31"/>
            <p:cNvSpPr>
              <a:spLocks noEditPoints="1"/>
            </p:cNvSpPr>
            <p:nvPr/>
          </p:nvSpPr>
          <p:spPr bwMode="auto">
            <a:xfrm>
              <a:off x="2255838" y="4646613"/>
              <a:ext cx="309563" cy="312738"/>
            </a:xfrm>
            <a:custGeom>
              <a:avLst/>
              <a:gdLst>
                <a:gd name="T0" fmla="*/ 89 w 177"/>
                <a:gd name="T1" fmla="*/ 178 h 178"/>
                <a:gd name="T2" fmla="*/ 0 w 177"/>
                <a:gd name="T3" fmla="*/ 89 h 178"/>
                <a:gd name="T4" fmla="*/ 89 w 177"/>
                <a:gd name="T5" fmla="*/ 0 h 178"/>
                <a:gd name="T6" fmla="*/ 177 w 177"/>
                <a:gd name="T7" fmla="*/ 89 h 178"/>
                <a:gd name="T8" fmla="*/ 89 w 177"/>
                <a:gd name="T9" fmla="*/ 178 h 178"/>
                <a:gd name="T10" fmla="*/ 89 w 177"/>
                <a:gd name="T11" fmla="*/ 27 h 178"/>
                <a:gd name="T12" fmla="*/ 27 w 177"/>
                <a:gd name="T13" fmla="*/ 89 h 178"/>
                <a:gd name="T14" fmla="*/ 89 w 177"/>
                <a:gd name="T15" fmla="*/ 152 h 178"/>
                <a:gd name="T16" fmla="*/ 150 w 177"/>
                <a:gd name="T17" fmla="*/ 89 h 178"/>
                <a:gd name="T18" fmla="*/ 89 w 177"/>
                <a:gd name="T19"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78">
                  <a:moveTo>
                    <a:pt x="89" y="178"/>
                  </a:moveTo>
                  <a:cubicBezTo>
                    <a:pt x="40" y="178"/>
                    <a:pt x="0" y="138"/>
                    <a:pt x="0" y="89"/>
                  </a:cubicBezTo>
                  <a:cubicBezTo>
                    <a:pt x="0" y="40"/>
                    <a:pt x="40" y="0"/>
                    <a:pt x="89" y="0"/>
                  </a:cubicBezTo>
                  <a:cubicBezTo>
                    <a:pt x="137" y="0"/>
                    <a:pt x="177" y="40"/>
                    <a:pt x="177" y="89"/>
                  </a:cubicBezTo>
                  <a:cubicBezTo>
                    <a:pt x="177" y="138"/>
                    <a:pt x="137" y="178"/>
                    <a:pt x="89" y="178"/>
                  </a:cubicBezTo>
                  <a:close/>
                  <a:moveTo>
                    <a:pt x="89" y="27"/>
                  </a:moveTo>
                  <a:cubicBezTo>
                    <a:pt x="55" y="27"/>
                    <a:pt x="27" y="55"/>
                    <a:pt x="27" y="89"/>
                  </a:cubicBezTo>
                  <a:cubicBezTo>
                    <a:pt x="27" y="124"/>
                    <a:pt x="55" y="152"/>
                    <a:pt x="89" y="152"/>
                  </a:cubicBezTo>
                  <a:cubicBezTo>
                    <a:pt x="123" y="152"/>
                    <a:pt x="150" y="124"/>
                    <a:pt x="150" y="89"/>
                  </a:cubicBezTo>
                  <a:cubicBezTo>
                    <a:pt x="150" y="55"/>
                    <a:pt x="123" y="27"/>
                    <a:pt x="8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332"/>
            <p:cNvSpPr>
              <a:spLocks noChangeArrowheads="1"/>
            </p:cNvSpPr>
            <p:nvPr/>
          </p:nvSpPr>
          <p:spPr bwMode="auto">
            <a:xfrm>
              <a:off x="2346325" y="4738688"/>
              <a:ext cx="130175" cy="13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3" name="组合 52"/>
          <p:cNvGrpSpPr/>
          <p:nvPr/>
        </p:nvGrpSpPr>
        <p:grpSpPr>
          <a:xfrm>
            <a:off x="1453930" y="2972323"/>
            <a:ext cx="533728" cy="364714"/>
            <a:chOff x="5889625" y="4631531"/>
            <a:chExt cx="666751" cy="455613"/>
          </a:xfrm>
          <a:solidFill>
            <a:schemeClr val="bg1"/>
          </a:solidFill>
        </p:grpSpPr>
        <p:sp>
          <p:nvSpPr>
            <p:cNvPr id="44" name="Freeform 341"/>
            <p:cNvSpPr>
              <a:spLocks noEditPoints="1"/>
            </p:cNvSpPr>
            <p:nvPr/>
          </p:nvSpPr>
          <p:spPr bwMode="auto">
            <a:xfrm>
              <a:off x="5889625" y="4631531"/>
              <a:ext cx="509588" cy="455613"/>
            </a:xfrm>
            <a:custGeom>
              <a:avLst/>
              <a:gdLst>
                <a:gd name="T0" fmla="*/ 283 w 292"/>
                <a:gd name="T1" fmla="*/ 0 h 260"/>
                <a:gd name="T2" fmla="*/ 9 w 292"/>
                <a:gd name="T3" fmla="*/ 0 h 260"/>
                <a:gd name="T4" fmla="*/ 0 w 292"/>
                <a:gd name="T5" fmla="*/ 10 h 260"/>
                <a:gd name="T6" fmla="*/ 0 w 292"/>
                <a:gd name="T7" fmla="*/ 251 h 260"/>
                <a:gd name="T8" fmla="*/ 9 w 292"/>
                <a:gd name="T9" fmla="*/ 260 h 260"/>
                <a:gd name="T10" fmla="*/ 283 w 292"/>
                <a:gd name="T11" fmla="*/ 260 h 260"/>
                <a:gd name="T12" fmla="*/ 292 w 292"/>
                <a:gd name="T13" fmla="*/ 251 h 260"/>
                <a:gd name="T14" fmla="*/ 292 w 292"/>
                <a:gd name="T15" fmla="*/ 10 h 260"/>
                <a:gd name="T16" fmla="*/ 283 w 292"/>
                <a:gd name="T17" fmla="*/ 0 h 260"/>
                <a:gd name="T18" fmla="*/ 225 w 292"/>
                <a:gd name="T19" fmla="*/ 21 h 260"/>
                <a:gd name="T20" fmla="*/ 237 w 292"/>
                <a:gd name="T21" fmla="*/ 33 h 260"/>
                <a:gd name="T22" fmla="*/ 225 w 292"/>
                <a:gd name="T23" fmla="*/ 45 h 260"/>
                <a:gd name="T24" fmla="*/ 212 w 292"/>
                <a:gd name="T25" fmla="*/ 33 h 260"/>
                <a:gd name="T26" fmla="*/ 225 w 292"/>
                <a:gd name="T27" fmla="*/ 21 h 260"/>
                <a:gd name="T28" fmla="*/ 188 w 292"/>
                <a:gd name="T29" fmla="*/ 21 h 260"/>
                <a:gd name="T30" fmla="*/ 201 w 292"/>
                <a:gd name="T31" fmla="*/ 33 h 260"/>
                <a:gd name="T32" fmla="*/ 188 w 292"/>
                <a:gd name="T33" fmla="*/ 45 h 260"/>
                <a:gd name="T34" fmla="*/ 176 w 292"/>
                <a:gd name="T35" fmla="*/ 33 h 260"/>
                <a:gd name="T36" fmla="*/ 188 w 292"/>
                <a:gd name="T37" fmla="*/ 21 h 260"/>
                <a:gd name="T38" fmla="*/ 274 w 292"/>
                <a:gd name="T39" fmla="*/ 242 h 260"/>
                <a:gd name="T40" fmla="*/ 18 w 292"/>
                <a:gd name="T41" fmla="*/ 242 h 260"/>
                <a:gd name="T42" fmla="*/ 18 w 292"/>
                <a:gd name="T43" fmla="*/ 65 h 260"/>
                <a:gd name="T44" fmla="*/ 274 w 292"/>
                <a:gd name="T45" fmla="*/ 65 h 260"/>
                <a:gd name="T46" fmla="*/ 274 w 292"/>
                <a:gd name="T47" fmla="*/ 242 h 260"/>
                <a:gd name="T48" fmla="*/ 261 w 292"/>
                <a:gd name="T49" fmla="*/ 45 h 260"/>
                <a:gd name="T50" fmla="*/ 249 w 292"/>
                <a:gd name="T51" fmla="*/ 33 h 260"/>
                <a:gd name="T52" fmla="*/ 261 w 292"/>
                <a:gd name="T53" fmla="*/ 21 h 260"/>
                <a:gd name="T54" fmla="*/ 274 w 292"/>
                <a:gd name="T55" fmla="*/ 33 h 260"/>
                <a:gd name="T56" fmla="*/ 261 w 292"/>
                <a:gd name="T57" fmla="*/ 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2" h="260">
                  <a:moveTo>
                    <a:pt x="283" y="0"/>
                  </a:moveTo>
                  <a:cubicBezTo>
                    <a:pt x="9" y="0"/>
                    <a:pt x="9" y="0"/>
                    <a:pt x="9" y="0"/>
                  </a:cubicBezTo>
                  <a:cubicBezTo>
                    <a:pt x="4" y="0"/>
                    <a:pt x="0" y="5"/>
                    <a:pt x="0" y="10"/>
                  </a:cubicBezTo>
                  <a:cubicBezTo>
                    <a:pt x="0" y="251"/>
                    <a:pt x="0" y="251"/>
                    <a:pt x="0" y="251"/>
                  </a:cubicBezTo>
                  <a:cubicBezTo>
                    <a:pt x="0" y="256"/>
                    <a:pt x="4" y="260"/>
                    <a:pt x="9" y="260"/>
                  </a:cubicBezTo>
                  <a:cubicBezTo>
                    <a:pt x="283" y="260"/>
                    <a:pt x="283" y="260"/>
                    <a:pt x="283" y="260"/>
                  </a:cubicBezTo>
                  <a:cubicBezTo>
                    <a:pt x="288" y="260"/>
                    <a:pt x="292" y="256"/>
                    <a:pt x="292" y="251"/>
                  </a:cubicBezTo>
                  <a:cubicBezTo>
                    <a:pt x="292" y="10"/>
                    <a:pt x="292" y="10"/>
                    <a:pt x="292" y="10"/>
                  </a:cubicBezTo>
                  <a:cubicBezTo>
                    <a:pt x="292" y="5"/>
                    <a:pt x="288" y="0"/>
                    <a:pt x="283" y="0"/>
                  </a:cubicBezTo>
                  <a:close/>
                  <a:moveTo>
                    <a:pt x="225" y="21"/>
                  </a:moveTo>
                  <a:cubicBezTo>
                    <a:pt x="232" y="21"/>
                    <a:pt x="237" y="26"/>
                    <a:pt x="237" y="33"/>
                  </a:cubicBezTo>
                  <a:cubicBezTo>
                    <a:pt x="237" y="40"/>
                    <a:pt x="232" y="45"/>
                    <a:pt x="225" y="45"/>
                  </a:cubicBezTo>
                  <a:cubicBezTo>
                    <a:pt x="218" y="45"/>
                    <a:pt x="212" y="40"/>
                    <a:pt x="212" y="33"/>
                  </a:cubicBezTo>
                  <a:cubicBezTo>
                    <a:pt x="212" y="26"/>
                    <a:pt x="218" y="21"/>
                    <a:pt x="225" y="21"/>
                  </a:cubicBezTo>
                  <a:close/>
                  <a:moveTo>
                    <a:pt x="188" y="21"/>
                  </a:moveTo>
                  <a:cubicBezTo>
                    <a:pt x="195" y="21"/>
                    <a:pt x="201" y="26"/>
                    <a:pt x="201" y="33"/>
                  </a:cubicBezTo>
                  <a:cubicBezTo>
                    <a:pt x="201" y="40"/>
                    <a:pt x="195" y="45"/>
                    <a:pt x="188" y="45"/>
                  </a:cubicBezTo>
                  <a:cubicBezTo>
                    <a:pt x="182" y="45"/>
                    <a:pt x="176" y="40"/>
                    <a:pt x="176" y="33"/>
                  </a:cubicBezTo>
                  <a:cubicBezTo>
                    <a:pt x="176" y="26"/>
                    <a:pt x="182" y="21"/>
                    <a:pt x="188" y="21"/>
                  </a:cubicBezTo>
                  <a:close/>
                  <a:moveTo>
                    <a:pt x="274" y="242"/>
                  </a:moveTo>
                  <a:cubicBezTo>
                    <a:pt x="18" y="242"/>
                    <a:pt x="18" y="242"/>
                    <a:pt x="18" y="242"/>
                  </a:cubicBezTo>
                  <a:cubicBezTo>
                    <a:pt x="18" y="65"/>
                    <a:pt x="18" y="65"/>
                    <a:pt x="18" y="65"/>
                  </a:cubicBezTo>
                  <a:cubicBezTo>
                    <a:pt x="274" y="65"/>
                    <a:pt x="274" y="65"/>
                    <a:pt x="274" y="65"/>
                  </a:cubicBezTo>
                  <a:lnTo>
                    <a:pt x="274" y="242"/>
                  </a:lnTo>
                  <a:close/>
                  <a:moveTo>
                    <a:pt x="261" y="45"/>
                  </a:moveTo>
                  <a:cubicBezTo>
                    <a:pt x="254" y="45"/>
                    <a:pt x="249" y="40"/>
                    <a:pt x="249" y="33"/>
                  </a:cubicBezTo>
                  <a:cubicBezTo>
                    <a:pt x="249" y="26"/>
                    <a:pt x="254" y="21"/>
                    <a:pt x="261" y="21"/>
                  </a:cubicBezTo>
                  <a:cubicBezTo>
                    <a:pt x="268" y="21"/>
                    <a:pt x="274" y="26"/>
                    <a:pt x="274" y="33"/>
                  </a:cubicBezTo>
                  <a:cubicBezTo>
                    <a:pt x="274" y="40"/>
                    <a:pt x="268" y="45"/>
                    <a:pt x="26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42"/>
            <p:cNvSpPr>
              <a:spLocks noChangeArrowheads="1"/>
            </p:cNvSpPr>
            <p:nvPr/>
          </p:nvSpPr>
          <p:spPr bwMode="auto">
            <a:xfrm>
              <a:off x="5957888" y="4785518"/>
              <a:ext cx="368300"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43"/>
            <p:cNvSpPr>
              <a:spLocks noChangeArrowheads="1"/>
            </p:cNvSpPr>
            <p:nvPr/>
          </p:nvSpPr>
          <p:spPr bwMode="auto">
            <a:xfrm>
              <a:off x="5957888" y="4885531"/>
              <a:ext cx="115888"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4"/>
            <p:cNvSpPr>
              <a:spLocks noChangeArrowheads="1"/>
            </p:cNvSpPr>
            <p:nvPr/>
          </p:nvSpPr>
          <p:spPr bwMode="auto">
            <a:xfrm>
              <a:off x="6096000" y="4887118"/>
              <a:ext cx="1238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45"/>
            <p:cNvSpPr>
              <a:spLocks noChangeArrowheads="1"/>
            </p:cNvSpPr>
            <p:nvPr/>
          </p:nvSpPr>
          <p:spPr bwMode="auto">
            <a:xfrm>
              <a:off x="6096000" y="4936331"/>
              <a:ext cx="1238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46"/>
            <p:cNvSpPr>
              <a:spLocks noChangeArrowheads="1"/>
            </p:cNvSpPr>
            <p:nvPr/>
          </p:nvSpPr>
          <p:spPr bwMode="auto">
            <a:xfrm>
              <a:off x="6096000" y="4987131"/>
              <a:ext cx="1238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47"/>
            <p:cNvSpPr>
              <a:spLocks/>
            </p:cNvSpPr>
            <p:nvPr/>
          </p:nvSpPr>
          <p:spPr bwMode="auto">
            <a:xfrm>
              <a:off x="6275388" y="4960143"/>
              <a:ext cx="47625" cy="49213"/>
            </a:xfrm>
            <a:custGeom>
              <a:avLst/>
              <a:gdLst>
                <a:gd name="T0" fmla="*/ 9 w 30"/>
                <a:gd name="T1" fmla="*/ 0 h 31"/>
                <a:gd name="T2" fmla="*/ 8 w 30"/>
                <a:gd name="T3" fmla="*/ 3 h 31"/>
                <a:gd name="T4" fmla="*/ 0 w 30"/>
                <a:gd name="T5" fmla="*/ 31 h 31"/>
                <a:gd name="T6" fmla="*/ 28 w 30"/>
                <a:gd name="T7" fmla="*/ 23 h 31"/>
                <a:gd name="T8" fmla="*/ 30 w 30"/>
                <a:gd name="T9" fmla="*/ 23 h 31"/>
                <a:gd name="T10" fmla="*/ 9 w 30"/>
                <a:gd name="T11" fmla="*/ 0 h 31"/>
              </a:gdLst>
              <a:ahLst/>
              <a:cxnLst>
                <a:cxn ang="0">
                  <a:pos x="T0" y="T1"/>
                </a:cxn>
                <a:cxn ang="0">
                  <a:pos x="T2" y="T3"/>
                </a:cxn>
                <a:cxn ang="0">
                  <a:pos x="T4" y="T5"/>
                </a:cxn>
                <a:cxn ang="0">
                  <a:pos x="T6" y="T7"/>
                </a:cxn>
                <a:cxn ang="0">
                  <a:pos x="T8" y="T9"/>
                </a:cxn>
                <a:cxn ang="0">
                  <a:pos x="T10" y="T11"/>
                </a:cxn>
              </a:cxnLst>
              <a:rect l="0" t="0" r="r" b="b"/>
              <a:pathLst>
                <a:path w="30" h="31">
                  <a:moveTo>
                    <a:pt x="9" y="0"/>
                  </a:moveTo>
                  <a:lnTo>
                    <a:pt x="8" y="3"/>
                  </a:lnTo>
                  <a:lnTo>
                    <a:pt x="0" y="31"/>
                  </a:lnTo>
                  <a:lnTo>
                    <a:pt x="28" y="23"/>
                  </a:lnTo>
                  <a:lnTo>
                    <a:pt x="30" y="2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48"/>
            <p:cNvSpPr>
              <a:spLocks/>
            </p:cNvSpPr>
            <p:nvPr/>
          </p:nvSpPr>
          <p:spPr bwMode="auto">
            <a:xfrm>
              <a:off x="6465888" y="4728368"/>
              <a:ext cx="90488" cy="88900"/>
            </a:xfrm>
            <a:custGeom>
              <a:avLst/>
              <a:gdLst>
                <a:gd name="T0" fmla="*/ 39 w 52"/>
                <a:gd name="T1" fmla="*/ 51 h 51"/>
                <a:gd name="T2" fmla="*/ 48 w 52"/>
                <a:gd name="T3" fmla="*/ 42 h 51"/>
                <a:gd name="T4" fmla="*/ 48 w 52"/>
                <a:gd name="T5" fmla="*/ 29 h 51"/>
                <a:gd name="T6" fmla="*/ 22 w 52"/>
                <a:gd name="T7" fmla="*/ 3 h 51"/>
                <a:gd name="T8" fmla="*/ 10 w 52"/>
                <a:gd name="T9" fmla="*/ 3 h 51"/>
                <a:gd name="T10" fmla="*/ 0 w 52"/>
                <a:gd name="T11" fmla="*/ 13 h 51"/>
                <a:gd name="T12" fmla="*/ 39 w 5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39" y="51"/>
                  </a:moveTo>
                  <a:cubicBezTo>
                    <a:pt x="48" y="42"/>
                    <a:pt x="48" y="42"/>
                    <a:pt x="48" y="42"/>
                  </a:cubicBezTo>
                  <a:cubicBezTo>
                    <a:pt x="52" y="38"/>
                    <a:pt x="52" y="33"/>
                    <a:pt x="48" y="29"/>
                  </a:cubicBezTo>
                  <a:cubicBezTo>
                    <a:pt x="22" y="3"/>
                    <a:pt x="22" y="3"/>
                    <a:pt x="22" y="3"/>
                  </a:cubicBezTo>
                  <a:cubicBezTo>
                    <a:pt x="19" y="0"/>
                    <a:pt x="13" y="0"/>
                    <a:pt x="10" y="3"/>
                  </a:cubicBezTo>
                  <a:cubicBezTo>
                    <a:pt x="0" y="13"/>
                    <a:pt x="0" y="13"/>
                    <a:pt x="0" y="13"/>
                  </a:cubicBezTo>
                  <a:lnTo>
                    <a:pt x="3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49"/>
            <p:cNvSpPr>
              <a:spLocks/>
            </p:cNvSpPr>
            <p:nvPr/>
          </p:nvSpPr>
          <p:spPr bwMode="auto">
            <a:xfrm>
              <a:off x="6311900" y="4758531"/>
              <a:ext cx="214313" cy="214313"/>
            </a:xfrm>
            <a:custGeom>
              <a:avLst/>
              <a:gdLst>
                <a:gd name="T0" fmla="*/ 84 w 122"/>
                <a:gd name="T1" fmla="*/ 0 h 123"/>
                <a:gd name="T2" fmla="*/ 83 w 122"/>
                <a:gd name="T3" fmla="*/ 1 h 123"/>
                <a:gd name="T4" fmla="*/ 3 w 122"/>
                <a:gd name="T5" fmla="*/ 81 h 123"/>
                <a:gd name="T6" fmla="*/ 3 w 122"/>
                <a:gd name="T7" fmla="*/ 94 h 123"/>
                <a:gd name="T8" fmla="*/ 4 w 122"/>
                <a:gd name="T9" fmla="*/ 95 h 123"/>
                <a:gd name="T10" fmla="*/ 13 w 122"/>
                <a:gd name="T11" fmla="*/ 97 h 123"/>
                <a:gd name="T12" fmla="*/ 16 w 122"/>
                <a:gd name="T13" fmla="*/ 106 h 123"/>
                <a:gd name="T14" fmla="*/ 16 w 122"/>
                <a:gd name="T15" fmla="*/ 107 h 123"/>
                <a:gd name="T16" fmla="*/ 26 w 122"/>
                <a:gd name="T17" fmla="*/ 109 h 123"/>
                <a:gd name="T18" fmla="*/ 28 w 122"/>
                <a:gd name="T19" fmla="*/ 118 h 123"/>
                <a:gd name="T20" fmla="*/ 29 w 122"/>
                <a:gd name="T21" fmla="*/ 119 h 123"/>
                <a:gd name="T22" fmla="*/ 42 w 122"/>
                <a:gd name="T23" fmla="*/ 119 h 123"/>
                <a:gd name="T24" fmla="*/ 121 w 122"/>
                <a:gd name="T25" fmla="*/ 40 h 123"/>
                <a:gd name="T26" fmla="*/ 122 w 122"/>
                <a:gd name="T27" fmla="*/ 39 h 123"/>
                <a:gd name="T28" fmla="*/ 84 w 122"/>
                <a:gd name="T2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3">
                  <a:moveTo>
                    <a:pt x="84" y="0"/>
                  </a:moveTo>
                  <a:cubicBezTo>
                    <a:pt x="84" y="1"/>
                    <a:pt x="83" y="1"/>
                    <a:pt x="83" y="1"/>
                  </a:cubicBezTo>
                  <a:cubicBezTo>
                    <a:pt x="3" y="81"/>
                    <a:pt x="3" y="81"/>
                    <a:pt x="3" y="81"/>
                  </a:cubicBezTo>
                  <a:cubicBezTo>
                    <a:pt x="0" y="84"/>
                    <a:pt x="0" y="90"/>
                    <a:pt x="3" y="94"/>
                  </a:cubicBezTo>
                  <a:cubicBezTo>
                    <a:pt x="4" y="95"/>
                    <a:pt x="4" y="95"/>
                    <a:pt x="4" y="95"/>
                  </a:cubicBezTo>
                  <a:cubicBezTo>
                    <a:pt x="7" y="97"/>
                    <a:pt x="10" y="98"/>
                    <a:pt x="13" y="97"/>
                  </a:cubicBezTo>
                  <a:cubicBezTo>
                    <a:pt x="12" y="100"/>
                    <a:pt x="13" y="104"/>
                    <a:pt x="16" y="106"/>
                  </a:cubicBezTo>
                  <a:cubicBezTo>
                    <a:pt x="16" y="107"/>
                    <a:pt x="16" y="107"/>
                    <a:pt x="16" y="107"/>
                  </a:cubicBezTo>
                  <a:cubicBezTo>
                    <a:pt x="19" y="109"/>
                    <a:pt x="23" y="110"/>
                    <a:pt x="26" y="109"/>
                  </a:cubicBezTo>
                  <a:cubicBezTo>
                    <a:pt x="25" y="112"/>
                    <a:pt x="25" y="116"/>
                    <a:pt x="28" y="118"/>
                  </a:cubicBezTo>
                  <a:cubicBezTo>
                    <a:pt x="29" y="119"/>
                    <a:pt x="29" y="119"/>
                    <a:pt x="29" y="119"/>
                  </a:cubicBezTo>
                  <a:cubicBezTo>
                    <a:pt x="32" y="123"/>
                    <a:pt x="38" y="123"/>
                    <a:pt x="42" y="119"/>
                  </a:cubicBezTo>
                  <a:cubicBezTo>
                    <a:pt x="121" y="40"/>
                    <a:pt x="121" y="40"/>
                    <a:pt x="121" y="40"/>
                  </a:cubicBezTo>
                  <a:cubicBezTo>
                    <a:pt x="122" y="39"/>
                    <a:pt x="122" y="39"/>
                    <a:pt x="122" y="39"/>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 name="组合 61"/>
          <p:cNvGrpSpPr/>
          <p:nvPr/>
        </p:nvGrpSpPr>
        <p:grpSpPr>
          <a:xfrm>
            <a:off x="1411147" y="3916320"/>
            <a:ext cx="500026" cy="468080"/>
            <a:chOff x="5873750" y="3163093"/>
            <a:chExt cx="571501" cy="534988"/>
          </a:xfrm>
          <a:solidFill>
            <a:schemeClr val="bg1"/>
          </a:solidFill>
        </p:grpSpPr>
        <p:sp>
          <p:nvSpPr>
            <p:cNvPr id="55" name="Freeform 264"/>
            <p:cNvSpPr>
              <a:spLocks/>
            </p:cNvSpPr>
            <p:nvPr/>
          </p:nvSpPr>
          <p:spPr bwMode="auto">
            <a:xfrm>
              <a:off x="5873750" y="3320256"/>
              <a:ext cx="549275" cy="377825"/>
            </a:xfrm>
            <a:custGeom>
              <a:avLst/>
              <a:gdLst>
                <a:gd name="T0" fmla="*/ 174 w 314"/>
                <a:gd name="T1" fmla="*/ 216 h 216"/>
                <a:gd name="T2" fmla="*/ 111 w 314"/>
                <a:gd name="T3" fmla="*/ 203 h 216"/>
                <a:gd name="T4" fmla="*/ 35 w 314"/>
                <a:gd name="T5" fmla="*/ 0 h 216"/>
                <a:gd name="T6" fmla="*/ 85 w 314"/>
                <a:gd name="T7" fmla="*/ 23 h 216"/>
                <a:gd name="T8" fmla="*/ 134 w 314"/>
                <a:gd name="T9" fmla="*/ 152 h 216"/>
                <a:gd name="T10" fmla="*/ 263 w 314"/>
                <a:gd name="T11" fmla="*/ 103 h 216"/>
                <a:gd name="T12" fmla="*/ 314 w 314"/>
                <a:gd name="T13" fmla="*/ 126 h 216"/>
                <a:gd name="T14" fmla="*/ 229 w 314"/>
                <a:gd name="T15" fmla="*/ 206 h 216"/>
                <a:gd name="T16" fmla="*/ 174 w 314"/>
                <a:gd name="T17"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216">
                  <a:moveTo>
                    <a:pt x="174" y="216"/>
                  </a:moveTo>
                  <a:cubicBezTo>
                    <a:pt x="153" y="216"/>
                    <a:pt x="131" y="212"/>
                    <a:pt x="111" y="203"/>
                  </a:cubicBezTo>
                  <a:cubicBezTo>
                    <a:pt x="34" y="168"/>
                    <a:pt x="0" y="77"/>
                    <a:pt x="35" y="0"/>
                  </a:cubicBezTo>
                  <a:cubicBezTo>
                    <a:pt x="85" y="23"/>
                    <a:pt x="85" y="23"/>
                    <a:pt x="85" y="23"/>
                  </a:cubicBezTo>
                  <a:cubicBezTo>
                    <a:pt x="63" y="72"/>
                    <a:pt x="85" y="130"/>
                    <a:pt x="134" y="152"/>
                  </a:cubicBezTo>
                  <a:cubicBezTo>
                    <a:pt x="183" y="174"/>
                    <a:pt x="241" y="152"/>
                    <a:pt x="263" y="103"/>
                  </a:cubicBezTo>
                  <a:cubicBezTo>
                    <a:pt x="314" y="126"/>
                    <a:pt x="314" y="126"/>
                    <a:pt x="314" y="126"/>
                  </a:cubicBezTo>
                  <a:cubicBezTo>
                    <a:pt x="297" y="163"/>
                    <a:pt x="267" y="192"/>
                    <a:pt x="229" y="206"/>
                  </a:cubicBezTo>
                  <a:cubicBezTo>
                    <a:pt x="211" y="213"/>
                    <a:pt x="193" y="216"/>
                    <a:pt x="174"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65"/>
            <p:cNvSpPr>
              <a:spLocks/>
            </p:cNvSpPr>
            <p:nvPr/>
          </p:nvSpPr>
          <p:spPr bwMode="auto">
            <a:xfrm>
              <a:off x="5945188" y="3164681"/>
              <a:ext cx="207963" cy="174625"/>
            </a:xfrm>
            <a:custGeom>
              <a:avLst/>
              <a:gdLst>
                <a:gd name="T0" fmla="*/ 119 w 119"/>
                <a:gd name="T1" fmla="*/ 0 h 100"/>
                <a:gd name="T2" fmla="*/ 14 w 119"/>
                <a:gd name="T3" fmla="*/ 57 h 100"/>
                <a:gd name="T4" fmla="*/ 0 w 119"/>
                <a:gd name="T5" fmla="*/ 77 h 100"/>
                <a:gd name="T6" fmla="*/ 51 w 119"/>
                <a:gd name="T7" fmla="*/ 100 h 100"/>
                <a:gd name="T8" fmla="*/ 57 w 119"/>
                <a:gd name="T9" fmla="*/ 91 h 100"/>
                <a:gd name="T10" fmla="*/ 119 w 119"/>
                <a:gd name="T11" fmla="*/ 56 h 100"/>
                <a:gd name="T12" fmla="*/ 119 w 119"/>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19" h="100">
                  <a:moveTo>
                    <a:pt x="119" y="0"/>
                  </a:moveTo>
                  <a:cubicBezTo>
                    <a:pt x="78" y="4"/>
                    <a:pt x="40" y="24"/>
                    <a:pt x="14" y="57"/>
                  </a:cubicBezTo>
                  <a:cubicBezTo>
                    <a:pt x="9" y="63"/>
                    <a:pt x="4" y="70"/>
                    <a:pt x="0" y="77"/>
                  </a:cubicBezTo>
                  <a:cubicBezTo>
                    <a:pt x="51" y="100"/>
                    <a:pt x="51" y="100"/>
                    <a:pt x="51" y="100"/>
                  </a:cubicBezTo>
                  <a:cubicBezTo>
                    <a:pt x="53" y="97"/>
                    <a:pt x="55" y="94"/>
                    <a:pt x="57" y="91"/>
                  </a:cubicBezTo>
                  <a:cubicBezTo>
                    <a:pt x="73" y="72"/>
                    <a:pt x="95" y="59"/>
                    <a:pt x="119" y="56"/>
                  </a:cubicBezTo>
                  <a:lnTo>
                    <a:pt x="1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66"/>
            <p:cNvSpPr>
              <a:spLocks/>
            </p:cNvSpPr>
            <p:nvPr/>
          </p:nvSpPr>
          <p:spPr bwMode="auto">
            <a:xfrm>
              <a:off x="6342063" y="3455193"/>
              <a:ext cx="103188" cy="63500"/>
            </a:xfrm>
            <a:custGeom>
              <a:avLst/>
              <a:gdLst>
                <a:gd name="T0" fmla="*/ 3 w 59"/>
                <a:gd name="T1" fmla="*/ 0 h 36"/>
                <a:gd name="T2" fmla="*/ 0 w 59"/>
                <a:gd name="T3" fmla="*/ 13 h 36"/>
                <a:gd name="T4" fmla="*/ 51 w 59"/>
                <a:gd name="T5" fmla="*/ 36 h 36"/>
                <a:gd name="T6" fmla="*/ 59 w 59"/>
                <a:gd name="T7" fmla="*/ 0 h 36"/>
                <a:gd name="T8" fmla="*/ 3 w 59"/>
                <a:gd name="T9" fmla="*/ 0 h 36"/>
              </a:gdLst>
              <a:ahLst/>
              <a:cxnLst>
                <a:cxn ang="0">
                  <a:pos x="T0" y="T1"/>
                </a:cxn>
                <a:cxn ang="0">
                  <a:pos x="T2" y="T3"/>
                </a:cxn>
                <a:cxn ang="0">
                  <a:pos x="T4" y="T5"/>
                </a:cxn>
                <a:cxn ang="0">
                  <a:pos x="T6" y="T7"/>
                </a:cxn>
                <a:cxn ang="0">
                  <a:pos x="T8" y="T9"/>
                </a:cxn>
              </a:cxnLst>
              <a:rect l="0" t="0" r="r" b="b"/>
              <a:pathLst>
                <a:path w="59" h="36">
                  <a:moveTo>
                    <a:pt x="3" y="0"/>
                  </a:moveTo>
                  <a:cubicBezTo>
                    <a:pt x="2" y="5"/>
                    <a:pt x="1" y="9"/>
                    <a:pt x="0" y="13"/>
                  </a:cubicBezTo>
                  <a:cubicBezTo>
                    <a:pt x="51" y="36"/>
                    <a:pt x="51" y="36"/>
                    <a:pt x="51" y="36"/>
                  </a:cubicBezTo>
                  <a:cubicBezTo>
                    <a:pt x="55" y="25"/>
                    <a:pt x="58" y="13"/>
                    <a:pt x="59"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67"/>
            <p:cNvSpPr>
              <a:spLocks/>
            </p:cNvSpPr>
            <p:nvPr/>
          </p:nvSpPr>
          <p:spPr bwMode="auto">
            <a:xfrm>
              <a:off x="6176963" y="3163093"/>
              <a:ext cx="268288" cy="266700"/>
            </a:xfrm>
            <a:custGeom>
              <a:avLst/>
              <a:gdLst>
                <a:gd name="T0" fmla="*/ 153 w 153"/>
                <a:gd name="T1" fmla="*/ 153 h 153"/>
                <a:gd name="T2" fmla="*/ 98 w 153"/>
                <a:gd name="T3" fmla="*/ 153 h 153"/>
                <a:gd name="T4" fmla="*/ 0 w 153"/>
                <a:gd name="T5" fmla="*/ 56 h 153"/>
                <a:gd name="T6" fmla="*/ 0 w 153"/>
                <a:gd name="T7" fmla="*/ 0 h 153"/>
                <a:gd name="T8" fmla="*/ 153 w 153"/>
                <a:gd name="T9" fmla="*/ 153 h 153"/>
              </a:gdLst>
              <a:ahLst/>
              <a:cxnLst>
                <a:cxn ang="0">
                  <a:pos x="T0" y="T1"/>
                </a:cxn>
                <a:cxn ang="0">
                  <a:pos x="T2" y="T3"/>
                </a:cxn>
                <a:cxn ang="0">
                  <a:pos x="T4" y="T5"/>
                </a:cxn>
                <a:cxn ang="0">
                  <a:pos x="T6" y="T7"/>
                </a:cxn>
                <a:cxn ang="0">
                  <a:pos x="T8" y="T9"/>
                </a:cxn>
              </a:cxnLst>
              <a:rect l="0" t="0" r="r" b="b"/>
              <a:pathLst>
                <a:path w="153" h="153">
                  <a:moveTo>
                    <a:pt x="153" y="153"/>
                  </a:moveTo>
                  <a:cubicBezTo>
                    <a:pt x="98" y="153"/>
                    <a:pt x="98" y="153"/>
                    <a:pt x="98" y="153"/>
                  </a:cubicBezTo>
                  <a:cubicBezTo>
                    <a:pt x="98" y="100"/>
                    <a:pt x="54" y="56"/>
                    <a:pt x="0" y="56"/>
                  </a:cubicBezTo>
                  <a:cubicBezTo>
                    <a:pt x="0" y="0"/>
                    <a:pt x="0" y="0"/>
                    <a:pt x="0" y="0"/>
                  </a:cubicBezTo>
                  <a:cubicBezTo>
                    <a:pt x="85" y="0"/>
                    <a:pt x="153" y="69"/>
                    <a:pt x="153"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268"/>
            <p:cNvSpPr>
              <a:spLocks noChangeArrowheads="1"/>
            </p:cNvSpPr>
            <p:nvPr/>
          </p:nvSpPr>
          <p:spPr bwMode="auto">
            <a:xfrm>
              <a:off x="6081713" y="3463131"/>
              <a:ext cx="4762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269"/>
            <p:cNvSpPr>
              <a:spLocks noChangeArrowheads="1"/>
            </p:cNvSpPr>
            <p:nvPr/>
          </p:nvSpPr>
          <p:spPr bwMode="auto">
            <a:xfrm>
              <a:off x="6153150" y="3385343"/>
              <a:ext cx="49213" cy="141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270"/>
            <p:cNvSpPr>
              <a:spLocks noChangeArrowheads="1"/>
            </p:cNvSpPr>
            <p:nvPr/>
          </p:nvSpPr>
          <p:spPr bwMode="auto">
            <a:xfrm>
              <a:off x="6226175" y="3344068"/>
              <a:ext cx="49213" cy="182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3" name="组合 62"/>
          <p:cNvGrpSpPr/>
          <p:nvPr/>
        </p:nvGrpSpPr>
        <p:grpSpPr>
          <a:xfrm>
            <a:off x="1436345" y="4963557"/>
            <a:ext cx="449630" cy="364967"/>
            <a:chOff x="1998663" y="2974975"/>
            <a:chExt cx="623888" cy="506413"/>
          </a:xfrm>
          <a:solidFill>
            <a:schemeClr val="bg1"/>
          </a:solidFill>
        </p:grpSpPr>
        <p:sp>
          <p:nvSpPr>
            <p:cNvPr id="64" name="Freeform 55"/>
            <p:cNvSpPr>
              <a:spLocks/>
            </p:cNvSpPr>
            <p:nvPr/>
          </p:nvSpPr>
          <p:spPr bwMode="auto">
            <a:xfrm>
              <a:off x="2079625" y="3178175"/>
              <a:ext cx="206375" cy="41275"/>
            </a:xfrm>
            <a:custGeom>
              <a:avLst/>
              <a:gdLst>
                <a:gd name="T0" fmla="*/ 107 w 118"/>
                <a:gd name="T1" fmla="*/ 24 h 24"/>
                <a:gd name="T2" fmla="*/ 12 w 118"/>
                <a:gd name="T3" fmla="*/ 24 h 24"/>
                <a:gd name="T4" fmla="*/ 0 w 118"/>
                <a:gd name="T5" fmla="*/ 12 h 24"/>
                <a:gd name="T6" fmla="*/ 12 w 118"/>
                <a:gd name="T7" fmla="*/ 0 h 24"/>
                <a:gd name="T8" fmla="*/ 107 w 118"/>
                <a:gd name="T9" fmla="*/ 0 h 24"/>
                <a:gd name="T10" fmla="*/ 118 w 118"/>
                <a:gd name="T11" fmla="*/ 12 h 24"/>
                <a:gd name="T12" fmla="*/ 107 w 11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18" h="24">
                  <a:moveTo>
                    <a:pt x="107" y="24"/>
                  </a:moveTo>
                  <a:cubicBezTo>
                    <a:pt x="12" y="24"/>
                    <a:pt x="12" y="24"/>
                    <a:pt x="12" y="24"/>
                  </a:cubicBezTo>
                  <a:cubicBezTo>
                    <a:pt x="5" y="24"/>
                    <a:pt x="0" y="18"/>
                    <a:pt x="0" y="12"/>
                  </a:cubicBezTo>
                  <a:cubicBezTo>
                    <a:pt x="0" y="6"/>
                    <a:pt x="5" y="0"/>
                    <a:pt x="12" y="0"/>
                  </a:cubicBezTo>
                  <a:cubicBezTo>
                    <a:pt x="107" y="0"/>
                    <a:pt x="107" y="0"/>
                    <a:pt x="107" y="0"/>
                  </a:cubicBezTo>
                  <a:cubicBezTo>
                    <a:pt x="113" y="0"/>
                    <a:pt x="118" y="6"/>
                    <a:pt x="118" y="12"/>
                  </a:cubicBezTo>
                  <a:cubicBezTo>
                    <a:pt x="118" y="18"/>
                    <a:pt x="113" y="24"/>
                    <a:pt x="10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6"/>
            <p:cNvSpPr>
              <a:spLocks/>
            </p:cNvSpPr>
            <p:nvPr/>
          </p:nvSpPr>
          <p:spPr bwMode="auto">
            <a:xfrm>
              <a:off x="2105025" y="3182938"/>
              <a:ext cx="39688" cy="85725"/>
            </a:xfrm>
            <a:custGeom>
              <a:avLst/>
              <a:gdLst>
                <a:gd name="T0" fmla="*/ 11 w 23"/>
                <a:gd name="T1" fmla="*/ 49 h 49"/>
                <a:gd name="T2" fmla="*/ 0 w 23"/>
                <a:gd name="T3" fmla="*/ 37 h 49"/>
                <a:gd name="T4" fmla="*/ 0 w 23"/>
                <a:gd name="T5" fmla="*/ 12 h 49"/>
                <a:gd name="T6" fmla="*/ 11 w 23"/>
                <a:gd name="T7" fmla="*/ 0 h 49"/>
                <a:gd name="T8" fmla="*/ 23 w 23"/>
                <a:gd name="T9" fmla="*/ 12 h 49"/>
                <a:gd name="T10" fmla="*/ 23 w 23"/>
                <a:gd name="T11" fmla="*/ 37 h 49"/>
                <a:gd name="T12" fmla="*/ 11 w 2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23" h="49">
                  <a:moveTo>
                    <a:pt x="11" y="49"/>
                  </a:moveTo>
                  <a:cubicBezTo>
                    <a:pt x="5" y="49"/>
                    <a:pt x="0" y="43"/>
                    <a:pt x="0" y="37"/>
                  </a:cubicBezTo>
                  <a:cubicBezTo>
                    <a:pt x="0" y="12"/>
                    <a:pt x="0" y="12"/>
                    <a:pt x="0" y="12"/>
                  </a:cubicBezTo>
                  <a:cubicBezTo>
                    <a:pt x="0" y="5"/>
                    <a:pt x="5" y="0"/>
                    <a:pt x="11" y="0"/>
                  </a:cubicBezTo>
                  <a:cubicBezTo>
                    <a:pt x="18" y="0"/>
                    <a:pt x="23" y="5"/>
                    <a:pt x="23" y="12"/>
                  </a:cubicBezTo>
                  <a:cubicBezTo>
                    <a:pt x="23" y="37"/>
                    <a:pt x="23" y="37"/>
                    <a:pt x="23" y="37"/>
                  </a:cubicBezTo>
                  <a:cubicBezTo>
                    <a:pt x="23" y="43"/>
                    <a:pt x="18" y="49"/>
                    <a:pt x="1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7"/>
            <p:cNvSpPr>
              <a:spLocks/>
            </p:cNvSpPr>
            <p:nvPr/>
          </p:nvSpPr>
          <p:spPr bwMode="auto">
            <a:xfrm>
              <a:off x="2152650" y="3182938"/>
              <a:ext cx="41275" cy="85725"/>
            </a:xfrm>
            <a:custGeom>
              <a:avLst/>
              <a:gdLst>
                <a:gd name="T0" fmla="*/ 12 w 23"/>
                <a:gd name="T1" fmla="*/ 49 h 49"/>
                <a:gd name="T2" fmla="*/ 0 w 23"/>
                <a:gd name="T3" fmla="*/ 37 h 49"/>
                <a:gd name="T4" fmla="*/ 0 w 23"/>
                <a:gd name="T5" fmla="*/ 12 h 49"/>
                <a:gd name="T6" fmla="*/ 12 w 23"/>
                <a:gd name="T7" fmla="*/ 0 h 49"/>
                <a:gd name="T8" fmla="*/ 23 w 23"/>
                <a:gd name="T9" fmla="*/ 12 h 49"/>
                <a:gd name="T10" fmla="*/ 23 w 23"/>
                <a:gd name="T11" fmla="*/ 37 h 49"/>
                <a:gd name="T12" fmla="*/ 12 w 2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23" h="49">
                  <a:moveTo>
                    <a:pt x="12" y="49"/>
                  </a:moveTo>
                  <a:cubicBezTo>
                    <a:pt x="5" y="49"/>
                    <a:pt x="0" y="43"/>
                    <a:pt x="0" y="37"/>
                  </a:cubicBezTo>
                  <a:cubicBezTo>
                    <a:pt x="0" y="12"/>
                    <a:pt x="0" y="12"/>
                    <a:pt x="0" y="12"/>
                  </a:cubicBezTo>
                  <a:cubicBezTo>
                    <a:pt x="0" y="5"/>
                    <a:pt x="5" y="0"/>
                    <a:pt x="12" y="0"/>
                  </a:cubicBezTo>
                  <a:cubicBezTo>
                    <a:pt x="18" y="0"/>
                    <a:pt x="23" y="5"/>
                    <a:pt x="23" y="12"/>
                  </a:cubicBezTo>
                  <a:cubicBezTo>
                    <a:pt x="23" y="37"/>
                    <a:pt x="23" y="37"/>
                    <a:pt x="23" y="37"/>
                  </a:cubicBezTo>
                  <a:cubicBezTo>
                    <a:pt x="23" y="43"/>
                    <a:pt x="18" y="49"/>
                    <a:pt x="1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58"/>
            <p:cNvSpPr>
              <a:spLocks noEditPoints="1"/>
            </p:cNvSpPr>
            <p:nvPr/>
          </p:nvSpPr>
          <p:spPr bwMode="auto">
            <a:xfrm>
              <a:off x="2252663" y="3111500"/>
              <a:ext cx="119063" cy="174625"/>
            </a:xfrm>
            <a:custGeom>
              <a:avLst/>
              <a:gdLst>
                <a:gd name="T0" fmla="*/ 34 w 68"/>
                <a:gd name="T1" fmla="*/ 100 h 100"/>
                <a:gd name="T2" fmla="*/ 0 w 68"/>
                <a:gd name="T3" fmla="*/ 66 h 100"/>
                <a:gd name="T4" fmla="*/ 0 w 68"/>
                <a:gd name="T5" fmla="*/ 34 h 100"/>
                <a:gd name="T6" fmla="*/ 34 w 68"/>
                <a:gd name="T7" fmla="*/ 0 h 100"/>
                <a:gd name="T8" fmla="*/ 68 w 68"/>
                <a:gd name="T9" fmla="*/ 34 h 100"/>
                <a:gd name="T10" fmla="*/ 68 w 68"/>
                <a:gd name="T11" fmla="*/ 66 h 100"/>
                <a:gd name="T12" fmla="*/ 34 w 68"/>
                <a:gd name="T13" fmla="*/ 100 h 100"/>
                <a:gd name="T14" fmla="*/ 34 w 68"/>
                <a:gd name="T15" fmla="*/ 23 h 100"/>
                <a:gd name="T16" fmla="*/ 23 w 68"/>
                <a:gd name="T17" fmla="*/ 34 h 100"/>
                <a:gd name="T18" fmla="*/ 23 w 68"/>
                <a:gd name="T19" fmla="*/ 66 h 100"/>
                <a:gd name="T20" fmla="*/ 34 w 68"/>
                <a:gd name="T21" fmla="*/ 77 h 100"/>
                <a:gd name="T22" fmla="*/ 45 w 68"/>
                <a:gd name="T23" fmla="*/ 66 h 100"/>
                <a:gd name="T24" fmla="*/ 45 w 68"/>
                <a:gd name="T25" fmla="*/ 34 h 100"/>
                <a:gd name="T26" fmla="*/ 34 w 68"/>
                <a:gd name="T27" fmla="*/ 2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00">
                  <a:moveTo>
                    <a:pt x="34" y="100"/>
                  </a:moveTo>
                  <a:cubicBezTo>
                    <a:pt x="16" y="100"/>
                    <a:pt x="0" y="84"/>
                    <a:pt x="0" y="66"/>
                  </a:cubicBezTo>
                  <a:cubicBezTo>
                    <a:pt x="0" y="34"/>
                    <a:pt x="0" y="34"/>
                    <a:pt x="0" y="34"/>
                  </a:cubicBezTo>
                  <a:cubicBezTo>
                    <a:pt x="0" y="15"/>
                    <a:pt x="16" y="0"/>
                    <a:pt x="34" y="0"/>
                  </a:cubicBezTo>
                  <a:cubicBezTo>
                    <a:pt x="53" y="0"/>
                    <a:pt x="68" y="15"/>
                    <a:pt x="68" y="34"/>
                  </a:cubicBezTo>
                  <a:cubicBezTo>
                    <a:pt x="68" y="66"/>
                    <a:pt x="68" y="66"/>
                    <a:pt x="68" y="66"/>
                  </a:cubicBezTo>
                  <a:cubicBezTo>
                    <a:pt x="68" y="84"/>
                    <a:pt x="53" y="100"/>
                    <a:pt x="34" y="100"/>
                  </a:cubicBezTo>
                  <a:close/>
                  <a:moveTo>
                    <a:pt x="34" y="23"/>
                  </a:moveTo>
                  <a:cubicBezTo>
                    <a:pt x="28" y="23"/>
                    <a:pt x="23" y="28"/>
                    <a:pt x="23" y="34"/>
                  </a:cubicBezTo>
                  <a:cubicBezTo>
                    <a:pt x="23" y="66"/>
                    <a:pt x="23" y="66"/>
                    <a:pt x="23" y="66"/>
                  </a:cubicBezTo>
                  <a:cubicBezTo>
                    <a:pt x="23" y="72"/>
                    <a:pt x="28" y="77"/>
                    <a:pt x="34" y="77"/>
                  </a:cubicBezTo>
                  <a:cubicBezTo>
                    <a:pt x="40" y="77"/>
                    <a:pt x="45" y="72"/>
                    <a:pt x="45" y="66"/>
                  </a:cubicBezTo>
                  <a:cubicBezTo>
                    <a:pt x="45" y="34"/>
                    <a:pt x="45" y="34"/>
                    <a:pt x="45" y="34"/>
                  </a:cubicBezTo>
                  <a:cubicBezTo>
                    <a:pt x="45" y="28"/>
                    <a:pt x="40" y="23"/>
                    <a:pt x="3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59"/>
            <p:cNvSpPr>
              <a:spLocks noEditPoints="1"/>
            </p:cNvSpPr>
            <p:nvPr/>
          </p:nvSpPr>
          <p:spPr bwMode="auto">
            <a:xfrm>
              <a:off x="1998663" y="2974975"/>
              <a:ext cx="623888" cy="506413"/>
            </a:xfrm>
            <a:custGeom>
              <a:avLst/>
              <a:gdLst>
                <a:gd name="T0" fmla="*/ 341 w 356"/>
                <a:gd name="T1" fmla="*/ 240 h 289"/>
                <a:gd name="T2" fmla="*/ 272 w 356"/>
                <a:gd name="T3" fmla="*/ 196 h 289"/>
                <a:gd name="T4" fmla="*/ 252 w 356"/>
                <a:gd name="T5" fmla="*/ 192 h 289"/>
                <a:gd name="T6" fmla="*/ 246 w 356"/>
                <a:gd name="T7" fmla="*/ 195 h 289"/>
                <a:gd name="T8" fmla="*/ 234 w 356"/>
                <a:gd name="T9" fmla="*/ 187 h 289"/>
                <a:gd name="T10" fmla="*/ 246 w 356"/>
                <a:gd name="T11" fmla="*/ 103 h 289"/>
                <a:gd name="T12" fmla="*/ 102 w 356"/>
                <a:gd name="T13" fmla="*/ 16 h 289"/>
                <a:gd name="T14" fmla="*/ 15 w 356"/>
                <a:gd name="T15" fmla="*/ 159 h 289"/>
                <a:gd name="T16" fmla="*/ 158 w 356"/>
                <a:gd name="T17" fmla="*/ 246 h 289"/>
                <a:gd name="T18" fmla="*/ 220 w 356"/>
                <a:gd name="T19" fmla="*/ 208 h 289"/>
                <a:gd name="T20" fmla="*/ 232 w 356"/>
                <a:gd name="T21" fmla="*/ 216 h 289"/>
                <a:gd name="T22" fmla="*/ 244 w 356"/>
                <a:gd name="T23" fmla="*/ 239 h 289"/>
                <a:gd name="T24" fmla="*/ 313 w 356"/>
                <a:gd name="T25" fmla="*/ 284 h 289"/>
                <a:gd name="T26" fmla="*/ 333 w 356"/>
                <a:gd name="T27" fmla="*/ 287 h 289"/>
                <a:gd name="T28" fmla="*/ 349 w 356"/>
                <a:gd name="T29" fmla="*/ 276 h 289"/>
                <a:gd name="T30" fmla="*/ 341 w 356"/>
                <a:gd name="T31" fmla="*/ 240 h 289"/>
                <a:gd name="T32" fmla="*/ 153 w 356"/>
                <a:gd name="T33" fmla="*/ 225 h 289"/>
                <a:gd name="T34" fmla="*/ 37 w 356"/>
                <a:gd name="T35" fmla="*/ 154 h 289"/>
                <a:gd name="T36" fmla="*/ 108 w 356"/>
                <a:gd name="T37" fmla="*/ 37 h 289"/>
                <a:gd name="T38" fmla="*/ 224 w 356"/>
                <a:gd name="T39" fmla="*/ 108 h 289"/>
                <a:gd name="T40" fmla="*/ 153 w 356"/>
                <a:gd name="T41"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6" h="289">
                  <a:moveTo>
                    <a:pt x="341" y="240"/>
                  </a:moveTo>
                  <a:cubicBezTo>
                    <a:pt x="272" y="196"/>
                    <a:pt x="272" y="196"/>
                    <a:pt x="272" y="196"/>
                  </a:cubicBezTo>
                  <a:cubicBezTo>
                    <a:pt x="266" y="192"/>
                    <a:pt x="259" y="191"/>
                    <a:pt x="252" y="192"/>
                  </a:cubicBezTo>
                  <a:cubicBezTo>
                    <a:pt x="250" y="193"/>
                    <a:pt x="248" y="194"/>
                    <a:pt x="246" y="195"/>
                  </a:cubicBezTo>
                  <a:cubicBezTo>
                    <a:pt x="234" y="187"/>
                    <a:pt x="234" y="187"/>
                    <a:pt x="234" y="187"/>
                  </a:cubicBezTo>
                  <a:cubicBezTo>
                    <a:pt x="248" y="163"/>
                    <a:pt x="253" y="133"/>
                    <a:pt x="246" y="103"/>
                  </a:cubicBezTo>
                  <a:cubicBezTo>
                    <a:pt x="230" y="40"/>
                    <a:pt x="166" y="0"/>
                    <a:pt x="102" y="16"/>
                  </a:cubicBezTo>
                  <a:cubicBezTo>
                    <a:pt x="39" y="31"/>
                    <a:pt x="0" y="96"/>
                    <a:pt x="15" y="159"/>
                  </a:cubicBezTo>
                  <a:cubicBezTo>
                    <a:pt x="31" y="223"/>
                    <a:pt x="95" y="262"/>
                    <a:pt x="158" y="246"/>
                  </a:cubicBezTo>
                  <a:cubicBezTo>
                    <a:pt x="183" y="240"/>
                    <a:pt x="205" y="226"/>
                    <a:pt x="220" y="208"/>
                  </a:cubicBezTo>
                  <a:cubicBezTo>
                    <a:pt x="232" y="216"/>
                    <a:pt x="232" y="216"/>
                    <a:pt x="232" y="216"/>
                  </a:cubicBezTo>
                  <a:cubicBezTo>
                    <a:pt x="232" y="225"/>
                    <a:pt x="235" y="234"/>
                    <a:pt x="244" y="239"/>
                  </a:cubicBezTo>
                  <a:cubicBezTo>
                    <a:pt x="313" y="284"/>
                    <a:pt x="313" y="284"/>
                    <a:pt x="313" y="284"/>
                  </a:cubicBezTo>
                  <a:cubicBezTo>
                    <a:pt x="319" y="288"/>
                    <a:pt x="326" y="289"/>
                    <a:pt x="333" y="287"/>
                  </a:cubicBezTo>
                  <a:cubicBezTo>
                    <a:pt x="339" y="286"/>
                    <a:pt x="345" y="282"/>
                    <a:pt x="349" y="276"/>
                  </a:cubicBezTo>
                  <a:cubicBezTo>
                    <a:pt x="356" y="264"/>
                    <a:pt x="353" y="248"/>
                    <a:pt x="341" y="240"/>
                  </a:cubicBezTo>
                  <a:close/>
                  <a:moveTo>
                    <a:pt x="153" y="225"/>
                  </a:moveTo>
                  <a:cubicBezTo>
                    <a:pt x="101" y="238"/>
                    <a:pt x="49" y="206"/>
                    <a:pt x="37" y="154"/>
                  </a:cubicBezTo>
                  <a:cubicBezTo>
                    <a:pt x="24" y="102"/>
                    <a:pt x="56" y="50"/>
                    <a:pt x="108" y="37"/>
                  </a:cubicBezTo>
                  <a:cubicBezTo>
                    <a:pt x="159" y="25"/>
                    <a:pt x="212" y="56"/>
                    <a:pt x="224" y="108"/>
                  </a:cubicBezTo>
                  <a:cubicBezTo>
                    <a:pt x="237" y="160"/>
                    <a:pt x="205" y="212"/>
                    <a:pt x="153" y="2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65949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7136294" y="2136913"/>
            <a:ext cx="3369365" cy="3369365"/>
          </a:xfrm>
          <a:prstGeom prst="ellipse">
            <a:avLst/>
          </a:prstGeom>
          <a:noFill/>
          <a:ln w="127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7802216" y="2922104"/>
            <a:ext cx="1987826" cy="1987826"/>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259417" y="1699592"/>
            <a:ext cx="1093304" cy="1093304"/>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650361" y="2922104"/>
            <a:ext cx="1093304" cy="1093304"/>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864586" y="2922104"/>
            <a:ext cx="1093304" cy="1093304"/>
          </a:xfrm>
          <a:prstGeom prst="ellipse">
            <a:avLst/>
          </a:prstGeom>
          <a:solidFill>
            <a:srgbClr val="F29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270721" y="4830417"/>
            <a:ext cx="1093304" cy="1093304"/>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255564" y="4830417"/>
            <a:ext cx="1093304" cy="1093304"/>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0" name="组合 9"/>
          <p:cNvGrpSpPr/>
          <p:nvPr/>
        </p:nvGrpSpPr>
        <p:grpSpPr>
          <a:xfrm flipV="1">
            <a:off x="5477876" y="942197"/>
            <a:ext cx="1236248" cy="75524"/>
            <a:chOff x="4023692" y="4894277"/>
            <a:chExt cx="1964495" cy="120014"/>
          </a:xfrm>
        </p:grpSpPr>
        <p:sp>
          <p:nvSpPr>
            <p:cNvPr id="11" name="矩形 10"/>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7881729" y="3654407"/>
            <a:ext cx="1828801"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添加文字</a:t>
            </a:r>
          </a:p>
        </p:txBody>
      </p:sp>
      <p:sp>
        <p:nvSpPr>
          <p:cNvPr id="18" name="文本框 17"/>
          <p:cNvSpPr txBox="1"/>
          <p:nvPr/>
        </p:nvSpPr>
        <p:spPr>
          <a:xfrm>
            <a:off x="6282613" y="3299479"/>
            <a:ext cx="182880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19" name="文本框 18"/>
          <p:cNvSpPr txBox="1"/>
          <p:nvPr/>
        </p:nvSpPr>
        <p:spPr>
          <a:xfrm>
            <a:off x="9496837" y="3299479"/>
            <a:ext cx="182880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20" name="文本框 19"/>
          <p:cNvSpPr txBox="1"/>
          <p:nvPr/>
        </p:nvSpPr>
        <p:spPr>
          <a:xfrm>
            <a:off x="8902973" y="5207792"/>
            <a:ext cx="182880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21" name="文本框 20"/>
          <p:cNvSpPr txBox="1"/>
          <p:nvPr/>
        </p:nvSpPr>
        <p:spPr>
          <a:xfrm>
            <a:off x="6885327" y="5207792"/>
            <a:ext cx="182880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22" name="文本框 21"/>
          <p:cNvSpPr txBox="1"/>
          <p:nvPr/>
        </p:nvSpPr>
        <p:spPr>
          <a:xfrm>
            <a:off x="7891669" y="2076967"/>
            <a:ext cx="182880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23" name="椭圆 22"/>
          <p:cNvSpPr/>
          <p:nvPr/>
        </p:nvSpPr>
        <p:spPr>
          <a:xfrm>
            <a:off x="1043608" y="1878496"/>
            <a:ext cx="516835" cy="516835"/>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43608" y="2720837"/>
            <a:ext cx="516835" cy="516835"/>
          </a:xfrm>
          <a:prstGeom prst="ellipse">
            <a:avLst/>
          </a:prstGeom>
          <a:solidFill>
            <a:srgbClr val="F29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43608" y="3563178"/>
            <a:ext cx="516835" cy="516835"/>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043608" y="4405519"/>
            <a:ext cx="516835" cy="516835"/>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43608" y="5247861"/>
            <a:ext cx="516835" cy="516835"/>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134"/>
          <p:cNvSpPr>
            <a:spLocks noEditPoints="1"/>
          </p:cNvSpPr>
          <p:nvPr/>
        </p:nvSpPr>
        <p:spPr bwMode="auto">
          <a:xfrm>
            <a:off x="1171686" y="2006574"/>
            <a:ext cx="260678" cy="260678"/>
          </a:xfrm>
          <a:custGeom>
            <a:avLst/>
            <a:gdLst>
              <a:gd name="T0" fmla="*/ 9 w 140"/>
              <a:gd name="T1" fmla="*/ 93 h 140"/>
              <a:gd name="T2" fmla="*/ 140 w 140"/>
              <a:gd name="T3" fmla="*/ 126 h 140"/>
              <a:gd name="T4" fmla="*/ 122 w 140"/>
              <a:gd name="T5" fmla="*/ 4 h 140"/>
              <a:gd name="T6" fmla="*/ 18 w 140"/>
              <a:gd name="T7" fmla="*/ 80 h 140"/>
              <a:gd name="T8" fmla="*/ 15 w 140"/>
              <a:gd name="T9" fmla="*/ 121 h 140"/>
              <a:gd name="T10" fmla="*/ 21 w 140"/>
              <a:gd name="T11" fmla="*/ 125 h 140"/>
              <a:gd name="T12" fmla="*/ 20 w 140"/>
              <a:gd name="T13" fmla="*/ 109 h 140"/>
              <a:gd name="T14" fmla="*/ 28 w 140"/>
              <a:gd name="T15" fmla="*/ 116 h 140"/>
              <a:gd name="T16" fmla="*/ 20 w 140"/>
              <a:gd name="T17" fmla="*/ 109 h 140"/>
              <a:gd name="T18" fmla="*/ 27 w 140"/>
              <a:gd name="T19" fmla="*/ 105 h 140"/>
              <a:gd name="T20" fmla="*/ 22 w 140"/>
              <a:gd name="T21" fmla="*/ 98 h 140"/>
              <a:gd name="T22" fmla="*/ 30 w 140"/>
              <a:gd name="T23" fmla="*/ 126 h 140"/>
              <a:gd name="T24" fmla="*/ 27 w 140"/>
              <a:gd name="T25" fmla="*/ 119 h 140"/>
              <a:gd name="T26" fmla="*/ 112 w 140"/>
              <a:gd name="T27" fmla="*/ 63 h 140"/>
              <a:gd name="T28" fmla="*/ 32 w 140"/>
              <a:gd name="T29" fmla="*/ 102 h 140"/>
              <a:gd name="T30" fmla="*/ 39 w 140"/>
              <a:gd name="T31" fmla="*/ 102 h 140"/>
              <a:gd name="T32" fmla="*/ 34 w 140"/>
              <a:gd name="T33" fmla="*/ 111 h 140"/>
              <a:gd name="T34" fmla="*/ 40 w 140"/>
              <a:gd name="T35" fmla="*/ 112 h 140"/>
              <a:gd name="T36" fmla="*/ 36 w 140"/>
              <a:gd name="T37" fmla="*/ 121 h 140"/>
              <a:gd name="T38" fmla="*/ 42 w 140"/>
              <a:gd name="T39" fmla="*/ 125 h 140"/>
              <a:gd name="T40" fmla="*/ 44 w 140"/>
              <a:gd name="T41" fmla="*/ 98 h 140"/>
              <a:gd name="T42" fmla="*/ 48 w 140"/>
              <a:gd name="T43" fmla="*/ 104 h 140"/>
              <a:gd name="T44" fmla="*/ 46 w 140"/>
              <a:gd name="T45" fmla="*/ 109 h 140"/>
              <a:gd name="T46" fmla="*/ 48 w 140"/>
              <a:gd name="T47" fmla="*/ 116 h 140"/>
              <a:gd name="T48" fmla="*/ 46 w 140"/>
              <a:gd name="T49" fmla="*/ 109 h 140"/>
              <a:gd name="T50" fmla="*/ 58 w 140"/>
              <a:gd name="T51" fmla="*/ 126 h 140"/>
              <a:gd name="T52" fmla="*/ 94 w 140"/>
              <a:gd name="T53" fmla="*/ 121 h 140"/>
              <a:gd name="T54" fmla="*/ 53 w 140"/>
              <a:gd name="T55" fmla="*/ 98 h 140"/>
              <a:gd name="T56" fmla="*/ 56 w 140"/>
              <a:gd name="T57" fmla="*/ 105 h 140"/>
              <a:gd name="T58" fmla="*/ 53 w 140"/>
              <a:gd name="T59" fmla="*/ 98 h 140"/>
              <a:gd name="T60" fmla="*/ 57 w 140"/>
              <a:gd name="T61" fmla="*/ 116 h 140"/>
              <a:gd name="T62" fmla="*/ 55 w 140"/>
              <a:gd name="T63" fmla="*/ 109 h 140"/>
              <a:gd name="T64" fmla="*/ 65 w 140"/>
              <a:gd name="T65" fmla="*/ 105 h 140"/>
              <a:gd name="T66" fmla="*/ 65 w 140"/>
              <a:gd name="T67" fmla="*/ 109 h 140"/>
              <a:gd name="T68" fmla="*/ 68 w 140"/>
              <a:gd name="T69" fmla="*/ 116 h 140"/>
              <a:gd name="T70" fmla="*/ 65 w 140"/>
              <a:gd name="T71" fmla="*/ 109 h 140"/>
              <a:gd name="T72" fmla="*/ 73 w 140"/>
              <a:gd name="T73" fmla="*/ 105 h 140"/>
              <a:gd name="T74" fmla="*/ 73 w 140"/>
              <a:gd name="T75" fmla="*/ 98 h 140"/>
              <a:gd name="T76" fmla="*/ 76 w 140"/>
              <a:gd name="T77" fmla="*/ 116 h 140"/>
              <a:gd name="T78" fmla="*/ 75 w 140"/>
              <a:gd name="T79" fmla="*/ 109 h 140"/>
              <a:gd name="T80" fmla="*/ 83 w 140"/>
              <a:gd name="T81" fmla="*/ 105 h 140"/>
              <a:gd name="T82" fmla="*/ 81 w 140"/>
              <a:gd name="T83" fmla="*/ 98 h 140"/>
              <a:gd name="T84" fmla="*/ 87 w 140"/>
              <a:gd name="T85" fmla="*/ 116 h 140"/>
              <a:gd name="T86" fmla="*/ 86 w 140"/>
              <a:gd name="T87" fmla="*/ 109 h 140"/>
              <a:gd name="T88" fmla="*/ 90 w 140"/>
              <a:gd name="T89" fmla="*/ 105 h 140"/>
              <a:gd name="T90" fmla="*/ 91 w 140"/>
              <a:gd name="T91" fmla="*/ 98 h 140"/>
              <a:gd name="T92" fmla="*/ 95 w 140"/>
              <a:gd name="T93" fmla="*/ 116 h 140"/>
              <a:gd name="T94" fmla="*/ 97 w 140"/>
              <a:gd name="T95" fmla="*/ 109 h 140"/>
              <a:gd name="T96" fmla="*/ 98 w 140"/>
              <a:gd name="T97" fmla="*/ 125 h 140"/>
              <a:gd name="T98" fmla="*/ 104 w 140"/>
              <a:gd name="T99" fmla="*/ 121 h 140"/>
              <a:gd name="T100" fmla="*/ 98 w 140"/>
              <a:gd name="T101" fmla="*/ 102 h 140"/>
              <a:gd name="T102" fmla="*/ 104 w 140"/>
              <a:gd name="T103" fmla="*/ 102 h 140"/>
              <a:gd name="T104" fmla="*/ 102 w 140"/>
              <a:gd name="T105" fmla="*/ 111 h 140"/>
              <a:gd name="T106" fmla="*/ 109 w 140"/>
              <a:gd name="T107" fmla="*/ 112 h 140"/>
              <a:gd name="T108" fmla="*/ 107 w 140"/>
              <a:gd name="T109" fmla="*/ 100 h 140"/>
              <a:gd name="T110" fmla="*/ 120 w 140"/>
              <a:gd name="T111" fmla="*/ 104 h 140"/>
              <a:gd name="T112" fmla="*/ 109 w 140"/>
              <a:gd name="T113" fmla="*/ 119 h 140"/>
              <a:gd name="T114" fmla="*/ 115 w 140"/>
              <a:gd name="T115" fmla="*/ 125 h 140"/>
              <a:gd name="T116" fmla="*/ 113 w 140"/>
              <a:gd name="T117" fmla="*/ 109 h 140"/>
              <a:gd name="T118" fmla="*/ 122 w 140"/>
              <a:gd name="T119" fmla="*/ 116 h 140"/>
              <a:gd name="T120" fmla="*/ 113 w 140"/>
              <a:gd name="T121" fmla="*/ 109 h 140"/>
              <a:gd name="T122" fmla="*/ 122 w 140"/>
              <a:gd name="T123" fmla="*/ 126 h 140"/>
              <a:gd name="T124" fmla="*/ 121 w 140"/>
              <a:gd name="T125"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 h="140">
                <a:moveTo>
                  <a:pt x="14" y="140"/>
                </a:moveTo>
                <a:cubicBezTo>
                  <a:pt x="10" y="140"/>
                  <a:pt x="7" y="139"/>
                  <a:pt x="4" y="136"/>
                </a:cubicBezTo>
                <a:cubicBezTo>
                  <a:pt x="1" y="133"/>
                  <a:pt x="0" y="130"/>
                  <a:pt x="0" y="126"/>
                </a:cubicBezTo>
                <a:cubicBezTo>
                  <a:pt x="0" y="124"/>
                  <a:pt x="0" y="123"/>
                  <a:pt x="1" y="121"/>
                </a:cubicBezTo>
                <a:cubicBezTo>
                  <a:pt x="7" y="96"/>
                  <a:pt x="7" y="96"/>
                  <a:pt x="7" y="96"/>
                </a:cubicBezTo>
                <a:cubicBezTo>
                  <a:pt x="8" y="95"/>
                  <a:pt x="8" y="94"/>
                  <a:pt x="9" y="93"/>
                </a:cubicBezTo>
                <a:cubicBezTo>
                  <a:pt x="10" y="92"/>
                  <a:pt x="12" y="91"/>
                  <a:pt x="14" y="91"/>
                </a:cubicBezTo>
                <a:cubicBezTo>
                  <a:pt x="126" y="91"/>
                  <a:pt x="126" y="91"/>
                  <a:pt x="126" y="91"/>
                </a:cubicBezTo>
                <a:cubicBezTo>
                  <a:pt x="128" y="91"/>
                  <a:pt x="129" y="92"/>
                  <a:pt x="131" y="93"/>
                </a:cubicBezTo>
                <a:cubicBezTo>
                  <a:pt x="131" y="94"/>
                  <a:pt x="132" y="95"/>
                  <a:pt x="132" y="96"/>
                </a:cubicBezTo>
                <a:cubicBezTo>
                  <a:pt x="139" y="121"/>
                  <a:pt x="139" y="121"/>
                  <a:pt x="139" y="121"/>
                </a:cubicBezTo>
                <a:cubicBezTo>
                  <a:pt x="140" y="123"/>
                  <a:pt x="140" y="124"/>
                  <a:pt x="140" y="126"/>
                </a:cubicBezTo>
                <a:cubicBezTo>
                  <a:pt x="140" y="130"/>
                  <a:pt x="139" y="133"/>
                  <a:pt x="136" y="136"/>
                </a:cubicBezTo>
                <a:cubicBezTo>
                  <a:pt x="133" y="139"/>
                  <a:pt x="130" y="140"/>
                  <a:pt x="126" y="140"/>
                </a:cubicBezTo>
                <a:lnTo>
                  <a:pt x="14" y="140"/>
                </a:lnTo>
                <a:close/>
                <a:moveTo>
                  <a:pt x="28" y="0"/>
                </a:moveTo>
                <a:cubicBezTo>
                  <a:pt x="112" y="0"/>
                  <a:pt x="112" y="0"/>
                  <a:pt x="112" y="0"/>
                </a:cubicBezTo>
                <a:cubicBezTo>
                  <a:pt x="116" y="0"/>
                  <a:pt x="119" y="2"/>
                  <a:pt x="122" y="4"/>
                </a:cubicBezTo>
                <a:cubicBezTo>
                  <a:pt x="124" y="7"/>
                  <a:pt x="126" y="11"/>
                  <a:pt x="126" y="14"/>
                </a:cubicBezTo>
                <a:cubicBezTo>
                  <a:pt x="126" y="70"/>
                  <a:pt x="126" y="70"/>
                  <a:pt x="126" y="70"/>
                </a:cubicBezTo>
                <a:cubicBezTo>
                  <a:pt x="126" y="74"/>
                  <a:pt x="124" y="78"/>
                  <a:pt x="122" y="80"/>
                </a:cubicBezTo>
                <a:cubicBezTo>
                  <a:pt x="119" y="83"/>
                  <a:pt x="116" y="84"/>
                  <a:pt x="112" y="84"/>
                </a:cubicBezTo>
                <a:cubicBezTo>
                  <a:pt x="28" y="84"/>
                  <a:pt x="28" y="84"/>
                  <a:pt x="28" y="84"/>
                </a:cubicBezTo>
                <a:cubicBezTo>
                  <a:pt x="24" y="84"/>
                  <a:pt x="21" y="83"/>
                  <a:pt x="18" y="80"/>
                </a:cubicBezTo>
                <a:cubicBezTo>
                  <a:pt x="15" y="78"/>
                  <a:pt x="14" y="74"/>
                  <a:pt x="14" y="70"/>
                </a:cubicBezTo>
                <a:cubicBezTo>
                  <a:pt x="14" y="14"/>
                  <a:pt x="14" y="14"/>
                  <a:pt x="14" y="14"/>
                </a:cubicBezTo>
                <a:cubicBezTo>
                  <a:pt x="14" y="11"/>
                  <a:pt x="15" y="7"/>
                  <a:pt x="18" y="4"/>
                </a:cubicBezTo>
                <a:cubicBezTo>
                  <a:pt x="21" y="2"/>
                  <a:pt x="24" y="0"/>
                  <a:pt x="28" y="0"/>
                </a:cubicBezTo>
                <a:close/>
                <a:moveTo>
                  <a:pt x="17" y="119"/>
                </a:moveTo>
                <a:cubicBezTo>
                  <a:pt x="16" y="119"/>
                  <a:pt x="15" y="120"/>
                  <a:pt x="15" y="121"/>
                </a:cubicBezTo>
                <a:cubicBezTo>
                  <a:pt x="15" y="122"/>
                  <a:pt x="15" y="122"/>
                  <a:pt x="15" y="123"/>
                </a:cubicBezTo>
                <a:cubicBezTo>
                  <a:pt x="15" y="123"/>
                  <a:pt x="14" y="124"/>
                  <a:pt x="14" y="125"/>
                </a:cubicBezTo>
                <a:cubicBezTo>
                  <a:pt x="14" y="126"/>
                  <a:pt x="14" y="126"/>
                  <a:pt x="16" y="126"/>
                </a:cubicBezTo>
                <a:cubicBezTo>
                  <a:pt x="16" y="126"/>
                  <a:pt x="17" y="126"/>
                  <a:pt x="17" y="126"/>
                </a:cubicBezTo>
                <a:cubicBezTo>
                  <a:pt x="18" y="126"/>
                  <a:pt x="19" y="126"/>
                  <a:pt x="19" y="126"/>
                </a:cubicBezTo>
                <a:cubicBezTo>
                  <a:pt x="20" y="126"/>
                  <a:pt x="21" y="126"/>
                  <a:pt x="21" y="125"/>
                </a:cubicBezTo>
                <a:cubicBezTo>
                  <a:pt x="21" y="124"/>
                  <a:pt x="22" y="123"/>
                  <a:pt x="22" y="123"/>
                </a:cubicBezTo>
                <a:cubicBezTo>
                  <a:pt x="22" y="122"/>
                  <a:pt x="22" y="122"/>
                  <a:pt x="22" y="121"/>
                </a:cubicBezTo>
                <a:cubicBezTo>
                  <a:pt x="22" y="120"/>
                  <a:pt x="22" y="119"/>
                  <a:pt x="21" y="119"/>
                </a:cubicBezTo>
                <a:cubicBezTo>
                  <a:pt x="20" y="119"/>
                  <a:pt x="20" y="119"/>
                  <a:pt x="19" y="119"/>
                </a:cubicBezTo>
                <a:cubicBezTo>
                  <a:pt x="18" y="119"/>
                  <a:pt x="18" y="119"/>
                  <a:pt x="17" y="119"/>
                </a:cubicBezTo>
                <a:close/>
                <a:moveTo>
                  <a:pt x="20" y="109"/>
                </a:moveTo>
                <a:cubicBezTo>
                  <a:pt x="19" y="109"/>
                  <a:pt x="18" y="109"/>
                  <a:pt x="18" y="111"/>
                </a:cubicBezTo>
                <a:cubicBezTo>
                  <a:pt x="18" y="111"/>
                  <a:pt x="18" y="112"/>
                  <a:pt x="17" y="112"/>
                </a:cubicBezTo>
                <a:cubicBezTo>
                  <a:pt x="17" y="113"/>
                  <a:pt x="17" y="113"/>
                  <a:pt x="17" y="114"/>
                </a:cubicBezTo>
                <a:cubicBezTo>
                  <a:pt x="17" y="115"/>
                  <a:pt x="17" y="116"/>
                  <a:pt x="18" y="116"/>
                </a:cubicBezTo>
                <a:cubicBezTo>
                  <a:pt x="20" y="116"/>
                  <a:pt x="21" y="116"/>
                  <a:pt x="23" y="116"/>
                </a:cubicBezTo>
                <a:cubicBezTo>
                  <a:pt x="25" y="116"/>
                  <a:pt x="27" y="116"/>
                  <a:pt x="28" y="116"/>
                </a:cubicBezTo>
                <a:cubicBezTo>
                  <a:pt x="29" y="116"/>
                  <a:pt x="30" y="115"/>
                  <a:pt x="30" y="114"/>
                </a:cubicBezTo>
                <a:cubicBezTo>
                  <a:pt x="30" y="113"/>
                  <a:pt x="30" y="113"/>
                  <a:pt x="30" y="112"/>
                </a:cubicBezTo>
                <a:cubicBezTo>
                  <a:pt x="31" y="112"/>
                  <a:pt x="31" y="111"/>
                  <a:pt x="31" y="111"/>
                </a:cubicBezTo>
                <a:cubicBezTo>
                  <a:pt x="31" y="109"/>
                  <a:pt x="31" y="109"/>
                  <a:pt x="30" y="109"/>
                </a:cubicBezTo>
                <a:cubicBezTo>
                  <a:pt x="28" y="109"/>
                  <a:pt x="26" y="109"/>
                  <a:pt x="25" y="109"/>
                </a:cubicBezTo>
                <a:cubicBezTo>
                  <a:pt x="23" y="109"/>
                  <a:pt x="21" y="109"/>
                  <a:pt x="20" y="109"/>
                </a:cubicBezTo>
                <a:close/>
                <a:moveTo>
                  <a:pt x="22" y="98"/>
                </a:moveTo>
                <a:cubicBezTo>
                  <a:pt x="21" y="98"/>
                  <a:pt x="21" y="99"/>
                  <a:pt x="20" y="100"/>
                </a:cubicBezTo>
                <a:cubicBezTo>
                  <a:pt x="20" y="101"/>
                  <a:pt x="20" y="103"/>
                  <a:pt x="20" y="104"/>
                </a:cubicBezTo>
                <a:cubicBezTo>
                  <a:pt x="19" y="105"/>
                  <a:pt x="20" y="105"/>
                  <a:pt x="21" y="105"/>
                </a:cubicBezTo>
                <a:cubicBezTo>
                  <a:pt x="22" y="105"/>
                  <a:pt x="23" y="105"/>
                  <a:pt x="24" y="105"/>
                </a:cubicBezTo>
                <a:cubicBezTo>
                  <a:pt x="25" y="105"/>
                  <a:pt x="26" y="105"/>
                  <a:pt x="27" y="105"/>
                </a:cubicBezTo>
                <a:cubicBezTo>
                  <a:pt x="28" y="105"/>
                  <a:pt x="29" y="105"/>
                  <a:pt x="29" y="104"/>
                </a:cubicBezTo>
                <a:cubicBezTo>
                  <a:pt x="29" y="103"/>
                  <a:pt x="29" y="102"/>
                  <a:pt x="29" y="102"/>
                </a:cubicBezTo>
                <a:cubicBezTo>
                  <a:pt x="29" y="101"/>
                  <a:pt x="30" y="101"/>
                  <a:pt x="30" y="100"/>
                </a:cubicBezTo>
                <a:cubicBezTo>
                  <a:pt x="30" y="99"/>
                  <a:pt x="30" y="98"/>
                  <a:pt x="29" y="98"/>
                </a:cubicBezTo>
                <a:cubicBezTo>
                  <a:pt x="27" y="98"/>
                  <a:pt x="26" y="98"/>
                  <a:pt x="25" y="98"/>
                </a:cubicBezTo>
                <a:cubicBezTo>
                  <a:pt x="24" y="98"/>
                  <a:pt x="23" y="98"/>
                  <a:pt x="22" y="98"/>
                </a:cubicBezTo>
                <a:close/>
                <a:moveTo>
                  <a:pt x="27" y="119"/>
                </a:moveTo>
                <a:cubicBezTo>
                  <a:pt x="26" y="119"/>
                  <a:pt x="26" y="120"/>
                  <a:pt x="25" y="121"/>
                </a:cubicBezTo>
                <a:cubicBezTo>
                  <a:pt x="25" y="122"/>
                  <a:pt x="25" y="124"/>
                  <a:pt x="25" y="125"/>
                </a:cubicBezTo>
                <a:cubicBezTo>
                  <a:pt x="24" y="126"/>
                  <a:pt x="25" y="126"/>
                  <a:pt x="26" y="126"/>
                </a:cubicBezTo>
                <a:cubicBezTo>
                  <a:pt x="27" y="126"/>
                  <a:pt x="27" y="126"/>
                  <a:pt x="28" y="126"/>
                </a:cubicBezTo>
                <a:cubicBezTo>
                  <a:pt x="28" y="126"/>
                  <a:pt x="29" y="126"/>
                  <a:pt x="30" y="126"/>
                </a:cubicBezTo>
                <a:cubicBezTo>
                  <a:pt x="31" y="126"/>
                  <a:pt x="31" y="126"/>
                  <a:pt x="32" y="125"/>
                </a:cubicBezTo>
                <a:cubicBezTo>
                  <a:pt x="32" y="124"/>
                  <a:pt x="32" y="123"/>
                  <a:pt x="32" y="123"/>
                </a:cubicBezTo>
                <a:cubicBezTo>
                  <a:pt x="32" y="122"/>
                  <a:pt x="32" y="122"/>
                  <a:pt x="32" y="121"/>
                </a:cubicBezTo>
                <a:cubicBezTo>
                  <a:pt x="32" y="120"/>
                  <a:pt x="32" y="119"/>
                  <a:pt x="31" y="119"/>
                </a:cubicBezTo>
                <a:cubicBezTo>
                  <a:pt x="30" y="119"/>
                  <a:pt x="30" y="119"/>
                  <a:pt x="29" y="119"/>
                </a:cubicBezTo>
                <a:cubicBezTo>
                  <a:pt x="29" y="119"/>
                  <a:pt x="28" y="119"/>
                  <a:pt x="27" y="119"/>
                </a:cubicBezTo>
                <a:close/>
                <a:moveTo>
                  <a:pt x="35" y="14"/>
                </a:moveTo>
                <a:cubicBezTo>
                  <a:pt x="30" y="14"/>
                  <a:pt x="28" y="17"/>
                  <a:pt x="28" y="21"/>
                </a:cubicBezTo>
                <a:cubicBezTo>
                  <a:pt x="28" y="63"/>
                  <a:pt x="28" y="63"/>
                  <a:pt x="28" y="63"/>
                </a:cubicBezTo>
                <a:cubicBezTo>
                  <a:pt x="28" y="68"/>
                  <a:pt x="30" y="70"/>
                  <a:pt x="35" y="70"/>
                </a:cubicBezTo>
                <a:cubicBezTo>
                  <a:pt x="105" y="70"/>
                  <a:pt x="105" y="70"/>
                  <a:pt x="105" y="70"/>
                </a:cubicBezTo>
                <a:cubicBezTo>
                  <a:pt x="110" y="70"/>
                  <a:pt x="112" y="68"/>
                  <a:pt x="112" y="63"/>
                </a:cubicBezTo>
                <a:cubicBezTo>
                  <a:pt x="112" y="21"/>
                  <a:pt x="112" y="21"/>
                  <a:pt x="112" y="21"/>
                </a:cubicBezTo>
                <a:cubicBezTo>
                  <a:pt x="112" y="17"/>
                  <a:pt x="110" y="14"/>
                  <a:pt x="105" y="14"/>
                </a:cubicBezTo>
                <a:lnTo>
                  <a:pt x="35" y="14"/>
                </a:lnTo>
                <a:close/>
                <a:moveTo>
                  <a:pt x="35" y="98"/>
                </a:moveTo>
                <a:cubicBezTo>
                  <a:pt x="34" y="98"/>
                  <a:pt x="33" y="99"/>
                  <a:pt x="33" y="100"/>
                </a:cubicBezTo>
                <a:cubicBezTo>
                  <a:pt x="33" y="101"/>
                  <a:pt x="33" y="101"/>
                  <a:pt x="32" y="102"/>
                </a:cubicBezTo>
                <a:cubicBezTo>
                  <a:pt x="32" y="102"/>
                  <a:pt x="32" y="103"/>
                  <a:pt x="32" y="104"/>
                </a:cubicBezTo>
                <a:cubicBezTo>
                  <a:pt x="32" y="105"/>
                  <a:pt x="32" y="105"/>
                  <a:pt x="33" y="105"/>
                </a:cubicBezTo>
                <a:cubicBezTo>
                  <a:pt x="34" y="105"/>
                  <a:pt x="34" y="105"/>
                  <a:pt x="35" y="105"/>
                </a:cubicBezTo>
                <a:cubicBezTo>
                  <a:pt x="35" y="105"/>
                  <a:pt x="36" y="105"/>
                  <a:pt x="37" y="105"/>
                </a:cubicBezTo>
                <a:cubicBezTo>
                  <a:pt x="38" y="105"/>
                  <a:pt x="38" y="105"/>
                  <a:pt x="38" y="104"/>
                </a:cubicBezTo>
                <a:cubicBezTo>
                  <a:pt x="39" y="103"/>
                  <a:pt x="39" y="102"/>
                  <a:pt x="39" y="102"/>
                </a:cubicBezTo>
                <a:cubicBezTo>
                  <a:pt x="39" y="101"/>
                  <a:pt x="39" y="101"/>
                  <a:pt x="39" y="100"/>
                </a:cubicBezTo>
                <a:cubicBezTo>
                  <a:pt x="39" y="99"/>
                  <a:pt x="39" y="98"/>
                  <a:pt x="38" y="98"/>
                </a:cubicBezTo>
                <a:cubicBezTo>
                  <a:pt x="37" y="98"/>
                  <a:pt x="37" y="98"/>
                  <a:pt x="36" y="98"/>
                </a:cubicBezTo>
                <a:cubicBezTo>
                  <a:pt x="36" y="98"/>
                  <a:pt x="35" y="98"/>
                  <a:pt x="35" y="98"/>
                </a:cubicBezTo>
                <a:close/>
                <a:moveTo>
                  <a:pt x="36" y="109"/>
                </a:moveTo>
                <a:cubicBezTo>
                  <a:pt x="35" y="109"/>
                  <a:pt x="34" y="109"/>
                  <a:pt x="34" y="111"/>
                </a:cubicBezTo>
                <a:cubicBezTo>
                  <a:pt x="34" y="112"/>
                  <a:pt x="34" y="113"/>
                  <a:pt x="33" y="114"/>
                </a:cubicBezTo>
                <a:cubicBezTo>
                  <a:pt x="33" y="115"/>
                  <a:pt x="34" y="116"/>
                  <a:pt x="35" y="116"/>
                </a:cubicBezTo>
                <a:cubicBezTo>
                  <a:pt x="35" y="116"/>
                  <a:pt x="36" y="116"/>
                  <a:pt x="36" y="116"/>
                </a:cubicBezTo>
                <a:cubicBezTo>
                  <a:pt x="37" y="116"/>
                  <a:pt x="38" y="116"/>
                  <a:pt x="38" y="116"/>
                </a:cubicBezTo>
                <a:cubicBezTo>
                  <a:pt x="39" y="116"/>
                  <a:pt x="40" y="115"/>
                  <a:pt x="40" y="114"/>
                </a:cubicBezTo>
                <a:cubicBezTo>
                  <a:pt x="40" y="113"/>
                  <a:pt x="40" y="113"/>
                  <a:pt x="40" y="112"/>
                </a:cubicBezTo>
                <a:cubicBezTo>
                  <a:pt x="40" y="112"/>
                  <a:pt x="40" y="111"/>
                  <a:pt x="41" y="111"/>
                </a:cubicBezTo>
                <a:cubicBezTo>
                  <a:pt x="41" y="109"/>
                  <a:pt x="40" y="109"/>
                  <a:pt x="39" y="109"/>
                </a:cubicBezTo>
                <a:cubicBezTo>
                  <a:pt x="39" y="109"/>
                  <a:pt x="38" y="109"/>
                  <a:pt x="38" y="109"/>
                </a:cubicBezTo>
                <a:cubicBezTo>
                  <a:pt x="37" y="109"/>
                  <a:pt x="36" y="109"/>
                  <a:pt x="36" y="109"/>
                </a:cubicBezTo>
                <a:close/>
                <a:moveTo>
                  <a:pt x="38" y="119"/>
                </a:moveTo>
                <a:cubicBezTo>
                  <a:pt x="36" y="119"/>
                  <a:pt x="36" y="120"/>
                  <a:pt x="36" y="121"/>
                </a:cubicBezTo>
                <a:cubicBezTo>
                  <a:pt x="36" y="122"/>
                  <a:pt x="35" y="122"/>
                  <a:pt x="35" y="123"/>
                </a:cubicBezTo>
                <a:cubicBezTo>
                  <a:pt x="35" y="123"/>
                  <a:pt x="35" y="124"/>
                  <a:pt x="35" y="125"/>
                </a:cubicBezTo>
                <a:cubicBezTo>
                  <a:pt x="35" y="126"/>
                  <a:pt x="35" y="126"/>
                  <a:pt x="37" y="126"/>
                </a:cubicBezTo>
                <a:cubicBezTo>
                  <a:pt x="37" y="126"/>
                  <a:pt x="38" y="126"/>
                  <a:pt x="38" y="126"/>
                </a:cubicBezTo>
                <a:cubicBezTo>
                  <a:pt x="39" y="126"/>
                  <a:pt x="40" y="126"/>
                  <a:pt x="40" y="126"/>
                </a:cubicBezTo>
                <a:cubicBezTo>
                  <a:pt x="41" y="126"/>
                  <a:pt x="42" y="126"/>
                  <a:pt x="42" y="125"/>
                </a:cubicBezTo>
                <a:cubicBezTo>
                  <a:pt x="42" y="124"/>
                  <a:pt x="42" y="123"/>
                  <a:pt x="42" y="123"/>
                </a:cubicBezTo>
                <a:cubicBezTo>
                  <a:pt x="42" y="122"/>
                  <a:pt x="42" y="122"/>
                  <a:pt x="43" y="121"/>
                </a:cubicBezTo>
                <a:cubicBezTo>
                  <a:pt x="43" y="120"/>
                  <a:pt x="42" y="119"/>
                  <a:pt x="41" y="119"/>
                </a:cubicBezTo>
                <a:cubicBezTo>
                  <a:pt x="40" y="119"/>
                  <a:pt x="40" y="119"/>
                  <a:pt x="39" y="119"/>
                </a:cubicBezTo>
                <a:cubicBezTo>
                  <a:pt x="39" y="119"/>
                  <a:pt x="38" y="119"/>
                  <a:pt x="38" y="119"/>
                </a:cubicBezTo>
                <a:close/>
                <a:moveTo>
                  <a:pt x="44" y="98"/>
                </a:moveTo>
                <a:cubicBezTo>
                  <a:pt x="43" y="98"/>
                  <a:pt x="42" y="99"/>
                  <a:pt x="42" y="100"/>
                </a:cubicBezTo>
                <a:cubicBezTo>
                  <a:pt x="42" y="102"/>
                  <a:pt x="42" y="103"/>
                  <a:pt x="42" y="104"/>
                </a:cubicBezTo>
                <a:cubicBezTo>
                  <a:pt x="41" y="105"/>
                  <a:pt x="42" y="105"/>
                  <a:pt x="43" y="105"/>
                </a:cubicBezTo>
                <a:cubicBezTo>
                  <a:pt x="43" y="105"/>
                  <a:pt x="44" y="105"/>
                  <a:pt x="44" y="105"/>
                </a:cubicBezTo>
                <a:cubicBezTo>
                  <a:pt x="45" y="105"/>
                  <a:pt x="46" y="105"/>
                  <a:pt x="46" y="105"/>
                </a:cubicBezTo>
                <a:cubicBezTo>
                  <a:pt x="47" y="105"/>
                  <a:pt x="48" y="105"/>
                  <a:pt x="48" y="104"/>
                </a:cubicBezTo>
                <a:cubicBezTo>
                  <a:pt x="48" y="103"/>
                  <a:pt x="48" y="102"/>
                  <a:pt x="48" y="102"/>
                </a:cubicBezTo>
                <a:cubicBezTo>
                  <a:pt x="48" y="101"/>
                  <a:pt x="48" y="101"/>
                  <a:pt x="48" y="100"/>
                </a:cubicBezTo>
                <a:cubicBezTo>
                  <a:pt x="48" y="99"/>
                  <a:pt x="48" y="98"/>
                  <a:pt x="47" y="98"/>
                </a:cubicBezTo>
                <a:cubicBezTo>
                  <a:pt x="46" y="98"/>
                  <a:pt x="46" y="98"/>
                  <a:pt x="45" y="98"/>
                </a:cubicBezTo>
                <a:cubicBezTo>
                  <a:pt x="45" y="98"/>
                  <a:pt x="44" y="98"/>
                  <a:pt x="44" y="98"/>
                </a:cubicBezTo>
                <a:close/>
                <a:moveTo>
                  <a:pt x="46" y="109"/>
                </a:moveTo>
                <a:cubicBezTo>
                  <a:pt x="45" y="109"/>
                  <a:pt x="44" y="109"/>
                  <a:pt x="44" y="111"/>
                </a:cubicBezTo>
                <a:cubicBezTo>
                  <a:pt x="44" y="111"/>
                  <a:pt x="44" y="112"/>
                  <a:pt x="44" y="112"/>
                </a:cubicBezTo>
                <a:cubicBezTo>
                  <a:pt x="44" y="113"/>
                  <a:pt x="43" y="113"/>
                  <a:pt x="43" y="114"/>
                </a:cubicBezTo>
                <a:cubicBezTo>
                  <a:pt x="43" y="115"/>
                  <a:pt x="44" y="116"/>
                  <a:pt x="45" y="116"/>
                </a:cubicBezTo>
                <a:cubicBezTo>
                  <a:pt x="45" y="116"/>
                  <a:pt x="46" y="116"/>
                  <a:pt x="46" y="116"/>
                </a:cubicBezTo>
                <a:cubicBezTo>
                  <a:pt x="47" y="116"/>
                  <a:pt x="48" y="116"/>
                  <a:pt x="48" y="116"/>
                </a:cubicBezTo>
                <a:cubicBezTo>
                  <a:pt x="49" y="116"/>
                  <a:pt x="50" y="115"/>
                  <a:pt x="50" y="114"/>
                </a:cubicBezTo>
                <a:cubicBezTo>
                  <a:pt x="50" y="113"/>
                  <a:pt x="50" y="113"/>
                  <a:pt x="50" y="112"/>
                </a:cubicBezTo>
                <a:cubicBezTo>
                  <a:pt x="50" y="112"/>
                  <a:pt x="50" y="111"/>
                  <a:pt x="50" y="111"/>
                </a:cubicBezTo>
                <a:cubicBezTo>
                  <a:pt x="50" y="109"/>
                  <a:pt x="50" y="109"/>
                  <a:pt x="49" y="109"/>
                </a:cubicBezTo>
                <a:cubicBezTo>
                  <a:pt x="48" y="109"/>
                  <a:pt x="48" y="109"/>
                  <a:pt x="47" y="109"/>
                </a:cubicBezTo>
                <a:cubicBezTo>
                  <a:pt x="47" y="109"/>
                  <a:pt x="46" y="109"/>
                  <a:pt x="46" y="109"/>
                </a:cubicBezTo>
                <a:close/>
                <a:moveTo>
                  <a:pt x="48" y="119"/>
                </a:moveTo>
                <a:cubicBezTo>
                  <a:pt x="47" y="119"/>
                  <a:pt x="46" y="120"/>
                  <a:pt x="46" y="121"/>
                </a:cubicBezTo>
                <a:cubicBezTo>
                  <a:pt x="46" y="122"/>
                  <a:pt x="46" y="122"/>
                  <a:pt x="46" y="123"/>
                </a:cubicBezTo>
                <a:cubicBezTo>
                  <a:pt x="46" y="123"/>
                  <a:pt x="46" y="124"/>
                  <a:pt x="46" y="125"/>
                </a:cubicBezTo>
                <a:cubicBezTo>
                  <a:pt x="45" y="126"/>
                  <a:pt x="46" y="126"/>
                  <a:pt x="47" y="126"/>
                </a:cubicBezTo>
                <a:cubicBezTo>
                  <a:pt x="51" y="126"/>
                  <a:pt x="55" y="126"/>
                  <a:pt x="58" y="126"/>
                </a:cubicBezTo>
                <a:cubicBezTo>
                  <a:pt x="62" y="126"/>
                  <a:pt x="66" y="126"/>
                  <a:pt x="70" y="126"/>
                </a:cubicBezTo>
                <a:cubicBezTo>
                  <a:pt x="74" y="126"/>
                  <a:pt x="77" y="126"/>
                  <a:pt x="81" y="126"/>
                </a:cubicBezTo>
                <a:cubicBezTo>
                  <a:pt x="85" y="126"/>
                  <a:pt x="89" y="126"/>
                  <a:pt x="93" y="126"/>
                </a:cubicBezTo>
                <a:cubicBezTo>
                  <a:pt x="94" y="126"/>
                  <a:pt x="94" y="126"/>
                  <a:pt x="94" y="125"/>
                </a:cubicBezTo>
                <a:cubicBezTo>
                  <a:pt x="94" y="124"/>
                  <a:pt x="94" y="123"/>
                  <a:pt x="94" y="123"/>
                </a:cubicBezTo>
                <a:cubicBezTo>
                  <a:pt x="94" y="122"/>
                  <a:pt x="94" y="122"/>
                  <a:pt x="94" y="121"/>
                </a:cubicBezTo>
                <a:cubicBezTo>
                  <a:pt x="94" y="120"/>
                  <a:pt x="93" y="119"/>
                  <a:pt x="92" y="119"/>
                </a:cubicBezTo>
                <a:cubicBezTo>
                  <a:pt x="88" y="119"/>
                  <a:pt x="85" y="119"/>
                  <a:pt x="81" y="119"/>
                </a:cubicBezTo>
                <a:cubicBezTo>
                  <a:pt x="77" y="119"/>
                  <a:pt x="73" y="119"/>
                  <a:pt x="70" y="119"/>
                </a:cubicBezTo>
                <a:cubicBezTo>
                  <a:pt x="66" y="119"/>
                  <a:pt x="62" y="119"/>
                  <a:pt x="59" y="119"/>
                </a:cubicBezTo>
                <a:cubicBezTo>
                  <a:pt x="55" y="119"/>
                  <a:pt x="51" y="119"/>
                  <a:pt x="48" y="119"/>
                </a:cubicBezTo>
                <a:close/>
                <a:moveTo>
                  <a:pt x="53" y="98"/>
                </a:moveTo>
                <a:cubicBezTo>
                  <a:pt x="52" y="98"/>
                  <a:pt x="51" y="99"/>
                  <a:pt x="51" y="100"/>
                </a:cubicBezTo>
                <a:cubicBezTo>
                  <a:pt x="51" y="101"/>
                  <a:pt x="51" y="101"/>
                  <a:pt x="51" y="102"/>
                </a:cubicBezTo>
                <a:cubicBezTo>
                  <a:pt x="51" y="102"/>
                  <a:pt x="51" y="103"/>
                  <a:pt x="51" y="104"/>
                </a:cubicBezTo>
                <a:cubicBezTo>
                  <a:pt x="51" y="105"/>
                  <a:pt x="51" y="105"/>
                  <a:pt x="52" y="105"/>
                </a:cubicBezTo>
                <a:cubicBezTo>
                  <a:pt x="53" y="105"/>
                  <a:pt x="53" y="105"/>
                  <a:pt x="54" y="105"/>
                </a:cubicBezTo>
                <a:cubicBezTo>
                  <a:pt x="55" y="105"/>
                  <a:pt x="55" y="105"/>
                  <a:pt x="56" y="105"/>
                </a:cubicBezTo>
                <a:cubicBezTo>
                  <a:pt x="57" y="105"/>
                  <a:pt x="57" y="105"/>
                  <a:pt x="57" y="104"/>
                </a:cubicBezTo>
                <a:cubicBezTo>
                  <a:pt x="57" y="103"/>
                  <a:pt x="57" y="102"/>
                  <a:pt x="57" y="102"/>
                </a:cubicBezTo>
                <a:cubicBezTo>
                  <a:pt x="57" y="101"/>
                  <a:pt x="57" y="101"/>
                  <a:pt x="57" y="100"/>
                </a:cubicBezTo>
                <a:cubicBezTo>
                  <a:pt x="58" y="99"/>
                  <a:pt x="57" y="98"/>
                  <a:pt x="56" y="98"/>
                </a:cubicBezTo>
                <a:cubicBezTo>
                  <a:pt x="56" y="98"/>
                  <a:pt x="55" y="98"/>
                  <a:pt x="55" y="98"/>
                </a:cubicBezTo>
                <a:cubicBezTo>
                  <a:pt x="54" y="98"/>
                  <a:pt x="53" y="98"/>
                  <a:pt x="53" y="98"/>
                </a:cubicBezTo>
                <a:close/>
                <a:moveTo>
                  <a:pt x="55" y="109"/>
                </a:moveTo>
                <a:cubicBezTo>
                  <a:pt x="54" y="109"/>
                  <a:pt x="54" y="109"/>
                  <a:pt x="54" y="111"/>
                </a:cubicBezTo>
                <a:cubicBezTo>
                  <a:pt x="54" y="111"/>
                  <a:pt x="53" y="112"/>
                  <a:pt x="53" y="112"/>
                </a:cubicBezTo>
                <a:cubicBezTo>
                  <a:pt x="53" y="113"/>
                  <a:pt x="53" y="113"/>
                  <a:pt x="53" y="114"/>
                </a:cubicBezTo>
                <a:cubicBezTo>
                  <a:pt x="53" y="115"/>
                  <a:pt x="54" y="116"/>
                  <a:pt x="55" y="116"/>
                </a:cubicBezTo>
                <a:cubicBezTo>
                  <a:pt x="55" y="116"/>
                  <a:pt x="56" y="116"/>
                  <a:pt x="57" y="116"/>
                </a:cubicBezTo>
                <a:cubicBezTo>
                  <a:pt x="57" y="116"/>
                  <a:pt x="58" y="116"/>
                  <a:pt x="58" y="116"/>
                </a:cubicBezTo>
                <a:cubicBezTo>
                  <a:pt x="59" y="116"/>
                  <a:pt x="60" y="115"/>
                  <a:pt x="60" y="114"/>
                </a:cubicBezTo>
                <a:cubicBezTo>
                  <a:pt x="60" y="113"/>
                  <a:pt x="60" y="112"/>
                  <a:pt x="60" y="111"/>
                </a:cubicBezTo>
                <a:cubicBezTo>
                  <a:pt x="60" y="109"/>
                  <a:pt x="60" y="109"/>
                  <a:pt x="59" y="109"/>
                </a:cubicBezTo>
                <a:cubicBezTo>
                  <a:pt x="58" y="109"/>
                  <a:pt x="57" y="109"/>
                  <a:pt x="57" y="109"/>
                </a:cubicBezTo>
                <a:cubicBezTo>
                  <a:pt x="56" y="109"/>
                  <a:pt x="56" y="109"/>
                  <a:pt x="55" y="109"/>
                </a:cubicBezTo>
                <a:close/>
                <a:moveTo>
                  <a:pt x="62" y="98"/>
                </a:moveTo>
                <a:cubicBezTo>
                  <a:pt x="61" y="98"/>
                  <a:pt x="61" y="99"/>
                  <a:pt x="61" y="100"/>
                </a:cubicBezTo>
                <a:cubicBezTo>
                  <a:pt x="61" y="101"/>
                  <a:pt x="61" y="102"/>
                  <a:pt x="60" y="104"/>
                </a:cubicBezTo>
                <a:cubicBezTo>
                  <a:pt x="60" y="105"/>
                  <a:pt x="61" y="105"/>
                  <a:pt x="62" y="105"/>
                </a:cubicBezTo>
                <a:cubicBezTo>
                  <a:pt x="62" y="105"/>
                  <a:pt x="63" y="105"/>
                  <a:pt x="63" y="105"/>
                </a:cubicBezTo>
                <a:cubicBezTo>
                  <a:pt x="64" y="105"/>
                  <a:pt x="65" y="105"/>
                  <a:pt x="65" y="105"/>
                </a:cubicBezTo>
                <a:cubicBezTo>
                  <a:pt x="66" y="105"/>
                  <a:pt x="67" y="105"/>
                  <a:pt x="67" y="104"/>
                </a:cubicBezTo>
                <a:cubicBezTo>
                  <a:pt x="67" y="102"/>
                  <a:pt x="67" y="101"/>
                  <a:pt x="67" y="100"/>
                </a:cubicBezTo>
                <a:cubicBezTo>
                  <a:pt x="67" y="99"/>
                  <a:pt x="66" y="98"/>
                  <a:pt x="65" y="98"/>
                </a:cubicBezTo>
                <a:cubicBezTo>
                  <a:pt x="65" y="98"/>
                  <a:pt x="64" y="98"/>
                  <a:pt x="64" y="98"/>
                </a:cubicBezTo>
                <a:cubicBezTo>
                  <a:pt x="63" y="98"/>
                  <a:pt x="63" y="98"/>
                  <a:pt x="62" y="98"/>
                </a:cubicBezTo>
                <a:close/>
                <a:moveTo>
                  <a:pt x="65" y="109"/>
                </a:moveTo>
                <a:cubicBezTo>
                  <a:pt x="64" y="109"/>
                  <a:pt x="63" y="109"/>
                  <a:pt x="63" y="111"/>
                </a:cubicBezTo>
                <a:cubicBezTo>
                  <a:pt x="63" y="111"/>
                  <a:pt x="63" y="112"/>
                  <a:pt x="63" y="112"/>
                </a:cubicBezTo>
                <a:cubicBezTo>
                  <a:pt x="63" y="113"/>
                  <a:pt x="63" y="113"/>
                  <a:pt x="63" y="114"/>
                </a:cubicBezTo>
                <a:cubicBezTo>
                  <a:pt x="63" y="115"/>
                  <a:pt x="64" y="116"/>
                  <a:pt x="65" y="116"/>
                </a:cubicBezTo>
                <a:cubicBezTo>
                  <a:pt x="65" y="116"/>
                  <a:pt x="66" y="116"/>
                  <a:pt x="67" y="116"/>
                </a:cubicBezTo>
                <a:cubicBezTo>
                  <a:pt x="67" y="116"/>
                  <a:pt x="68" y="116"/>
                  <a:pt x="68" y="116"/>
                </a:cubicBezTo>
                <a:cubicBezTo>
                  <a:pt x="69" y="116"/>
                  <a:pt x="70" y="115"/>
                  <a:pt x="70" y="114"/>
                </a:cubicBezTo>
                <a:cubicBezTo>
                  <a:pt x="70" y="113"/>
                  <a:pt x="70" y="113"/>
                  <a:pt x="70" y="112"/>
                </a:cubicBezTo>
                <a:cubicBezTo>
                  <a:pt x="70" y="112"/>
                  <a:pt x="70" y="111"/>
                  <a:pt x="70" y="111"/>
                </a:cubicBezTo>
                <a:cubicBezTo>
                  <a:pt x="70" y="109"/>
                  <a:pt x="69" y="109"/>
                  <a:pt x="68" y="109"/>
                </a:cubicBezTo>
                <a:cubicBezTo>
                  <a:pt x="68" y="109"/>
                  <a:pt x="67" y="109"/>
                  <a:pt x="67" y="109"/>
                </a:cubicBezTo>
                <a:cubicBezTo>
                  <a:pt x="66" y="109"/>
                  <a:pt x="66" y="109"/>
                  <a:pt x="65" y="109"/>
                </a:cubicBezTo>
                <a:close/>
                <a:moveTo>
                  <a:pt x="71" y="98"/>
                </a:moveTo>
                <a:cubicBezTo>
                  <a:pt x="70" y="98"/>
                  <a:pt x="70" y="99"/>
                  <a:pt x="70" y="100"/>
                </a:cubicBezTo>
                <a:cubicBezTo>
                  <a:pt x="70" y="101"/>
                  <a:pt x="70" y="101"/>
                  <a:pt x="70" y="102"/>
                </a:cubicBezTo>
                <a:cubicBezTo>
                  <a:pt x="70" y="102"/>
                  <a:pt x="70" y="103"/>
                  <a:pt x="70" y="104"/>
                </a:cubicBezTo>
                <a:cubicBezTo>
                  <a:pt x="70" y="105"/>
                  <a:pt x="70" y="105"/>
                  <a:pt x="71" y="105"/>
                </a:cubicBezTo>
                <a:cubicBezTo>
                  <a:pt x="72" y="105"/>
                  <a:pt x="72" y="105"/>
                  <a:pt x="73" y="105"/>
                </a:cubicBezTo>
                <a:cubicBezTo>
                  <a:pt x="74" y="105"/>
                  <a:pt x="74" y="105"/>
                  <a:pt x="75" y="105"/>
                </a:cubicBezTo>
                <a:cubicBezTo>
                  <a:pt x="76" y="105"/>
                  <a:pt x="76" y="105"/>
                  <a:pt x="76" y="104"/>
                </a:cubicBezTo>
                <a:cubicBezTo>
                  <a:pt x="76" y="103"/>
                  <a:pt x="76" y="102"/>
                  <a:pt x="76" y="102"/>
                </a:cubicBezTo>
                <a:cubicBezTo>
                  <a:pt x="76" y="101"/>
                  <a:pt x="76" y="101"/>
                  <a:pt x="76" y="100"/>
                </a:cubicBezTo>
                <a:cubicBezTo>
                  <a:pt x="76" y="99"/>
                  <a:pt x="76" y="98"/>
                  <a:pt x="74" y="98"/>
                </a:cubicBezTo>
                <a:cubicBezTo>
                  <a:pt x="74" y="98"/>
                  <a:pt x="73" y="98"/>
                  <a:pt x="73" y="98"/>
                </a:cubicBezTo>
                <a:cubicBezTo>
                  <a:pt x="72" y="98"/>
                  <a:pt x="72" y="98"/>
                  <a:pt x="71" y="98"/>
                </a:cubicBezTo>
                <a:close/>
                <a:moveTo>
                  <a:pt x="75" y="109"/>
                </a:moveTo>
                <a:cubicBezTo>
                  <a:pt x="74" y="109"/>
                  <a:pt x="73" y="109"/>
                  <a:pt x="73" y="111"/>
                </a:cubicBezTo>
                <a:cubicBezTo>
                  <a:pt x="73" y="112"/>
                  <a:pt x="73" y="113"/>
                  <a:pt x="73" y="114"/>
                </a:cubicBezTo>
                <a:cubicBezTo>
                  <a:pt x="73" y="115"/>
                  <a:pt x="74" y="116"/>
                  <a:pt x="75" y="116"/>
                </a:cubicBezTo>
                <a:cubicBezTo>
                  <a:pt x="75" y="116"/>
                  <a:pt x="76" y="116"/>
                  <a:pt x="76" y="116"/>
                </a:cubicBezTo>
                <a:cubicBezTo>
                  <a:pt x="77" y="116"/>
                  <a:pt x="78" y="116"/>
                  <a:pt x="78" y="116"/>
                </a:cubicBezTo>
                <a:cubicBezTo>
                  <a:pt x="79" y="116"/>
                  <a:pt x="80" y="115"/>
                  <a:pt x="80" y="114"/>
                </a:cubicBezTo>
                <a:cubicBezTo>
                  <a:pt x="80" y="112"/>
                  <a:pt x="80" y="111"/>
                  <a:pt x="80" y="111"/>
                </a:cubicBezTo>
                <a:cubicBezTo>
                  <a:pt x="80" y="109"/>
                  <a:pt x="79" y="109"/>
                  <a:pt x="78" y="109"/>
                </a:cubicBezTo>
                <a:cubicBezTo>
                  <a:pt x="77" y="109"/>
                  <a:pt x="77" y="109"/>
                  <a:pt x="76" y="109"/>
                </a:cubicBezTo>
                <a:cubicBezTo>
                  <a:pt x="76" y="109"/>
                  <a:pt x="75" y="109"/>
                  <a:pt x="75" y="109"/>
                </a:cubicBezTo>
                <a:close/>
                <a:moveTo>
                  <a:pt x="81" y="98"/>
                </a:moveTo>
                <a:cubicBezTo>
                  <a:pt x="80" y="98"/>
                  <a:pt x="79" y="99"/>
                  <a:pt x="79" y="100"/>
                </a:cubicBezTo>
                <a:cubicBezTo>
                  <a:pt x="79" y="101"/>
                  <a:pt x="79" y="101"/>
                  <a:pt x="79" y="102"/>
                </a:cubicBezTo>
                <a:cubicBezTo>
                  <a:pt x="79" y="102"/>
                  <a:pt x="79" y="103"/>
                  <a:pt x="79" y="104"/>
                </a:cubicBezTo>
                <a:cubicBezTo>
                  <a:pt x="79" y="105"/>
                  <a:pt x="80" y="105"/>
                  <a:pt x="81" y="105"/>
                </a:cubicBezTo>
                <a:cubicBezTo>
                  <a:pt x="81" y="105"/>
                  <a:pt x="82" y="105"/>
                  <a:pt x="83" y="105"/>
                </a:cubicBezTo>
                <a:cubicBezTo>
                  <a:pt x="83" y="105"/>
                  <a:pt x="84" y="105"/>
                  <a:pt x="84" y="105"/>
                </a:cubicBezTo>
                <a:cubicBezTo>
                  <a:pt x="85" y="105"/>
                  <a:pt x="86" y="105"/>
                  <a:pt x="86" y="104"/>
                </a:cubicBezTo>
                <a:cubicBezTo>
                  <a:pt x="86" y="103"/>
                  <a:pt x="85" y="102"/>
                  <a:pt x="85" y="100"/>
                </a:cubicBezTo>
                <a:cubicBezTo>
                  <a:pt x="85" y="99"/>
                  <a:pt x="85" y="98"/>
                  <a:pt x="84" y="98"/>
                </a:cubicBezTo>
                <a:cubicBezTo>
                  <a:pt x="83" y="98"/>
                  <a:pt x="83" y="98"/>
                  <a:pt x="82" y="98"/>
                </a:cubicBezTo>
                <a:cubicBezTo>
                  <a:pt x="82" y="98"/>
                  <a:pt x="81" y="98"/>
                  <a:pt x="81" y="98"/>
                </a:cubicBezTo>
                <a:close/>
                <a:moveTo>
                  <a:pt x="84" y="109"/>
                </a:moveTo>
                <a:cubicBezTo>
                  <a:pt x="83" y="109"/>
                  <a:pt x="83" y="109"/>
                  <a:pt x="83" y="111"/>
                </a:cubicBezTo>
                <a:cubicBezTo>
                  <a:pt x="83" y="111"/>
                  <a:pt x="83" y="112"/>
                  <a:pt x="83" y="112"/>
                </a:cubicBezTo>
                <a:cubicBezTo>
                  <a:pt x="83" y="113"/>
                  <a:pt x="83" y="113"/>
                  <a:pt x="83" y="114"/>
                </a:cubicBezTo>
                <a:cubicBezTo>
                  <a:pt x="83" y="115"/>
                  <a:pt x="84" y="116"/>
                  <a:pt x="85" y="116"/>
                </a:cubicBezTo>
                <a:cubicBezTo>
                  <a:pt x="85" y="116"/>
                  <a:pt x="86" y="116"/>
                  <a:pt x="87" y="116"/>
                </a:cubicBezTo>
                <a:cubicBezTo>
                  <a:pt x="87" y="116"/>
                  <a:pt x="88" y="116"/>
                  <a:pt x="88" y="116"/>
                </a:cubicBezTo>
                <a:cubicBezTo>
                  <a:pt x="89" y="116"/>
                  <a:pt x="90" y="115"/>
                  <a:pt x="90" y="114"/>
                </a:cubicBezTo>
                <a:cubicBezTo>
                  <a:pt x="90" y="113"/>
                  <a:pt x="90" y="113"/>
                  <a:pt x="90" y="112"/>
                </a:cubicBezTo>
                <a:cubicBezTo>
                  <a:pt x="89" y="112"/>
                  <a:pt x="89" y="111"/>
                  <a:pt x="89" y="111"/>
                </a:cubicBezTo>
                <a:cubicBezTo>
                  <a:pt x="89" y="109"/>
                  <a:pt x="89" y="109"/>
                  <a:pt x="88" y="109"/>
                </a:cubicBezTo>
                <a:cubicBezTo>
                  <a:pt x="87" y="109"/>
                  <a:pt x="86" y="109"/>
                  <a:pt x="86" y="109"/>
                </a:cubicBezTo>
                <a:cubicBezTo>
                  <a:pt x="85" y="109"/>
                  <a:pt x="85" y="109"/>
                  <a:pt x="84" y="109"/>
                </a:cubicBezTo>
                <a:close/>
                <a:moveTo>
                  <a:pt x="90" y="98"/>
                </a:moveTo>
                <a:cubicBezTo>
                  <a:pt x="89" y="98"/>
                  <a:pt x="88" y="99"/>
                  <a:pt x="88" y="100"/>
                </a:cubicBezTo>
                <a:cubicBezTo>
                  <a:pt x="88" y="101"/>
                  <a:pt x="88" y="101"/>
                  <a:pt x="89" y="102"/>
                </a:cubicBezTo>
                <a:cubicBezTo>
                  <a:pt x="89" y="102"/>
                  <a:pt x="89" y="103"/>
                  <a:pt x="89" y="104"/>
                </a:cubicBezTo>
                <a:cubicBezTo>
                  <a:pt x="89" y="105"/>
                  <a:pt x="89" y="105"/>
                  <a:pt x="90" y="105"/>
                </a:cubicBezTo>
                <a:cubicBezTo>
                  <a:pt x="91" y="105"/>
                  <a:pt x="92" y="105"/>
                  <a:pt x="92" y="105"/>
                </a:cubicBezTo>
                <a:cubicBezTo>
                  <a:pt x="93" y="105"/>
                  <a:pt x="93" y="105"/>
                  <a:pt x="94" y="105"/>
                </a:cubicBezTo>
                <a:cubicBezTo>
                  <a:pt x="95" y="105"/>
                  <a:pt x="95" y="105"/>
                  <a:pt x="95" y="104"/>
                </a:cubicBezTo>
                <a:cubicBezTo>
                  <a:pt x="95" y="102"/>
                  <a:pt x="95" y="101"/>
                  <a:pt x="95" y="100"/>
                </a:cubicBezTo>
                <a:cubicBezTo>
                  <a:pt x="94" y="99"/>
                  <a:pt x="94" y="98"/>
                  <a:pt x="93" y="98"/>
                </a:cubicBezTo>
                <a:cubicBezTo>
                  <a:pt x="92" y="98"/>
                  <a:pt x="92" y="98"/>
                  <a:pt x="91" y="98"/>
                </a:cubicBezTo>
                <a:cubicBezTo>
                  <a:pt x="91" y="98"/>
                  <a:pt x="90" y="98"/>
                  <a:pt x="90" y="98"/>
                </a:cubicBezTo>
                <a:close/>
                <a:moveTo>
                  <a:pt x="94" y="109"/>
                </a:moveTo>
                <a:cubicBezTo>
                  <a:pt x="93" y="109"/>
                  <a:pt x="92" y="109"/>
                  <a:pt x="93" y="111"/>
                </a:cubicBezTo>
                <a:cubicBezTo>
                  <a:pt x="93" y="111"/>
                  <a:pt x="93" y="112"/>
                  <a:pt x="93" y="112"/>
                </a:cubicBezTo>
                <a:cubicBezTo>
                  <a:pt x="93" y="113"/>
                  <a:pt x="93" y="113"/>
                  <a:pt x="93" y="114"/>
                </a:cubicBezTo>
                <a:cubicBezTo>
                  <a:pt x="93" y="115"/>
                  <a:pt x="94" y="116"/>
                  <a:pt x="95" y="116"/>
                </a:cubicBezTo>
                <a:cubicBezTo>
                  <a:pt x="95" y="116"/>
                  <a:pt x="96" y="116"/>
                  <a:pt x="97" y="116"/>
                </a:cubicBezTo>
                <a:cubicBezTo>
                  <a:pt x="97" y="116"/>
                  <a:pt x="98" y="116"/>
                  <a:pt x="98" y="116"/>
                </a:cubicBezTo>
                <a:cubicBezTo>
                  <a:pt x="99" y="116"/>
                  <a:pt x="100" y="115"/>
                  <a:pt x="100" y="114"/>
                </a:cubicBezTo>
                <a:cubicBezTo>
                  <a:pt x="100" y="113"/>
                  <a:pt x="99" y="113"/>
                  <a:pt x="99" y="112"/>
                </a:cubicBezTo>
                <a:cubicBezTo>
                  <a:pt x="99" y="112"/>
                  <a:pt x="99" y="111"/>
                  <a:pt x="99" y="111"/>
                </a:cubicBezTo>
                <a:cubicBezTo>
                  <a:pt x="99" y="109"/>
                  <a:pt x="98" y="109"/>
                  <a:pt x="97" y="109"/>
                </a:cubicBezTo>
                <a:cubicBezTo>
                  <a:pt x="97" y="109"/>
                  <a:pt x="96" y="109"/>
                  <a:pt x="96" y="109"/>
                </a:cubicBezTo>
                <a:cubicBezTo>
                  <a:pt x="95" y="109"/>
                  <a:pt x="95" y="109"/>
                  <a:pt x="94" y="109"/>
                </a:cubicBezTo>
                <a:close/>
                <a:moveTo>
                  <a:pt x="99" y="119"/>
                </a:moveTo>
                <a:cubicBezTo>
                  <a:pt x="98" y="119"/>
                  <a:pt x="97" y="120"/>
                  <a:pt x="97" y="121"/>
                </a:cubicBezTo>
                <a:cubicBezTo>
                  <a:pt x="97" y="122"/>
                  <a:pt x="97" y="122"/>
                  <a:pt x="97" y="123"/>
                </a:cubicBezTo>
                <a:cubicBezTo>
                  <a:pt x="97" y="123"/>
                  <a:pt x="98" y="124"/>
                  <a:pt x="98" y="125"/>
                </a:cubicBezTo>
                <a:cubicBezTo>
                  <a:pt x="98" y="126"/>
                  <a:pt x="98" y="126"/>
                  <a:pt x="100" y="126"/>
                </a:cubicBezTo>
                <a:cubicBezTo>
                  <a:pt x="100" y="126"/>
                  <a:pt x="101" y="126"/>
                  <a:pt x="101" y="126"/>
                </a:cubicBezTo>
                <a:cubicBezTo>
                  <a:pt x="102" y="126"/>
                  <a:pt x="103" y="126"/>
                  <a:pt x="103" y="126"/>
                </a:cubicBezTo>
                <a:cubicBezTo>
                  <a:pt x="104" y="126"/>
                  <a:pt x="105" y="126"/>
                  <a:pt x="105" y="125"/>
                </a:cubicBezTo>
                <a:cubicBezTo>
                  <a:pt x="104" y="124"/>
                  <a:pt x="104" y="123"/>
                  <a:pt x="104" y="123"/>
                </a:cubicBezTo>
                <a:cubicBezTo>
                  <a:pt x="104" y="122"/>
                  <a:pt x="104" y="122"/>
                  <a:pt x="104" y="121"/>
                </a:cubicBezTo>
                <a:cubicBezTo>
                  <a:pt x="104" y="120"/>
                  <a:pt x="103" y="119"/>
                  <a:pt x="102" y="119"/>
                </a:cubicBezTo>
                <a:cubicBezTo>
                  <a:pt x="101" y="119"/>
                  <a:pt x="101" y="119"/>
                  <a:pt x="100" y="119"/>
                </a:cubicBezTo>
                <a:cubicBezTo>
                  <a:pt x="100" y="119"/>
                  <a:pt x="99" y="119"/>
                  <a:pt x="99" y="119"/>
                </a:cubicBezTo>
                <a:close/>
                <a:moveTo>
                  <a:pt x="99" y="98"/>
                </a:moveTo>
                <a:cubicBezTo>
                  <a:pt x="98" y="98"/>
                  <a:pt x="98" y="99"/>
                  <a:pt x="98" y="100"/>
                </a:cubicBezTo>
                <a:cubicBezTo>
                  <a:pt x="98" y="101"/>
                  <a:pt x="98" y="101"/>
                  <a:pt x="98" y="102"/>
                </a:cubicBezTo>
                <a:cubicBezTo>
                  <a:pt x="98" y="102"/>
                  <a:pt x="98" y="103"/>
                  <a:pt x="98" y="104"/>
                </a:cubicBezTo>
                <a:cubicBezTo>
                  <a:pt x="98" y="105"/>
                  <a:pt x="99" y="105"/>
                  <a:pt x="100" y="105"/>
                </a:cubicBezTo>
                <a:cubicBezTo>
                  <a:pt x="101" y="105"/>
                  <a:pt x="101" y="105"/>
                  <a:pt x="102" y="105"/>
                </a:cubicBezTo>
                <a:cubicBezTo>
                  <a:pt x="102" y="105"/>
                  <a:pt x="103" y="105"/>
                  <a:pt x="103" y="105"/>
                </a:cubicBezTo>
                <a:cubicBezTo>
                  <a:pt x="104" y="105"/>
                  <a:pt x="105" y="105"/>
                  <a:pt x="104" y="104"/>
                </a:cubicBezTo>
                <a:cubicBezTo>
                  <a:pt x="104" y="103"/>
                  <a:pt x="104" y="102"/>
                  <a:pt x="104" y="102"/>
                </a:cubicBezTo>
                <a:cubicBezTo>
                  <a:pt x="104" y="101"/>
                  <a:pt x="104" y="101"/>
                  <a:pt x="104" y="100"/>
                </a:cubicBezTo>
                <a:cubicBezTo>
                  <a:pt x="104" y="99"/>
                  <a:pt x="103" y="98"/>
                  <a:pt x="102" y="98"/>
                </a:cubicBezTo>
                <a:cubicBezTo>
                  <a:pt x="101" y="98"/>
                  <a:pt x="101" y="98"/>
                  <a:pt x="100" y="98"/>
                </a:cubicBezTo>
                <a:cubicBezTo>
                  <a:pt x="100" y="98"/>
                  <a:pt x="99" y="98"/>
                  <a:pt x="99" y="98"/>
                </a:cubicBezTo>
                <a:close/>
                <a:moveTo>
                  <a:pt x="104" y="109"/>
                </a:moveTo>
                <a:cubicBezTo>
                  <a:pt x="103" y="109"/>
                  <a:pt x="102" y="109"/>
                  <a:pt x="102" y="111"/>
                </a:cubicBezTo>
                <a:cubicBezTo>
                  <a:pt x="103" y="112"/>
                  <a:pt x="103" y="113"/>
                  <a:pt x="103" y="114"/>
                </a:cubicBezTo>
                <a:cubicBezTo>
                  <a:pt x="103" y="115"/>
                  <a:pt x="104" y="116"/>
                  <a:pt x="105" y="116"/>
                </a:cubicBezTo>
                <a:cubicBezTo>
                  <a:pt x="105" y="116"/>
                  <a:pt x="106" y="116"/>
                  <a:pt x="107" y="116"/>
                </a:cubicBezTo>
                <a:cubicBezTo>
                  <a:pt x="107" y="116"/>
                  <a:pt x="108" y="116"/>
                  <a:pt x="108" y="116"/>
                </a:cubicBezTo>
                <a:cubicBezTo>
                  <a:pt x="109" y="116"/>
                  <a:pt x="110" y="115"/>
                  <a:pt x="110" y="114"/>
                </a:cubicBezTo>
                <a:cubicBezTo>
                  <a:pt x="109" y="113"/>
                  <a:pt x="109" y="113"/>
                  <a:pt x="109" y="112"/>
                </a:cubicBezTo>
                <a:cubicBezTo>
                  <a:pt x="109" y="112"/>
                  <a:pt x="109" y="111"/>
                  <a:pt x="109" y="111"/>
                </a:cubicBezTo>
                <a:cubicBezTo>
                  <a:pt x="109" y="109"/>
                  <a:pt x="108" y="109"/>
                  <a:pt x="107" y="109"/>
                </a:cubicBezTo>
                <a:cubicBezTo>
                  <a:pt x="106" y="109"/>
                  <a:pt x="106" y="109"/>
                  <a:pt x="105" y="109"/>
                </a:cubicBezTo>
                <a:cubicBezTo>
                  <a:pt x="105" y="109"/>
                  <a:pt x="104" y="109"/>
                  <a:pt x="104" y="109"/>
                </a:cubicBezTo>
                <a:close/>
                <a:moveTo>
                  <a:pt x="108" y="98"/>
                </a:moveTo>
                <a:cubicBezTo>
                  <a:pt x="107" y="98"/>
                  <a:pt x="107" y="99"/>
                  <a:pt x="107" y="100"/>
                </a:cubicBezTo>
                <a:cubicBezTo>
                  <a:pt x="107" y="101"/>
                  <a:pt x="107" y="101"/>
                  <a:pt x="107" y="102"/>
                </a:cubicBezTo>
                <a:cubicBezTo>
                  <a:pt x="107" y="102"/>
                  <a:pt x="107" y="103"/>
                  <a:pt x="108" y="104"/>
                </a:cubicBezTo>
                <a:cubicBezTo>
                  <a:pt x="108" y="105"/>
                  <a:pt x="108" y="105"/>
                  <a:pt x="110" y="105"/>
                </a:cubicBezTo>
                <a:cubicBezTo>
                  <a:pt x="111" y="105"/>
                  <a:pt x="113" y="105"/>
                  <a:pt x="114" y="105"/>
                </a:cubicBezTo>
                <a:cubicBezTo>
                  <a:pt x="116" y="105"/>
                  <a:pt x="117" y="105"/>
                  <a:pt x="119" y="105"/>
                </a:cubicBezTo>
                <a:cubicBezTo>
                  <a:pt x="120" y="105"/>
                  <a:pt x="120" y="105"/>
                  <a:pt x="120" y="104"/>
                </a:cubicBezTo>
                <a:cubicBezTo>
                  <a:pt x="120" y="103"/>
                  <a:pt x="120" y="102"/>
                  <a:pt x="120" y="102"/>
                </a:cubicBezTo>
                <a:cubicBezTo>
                  <a:pt x="120" y="101"/>
                  <a:pt x="119" y="101"/>
                  <a:pt x="119" y="100"/>
                </a:cubicBezTo>
                <a:cubicBezTo>
                  <a:pt x="119" y="99"/>
                  <a:pt x="118" y="98"/>
                  <a:pt x="117" y="98"/>
                </a:cubicBezTo>
                <a:cubicBezTo>
                  <a:pt x="116" y="98"/>
                  <a:pt x="114" y="98"/>
                  <a:pt x="113" y="98"/>
                </a:cubicBezTo>
                <a:cubicBezTo>
                  <a:pt x="111" y="98"/>
                  <a:pt x="110" y="98"/>
                  <a:pt x="108" y="98"/>
                </a:cubicBezTo>
                <a:close/>
                <a:moveTo>
                  <a:pt x="109" y="119"/>
                </a:moveTo>
                <a:cubicBezTo>
                  <a:pt x="108" y="119"/>
                  <a:pt x="107" y="120"/>
                  <a:pt x="107" y="121"/>
                </a:cubicBezTo>
                <a:cubicBezTo>
                  <a:pt x="108" y="122"/>
                  <a:pt x="108" y="123"/>
                  <a:pt x="108" y="125"/>
                </a:cubicBezTo>
                <a:cubicBezTo>
                  <a:pt x="108" y="126"/>
                  <a:pt x="109" y="126"/>
                  <a:pt x="110" y="126"/>
                </a:cubicBezTo>
                <a:cubicBezTo>
                  <a:pt x="111" y="126"/>
                  <a:pt x="111" y="126"/>
                  <a:pt x="112" y="126"/>
                </a:cubicBezTo>
                <a:cubicBezTo>
                  <a:pt x="112" y="126"/>
                  <a:pt x="113" y="126"/>
                  <a:pt x="114" y="126"/>
                </a:cubicBezTo>
                <a:cubicBezTo>
                  <a:pt x="115" y="126"/>
                  <a:pt x="115" y="126"/>
                  <a:pt x="115" y="125"/>
                </a:cubicBezTo>
                <a:cubicBezTo>
                  <a:pt x="115" y="124"/>
                  <a:pt x="115" y="123"/>
                  <a:pt x="115" y="123"/>
                </a:cubicBezTo>
                <a:cubicBezTo>
                  <a:pt x="115" y="122"/>
                  <a:pt x="114" y="122"/>
                  <a:pt x="114" y="121"/>
                </a:cubicBezTo>
                <a:cubicBezTo>
                  <a:pt x="114" y="120"/>
                  <a:pt x="113" y="119"/>
                  <a:pt x="112" y="119"/>
                </a:cubicBezTo>
                <a:cubicBezTo>
                  <a:pt x="112" y="119"/>
                  <a:pt x="111" y="119"/>
                  <a:pt x="110" y="119"/>
                </a:cubicBezTo>
                <a:cubicBezTo>
                  <a:pt x="110" y="119"/>
                  <a:pt x="109" y="119"/>
                  <a:pt x="109" y="119"/>
                </a:cubicBezTo>
                <a:close/>
                <a:moveTo>
                  <a:pt x="113" y="109"/>
                </a:moveTo>
                <a:cubicBezTo>
                  <a:pt x="112" y="109"/>
                  <a:pt x="112" y="109"/>
                  <a:pt x="112" y="111"/>
                </a:cubicBezTo>
                <a:cubicBezTo>
                  <a:pt x="112" y="111"/>
                  <a:pt x="112" y="112"/>
                  <a:pt x="112" y="112"/>
                </a:cubicBezTo>
                <a:cubicBezTo>
                  <a:pt x="113" y="113"/>
                  <a:pt x="113" y="113"/>
                  <a:pt x="113" y="114"/>
                </a:cubicBezTo>
                <a:cubicBezTo>
                  <a:pt x="113" y="115"/>
                  <a:pt x="114" y="116"/>
                  <a:pt x="115" y="116"/>
                </a:cubicBezTo>
                <a:cubicBezTo>
                  <a:pt x="116" y="116"/>
                  <a:pt x="117" y="116"/>
                  <a:pt x="118" y="116"/>
                </a:cubicBezTo>
                <a:cubicBezTo>
                  <a:pt x="119" y="116"/>
                  <a:pt x="120" y="116"/>
                  <a:pt x="122" y="116"/>
                </a:cubicBezTo>
                <a:cubicBezTo>
                  <a:pt x="123" y="116"/>
                  <a:pt x="123" y="115"/>
                  <a:pt x="123" y="114"/>
                </a:cubicBezTo>
                <a:cubicBezTo>
                  <a:pt x="123" y="113"/>
                  <a:pt x="123" y="113"/>
                  <a:pt x="122" y="112"/>
                </a:cubicBezTo>
                <a:cubicBezTo>
                  <a:pt x="122" y="112"/>
                  <a:pt x="122" y="111"/>
                  <a:pt x="122" y="111"/>
                </a:cubicBezTo>
                <a:cubicBezTo>
                  <a:pt x="122" y="109"/>
                  <a:pt x="121" y="109"/>
                  <a:pt x="120" y="109"/>
                </a:cubicBezTo>
                <a:cubicBezTo>
                  <a:pt x="119" y="109"/>
                  <a:pt x="118" y="109"/>
                  <a:pt x="117" y="109"/>
                </a:cubicBezTo>
                <a:cubicBezTo>
                  <a:pt x="116" y="109"/>
                  <a:pt x="114" y="109"/>
                  <a:pt x="113" y="109"/>
                </a:cubicBezTo>
                <a:close/>
                <a:moveTo>
                  <a:pt x="119" y="119"/>
                </a:moveTo>
                <a:cubicBezTo>
                  <a:pt x="118" y="119"/>
                  <a:pt x="117" y="120"/>
                  <a:pt x="118" y="121"/>
                </a:cubicBezTo>
                <a:cubicBezTo>
                  <a:pt x="118" y="122"/>
                  <a:pt x="118" y="122"/>
                  <a:pt x="118" y="123"/>
                </a:cubicBezTo>
                <a:cubicBezTo>
                  <a:pt x="118" y="123"/>
                  <a:pt x="118" y="124"/>
                  <a:pt x="118" y="125"/>
                </a:cubicBezTo>
                <a:cubicBezTo>
                  <a:pt x="119" y="126"/>
                  <a:pt x="119" y="126"/>
                  <a:pt x="121" y="126"/>
                </a:cubicBezTo>
                <a:cubicBezTo>
                  <a:pt x="121" y="126"/>
                  <a:pt x="122" y="126"/>
                  <a:pt x="122" y="126"/>
                </a:cubicBezTo>
                <a:cubicBezTo>
                  <a:pt x="123" y="126"/>
                  <a:pt x="124" y="126"/>
                  <a:pt x="124" y="126"/>
                </a:cubicBezTo>
                <a:cubicBezTo>
                  <a:pt x="125" y="126"/>
                  <a:pt x="126" y="126"/>
                  <a:pt x="125" y="125"/>
                </a:cubicBezTo>
                <a:cubicBezTo>
                  <a:pt x="125" y="124"/>
                  <a:pt x="125" y="123"/>
                  <a:pt x="125" y="123"/>
                </a:cubicBezTo>
                <a:cubicBezTo>
                  <a:pt x="125" y="122"/>
                  <a:pt x="125" y="122"/>
                  <a:pt x="125" y="121"/>
                </a:cubicBezTo>
                <a:cubicBezTo>
                  <a:pt x="124" y="120"/>
                  <a:pt x="124" y="119"/>
                  <a:pt x="122" y="119"/>
                </a:cubicBezTo>
                <a:cubicBezTo>
                  <a:pt x="122" y="119"/>
                  <a:pt x="121" y="119"/>
                  <a:pt x="121" y="119"/>
                </a:cubicBezTo>
                <a:cubicBezTo>
                  <a:pt x="120" y="119"/>
                  <a:pt x="120" y="119"/>
                  <a:pt x="119"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1"/>
          <p:cNvSpPr>
            <a:spLocks noEditPoints="1"/>
          </p:cNvSpPr>
          <p:nvPr/>
        </p:nvSpPr>
        <p:spPr bwMode="auto">
          <a:xfrm>
            <a:off x="1163220" y="2839390"/>
            <a:ext cx="277610" cy="279729"/>
          </a:xfrm>
          <a:custGeom>
            <a:avLst/>
            <a:gdLst>
              <a:gd name="T0" fmla="*/ 125 w 131"/>
              <a:gd name="T1" fmla="*/ 73 h 132"/>
              <a:gd name="T2" fmla="*/ 82 w 131"/>
              <a:gd name="T3" fmla="*/ 91 h 132"/>
              <a:gd name="T4" fmla="*/ 81 w 131"/>
              <a:gd name="T5" fmla="*/ 93 h 132"/>
              <a:gd name="T6" fmla="*/ 101 w 131"/>
              <a:gd name="T7" fmla="*/ 107 h 132"/>
              <a:gd name="T8" fmla="*/ 129 w 131"/>
              <a:gd name="T9" fmla="*/ 61 h 132"/>
              <a:gd name="T10" fmla="*/ 110 w 131"/>
              <a:gd name="T11" fmla="*/ 53 h 132"/>
              <a:gd name="T12" fmla="*/ 127 w 131"/>
              <a:gd name="T13" fmla="*/ 71 h 132"/>
              <a:gd name="T14" fmla="*/ 129 w 131"/>
              <a:gd name="T15" fmla="*/ 61 h 132"/>
              <a:gd name="T16" fmla="*/ 24 w 131"/>
              <a:gd name="T17" fmla="*/ 30 h 132"/>
              <a:gd name="T18" fmla="*/ 24 w 131"/>
              <a:gd name="T19" fmla="*/ 38 h 132"/>
              <a:gd name="T20" fmla="*/ 97 w 131"/>
              <a:gd name="T21" fmla="*/ 34 h 132"/>
              <a:gd name="T22" fmla="*/ 97 w 131"/>
              <a:gd name="T23" fmla="*/ 51 h 132"/>
              <a:gd name="T24" fmla="*/ 24 w 131"/>
              <a:gd name="T25" fmla="*/ 47 h 132"/>
              <a:gd name="T26" fmla="*/ 24 w 131"/>
              <a:gd name="T27" fmla="*/ 55 h 132"/>
              <a:gd name="T28" fmla="*/ 97 w 131"/>
              <a:gd name="T29" fmla="*/ 51 h 132"/>
              <a:gd name="T30" fmla="*/ 24 w 131"/>
              <a:gd name="T31" fmla="*/ 64 h 132"/>
              <a:gd name="T32" fmla="*/ 24 w 131"/>
              <a:gd name="T33" fmla="*/ 72 h 132"/>
              <a:gd name="T34" fmla="*/ 79 w 131"/>
              <a:gd name="T35" fmla="*/ 68 h 132"/>
              <a:gd name="T36" fmla="*/ 75 w 131"/>
              <a:gd name="T37" fmla="*/ 81 h 132"/>
              <a:gd name="T38" fmla="*/ 20 w 131"/>
              <a:gd name="T39" fmla="*/ 85 h 132"/>
              <a:gd name="T40" fmla="*/ 75 w 131"/>
              <a:gd name="T41" fmla="*/ 89 h 132"/>
              <a:gd name="T42" fmla="*/ 75 w 131"/>
              <a:gd name="T43" fmla="*/ 81 h 132"/>
              <a:gd name="T44" fmla="*/ 95 w 131"/>
              <a:gd name="T45" fmla="*/ 124 h 132"/>
              <a:gd name="T46" fmla="*/ 69 w 131"/>
              <a:gd name="T47" fmla="*/ 119 h 132"/>
              <a:gd name="T48" fmla="*/ 8 w 131"/>
              <a:gd name="T49" fmla="*/ 98 h 132"/>
              <a:gd name="T50" fmla="*/ 21 w 131"/>
              <a:gd name="T51" fmla="*/ 8 h 132"/>
              <a:gd name="T52" fmla="*/ 108 w 131"/>
              <a:gd name="T53" fmla="*/ 21 h 132"/>
              <a:gd name="T54" fmla="*/ 113 w 131"/>
              <a:gd name="T55" fmla="*/ 49 h 132"/>
              <a:gd name="T56" fmla="*/ 116 w 131"/>
              <a:gd name="T57" fmla="*/ 21 h 132"/>
              <a:gd name="T58" fmla="*/ 21 w 131"/>
              <a:gd name="T59" fmla="*/ 0 h 132"/>
              <a:gd name="T60" fmla="*/ 0 w 131"/>
              <a:gd name="T61" fmla="*/ 102 h 132"/>
              <a:gd name="T62" fmla="*/ 0 w 131"/>
              <a:gd name="T63" fmla="*/ 103 h 132"/>
              <a:gd name="T64" fmla="*/ 1 w 131"/>
              <a:gd name="T65" fmla="*/ 104 h 132"/>
              <a:gd name="T66" fmla="*/ 2 w 131"/>
              <a:gd name="T67" fmla="*/ 105 h 132"/>
              <a:gd name="T68" fmla="*/ 63 w 131"/>
              <a:gd name="T69" fmla="*/ 132 h 132"/>
              <a:gd name="T70" fmla="*/ 65 w 131"/>
              <a:gd name="T71" fmla="*/ 132 h 132"/>
              <a:gd name="T72" fmla="*/ 95 w 131"/>
              <a:gd name="T73" fmla="*/ 132 h 132"/>
              <a:gd name="T74" fmla="*/ 116 w 131"/>
              <a:gd name="T75" fmla="*/ 89 h 132"/>
              <a:gd name="T76" fmla="*/ 108 w 131"/>
              <a:gd name="T77" fmla="*/ 11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32">
                <a:moveTo>
                  <a:pt x="106" y="59"/>
                </a:moveTo>
                <a:cubicBezTo>
                  <a:pt x="125" y="73"/>
                  <a:pt x="125" y="73"/>
                  <a:pt x="125" y="73"/>
                </a:cubicBezTo>
                <a:cubicBezTo>
                  <a:pt x="102" y="105"/>
                  <a:pt x="102" y="105"/>
                  <a:pt x="102" y="105"/>
                </a:cubicBezTo>
                <a:cubicBezTo>
                  <a:pt x="82" y="91"/>
                  <a:pt x="82" y="91"/>
                  <a:pt x="82" y="91"/>
                </a:cubicBezTo>
                <a:lnTo>
                  <a:pt x="106" y="59"/>
                </a:lnTo>
                <a:close/>
                <a:moveTo>
                  <a:pt x="81" y="93"/>
                </a:moveTo>
                <a:cubicBezTo>
                  <a:pt x="82" y="112"/>
                  <a:pt x="82" y="112"/>
                  <a:pt x="82" y="112"/>
                </a:cubicBezTo>
                <a:cubicBezTo>
                  <a:pt x="101" y="107"/>
                  <a:pt x="101" y="107"/>
                  <a:pt x="101" y="107"/>
                </a:cubicBezTo>
                <a:lnTo>
                  <a:pt x="81" y="93"/>
                </a:lnTo>
                <a:close/>
                <a:moveTo>
                  <a:pt x="129" y="61"/>
                </a:moveTo>
                <a:cubicBezTo>
                  <a:pt x="116" y="52"/>
                  <a:pt x="116" y="52"/>
                  <a:pt x="116" y="52"/>
                </a:cubicBezTo>
                <a:cubicBezTo>
                  <a:pt x="114" y="50"/>
                  <a:pt x="111" y="51"/>
                  <a:pt x="110" y="53"/>
                </a:cubicBezTo>
                <a:cubicBezTo>
                  <a:pt x="110" y="53"/>
                  <a:pt x="107" y="57"/>
                  <a:pt x="107" y="57"/>
                </a:cubicBezTo>
                <a:cubicBezTo>
                  <a:pt x="127" y="71"/>
                  <a:pt x="127" y="71"/>
                  <a:pt x="127" y="71"/>
                </a:cubicBezTo>
                <a:cubicBezTo>
                  <a:pt x="127" y="71"/>
                  <a:pt x="129" y="67"/>
                  <a:pt x="130" y="67"/>
                </a:cubicBezTo>
                <a:cubicBezTo>
                  <a:pt x="131" y="65"/>
                  <a:pt x="131" y="62"/>
                  <a:pt x="129" y="61"/>
                </a:cubicBezTo>
                <a:close/>
                <a:moveTo>
                  <a:pt x="93" y="30"/>
                </a:moveTo>
                <a:cubicBezTo>
                  <a:pt x="24" y="30"/>
                  <a:pt x="24" y="30"/>
                  <a:pt x="24" y="30"/>
                </a:cubicBezTo>
                <a:cubicBezTo>
                  <a:pt x="22" y="30"/>
                  <a:pt x="20" y="32"/>
                  <a:pt x="20" y="34"/>
                </a:cubicBezTo>
                <a:cubicBezTo>
                  <a:pt x="20" y="37"/>
                  <a:pt x="22" y="38"/>
                  <a:pt x="24" y="38"/>
                </a:cubicBezTo>
                <a:cubicBezTo>
                  <a:pt x="93" y="38"/>
                  <a:pt x="93" y="38"/>
                  <a:pt x="93" y="38"/>
                </a:cubicBezTo>
                <a:cubicBezTo>
                  <a:pt x="95" y="38"/>
                  <a:pt x="97" y="37"/>
                  <a:pt x="97" y="34"/>
                </a:cubicBezTo>
                <a:cubicBezTo>
                  <a:pt x="97" y="32"/>
                  <a:pt x="95" y="30"/>
                  <a:pt x="93" y="30"/>
                </a:cubicBezTo>
                <a:close/>
                <a:moveTo>
                  <a:pt x="97" y="51"/>
                </a:moveTo>
                <a:cubicBezTo>
                  <a:pt x="97" y="49"/>
                  <a:pt x="95" y="47"/>
                  <a:pt x="93" y="47"/>
                </a:cubicBezTo>
                <a:cubicBezTo>
                  <a:pt x="24" y="47"/>
                  <a:pt x="24" y="47"/>
                  <a:pt x="24" y="47"/>
                </a:cubicBezTo>
                <a:cubicBezTo>
                  <a:pt x="22" y="47"/>
                  <a:pt x="20" y="49"/>
                  <a:pt x="20" y="51"/>
                </a:cubicBezTo>
                <a:cubicBezTo>
                  <a:pt x="20" y="53"/>
                  <a:pt x="22" y="55"/>
                  <a:pt x="24" y="55"/>
                </a:cubicBezTo>
                <a:cubicBezTo>
                  <a:pt x="93" y="55"/>
                  <a:pt x="93" y="55"/>
                  <a:pt x="93" y="55"/>
                </a:cubicBezTo>
                <a:cubicBezTo>
                  <a:pt x="95" y="55"/>
                  <a:pt x="97" y="53"/>
                  <a:pt x="97" y="51"/>
                </a:cubicBezTo>
                <a:close/>
                <a:moveTo>
                  <a:pt x="75" y="64"/>
                </a:moveTo>
                <a:cubicBezTo>
                  <a:pt x="24" y="64"/>
                  <a:pt x="24" y="64"/>
                  <a:pt x="24" y="64"/>
                </a:cubicBezTo>
                <a:cubicBezTo>
                  <a:pt x="22" y="64"/>
                  <a:pt x="20" y="66"/>
                  <a:pt x="20" y="68"/>
                </a:cubicBezTo>
                <a:cubicBezTo>
                  <a:pt x="20" y="70"/>
                  <a:pt x="22" y="72"/>
                  <a:pt x="24" y="72"/>
                </a:cubicBezTo>
                <a:cubicBezTo>
                  <a:pt x="75" y="72"/>
                  <a:pt x="75" y="72"/>
                  <a:pt x="75" y="72"/>
                </a:cubicBezTo>
                <a:cubicBezTo>
                  <a:pt x="77" y="72"/>
                  <a:pt x="79" y="70"/>
                  <a:pt x="79" y="68"/>
                </a:cubicBezTo>
                <a:cubicBezTo>
                  <a:pt x="79" y="66"/>
                  <a:pt x="77" y="64"/>
                  <a:pt x="75" y="64"/>
                </a:cubicBezTo>
                <a:close/>
                <a:moveTo>
                  <a:pt x="75" y="81"/>
                </a:moveTo>
                <a:cubicBezTo>
                  <a:pt x="24" y="81"/>
                  <a:pt x="24" y="81"/>
                  <a:pt x="24" y="81"/>
                </a:cubicBezTo>
                <a:cubicBezTo>
                  <a:pt x="22" y="81"/>
                  <a:pt x="20" y="83"/>
                  <a:pt x="20" y="85"/>
                </a:cubicBezTo>
                <a:cubicBezTo>
                  <a:pt x="20" y="87"/>
                  <a:pt x="22" y="89"/>
                  <a:pt x="24" y="89"/>
                </a:cubicBezTo>
                <a:cubicBezTo>
                  <a:pt x="75" y="89"/>
                  <a:pt x="75" y="89"/>
                  <a:pt x="75" y="89"/>
                </a:cubicBezTo>
                <a:cubicBezTo>
                  <a:pt x="77" y="89"/>
                  <a:pt x="79" y="87"/>
                  <a:pt x="79" y="85"/>
                </a:cubicBezTo>
                <a:cubicBezTo>
                  <a:pt x="79" y="83"/>
                  <a:pt x="77" y="81"/>
                  <a:pt x="75" y="81"/>
                </a:cubicBezTo>
                <a:close/>
                <a:moveTo>
                  <a:pt x="108" y="111"/>
                </a:moveTo>
                <a:cubicBezTo>
                  <a:pt x="108" y="119"/>
                  <a:pt x="103" y="124"/>
                  <a:pt x="95" y="124"/>
                </a:cubicBezTo>
                <a:cubicBezTo>
                  <a:pt x="69" y="124"/>
                  <a:pt x="69" y="124"/>
                  <a:pt x="69" y="124"/>
                </a:cubicBezTo>
                <a:cubicBezTo>
                  <a:pt x="69" y="119"/>
                  <a:pt x="69" y="119"/>
                  <a:pt x="69" y="119"/>
                </a:cubicBezTo>
                <a:cubicBezTo>
                  <a:pt x="69" y="107"/>
                  <a:pt x="59" y="98"/>
                  <a:pt x="48" y="98"/>
                </a:cubicBezTo>
                <a:cubicBezTo>
                  <a:pt x="8" y="98"/>
                  <a:pt x="8" y="98"/>
                  <a:pt x="8" y="98"/>
                </a:cubicBezTo>
                <a:cubicBezTo>
                  <a:pt x="8" y="21"/>
                  <a:pt x="8" y="21"/>
                  <a:pt x="8" y="21"/>
                </a:cubicBezTo>
                <a:cubicBezTo>
                  <a:pt x="8" y="14"/>
                  <a:pt x="14" y="8"/>
                  <a:pt x="21" y="8"/>
                </a:cubicBezTo>
                <a:cubicBezTo>
                  <a:pt x="95" y="8"/>
                  <a:pt x="95" y="8"/>
                  <a:pt x="95" y="8"/>
                </a:cubicBezTo>
                <a:cubicBezTo>
                  <a:pt x="103" y="8"/>
                  <a:pt x="108" y="14"/>
                  <a:pt x="108" y="21"/>
                </a:cubicBezTo>
                <a:cubicBezTo>
                  <a:pt x="108" y="51"/>
                  <a:pt x="108" y="51"/>
                  <a:pt x="108" y="51"/>
                </a:cubicBezTo>
                <a:cubicBezTo>
                  <a:pt x="110" y="49"/>
                  <a:pt x="111" y="49"/>
                  <a:pt x="113" y="49"/>
                </a:cubicBezTo>
                <a:cubicBezTo>
                  <a:pt x="114" y="49"/>
                  <a:pt x="115" y="49"/>
                  <a:pt x="116" y="50"/>
                </a:cubicBezTo>
                <a:cubicBezTo>
                  <a:pt x="116" y="21"/>
                  <a:pt x="116" y="21"/>
                  <a:pt x="116" y="21"/>
                </a:cubicBezTo>
                <a:cubicBezTo>
                  <a:pt x="116" y="10"/>
                  <a:pt x="107" y="0"/>
                  <a:pt x="95" y="0"/>
                </a:cubicBezTo>
                <a:cubicBezTo>
                  <a:pt x="21" y="0"/>
                  <a:pt x="21" y="0"/>
                  <a:pt x="21" y="0"/>
                </a:cubicBezTo>
                <a:cubicBezTo>
                  <a:pt x="10" y="0"/>
                  <a:pt x="0" y="10"/>
                  <a:pt x="0" y="21"/>
                </a:cubicBezTo>
                <a:cubicBezTo>
                  <a:pt x="0" y="102"/>
                  <a:pt x="0" y="102"/>
                  <a:pt x="0" y="102"/>
                </a:cubicBezTo>
                <a:cubicBezTo>
                  <a:pt x="0" y="102"/>
                  <a:pt x="0" y="102"/>
                  <a:pt x="0" y="102"/>
                </a:cubicBezTo>
                <a:cubicBezTo>
                  <a:pt x="0" y="102"/>
                  <a:pt x="0" y="102"/>
                  <a:pt x="0" y="103"/>
                </a:cubicBezTo>
                <a:cubicBezTo>
                  <a:pt x="0" y="103"/>
                  <a:pt x="1" y="103"/>
                  <a:pt x="1" y="103"/>
                </a:cubicBezTo>
                <a:cubicBezTo>
                  <a:pt x="1" y="103"/>
                  <a:pt x="1" y="104"/>
                  <a:pt x="1" y="104"/>
                </a:cubicBezTo>
                <a:cubicBezTo>
                  <a:pt x="1" y="104"/>
                  <a:pt x="1" y="104"/>
                  <a:pt x="1" y="104"/>
                </a:cubicBezTo>
                <a:cubicBezTo>
                  <a:pt x="1" y="104"/>
                  <a:pt x="1" y="105"/>
                  <a:pt x="2" y="105"/>
                </a:cubicBezTo>
                <a:cubicBezTo>
                  <a:pt x="2" y="105"/>
                  <a:pt x="2" y="105"/>
                  <a:pt x="3" y="105"/>
                </a:cubicBezTo>
                <a:cubicBezTo>
                  <a:pt x="63" y="132"/>
                  <a:pt x="63" y="132"/>
                  <a:pt x="63" y="132"/>
                </a:cubicBezTo>
                <a:cubicBezTo>
                  <a:pt x="64" y="132"/>
                  <a:pt x="64" y="132"/>
                  <a:pt x="65" y="132"/>
                </a:cubicBezTo>
                <a:cubicBezTo>
                  <a:pt x="65" y="132"/>
                  <a:pt x="65" y="132"/>
                  <a:pt x="65" y="132"/>
                </a:cubicBezTo>
                <a:cubicBezTo>
                  <a:pt x="65" y="132"/>
                  <a:pt x="65" y="132"/>
                  <a:pt x="65" y="132"/>
                </a:cubicBezTo>
                <a:cubicBezTo>
                  <a:pt x="95" y="132"/>
                  <a:pt x="95" y="132"/>
                  <a:pt x="95" y="132"/>
                </a:cubicBezTo>
                <a:cubicBezTo>
                  <a:pt x="107" y="132"/>
                  <a:pt x="116" y="123"/>
                  <a:pt x="116" y="111"/>
                </a:cubicBezTo>
                <a:cubicBezTo>
                  <a:pt x="116" y="89"/>
                  <a:pt x="116" y="89"/>
                  <a:pt x="116" y="89"/>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6"/>
          <p:cNvSpPr>
            <a:spLocks/>
          </p:cNvSpPr>
          <p:nvPr/>
        </p:nvSpPr>
        <p:spPr bwMode="auto">
          <a:xfrm>
            <a:off x="1169766" y="3689336"/>
            <a:ext cx="264518" cy="264518"/>
          </a:xfrm>
          <a:custGeom>
            <a:avLst/>
            <a:gdLst>
              <a:gd name="T0" fmla="*/ 131 w 134"/>
              <a:gd name="T1" fmla="*/ 86 h 134"/>
              <a:gd name="T2" fmla="*/ 107 w 134"/>
              <a:gd name="T3" fmla="*/ 102 h 134"/>
              <a:gd name="T4" fmla="*/ 99 w 134"/>
              <a:gd name="T5" fmla="*/ 97 h 134"/>
              <a:gd name="T6" fmla="*/ 79 w 134"/>
              <a:gd name="T7" fmla="*/ 84 h 134"/>
              <a:gd name="T8" fmla="*/ 82 w 134"/>
              <a:gd name="T9" fmla="*/ 107 h 134"/>
              <a:gd name="T10" fmla="*/ 86 w 134"/>
              <a:gd name="T11" fmla="*/ 116 h 134"/>
              <a:gd name="T12" fmla="*/ 62 w 134"/>
              <a:gd name="T13" fmla="*/ 132 h 134"/>
              <a:gd name="T14" fmla="*/ 55 w 134"/>
              <a:gd name="T15" fmla="*/ 131 h 134"/>
              <a:gd name="T16" fmla="*/ 37 w 134"/>
              <a:gd name="T17" fmla="*/ 105 h 134"/>
              <a:gd name="T18" fmla="*/ 31 w 134"/>
              <a:gd name="T19" fmla="*/ 110 h 134"/>
              <a:gd name="T20" fmla="*/ 8 w 134"/>
              <a:gd name="T21" fmla="*/ 113 h 134"/>
              <a:gd name="T22" fmla="*/ 20 w 134"/>
              <a:gd name="T23" fmla="*/ 93 h 134"/>
              <a:gd name="T24" fmla="*/ 27 w 134"/>
              <a:gd name="T25" fmla="*/ 89 h 134"/>
              <a:gd name="T26" fmla="*/ 8 w 134"/>
              <a:gd name="T27" fmla="*/ 62 h 134"/>
              <a:gd name="T28" fmla="*/ 9 w 134"/>
              <a:gd name="T29" fmla="*/ 55 h 134"/>
              <a:gd name="T30" fmla="*/ 36 w 134"/>
              <a:gd name="T31" fmla="*/ 37 h 134"/>
              <a:gd name="T32" fmla="*/ 31 w 134"/>
              <a:gd name="T33" fmla="*/ 31 h 134"/>
              <a:gd name="T34" fmla="*/ 28 w 134"/>
              <a:gd name="T35" fmla="*/ 8 h 134"/>
              <a:gd name="T36" fmla="*/ 48 w 134"/>
              <a:gd name="T37" fmla="*/ 21 h 134"/>
              <a:gd name="T38" fmla="*/ 51 w 134"/>
              <a:gd name="T39" fmla="*/ 27 h 134"/>
              <a:gd name="T40" fmla="*/ 78 w 134"/>
              <a:gd name="T41" fmla="*/ 9 h 134"/>
              <a:gd name="T42" fmla="*/ 85 w 134"/>
              <a:gd name="T43" fmla="*/ 10 h 134"/>
              <a:gd name="T44" fmla="*/ 102 w 134"/>
              <a:gd name="T45" fmla="*/ 34 h 134"/>
              <a:gd name="T46" fmla="*/ 96 w 134"/>
              <a:gd name="T47" fmla="*/ 42 h 134"/>
              <a:gd name="T48" fmla="*/ 83 w 134"/>
              <a:gd name="T49" fmla="*/ 61 h 134"/>
              <a:gd name="T50" fmla="*/ 106 w 134"/>
              <a:gd name="T51" fmla="*/ 58 h 134"/>
              <a:gd name="T52" fmla="*/ 116 w 134"/>
              <a:gd name="T53" fmla="*/ 55 h 134"/>
              <a:gd name="T54" fmla="*/ 132 w 134"/>
              <a:gd name="T55" fmla="*/ 79 h 134"/>
              <a:gd name="T56" fmla="*/ 131 w 134"/>
              <a:gd name="T57"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34">
                <a:moveTo>
                  <a:pt x="131" y="86"/>
                </a:moveTo>
                <a:cubicBezTo>
                  <a:pt x="107" y="102"/>
                  <a:pt x="107" y="102"/>
                  <a:pt x="107" y="102"/>
                </a:cubicBezTo>
                <a:cubicBezTo>
                  <a:pt x="104" y="104"/>
                  <a:pt x="98" y="102"/>
                  <a:pt x="99" y="97"/>
                </a:cubicBezTo>
                <a:cubicBezTo>
                  <a:pt x="101" y="87"/>
                  <a:pt x="91" y="76"/>
                  <a:pt x="79" y="84"/>
                </a:cubicBezTo>
                <a:cubicBezTo>
                  <a:pt x="66" y="93"/>
                  <a:pt x="75" y="107"/>
                  <a:pt x="82" y="107"/>
                </a:cubicBezTo>
                <a:cubicBezTo>
                  <a:pt x="91" y="107"/>
                  <a:pt x="86" y="116"/>
                  <a:pt x="86" y="116"/>
                </a:cubicBezTo>
                <a:cubicBezTo>
                  <a:pt x="62" y="132"/>
                  <a:pt x="62" y="132"/>
                  <a:pt x="62" y="132"/>
                </a:cubicBezTo>
                <a:cubicBezTo>
                  <a:pt x="60" y="134"/>
                  <a:pt x="56" y="133"/>
                  <a:pt x="55" y="131"/>
                </a:cubicBezTo>
                <a:cubicBezTo>
                  <a:pt x="37" y="105"/>
                  <a:pt x="37" y="105"/>
                  <a:pt x="37" y="105"/>
                </a:cubicBezTo>
                <a:cubicBezTo>
                  <a:pt x="34" y="104"/>
                  <a:pt x="31" y="104"/>
                  <a:pt x="31" y="110"/>
                </a:cubicBezTo>
                <a:cubicBezTo>
                  <a:pt x="30" y="117"/>
                  <a:pt x="16" y="126"/>
                  <a:pt x="8" y="113"/>
                </a:cubicBezTo>
                <a:cubicBezTo>
                  <a:pt x="0" y="101"/>
                  <a:pt x="10" y="91"/>
                  <a:pt x="20" y="93"/>
                </a:cubicBezTo>
                <a:cubicBezTo>
                  <a:pt x="24" y="94"/>
                  <a:pt x="26" y="92"/>
                  <a:pt x="27" y="89"/>
                </a:cubicBezTo>
                <a:cubicBezTo>
                  <a:pt x="8" y="62"/>
                  <a:pt x="8" y="62"/>
                  <a:pt x="8" y="62"/>
                </a:cubicBezTo>
                <a:cubicBezTo>
                  <a:pt x="7" y="60"/>
                  <a:pt x="7" y="57"/>
                  <a:pt x="9" y="55"/>
                </a:cubicBezTo>
                <a:cubicBezTo>
                  <a:pt x="36" y="37"/>
                  <a:pt x="36" y="37"/>
                  <a:pt x="36" y="37"/>
                </a:cubicBezTo>
                <a:cubicBezTo>
                  <a:pt x="37" y="35"/>
                  <a:pt x="36" y="31"/>
                  <a:pt x="31" y="31"/>
                </a:cubicBezTo>
                <a:cubicBezTo>
                  <a:pt x="24" y="31"/>
                  <a:pt x="15" y="17"/>
                  <a:pt x="28" y="8"/>
                </a:cubicBezTo>
                <a:cubicBezTo>
                  <a:pt x="39" y="0"/>
                  <a:pt x="50" y="11"/>
                  <a:pt x="48" y="21"/>
                </a:cubicBezTo>
                <a:cubicBezTo>
                  <a:pt x="47" y="24"/>
                  <a:pt x="49" y="26"/>
                  <a:pt x="51" y="27"/>
                </a:cubicBezTo>
                <a:cubicBezTo>
                  <a:pt x="78" y="9"/>
                  <a:pt x="78" y="9"/>
                  <a:pt x="78" y="9"/>
                </a:cubicBezTo>
                <a:cubicBezTo>
                  <a:pt x="81" y="7"/>
                  <a:pt x="84" y="8"/>
                  <a:pt x="85" y="10"/>
                </a:cubicBezTo>
                <a:cubicBezTo>
                  <a:pt x="102" y="34"/>
                  <a:pt x="102" y="34"/>
                  <a:pt x="102" y="34"/>
                </a:cubicBezTo>
                <a:cubicBezTo>
                  <a:pt x="104" y="37"/>
                  <a:pt x="102" y="43"/>
                  <a:pt x="96" y="42"/>
                </a:cubicBezTo>
                <a:cubicBezTo>
                  <a:pt x="86" y="39"/>
                  <a:pt x="76" y="50"/>
                  <a:pt x="83" y="61"/>
                </a:cubicBezTo>
                <a:cubicBezTo>
                  <a:pt x="92" y="74"/>
                  <a:pt x="106" y="65"/>
                  <a:pt x="106" y="58"/>
                </a:cubicBezTo>
                <a:cubicBezTo>
                  <a:pt x="107" y="49"/>
                  <a:pt x="116" y="55"/>
                  <a:pt x="116" y="55"/>
                </a:cubicBezTo>
                <a:cubicBezTo>
                  <a:pt x="132" y="79"/>
                  <a:pt x="132" y="79"/>
                  <a:pt x="132" y="79"/>
                </a:cubicBezTo>
                <a:cubicBezTo>
                  <a:pt x="134" y="81"/>
                  <a:pt x="133" y="84"/>
                  <a:pt x="13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5"/>
          <p:cNvSpPr>
            <a:spLocks noEditPoints="1"/>
          </p:cNvSpPr>
          <p:nvPr/>
        </p:nvSpPr>
        <p:spPr bwMode="auto">
          <a:xfrm>
            <a:off x="1168085" y="4525811"/>
            <a:ext cx="267880" cy="276251"/>
          </a:xfrm>
          <a:custGeom>
            <a:avLst/>
            <a:gdLst>
              <a:gd name="T0" fmla="*/ 0 w 128"/>
              <a:gd name="T1" fmla="*/ 47 h 132"/>
              <a:gd name="T2" fmla="*/ 0 w 128"/>
              <a:gd name="T3" fmla="*/ 127 h 132"/>
              <a:gd name="T4" fmla="*/ 123 w 128"/>
              <a:gd name="T5" fmla="*/ 132 h 132"/>
              <a:gd name="T6" fmla="*/ 128 w 128"/>
              <a:gd name="T7" fmla="*/ 47 h 132"/>
              <a:gd name="T8" fmla="*/ 0 w 128"/>
              <a:gd name="T9" fmla="*/ 47 h 132"/>
              <a:gd name="T10" fmla="*/ 116 w 128"/>
              <a:gd name="T11" fmla="*/ 123 h 132"/>
              <a:gd name="T12" fmla="*/ 9 w 128"/>
              <a:gd name="T13" fmla="*/ 121 h 132"/>
              <a:gd name="T14" fmla="*/ 118 w 128"/>
              <a:gd name="T15" fmla="*/ 54 h 132"/>
              <a:gd name="T16" fmla="*/ 25 w 128"/>
              <a:gd name="T17" fmla="*/ 20 h 132"/>
              <a:gd name="T18" fmla="*/ 28 w 128"/>
              <a:gd name="T19" fmla="*/ 0 h 132"/>
              <a:gd name="T20" fmla="*/ 34 w 128"/>
              <a:gd name="T21" fmla="*/ 3 h 132"/>
              <a:gd name="T22" fmla="*/ 31 w 128"/>
              <a:gd name="T23" fmla="*/ 23 h 132"/>
              <a:gd name="T24" fmla="*/ 25 w 128"/>
              <a:gd name="T25" fmla="*/ 20 h 132"/>
              <a:gd name="T26" fmla="*/ 128 w 128"/>
              <a:gd name="T27" fmla="*/ 38 h 132"/>
              <a:gd name="T28" fmla="*/ 0 w 128"/>
              <a:gd name="T29" fmla="*/ 16 h 132"/>
              <a:gd name="T30" fmla="*/ 20 w 128"/>
              <a:gd name="T31" fmla="*/ 11 h 132"/>
              <a:gd name="T32" fmla="*/ 26 w 128"/>
              <a:gd name="T33" fmla="*/ 27 h 132"/>
              <a:gd name="T34" fmla="*/ 39 w 128"/>
              <a:gd name="T35" fmla="*/ 21 h 132"/>
              <a:gd name="T36" fmla="*/ 90 w 128"/>
              <a:gd name="T37" fmla="*/ 11 h 132"/>
              <a:gd name="T38" fmla="*/ 96 w 128"/>
              <a:gd name="T39" fmla="*/ 27 h 132"/>
              <a:gd name="T40" fmla="*/ 108 w 128"/>
              <a:gd name="T41" fmla="*/ 21 h 132"/>
              <a:gd name="T42" fmla="*/ 123 w 128"/>
              <a:gd name="T43" fmla="*/ 11 h 132"/>
              <a:gd name="T44" fmla="*/ 94 w 128"/>
              <a:gd name="T45" fmla="*/ 20 h 132"/>
              <a:gd name="T46" fmla="*/ 97 w 128"/>
              <a:gd name="T47" fmla="*/ 0 h 132"/>
              <a:gd name="T48" fmla="*/ 104 w 128"/>
              <a:gd name="T49" fmla="*/ 3 h 132"/>
              <a:gd name="T50" fmla="*/ 101 w 128"/>
              <a:gd name="T51" fmla="*/ 23 h 132"/>
              <a:gd name="T52" fmla="*/ 94 w 128"/>
              <a:gd name="T53" fmla="*/ 20 h 132"/>
              <a:gd name="T54" fmla="*/ 102 w 128"/>
              <a:gd name="T55" fmla="*/ 87 h 132"/>
              <a:gd name="T56" fmla="*/ 66 w 128"/>
              <a:gd name="T57" fmla="*/ 88 h 132"/>
              <a:gd name="T58" fmla="*/ 84 w 128"/>
              <a:gd name="T59" fmla="*/ 72 h 132"/>
              <a:gd name="T60" fmla="*/ 84 w 128"/>
              <a:gd name="T61" fmla="*/ 104 h 132"/>
              <a:gd name="T62" fmla="*/ 84 w 128"/>
              <a:gd name="T63" fmla="*/ 72 h 132"/>
              <a:gd name="T64" fmla="*/ 27 w 128"/>
              <a:gd name="T65" fmla="*/ 111 h 132"/>
              <a:gd name="T66" fmla="*/ 33 w 128"/>
              <a:gd name="T67" fmla="*/ 99 h 132"/>
              <a:gd name="T68" fmla="*/ 41 w 128"/>
              <a:gd name="T69" fmla="*/ 72 h 132"/>
              <a:gd name="T70" fmla="*/ 28 w 128"/>
              <a:gd name="T71" fmla="*/ 68 h 132"/>
              <a:gd name="T72" fmla="*/ 59 w 128"/>
              <a:gd name="T73" fmla="*/ 78 h 132"/>
              <a:gd name="T74" fmla="*/ 43 w 128"/>
              <a:gd name="T75" fmla="*/ 102 h 132"/>
              <a:gd name="T76" fmla="*/ 60 w 128"/>
              <a:gd name="T77" fmla="*/ 10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32">
                <a:moveTo>
                  <a:pt x="0" y="47"/>
                </a:moveTo>
                <a:cubicBezTo>
                  <a:pt x="0" y="47"/>
                  <a:pt x="0" y="47"/>
                  <a:pt x="0" y="47"/>
                </a:cubicBezTo>
                <a:cubicBezTo>
                  <a:pt x="0" y="127"/>
                  <a:pt x="0" y="127"/>
                  <a:pt x="0" y="127"/>
                </a:cubicBezTo>
                <a:cubicBezTo>
                  <a:pt x="0" y="127"/>
                  <a:pt x="0" y="127"/>
                  <a:pt x="0" y="127"/>
                </a:cubicBezTo>
                <a:cubicBezTo>
                  <a:pt x="0" y="130"/>
                  <a:pt x="2" y="132"/>
                  <a:pt x="5" y="132"/>
                </a:cubicBezTo>
                <a:cubicBezTo>
                  <a:pt x="123" y="132"/>
                  <a:pt x="123" y="132"/>
                  <a:pt x="123" y="132"/>
                </a:cubicBezTo>
                <a:cubicBezTo>
                  <a:pt x="126" y="132"/>
                  <a:pt x="128" y="130"/>
                  <a:pt x="128" y="127"/>
                </a:cubicBezTo>
                <a:cubicBezTo>
                  <a:pt x="128" y="47"/>
                  <a:pt x="128" y="47"/>
                  <a:pt x="128" y="47"/>
                </a:cubicBezTo>
                <a:cubicBezTo>
                  <a:pt x="128" y="47"/>
                  <a:pt x="128" y="47"/>
                  <a:pt x="128" y="47"/>
                </a:cubicBezTo>
                <a:lnTo>
                  <a:pt x="0" y="47"/>
                </a:lnTo>
                <a:close/>
                <a:moveTo>
                  <a:pt x="118" y="121"/>
                </a:moveTo>
                <a:cubicBezTo>
                  <a:pt x="118" y="122"/>
                  <a:pt x="118" y="123"/>
                  <a:pt x="116" y="123"/>
                </a:cubicBezTo>
                <a:cubicBezTo>
                  <a:pt x="11" y="123"/>
                  <a:pt x="11" y="123"/>
                  <a:pt x="11" y="123"/>
                </a:cubicBezTo>
                <a:cubicBezTo>
                  <a:pt x="10" y="123"/>
                  <a:pt x="9" y="122"/>
                  <a:pt x="9" y="121"/>
                </a:cubicBezTo>
                <a:cubicBezTo>
                  <a:pt x="9" y="54"/>
                  <a:pt x="9" y="54"/>
                  <a:pt x="9" y="54"/>
                </a:cubicBezTo>
                <a:cubicBezTo>
                  <a:pt x="118" y="54"/>
                  <a:pt x="118" y="54"/>
                  <a:pt x="118" y="54"/>
                </a:cubicBezTo>
                <a:lnTo>
                  <a:pt x="118" y="121"/>
                </a:lnTo>
                <a:close/>
                <a:moveTo>
                  <a:pt x="25" y="20"/>
                </a:moveTo>
                <a:cubicBezTo>
                  <a:pt x="25" y="3"/>
                  <a:pt x="25" y="3"/>
                  <a:pt x="25" y="3"/>
                </a:cubicBezTo>
                <a:cubicBezTo>
                  <a:pt x="25" y="2"/>
                  <a:pt x="26" y="0"/>
                  <a:pt x="28" y="0"/>
                </a:cubicBezTo>
                <a:cubicBezTo>
                  <a:pt x="31" y="0"/>
                  <a:pt x="31" y="0"/>
                  <a:pt x="31" y="0"/>
                </a:cubicBezTo>
                <a:cubicBezTo>
                  <a:pt x="33" y="0"/>
                  <a:pt x="34" y="2"/>
                  <a:pt x="34" y="3"/>
                </a:cubicBezTo>
                <a:cubicBezTo>
                  <a:pt x="34" y="20"/>
                  <a:pt x="34" y="20"/>
                  <a:pt x="34" y="20"/>
                </a:cubicBezTo>
                <a:cubicBezTo>
                  <a:pt x="34" y="21"/>
                  <a:pt x="33" y="23"/>
                  <a:pt x="31" y="23"/>
                </a:cubicBezTo>
                <a:cubicBezTo>
                  <a:pt x="28" y="23"/>
                  <a:pt x="28" y="23"/>
                  <a:pt x="28" y="23"/>
                </a:cubicBezTo>
                <a:cubicBezTo>
                  <a:pt x="26" y="23"/>
                  <a:pt x="25" y="21"/>
                  <a:pt x="25" y="20"/>
                </a:cubicBezTo>
                <a:close/>
                <a:moveTo>
                  <a:pt x="128" y="16"/>
                </a:moveTo>
                <a:cubicBezTo>
                  <a:pt x="128" y="38"/>
                  <a:pt x="128" y="38"/>
                  <a:pt x="128" y="38"/>
                </a:cubicBezTo>
                <a:cubicBezTo>
                  <a:pt x="0" y="38"/>
                  <a:pt x="0" y="38"/>
                  <a:pt x="0" y="38"/>
                </a:cubicBezTo>
                <a:cubicBezTo>
                  <a:pt x="0" y="16"/>
                  <a:pt x="0" y="16"/>
                  <a:pt x="0" y="16"/>
                </a:cubicBezTo>
                <a:cubicBezTo>
                  <a:pt x="0" y="14"/>
                  <a:pt x="2" y="11"/>
                  <a:pt x="5" y="11"/>
                </a:cubicBezTo>
                <a:cubicBezTo>
                  <a:pt x="20" y="11"/>
                  <a:pt x="20" y="11"/>
                  <a:pt x="20" y="11"/>
                </a:cubicBezTo>
                <a:cubicBezTo>
                  <a:pt x="20" y="21"/>
                  <a:pt x="20" y="21"/>
                  <a:pt x="20" y="21"/>
                </a:cubicBezTo>
                <a:cubicBezTo>
                  <a:pt x="20" y="24"/>
                  <a:pt x="23" y="27"/>
                  <a:pt x="26" y="27"/>
                </a:cubicBezTo>
                <a:cubicBezTo>
                  <a:pt x="33" y="27"/>
                  <a:pt x="33" y="27"/>
                  <a:pt x="33" y="27"/>
                </a:cubicBezTo>
                <a:cubicBezTo>
                  <a:pt x="36" y="27"/>
                  <a:pt x="39" y="24"/>
                  <a:pt x="39" y="21"/>
                </a:cubicBezTo>
                <a:cubicBezTo>
                  <a:pt x="39" y="11"/>
                  <a:pt x="39" y="11"/>
                  <a:pt x="39" y="11"/>
                </a:cubicBezTo>
                <a:cubicBezTo>
                  <a:pt x="90" y="11"/>
                  <a:pt x="90" y="11"/>
                  <a:pt x="90" y="11"/>
                </a:cubicBezTo>
                <a:cubicBezTo>
                  <a:pt x="90" y="21"/>
                  <a:pt x="90" y="21"/>
                  <a:pt x="90" y="21"/>
                </a:cubicBezTo>
                <a:cubicBezTo>
                  <a:pt x="90" y="24"/>
                  <a:pt x="92" y="27"/>
                  <a:pt x="96" y="27"/>
                </a:cubicBezTo>
                <a:cubicBezTo>
                  <a:pt x="102" y="27"/>
                  <a:pt x="102" y="27"/>
                  <a:pt x="102" y="27"/>
                </a:cubicBezTo>
                <a:cubicBezTo>
                  <a:pt x="106" y="27"/>
                  <a:pt x="108" y="24"/>
                  <a:pt x="108" y="21"/>
                </a:cubicBezTo>
                <a:cubicBezTo>
                  <a:pt x="108" y="11"/>
                  <a:pt x="108" y="11"/>
                  <a:pt x="108" y="11"/>
                </a:cubicBezTo>
                <a:cubicBezTo>
                  <a:pt x="123" y="11"/>
                  <a:pt x="123" y="11"/>
                  <a:pt x="123" y="11"/>
                </a:cubicBezTo>
                <a:cubicBezTo>
                  <a:pt x="126" y="11"/>
                  <a:pt x="128" y="14"/>
                  <a:pt x="128" y="16"/>
                </a:cubicBezTo>
                <a:close/>
                <a:moveTo>
                  <a:pt x="94" y="20"/>
                </a:moveTo>
                <a:cubicBezTo>
                  <a:pt x="94" y="3"/>
                  <a:pt x="94" y="3"/>
                  <a:pt x="94" y="3"/>
                </a:cubicBezTo>
                <a:cubicBezTo>
                  <a:pt x="94" y="2"/>
                  <a:pt x="96" y="0"/>
                  <a:pt x="97" y="0"/>
                </a:cubicBezTo>
                <a:cubicBezTo>
                  <a:pt x="101" y="0"/>
                  <a:pt x="101" y="0"/>
                  <a:pt x="101" y="0"/>
                </a:cubicBezTo>
                <a:cubicBezTo>
                  <a:pt x="102" y="0"/>
                  <a:pt x="104" y="2"/>
                  <a:pt x="104" y="3"/>
                </a:cubicBezTo>
                <a:cubicBezTo>
                  <a:pt x="104" y="20"/>
                  <a:pt x="104" y="20"/>
                  <a:pt x="104" y="20"/>
                </a:cubicBezTo>
                <a:cubicBezTo>
                  <a:pt x="104" y="21"/>
                  <a:pt x="102" y="23"/>
                  <a:pt x="101" y="23"/>
                </a:cubicBezTo>
                <a:cubicBezTo>
                  <a:pt x="97" y="23"/>
                  <a:pt x="97" y="23"/>
                  <a:pt x="97" y="23"/>
                </a:cubicBezTo>
                <a:cubicBezTo>
                  <a:pt x="96" y="23"/>
                  <a:pt x="94" y="21"/>
                  <a:pt x="94" y="20"/>
                </a:cubicBezTo>
                <a:close/>
                <a:moveTo>
                  <a:pt x="84" y="112"/>
                </a:moveTo>
                <a:cubicBezTo>
                  <a:pt x="96" y="112"/>
                  <a:pt x="102" y="102"/>
                  <a:pt x="102" y="87"/>
                </a:cubicBezTo>
                <a:cubicBezTo>
                  <a:pt x="102" y="75"/>
                  <a:pt x="97" y="63"/>
                  <a:pt x="84" y="63"/>
                </a:cubicBezTo>
                <a:cubicBezTo>
                  <a:pt x="72" y="63"/>
                  <a:pt x="66" y="74"/>
                  <a:pt x="66" y="88"/>
                </a:cubicBezTo>
                <a:cubicBezTo>
                  <a:pt x="66" y="101"/>
                  <a:pt x="72" y="112"/>
                  <a:pt x="84" y="112"/>
                </a:cubicBezTo>
                <a:close/>
                <a:moveTo>
                  <a:pt x="84" y="72"/>
                </a:moveTo>
                <a:cubicBezTo>
                  <a:pt x="88" y="72"/>
                  <a:pt x="91" y="77"/>
                  <a:pt x="91" y="88"/>
                </a:cubicBezTo>
                <a:cubicBezTo>
                  <a:pt x="91" y="98"/>
                  <a:pt x="88" y="104"/>
                  <a:pt x="84" y="104"/>
                </a:cubicBezTo>
                <a:cubicBezTo>
                  <a:pt x="80" y="104"/>
                  <a:pt x="77" y="98"/>
                  <a:pt x="77" y="88"/>
                </a:cubicBezTo>
                <a:cubicBezTo>
                  <a:pt x="77" y="77"/>
                  <a:pt x="80" y="72"/>
                  <a:pt x="84" y="72"/>
                </a:cubicBezTo>
                <a:close/>
                <a:moveTo>
                  <a:pt x="60" y="111"/>
                </a:moveTo>
                <a:cubicBezTo>
                  <a:pt x="27" y="111"/>
                  <a:pt x="27" y="111"/>
                  <a:pt x="27" y="111"/>
                </a:cubicBezTo>
                <a:cubicBezTo>
                  <a:pt x="27" y="104"/>
                  <a:pt x="27" y="104"/>
                  <a:pt x="27" y="104"/>
                </a:cubicBezTo>
                <a:cubicBezTo>
                  <a:pt x="33" y="99"/>
                  <a:pt x="33" y="99"/>
                  <a:pt x="33" y="99"/>
                </a:cubicBezTo>
                <a:cubicBezTo>
                  <a:pt x="43" y="90"/>
                  <a:pt x="48" y="84"/>
                  <a:pt x="48" y="79"/>
                </a:cubicBezTo>
                <a:cubicBezTo>
                  <a:pt x="48" y="75"/>
                  <a:pt x="46" y="72"/>
                  <a:pt x="41" y="72"/>
                </a:cubicBezTo>
                <a:cubicBezTo>
                  <a:pt x="37" y="72"/>
                  <a:pt x="33" y="74"/>
                  <a:pt x="31" y="76"/>
                </a:cubicBezTo>
                <a:cubicBezTo>
                  <a:pt x="28" y="68"/>
                  <a:pt x="28" y="68"/>
                  <a:pt x="28" y="68"/>
                </a:cubicBezTo>
                <a:cubicBezTo>
                  <a:pt x="31" y="66"/>
                  <a:pt x="37" y="63"/>
                  <a:pt x="43" y="63"/>
                </a:cubicBezTo>
                <a:cubicBezTo>
                  <a:pt x="54" y="63"/>
                  <a:pt x="59" y="70"/>
                  <a:pt x="59" y="78"/>
                </a:cubicBezTo>
                <a:cubicBezTo>
                  <a:pt x="59" y="86"/>
                  <a:pt x="54" y="92"/>
                  <a:pt x="47" y="98"/>
                </a:cubicBezTo>
                <a:cubicBezTo>
                  <a:pt x="43" y="102"/>
                  <a:pt x="43" y="102"/>
                  <a:pt x="43" y="102"/>
                </a:cubicBezTo>
                <a:cubicBezTo>
                  <a:pt x="43" y="102"/>
                  <a:pt x="43" y="102"/>
                  <a:pt x="43" y="102"/>
                </a:cubicBezTo>
                <a:cubicBezTo>
                  <a:pt x="60" y="102"/>
                  <a:pt x="60" y="102"/>
                  <a:pt x="60" y="102"/>
                </a:cubicBezTo>
                <a:lnTo>
                  <a:pt x="60"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3"/>
          <p:cNvSpPr>
            <a:spLocks noEditPoints="1"/>
          </p:cNvSpPr>
          <p:nvPr/>
        </p:nvSpPr>
        <p:spPr bwMode="auto">
          <a:xfrm>
            <a:off x="1207603" y="5369999"/>
            <a:ext cx="188844" cy="272558"/>
          </a:xfrm>
          <a:custGeom>
            <a:avLst/>
            <a:gdLst>
              <a:gd name="T0" fmla="*/ 67 w 97"/>
              <a:gd name="T1" fmla="*/ 116 h 140"/>
              <a:gd name="T2" fmla="*/ 65 w 97"/>
              <a:gd name="T3" fmla="*/ 112 h 140"/>
              <a:gd name="T4" fmla="*/ 30 w 97"/>
              <a:gd name="T5" fmla="*/ 114 h 140"/>
              <a:gd name="T6" fmla="*/ 32 w 97"/>
              <a:gd name="T7" fmla="*/ 118 h 140"/>
              <a:gd name="T8" fmla="*/ 65 w 97"/>
              <a:gd name="T9" fmla="*/ 125 h 140"/>
              <a:gd name="T10" fmla="*/ 67 w 97"/>
              <a:gd name="T11" fmla="*/ 122 h 140"/>
              <a:gd name="T12" fmla="*/ 32 w 97"/>
              <a:gd name="T13" fmla="*/ 120 h 140"/>
              <a:gd name="T14" fmla="*/ 30 w 97"/>
              <a:gd name="T15" fmla="*/ 124 h 140"/>
              <a:gd name="T16" fmla="*/ 65 w 97"/>
              <a:gd name="T17" fmla="*/ 125 h 140"/>
              <a:gd name="T18" fmla="*/ 67 w 97"/>
              <a:gd name="T19" fmla="*/ 132 h 140"/>
              <a:gd name="T20" fmla="*/ 65 w 97"/>
              <a:gd name="T21" fmla="*/ 128 h 140"/>
              <a:gd name="T22" fmla="*/ 30 w 97"/>
              <a:gd name="T23" fmla="*/ 129 h 140"/>
              <a:gd name="T24" fmla="*/ 32 w 97"/>
              <a:gd name="T25" fmla="*/ 133 h 140"/>
              <a:gd name="T26" fmla="*/ 38 w 97"/>
              <a:gd name="T27" fmla="*/ 135 h 140"/>
              <a:gd name="T28" fmla="*/ 59 w 97"/>
              <a:gd name="T29" fmla="*/ 135 h 140"/>
              <a:gd name="T30" fmla="*/ 55 w 97"/>
              <a:gd name="T31" fmla="*/ 60 h 140"/>
              <a:gd name="T32" fmla="*/ 54 w 97"/>
              <a:gd name="T33" fmla="*/ 68 h 140"/>
              <a:gd name="T34" fmla="*/ 42 w 97"/>
              <a:gd name="T35" fmla="*/ 68 h 140"/>
              <a:gd name="T36" fmla="*/ 44 w 97"/>
              <a:gd name="T37" fmla="*/ 60 h 140"/>
              <a:gd name="T38" fmla="*/ 36 w 97"/>
              <a:gd name="T39" fmla="*/ 106 h 140"/>
              <a:gd name="T40" fmla="*/ 61 w 97"/>
              <a:gd name="T41" fmla="*/ 68 h 140"/>
              <a:gd name="T42" fmla="*/ 97 w 97"/>
              <a:gd name="T43" fmla="*/ 49 h 140"/>
              <a:gd name="T44" fmla="*/ 0 w 97"/>
              <a:gd name="T45" fmla="*/ 49 h 140"/>
              <a:gd name="T46" fmla="*/ 0 w 97"/>
              <a:gd name="T47" fmla="*/ 53 h 140"/>
              <a:gd name="T48" fmla="*/ 27 w 97"/>
              <a:gd name="T49" fmla="*/ 106 h 140"/>
              <a:gd name="T50" fmla="*/ 32 w 97"/>
              <a:gd name="T51" fmla="*/ 106 h 140"/>
              <a:gd name="T52" fmla="*/ 44 w 97"/>
              <a:gd name="T53" fmla="*/ 56 h 140"/>
              <a:gd name="T54" fmla="*/ 55 w 97"/>
              <a:gd name="T55" fmla="*/ 56 h 140"/>
              <a:gd name="T56" fmla="*/ 65 w 97"/>
              <a:gd name="T57" fmla="*/ 106 h 140"/>
              <a:gd name="T58" fmla="*/ 69 w 97"/>
              <a:gd name="T59" fmla="*/ 106 h 140"/>
              <a:gd name="T60" fmla="*/ 97 w 97"/>
              <a:gd name="T61" fmla="*/ 53 h 140"/>
              <a:gd name="T62" fmla="*/ 97 w 97"/>
              <a:gd name="T63" fmla="*/ 49 h 140"/>
              <a:gd name="T64" fmla="*/ 49 w 97"/>
              <a:gd name="T65" fmla="*/ 63 h 140"/>
              <a:gd name="T66" fmla="*/ 48 w 97"/>
              <a:gd name="T67"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140">
                <a:moveTo>
                  <a:pt x="65" y="118"/>
                </a:moveTo>
                <a:cubicBezTo>
                  <a:pt x="66" y="118"/>
                  <a:pt x="67" y="117"/>
                  <a:pt x="67" y="116"/>
                </a:cubicBezTo>
                <a:cubicBezTo>
                  <a:pt x="67" y="114"/>
                  <a:pt x="67" y="114"/>
                  <a:pt x="67" y="114"/>
                </a:cubicBezTo>
                <a:cubicBezTo>
                  <a:pt x="67" y="113"/>
                  <a:pt x="66" y="112"/>
                  <a:pt x="65" y="112"/>
                </a:cubicBezTo>
                <a:cubicBezTo>
                  <a:pt x="32" y="112"/>
                  <a:pt x="32" y="112"/>
                  <a:pt x="32" y="112"/>
                </a:cubicBezTo>
                <a:cubicBezTo>
                  <a:pt x="31" y="112"/>
                  <a:pt x="30" y="113"/>
                  <a:pt x="30" y="114"/>
                </a:cubicBezTo>
                <a:cubicBezTo>
                  <a:pt x="30" y="116"/>
                  <a:pt x="30" y="116"/>
                  <a:pt x="30" y="116"/>
                </a:cubicBezTo>
                <a:cubicBezTo>
                  <a:pt x="30" y="117"/>
                  <a:pt x="31" y="118"/>
                  <a:pt x="32" y="118"/>
                </a:cubicBezTo>
                <a:lnTo>
                  <a:pt x="65" y="118"/>
                </a:lnTo>
                <a:close/>
                <a:moveTo>
                  <a:pt x="65" y="125"/>
                </a:moveTo>
                <a:cubicBezTo>
                  <a:pt x="66" y="125"/>
                  <a:pt x="67" y="125"/>
                  <a:pt x="67" y="124"/>
                </a:cubicBezTo>
                <a:cubicBezTo>
                  <a:pt x="67" y="122"/>
                  <a:pt x="67" y="122"/>
                  <a:pt x="67" y="122"/>
                </a:cubicBezTo>
                <a:cubicBezTo>
                  <a:pt x="67" y="121"/>
                  <a:pt x="66" y="120"/>
                  <a:pt x="65" y="120"/>
                </a:cubicBezTo>
                <a:cubicBezTo>
                  <a:pt x="32" y="120"/>
                  <a:pt x="32" y="120"/>
                  <a:pt x="32" y="120"/>
                </a:cubicBezTo>
                <a:cubicBezTo>
                  <a:pt x="31" y="120"/>
                  <a:pt x="30" y="121"/>
                  <a:pt x="30" y="122"/>
                </a:cubicBezTo>
                <a:cubicBezTo>
                  <a:pt x="30" y="124"/>
                  <a:pt x="30" y="124"/>
                  <a:pt x="30" y="124"/>
                </a:cubicBezTo>
                <a:cubicBezTo>
                  <a:pt x="30" y="125"/>
                  <a:pt x="31" y="125"/>
                  <a:pt x="32" y="125"/>
                </a:cubicBezTo>
                <a:lnTo>
                  <a:pt x="65" y="125"/>
                </a:lnTo>
                <a:close/>
                <a:moveTo>
                  <a:pt x="65" y="133"/>
                </a:moveTo>
                <a:cubicBezTo>
                  <a:pt x="66" y="133"/>
                  <a:pt x="67" y="132"/>
                  <a:pt x="67" y="132"/>
                </a:cubicBezTo>
                <a:cubicBezTo>
                  <a:pt x="67" y="129"/>
                  <a:pt x="67" y="129"/>
                  <a:pt x="67" y="129"/>
                </a:cubicBezTo>
                <a:cubicBezTo>
                  <a:pt x="67" y="129"/>
                  <a:pt x="66" y="128"/>
                  <a:pt x="65" y="128"/>
                </a:cubicBezTo>
                <a:cubicBezTo>
                  <a:pt x="32" y="128"/>
                  <a:pt x="32" y="128"/>
                  <a:pt x="32" y="128"/>
                </a:cubicBezTo>
                <a:cubicBezTo>
                  <a:pt x="31" y="128"/>
                  <a:pt x="30" y="129"/>
                  <a:pt x="30" y="129"/>
                </a:cubicBezTo>
                <a:cubicBezTo>
                  <a:pt x="30" y="132"/>
                  <a:pt x="30" y="132"/>
                  <a:pt x="30" y="132"/>
                </a:cubicBezTo>
                <a:cubicBezTo>
                  <a:pt x="30" y="132"/>
                  <a:pt x="31" y="133"/>
                  <a:pt x="32" y="133"/>
                </a:cubicBezTo>
                <a:lnTo>
                  <a:pt x="65" y="133"/>
                </a:lnTo>
                <a:close/>
                <a:moveTo>
                  <a:pt x="38" y="135"/>
                </a:moveTo>
                <a:cubicBezTo>
                  <a:pt x="40" y="138"/>
                  <a:pt x="44" y="140"/>
                  <a:pt x="48" y="140"/>
                </a:cubicBezTo>
                <a:cubicBezTo>
                  <a:pt x="53" y="140"/>
                  <a:pt x="57" y="138"/>
                  <a:pt x="59" y="135"/>
                </a:cubicBezTo>
                <a:lnTo>
                  <a:pt x="38" y="135"/>
                </a:lnTo>
                <a:close/>
                <a:moveTo>
                  <a:pt x="55" y="60"/>
                </a:moveTo>
                <a:cubicBezTo>
                  <a:pt x="54" y="60"/>
                  <a:pt x="53" y="60"/>
                  <a:pt x="52" y="61"/>
                </a:cubicBezTo>
                <a:cubicBezTo>
                  <a:pt x="53" y="63"/>
                  <a:pt x="54" y="65"/>
                  <a:pt x="54" y="68"/>
                </a:cubicBezTo>
                <a:cubicBezTo>
                  <a:pt x="54" y="76"/>
                  <a:pt x="51" y="79"/>
                  <a:pt x="48" y="79"/>
                </a:cubicBezTo>
                <a:cubicBezTo>
                  <a:pt x="45" y="79"/>
                  <a:pt x="42" y="76"/>
                  <a:pt x="42" y="68"/>
                </a:cubicBezTo>
                <a:cubicBezTo>
                  <a:pt x="42" y="65"/>
                  <a:pt x="43" y="62"/>
                  <a:pt x="45" y="60"/>
                </a:cubicBezTo>
                <a:cubicBezTo>
                  <a:pt x="45" y="60"/>
                  <a:pt x="44" y="60"/>
                  <a:pt x="44" y="60"/>
                </a:cubicBezTo>
                <a:cubicBezTo>
                  <a:pt x="40" y="60"/>
                  <a:pt x="36" y="63"/>
                  <a:pt x="36" y="68"/>
                </a:cubicBezTo>
                <a:cubicBezTo>
                  <a:pt x="36" y="106"/>
                  <a:pt x="36" y="106"/>
                  <a:pt x="36" y="106"/>
                </a:cubicBezTo>
                <a:cubicBezTo>
                  <a:pt x="61" y="106"/>
                  <a:pt x="61" y="106"/>
                  <a:pt x="61" y="106"/>
                </a:cubicBezTo>
                <a:cubicBezTo>
                  <a:pt x="61" y="68"/>
                  <a:pt x="61" y="68"/>
                  <a:pt x="61" y="68"/>
                </a:cubicBezTo>
                <a:cubicBezTo>
                  <a:pt x="61" y="61"/>
                  <a:pt x="56" y="60"/>
                  <a:pt x="55" y="60"/>
                </a:cubicBezTo>
                <a:close/>
                <a:moveTo>
                  <a:pt x="97" y="49"/>
                </a:moveTo>
                <a:cubicBezTo>
                  <a:pt x="97" y="22"/>
                  <a:pt x="75" y="0"/>
                  <a:pt x="48" y="0"/>
                </a:cubicBezTo>
                <a:cubicBezTo>
                  <a:pt x="22" y="0"/>
                  <a:pt x="0" y="22"/>
                  <a:pt x="0" y="49"/>
                </a:cubicBezTo>
                <a:cubicBezTo>
                  <a:pt x="0" y="49"/>
                  <a:pt x="0" y="50"/>
                  <a:pt x="0" y="51"/>
                </a:cubicBezTo>
                <a:cubicBezTo>
                  <a:pt x="0" y="52"/>
                  <a:pt x="0" y="52"/>
                  <a:pt x="0" y="53"/>
                </a:cubicBezTo>
                <a:cubicBezTo>
                  <a:pt x="0" y="72"/>
                  <a:pt x="20" y="91"/>
                  <a:pt x="20" y="91"/>
                </a:cubicBezTo>
                <a:cubicBezTo>
                  <a:pt x="24" y="94"/>
                  <a:pt x="27" y="101"/>
                  <a:pt x="27" y="106"/>
                </a:cubicBezTo>
                <a:cubicBezTo>
                  <a:pt x="27" y="106"/>
                  <a:pt x="27" y="106"/>
                  <a:pt x="27" y="106"/>
                </a:cubicBezTo>
                <a:cubicBezTo>
                  <a:pt x="32" y="106"/>
                  <a:pt x="32" y="106"/>
                  <a:pt x="32" y="106"/>
                </a:cubicBezTo>
                <a:cubicBezTo>
                  <a:pt x="32" y="68"/>
                  <a:pt x="32" y="68"/>
                  <a:pt x="32" y="68"/>
                </a:cubicBezTo>
                <a:cubicBezTo>
                  <a:pt x="32" y="61"/>
                  <a:pt x="38" y="56"/>
                  <a:pt x="44" y="56"/>
                </a:cubicBezTo>
                <a:cubicBezTo>
                  <a:pt x="46" y="56"/>
                  <a:pt x="47" y="57"/>
                  <a:pt x="49" y="58"/>
                </a:cubicBezTo>
                <a:cubicBezTo>
                  <a:pt x="51" y="57"/>
                  <a:pt x="53" y="56"/>
                  <a:pt x="55" y="56"/>
                </a:cubicBezTo>
                <a:cubicBezTo>
                  <a:pt x="60" y="56"/>
                  <a:pt x="65" y="60"/>
                  <a:pt x="65" y="68"/>
                </a:cubicBezTo>
                <a:cubicBezTo>
                  <a:pt x="65" y="106"/>
                  <a:pt x="65" y="106"/>
                  <a:pt x="65" y="106"/>
                </a:cubicBezTo>
                <a:cubicBezTo>
                  <a:pt x="69" y="106"/>
                  <a:pt x="69" y="106"/>
                  <a:pt x="69" y="106"/>
                </a:cubicBezTo>
                <a:cubicBezTo>
                  <a:pt x="69" y="106"/>
                  <a:pt x="69" y="106"/>
                  <a:pt x="69" y="106"/>
                </a:cubicBezTo>
                <a:cubicBezTo>
                  <a:pt x="69" y="101"/>
                  <a:pt x="73" y="94"/>
                  <a:pt x="76" y="91"/>
                </a:cubicBezTo>
                <a:cubicBezTo>
                  <a:pt x="76" y="91"/>
                  <a:pt x="97" y="72"/>
                  <a:pt x="97" y="53"/>
                </a:cubicBezTo>
                <a:cubicBezTo>
                  <a:pt x="97" y="52"/>
                  <a:pt x="97" y="52"/>
                  <a:pt x="97" y="51"/>
                </a:cubicBezTo>
                <a:cubicBezTo>
                  <a:pt x="97" y="50"/>
                  <a:pt x="97" y="49"/>
                  <a:pt x="97" y="49"/>
                </a:cubicBezTo>
                <a:close/>
                <a:moveTo>
                  <a:pt x="50" y="68"/>
                </a:moveTo>
                <a:cubicBezTo>
                  <a:pt x="50" y="66"/>
                  <a:pt x="50" y="64"/>
                  <a:pt x="49" y="63"/>
                </a:cubicBezTo>
                <a:cubicBezTo>
                  <a:pt x="47" y="64"/>
                  <a:pt x="46" y="66"/>
                  <a:pt x="46" y="68"/>
                </a:cubicBezTo>
                <a:cubicBezTo>
                  <a:pt x="46" y="73"/>
                  <a:pt x="48" y="75"/>
                  <a:pt x="48" y="75"/>
                </a:cubicBezTo>
                <a:cubicBezTo>
                  <a:pt x="49" y="75"/>
                  <a:pt x="50" y="74"/>
                  <a:pt x="50"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文本框 33"/>
          <p:cNvSpPr txBox="1"/>
          <p:nvPr/>
        </p:nvSpPr>
        <p:spPr>
          <a:xfrm>
            <a:off x="1570142" y="2096591"/>
            <a:ext cx="3856384" cy="452432"/>
          </a:xfrm>
          <a:prstGeom prst="rect">
            <a:avLst/>
          </a:prstGeom>
          <a:noFill/>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35" name="文本框 34"/>
          <p:cNvSpPr txBox="1"/>
          <p:nvPr/>
        </p:nvSpPr>
        <p:spPr>
          <a:xfrm>
            <a:off x="1570142" y="1801568"/>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文本框 35"/>
          <p:cNvSpPr txBox="1"/>
          <p:nvPr/>
        </p:nvSpPr>
        <p:spPr>
          <a:xfrm>
            <a:off x="1570142" y="2931944"/>
            <a:ext cx="3856384" cy="452432"/>
          </a:xfrm>
          <a:prstGeom prst="rect">
            <a:avLst/>
          </a:prstGeom>
          <a:noFill/>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37" name="文本框 36"/>
          <p:cNvSpPr txBox="1"/>
          <p:nvPr/>
        </p:nvSpPr>
        <p:spPr>
          <a:xfrm>
            <a:off x="1570142" y="2636921"/>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1570142" y="3774285"/>
            <a:ext cx="3856384" cy="452432"/>
          </a:xfrm>
          <a:prstGeom prst="rect">
            <a:avLst/>
          </a:prstGeom>
          <a:noFill/>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39" name="文本框 38"/>
          <p:cNvSpPr txBox="1"/>
          <p:nvPr/>
        </p:nvSpPr>
        <p:spPr>
          <a:xfrm>
            <a:off x="1570142" y="3479262"/>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1570142" y="4623615"/>
            <a:ext cx="3856384" cy="452432"/>
          </a:xfrm>
          <a:prstGeom prst="rect">
            <a:avLst/>
          </a:prstGeom>
          <a:noFill/>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41" name="文本框 40"/>
          <p:cNvSpPr txBox="1"/>
          <p:nvPr/>
        </p:nvSpPr>
        <p:spPr>
          <a:xfrm>
            <a:off x="1570142" y="4328592"/>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1570142" y="5458968"/>
            <a:ext cx="3856384" cy="452432"/>
          </a:xfrm>
          <a:prstGeom prst="rect">
            <a:avLst/>
          </a:prstGeom>
          <a:noFill/>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43" name="文本框 42"/>
          <p:cNvSpPr txBox="1"/>
          <p:nvPr/>
        </p:nvSpPr>
        <p:spPr>
          <a:xfrm>
            <a:off x="1570142" y="5163945"/>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055803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43546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3760529" y="1521435"/>
            <a:ext cx="4694093" cy="4046632"/>
          </a:xfrm>
          <a:prstGeom prst="triangle">
            <a:avLst/>
          </a:prstGeom>
          <a:noFill/>
          <a:ln w="50800">
            <a:solidFill>
              <a:srgbClr val="1CAE97">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60529" y="2024410"/>
            <a:ext cx="4629874" cy="2123658"/>
          </a:xfrm>
          <a:prstGeom prst="rect">
            <a:avLst/>
          </a:prstGeom>
          <a:noFill/>
        </p:spPr>
        <p:txBody>
          <a:bodyPr wrap="square" rtlCol="0">
            <a:spAutoFit/>
          </a:bodyPr>
          <a:lstStyle/>
          <a:p>
            <a:pPr algn="ctr"/>
            <a:r>
              <a:rPr lang="en-US" altLang="zh-CN" sz="6600" dirty="0">
                <a:solidFill>
                  <a:schemeClr val="bg1"/>
                </a:solidFill>
              </a:rPr>
              <a:t>THANK</a:t>
            </a:r>
          </a:p>
          <a:p>
            <a:pPr algn="ctr"/>
            <a:r>
              <a:rPr lang="en-US" altLang="zh-CN" sz="6600" dirty="0">
                <a:solidFill>
                  <a:schemeClr val="bg1"/>
                </a:solidFill>
              </a:rPr>
              <a:t>YOU</a:t>
            </a:r>
            <a:endParaRPr lang="zh-CN" altLang="en-US" sz="6600" dirty="0">
              <a:solidFill>
                <a:schemeClr val="bg1"/>
              </a:solidFill>
            </a:endParaRPr>
          </a:p>
        </p:txBody>
      </p:sp>
    </p:spTree>
    <p:extLst>
      <p:ext uri="{BB962C8B-B14F-4D97-AF65-F5344CB8AC3E}">
        <p14:creationId xmlns:p14="http://schemas.microsoft.com/office/powerpoint/2010/main" val="4114106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843709"/>
            <a:ext cx="4144617" cy="3170582"/>
          </a:xfrm>
          <a:prstGeom prst="rect">
            <a:avLst/>
          </a:prstGeom>
          <a:solidFill>
            <a:srgbClr val="4EA89E">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28703" y="3447170"/>
            <a:ext cx="328721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请在此处添加标题</a:t>
            </a:r>
          </a:p>
        </p:txBody>
      </p:sp>
      <p:grpSp>
        <p:nvGrpSpPr>
          <p:cNvPr id="18" name="组合 17"/>
          <p:cNvGrpSpPr/>
          <p:nvPr/>
        </p:nvGrpSpPr>
        <p:grpSpPr>
          <a:xfrm>
            <a:off x="1709714" y="2743200"/>
            <a:ext cx="725188" cy="623661"/>
            <a:chOff x="4856440" y="1885891"/>
            <a:chExt cx="582025" cy="500541"/>
          </a:xfrm>
          <a:solidFill>
            <a:schemeClr val="bg1"/>
          </a:solidFill>
        </p:grpSpPr>
        <p:sp>
          <p:nvSpPr>
            <p:cNvPr id="19" name="Oval 217"/>
            <p:cNvSpPr>
              <a:spLocks noChangeArrowheads="1"/>
            </p:cNvSpPr>
            <p:nvPr/>
          </p:nvSpPr>
          <p:spPr bwMode="auto">
            <a:xfrm>
              <a:off x="5090913" y="2027240"/>
              <a:ext cx="114742" cy="14134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218"/>
            <p:cNvSpPr>
              <a:spLocks/>
            </p:cNvSpPr>
            <p:nvPr/>
          </p:nvSpPr>
          <p:spPr bwMode="auto">
            <a:xfrm>
              <a:off x="5167408" y="2185217"/>
              <a:ext cx="103101" cy="143011"/>
            </a:xfrm>
            <a:custGeom>
              <a:avLst/>
              <a:gdLst>
                <a:gd name="T0" fmla="*/ 46 w 49"/>
                <a:gd name="T1" fmla="*/ 16 h 68"/>
                <a:gd name="T2" fmla="*/ 30 w 49"/>
                <a:gd name="T3" fmla="*/ 1 h 68"/>
                <a:gd name="T4" fmla="*/ 15 w 49"/>
                <a:gd name="T5" fmla="*/ 1 h 68"/>
                <a:gd name="T6" fmla="*/ 25 w 49"/>
                <a:gd name="T7" fmla="*/ 9 h 68"/>
                <a:gd name="T8" fmla="*/ 11 w 49"/>
                <a:gd name="T9" fmla="*/ 16 h 68"/>
                <a:gd name="T10" fmla="*/ 18 w 49"/>
                <a:gd name="T11" fmla="*/ 27 h 68"/>
                <a:gd name="T12" fmla="*/ 0 w 49"/>
                <a:gd name="T13" fmla="*/ 67 h 68"/>
                <a:gd name="T14" fmla="*/ 0 w 49"/>
                <a:gd name="T15" fmla="*/ 68 h 68"/>
                <a:gd name="T16" fmla="*/ 49 w 49"/>
                <a:gd name="T17" fmla="*/ 48 h 68"/>
                <a:gd name="T18" fmla="*/ 46 w 49"/>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68">
                  <a:moveTo>
                    <a:pt x="46" y="16"/>
                  </a:moveTo>
                  <a:cubicBezTo>
                    <a:pt x="45" y="7"/>
                    <a:pt x="38" y="0"/>
                    <a:pt x="30" y="1"/>
                  </a:cubicBezTo>
                  <a:cubicBezTo>
                    <a:pt x="30" y="1"/>
                    <a:pt x="24" y="1"/>
                    <a:pt x="15" y="1"/>
                  </a:cubicBezTo>
                  <a:cubicBezTo>
                    <a:pt x="25" y="9"/>
                    <a:pt x="25" y="9"/>
                    <a:pt x="25" y="9"/>
                  </a:cubicBezTo>
                  <a:cubicBezTo>
                    <a:pt x="11" y="16"/>
                    <a:pt x="11" y="16"/>
                    <a:pt x="11" y="16"/>
                  </a:cubicBezTo>
                  <a:cubicBezTo>
                    <a:pt x="18" y="27"/>
                    <a:pt x="18" y="27"/>
                    <a:pt x="18" y="27"/>
                  </a:cubicBezTo>
                  <a:cubicBezTo>
                    <a:pt x="0" y="67"/>
                    <a:pt x="0" y="67"/>
                    <a:pt x="0" y="67"/>
                  </a:cubicBezTo>
                  <a:cubicBezTo>
                    <a:pt x="0" y="68"/>
                    <a:pt x="0" y="68"/>
                    <a:pt x="0" y="68"/>
                  </a:cubicBezTo>
                  <a:cubicBezTo>
                    <a:pt x="18" y="66"/>
                    <a:pt x="35" y="59"/>
                    <a:pt x="49" y="48"/>
                  </a:cubicBezTo>
                  <a:lnTo>
                    <a:pt x="46" y="1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19"/>
            <p:cNvSpPr>
              <a:spLocks/>
            </p:cNvSpPr>
            <p:nvPr/>
          </p:nvSpPr>
          <p:spPr bwMode="auto">
            <a:xfrm>
              <a:off x="5027722" y="2185217"/>
              <a:ext cx="99775" cy="143011"/>
            </a:xfrm>
            <a:custGeom>
              <a:avLst/>
              <a:gdLst>
                <a:gd name="T0" fmla="*/ 30 w 48"/>
                <a:gd name="T1" fmla="*/ 27 h 68"/>
                <a:gd name="T2" fmla="*/ 37 w 48"/>
                <a:gd name="T3" fmla="*/ 16 h 68"/>
                <a:gd name="T4" fmla="*/ 23 w 48"/>
                <a:gd name="T5" fmla="*/ 9 h 68"/>
                <a:gd name="T6" fmla="*/ 33 w 48"/>
                <a:gd name="T7" fmla="*/ 1 h 68"/>
                <a:gd name="T8" fmla="*/ 19 w 48"/>
                <a:gd name="T9" fmla="*/ 1 h 68"/>
                <a:gd name="T10" fmla="*/ 19 w 48"/>
                <a:gd name="T11" fmla="*/ 1 h 68"/>
                <a:gd name="T12" fmla="*/ 3 w 48"/>
                <a:gd name="T13" fmla="*/ 16 h 68"/>
                <a:gd name="T14" fmla="*/ 0 w 48"/>
                <a:gd name="T15" fmla="*/ 48 h 68"/>
                <a:gd name="T16" fmla="*/ 48 w 48"/>
                <a:gd name="T17" fmla="*/ 68 h 68"/>
                <a:gd name="T18" fmla="*/ 48 w 48"/>
                <a:gd name="T19" fmla="*/ 67 h 68"/>
                <a:gd name="T20" fmla="*/ 30 w 48"/>
                <a:gd name="T21" fmla="*/ 2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8">
                  <a:moveTo>
                    <a:pt x="30" y="27"/>
                  </a:moveTo>
                  <a:cubicBezTo>
                    <a:pt x="37" y="16"/>
                    <a:pt x="37" y="16"/>
                    <a:pt x="37" y="16"/>
                  </a:cubicBezTo>
                  <a:cubicBezTo>
                    <a:pt x="23" y="9"/>
                    <a:pt x="23" y="9"/>
                    <a:pt x="23" y="9"/>
                  </a:cubicBezTo>
                  <a:cubicBezTo>
                    <a:pt x="33" y="1"/>
                    <a:pt x="33" y="1"/>
                    <a:pt x="33" y="1"/>
                  </a:cubicBezTo>
                  <a:cubicBezTo>
                    <a:pt x="25" y="1"/>
                    <a:pt x="19" y="1"/>
                    <a:pt x="19" y="1"/>
                  </a:cubicBezTo>
                  <a:cubicBezTo>
                    <a:pt x="19" y="1"/>
                    <a:pt x="19" y="1"/>
                    <a:pt x="19" y="1"/>
                  </a:cubicBezTo>
                  <a:cubicBezTo>
                    <a:pt x="11" y="0"/>
                    <a:pt x="4" y="7"/>
                    <a:pt x="3" y="16"/>
                  </a:cubicBezTo>
                  <a:cubicBezTo>
                    <a:pt x="0" y="48"/>
                    <a:pt x="0" y="48"/>
                    <a:pt x="0" y="48"/>
                  </a:cubicBezTo>
                  <a:cubicBezTo>
                    <a:pt x="14" y="59"/>
                    <a:pt x="30" y="66"/>
                    <a:pt x="48" y="68"/>
                  </a:cubicBezTo>
                  <a:cubicBezTo>
                    <a:pt x="48" y="67"/>
                    <a:pt x="48" y="67"/>
                    <a:pt x="48" y="67"/>
                  </a:cubicBezTo>
                  <a:lnTo>
                    <a:pt x="30" y="2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20"/>
            <p:cNvSpPr>
              <a:spLocks/>
            </p:cNvSpPr>
            <p:nvPr/>
          </p:nvSpPr>
          <p:spPr bwMode="auto">
            <a:xfrm>
              <a:off x="5127497" y="2185217"/>
              <a:ext cx="38248" cy="31596"/>
            </a:xfrm>
            <a:custGeom>
              <a:avLst/>
              <a:gdLst>
                <a:gd name="T0" fmla="*/ 20 w 23"/>
                <a:gd name="T1" fmla="*/ 18 h 19"/>
                <a:gd name="T2" fmla="*/ 20 w 23"/>
                <a:gd name="T3" fmla="*/ 19 h 19"/>
                <a:gd name="T4" fmla="*/ 23 w 23"/>
                <a:gd name="T5" fmla="*/ 15 h 19"/>
                <a:gd name="T6" fmla="*/ 19 w 23"/>
                <a:gd name="T7" fmla="*/ 0 h 19"/>
                <a:gd name="T8" fmla="*/ 5 w 23"/>
                <a:gd name="T9" fmla="*/ 0 h 19"/>
                <a:gd name="T10" fmla="*/ 0 w 23"/>
                <a:gd name="T11" fmla="*/ 15 h 19"/>
                <a:gd name="T12" fmla="*/ 4 w 23"/>
                <a:gd name="T13" fmla="*/ 19 h 19"/>
                <a:gd name="T14" fmla="*/ 4 w 23"/>
                <a:gd name="T15" fmla="*/ 18 h 19"/>
                <a:gd name="T16" fmla="*/ 20 w 23"/>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20" y="18"/>
                  </a:moveTo>
                  <a:lnTo>
                    <a:pt x="20" y="19"/>
                  </a:lnTo>
                  <a:lnTo>
                    <a:pt x="23" y="15"/>
                  </a:lnTo>
                  <a:lnTo>
                    <a:pt x="19" y="0"/>
                  </a:lnTo>
                  <a:lnTo>
                    <a:pt x="5" y="0"/>
                  </a:lnTo>
                  <a:lnTo>
                    <a:pt x="0" y="15"/>
                  </a:lnTo>
                  <a:lnTo>
                    <a:pt x="4" y="19"/>
                  </a:lnTo>
                  <a:lnTo>
                    <a:pt x="4" y="18"/>
                  </a:lnTo>
                  <a:lnTo>
                    <a:pt x="20" y="1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21"/>
            <p:cNvSpPr>
              <a:spLocks/>
            </p:cNvSpPr>
            <p:nvPr/>
          </p:nvSpPr>
          <p:spPr bwMode="auto">
            <a:xfrm>
              <a:off x="5127497" y="2215150"/>
              <a:ext cx="39910" cy="113079"/>
            </a:xfrm>
            <a:custGeom>
              <a:avLst/>
              <a:gdLst>
                <a:gd name="T0" fmla="*/ 16 w 19"/>
                <a:gd name="T1" fmla="*/ 1 h 54"/>
                <a:gd name="T2" fmla="*/ 16 w 19"/>
                <a:gd name="T3" fmla="*/ 0 h 54"/>
                <a:gd name="T4" fmla="*/ 3 w 19"/>
                <a:gd name="T5" fmla="*/ 0 h 54"/>
                <a:gd name="T6" fmla="*/ 3 w 19"/>
                <a:gd name="T7" fmla="*/ 1 h 54"/>
                <a:gd name="T8" fmla="*/ 0 w 19"/>
                <a:gd name="T9" fmla="*/ 53 h 54"/>
                <a:gd name="T10" fmla="*/ 0 w 19"/>
                <a:gd name="T11" fmla="*/ 54 h 54"/>
                <a:gd name="T12" fmla="*/ 9 w 19"/>
                <a:gd name="T13" fmla="*/ 54 h 54"/>
                <a:gd name="T14" fmla="*/ 19 w 19"/>
                <a:gd name="T15" fmla="*/ 54 h 54"/>
                <a:gd name="T16" fmla="*/ 19 w 19"/>
                <a:gd name="T17" fmla="*/ 53 h 54"/>
                <a:gd name="T18" fmla="*/ 16 w 19"/>
                <a:gd name="T1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54">
                  <a:moveTo>
                    <a:pt x="16" y="1"/>
                  </a:moveTo>
                  <a:cubicBezTo>
                    <a:pt x="16" y="0"/>
                    <a:pt x="16" y="0"/>
                    <a:pt x="16" y="0"/>
                  </a:cubicBezTo>
                  <a:cubicBezTo>
                    <a:pt x="3" y="0"/>
                    <a:pt x="3" y="0"/>
                    <a:pt x="3" y="0"/>
                  </a:cubicBezTo>
                  <a:cubicBezTo>
                    <a:pt x="3" y="1"/>
                    <a:pt x="3" y="1"/>
                    <a:pt x="3" y="1"/>
                  </a:cubicBezTo>
                  <a:cubicBezTo>
                    <a:pt x="0" y="53"/>
                    <a:pt x="0" y="53"/>
                    <a:pt x="0" y="53"/>
                  </a:cubicBezTo>
                  <a:cubicBezTo>
                    <a:pt x="0" y="54"/>
                    <a:pt x="0" y="54"/>
                    <a:pt x="0" y="54"/>
                  </a:cubicBezTo>
                  <a:cubicBezTo>
                    <a:pt x="3" y="54"/>
                    <a:pt x="6" y="54"/>
                    <a:pt x="9" y="54"/>
                  </a:cubicBezTo>
                  <a:cubicBezTo>
                    <a:pt x="13" y="54"/>
                    <a:pt x="16" y="54"/>
                    <a:pt x="19" y="54"/>
                  </a:cubicBezTo>
                  <a:cubicBezTo>
                    <a:pt x="19" y="53"/>
                    <a:pt x="19" y="53"/>
                    <a:pt x="19" y="53"/>
                  </a:cubicBezTo>
                  <a:lnTo>
                    <a:pt x="16" y="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2"/>
            <p:cNvSpPr>
              <a:spLocks/>
            </p:cNvSpPr>
            <p:nvPr/>
          </p:nvSpPr>
          <p:spPr bwMode="auto">
            <a:xfrm>
              <a:off x="4896350" y="2135330"/>
              <a:ext cx="488900" cy="251102"/>
            </a:xfrm>
            <a:custGeom>
              <a:avLst/>
              <a:gdLst>
                <a:gd name="T0" fmla="*/ 120 w 234"/>
                <a:gd name="T1" fmla="*/ 120 h 120"/>
                <a:gd name="T2" fmla="*/ 0 w 234"/>
                <a:gd name="T3" fmla="*/ 0 h 120"/>
                <a:gd name="T4" fmla="*/ 30 w 234"/>
                <a:gd name="T5" fmla="*/ 0 h 120"/>
                <a:gd name="T6" fmla="*/ 120 w 234"/>
                <a:gd name="T7" fmla="*/ 90 h 120"/>
                <a:gd name="T8" fmla="*/ 206 w 234"/>
                <a:gd name="T9" fmla="*/ 28 h 120"/>
                <a:gd name="T10" fmla="*/ 234 w 234"/>
                <a:gd name="T11" fmla="*/ 38 h 120"/>
                <a:gd name="T12" fmla="*/ 120 w 23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34" h="120">
                  <a:moveTo>
                    <a:pt x="120" y="120"/>
                  </a:moveTo>
                  <a:cubicBezTo>
                    <a:pt x="54" y="120"/>
                    <a:pt x="0" y="66"/>
                    <a:pt x="0" y="0"/>
                  </a:cubicBezTo>
                  <a:cubicBezTo>
                    <a:pt x="30" y="0"/>
                    <a:pt x="30" y="0"/>
                    <a:pt x="30" y="0"/>
                  </a:cubicBezTo>
                  <a:cubicBezTo>
                    <a:pt x="30" y="49"/>
                    <a:pt x="71" y="90"/>
                    <a:pt x="120" y="90"/>
                  </a:cubicBezTo>
                  <a:cubicBezTo>
                    <a:pt x="159" y="90"/>
                    <a:pt x="194" y="65"/>
                    <a:pt x="206" y="28"/>
                  </a:cubicBezTo>
                  <a:cubicBezTo>
                    <a:pt x="234" y="38"/>
                    <a:pt x="234" y="38"/>
                    <a:pt x="234" y="38"/>
                  </a:cubicBezTo>
                  <a:cubicBezTo>
                    <a:pt x="218" y="87"/>
                    <a:pt x="172" y="120"/>
                    <a:pt x="120"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23"/>
            <p:cNvSpPr>
              <a:spLocks/>
            </p:cNvSpPr>
            <p:nvPr/>
          </p:nvSpPr>
          <p:spPr bwMode="auto">
            <a:xfrm>
              <a:off x="4856440" y="2077128"/>
              <a:ext cx="143011" cy="71506"/>
            </a:xfrm>
            <a:custGeom>
              <a:avLst/>
              <a:gdLst>
                <a:gd name="T0" fmla="*/ 86 w 86"/>
                <a:gd name="T1" fmla="*/ 43 h 43"/>
                <a:gd name="T2" fmla="*/ 43 w 86"/>
                <a:gd name="T3" fmla="*/ 0 h 43"/>
                <a:gd name="T4" fmla="*/ 0 w 86"/>
                <a:gd name="T5" fmla="*/ 43 h 43"/>
                <a:gd name="T6" fmla="*/ 86 w 86"/>
                <a:gd name="T7" fmla="*/ 43 h 43"/>
              </a:gdLst>
              <a:ahLst/>
              <a:cxnLst>
                <a:cxn ang="0">
                  <a:pos x="T0" y="T1"/>
                </a:cxn>
                <a:cxn ang="0">
                  <a:pos x="T2" y="T3"/>
                </a:cxn>
                <a:cxn ang="0">
                  <a:pos x="T4" y="T5"/>
                </a:cxn>
                <a:cxn ang="0">
                  <a:pos x="T6" y="T7"/>
                </a:cxn>
              </a:cxnLst>
              <a:rect l="0" t="0" r="r" b="b"/>
              <a:pathLst>
                <a:path w="86" h="43">
                  <a:moveTo>
                    <a:pt x="86" y="43"/>
                  </a:moveTo>
                  <a:lnTo>
                    <a:pt x="43" y="0"/>
                  </a:lnTo>
                  <a:lnTo>
                    <a:pt x="0" y="43"/>
                  </a:lnTo>
                  <a:lnTo>
                    <a:pt x="86" y="4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24"/>
            <p:cNvSpPr>
              <a:spLocks/>
            </p:cNvSpPr>
            <p:nvPr/>
          </p:nvSpPr>
          <p:spPr bwMode="auto">
            <a:xfrm>
              <a:off x="4911317" y="1885891"/>
              <a:ext cx="487237" cy="249439"/>
            </a:xfrm>
            <a:custGeom>
              <a:avLst/>
              <a:gdLst>
                <a:gd name="T0" fmla="*/ 234 w 234"/>
                <a:gd name="T1" fmla="*/ 120 h 120"/>
                <a:gd name="T2" fmla="*/ 204 w 234"/>
                <a:gd name="T3" fmla="*/ 120 h 120"/>
                <a:gd name="T4" fmla="*/ 114 w 234"/>
                <a:gd name="T5" fmla="*/ 29 h 120"/>
                <a:gd name="T6" fmla="*/ 28 w 234"/>
                <a:gd name="T7" fmla="*/ 91 h 120"/>
                <a:gd name="T8" fmla="*/ 0 w 234"/>
                <a:gd name="T9" fmla="*/ 82 h 120"/>
                <a:gd name="T10" fmla="*/ 114 w 234"/>
                <a:gd name="T11" fmla="*/ 0 h 120"/>
                <a:gd name="T12" fmla="*/ 234 w 23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34" h="120">
                  <a:moveTo>
                    <a:pt x="234" y="120"/>
                  </a:moveTo>
                  <a:cubicBezTo>
                    <a:pt x="204" y="120"/>
                    <a:pt x="204" y="120"/>
                    <a:pt x="204" y="120"/>
                  </a:cubicBezTo>
                  <a:cubicBezTo>
                    <a:pt x="204" y="70"/>
                    <a:pt x="164" y="29"/>
                    <a:pt x="114" y="29"/>
                  </a:cubicBezTo>
                  <a:cubicBezTo>
                    <a:pt x="75" y="29"/>
                    <a:pt x="40" y="54"/>
                    <a:pt x="28" y="91"/>
                  </a:cubicBezTo>
                  <a:cubicBezTo>
                    <a:pt x="0" y="82"/>
                    <a:pt x="0" y="82"/>
                    <a:pt x="0" y="82"/>
                  </a:cubicBezTo>
                  <a:cubicBezTo>
                    <a:pt x="16" y="33"/>
                    <a:pt x="62" y="0"/>
                    <a:pt x="114" y="0"/>
                  </a:cubicBezTo>
                  <a:cubicBezTo>
                    <a:pt x="180" y="0"/>
                    <a:pt x="234" y="54"/>
                    <a:pt x="234"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25"/>
            <p:cNvSpPr>
              <a:spLocks/>
            </p:cNvSpPr>
            <p:nvPr/>
          </p:nvSpPr>
          <p:spPr bwMode="auto">
            <a:xfrm>
              <a:off x="5297116" y="2122026"/>
              <a:ext cx="141349" cy="71506"/>
            </a:xfrm>
            <a:custGeom>
              <a:avLst/>
              <a:gdLst>
                <a:gd name="T0" fmla="*/ 0 w 85"/>
                <a:gd name="T1" fmla="*/ 0 h 43"/>
                <a:gd name="T2" fmla="*/ 43 w 85"/>
                <a:gd name="T3" fmla="*/ 43 h 43"/>
                <a:gd name="T4" fmla="*/ 85 w 85"/>
                <a:gd name="T5" fmla="*/ 0 h 43"/>
                <a:gd name="T6" fmla="*/ 0 w 85"/>
                <a:gd name="T7" fmla="*/ 0 h 43"/>
              </a:gdLst>
              <a:ahLst/>
              <a:cxnLst>
                <a:cxn ang="0">
                  <a:pos x="T0" y="T1"/>
                </a:cxn>
                <a:cxn ang="0">
                  <a:pos x="T2" y="T3"/>
                </a:cxn>
                <a:cxn ang="0">
                  <a:pos x="T4" y="T5"/>
                </a:cxn>
                <a:cxn ang="0">
                  <a:pos x="T6" y="T7"/>
                </a:cxn>
              </a:cxnLst>
              <a:rect l="0" t="0" r="r" b="b"/>
              <a:pathLst>
                <a:path w="85" h="43">
                  <a:moveTo>
                    <a:pt x="0" y="0"/>
                  </a:moveTo>
                  <a:lnTo>
                    <a:pt x="43" y="43"/>
                  </a:lnTo>
                  <a:lnTo>
                    <a:pt x="85"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907239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432560" y="2367280"/>
            <a:ext cx="1290320" cy="1300480"/>
          </a:xfrm>
          <a:prstGeom prst="round2Diag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对角圆角矩形 2"/>
          <p:cNvSpPr/>
          <p:nvPr/>
        </p:nvSpPr>
        <p:spPr>
          <a:xfrm>
            <a:off x="6766560" y="2367280"/>
            <a:ext cx="1290320" cy="1300480"/>
          </a:xfrm>
          <a:prstGeom prst="round2Diag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对角圆角矩形 3"/>
          <p:cNvSpPr/>
          <p:nvPr/>
        </p:nvSpPr>
        <p:spPr>
          <a:xfrm flipV="1">
            <a:off x="4165600" y="2367280"/>
            <a:ext cx="1290320" cy="1300480"/>
          </a:xfrm>
          <a:prstGeom prst="round2Diag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flipV="1">
            <a:off x="9479280" y="2367280"/>
            <a:ext cx="1290320" cy="1300480"/>
          </a:xfrm>
          <a:prstGeom prst="round2Diag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7" name="组合 6"/>
          <p:cNvGrpSpPr/>
          <p:nvPr/>
        </p:nvGrpSpPr>
        <p:grpSpPr>
          <a:xfrm flipV="1">
            <a:off x="5477876" y="942197"/>
            <a:ext cx="1236248" cy="75524"/>
            <a:chOff x="4023692" y="4894277"/>
            <a:chExt cx="1964495" cy="120014"/>
          </a:xfrm>
        </p:grpSpPr>
        <p:sp>
          <p:nvSpPr>
            <p:cNvPr id="8" name="矩形 7"/>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745790" y="2725678"/>
            <a:ext cx="643831" cy="602427"/>
            <a:chOff x="6012173" y="3182972"/>
            <a:chExt cx="517169" cy="483911"/>
          </a:xfrm>
          <a:solidFill>
            <a:schemeClr val="bg1"/>
          </a:solidFill>
        </p:grpSpPr>
        <p:sp>
          <p:nvSpPr>
            <p:cNvPr id="23" name="Freeform 250"/>
            <p:cNvSpPr>
              <a:spLocks/>
            </p:cNvSpPr>
            <p:nvPr/>
          </p:nvSpPr>
          <p:spPr bwMode="auto">
            <a:xfrm>
              <a:off x="6012173" y="3324321"/>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51"/>
            <p:cNvSpPr>
              <a:spLocks/>
            </p:cNvSpPr>
            <p:nvPr/>
          </p:nvSpPr>
          <p:spPr bwMode="auto">
            <a:xfrm>
              <a:off x="6077027" y="3182972"/>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52"/>
            <p:cNvSpPr>
              <a:spLocks/>
            </p:cNvSpPr>
            <p:nvPr/>
          </p:nvSpPr>
          <p:spPr bwMode="auto">
            <a:xfrm>
              <a:off x="6436218" y="3445714"/>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53"/>
            <p:cNvSpPr>
              <a:spLocks/>
            </p:cNvSpPr>
            <p:nvPr/>
          </p:nvSpPr>
          <p:spPr bwMode="auto">
            <a:xfrm>
              <a:off x="6286555" y="3182972"/>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Rectangle 254"/>
            <p:cNvSpPr>
              <a:spLocks noChangeArrowheads="1"/>
            </p:cNvSpPr>
            <p:nvPr/>
          </p:nvSpPr>
          <p:spPr bwMode="auto">
            <a:xfrm>
              <a:off x="6200083" y="3454029"/>
              <a:ext cx="43236" cy="56539"/>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Rectangle 255"/>
            <p:cNvSpPr>
              <a:spLocks noChangeArrowheads="1"/>
            </p:cNvSpPr>
            <p:nvPr/>
          </p:nvSpPr>
          <p:spPr bwMode="auto">
            <a:xfrm>
              <a:off x="6264938" y="3382523"/>
              <a:ext cx="44899" cy="128046"/>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Rectangle 256"/>
            <p:cNvSpPr>
              <a:spLocks noChangeArrowheads="1"/>
            </p:cNvSpPr>
            <p:nvPr/>
          </p:nvSpPr>
          <p:spPr bwMode="auto">
            <a:xfrm>
              <a:off x="6331455" y="3345938"/>
              <a:ext cx="43236" cy="16463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3" name="组合 32"/>
          <p:cNvGrpSpPr/>
          <p:nvPr/>
        </p:nvGrpSpPr>
        <p:grpSpPr>
          <a:xfrm>
            <a:off x="6993677" y="2725678"/>
            <a:ext cx="836087" cy="583684"/>
            <a:chOff x="5626101" y="3128962"/>
            <a:chExt cx="925512" cy="646113"/>
          </a:xfrm>
          <a:solidFill>
            <a:schemeClr val="bg1"/>
          </a:solidFill>
        </p:grpSpPr>
        <p:sp>
          <p:nvSpPr>
            <p:cNvPr id="34" name="Freeform 182"/>
            <p:cNvSpPr>
              <a:spLocks noEditPoints="1"/>
            </p:cNvSpPr>
            <p:nvPr/>
          </p:nvSpPr>
          <p:spPr bwMode="auto">
            <a:xfrm>
              <a:off x="6297613" y="3178175"/>
              <a:ext cx="254000" cy="306388"/>
            </a:xfrm>
            <a:custGeom>
              <a:avLst/>
              <a:gdLst>
                <a:gd name="T0" fmla="*/ 51 w 146"/>
                <a:gd name="T1" fmla="*/ 0 h 175"/>
                <a:gd name="T2" fmla="*/ 0 w 146"/>
                <a:gd name="T3" fmla="*/ 37 h 175"/>
                <a:gd name="T4" fmla="*/ 55 w 146"/>
                <a:gd name="T5" fmla="*/ 93 h 175"/>
                <a:gd name="T6" fmla="*/ 94 w 146"/>
                <a:gd name="T7" fmla="*/ 175 h 175"/>
                <a:gd name="T8" fmla="*/ 146 w 146"/>
                <a:gd name="T9" fmla="*/ 137 h 175"/>
                <a:gd name="T10" fmla="*/ 106 w 146"/>
                <a:gd name="T11" fmla="*/ 67 h 175"/>
                <a:gd name="T12" fmla="*/ 51 w 146"/>
                <a:gd name="T13" fmla="*/ 0 h 175"/>
                <a:gd name="T14" fmla="*/ 120 w 146"/>
                <a:gd name="T15" fmla="*/ 130 h 175"/>
                <a:gd name="T16" fmla="*/ 109 w 146"/>
                <a:gd name="T17" fmla="*/ 140 h 175"/>
                <a:gd name="T18" fmla="*/ 98 w 146"/>
                <a:gd name="T19" fmla="*/ 130 h 175"/>
                <a:gd name="T20" fmla="*/ 109 w 146"/>
                <a:gd name="T21" fmla="*/ 119 h 175"/>
                <a:gd name="T22" fmla="*/ 120 w 146"/>
                <a:gd name="T23" fmla="*/ 13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5">
                  <a:moveTo>
                    <a:pt x="51" y="0"/>
                  </a:moveTo>
                  <a:cubicBezTo>
                    <a:pt x="0" y="37"/>
                    <a:pt x="0" y="37"/>
                    <a:pt x="0" y="37"/>
                  </a:cubicBezTo>
                  <a:cubicBezTo>
                    <a:pt x="0" y="37"/>
                    <a:pt x="30" y="57"/>
                    <a:pt x="55" y="93"/>
                  </a:cubicBezTo>
                  <a:cubicBezTo>
                    <a:pt x="80" y="130"/>
                    <a:pt x="94" y="175"/>
                    <a:pt x="94" y="175"/>
                  </a:cubicBezTo>
                  <a:cubicBezTo>
                    <a:pt x="146" y="137"/>
                    <a:pt x="146" y="137"/>
                    <a:pt x="146" y="137"/>
                  </a:cubicBezTo>
                  <a:cubicBezTo>
                    <a:pt x="146" y="137"/>
                    <a:pt x="133" y="105"/>
                    <a:pt x="106" y="67"/>
                  </a:cubicBezTo>
                  <a:cubicBezTo>
                    <a:pt x="79" y="29"/>
                    <a:pt x="51" y="0"/>
                    <a:pt x="51" y="0"/>
                  </a:cubicBezTo>
                  <a:close/>
                  <a:moveTo>
                    <a:pt x="120" y="130"/>
                  </a:moveTo>
                  <a:cubicBezTo>
                    <a:pt x="120" y="136"/>
                    <a:pt x="115" y="140"/>
                    <a:pt x="109" y="140"/>
                  </a:cubicBezTo>
                  <a:cubicBezTo>
                    <a:pt x="103" y="140"/>
                    <a:pt x="98" y="136"/>
                    <a:pt x="98" y="130"/>
                  </a:cubicBezTo>
                  <a:cubicBezTo>
                    <a:pt x="98" y="124"/>
                    <a:pt x="103" y="119"/>
                    <a:pt x="109" y="119"/>
                  </a:cubicBezTo>
                  <a:cubicBezTo>
                    <a:pt x="115" y="119"/>
                    <a:pt x="120" y="124"/>
                    <a:pt x="120"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5" name="Freeform 183"/>
            <p:cNvSpPr>
              <a:spLocks noEditPoints="1"/>
            </p:cNvSpPr>
            <p:nvPr/>
          </p:nvSpPr>
          <p:spPr bwMode="auto">
            <a:xfrm>
              <a:off x="5626101" y="3128962"/>
              <a:ext cx="827088" cy="646113"/>
            </a:xfrm>
            <a:custGeom>
              <a:avLst/>
              <a:gdLst>
                <a:gd name="T0" fmla="*/ 57 w 474"/>
                <a:gd name="T1" fmla="*/ 181 h 371"/>
                <a:gd name="T2" fmla="*/ 70 w 474"/>
                <a:gd name="T3" fmla="*/ 164 h 371"/>
                <a:gd name="T4" fmla="*/ 62 w 474"/>
                <a:gd name="T5" fmla="*/ 227 h 371"/>
                <a:gd name="T6" fmla="*/ 98 w 474"/>
                <a:gd name="T7" fmla="*/ 284 h 371"/>
                <a:gd name="T8" fmla="*/ 133 w 474"/>
                <a:gd name="T9" fmla="*/ 321 h 371"/>
                <a:gd name="T10" fmla="*/ 175 w 474"/>
                <a:gd name="T11" fmla="*/ 324 h 371"/>
                <a:gd name="T12" fmla="*/ 215 w 474"/>
                <a:gd name="T13" fmla="*/ 355 h 371"/>
                <a:gd name="T14" fmla="*/ 244 w 474"/>
                <a:gd name="T15" fmla="*/ 371 h 371"/>
                <a:gd name="T16" fmla="*/ 272 w 474"/>
                <a:gd name="T17" fmla="*/ 353 h 371"/>
                <a:gd name="T18" fmla="*/ 317 w 474"/>
                <a:gd name="T19" fmla="*/ 354 h 371"/>
                <a:gd name="T20" fmla="*/ 333 w 474"/>
                <a:gd name="T21" fmla="*/ 337 h 371"/>
                <a:gd name="T22" fmla="*/ 367 w 474"/>
                <a:gd name="T23" fmla="*/ 299 h 371"/>
                <a:gd name="T24" fmla="*/ 389 w 474"/>
                <a:gd name="T25" fmla="*/ 247 h 371"/>
                <a:gd name="T26" fmla="*/ 364 w 474"/>
                <a:gd name="T27" fmla="*/ 235 h 371"/>
                <a:gd name="T28" fmla="*/ 375 w 474"/>
                <a:gd name="T29" fmla="*/ 260 h 371"/>
                <a:gd name="T30" fmla="*/ 360 w 474"/>
                <a:gd name="T31" fmla="*/ 281 h 371"/>
                <a:gd name="T32" fmla="*/ 341 w 474"/>
                <a:gd name="T33" fmla="*/ 265 h 371"/>
                <a:gd name="T34" fmla="*/ 282 w 474"/>
                <a:gd name="T35" fmla="*/ 206 h 371"/>
                <a:gd name="T36" fmla="*/ 269 w 474"/>
                <a:gd name="T37" fmla="*/ 219 h 371"/>
                <a:gd name="T38" fmla="*/ 328 w 474"/>
                <a:gd name="T39" fmla="*/ 278 h 371"/>
                <a:gd name="T40" fmla="*/ 334 w 474"/>
                <a:gd name="T41" fmla="*/ 284 h 371"/>
                <a:gd name="T42" fmla="*/ 348 w 474"/>
                <a:gd name="T43" fmla="*/ 298 h 371"/>
                <a:gd name="T44" fmla="*/ 317 w 474"/>
                <a:gd name="T45" fmla="*/ 307 h 371"/>
                <a:gd name="T46" fmla="*/ 311 w 474"/>
                <a:gd name="T47" fmla="*/ 302 h 371"/>
                <a:gd name="T48" fmla="*/ 238 w 474"/>
                <a:gd name="T49" fmla="*/ 244 h 371"/>
                <a:gd name="T50" fmla="*/ 296 w 474"/>
                <a:gd name="T51" fmla="*/ 312 h 371"/>
                <a:gd name="T52" fmla="*/ 309 w 474"/>
                <a:gd name="T53" fmla="*/ 327 h 371"/>
                <a:gd name="T54" fmla="*/ 280 w 474"/>
                <a:gd name="T55" fmla="*/ 336 h 371"/>
                <a:gd name="T56" fmla="*/ 275 w 474"/>
                <a:gd name="T57" fmla="*/ 331 h 371"/>
                <a:gd name="T58" fmla="*/ 273 w 474"/>
                <a:gd name="T59" fmla="*/ 329 h 371"/>
                <a:gd name="T60" fmla="*/ 217 w 474"/>
                <a:gd name="T61" fmla="*/ 288 h 371"/>
                <a:gd name="T62" fmla="*/ 250 w 474"/>
                <a:gd name="T63" fmla="*/ 332 h 371"/>
                <a:gd name="T64" fmla="*/ 259 w 474"/>
                <a:gd name="T65" fmla="*/ 344 h 371"/>
                <a:gd name="T66" fmla="*/ 229 w 474"/>
                <a:gd name="T67" fmla="*/ 347 h 371"/>
                <a:gd name="T68" fmla="*/ 224 w 474"/>
                <a:gd name="T69" fmla="*/ 343 h 371"/>
                <a:gd name="T70" fmla="*/ 222 w 474"/>
                <a:gd name="T71" fmla="*/ 341 h 371"/>
                <a:gd name="T72" fmla="*/ 187 w 474"/>
                <a:gd name="T73" fmla="*/ 313 h 371"/>
                <a:gd name="T74" fmla="*/ 174 w 474"/>
                <a:gd name="T75" fmla="*/ 258 h 371"/>
                <a:gd name="T76" fmla="*/ 134 w 474"/>
                <a:gd name="T77" fmla="*/ 206 h 371"/>
                <a:gd name="T78" fmla="*/ 100 w 474"/>
                <a:gd name="T79" fmla="*/ 188 h 371"/>
                <a:gd name="T80" fmla="*/ 112 w 474"/>
                <a:gd name="T81" fmla="*/ 113 h 371"/>
                <a:gd name="T82" fmla="*/ 116 w 474"/>
                <a:gd name="T83" fmla="*/ 109 h 371"/>
                <a:gd name="T84" fmla="*/ 202 w 474"/>
                <a:gd name="T85" fmla="*/ 99 h 371"/>
                <a:gd name="T86" fmla="*/ 201 w 474"/>
                <a:gd name="T87" fmla="*/ 145 h 371"/>
                <a:gd name="T88" fmla="*/ 368 w 474"/>
                <a:gd name="T89" fmla="*/ 226 h 371"/>
                <a:gd name="T90" fmla="*/ 456 w 474"/>
                <a:gd name="T91" fmla="*/ 172 h 371"/>
                <a:gd name="T92" fmla="*/ 344 w 474"/>
                <a:gd name="T93" fmla="*/ 104 h 371"/>
                <a:gd name="T94" fmla="*/ 217 w 474"/>
                <a:gd name="T95" fmla="*/ 87 h 371"/>
                <a:gd name="T96" fmla="*/ 187 w 474"/>
                <a:gd name="T97" fmla="*/ 62 h 371"/>
                <a:gd name="T98" fmla="*/ 190 w 474"/>
                <a:gd name="T99" fmla="*/ 47 h 371"/>
                <a:gd name="T100" fmla="*/ 135 w 474"/>
                <a:gd name="T101" fmla="*/ 1 h 371"/>
                <a:gd name="T102" fmla="*/ 3 w 474"/>
                <a:gd name="T103" fmla="*/ 120 h 371"/>
                <a:gd name="T104" fmla="*/ 49 w 474"/>
                <a:gd name="T105" fmla="*/ 179 h 371"/>
                <a:gd name="T106" fmla="*/ 76 w 474"/>
                <a:gd name="T107" fmla="*/ 65 h 371"/>
                <a:gd name="T108" fmla="*/ 168 w 474"/>
                <a:gd name="T109" fmla="*/ 51 h 371"/>
                <a:gd name="T110" fmla="*/ 65 w 474"/>
                <a:gd name="T111" fmla="*/ 139 h 371"/>
                <a:gd name="T112" fmla="*/ 22 w 474"/>
                <a:gd name="T113" fmla="*/ 12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4" h="371">
                  <a:moveTo>
                    <a:pt x="56" y="181"/>
                  </a:moveTo>
                  <a:cubicBezTo>
                    <a:pt x="56" y="181"/>
                    <a:pt x="57" y="181"/>
                    <a:pt x="57" y="181"/>
                  </a:cubicBezTo>
                  <a:cubicBezTo>
                    <a:pt x="60" y="181"/>
                    <a:pt x="63" y="179"/>
                    <a:pt x="64" y="176"/>
                  </a:cubicBezTo>
                  <a:cubicBezTo>
                    <a:pt x="64" y="176"/>
                    <a:pt x="66" y="171"/>
                    <a:pt x="70" y="164"/>
                  </a:cubicBezTo>
                  <a:cubicBezTo>
                    <a:pt x="85" y="198"/>
                    <a:pt x="85" y="198"/>
                    <a:pt x="85" y="198"/>
                  </a:cubicBezTo>
                  <a:cubicBezTo>
                    <a:pt x="73" y="206"/>
                    <a:pt x="60" y="218"/>
                    <a:pt x="62" y="227"/>
                  </a:cubicBezTo>
                  <a:cubicBezTo>
                    <a:pt x="66" y="245"/>
                    <a:pt x="75" y="268"/>
                    <a:pt x="87" y="270"/>
                  </a:cubicBezTo>
                  <a:cubicBezTo>
                    <a:pt x="100" y="272"/>
                    <a:pt x="98" y="284"/>
                    <a:pt x="98" y="284"/>
                  </a:cubicBezTo>
                  <a:cubicBezTo>
                    <a:pt x="98" y="284"/>
                    <a:pt x="112" y="318"/>
                    <a:pt x="123" y="316"/>
                  </a:cubicBezTo>
                  <a:cubicBezTo>
                    <a:pt x="133" y="314"/>
                    <a:pt x="133" y="321"/>
                    <a:pt x="133" y="321"/>
                  </a:cubicBezTo>
                  <a:cubicBezTo>
                    <a:pt x="133" y="321"/>
                    <a:pt x="133" y="339"/>
                    <a:pt x="146" y="337"/>
                  </a:cubicBezTo>
                  <a:cubicBezTo>
                    <a:pt x="152" y="336"/>
                    <a:pt x="164" y="331"/>
                    <a:pt x="175" y="324"/>
                  </a:cubicBezTo>
                  <a:cubicBezTo>
                    <a:pt x="215" y="355"/>
                    <a:pt x="215" y="355"/>
                    <a:pt x="215" y="355"/>
                  </a:cubicBezTo>
                  <a:cubicBezTo>
                    <a:pt x="215" y="355"/>
                    <a:pt x="215" y="355"/>
                    <a:pt x="215" y="355"/>
                  </a:cubicBezTo>
                  <a:cubicBezTo>
                    <a:pt x="216" y="356"/>
                    <a:pt x="218" y="357"/>
                    <a:pt x="219" y="359"/>
                  </a:cubicBezTo>
                  <a:cubicBezTo>
                    <a:pt x="227" y="364"/>
                    <a:pt x="234" y="371"/>
                    <a:pt x="244" y="371"/>
                  </a:cubicBezTo>
                  <a:cubicBezTo>
                    <a:pt x="250" y="371"/>
                    <a:pt x="256" y="368"/>
                    <a:pt x="264" y="363"/>
                  </a:cubicBezTo>
                  <a:cubicBezTo>
                    <a:pt x="267" y="360"/>
                    <a:pt x="270" y="356"/>
                    <a:pt x="272" y="353"/>
                  </a:cubicBezTo>
                  <a:cubicBezTo>
                    <a:pt x="279" y="360"/>
                    <a:pt x="286" y="365"/>
                    <a:pt x="295" y="365"/>
                  </a:cubicBezTo>
                  <a:cubicBezTo>
                    <a:pt x="302" y="365"/>
                    <a:pt x="309" y="362"/>
                    <a:pt x="317" y="354"/>
                  </a:cubicBezTo>
                  <a:cubicBezTo>
                    <a:pt x="323" y="348"/>
                    <a:pt x="327" y="342"/>
                    <a:pt x="328" y="336"/>
                  </a:cubicBezTo>
                  <a:cubicBezTo>
                    <a:pt x="329" y="336"/>
                    <a:pt x="331" y="337"/>
                    <a:pt x="333" y="337"/>
                  </a:cubicBezTo>
                  <a:cubicBezTo>
                    <a:pt x="339" y="337"/>
                    <a:pt x="347" y="334"/>
                    <a:pt x="355" y="326"/>
                  </a:cubicBezTo>
                  <a:cubicBezTo>
                    <a:pt x="365" y="316"/>
                    <a:pt x="368" y="306"/>
                    <a:pt x="367" y="299"/>
                  </a:cubicBezTo>
                  <a:cubicBezTo>
                    <a:pt x="375" y="296"/>
                    <a:pt x="381" y="291"/>
                    <a:pt x="383" y="288"/>
                  </a:cubicBezTo>
                  <a:cubicBezTo>
                    <a:pt x="401" y="271"/>
                    <a:pt x="395" y="254"/>
                    <a:pt x="389" y="247"/>
                  </a:cubicBezTo>
                  <a:cubicBezTo>
                    <a:pt x="376" y="235"/>
                    <a:pt x="376" y="235"/>
                    <a:pt x="376" y="235"/>
                  </a:cubicBezTo>
                  <a:cubicBezTo>
                    <a:pt x="373" y="232"/>
                    <a:pt x="367" y="232"/>
                    <a:pt x="364" y="235"/>
                  </a:cubicBezTo>
                  <a:cubicBezTo>
                    <a:pt x="360" y="239"/>
                    <a:pt x="360" y="245"/>
                    <a:pt x="364" y="248"/>
                  </a:cubicBezTo>
                  <a:cubicBezTo>
                    <a:pt x="375" y="260"/>
                    <a:pt x="375" y="260"/>
                    <a:pt x="375" y="260"/>
                  </a:cubicBezTo>
                  <a:cubicBezTo>
                    <a:pt x="375" y="260"/>
                    <a:pt x="380" y="266"/>
                    <a:pt x="370" y="275"/>
                  </a:cubicBezTo>
                  <a:cubicBezTo>
                    <a:pt x="363" y="282"/>
                    <a:pt x="361" y="281"/>
                    <a:pt x="360" y="281"/>
                  </a:cubicBezTo>
                  <a:cubicBezTo>
                    <a:pt x="356" y="280"/>
                    <a:pt x="351" y="275"/>
                    <a:pt x="346" y="270"/>
                  </a:cubicBezTo>
                  <a:cubicBezTo>
                    <a:pt x="344" y="268"/>
                    <a:pt x="343" y="267"/>
                    <a:pt x="341" y="265"/>
                  </a:cubicBezTo>
                  <a:cubicBezTo>
                    <a:pt x="341" y="265"/>
                    <a:pt x="341" y="265"/>
                    <a:pt x="341" y="265"/>
                  </a:cubicBezTo>
                  <a:cubicBezTo>
                    <a:pt x="282" y="206"/>
                    <a:pt x="282" y="206"/>
                    <a:pt x="282" y="206"/>
                  </a:cubicBezTo>
                  <a:cubicBezTo>
                    <a:pt x="278" y="202"/>
                    <a:pt x="273" y="202"/>
                    <a:pt x="269" y="206"/>
                  </a:cubicBezTo>
                  <a:cubicBezTo>
                    <a:pt x="266" y="210"/>
                    <a:pt x="266" y="215"/>
                    <a:pt x="269" y="219"/>
                  </a:cubicBezTo>
                  <a:cubicBezTo>
                    <a:pt x="328" y="278"/>
                    <a:pt x="328" y="278"/>
                    <a:pt x="328" y="278"/>
                  </a:cubicBezTo>
                  <a:cubicBezTo>
                    <a:pt x="328" y="278"/>
                    <a:pt x="328" y="278"/>
                    <a:pt x="328" y="278"/>
                  </a:cubicBezTo>
                  <a:cubicBezTo>
                    <a:pt x="333" y="283"/>
                    <a:pt x="333" y="283"/>
                    <a:pt x="333" y="283"/>
                  </a:cubicBezTo>
                  <a:cubicBezTo>
                    <a:pt x="333" y="283"/>
                    <a:pt x="334" y="283"/>
                    <a:pt x="334" y="284"/>
                  </a:cubicBezTo>
                  <a:cubicBezTo>
                    <a:pt x="334" y="285"/>
                    <a:pt x="335" y="285"/>
                    <a:pt x="336" y="286"/>
                  </a:cubicBezTo>
                  <a:cubicBezTo>
                    <a:pt x="348" y="298"/>
                    <a:pt x="348" y="298"/>
                    <a:pt x="348" y="298"/>
                  </a:cubicBezTo>
                  <a:cubicBezTo>
                    <a:pt x="348" y="298"/>
                    <a:pt x="353" y="303"/>
                    <a:pt x="343" y="312"/>
                  </a:cubicBezTo>
                  <a:cubicBezTo>
                    <a:pt x="333" y="322"/>
                    <a:pt x="331" y="320"/>
                    <a:pt x="317" y="307"/>
                  </a:cubicBezTo>
                  <a:cubicBezTo>
                    <a:pt x="315" y="305"/>
                    <a:pt x="313" y="304"/>
                    <a:pt x="312" y="302"/>
                  </a:cubicBezTo>
                  <a:cubicBezTo>
                    <a:pt x="312" y="302"/>
                    <a:pt x="312" y="302"/>
                    <a:pt x="311" y="302"/>
                  </a:cubicBezTo>
                  <a:cubicBezTo>
                    <a:pt x="251" y="244"/>
                    <a:pt x="251" y="244"/>
                    <a:pt x="251" y="244"/>
                  </a:cubicBezTo>
                  <a:cubicBezTo>
                    <a:pt x="247" y="240"/>
                    <a:pt x="241" y="241"/>
                    <a:pt x="238" y="244"/>
                  </a:cubicBezTo>
                  <a:cubicBezTo>
                    <a:pt x="234" y="248"/>
                    <a:pt x="235" y="254"/>
                    <a:pt x="238" y="257"/>
                  </a:cubicBezTo>
                  <a:cubicBezTo>
                    <a:pt x="296" y="312"/>
                    <a:pt x="296" y="312"/>
                    <a:pt x="296" y="312"/>
                  </a:cubicBezTo>
                  <a:cubicBezTo>
                    <a:pt x="296" y="313"/>
                    <a:pt x="297" y="315"/>
                    <a:pt x="298" y="316"/>
                  </a:cubicBezTo>
                  <a:cubicBezTo>
                    <a:pt x="309" y="327"/>
                    <a:pt x="309" y="327"/>
                    <a:pt x="309" y="327"/>
                  </a:cubicBezTo>
                  <a:cubicBezTo>
                    <a:pt x="311" y="328"/>
                    <a:pt x="313" y="333"/>
                    <a:pt x="305" y="342"/>
                  </a:cubicBezTo>
                  <a:cubicBezTo>
                    <a:pt x="295" y="351"/>
                    <a:pt x="293" y="350"/>
                    <a:pt x="280" y="336"/>
                  </a:cubicBezTo>
                  <a:cubicBezTo>
                    <a:pt x="278" y="335"/>
                    <a:pt x="277" y="333"/>
                    <a:pt x="276" y="332"/>
                  </a:cubicBezTo>
                  <a:cubicBezTo>
                    <a:pt x="275" y="332"/>
                    <a:pt x="275" y="332"/>
                    <a:pt x="275" y="331"/>
                  </a:cubicBezTo>
                  <a:cubicBezTo>
                    <a:pt x="273" y="329"/>
                    <a:pt x="273" y="329"/>
                    <a:pt x="273" y="329"/>
                  </a:cubicBezTo>
                  <a:cubicBezTo>
                    <a:pt x="273" y="329"/>
                    <a:pt x="273" y="329"/>
                    <a:pt x="273" y="329"/>
                  </a:cubicBezTo>
                  <a:cubicBezTo>
                    <a:pt x="230" y="287"/>
                    <a:pt x="230" y="287"/>
                    <a:pt x="230" y="287"/>
                  </a:cubicBezTo>
                  <a:cubicBezTo>
                    <a:pt x="226" y="284"/>
                    <a:pt x="221" y="284"/>
                    <a:pt x="217" y="288"/>
                  </a:cubicBezTo>
                  <a:cubicBezTo>
                    <a:pt x="214" y="291"/>
                    <a:pt x="214" y="297"/>
                    <a:pt x="217" y="300"/>
                  </a:cubicBezTo>
                  <a:cubicBezTo>
                    <a:pt x="250" y="332"/>
                    <a:pt x="250" y="332"/>
                    <a:pt x="250" y="332"/>
                  </a:cubicBezTo>
                  <a:cubicBezTo>
                    <a:pt x="259" y="341"/>
                    <a:pt x="259" y="341"/>
                    <a:pt x="259" y="341"/>
                  </a:cubicBezTo>
                  <a:cubicBezTo>
                    <a:pt x="259" y="341"/>
                    <a:pt x="260" y="342"/>
                    <a:pt x="259" y="344"/>
                  </a:cubicBezTo>
                  <a:cubicBezTo>
                    <a:pt x="259" y="346"/>
                    <a:pt x="257" y="348"/>
                    <a:pt x="254" y="351"/>
                  </a:cubicBezTo>
                  <a:cubicBezTo>
                    <a:pt x="244" y="359"/>
                    <a:pt x="241" y="357"/>
                    <a:pt x="229" y="347"/>
                  </a:cubicBezTo>
                  <a:cubicBezTo>
                    <a:pt x="224" y="343"/>
                    <a:pt x="224" y="343"/>
                    <a:pt x="224" y="343"/>
                  </a:cubicBezTo>
                  <a:cubicBezTo>
                    <a:pt x="224" y="343"/>
                    <a:pt x="224" y="343"/>
                    <a:pt x="224" y="343"/>
                  </a:cubicBezTo>
                  <a:cubicBezTo>
                    <a:pt x="224" y="343"/>
                    <a:pt x="224" y="343"/>
                    <a:pt x="224" y="343"/>
                  </a:cubicBezTo>
                  <a:cubicBezTo>
                    <a:pt x="222" y="341"/>
                    <a:pt x="222" y="341"/>
                    <a:pt x="222" y="341"/>
                  </a:cubicBezTo>
                  <a:cubicBezTo>
                    <a:pt x="222" y="341"/>
                    <a:pt x="222" y="341"/>
                    <a:pt x="222" y="341"/>
                  </a:cubicBezTo>
                  <a:cubicBezTo>
                    <a:pt x="187" y="313"/>
                    <a:pt x="187" y="313"/>
                    <a:pt x="187" y="313"/>
                  </a:cubicBezTo>
                  <a:cubicBezTo>
                    <a:pt x="191" y="308"/>
                    <a:pt x="195" y="301"/>
                    <a:pt x="195" y="295"/>
                  </a:cubicBezTo>
                  <a:cubicBezTo>
                    <a:pt x="197" y="272"/>
                    <a:pt x="174" y="258"/>
                    <a:pt x="174" y="258"/>
                  </a:cubicBezTo>
                  <a:cubicBezTo>
                    <a:pt x="174" y="258"/>
                    <a:pt x="172" y="241"/>
                    <a:pt x="156" y="233"/>
                  </a:cubicBezTo>
                  <a:cubicBezTo>
                    <a:pt x="149" y="229"/>
                    <a:pt x="151" y="216"/>
                    <a:pt x="134" y="206"/>
                  </a:cubicBezTo>
                  <a:cubicBezTo>
                    <a:pt x="128" y="202"/>
                    <a:pt x="123" y="181"/>
                    <a:pt x="105" y="185"/>
                  </a:cubicBezTo>
                  <a:cubicBezTo>
                    <a:pt x="105" y="185"/>
                    <a:pt x="103" y="186"/>
                    <a:pt x="100" y="188"/>
                  </a:cubicBezTo>
                  <a:cubicBezTo>
                    <a:pt x="82" y="146"/>
                    <a:pt x="82" y="146"/>
                    <a:pt x="82" y="146"/>
                  </a:cubicBezTo>
                  <a:cubicBezTo>
                    <a:pt x="90" y="136"/>
                    <a:pt x="99" y="124"/>
                    <a:pt x="112" y="113"/>
                  </a:cubicBezTo>
                  <a:cubicBezTo>
                    <a:pt x="112" y="112"/>
                    <a:pt x="113" y="112"/>
                    <a:pt x="113" y="112"/>
                  </a:cubicBezTo>
                  <a:cubicBezTo>
                    <a:pt x="114" y="111"/>
                    <a:pt x="115" y="110"/>
                    <a:pt x="116" y="109"/>
                  </a:cubicBezTo>
                  <a:cubicBezTo>
                    <a:pt x="140" y="91"/>
                    <a:pt x="159" y="81"/>
                    <a:pt x="167" y="77"/>
                  </a:cubicBezTo>
                  <a:cubicBezTo>
                    <a:pt x="174" y="82"/>
                    <a:pt x="191" y="92"/>
                    <a:pt x="202" y="99"/>
                  </a:cubicBezTo>
                  <a:cubicBezTo>
                    <a:pt x="191" y="110"/>
                    <a:pt x="188" y="125"/>
                    <a:pt x="195" y="139"/>
                  </a:cubicBezTo>
                  <a:cubicBezTo>
                    <a:pt x="201" y="145"/>
                    <a:pt x="201" y="145"/>
                    <a:pt x="201" y="145"/>
                  </a:cubicBezTo>
                  <a:cubicBezTo>
                    <a:pt x="201" y="145"/>
                    <a:pt x="259" y="140"/>
                    <a:pt x="270" y="140"/>
                  </a:cubicBezTo>
                  <a:cubicBezTo>
                    <a:pt x="281" y="140"/>
                    <a:pt x="344" y="215"/>
                    <a:pt x="368" y="226"/>
                  </a:cubicBezTo>
                  <a:cubicBezTo>
                    <a:pt x="391" y="236"/>
                    <a:pt x="380" y="242"/>
                    <a:pt x="412" y="227"/>
                  </a:cubicBezTo>
                  <a:cubicBezTo>
                    <a:pt x="474" y="199"/>
                    <a:pt x="473" y="206"/>
                    <a:pt x="456" y="172"/>
                  </a:cubicBezTo>
                  <a:cubicBezTo>
                    <a:pt x="427" y="115"/>
                    <a:pt x="396" y="91"/>
                    <a:pt x="396" y="91"/>
                  </a:cubicBezTo>
                  <a:cubicBezTo>
                    <a:pt x="396" y="91"/>
                    <a:pt x="358" y="106"/>
                    <a:pt x="344" y="104"/>
                  </a:cubicBezTo>
                  <a:cubicBezTo>
                    <a:pt x="329" y="103"/>
                    <a:pt x="306" y="70"/>
                    <a:pt x="243" y="78"/>
                  </a:cubicBezTo>
                  <a:cubicBezTo>
                    <a:pt x="233" y="80"/>
                    <a:pt x="224" y="83"/>
                    <a:pt x="217" y="87"/>
                  </a:cubicBezTo>
                  <a:cubicBezTo>
                    <a:pt x="208" y="81"/>
                    <a:pt x="192" y="71"/>
                    <a:pt x="181" y="65"/>
                  </a:cubicBezTo>
                  <a:cubicBezTo>
                    <a:pt x="185" y="63"/>
                    <a:pt x="187" y="62"/>
                    <a:pt x="187" y="62"/>
                  </a:cubicBezTo>
                  <a:cubicBezTo>
                    <a:pt x="190" y="60"/>
                    <a:pt x="192" y="58"/>
                    <a:pt x="193" y="55"/>
                  </a:cubicBezTo>
                  <a:cubicBezTo>
                    <a:pt x="193" y="52"/>
                    <a:pt x="192" y="49"/>
                    <a:pt x="190" y="47"/>
                  </a:cubicBezTo>
                  <a:cubicBezTo>
                    <a:pt x="144" y="3"/>
                    <a:pt x="144" y="3"/>
                    <a:pt x="144" y="3"/>
                  </a:cubicBezTo>
                  <a:cubicBezTo>
                    <a:pt x="142" y="1"/>
                    <a:pt x="138" y="0"/>
                    <a:pt x="135" y="1"/>
                  </a:cubicBezTo>
                  <a:cubicBezTo>
                    <a:pt x="133" y="2"/>
                    <a:pt x="99" y="17"/>
                    <a:pt x="64" y="52"/>
                  </a:cubicBezTo>
                  <a:cubicBezTo>
                    <a:pt x="29" y="86"/>
                    <a:pt x="4" y="119"/>
                    <a:pt x="3" y="120"/>
                  </a:cubicBezTo>
                  <a:cubicBezTo>
                    <a:pt x="0" y="124"/>
                    <a:pt x="0" y="129"/>
                    <a:pt x="4" y="132"/>
                  </a:cubicBezTo>
                  <a:cubicBezTo>
                    <a:pt x="49" y="179"/>
                    <a:pt x="49" y="179"/>
                    <a:pt x="49" y="179"/>
                  </a:cubicBezTo>
                  <a:cubicBezTo>
                    <a:pt x="51" y="180"/>
                    <a:pt x="53" y="181"/>
                    <a:pt x="56" y="181"/>
                  </a:cubicBezTo>
                  <a:close/>
                  <a:moveTo>
                    <a:pt x="76" y="65"/>
                  </a:moveTo>
                  <a:cubicBezTo>
                    <a:pt x="101" y="40"/>
                    <a:pt x="126" y="26"/>
                    <a:pt x="136" y="21"/>
                  </a:cubicBezTo>
                  <a:cubicBezTo>
                    <a:pt x="168" y="51"/>
                    <a:pt x="168" y="51"/>
                    <a:pt x="168" y="51"/>
                  </a:cubicBezTo>
                  <a:cubicBezTo>
                    <a:pt x="153" y="59"/>
                    <a:pt x="126" y="76"/>
                    <a:pt x="102" y="97"/>
                  </a:cubicBezTo>
                  <a:cubicBezTo>
                    <a:pt x="78" y="116"/>
                    <a:pt x="68" y="132"/>
                    <a:pt x="65" y="139"/>
                  </a:cubicBezTo>
                  <a:cubicBezTo>
                    <a:pt x="60" y="146"/>
                    <a:pt x="56" y="152"/>
                    <a:pt x="53" y="157"/>
                  </a:cubicBezTo>
                  <a:cubicBezTo>
                    <a:pt x="22" y="125"/>
                    <a:pt x="22" y="125"/>
                    <a:pt x="22" y="125"/>
                  </a:cubicBezTo>
                  <a:cubicBezTo>
                    <a:pt x="31" y="114"/>
                    <a:pt x="51" y="89"/>
                    <a:pt x="7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6" name="Freeform 184"/>
            <p:cNvSpPr>
              <a:spLocks/>
            </p:cNvSpPr>
            <p:nvPr/>
          </p:nvSpPr>
          <p:spPr bwMode="auto">
            <a:xfrm>
              <a:off x="5838826" y="3197225"/>
              <a:ext cx="41275" cy="42863"/>
            </a:xfrm>
            <a:custGeom>
              <a:avLst/>
              <a:gdLst>
                <a:gd name="T0" fmla="*/ 14 w 24"/>
                <a:gd name="T1" fmla="*/ 23 h 24"/>
                <a:gd name="T2" fmla="*/ 23 w 24"/>
                <a:gd name="T3" fmla="*/ 11 h 24"/>
                <a:gd name="T4" fmla="*/ 10 w 24"/>
                <a:gd name="T5" fmla="*/ 1 h 24"/>
                <a:gd name="T6" fmla="*/ 1 w 24"/>
                <a:gd name="T7" fmla="*/ 14 h 24"/>
                <a:gd name="T8" fmla="*/ 14 w 24"/>
                <a:gd name="T9" fmla="*/ 23 h 24"/>
              </a:gdLst>
              <a:ahLst/>
              <a:cxnLst>
                <a:cxn ang="0">
                  <a:pos x="T0" y="T1"/>
                </a:cxn>
                <a:cxn ang="0">
                  <a:pos x="T2" y="T3"/>
                </a:cxn>
                <a:cxn ang="0">
                  <a:pos x="T4" y="T5"/>
                </a:cxn>
                <a:cxn ang="0">
                  <a:pos x="T6" y="T7"/>
                </a:cxn>
                <a:cxn ang="0">
                  <a:pos x="T8" y="T9"/>
                </a:cxn>
              </a:cxnLst>
              <a:rect l="0" t="0" r="r" b="b"/>
              <a:pathLst>
                <a:path w="24" h="24">
                  <a:moveTo>
                    <a:pt x="14" y="23"/>
                  </a:moveTo>
                  <a:cubicBezTo>
                    <a:pt x="20" y="22"/>
                    <a:pt x="24" y="17"/>
                    <a:pt x="23" y="11"/>
                  </a:cubicBezTo>
                  <a:cubicBezTo>
                    <a:pt x="22" y="5"/>
                    <a:pt x="17" y="0"/>
                    <a:pt x="10" y="1"/>
                  </a:cubicBezTo>
                  <a:cubicBezTo>
                    <a:pt x="4" y="2"/>
                    <a:pt x="0" y="8"/>
                    <a:pt x="1" y="14"/>
                  </a:cubicBezTo>
                  <a:cubicBezTo>
                    <a:pt x="2" y="20"/>
                    <a:pt x="8" y="24"/>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grpSp>
        <p:nvGrpSpPr>
          <p:cNvPr id="37" name="组合 36"/>
          <p:cNvGrpSpPr/>
          <p:nvPr/>
        </p:nvGrpSpPr>
        <p:grpSpPr>
          <a:xfrm>
            <a:off x="9820662" y="2753864"/>
            <a:ext cx="607556" cy="527313"/>
            <a:chOff x="3722419" y="4198715"/>
            <a:chExt cx="499165" cy="433238"/>
          </a:xfrm>
          <a:solidFill>
            <a:schemeClr val="bg1"/>
          </a:solidFill>
        </p:grpSpPr>
        <p:sp>
          <p:nvSpPr>
            <p:cNvPr id="38" name="Freeform 237"/>
            <p:cNvSpPr>
              <a:spLocks/>
            </p:cNvSpPr>
            <p:nvPr/>
          </p:nvSpPr>
          <p:spPr bwMode="auto">
            <a:xfrm>
              <a:off x="3722419" y="4198715"/>
              <a:ext cx="294656" cy="433238"/>
            </a:xfrm>
            <a:custGeom>
              <a:avLst/>
              <a:gdLst>
                <a:gd name="T0" fmla="*/ 36 w 139"/>
                <a:gd name="T1" fmla="*/ 55 h 205"/>
                <a:gd name="T2" fmla="*/ 0 w 139"/>
                <a:gd name="T3" fmla="*/ 91 h 205"/>
                <a:gd name="T4" fmla="*/ 0 w 139"/>
                <a:gd name="T5" fmla="*/ 113 h 205"/>
                <a:gd name="T6" fmla="*/ 36 w 139"/>
                <a:gd name="T7" fmla="*/ 150 h 205"/>
                <a:gd name="T8" fmla="*/ 54 w 139"/>
                <a:gd name="T9" fmla="*/ 150 h 205"/>
                <a:gd name="T10" fmla="*/ 139 w 139"/>
                <a:gd name="T11" fmla="*/ 205 h 205"/>
                <a:gd name="T12" fmla="*/ 139 w 139"/>
                <a:gd name="T13" fmla="*/ 0 h 205"/>
                <a:gd name="T14" fmla="*/ 54 w 139"/>
                <a:gd name="T15" fmla="*/ 55 h 205"/>
                <a:gd name="T16" fmla="*/ 36 w 139"/>
                <a:gd name="T17" fmla="*/ 5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05">
                  <a:moveTo>
                    <a:pt x="36" y="55"/>
                  </a:moveTo>
                  <a:cubicBezTo>
                    <a:pt x="16" y="55"/>
                    <a:pt x="0" y="71"/>
                    <a:pt x="0" y="91"/>
                  </a:cubicBezTo>
                  <a:cubicBezTo>
                    <a:pt x="0" y="113"/>
                    <a:pt x="0" y="113"/>
                    <a:pt x="0" y="113"/>
                  </a:cubicBezTo>
                  <a:cubicBezTo>
                    <a:pt x="0" y="134"/>
                    <a:pt x="16" y="150"/>
                    <a:pt x="36" y="150"/>
                  </a:cubicBezTo>
                  <a:cubicBezTo>
                    <a:pt x="54" y="150"/>
                    <a:pt x="54" y="150"/>
                    <a:pt x="54" y="150"/>
                  </a:cubicBezTo>
                  <a:cubicBezTo>
                    <a:pt x="139" y="205"/>
                    <a:pt x="139" y="205"/>
                    <a:pt x="139" y="205"/>
                  </a:cubicBezTo>
                  <a:cubicBezTo>
                    <a:pt x="139" y="0"/>
                    <a:pt x="139" y="0"/>
                    <a:pt x="139" y="0"/>
                  </a:cubicBezTo>
                  <a:cubicBezTo>
                    <a:pt x="54" y="55"/>
                    <a:pt x="54" y="55"/>
                    <a:pt x="54" y="55"/>
                  </a:cubicBezTo>
                  <a:lnTo>
                    <a:pt x="36" y="55"/>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38"/>
            <p:cNvSpPr>
              <a:spLocks/>
            </p:cNvSpPr>
            <p:nvPr/>
          </p:nvSpPr>
          <p:spPr bwMode="auto">
            <a:xfrm>
              <a:off x="4048020" y="4331915"/>
              <a:ext cx="61891" cy="148000"/>
            </a:xfrm>
            <a:custGeom>
              <a:avLst/>
              <a:gdLst>
                <a:gd name="T0" fmla="*/ 29 w 29"/>
                <a:gd name="T1" fmla="*/ 35 h 70"/>
                <a:gd name="T2" fmla="*/ 0 w 29"/>
                <a:gd name="T3" fmla="*/ 0 h 70"/>
                <a:gd name="T4" fmla="*/ 0 w 29"/>
                <a:gd name="T5" fmla="*/ 70 h 70"/>
                <a:gd name="T6" fmla="*/ 29 w 29"/>
                <a:gd name="T7" fmla="*/ 35 h 70"/>
              </a:gdLst>
              <a:ahLst/>
              <a:cxnLst>
                <a:cxn ang="0">
                  <a:pos x="T0" y="T1"/>
                </a:cxn>
                <a:cxn ang="0">
                  <a:pos x="T2" y="T3"/>
                </a:cxn>
                <a:cxn ang="0">
                  <a:pos x="T4" y="T5"/>
                </a:cxn>
                <a:cxn ang="0">
                  <a:pos x="T6" y="T7"/>
                </a:cxn>
              </a:cxnLst>
              <a:rect l="0" t="0" r="r" b="b"/>
              <a:pathLst>
                <a:path w="29" h="70">
                  <a:moveTo>
                    <a:pt x="29" y="35"/>
                  </a:moveTo>
                  <a:cubicBezTo>
                    <a:pt x="29" y="17"/>
                    <a:pt x="14" y="3"/>
                    <a:pt x="0" y="0"/>
                  </a:cubicBezTo>
                  <a:cubicBezTo>
                    <a:pt x="0" y="70"/>
                    <a:pt x="0" y="70"/>
                    <a:pt x="0" y="70"/>
                  </a:cubicBezTo>
                  <a:cubicBezTo>
                    <a:pt x="14" y="67"/>
                    <a:pt x="29" y="53"/>
                    <a:pt x="29"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239"/>
            <p:cNvSpPr>
              <a:spLocks/>
            </p:cNvSpPr>
            <p:nvPr/>
          </p:nvSpPr>
          <p:spPr bwMode="auto">
            <a:xfrm>
              <a:off x="4048020" y="4201406"/>
              <a:ext cx="173564" cy="409020"/>
            </a:xfrm>
            <a:custGeom>
              <a:avLst/>
              <a:gdLst>
                <a:gd name="T0" fmla="*/ 0 w 82"/>
                <a:gd name="T1" fmla="*/ 0 h 194"/>
                <a:gd name="T2" fmla="*/ 0 w 82"/>
                <a:gd name="T3" fmla="*/ 23 h 194"/>
                <a:gd name="T4" fmla="*/ 55 w 82"/>
                <a:gd name="T5" fmla="*/ 97 h 194"/>
                <a:gd name="T6" fmla="*/ 0 w 82"/>
                <a:gd name="T7" fmla="*/ 171 h 194"/>
                <a:gd name="T8" fmla="*/ 0 w 82"/>
                <a:gd name="T9" fmla="*/ 194 h 194"/>
                <a:gd name="T10" fmla="*/ 82 w 82"/>
                <a:gd name="T11" fmla="*/ 97 h 194"/>
                <a:gd name="T12" fmla="*/ 0 w 82"/>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82" h="194">
                  <a:moveTo>
                    <a:pt x="0" y="0"/>
                  </a:moveTo>
                  <a:cubicBezTo>
                    <a:pt x="0" y="23"/>
                    <a:pt x="0" y="23"/>
                    <a:pt x="0" y="23"/>
                  </a:cubicBezTo>
                  <a:cubicBezTo>
                    <a:pt x="29" y="33"/>
                    <a:pt x="55" y="62"/>
                    <a:pt x="55" y="97"/>
                  </a:cubicBezTo>
                  <a:cubicBezTo>
                    <a:pt x="55" y="132"/>
                    <a:pt x="29" y="161"/>
                    <a:pt x="0" y="171"/>
                  </a:cubicBezTo>
                  <a:cubicBezTo>
                    <a:pt x="0" y="194"/>
                    <a:pt x="0" y="194"/>
                    <a:pt x="0" y="194"/>
                  </a:cubicBezTo>
                  <a:cubicBezTo>
                    <a:pt x="43" y="186"/>
                    <a:pt x="82" y="146"/>
                    <a:pt x="82" y="97"/>
                  </a:cubicBezTo>
                  <a:cubicBezTo>
                    <a:pt x="82" y="48"/>
                    <a:pt x="43" y="8"/>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1" name="组合 40"/>
          <p:cNvGrpSpPr/>
          <p:nvPr/>
        </p:nvGrpSpPr>
        <p:grpSpPr>
          <a:xfrm>
            <a:off x="4475706" y="2794394"/>
            <a:ext cx="670109" cy="446252"/>
            <a:chOff x="5924027" y="5391436"/>
            <a:chExt cx="315154" cy="189852"/>
          </a:xfrm>
          <a:solidFill>
            <a:schemeClr val="bg1"/>
          </a:solidFill>
        </p:grpSpPr>
        <p:sp>
          <p:nvSpPr>
            <p:cNvPr id="42" name="Freeform 11"/>
            <p:cNvSpPr>
              <a:spLocks/>
            </p:cNvSpPr>
            <p:nvPr/>
          </p:nvSpPr>
          <p:spPr bwMode="auto">
            <a:xfrm>
              <a:off x="5924027" y="5400295"/>
              <a:ext cx="111380" cy="172132"/>
            </a:xfrm>
            <a:custGeom>
              <a:avLst/>
              <a:gdLst>
                <a:gd name="T0" fmla="*/ 0 w 88"/>
                <a:gd name="T1" fmla="*/ 0 h 136"/>
                <a:gd name="T2" fmla="*/ 88 w 88"/>
                <a:gd name="T3" fmla="*/ 72 h 136"/>
                <a:gd name="T4" fmla="*/ 0 w 88"/>
                <a:gd name="T5" fmla="*/ 136 h 136"/>
                <a:gd name="T6" fmla="*/ 0 w 88"/>
                <a:gd name="T7" fmla="*/ 0 h 136"/>
              </a:gdLst>
              <a:ahLst/>
              <a:cxnLst>
                <a:cxn ang="0">
                  <a:pos x="T0" y="T1"/>
                </a:cxn>
                <a:cxn ang="0">
                  <a:pos x="T2" y="T3"/>
                </a:cxn>
                <a:cxn ang="0">
                  <a:pos x="T4" y="T5"/>
                </a:cxn>
                <a:cxn ang="0">
                  <a:pos x="T6" y="T7"/>
                </a:cxn>
              </a:cxnLst>
              <a:rect l="0" t="0" r="r" b="b"/>
              <a:pathLst>
                <a:path w="88" h="136">
                  <a:moveTo>
                    <a:pt x="0" y="0"/>
                  </a:moveTo>
                  <a:lnTo>
                    <a:pt x="88" y="72"/>
                  </a:lnTo>
                  <a:lnTo>
                    <a:pt x="0" y="1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2"/>
            <p:cNvSpPr>
              <a:spLocks/>
            </p:cNvSpPr>
            <p:nvPr/>
          </p:nvSpPr>
          <p:spPr bwMode="auto">
            <a:xfrm>
              <a:off x="5937949" y="5391436"/>
              <a:ext cx="287310" cy="118974"/>
            </a:xfrm>
            <a:custGeom>
              <a:avLst/>
              <a:gdLst>
                <a:gd name="T0" fmla="*/ 0 w 227"/>
                <a:gd name="T1" fmla="*/ 0 h 94"/>
                <a:gd name="T2" fmla="*/ 227 w 227"/>
                <a:gd name="T3" fmla="*/ 0 h 94"/>
                <a:gd name="T4" fmla="*/ 113 w 227"/>
                <a:gd name="T5" fmla="*/ 94 h 94"/>
                <a:gd name="T6" fmla="*/ 0 w 227"/>
                <a:gd name="T7" fmla="*/ 0 h 94"/>
              </a:gdLst>
              <a:ahLst/>
              <a:cxnLst>
                <a:cxn ang="0">
                  <a:pos x="T0" y="T1"/>
                </a:cxn>
                <a:cxn ang="0">
                  <a:pos x="T2" y="T3"/>
                </a:cxn>
                <a:cxn ang="0">
                  <a:pos x="T4" y="T5"/>
                </a:cxn>
                <a:cxn ang="0">
                  <a:pos x="T6" y="T7"/>
                </a:cxn>
              </a:cxnLst>
              <a:rect l="0" t="0" r="r" b="b"/>
              <a:pathLst>
                <a:path w="227" h="94">
                  <a:moveTo>
                    <a:pt x="0" y="0"/>
                  </a:moveTo>
                  <a:lnTo>
                    <a:pt x="227" y="0"/>
                  </a:lnTo>
                  <a:lnTo>
                    <a:pt x="113" y="9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3"/>
            <p:cNvSpPr>
              <a:spLocks/>
            </p:cNvSpPr>
            <p:nvPr/>
          </p:nvSpPr>
          <p:spPr bwMode="auto">
            <a:xfrm>
              <a:off x="5935418" y="5501550"/>
              <a:ext cx="283512" cy="79738"/>
            </a:xfrm>
            <a:custGeom>
              <a:avLst/>
              <a:gdLst>
                <a:gd name="T0" fmla="*/ 0 w 224"/>
                <a:gd name="T1" fmla="*/ 63 h 63"/>
                <a:gd name="T2" fmla="*/ 88 w 224"/>
                <a:gd name="T3" fmla="*/ 0 h 63"/>
                <a:gd name="T4" fmla="*/ 115 w 224"/>
                <a:gd name="T5" fmla="*/ 21 h 63"/>
                <a:gd name="T6" fmla="*/ 139 w 224"/>
                <a:gd name="T7" fmla="*/ 2 h 63"/>
                <a:gd name="T8" fmla="*/ 224 w 224"/>
                <a:gd name="T9" fmla="*/ 63 h 63"/>
                <a:gd name="T10" fmla="*/ 0 w 224"/>
                <a:gd name="T11" fmla="*/ 63 h 63"/>
              </a:gdLst>
              <a:ahLst/>
              <a:cxnLst>
                <a:cxn ang="0">
                  <a:pos x="T0" y="T1"/>
                </a:cxn>
                <a:cxn ang="0">
                  <a:pos x="T2" y="T3"/>
                </a:cxn>
                <a:cxn ang="0">
                  <a:pos x="T4" y="T5"/>
                </a:cxn>
                <a:cxn ang="0">
                  <a:pos x="T6" y="T7"/>
                </a:cxn>
                <a:cxn ang="0">
                  <a:pos x="T8" y="T9"/>
                </a:cxn>
                <a:cxn ang="0">
                  <a:pos x="T10" y="T11"/>
                </a:cxn>
              </a:cxnLst>
              <a:rect l="0" t="0" r="r" b="b"/>
              <a:pathLst>
                <a:path w="224" h="63">
                  <a:moveTo>
                    <a:pt x="0" y="63"/>
                  </a:moveTo>
                  <a:lnTo>
                    <a:pt x="88" y="0"/>
                  </a:lnTo>
                  <a:lnTo>
                    <a:pt x="115" y="21"/>
                  </a:lnTo>
                  <a:lnTo>
                    <a:pt x="139" y="2"/>
                  </a:lnTo>
                  <a:lnTo>
                    <a:pt x="224" y="63"/>
                  </a:lnTo>
                  <a:lnTo>
                    <a:pt x="0"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4"/>
            <p:cNvSpPr>
              <a:spLocks/>
            </p:cNvSpPr>
            <p:nvPr/>
          </p:nvSpPr>
          <p:spPr bwMode="auto">
            <a:xfrm>
              <a:off x="6122739" y="5399030"/>
              <a:ext cx="116442" cy="179726"/>
            </a:xfrm>
            <a:custGeom>
              <a:avLst/>
              <a:gdLst>
                <a:gd name="T0" fmla="*/ 0 w 92"/>
                <a:gd name="T1" fmla="*/ 76 h 142"/>
                <a:gd name="T2" fmla="*/ 92 w 92"/>
                <a:gd name="T3" fmla="*/ 0 h 142"/>
                <a:gd name="T4" fmla="*/ 92 w 92"/>
                <a:gd name="T5" fmla="*/ 142 h 142"/>
                <a:gd name="T6" fmla="*/ 0 w 92"/>
                <a:gd name="T7" fmla="*/ 76 h 142"/>
              </a:gdLst>
              <a:ahLst/>
              <a:cxnLst>
                <a:cxn ang="0">
                  <a:pos x="T0" y="T1"/>
                </a:cxn>
                <a:cxn ang="0">
                  <a:pos x="T2" y="T3"/>
                </a:cxn>
                <a:cxn ang="0">
                  <a:pos x="T4" y="T5"/>
                </a:cxn>
                <a:cxn ang="0">
                  <a:pos x="T6" y="T7"/>
                </a:cxn>
              </a:cxnLst>
              <a:rect l="0" t="0" r="r" b="b"/>
              <a:pathLst>
                <a:path w="92" h="142">
                  <a:moveTo>
                    <a:pt x="0" y="76"/>
                  </a:moveTo>
                  <a:lnTo>
                    <a:pt x="92" y="0"/>
                  </a:lnTo>
                  <a:lnTo>
                    <a:pt x="92" y="14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8" name="文本框 47"/>
          <p:cNvSpPr txBox="1"/>
          <p:nvPr/>
        </p:nvSpPr>
        <p:spPr>
          <a:xfrm>
            <a:off x="1468120" y="3901440"/>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9" name="文本框 48"/>
          <p:cNvSpPr txBox="1"/>
          <p:nvPr/>
        </p:nvSpPr>
        <p:spPr>
          <a:xfrm>
            <a:off x="1224280" y="4270772"/>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52" name="文本框 51"/>
          <p:cNvSpPr txBox="1"/>
          <p:nvPr/>
        </p:nvSpPr>
        <p:spPr>
          <a:xfrm>
            <a:off x="4204197" y="3901440"/>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3" name="文本框 52"/>
          <p:cNvSpPr txBox="1"/>
          <p:nvPr/>
        </p:nvSpPr>
        <p:spPr>
          <a:xfrm>
            <a:off x="3957320" y="4270772"/>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54" name="文本框 53"/>
          <p:cNvSpPr txBox="1"/>
          <p:nvPr/>
        </p:nvSpPr>
        <p:spPr>
          <a:xfrm>
            <a:off x="6791903" y="3901440"/>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5" name="文本框 54"/>
          <p:cNvSpPr txBox="1"/>
          <p:nvPr/>
        </p:nvSpPr>
        <p:spPr>
          <a:xfrm>
            <a:off x="6558280" y="4270772"/>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56" name="文本框 55"/>
          <p:cNvSpPr txBox="1"/>
          <p:nvPr/>
        </p:nvSpPr>
        <p:spPr>
          <a:xfrm>
            <a:off x="9514840" y="3901440"/>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7" name="文本框 56"/>
          <p:cNvSpPr txBox="1"/>
          <p:nvPr/>
        </p:nvSpPr>
        <p:spPr>
          <a:xfrm>
            <a:off x="9271000" y="4270772"/>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Tree>
    <p:extLst>
      <p:ext uri="{BB962C8B-B14F-4D97-AF65-F5344CB8AC3E}">
        <p14:creationId xmlns:p14="http://schemas.microsoft.com/office/powerpoint/2010/main" val="4133913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5231757"/>
            <a:ext cx="12192000" cy="1626243"/>
          </a:xfrm>
          <a:prstGeom prst="rect">
            <a:avLst/>
          </a:prstGeom>
          <a:solidFill>
            <a:srgbClr val="273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939970" y="4670688"/>
            <a:ext cx="6319776" cy="960698"/>
            <a:chOff x="2939970" y="5492490"/>
            <a:chExt cx="6319776" cy="960698"/>
          </a:xfrm>
        </p:grpSpPr>
        <p:sp>
          <p:nvSpPr>
            <p:cNvPr id="6" name="椭圆 5"/>
            <p:cNvSpPr/>
            <p:nvPr/>
          </p:nvSpPr>
          <p:spPr>
            <a:xfrm>
              <a:off x="2997843" y="5550363"/>
              <a:ext cx="844952" cy="844952"/>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939970" y="5492490"/>
              <a:ext cx="960698" cy="960698"/>
            </a:xfrm>
            <a:prstGeom prst="ellipse">
              <a:avLst/>
            </a:prstGeom>
            <a:noFill/>
            <a:ln>
              <a:solidFill>
                <a:schemeClr val="bg1">
                  <a:alpha val="4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791919" y="5550363"/>
              <a:ext cx="844952" cy="844952"/>
            </a:xfrm>
            <a:prstGeom prst="ellipse">
              <a:avLst/>
            </a:prstGeom>
            <a:solidFill>
              <a:srgbClr val="AAC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734046" y="5492490"/>
              <a:ext cx="960698" cy="960698"/>
            </a:xfrm>
            <a:prstGeom prst="ellipse">
              <a:avLst/>
            </a:prstGeom>
            <a:noFill/>
            <a:ln>
              <a:solidFill>
                <a:schemeClr val="bg1">
                  <a:alpha val="4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551271" y="5550363"/>
              <a:ext cx="844952" cy="844952"/>
            </a:xfrm>
            <a:prstGeom prst="ellipse">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493398" y="5492490"/>
              <a:ext cx="960698" cy="960698"/>
            </a:xfrm>
            <a:prstGeom prst="ellipse">
              <a:avLst/>
            </a:prstGeom>
            <a:noFill/>
            <a:ln>
              <a:solidFill>
                <a:schemeClr val="bg1">
                  <a:alpha val="4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356921" y="5550363"/>
              <a:ext cx="844952" cy="844952"/>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299048" y="5492490"/>
              <a:ext cx="960698" cy="960698"/>
            </a:xfrm>
            <a:prstGeom prst="ellipse">
              <a:avLst/>
            </a:prstGeom>
            <a:noFill/>
            <a:ln>
              <a:solidFill>
                <a:schemeClr val="bg1">
                  <a:alpha val="4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176633" y="4928975"/>
            <a:ext cx="484824" cy="417422"/>
            <a:chOff x="7970415" y="1262923"/>
            <a:chExt cx="551638" cy="474947"/>
          </a:xfrm>
          <a:solidFill>
            <a:schemeClr val="bg1"/>
          </a:solidFill>
        </p:grpSpPr>
        <p:sp>
          <p:nvSpPr>
            <p:cNvPr id="15"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8" name="组合 17"/>
          <p:cNvGrpSpPr/>
          <p:nvPr/>
        </p:nvGrpSpPr>
        <p:grpSpPr>
          <a:xfrm>
            <a:off x="5025201" y="4929431"/>
            <a:ext cx="378388" cy="476437"/>
            <a:chOff x="6098443" y="4495115"/>
            <a:chExt cx="378388" cy="476437"/>
          </a:xfrm>
          <a:solidFill>
            <a:schemeClr val="bg1"/>
          </a:solidFill>
        </p:grpSpPr>
        <p:sp>
          <p:nvSpPr>
            <p:cNvPr id="19" name="Freeform 66"/>
            <p:cNvSpPr>
              <a:spLocks noEditPoints="1"/>
            </p:cNvSpPr>
            <p:nvPr/>
          </p:nvSpPr>
          <p:spPr bwMode="auto">
            <a:xfrm>
              <a:off x="6098443" y="4495115"/>
              <a:ext cx="378388" cy="476437"/>
            </a:xfrm>
            <a:custGeom>
              <a:avLst/>
              <a:gdLst>
                <a:gd name="T0" fmla="*/ 0 w 138"/>
                <a:gd name="T1" fmla="*/ 69 h 174"/>
                <a:gd name="T2" fmla="*/ 138 w 138"/>
                <a:gd name="T3" fmla="*/ 69 h 174"/>
                <a:gd name="T4" fmla="*/ 114 w 138"/>
                <a:gd name="T5" fmla="*/ 81 h 174"/>
                <a:gd name="T6" fmla="*/ 110 w 138"/>
                <a:gd name="T7" fmla="*/ 89 h 174"/>
                <a:gd name="T8" fmla="*/ 101 w 138"/>
                <a:gd name="T9" fmla="*/ 89 h 174"/>
                <a:gd name="T10" fmla="*/ 101 w 138"/>
                <a:gd name="T11" fmla="*/ 101 h 174"/>
                <a:gd name="T12" fmla="*/ 94 w 138"/>
                <a:gd name="T13" fmla="*/ 107 h 174"/>
                <a:gd name="T14" fmla="*/ 85 w 138"/>
                <a:gd name="T15" fmla="*/ 102 h 174"/>
                <a:gd name="T16" fmla="*/ 79 w 138"/>
                <a:gd name="T17" fmla="*/ 112 h 174"/>
                <a:gd name="T18" fmla="*/ 70 w 138"/>
                <a:gd name="T19" fmla="*/ 114 h 174"/>
                <a:gd name="T20" fmla="*/ 65 w 138"/>
                <a:gd name="T21" fmla="*/ 105 h 174"/>
                <a:gd name="T22" fmla="*/ 55 w 138"/>
                <a:gd name="T23" fmla="*/ 111 h 174"/>
                <a:gd name="T24" fmla="*/ 47 w 138"/>
                <a:gd name="T25" fmla="*/ 108 h 174"/>
                <a:gd name="T26" fmla="*/ 47 w 138"/>
                <a:gd name="T27" fmla="*/ 98 h 174"/>
                <a:gd name="T28" fmla="*/ 35 w 138"/>
                <a:gd name="T29" fmla="*/ 98 h 174"/>
                <a:gd name="T30" fmla="*/ 29 w 138"/>
                <a:gd name="T31" fmla="*/ 91 h 174"/>
                <a:gd name="T32" fmla="*/ 34 w 138"/>
                <a:gd name="T33" fmla="*/ 83 h 174"/>
                <a:gd name="T34" fmla="*/ 24 w 138"/>
                <a:gd name="T35" fmla="*/ 77 h 174"/>
                <a:gd name="T36" fmla="*/ 23 w 138"/>
                <a:gd name="T37" fmla="*/ 68 h 174"/>
                <a:gd name="T38" fmla="*/ 31 w 138"/>
                <a:gd name="T39" fmla="*/ 63 h 174"/>
                <a:gd name="T40" fmla="*/ 25 w 138"/>
                <a:gd name="T41" fmla="*/ 53 h 174"/>
                <a:gd name="T42" fmla="*/ 28 w 138"/>
                <a:gd name="T43" fmla="*/ 45 h 174"/>
                <a:gd name="T44" fmla="*/ 38 w 138"/>
                <a:gd name="T45" fmla="*/ 44 h 174"/>
                <a:gd name="T46" fmla="*/ 38 w 138"/>
                <a:gd name="T47" fmla="*/ 32 h 174"/>
                <a:gd name="T48" fmla="*/ 45 w 138"/>
                <a:gd name="T49" fmla="*/ 27 h 174"/>
                <a:gd name="T50" fmla="*/ 54 w 138"/>
                <a:gd name="T51" fmla="*/ 32 h 174"/>
                <a:gd name="T52" fmla="*/ 59 w 138"/>
                <a:gd name="T53" fmla="*/ 21 h 174"/>
                <a:gd name="T54" fmla="*/ 68 w 138"/>
                <a:gd name="T55" fmla="*/ 20 h 174"/>
                <a:gd name="T56" fmla="*/ 73 w 138"/>
                <a:gd name="T57" fmla="*/ 29 h 174"/>
                <a:gd name="T58" fmla="*/ 83 w 138"/>
                <a:gd name="T59" fmla="*/ 22 h 174"/>
                <a:gd name="T60" fmla="*/ 92 w 138"/>
                <a:gd name="T61" fmla="*/ 26 h 174"/>
                <a:gd name="T62" fmla="*/ 92 w 138"/>
                <a:gd name="T63" fmla="*/ 36 h 174"/>
                <a:gd name="T64" fmla="*/ 104 w 138"/>
                <a:gd name="T65" fmla="*/ 35 h 174"/>
                <a:gd name="T66" fmla="*/ 109 w 138"/>
                <a:gd name="T67" fmla="*/ 43 h 174"/>
                <a:gd name="T68" fmla="*/ 105 w 138"/>
                <a:gd name="T69" fmla="*/ 51 h 174"/>
                <a:gd name="T70" fmla="*/ 115 w 138"/>
                <a:gd name="T71" fmla="*/ 57 h 174"/>
                <a:gd name="T72" fmla="*/ 116 w 138"/>
                <a:gd name="T73" fmla="*/ 66 h 174"/>
                <a:gd name="T74" fmla="*/ 108 w 138"/>
                <a:gd name="T75" fmla="*/ 71 h 174"/>
                <a:gd name="T76" fmla="*/ 114 w 138"/>
                <a:gd name="T77" fmla="*/ 8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174">
                  <a:moveTo>
                    <a:pt x="69" y="0"/>
                  </a:moveTo>
                  <a:cubicBezTo>
                    <a:pt x="31" y="0"/>
                    <a:pt x="0" y="31"/>
                    <a:pt x="0" y="69"/>
                  </a:cubicBezTo>
                  <a:cubicBezTo>
                    <a:pt x="0" y="107"/>
                    <a:pt x="69" y="174"/>
                    <a:pt x="69" y="174"/>
                  </a:cubicBezTo>
                  <a:cubicBezTo>
                    <a:pt x="69" y="174"/>
                    <a:pt x="138" y="107"/>
                    <a:pt x="138" y="69"/>
                  </a:cubicBezTo>
                  <a:cubicBezTo>
                    <a:pt x="138" y="31"/>
                    <a:pt x="107" y="0"/>
                    <a:pt x="69" y="0"/>
                  </a:cubicBezTo>
                  <a:close/>
                  <a:moveTo>
                    <a:pt x="114" y="81"/>
                  </a:moveTo>
                  <a:cubicBezTo>
                    <a:pt x="113" y="83"/>
                    <a:pt x="113" y="83"/>
                    <a:pt x="113" y="83"/>
                  </a:cubicBezTo>
                  <a:cubicBezTo>
                    <a:pt x="110" y="89"/>
                    <a:pt x="110" y="89"/>
                    <a:pt x="110" y="89"/>
                  </a:cubicBezTo>
                  <a:cubicBezTo>
                    <a:pt x="109" y="92"/>
                    <a:pt x="109" y="92"/>
                    <a:pt x="109" y="92"/>
                  </a:cubicBezTo>
                  <a:cubicBezTo>
                    <a:pt x="101" y="89"/>
                    <a:pt x="101" y="89"/>
                    <a:pt x="101" y="89"/>
                  </a:cubicBezTo>
                  <a:cubicBezTo>
                    <a:pt x="99" y="91"/>
                    <a:pt x="98" y="93"/>
                    <a:pt x="97" y="94"/>
                  </a:cubicBezTo>
                  <a:cubicBezTo>
                    <a:pt x="101" y="101"/>
                    <a:pt x="101" y="101"/>
                    <a:pt x="101" y="101"/>
                  </a:cubicBezTo>
                  <a:cubicBezTo>
                    <a:pt x="99" y="103"/>
                    <a:pt x="99" y="103"/>
                    <a:pt x="99" y="103"/>
                  </a:cubicBezTo>
                  <a:cubicBezTo>
                    <a:pt x="94" y="107"/>
                    <a:pt x="94" y="107"/>
                    <a:pt x="94" y="107"/>
                  </a:cubicBezTo>
                  <a:cubicBezTo>
                    <a:pt x="92" y="108"/>
                    <a:pt x="92" y="108"/>
                    <a:pt x="92" y="108"/>
                  </a:cubicBezTo>
                  <a:cubicBezTo>
                    <a:pt x="85" y="102"/>
                    <a:pt x="85" y="102"/>
                    <a:pt x="85" y="102"/>
                  </a:cubicBezTo>
                  <a:cubicBezTo>
                    <a:pt x="83" y="103"/>
                    <a:pt x="81" y="103"/>
                    <a:pt x="79" y="104"/>
                  </a:cubicBezTo>
                  <a:cubicBezTo>
                    <a:pt x="79" y="112"/>
                    <a:pt x="79" y="112"/>
                    <a:pt x="79" y="112"/>
                  </a:cubicBezTo>
                  <a:cubicBezTo>
                    <a:pt x="77" y="113"/>
                    <a:pt x="77" y="113"/>
                    <a:pt x="77" y="113"/>
                  </a:cubicBezTo>
                  <a:cubicBezTo>
                    <a:pt x="70" y="114"/>
                    <a:pt x="70" y="114"/>
                    <a:pt x="70" y="114"/>
                  </a:cubicBezTo>
                  <a:cubicBezTo>
                    <a:pt x="68" y="114"/>
                    <a:pt x="68" y="114"/>
                    <a:pt x="68" y="114"/>
                  </a:cubicBezTo>
                  <a:cubicBezTo>
                    <a:pt x="65" y="105"/>
                    <a:pt x="65" y="105"/>
                    <a:pt x="65" y="105"/>
                  </a:cubicBezTo>
                  <a:cubicBezTo>
                    <a:pt x="63" y="105"/>
                    <a:pt x="61" y="105"/>
                    <a:pt x="60" y="104"/>
                  </a:cubicBezTo>
                  <a:cubicBezTo>
                    <a:pt x="55" y="111"/>
                    <a:pt x="55" y="111"/>
                    <a:pt x="55" y="111"/>
                  </a:cubicBezTo>
                  <a:cubicBezTo>
                    <a:pt x="53" y="110"/>
                    <a:pt x="53" y="110"/>
                    <a:pt x="53" y="110"/>
                  </a:cubicBezTo>
                  <a:cubicBezTo>
                    <a:pt x="47" y="108"/>
                    <a:pt x="47" y="108"/>
                    <a:pt x="47" y="108"/>
                  </a:cubicBezTo>
                  <a:cubicBezTo>
                    <a:pt x="45" y="107"/>
                    <a:pt x="45" y="107"/>
                    <a:pt x="45" y="107"/>
                  </a:cubicBezTo>
                  <a:cubicBezTo>
                    <a:pt x="47" y="98"/>
                    <a:pt x="47" y="98"/>
                    <a:pt x="47" y="98"/>
                  </a:cubicBezTo>
                  <a:cubicBezTo>
                    <a:pt x="45" y="97"/>
                    <a:pt x="44" y="96"/>
                    <a:pt x="42" y="94"/>
                  </a:cubicBezTo>
                  <a:cubicBezTo>
                    <a:pt x="35" y="98"/>
                    <a:pt x="35" y="98"/>
                    <a:pt x="35" y="98"/>
                  </a:cubicBezTo>
                  <a:cubicBezTo>
                    <a:pt x="33" y="96"/>
                    <a:pt x="33" y="96"/>
                    <a:pt x="33" y="96"/>
                  </a:cubicBezTo>
                  <a:cubicBezTo>
                    <a:pt x="29" y="91"/>
                    <a:pt x="29" y="91"/>
                    <a:pt x="29" y="91"/>
                  </a:cubicBezTo>
                  <a:cubicBezTo>
                    <a:pt x="28" y="89"/>
                    <a:pt x="28" y="89"/>
                    <a:pt x="28" y="89"/>
                  </a:cubicBezTo>
                  <a:cubicBezTo>
                    <a:pt x="34" y="83"/>
                    <a:pt x="34" y="83"/>
                    <a:pt x="34" y="83"/>
                  </a:cubicBezTo>
                  <a:cubicBezTo>
                    <a:pt x="33" y="81"/>
                    <a:pt x="32" y="79"/>
                    <a:pt x="32" y="77"/>
                  </a:cubicBezTo>
                  <a:cubicBezTo>
                    <a:pt x="24" y="77"/>
                    <a:pt x="24" y="77"/>
                    <a:pt x="24" y="77"/>
                  </a:cubicBezTo>
                  <a:cubicBezTo>
                    <a:pt x="23" y="74"/>
                    <a:pt x="23" y="74"/>
                    <a:pt x="23" y="74"/>
                  </a:cubicBezTo>
                  <a:cubicBezTo>
                    <a:pt x="23" y="68"/>
                    <a:pt x="23" y="68"/>
                    <a:pt x="23" y="68"/>
                  </a:cubicBezTo>
                  <a:cubicBezTo>
                    <a:pt x="22" y="66"/>
                    <a:pt x="22" y="66"/>
                    <a:pt x="22" y="66"/>
                  </a:cubicBezTo>
                  <a:cubicBezTo>
                    <a:pt x="31" y="63"/>
                    <a:pt x="31" y="63"/>
                    <a:pt x="31" y="63"/>
                  </a:cubicBezTo>
                  <a:cubicBezTo>
                    <a:pt x="31" y="61"/>
                    <a:pt x="31" y="59"/>
                    <a:pt x="32" y="57"/>
                  </a:cubicBezTo>
                  <a:cubicBezTo>
                    <a:pt x="25" y="53"/>
                    <a:pt x="25" y="53"/>
                    <a:pt x="25" y="53"/>
                  </a:cubicBezTo>
                  <a:cubicBezTo>
                    <a:pt x="26" y="50"/>
                    <a:pt x="26" y="50"/>
                    <a:pt x="26" y="50"/>
                  </a:cubicBezTo>
                  <a:cubicBezTo>
                    <a:pt x="28" y="45"/>
                    <a:pt x="28" y="45"/>
                    <a:pt x="28" y="45"/>
                  </a:cubicBezTo>
                  <a:cubicBezTo>
                    <a:pt x="29" y="42"/>
                    <a:pt x="29" y="42"/>
                    <a:pt x="29" y="42"/>
                  </a:cubicBezTo>
                  <a:cubicBezTo>
                    <a:pt x="38" y="44"/>
                    <a:pt x="38" y="44"/>
                    <a:pt x="38" y="44"/>
                  </a:cubicBezTo>
                  <a:cubicBezTo>
                    <a:pt x="39" y="43"/>
                    <a:pt x="41" y="41"/>
                    <a:pt x="42" y="40"/>
                  </a:cubicBezTo>
                  <a:cubicBezTo>
                    <a:pt x="38" y="32"/>
                    <a:pt x="38" y="32"/>
                    <a:pt x="38" y="32"/>
                  </a:cubicBezTo>
                  <a:cubicBezTo>
                    <a:pt x="40" y="31"/>
                    <a:pt x="40" y="31"/>
                    <a:pt x="40" y="31"/>
                  </a:cubicBezTo>
                  <a:cubicBezTo>
                    <a:pt x="45" y="27"/>
                    <a:pt x="45" y="27"/>
                    <a:pt x="45" y="27"/>
                  </a:cubicBezTo>
                  <a:cubicBezTo>
                    <a:pt x="47" y="26"/>
                    <a:pt x="47" y="26"/>
                    <a:pt x="47" y="26"/>
                  </a:cubicBezTo>
                  <a:cubicBezTo>
                    <a:pt x="54" y="32"/>
                    <a:pt x="54" y="32"/>
                    <a:pt x="54" y="32"/>
                  </a:cubicBezTo>
                  <a:cubicBezTo>
                    <a:pt x="55" y="31"/>
                    <a:pt x="57" y="30"/>
                    <a:pt x="59" y="30"/>
                  </a:cubicBezTo>
                  <a:cubicBezTo>
                    <a:pt x="59" y="21"/>
                    <a:pt x="59" y="21"/>
                    <a:pt x="59" y="21"/>
                  </a:cubicBezTo>
                  <a:cubicBezTo>
                    <a:pt x="62" y="21"/>
                    <a:pt x="62" y="21"/>
                    <a:pt x="62" y="21"/>
                  </a:cubicBezTo>
                  <a:cubicBezTo>
                    <a:pt x="68" y="20"/>
                    <a:pt x="68" y="20"/>
                    <a:pt x="68" y="20"/>
                  </a:cubicBezTo>
                  <a:cubicBezTo>
                    <a:pt x="71" y="20"/>
                    <a:pt x="71" y="20"/>
                    <a:pt x="71" y="20"/>
                  </a:cubicBezTo>
                  <a:cubicBezTo>
                    <a:pt x="73" y="29"/>
                    <a:pt x="73" y="29"/>
                    <a:pt x="73" y="29"/>
                  </a:cubicBezTo>
                  <a:cubicBezTo>
                    <a:pt x="75" y="29"/>
                    <a:pt x="77" y="29"/>
                    <a:pt x="79" y="30"/>
                  </a:cubicBezTo>
                  <a:cubicBezTo>
                    <a:pt x="83" y="22"/>
                    <a:pt x="83" y="22"/>
                    <a:pt x="83" y="22"/>
                  </a:cubicBezTo>
                  <a:cubicBezTo>
                    <a:pt x="86" y="23"/>
                    <a:pt x="86" y="23"/>
                    <a:pt x="86" y="23"/>
                  </a:cubicBezTo>
                  <a:cubicBezTo>
                    <a:pt x="92" y="26"/>
                    <a:pt x="92" y="26"/>
                    <a:pt x="92" y="26"/>
                  </a:cubicBezTo>
                  <a:cubicBezTo>
                    <a:pt x="94" y="27"/>
                    <a:pt x="94" y="27"/>
                    <a:pt x="94" y="27"/>
                  </a:cubicBezTo>
                  <a:cubicBezTo>
                    <a:pt x="92" y="36"/>
                    <a:pt x="92" y="36"/>
                    <a:pt x="92" y="36"/>
                  </a:cubicBezTo>
                  <a:cubicBezTo>
                    <a:pt x="93" y="37"/>
                    <a:pt x="95" y="38"/>
                    <a:pt x="96" y="39"/>
                  </a:cubicBezTo>
                  <a:cubicBezTo>
                    <a:pt x="104" y="35"/>
                    <a:pt x="104" y="35"/>
                    <a:pt x="104" y="35"/>
                  </a:cubicBezTo>
                  <a:cubicBezTo>
                    <a:pt x="105" y="37"/>
                    <a:pt x="105" y="37"/>
                    <a:pt x="105" y="37"/>
                  </a:cubicBezTo>
                  <a:cubicBezTo>
                    <a:pt x="109" y="43"/>
                    <a:pt x="109" y="43"/>
                    <a:pt x="109" y="43"/>
                  </a:cubicBezTo>
                  <a:cubicBezTo>
                    <a:pt x="111" y="45"/>
                    <a:pt x="111" y="45"/>
                    <a:pt x="111" y="45"/>
                  </a:cubicBezTo>
                  <a:cubicBezTo>
                    <a:pt x="105" y="51"/>
                    <a:pt x="105" y="51"/>
                    <a:pt x="105" y="51"/>
                  </a:cubicBezTo>
                  <a:cubicBezTo>
                    <a:pt x="105" y="53"/>
                    <a:pt x="106" y="55"/>
                    <a:pt x="107" y="57"/>
                  </a:cubicBezTo>
                  <a:cubicBezTo>
                    <a:pt x="115" y="57"/>
                    <a:pt x="115" y="57"/>
                    <a:pt x="115" y="57"/>
                  </a:cubicBezTo>
                  <a:cubicBezTo>
                    <a:pt x="115" y="59"/>
                    <a:pt x="115" y="59"/>
                    <a:pt x="115" y="59"/>
                  </a:cubicBezTo>
                  <a:cubicBezTo>
                    <a:pt x="116" y="66"/>
                    <a:pt x="116" y="66"/>
                    <a:pt x="116" y="66"/>
                  </a:cubicBezTo>
                  <a:cubicBezTo>
                    <a:pt x="116" y="68"/>
                    <a:pt x="116" y="68"/>
                    <a:pt x="116" y="68"/>
                  </a:cubicBezTo>
                  <a:cubicBezTo>
                    <a:pt x="108" y="71"/>
                    <a:pt x="108" y="71"/>
                    <a:pt x="108" y="71"/>
                  </a:cubicBezTo>
                  <a:cubicBezTo>
                    <a:pt x="108" y="73"/>
                    <a:pt x="107" y="75"/>
                    <a:pt x="107" y="77"/>
                  </a:cubicBezTo>
                  <a:lnTo>
                    <a:pt x="114"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7"/>
            <p:cNvSpPr>
              <a:spLocks noEditPoints="1"/>
            </p:cNvSpPr>
            <p:nvPr/>
          </p:nvSpPr>
          <p:spPr bwMode="auto">
            <a:xfrm>
              <a:off x="6202016" y="4590402"/>
              <a:ext cx="174003" cy="172622"/>
            </a:xfrm>
            <a:custGeom>
              <a:avLst/>
              <a:gdLst>
                <a:gd name="T0" fmla="*/ 31 w 63"/>
                <a:gd name="T1" fmla="*/ 0 h 63"/>
                <a:gd name="T2" fmla="*/ 0 w 63"/>
                <a:gd name="T3" fmla="*/ 32 h 63"/>
                <a:gd name="T4" fmla="*/ 31 w 63"/>
                <a:gd name="T5" fmla="*/ 63 h 63"/>
                <a:gd name="T6" fmla="*/ 63 w 63"/>
                <a:gd name="T7" fmla="*/ 32 h 63"/>
                <a:gd name="T8" fmla="*/ 31 w 63"/>
                <a:gd name="T9" fmla="*/ 0 h 63"/>
                <a:gd name="T10" fmla="*/ 31 w 63"/>
                <a:gd name="T11" fmla="*/ 46 h 63"/>
                <a:gd name="T12" fmla="*/ 17 w 63"/>
                <a:gd name="T13" fmla="*/ 32 h 63"/>
                <a:gd name="T14" fmla="*/ 31 w 63"/>
                <a:gd name="T15" fmla="*/ 18 h 63"/>
                <a:gd name="T16" fmla="*/ 46 w 63"/>
                <a:gd name="T17" fmla="*/ 32 h 63"/>
                <a:gd name="T18" fmla="*/ 31 w 63"/>
                <a:gd name="T19"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1" y="0"/>
                  </a:moveTo>
                  <a:cubicBezTo>
                    <a:pt x="14" y="0"/>
                    <a:pt x="0" y="14"/>
                    <a:pt x="0" y="32"/>
                  </a:cubicBezTo>
                  <a:cubicBezTo>
                    <a:pt x="0" y="49"/>
                    <a:pt x="14" y="63"/>
                    <a:pt x="31" y="63"/>
                  </a:cubicBezTo>
                  <a:cubicBezTo>
                    <a:pt x="49" y="63"/>
                    <a:pt x="63" y="49"/>
                    <a:pt x="63" y="32"/>
                  </a:cubicBezTo>
                  <a:cubicBezTo>
                    <a:pt x="63" y="14"/>
                    <a:pt x="49" y="0"/>
                    <a:pt x="31" y="0"/>
                  </a:cubicBezTo>
                  <a:close/>
                  <a:moveTo>
                    <a:pt x="31" y="46"/>
                  </a:moveTo>
                  <a:cubicBezTo>
                    <a:pt x="23" y="46"/>
                    <a:pt x="17" y="40"/>
                    <a:pt x="17" y="32"/>
                  </a:cubicBezTo>
                  <a:cubicBezTo>
                    <a:pt x="17" y="24"/>
                    <a:pt x="23" y="18"/>
                    <a:pt x="31" y="18"/>
                  </a:cubicBezTo>
                  <a:cubicBezTo>
                    <a:pt x="39" y="18"/>
                    <a:pt x="46" y="24"/>
                    <a:pt x="46" y="32"/>
                  </a:cubicBezTo>
                  <a:cubicBezTo>
                    <a:pt x="46" y="40"/>
                    <a:pt x="39" y="46"/>
                    <a:pt x="31" y="4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1" name="组合 20"/>
          <p:cNvGrpSpPr/>
          <p:nvPr/>
        </p:nvGrpSpPr>
        <p:grpSpPr>
          <a:xfrm>
            <a:off x="6738981" y="4906095"/>
            <a:ext cx="460472" cy="533606"/>
            <a:chOff x="3750781" y="541374"/>
            <a:chExt cx="469532" cy="544105"/>
          </a:xfrm>
          <a:solidFill>
            <a:schemeClr val="bg1"/>
          </a:solidFill>
        </p:grpSpPr>
        <p:sp>
          <p:nvSpPr>
            <p:cNvPr id="22" name="Freeform 63"/>
            <p:cNvSpPr>
              <a:spLocks noEditPoints="1"/>
            </p:cNvSpPr>
            <p:nvPr/>
          </p:nvSpPr>
          <p:spPr bwMode="auto">
            <a:xfrm>
              <a:off x="3750781" y="5413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4"/>
            <p:cNvSpPr>
              <a:spLocks/>
            </p:cNvSpPr>
            <p:nvPr/>
          </p:nvSpPr>
          <p:spPr bwMode="auto">
            <a:xfrm>
              <a:off x="4069786" y="7996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65"/>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1" name="组合 30"/>
          <p:cNvGrpSpPr/>
          <p:nvPr/>
        </p:nvGrpSpPr>
        <p:grpSpPr>
          <a:xfrm>
            <a:off x="8598489" y="4896784"/>
            <a:ext cx="361816" cy="522010"/>
            <a:chOff x="9578507" y="5775281"/>
            <a:chExt cx="361816" cy="522010"/>
          </a:xfrm>
          <a:solidFill>
            <a:schemeClr val="bg1"/>
          </a:solidFill>
        </p:grpSpPr>
        <p:sp>
          <p:nvSpPr>
            <p:cNvPr id="32" name="Freeform 246"/>
            <p:cNvSpPr>
              <a:spLocks noEditPoints="1"/>
            </p:cNvSpPr>
            <p:nvPr/>
          </p:nvSpPr>
          <p:spPr bwMode="auto">
            <a:xfrm>
              <a:off x="9717986" y="6005904"/>
              <a:ext cx="96668" cy="93907"/>
            </a:xfrm>
            <a:custGeom>
              <a:avLst/>
              <a:gdLst>
                <a:gd name="T0" fmla="*/ 17 w 35"/>
                <a:gd name="T1" fmla="*/ 34 h 34"/>
                <a:gd name="T2" fmla="*/ 0 w 35"/>
                <a:gd name="T3" fmla="*/ 17 h 34"/>
                <a:gd name="T4" fmla="*/ 17 w 35"/>
                <a:gd name="T5" fmla="*/ 0 h 34"/>
                <a:gd name="T6" fmla="*/ 35 w 35"/>
                <a:gd name="T7" fmla="*/ 17 h 34"/>
                <a:gd name="T8" fmla="*/ 17 w 35"/>
                <a:gd name="T9" fmla="*/ 34 h 34"/>
                <a:gd name="T10" fmla="*/ 17 w 35"/>
                <a:gd name="T11" fmla="*/ 8 h 34"/>
                <a:gd name="T12" fmla="*/ 8 w 35"/>
                <a:gd name="T13" fmla="*/ 17 h 34"/>
                <a:gd name="T14" fmla="*/ 17 w 35"/>
                <a:gd name="T15" fmla="*/ 26 h 34"/>
                <a:gd name="T16" fmla="*/ 27 w 35"/>
                <a:gd name="T17" fmla="*/ 17 h 34"/>
                <a:gd name="T18" fmla="*/ 17 w 35"/>
                <a:gd name="T19"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8" y="34"/>
                    <a:pt x="0" y="26"/>
                    <a:pt x="0" y="17"/>
                  </a:cubicBezTo>
                  <a:cubicBezTo>
                    <a:pt x="0" y="7"/>
                    <a:pt x="8" y="0"/>
                    <a:pt x="17" y="0"/>
                  </a:cubicBezTo>
                  <a:cubicBezTo>
                    <a:pt x="27" y="0"/>
                    <a:pt x="35" y="7"/>
                    <a:pt x="35" y="17"/>
                  </a:cubicBezTo>
                  <a:cubicBezTo>
                    <a:pt x="35" y="26"/>
                    <a:pt x="27" y="34"/>
                    <a:pt x="17" y="34"/>
                  </a:cubicBezTo>
                  <a:close/>
                  <a:moveTo>
                    <a:pt x="17" y="8"/>
                  </a:moveTo>
                  <a:cubicBezTo>
                    <a:pt x="12" y="8"/>
                    <a:pt x="8" y="12"/>
                    <a:pt x="8" y="17"/>
                  </a:cubicBezTo>
                  <a:cubicBezTo>
                    <a:pt x="8" y="22"/>
                    <a:pt x="12" y="26"/>
                    <a:pt x="17" y="26"/>
                  </a:cubicBezTo>
                  <a:cubicBezTo>
                    <a:pt x="23" y="26"/>
                    <a:pt x="27" y="22"/>
                    <a:pt x="27" y="17"/>
                  </a:cubicBezTo>
                  <a:cubicBezTo>
                    <a:pt x="27" y="12"/>
                    <a:pt x="23" y="8"/>
                    <a:pt x="17"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47"/>
            <p:cNvSpPr>
              <a:spLocks noEditPoints="1"/>
            </p:cNvSpPr>
            <p:nvPr/>
          </p:nvSpPr>
          <p:spPr bwMode="auto">
            <a:xfrm>
              <a:off x="9633747" y="6108097"/>
              <a:ext cx="251338" cy="133955"/>
            </a:xfrm>
            <a:custGeom>
              <a:avLst/>
              <a:gdLst>
                <a:gd name="T0" fmla="*/ 92 w 92"/>
                <a:gd name="T1" fmla="*/ 0 h 49"/>
                <a:gd name="T2" fmla="*/ 46 w 92"/>
                <a:gd name="T3" fmla="*/ 3 h 49"/>
                <a:gd name="T4" fmla="*/ 1 w 92"/>
                <a:gd name="T5" fmla="*/ 0 h 49"/>
                <a:gd name="T6" fmla="*/ 0 w 92"/>
                <a:gd name="T7" fmla="*/ 3 h 49"/>
                <a:gd name="T8" fmla="*/ 46 w 92"/>
                <a:gd name="T9" fmla="*/ 49 h 49"/>
                <a:gd name="T10" fmla="*/ 92 w 92"/>
                <a:gd name="T11" fmla="*/ 3 h 49"/>
                <a:gd name="T12" fmla="*/ 92 w 92"/>
                <a:gd name="T13" fmla="*/ 0 h 49"/>
                <a:gd name="T14" fmla="*/ 42 w 92"/>
                <a:gd name="T15" fmla="*/ 21 h 49"/>
                <a:gd name="T16" fmla="*/ 36 w 92"/>
                <a:gd name="T17" fmla="*/ 15 h 49"/>
                <a:gd name="T18" fmla="*/ 42 w 92"/>
                <a:gd name="T19" fmla="*/ 10 h 49"/>
                <a:gd name="T20" fmla="*/ 47 w 92"/>
                <a:gd name="T21" fmla="*/ 15 h 49"/>
                <a:gd name="T22" fmla="*/ 42 w 92"/>
                <a:gd name="T23" fmla="*/ 21 h 49"/>
                <a:gd name="T24" fmla="*/ 64 w 92"/>
                <a:gd name="T25" fmla="*/ 31 h 49"/>
                <a:gd name="T26" fmla="*/ 55 w 92"/>
                <a:gd name="T27" fmla="*/ 22 h 49"/>
                <a:gd name="T28" fmla="*/ 64 w 92"/>
                <a:gd name="T29" fmla="*/ 14 h 49"/>
                <a:gd name="T30" fmla="*/ 73 w 92"/>
                <a:gd name="T31" fmla="*/ 22 h 49"/>
                <a:gd name="T32" fmla="*/ 64 w 92"/>
                <a:gd name="T33"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49">
                  <a:moveTo>
                    <a:pt x="92" y="0"/>
                  </a:moveTo>
                  <a:cubicBezTo>
                    <a:pt x="78" y="2"/>
                    <a:pt x="63" y="3"/>
                    <a:pt x="46" y="3"/>
                  </a:cubicBezTo>
                  <a:cubicBezTo>
                    <a:pt x="30" y="3"/>
                    <a:pt x="15" y="2"/>
                    <a:pt x="1" y="0"/>
                  </a:cubicBezTo>
                  <a:cubicBezTo>
                    <a:pt x="1" y="1"/>
                    <a:pt x="0" y="2"/>
                    <a:pt x="0" y="3"/>
                  </a:cubicBezTo>
                  <a:cubicBezTo>
                    <a:pt x="0" y="29"/>
                    <a:pt x="21" y="49"/>
                    <a:pt x="46" y="49"/>
                  </a:cubicBezTo>
                  <a:cubicBezTo>
                    <a:pt x="72" y="49"/>
                    <a:pt x="92" y="29"/>
                    <a:pt x="92" y="3"/>
                  </a:cubicBezTo>
                  <a:cubicBezTo>
                    <a:pt x="92" y="2"/>
                    <a:pt x="92" y="1"/>
                    <a:pt x="92" y="0"/>
                  </a:cubicBezTo>
                  <a:close/>
                  <a:moveTo>
                    <a:pt x="42" y="21"/>
                  </a:moveTo>
                  <a:cubicBezTo>
                    <a:pt x="39" y="21"/>
                    <a:pt x="36" y="18"/>
                    <a:pt x="36" y="15"/>
                  </a:cubicBezTo>
                  <a:cubicBezTo>
                    <a:pt x="36" y="12"/>
                    <a:pt x="39" y="10"/>
                    <a:pt x="42" y="10"/>
                  </a:cubicBezTo>
                  <a:cubicBezTo>
                    <a:pt x="45" y="10"/>
                    <a:pt x="47" y="12"/>
                    <a:pt x="47" y="15"/>
                  </a:cubicBezTo>
                  <a:cubicBezTo>
                    <a:pt x="47" y="18"/>
                    <a:pt x="45" y="21"/>
                    <a:pt x="42" y="21"/>
                  </a:cubicBezTo>
                  <a:close/>
                  <a:moveTo>
                    <a:pt x="64" y="31"/>
                  </a:moveTo>
                  <a:cubicBezTo>
                    <a:pt x="59" y="31"/>
                    <a:pt x="55" y="27"/>
                    <a:pt x="55" y="22"/>
                  </a:cubicBezTo>
                  <a:cubicBezTo>
                    <a:pt x="55" y="17"/>
                    <a:pt x="59" y="14"/>
                    <a:pt x="64" y="14"/>
                  </a:cubicBezTo>
                  <a:cubicBezTo>
                    <a:pt x="69" y="14"/>
                    <a:pt x="73" y="17"/>
                    <a:pt x="73" y="22"/>
                  </a:cubicBezTo>
                  <a:cubicBezTo>
                    <a:pt x="73" y="27"/>
                    <a:pt x="69" y="31"/>
                    <a:pt x="64"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Oval 248"/>
            <p:cNvSpPr>
              <a:spLocks noChangeArrowheads="1"/>
            </p:cNvSpPr>
            <p:nvPr/>
          </p:nvSpPr>
          <p:spPr bwMode="auto">
            <a:xfrm>
              <a:off x="9742844" y="5925808"/>
              <a:ext cx="46953" cy="4695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49"/>
            <p:cNvSpPr>
              <a:spLocks noEditPoints="1"/>
            </p:cNvSpPr>
            <p:nvPr/>
          </p:nvSpPr>
          <p:spPr bwMode="auto">
            <a:xfrm>
              <a:off x="9578507" y="5800139"/>
              <a:ext cx="361816" cy="497152"/>
            </a:xfrm>
            <a:custGeom>
              <a:avLst/>
              <a:gdLst>
                <a:gd name="T0" fmla="*/ 66 w 132"/>
                <a:gd name="T1" fmla="*/ 181 h 181"/>
                <a:gd name="T2" fmla="*/ 0 w 132"/>
                <a:gd name="T3" fmla="*/ 115 h 181"/>
                <a:gd name="T4" fmla="*/ 38 w 132"/>
                <a:gd name="T5" fmla="*/ 56 h 181"/>
                <a:gd name="T6" fmla="*/ 38 w 132"/>
                <a:gd name="T7" fmla="*/ 0 h 181"/>
                <a:gd name="T8" fmla="*/ 47 w 132"/>
                <a:gd name="T9" fmla="*/ 4 h 181"/>
                <a:gd name="T10" fmla="*/ 86 w 132"/>
                <a:gd name="T11" fmla="*/ 4 h 181"/>
                <a:gd name="T12" fmla="*/ 94 w 132"/>
                <a:gd name="T13" fmla="*/ 0 h 181"/>
                <a:gd name="T14" fmla="*/ 94 w 132"/>
                <a:gd name="T15" fmla="*/ 56 h 181"/>
                <a:gd name="T16" fmla="*/ 132 w 132"/>
                <a:gd name="T17" fmla="*/ 115 h 181"/>
                <a:gd name="T18" fmla="*/ 66 w 132"/>
                <a:gd name="T19" fmla="*/ 181 h 181"/>
                <a:gd name="T20" fmla="*/ 50 w 132"/>
                <a:gd name="T21" fmla="*/ 18 h 181"/>
                <a:gd name="T22" fmla="*/ 50 w 132"/>
                <a:gd name="T23" fmla="*/ 64 h 181"/>
                <a:gd name="T24" fmla="*/ 47 w 132"/>
                <a:gd name="T25" fmla="*/ 65 h 181"/>
                <a:gd name="T26" fmla="*/ 12 w 132"/>
                <a:gd name="T27" fmla="*/ 115 h 181"/>
                <a:gd name="T28" fmla="*/ 66 w 132"/>
                <a:gd name="T29" fmla="*/ 169 h 181"/>
                <a:gd name="T30" fmla="*/ 120 w 132"/>
                <a:gd name="T31" fmla="*/ 115 h 181"/>
                <a:gd name="T32" fmla="*/ 86 w 132"/>
                <a:gd name="T33" fmla="*/ 65 h 181"/>
                <a:gd name="T34" fmla="*/ 82 w 132"/>
                <a:gd name="T35" fmla="*/ 64 h 181"/>
                <a:gd name="T36" fmla="*/ 82 w 132"/>
                <a:gd name="T37" fmla="*/ 18 h 181"/>
                <a:gd name="T38" fmla="*/ 50 w 132"/>
                <a:gd name="T39" fmla="*/ 1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81">
                  <a:moveTo>
                    <a:pt x="66" y="181"/>
                  </a:moveTo>
                  <a:cubicBezTo>
                    <a:pt x="30" y="181"/>
                    <a:pt x="0" y="152"/>
                    <a:pt x="0" y="115"/>
                  </a:cubicBezTo>
                  <a:cubicBezTo>
                    <a:pt x="0" y="89"/>
                    <a:pt x="15" y="66"/>
                    <a:pt x="38" y="56"/>
                  </a:cubicBezTo>
                  <a:cubicBezTo>
                    <a:pt x="38" y="0"/>
                    <a:pt x="38" y="0"/>
                    <a:pt x="38" y="0"/>
                  </a:cubicBezTo>
                  <a:cubicBezTo>
                    <a:pt x="47" y="4"/>
                    <a:pt x="47" y="4"/>
                    <a:pt x="47" y="4"/>
                  </a:cubicBezTo>
                  <a:cubicBezTo>
                    <a:pt x="58" y="9"/>
                    <a:pt x="75" y="9"/>
                    <a:pt x="86" y="4"/>
                  </a:cubicBezTo>
                  <a:cubicBezTo>
                    <a:pt x="94" y="0"/>
                    <a:pt x="94" y="0"/>
                    <a:pt x="94" y="0"/>
                  </a:cubicBezTo>
                  <a:cubicBezTo>
                    <a:pt x="94" y="56"/>
                    <a:pt x="94" y="56"/>
                    <a:pt x="94" y="56"/>
                  </a:cubicBezTo>
                  <a:cubicBezTo>
                    <a:pt x="118" y="66"/>
                    <a:pt x="132" y="89"/>
                    <a:pt x="132" y="115"/>
                  </a:cubicBezTo>
                  <a:cubicBezTo>
                    <a:pt x="132" y="152"/>
                    <a:pt x="103" y="181"/>
                    <a:pt x="66" y="181"/>
                  </a:cubicBezTo>
                  <a:close/>
                  <a:moveTo>
                    <a:pt x="50" y="18"/>
                  </a:moveTo>
                  <a:cubicBezTo>
                    <a:pt x="50" y="64"/>
                    <a:pt x="50" y="64"/>
                    <a:pt x="50" y="64"/>
                  </a:cubicBezTo>
                  <a:cubicBezTo>
                    <a:pt x="47" y="65"/>
                    <a:pt x="47" y="65"/>
                    <a:pt x="47" y="65"/>
                  </a:cubicBezTo>
                  <a:cubicBezTo>
                    <a:pt x="26" y="73"/>
                    <a:pt x="12" y="93"/>
                    <a:pt x="12" y="115"/>
                  </a:cubicBezTo>
                  <a:cubicBezTo>
                    <a:pt x="12" y="145"/>
                    <a:pt x="37" y="169"/>
                    <a:pt x="66" y="169"/>
                  </a:cubicBezTo>
                  <a:cubicBezTo>
                    <a:pt x="96" y="169"/>
                    <a:pt x="120" y="145"/>
                    <a:pt x="120" y="115"/>
                  </a:cubicBezTo>
                  <a:cubicBezTo>
                    <a:pt x="120" y="93"/>
                    <a:pt x="107" y="73"/>
                    <a:pt x="86" y="65"/>
                  </a:cubicBezTo>
                  <a:cubicBezTo>
                    <a:pt x="82" y="64"/>
                    <a:pt x="82" y="64"/>
                    <a:pt x="82" y="64"/>
                  </a:cubicBezTo>
                  <a:cubicBezTo>
                    <a:pt x="82" y="18"/>
                    <a:pt x="82" y="18"/>
                    <a:pt x="82" y="18"/>
                  </a:cubicBezTo>
                  <a:cubicBezTo>
                    <a:pt x="73" y="21"/>
                    <a:pt x="60" y="21"/>
                    <a:pt x="50"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250"/>
            <p:cNvSpPr>
              <a:spLocks/>
            </p:cNvSpPr>
            <p:nvPr/>
          </p:nvSpPr>
          <p:spPr bwMode="auto">
            <a:xfrm>
              <a:off x="9698653" y="5775281"/>
              <a:ext cx="124288" cy="30382"/>
            </a:xfrm>
            <a:custGeom>
              <a:avLst/>
              <a:gdLst>
                <a:gd name="T0" fmla="*/ 42 w 45"/>
                <a:gd name="T1" fmla="*/ 11 h 11"/>
                <a:gd name="T2" fmla="*/ 41 w 45"/>
                <a:gd name="T3" fmla="*/ 10 h 11"/>
                <a:gd name="T4" fmla="*/ 4 w 45"/>
                <a:gd name="T5" fmla="*/ 10 h 11"/>
                <a:gd name="T6" fmla="*/ 0 w 45"/>
                <a:gd name="T7" fmla="*/ 8 h 11"/>
                <a:gd name="T8" fmla="*/ 2 w 45"/>
                <a:gd name="T9" fmla="*/ 4 h 11"/>
                <a:gd name="T10" fmla="*/ 43 w 45"/>
                <a:gd name="T11" fmla="*/ 4 h 11"/>
                <a:gd name="T12" fmla="*/ 45 w 45"/>
                <a:gd name="T13" fmla="*/ 8 h 11"/>
                <a:gd name="T14" fmla="*/ 42 w 4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
                  <a:moveTo>
                    <a:pt x="42" y="11"/>
                  </a:moveTo>
                  <a:cubicBezTo>
                    <a:pt x="41" y="11"/>
                    <a:pt x="41" y="10"/>
                    <a:pt x="41" y="10"/>
                  </a:cubicBezTo>
                  <a:cubicBezTo>
                    <a:pt x="31" y="6"/>
                    <a:pt x="14" y="6"/>
                    <a:pt x="4" y="10"/>
                  </a:cubicBezTo>
                  <a:cubicBezTo>
                    <a:pt x="3" y="11"/>
                    <a:pt x="1" y="10"/>
                    <a:pt x="0" y="8"/>
                  </a:cubicBezTo>
                  <a:cubicBezTo>
                    <a:pt x="0" y="7"/>
                    <a:pt x="0" y="5"/>
                    <a:pt x="2" y="4"/>
                  </a:cubicBezTo>
                  <a:cubicBezTo>
                    <a:pt x="14" y="0"/>
                    <a:pt x="31" y="0"/>
                    <a:pt x="43" y="4"/>
                  </a:cubicBezTo>
                  <a:cubicBezTo>
                    <a:pt x="44" y="5"/>
                    <a:pt x="45" y="7"/>
                    <a:pt x="45" y="8"/>
                  </a:cubicBezTo>
                  <a:cubicBezTo>
                    <a:pt x="44" y="10"/>
                    <a:pt x="43" y="11"/>
                    <a:pt x="42"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文本框 36"/>
          <p:cNvSpPr txBox="1"/>
          <p:nvPr/>
        </p:nvSpPr>
        <p:spPr>
          <a:xfrm>
            <a:off x="2809445" y="5650948"/>
            <a:ext cx="1219200"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2809445" y="5945473"/>
            <a:ext cx="1203171" cy="572464"/>
          </a:xfrm>
          <a:prstGeom prst="rect">
            <a:avLst/>
          </a:prstGeom>
          <a:noFill/>
        </p:spPr>
        <p:txBody>
          <a:bodyPr wrap="square" rtlCol="0">
            <a:spAutoFit/>
          </a:bodyPr>
          <a:lstStyle/>
          <a:p>
            <a:pPr algn="just">
              <a:lnSpc>
                <a:spcPct val="13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标题数字等都可以通过点击和重新输入进行更改，点击添加文本信息</a:t>
            </a:r>
          </a:p>
        </p:txBody>
      </p:sp>
      <p:sp>
        <p:nvSpPr>
          <p:cNvPr id="40" name="文本框 39"/>
          <p:cNvSpPr txBox="1"/>
          <p:nvPr/>
        </p:nvSpPr>
        <p:spPr>
          <a:xfrm>
            <a:off x="4603521" y="5650948"/>
            <a:ext cx="1219200"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1" name="文本框 40"/>
          <p:cNvSpPr txBox="1"/>
          <p:nvPr/>
        </p:nvSpPr>
        <p:spPr>
          <a:xfrm>
            <a:off x="4603521" y="5945473"/>
            <a:ext cx="1203171" cy="572464"/>
          </a:xfrm>
          <a:prstGeom prst="rect">
            <a:avLst/>
          </a:prstGeom>
          <a:noFill/>
        </p:spPr>
        <p:txBody>
          <a:bodyPr wrap="square" rtlCol="0">
            <a:spAutoFit/>
          </a:bodyPr>
          <a:lstStyle/>
          <a:p>
            <a:pPr algn="just">
              <a:lnSpc>
                <a:spcPct val="13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标题数字等都可以通过点击和重新输入进行更改，点击添加文本信息</a:t>
            </a:r>
          </a:p>
        </p:txBody>
      </p:sp>
      <p:sp>
        <p:nvSpPr>
          <p:cNvPr id="42" name="文本框 41"/>
          <p:cNvSpPr txBox="1"/>
          <p:nvPr/>
        </p:nvSpPr>
        <p:spPr>
          <a:xfrm>
            <a:off x="6369993" y="5650948"/>
            <a:ext cx="1219200"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6393143" y="5945473"/>
            <a:ext cx="1203171" cy="572464"/>
          </a:xfrm>
          <a:prstGeom prst="rect">
            <a:avLst/>
          </a:prstGeom>
          <a:noFill/>
        </p:spPr>
        <p:txBody>
          <a:bodyPr wrap="square" rtlCol="0">
            <a:spAutoFit/>
          </a:bodyPr>
          <a:lstStyle/>
          <a:p>
            <a:pPr algn="just">
              <a:lnSpc>
                <a:spcPct val="13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标题数字等都可以通过点击和重新输入进行更改，点击添加文本信息</a:t>
            </a:r>
          </a:p>
        </p:txBody>
      </p:sp>
      <p:sp>
        <p:nvSpPr>
          <p:cNvPr id="44" name="文本框 43"/>
          <p:cNvSpPr txBox="1"/>
          <p:nvPr/>
        </p:nvSpPr>
        <p:spPr>
          <a:xfrm>
            <a:off x="8175644" y="5650948"/>
            <a:ext cx="1219200"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8175644" y="5945473"/>
            <a:ext cx="1203171" cy="572464"/>
          </a:xfrm>
          <a:prstGeom prst="rect">
            <a:avLst/>
          </a:prstGeom>
          <a:noFill/>
        </p:spPr>
        <p:txBody>
          <a:bodyPr wrap="square" rtlCol="0">
            <a:spAutoFit/>
          </a:bodyPr>
          <a:lstStyle/>
          <a:p>
            <a:pPr algn="just">
              <a:lnSpc>
                <a:spcPct val="13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标题数字等都可以通过点击和重新输入进行更改，点击添加文本信息</a:t>
            </a:r>
          </a:p>
        </p:txBody>
      </p:sp>
    </p:spTree>
    <p:extLst>
      <p:ext uri="{BB962C8B-B14F-4D97-AF65-F5344CB8AC3E}">
        <p14:creationId xmlns:p14="http://schemas.microsoft.com/office/powerpoint/2010/main" val="3547913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p:cNvGraphicFramePr/>
          <p:nvPr>
            <p:extLst>
              <p:ext uri="{D42A27DB-BD31-4B8C-83A1-F6EECF244321}">
                <p14:modId xmlns:p14="http://schemas.microsoft.com/office/powerpoint/2010/main" val="4249460497"/>
              </p:ext>
            </p:extLst>
          </p:nvPr>
        </p:nvGraphicFramePr>
        <p:xfrm>
          <a:off x="8102600" y="2415245"/>
          <a:ext cx="3801607" cy="2534405"/>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13" name="组合 12"/>
          <p:cNvGrpSpPr/>
          <p:nvPr/>
        </p:nvGrpSpPr>
        <p:grpSpPr>
          <a:xfrm flipV="1">
            <a:off x="5477876" y="942197"/>
            <a:ext cx="1236248" cy="75524"/>
            <a:chOff x="4023692" y="4894277"/>
            <a:chExt cx="1964495" cy="120014"/>
          </a:xfrm>
        </p:grpSpPr>
        <p:sp>
          <p:nvSpPr>
            <p:cNvPr id="14" name="矩形 13"/>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9" name="图表 8"/>
          <p:cNvGraphicFramePr/>
          <p:nvPr>
            <p:extLst>
              <p:ext uri="{D42A27DB-BD31-4B8C-83A1-F6EECF244321}">
                <p14:modId xmlns:p14="http://schemas.microsoft.com/office/powerpoint/2010/main" val="4076456324"/>
              </p:ext>
            </p:extLst>
          </p:nvPr>
        </p:nvGraphicFramePr>
        <p:xfrm>
          <a:off x="6155636" y="2415245"/>
          <a:ext cx="3801607" cy="253440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extLst>
              <p:ext uri="{D42A27DB-BD31-4B8C-83A1-F6EECF244321}">
                <p14:modId xmlns:p14="http://schemas.microsoft.com/office/powerpoint/2010/main" val="1948152914"/>
              </p:ext>
            </p:extLst>
          </p:nvPr>
        </p:nvGraphicFramePr>
        <p:xfrm>
          <a:off x="4204365" y="2415245"/>
          <a:ext cx="3801607" cy="253440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p:cNvGraphicFramePr/>
          <p:nvPr>
            <p:extLst>
              <p:ext uri="{D42A27DB-BD31-4B8C-83A1-F6EECF244321}">
                <p14:modId xmlns:p14="http://schemas.microsoft.com/office/powerpoint/2010/main" val="675033392"/>
              </p:ext>
            </p:extLst>
          </p:nvPr>
        </p:nvGraphicFramePr>
        <p:xfrm>
          <a:off x="2264576" y="2415245"/>
          <a:ext cx="3801607" cy="253440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p:cNvGraphicFramePr/>
          <p:nvPr>
            <p:extLst>
              <p:ext uri="{D42A27DB-BD31-4B8C-83A1-F6EECF244321}">
                <p14:modId xmlns:p14="http://schemas.microsoft.com/office/powerpoint/2010/main" val="108317839"/>
              </p:ext>
            </p:extLst>
          </p:nvPr>
        </p:nvGraphicFramePr>
        <p:xfrm>
          <a:off x="320593" y="2415245"/>
          <a:ext cx="3801607" cy="2534405"/>
        </p:xfrm>
        <a:graphic>
          <a:graphicData uri="http://schemas.openxmlformats.org/drawingml/2006/chart">
            <c:chart xmlns:c="http://schemas.openxmlformats.org/drawingml/2006/chart" xmlns:r="http://schemas.openxmlformats.org/officeDocument/2006/relationships" r:id="rId6"/>
          </a:graphicData>
        </a:graphic>
      </p:graphicFrame>
      <p:sp>
        <p:nvSpPr>
          <p:cNvPr id="2" name="椭圆 1"/>
          <p:cNvSpPr/>
          <p:nvPr/>
        </p:nvSpPr>
        <p:spPr>
          <a:xfrm>
            <a:off x="1634986" y="3110948"/>
            <a:ext cx="1143000" cy="1143000"/>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602277" y="3110948"/>
            <a:ext cx="1143000" cy="1143000"/>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540393" y="3110948"/>
            <a:ext cx="1143000" cy="1143000"/>
          </a:xfrm>
          <a:prstGeom prst="ellipse">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501283" y="3110948"/>
            <a:ext cx="1143000" cy="1143000"/>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444259" y="3110948"/>
            <a:ext cx="1143000" cy="1143000"/>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7778020" y="3349488"/>
            <a:ext cx="589526" cy="571317"/>
            <a:chOff x="4122738" y="762001"/>
            <a:chExt cx="411163" cy="398463"/>
          </a:xfrm>
          <a:solidFill>
            <a:schemeClr val="bg1"/>
          </a:solidFill>
        </p:grpSpPr>
        <p:sp>
          <p:nvSpPr>
            <p:cNvPr id="21" name="Freeform 73"/>
            <p:cNvSpPr>
              <a:spLocks noEditPoints="1"/>
            </p:cNvSpPr>
            <p:nvPr/>
          </p:nvSpPr>
          <p:spPr bwMode="auto">
            <a:xfrm>
              <a:off x="4122738" y="958851"/>
              <a:ext cx="107950" cy="179388"/>
            </a:xfrm>
            <a:custGeom>
              <a:avLst/>
              <a:gdLst>
                <a:gd name="T0" fmla="*/ 0 w 54"/>
                <a:gd name="T1" fmla="*/ 89 h 89"/>
                <a:gd name="T2" fmla="*/ 54 w 54"/>
                <a:gd name="T3" fmla="*/ 89 h 89"/>
                <a:gd name="T4" fmla="*/ 54 w 54"/>
                <a:gd name="T5" fmla="*/ 0 h 89"/>
                <a:gd name="T6" fmla="*/ 0 w 54"/>
                <a:gd name="T7" fmla="*/ 0 h 89"/>
                <a:gd name="T8" fmla="*/ 0 w 54"/>
                <a:gd name="T9" fmla="*/ 89 h 89"/>
                <a:gd name="T10" fmla="*/ 37 w 54"/>
                <a:gd name="T11" fmla="*/ 80 h 89"/>
                <a:gd name="T12" fmla="*/ 43 w 54"/>
                <a:gd name="T13" fmla="*/ 74 h 89"/>
                <a:gd name="T14" fmla="*/ 49 w 54"/>
                <a:gd name="T15" fmla="*/ 80 h 89"/>
                <a:gd name="T16" fmla="*/ 43 w 54"/>
                <a:gd name="T17" fmla="*/ 86 h 89"/>
                <a:gd name="T18" fmla="*/ 37 w 54"/>
                <a:gd name="T19"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89">
                  <a:moveTo>
                    <a:pt x="0" y="89"/>
                  </a:moveTo>
                  <a:cubicBezTo>
                    <a:pt x="54" y="89"/>
                    <a:pt x="54" y="89"/>
                    <a:pt x="54" y="89"/>
                  </a:cubicBezTo>
                  <a:cubicBezTo>
                    <a:pt x="54" y="0"/>
                    <a:pt x="54" y="0"/>
                    <a:pt x="54" y="0"/>
                  </a:cubicBezTo>
                  <a:cubicBezTo>
                    <a:pt x="0" y="0"/>
                    <a:pt x="0" y="0"/>
                    <a:pt x="0" y="0"/>
                  </a:cubicBezTo>
                  <a:lnTo>
                    <a:pt x="0" y="89"/>
                  </a:lnTo>
                  <a:close/>
                  <a:moveTo>
                    <a:pt x="37" y="80"/>
                  </a:moveTo>
                  <a:cubicBezTo>
                    <a:pt x="37" y="77"/>
                    <a:pt x="39" y="74"/>
                    <a:pt x="43" y="74"/>
                  </a:cubicBezTo>
                  <a:cubicBezTo>
                    <a:pt x="46" y="74"/>
                    <a:pt x="49" y="77"/>
                    <a:pt x="49" y="80"/>
                  </a:cubicBezTo>
                  <a:cubicBezTo>
                    <a:pt x="49" y="83"/>
                    <a:pt x="46" y="86"/>
                    <a:pt x="43" y="86"/>
                  </a:cubicBezTo>
                  <a:cubicBezTo>
                    <a:pt x="39" y="86"/>
                    <a:pt x="37" y="83"/>
                    <a:pt x="3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4"/>
            <p:cNvSpPr>
              <a:spLocks noEditPoints="1"/>
            </p:cNvSpPr>
            <p:nvPr/>
          </p:nvSpPr>
          <p:spPr bwMode="auto">
            <a:xfrm>
              <a:off x="4249738" y="762001"/>
              <a:ext cx="284163" cy="398463"/>
            </a:xfrm>
            <a:custGeom>
              <a:avLst/>
              <a:gdLst>
                <a:gd name="T0" fmla="*/ 115 w 142"/>
                <a:gd name="T1" fmla="*/ 82 h 198"/>
                <a:gd name="T2" fmla="*/ 59 w 142"/>
                <a:gd name="T3" fmla="*/ 85 h 198"/>
                <a:gd name="T4" fmla="*/ 68 w 142"/>
                <a:gd name="T5" fmla="*/ 32 h 198"/>
                <a:gd name="T6" fmla="*/ 41 w 142"/>
                <a:gd name="T7" fmla="*/ 42 h 198"/>
                <a:gd name="T8" fmla="*/ 28 w 142"/>
                <a:gd name="T9" fmla="*/ 78 h 198"/>
                <a:gd name="T10" fmla="*/ 0 w 142"/>
                <a:gd name="T11" fmla="*/ 104 h 198"/>
                <a:gd name="T12" fmla="*/ 0 w 142"/>
                <a:gd name="T13" fmla="*/ 176 h 198"/>
                <a:gd name="T14" fmla="*/ 21 w 142"/>
                <a:gd name="T15" fmla="*/ 182 h 198"/>
                <a:gd name="T16" fmla="*/ 108 w 142"/>
                <a:gd name="T17" fmla="*/ 180 h 198"/>
                <a:gd name="T18" fmla="*/ 117 w 142"/>
                <a:gd name="T19" fmla="*/ 158 h 198"/>
                <a:gd name="T20" fmla="*/ 118 w 142"/>
                <a:gd name="T21" fmla="*/ 157 h 198"/>
                <a:gd name="T22" fmla="*/ 118 w 142"/>
                <a:gd name="T23" fmla="*/ 157 h 198"/>
                <a:gd name="T24" fmla="*/ 122 w 142"/>
                <a:gd name="T25" fmla="*/ 132 h 198"/>
                <a:gd name="T26" fmla="*/ 122 w 142"/>
                <a:gd name="T27" fmla="*/ 131 h 198"/>
                <a:gd name="T28" fmla="*/ 125 w 142"/>
                <a:gd name="T29" fmla="*/ 107 h 198"/>
                <a:gd name="T30" fmla="*/ 115 w 142"/>
                <a:gd name="T31" fmla="*/ 82 h 198"/>
                <a:gd name="T32" fmla="*/ 59 w 142"/>
                <a:gd name="T33" fmla="*/ 30 h 198"/>
                <a:gd name="T34" fmla="*/ 59 w 142"/>
                <a:gd name="T35" fmla="*/ 31 h 198"/>
                <a:gd name="T36" fmla="*/ 58 w 142"/>
                <a:gd name="T37" fmla="*/ 36 h 198"/>
                <a:gd name="T38" fmla="*/ 52 w 142"/>
                <a:gd name="T39" fmla="*/ 40 h 198"/>
                <a:gd name="T40" fmla="*/ 48 w 142"/>
                <a:gd name="T41" fmla="*/ 40 h 198"/>
                <a:gd name="T42" fmla="*/ 44 w 142"/>
                <a:gd name="T43" fmla="*/ 34 h 198"/>
                <a:gd name="T44" fmla="*/ 45 w 142"/>
                <a:gd name="T45" fmla="*/ 28 h 198"/>
                <a:gd name="T46" fmla="*/ 45 w 142"/>
                <a:gd name="T47" fmla="*/ 27 h 198"/>
                <a:gd name="T48" fmla="*/ 51 w 142"/>
                <a:gd name="T49" fmla="*/ 24 h 198"/>
                <a:gd name="T50" fmla="*/ 55 w 142"/>
                <a:gd name="T51" fmla="*/ 25 h 198"/>
                <a:gd name="T52" fmla="*/ 59 w 142"/>
                <a:gd name="T53"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98">
                  <a:moveTo>
                    <a:pt x="115" y="82"/>
                  </a:moveTo>
                  <a:cubicBezTo>
                    <a:pt x="99" y="79"/>
                    <a:pt x="59" y="85"/>
                    <a:pt x="59" y="85"/>
                  </a:cubicBezTo>
                  <a:cubicBezTo>
                    <a:pt x="70" y="56"/>
                    <a:pt x="70" y="37"/>
                    <a:pt x="68" y="32"/>
                  </a:cubicBezTo>
                  <a:cubicBezTo>
                    <a:pt x="66" y="22"/>
                    <a:pt x="43" y="0"/>
                    <a:pt x="41" y="42"/>
                  </a:cubicBezTo>
                  <a:cubicBezTo>
                    <a:pt x="38" y="54"/>
                    <a:pt x="35" y="69"/>
                    <a:pt x="28" y="78"/>
                  </a:cubicBezTo>
                  <a:cubicBezTo>
                    <a:pt x="14" y="96"/>
                    <a:pt x="0" y="104"/>
                    <a:pt x="0" y="104"/>
                  </a:cubicBezTo>
                  <a:cubicBezTo>
                    <a:pt x="0" y="104"/>
                    <a:pt x="0" y="150"/>
                    <a:pt x="0" y="176"/>
                  </a:cubicBezTo>
                  <a:cubicBezTo>
                    <a:pt x="10" y="177"/>
                    <a:pt x="16" y="180"/>
                    <a:pt x="21" y="182"/>
                  </a:cubicBezTo>
                  <a:cubicBezTo>
                    <a:pt x="55" y="198"/>
                    <a:pt x="108" y="180"/>
                    <a:pt x="108" y="180"/>
                  </a:cubicBezTo>
                  <a:cubicBezTo>
                    <a:pt x="125" y="177"/>
                    <a:pt x="119" y="162"/>
                    <a:pt x="117" y="158"/>
                  </a:cubicBezTo>
                  <a:cubicBezTo>
                    <a:pt x="117" y="158"/>
                    <a:pt x="118" y="158"/>
                    <a:pt x="118" y="157"/>
                  </a:cubicBezTo>
                  <a:cubicBezTo>
                    <a:pt x="118" y="157"/>
                    <a:pt x="118" y="157"/>
                    <a:pt x="118" y="157"/>
                  </a:cubicBezTo>
                  <a:cubicBezTo>
                    <a:pt x="131" y="151"/>
                    <a:pt x="129" y="137"/>
                    <a:pt x="122" y="132"/>
                  </a:cubicBezTo>
                  <a:cubicBezTo>
                    <a:pt x="123" y="132"/>
                    <a:pt x="123" y="132"/>
                    <a:pt x="122" y="131"/>
                  </a:cubicBezTo>
                  <a:cubicBezTo>
                    <a:pt x="134" y="126"/>
                    <a:pt x="131" y="109"/>
                    <a:pt x="125" y="107"/>
                  </a:cubicBezTo>
                  <a:cubicBezTo>
                    <a:pt x="132" y="106"/>
                    <a:pt x="142" y="87"/>
                    <a:pt x="115" y="82"/>
                  </a:cubicBezTo>
                  <a:close/>
                  <a:moveTo>
                    <a:pt x="59" y="30"/>
                  </a:moveTo>
                  <a:cubicBezTo>
                    <a:pt x="59" y="30"/>
                    <a:pt x="59" y="31"/>
                    <a:pt x="59" y="31"/>
                  </a:cubicBezTo>
                  <a:cubicBezTo>
                    <a:pt x="58" y="36"/>
                    <a:pt x="58" y="36"/>
                    <a:pt x="58" y="36"/>
                  </a:cubicBezTo>
                  <a:cubicBezTo>
                    <a:pt x="58" y="39"/>
                    <a:pt x="55" y="41"/>
                    <a:pt x="52" y="40"/>
                  </a:cubicBezTo>
                  <a:cubicBezTo>
                    <a:pt x="48" y="40"/>
                    <a:pt x="48" y="40"/>
                    <a:pt x="48" y="40"/>
                  </a:cubicBezTo>
                  <a:cubicBezTo>
                    <a:pt x="45" y="39"/>
                    <a:pt x="44" y="37"/>
                    <a:pt x="44" y="34"/>
                  </a:cubicBezTo>
                  <a:cubicBezTo>
                    <a:pt x="45" y="28"/>
                    <a:pt x="45" y="28"/>
                    <a:pt x="45" y="28"/>
                  </a:cubicBezTo>
                  <a:cubicBezTo>
                    <a:pt x="45" y="28"/>
                    <a:pt x="45" y="28"/>
                    <a:pt x="45" y="27"/>
                  </a:cubicBezTo>
                  <a:cubicBezTo>
                    <a:pt x="46" y="25"/>
                    <a:pt x="48" y="24"/>
                    <a:pt x="51" y="24"/>
                  </a:cubicBezTo>
                  <a:cubicBezTo>
                    <a:pt x="55" y="25"/>
                    <a:pt x="55" y="25"/>
                    <a:pt x="55" y="25"/>
                  </a:cubicBezTo>
                  <a:cubicBezTo>
                    <a:pt x="57" y="26"/>
                    <a:pt x="59" y="28"/>
                    <a:pt x="5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111"/>
          <p:cNvSpPr>
            <a:spLocks/>
          </p:cNvSpPr>
          <p:nvPr/>
        </p:nvSpPr>
        <p:spPr bwMode="auto">
          <a:xfrm>
            <a:off x="1924395" y="3385455"/>
            <a:ext cx="530570" cy="569298"/>
          </a:xfrm>
          <a:custGeom>
            <a:avLst/>
            <a:gdLst>
              <a:gd name="T0" fmla="*/ 137 w 137"/>
              <a:gd name="T1" fmla="*/ 147 h 147"/>
              <a:gd name="T2" fmla="*/ 0 w 137"/>
              <a:gd name="T3" fmla="*/ 147 h 147"/>
              <a:gd name="T4" fmla="*/ 0 w 137"/>
              <a:gd name="T5" fmla="*/ 141 h 147"/>
              <a:gd name="T6" fmla="*/ 7 w 137"/>
              <a:gd name="T7" fmla="*/ 114 h 147"/>
              <a:gd name="T8" fmla="*/ 15 w 137"/>
              <a:gd name="T9" fmla="*/ 105 h 147"/>
              <a:gd name="T10" fmla="*/ 41 w 137"/>
              <a:gd name="T11" fmla="*/ 91 h 147"/>
              <a:gd name="T12" fmla="*/ 50 w 137"/>
              <a:gd name="T13" fmla="*/ 80 h 147"/>
              <a:gd name="T14" fmla="*/ 56 w 137"/>
              <a:gd name="T15" fmla="*/ 75 h 147"/>
              <a:gd name="T16" fmla="*/ 49 w 137"/>
              <a:gd name="T17" fmla="*/ 63 h 147"/>
              <a:gd name="T18" fmla="*/ 48 w 137"/>
              <a:gd name="T19" fmla="*/ 63 h 147"/>
              <a:gd name="T20" fmla="*/ 47 w 137"/>
              <a:gd name="T21" fmla="*/ 61 h 147"/>
              <a:gd name="T22" fmla="*/ 45 w 137"/>
              <a:gd name="T23" fmla="*/ 56 h 147"/>
              <a:gd name="T24" fmla="*/ 44 w 137"/>
              <a:gd name="T25" fmla="*/ 44 h 147"/>
              <a:gd name="T26" fmla="*/ 49 w 137"/>
              <a:gd name="T27" fmla="*/ 16 h 147"/>
              <a:gd name="T28" fmla="*/ 82 w 137"/>
              <a:gd name="T29" fmla="*/ 12 h 147"/>
              <a:gd name="T30" fmla="*/ 88 w 137"/>
              <a:gd name="T31" fmla="*/ 16 h 147"/>
              <a:gd name="T32" fmla="*/ 90 w 137"/>
              <a:gd name="T33" fmla="*/ 18 h 147"/>
              <a:gd name="T34" fmla="*/ 93 w 137"/>
              <a:gd name="T35" fmla="*/ 46 h 147"/>
              <a:gd name="T36" fmla="*/ 92 w 137"/>
              <a:gd name="T37" fmla="*/ 58 h 147"/>
              <a:gd name="T38" fmla="*/ 90 w 137"/>
              <a:gd name="T39" fmla="*/ 63 h 147"/>
              <a:gd name="T40" fmla="*/ 82 w 137"/>
              <a:gd name="T41" fmla="*/ 75 h 147"/>
              <a:gd name="T42" fmla="*/ 86 w 137"/>
              <a:gd name="T43" fmla="*/ 80 h 147"/>
              <a:gd name="T44" fmla="*/ 97 w 137"/>
              <a:gd name="T45" fmla="*/ 91 h 147"/>
              <a:gd name="T46" fmla="*/ 122 w 137"/>
              <a:gd name="T47" fmla="*/ 105 h 147"/>
              <a:gd name="T48" fmla="*/ 130 w 137"/>
              <a:gd name="T49" fmla="*/ 114 h 147"/>
              <a:gd name="T50" fmla="*/ 137 w 137"/>
              <a:gd name="T51" fmla="*/ 141 h 147"/>
              <a:gd name="T52" fmla="*/ 137 w 137"/>
              <a:gd name="T5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147">
                <a:moveTo>
                  <a:pt x="137" y="147"/>
                </a:moveTo>
                <a:cubicBezTo>
                  <a:pt x="0" y="147"/>
                  <a:pt x="0" y="147"/>
                  <a:pt x="0" y="147"/>
                </a:cubicBezTo>
                <a:cubicBezTo>
                  <a:pt x="0" y="141"/>
                  <a:pt x="0" y="141"/>
                  <a:pt x="0" y="141"/>
                </a:cubicBezTo>
                <a:cubicBezTo>
                  <a:pt x="7" y="114"/>
                  <a:pt x="7" y="114"/>
                  <a:pt x="7" y="114"/>
                </a:cubicBezTo>
                <a:cubicBezTo>
                  <a:pt x="7" y="114"/>
                  <a:pt x="5" y="110"/>
                  <a:pt x="15" y="105"/>
                </a:cubicBezTo>
                <a:cubicBezTo>
                  <a:pt x="41" y="91"/>
                  <a:pt x="41" y="91"/>
                  <a:pt x="41" y="91"/>
                </a:cubicBezTo>
                <a:cubicBezTo>
                  <a:pt x="41" y="91"/>
                  <a:pt x="49" y="81"/>
                  <a:pt x="50" y="80"/>
                </a:cubicBezTo>
                <a:cubicBezTo>
                  <a:pt x="51" y="79"/>
                  <a:pt x="59" y="79"/>
                  <a:pt x="56" y="75"/>
                </a:cubicBezTo>
                <a:cubicBezTo>
                  <a:pt x="53" y="72"/>
                  <a:pt x="50" y="68"/>
                  <a:pt x="49" y="63"/>
                </a:cubicBezTo>
                <a:cubicBezTo>
                  <a:pt x="49" y="63"/>
                  <a:pt x="48" y="63"/>
                  <a:pt x="48" y="63"/>
                </a:cubicBezTo>
                <a:cubicBezTo>
                  <a:pt x="48" y="62"/>
                  <a:pt x="48" y="61"/>
                  <a:pt x="47" y="61"/>
                </a:cubicBezTo>
                <a:cubicBezTo>
                  <a:pt x="47" y="61"/>
                  <a:pt x="46" y="62"/>
                  <a:pt x="45" y="56"/>
                </a:cubicBezTo>
                <a:cubicBezTo>
                  <a:pt x="45" y="56"/>
                  <a:pt x="35" y="44"/>
                  <a:pt x="44" y="44"/>
                </a:cubicBezTo>
                <a:cubicBezTo>
                  <a:pt x="44" y="44"/>
                  <a:pt x="36" y="28"/>
                  <a:pt x="49" y="16"/>
                </a:cubicBezTo>
                <a:cubicBezTo>
                  <a:pt x="49" y="16"/>
                  <a:pt x="64" y="0"/>
                  <a:pt x="82" y="12"/>
                </a:cubicBezTo>
                <a:cubicBezTo>
                  <a:pt x="82" y="12"/>
                  <a:pt x="85" y="13"/>
                  <a:pt x="88" y="16"/>
                </a:cubicBezTo>
                <a:cubicBezTo>
                  <a:pt x="89" y="17"/>
                  <a:pt x="90" y="18"/>
                  <a:pt x="90" y="18"/>
                </a:cubicBezTo>
                <a:cubicBezTo>
                  <a:pt x="102" y="30"/>
                  <a:pt x="93" y="46"/>
                  <a:pt x="93" y="46"/>
                </a:cubicBezTo>
                <a:cubicBezTo>
                  <a:pt x="102" y="46"/>
                  <a:pt x="92" y="58"/>
                  <a:pt x="92" y="58"/>
                </a:cubicBezTo>
                <a:cubicBezTo>
                  <a:pt x="92" y="61"/>
                  <a:pt x="91" y="62"/>
                  <a:pt x="90" y="63"/>
                </a:cubicBezTo>
                <a:cubicBezTo>
                  <a:pt x="89" y="68"/>
                  <a:pt x="86" y="72"/>
                  <a:pt x="82" y="75"/>
                </a:cubicBezTo>
                <a:cubicBezTo>
                  <a:pt x="77" y="79"/>
                  <a:pt x="81" y="78"/>
                  <a:pt x="86" y="80"/>
                </a:cubicBezTo>
                <a:cubicBezTo>
                  <a:pt x="97" y="91"/>
                  <a:pt x="97" y="91"/>
                  <a:pt x="97" y="91"/>
                </a:cubicBezTo>
                <a:cubicBezTo>
                  <a:pt x="122" y="105"/>
                  <a:pt x="122" y="105"/>
                  <a:pt x="122" y="105"/>
                </a:cubicBezTo>
                <a:cubicBezTo>
                  <a:pt x="132" y="110"/>
                  <a:pt x="130" y="114"/>
                  <a:pt x="130" y="114"/>
                </a:cubicBezTo>
                <a:cubicBezTo>
                  <a:pt x="137" y="141"/>
                  <a:pt x="137" y="141"/>
                  <a:pt x="137" y="141"/>
                </a:cubicBezTo>
                <a:lnTo>
                  <a:pt x="137"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0"/>
          <p:cNvSpPr>
            <a:spLocks noEditPoints="1"/>
          </p:cNvSpPr>
          <p:nvPr/>
        </p:nvSpPr>
        <p:spPr bwMode="auto">
          <a:xfrm>
            <a:off x="5828324" y="3395394"/>
            <a:ext cx="540612" cy="518256"/>
          </a:xfrm>
          <a:custGeom>
            <a:avLst/>
            <a:gdLst>
              <a:gd name="T0" fmla="*/ 125 w 134"/>
              <a:gd name="T1" fmla="*/ 90 h 128"/>
              <a:gd name="T2" fmla="*/ 81 w 134"/>
              <a:gd name="T3" fmla="*/ 30 h 128"/>
              <a:gd name="T4" fmla="*/ 74 w 134"/>
              <a:gd name="T5" fmla="*/ 28 h 128"/>
              <a:gd name="T6" fmla="*/ 69 w 134"/>
              <a:gd name="T7" fmla="*/ 28 h 128"/>
              <a:gd name="T8" fmla="*/ 69 w 134"/>
              <a:gd name="T9" fmla="*/ 28 h 128"/>
              <a:gd name="T10" fmla="*/ 9 w 134"/>
              <a:gd name="T11" fmla="*/ 90 h 128"/>
              <a:gd name="T12" fmla="*/ 13 w 134"/>
              <a:gd name="T13" fmla="*/ 127 h 128"/>
              <a:gd name="T14" fmla="*/ 32 w 134"/>
              <a:gd name="T15" fmla="*/ 128 h 128"/>
              <a:gd name="T16" fmla="*/ 115 w 134"/>
              <a:gd name="T17" fmla="*/ 128 h 128"/>
              <a:gd name="T18" fmla="*/ 117 w 134"/>
              <a:gd name="T19" fmla="*/ 127 h 128"/>
              <a:gd name="T20" fmla="*/ 121 w 134"/>
              <a:gd name="T21" fmla="*/ 127 h 128"/>
              <a:gd name="T22" fmla="*/ 125 w 134"/>
              <a:gd name="T23" fmla="*/ 90 h 128"/>
              <a:gd name="T24" fmla="*/ 70 w 134"/>
              <a:gd name="T25" fmla="*/ 100 h 128"/>
              <a:gd name="T26" fmla="*/ 70 w 134"/>
              <a:gd name="T27" fmla="*/ 107 h 128"/>
              <a:gd name="T28" fmla="*/ 64 w 134"/>
              <a:gd name="T29" fmla="*/ 107 h 128"/>
              <a:gd name="T30" fmla="*/ 64 w 134"/>
              <a:gd name="T31" fmla="*/ 101 h 128"/>
              <a:gd name="T32" fmla="*/ 52 w 134"/>
              <a:gd name="T33" fmla="*/ 98 h 128"/>
              <a:gd name="T34" fmla="*/ 54 w 134"/>
              <a:gd name="T35" fmla="*/ 90 h 128"/>
              <a:gd name="T36" fmla="*/ 65 w 134"/>
              <a:gd name="T37" fmla="*/ 93 h 128"/>
              <a:gd name="T38" fmla="*/ 72 w 134"/>
              <a:gd name="T39" fmla="*/ 88 h 128"/>
              <a:gd name="T40" fmla="*/ 65 w 134"/>
              <a:gd name="T41" fmla="*/ 83 h 128"/>
              <a:gd name="T42" fmla="*/ 52 w 134"/>
              <a:gd name="T43" fmla="*/ 70 h 128"/>
              <a:gd name="T44" fmla="*/ 64 w 134"/>
              <a:gd name="T45" fmla="*/ 58 h 128"/>
              <a:gd name="T46" fmla="*/ 64 w 134"/>
              <a:gd name="T47" fmla="*/ 51 h 128"/>
              <a:gd name="T48" fmla="*/ 71 w 134"/>
              <a:gd name="T49" fmla="*/ 51 h 128"/>
              <a:gd name="T50" fmla="*/ 71 w 134"/>
              <a:gd name="T51" fmla="*/ 57 h 128"/>
              <a:gd name="T52" fmla="*/ 81 w 134"/>
              <a:gd name="T53" fmla="*/ 60 h 128"/>
              <a:gd name="T54" fmla="*/ 79 w 134"/>
              <a:gd name="T55" fmla="*/ 67 h 128"/>
              <a:gd name="T56" fmla="*/ 69 w 134"/>
              <a:gd name="T57" fmla="*/ 65 h 128"/>
              <a:gd name="T58" fmla="*/ 63 w 134"/>
              <a:gd name="T59" fmla="*/ 69 h 128"/>
              <a:gd name="T60" fmla="*/ 71 w 134"/>
              <a:gd name="T61" fmla="*/ 75 h 128"/>
              <a:gd name="T62" fmla="*/ 83 w 134"/>
              <a:gd name="T63" fmla="*/ 88 h 128"/>
              <a:gd name="T64" fmla="*/ 70 w 134"/>
              <a:gd name="T65" fmla="*/ 100 h 128"/>
              <a:gd name="T66" fmla="*/ 32 w 134"/>
              <a:gd name="T67" fmla="*/ 3 h 128"/>
              <a:gd name="T68" fmla="*/ 34 w 134"/>
              <a:gd name="T69" fmla="*/ 0 h 128"/>
              <a:gd name="T70" fmla="*/ 98 w 134"/>
              <a:gd name="T71" fmla="*/ 0 h 128"/>
              <a:gd name="T72" fmla="*/ 100 w 134"/>
              <a:gd name="T73" fmla="*/ 3 h 128"/>
              <a:gd name="T74" fmla="*/ 71 w 134"/>
              <a:gd name="T75" fmla="*/ 24 h 128"/>
              <a:gd name="T76" fmla="*/ 61 w 134"/>
              <a:gd name="T77" fmla="*/ 24 h 128"/>
              <a:gd name="T78" fmla="*/ 32 w 134"/>
              <a:gd name="T7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128">
                <a:moveTo>
                  <a:pt x="125" y="90"/>
                </a:moveTo>
                <a:cubicBezTo>
                  <a:pt x="112" y="49"/>
                  <a:pt x="93" y="35"/>
                  <a:pt x="81" y="30"/>
                </a:cubicBezTo>
                <a:cubicBezTo>
                  <a:pt x="78" y="29"/>
                  <a:pt x="76" y="28"/>
                  <a:pt x="74" y="28"/>
                </a:cubicBezTo>
                <a:cubicBezTo>
                  <a:pt x="71" y="28"/>
                  <a:pt x="70" y="28"/>
                  <a:pt x="69" y="28"/>
                </a:cubicBezTo>
                <a:cubicBezTo>
                  <a:pt x="69" y="28"/>
                  <a:pt x="69" y="28"/>
                  <a:pt x="69" y="28"/>
                </a:cubicBezTo>
                <a:cubicBezTo>
                  <a:pt x="69" y="28"/>
                  <a:pt x="28" y="21"/>
                  <a:pt x="9" y="90"/>
                </a:cubicBezTo>
                <a:cubicBezTo>
                  <a:pt x="9" y="90"/>
                  <a:pt x="0" y="125"/>
                  <a:pt x="13" y="127"/>
                </a:cubicBezTo>
                <a:cubicBezTo>
                  <a:pt x="13" y="127"/>
                  <a:pt x="16" y="128"/>
                  <a:pt x="32" y="128"/>
                </a:cubicBezTo>
                <a:cubicBezTo>
                  <a:pt x="115" y="128"/>
                  <a:pt x="115" y="128"/>
                  <a:pt x="115" y="128"/>
                </a:cubicBezTo>
                <a:cubicBezTo>
                  <a:pt x="116" y="128"/>
                  <a:pt x="116" y="128"/>
                  <a:pt x="117" y="127"/>
                </a:cubicBezTo>
                <a:cubicBezTo>
                  <a:pt x="120" y="127"/>
                  <a:pt x="121" y="127"/>
                  <a:pt x="121" y="127"/>
                </a:cubicBezTo>
                <a:cubicBezTo>
                  <a:pt x="134" y="124"/>
                  <a:pt x="125" y="90"/>
                  <a:pt x="125" y="90"/>
                </a:cubicBezTo>
                <a:close/>
                <a:moveTo>
                  <a:pt x="70" y="100"/>
                </a:moveTo>
                <a:cubicBezTo>
                  <a:pt x="70" y="107"/>
                  <a:pt x="70" y="107"/>
                  <a:pt x="70" y="107"/>
                </a:cubicBezTo>
                <a:cubicBezTo>
                  <a:pt x="64" y="107"/>
                  <a:pt x="64" y="107"/>
                  <a:pt x="64" y="107"/>
                </a:cubicBezTo>
                <a:cubicBezTo>
                  <a:pt x="64" y="101"/>
                  <a:pt x="64" y="101"/>
                  <a:pt x="64" y="101"/>
                </a:cubicBezTo>
                <a:cubicBezTo>
                  <a:pt x="59" y="100"/>
                  <a:pt x="55" y="99"/>
                  <a:pt x="52" y="98"/>
                </a:cubicBezTo>
                <a:cubicBezTo>
                  <a:pt x="54" y="90"/>
                  <a:pt x="54" y="90"/>
                  <a:pt x="54" y="90"/>
                </a:cubicBezTo>
                <a:cubicBezTo>
                  <a:pt x="57" y="91"/>
                  <a:pt x="61" y="93"/>
                  <a:pt x="65" y="93"/>
                </a:cubicBezTo>
                <a:cubicBezTo>
                  <a:pt x="69" y="93"/>
                  <a:pt x="72" y="91"/>
                  <a:pt x="72" y="88"/>
                </a:cubicBezTo>
                <a:cubicBezTo>
                  <a:pt x="72" y="86"/>
                  <a:pt x="70" y="84"/>
                  <a:pt x="65" y="83"/>
                </a:cubicBezTo>
                <a:cubicBezTo>
                  <a:pt x="57" y="80"/>
                  <a:pt x="52" y="77"/>
                  <a:pt x="52" y="70"/>
                </a:cubicBezTo>
                <a:cubicBezTo>
                  <a:pt x="52" y="64"/>
                  <a:pt x="57" y="59"/>
                  <a:pt x="64" y="58"/>
                </a:cubicBezTo>
                <a:cubicBezTo>
                  <a:pt x="64" y="51"/>
                  <a:pt x="64" y="51"/>
                  <a:pt x="64" y="51"/>
                </a:cubicBezTo>
                <a:cubicBezTo>
                  <a:pt x="71" y="51"/>
                  <a:pt x="71" y="51"/>
                  <a:pt x="71" y="51"/>
                </a:cubicBezTo>
                <a:cubicBezTo>
                  <a:pt x="71" y="57"/>
                  <a:pt x="71" y="57"/>
                  <a:pt x="71" y="57"/>
                </a:cubicBezTo>
                <a:cubicBezTo>
                  <a:pt x="75" y="57"/>
                  <a:pt x="78" y="58"/>
                  <a:pt x="81" y="60"/>
                </a:cubicBezTo>
                <a:cubicBezTo>
                  <a:pt x="79" y="67"/>
                  <a:pt x="79" y="67"/>
                  <a:pt x="79" y="67"/>
                </a:cubicBezTo>
                <a:cubicBezTo>
                  <a:pt x="77" y="66"/>
                  <a:pt x="74" y="65"/>
                  <a:pt x="69" y="65"/>
                </a:cubicBezTo>
                <a:cubicBezTo>
                  <a:pt x="64" y="65"/>
                  <a:pt x="63" y="67"/>
                  <a:pt x="63" y="69"/>
                </a:cubicBezTo>
                <a:cubicBezTo>
                  <a:pt x="63" y="71"/>
                  <a:pt x="65" y="72"/>
                  <a:pt x="71" y="75"/>
                </a:cubicBezTo>
                <a:cubicBezTo>
                  <a:pt x="79" y="78"/>
                  <a:pt x="83" y="81"/>
                  <a:pt x="83" y="88"/>
                </a:cubicBezTo>
                <a:cubicBezTo>
                  <a:pt x="83" y="94"/>
                  <a:pt x="78" y="99"/>
                  <a:pt x="70" y="100"/>
                </a:cubicBezTo>
                <a:close/>
                <a:moveTo>
                  <a:pt x="32" y="3"/>
                </a:moveTo>
                <a:cubicBezTo>
                  <a:pt x="31" y="0"/>
                  <a:pt x="34" y="0"/>
                  <a:pt x="34" y="0"/>
                </a:cubicBezTo>
                <a:cubicBezTo>
                  <a:pt x="98" y="0"/>
                  <a:pt x="98" y="0"/>
                  <a:pt x="98" y="0"/>
                </a:cubicBezTo>
                <a:cubicBezTo>
                  <a:pt x="98" y="0"/>
                  <a:pt x="101" y="0"/>
                  <a:pt x="100" y="3"/>
                </a:cubicBezTo>
                <a:cubicBezTo>
                  <a:pt x="100" y="3"/>
                  <a:pt x="88" y="23"/>
                  <a:pt x="71" y="24"/>
                </a:cubicBezTo>
                <a:cubicBezTo>
                  <a:pt x="61" y="24"/>
                  <a:pt x="61" y="24"/>
                  <a:pt x="61" y="24"/>
                </a:cubicBezTo>
                <a:cubicBezTo>
                  <a:pt x="44" y="23"/>
                  <a:pt x="32" y="3"/>
                  <a:pt x="3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8" name="组合 27"/>
          <p:cNvGrpSpPr/>
          <p:nvPr/>
        </p:nvGrpSpPr>
        <p:grpSpPr>
          <a:xfrm>
            <a:off x="9753579" y="3429000"/>
            <a:ext cx="520196" cy="518289"/>
            <a:chOff x="8328626" y="5747201"/>
            <a:chExt cx="453979" cy="452315"/>
          </a:xfrm>
          <a:solidFill>
            <a:schemeClr val="bg1"/>
          </a:solidFill>
        </p:grpSpPr>
        <p:sp>
          <p:nvSpPr>
            <p:cNvPr id="26" name="Freeform 236"/>
            <p:cNvSpPr>
              <a:spLocks/>
            </p:cNvSpPr>
            <p:nvPr/>
          </p:nvSpPr>
          <p:spPr bwMode="auto">
            <a:xfrm>
              <a:off x="8328626" y="5747201"/>
              <a:ext cx="440675" cy="442338"/>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37"/>
            <p:cNvSpPr>
              <a:spLocks/>
            </p:cNvSpPr>
            <p:nvPr/>
          </p:nvSpPr>
          <p:spPr bwMode="auto">
            <a:xfrm>
              <a:off x="8453346" y="5870257"/>
              <a:ext cx="329259" cy="329259"/>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9" name="组合 28"/>
          <p:cNvGrpSpPr/>
          <p:nvPr/>
        </p:nvGrpSpPr>
        <p:grpSpPr>
          <a:xfrm>
            <a:off x="3868631" y="3369366"/>
            <a:ext cx="560326" cy="597801"/>
            <a:chOff x="6025477" y="5703965"/>
            <a:chExt cx="522158" cy="557080"/>
          </a:xfrm>
          <a:solidFill>
            <a:schemeClr val="bg1"/>
          </a:solidFill>
        </p:grpSpPr>
        <p:sp>
          <p:nvSpPr>
            <p:cNvPr id="30" name="Freeform 348"/>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49"/>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50"/>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351"/>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52"/>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53"/>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354"/>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55"/>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56"/>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57"/>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58"/>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1" name="文本框 40"/>
          <p:cNvSpPr txBox="1"/>
          <p:nvPr/>
        </p:nvSpPr>
        <p:spPr>
          <a:xfrm>
            <a:off x="1596886" y="4338623"/>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1353046" y="4707955"/>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43" name="文本框 42"/>
          <p:cNvSpPr txBox="1"/>
          <p:nvPr/>
        </p:nvSpPr>
        <p:spPr>
          <a:xfrm>
            <a:off x="3564177" y="1743372"/>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3320337" y="2112704"/>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47" name="文本框 46"/>
          <p:cNvSpPr txBox="1"/>
          <p:nvPr/>
        </p:nvSpPr>
        <p:spPr>
          <a:xfrm>
            <a:off x="7463183" y="1743372"/>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8" name="文本框 47"/>
          <p:cNvSpPr txBox="1"/>
          <p:nvPr/>
        </p:nvSpPr>
        <p:spPr>
          <a:xfrm>
            <a:off x="7219343" y="2112704"/>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49" name="文本框 48"/>
          <p:cNvSpPr txBox="1"/>
          <p:nvPr/>
        </p:nvSpPr>
        <p:spPr>
          <a:xfrm>
            <a:off x="5452598" y="4338623"/>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0" name="文本框 49"/>
          <p:cNvSpPr txBox="1"/>
          <p:nvPr/>
        </p:nvSpPr>
        <p:spPr>
          <a:xfrm>
            <a:off x="5208758" y="4707955"/>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
        <p:nvSpPr>
          <p:cNvPr id="51" name="文本框 50"/>
          <p:cNvSpPr txBox="1"/>
          <p:nvPr/>
        </p:nvSpPr>
        <p:spPr>
          <a:xfrm>
            <a:off x="9396220" y="4338623"/>
            <a:ext cx="1219200"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2" name="文本框 51"/>
          <p:cNvSpPr txBox="1"/>
          <p:nvPr/>
        </p:nvSpPr>
        <p:spPr>
          <a:xfrm>
            <a:off x="9152380" y="4707955"/>
            <a:ext cx="1706880" cy="892552"/>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a:t>
            </a:r>
          </a:p>
        </p:txBody>
      </p:sp>
    </p:spTree>
    <p:extLst>
      <p:ext uri="{BB962C8B-B14F-4D97-AF65-F5344CB8AC3E}">
        <p14:creationId xmlns:p14="http://schemas.microsoft.com/office/powerpoint/2010/main" val="1143478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3366" y="1786301"/>
            <a:ext cx="4488115" cy="3869063"/>
            <a:chOff x="2097157" y="1786301"/>
            <a:chExt cx="4488115" cy="3869063"/>
          </a:xfrm>
        </p:grpSpPr>
        <p:sp>
          <p:nvSpPr>
            <p:cNvPr id="3" name="任意多边形 2"/>
            <p:cNvSpPr/>
            <p:nvPr/>
          </p:nvSpPr>
          <p:spPr>
            <a:xfrm>
              <a:off x="3922965" y="1786301"/>
              <a:ext cx="836501" cy="721121"/>
            </a:xfrm>
            <a:custGeom>
              <a:avLst/>
              <a:gdLst>
                <a:gd name="connsiteX0" fmla="*/ 418250 w 836501"/>
                <a:gd name="connsiteY0" fmla="*/ 0 h 721121"/>
                <a:gd name="connsiteX1" fmla="*/ 836501 w 836501"/>
                <a:gd name="connsiteY1" fmla="*/ 721121 h 721121"/>
                <a:gd name="connsiteX2" fmla="*/ 0 w 836501"/>
                <a:gd name="connsiteY2" fmla="*/ 721121 h 721121"/>
                <a:gd name="connsiteX3" fmla="*/ 418250 w 836501"/>
                <a:gd name="connsiteY3" fmla="*/ 0 h 721121"/>
              </a:gdLst>
              <a:ahLst/>
              <a:cxnLst>
                <a:cxn ang="0">
                  <a:pos x="connsiteX0" y="connsiteY0"/>
                </a:cxn>
                <a:cxn ang="0">
                  <a:pos x="connsiteX1" y="connsiteY1"/>
                </a:cxn>
                <a:cxn ang="0">
                  <a:pos x="connsiteX2" y="connsiteY2"/>
                </a:cxn>
                <a:cxn ang="0">
                  <a:pos x="connsiteX3" y="connsiteY3"/>
                </a:cxn>
              </a:cxnLst>
              <a:rect l="l" t="t" r="r" b="b"/>
              <a:pathLst>
                <a:path w="836501" h="721121">
                  <a:moveTo>
                    <a:pt x="418250" y="0"/>
                  </a:moveTo>
                  <a:lnTo>
                    <a:pt x="836501" y="721121"/>
                  </a:lnTo>
                  <a:lnTo>
                    <a:pt x="0" y="721121"/>
                  </a:lnTo>
                  <a:lnTo>
                    <a:pt x="418250" y="0"/>
                  </a:lnTo>
                  <a:close/>
                </a:path>
              </a:pathLst>
            </a:cu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3475891" y="2606813"/>
              <a:ext cx="1730648" cy="671425"/>
            </a:xfrm>
            <a:custGeom>
              <a:avLst/>
              <a:gdLst>
                <a:gd name="connsiteX0" fmla="*/ 389427 w 1730648"/>
                <a:gd name="connsiteY0" fmla="*/ 0 h 671425"/>
                <a:gd name="connsiteX1" fmla="*/ 1341221 w 1730648"/>
                <a:gd name="connsiteY1" fmla="*/ 0 h 671425"/>
                <a:gd name="connsiteX2" fmla="*/ 1730648 w 1730648"/>
                <a:gd name="connsiteY2" fmla="*/ 671425 h 671425"/>
                <a:gd name="connsiteX3" fmla="*/ 0 w 1730648"/>
                <a:gd name="connsiteY3" fmla="*/ 671425 h 671425"/>
                <a:gd name="connsiteX4" fmla="*/ 389427 w 1730648"/>
                <a:gd name="connsiteY4" fmla="*/ 0 h 671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648" h="671425">
                  <a:moveTo>
                    <a:pt x="389427" y="0"/>
                  </a:moveTo>
                  <a:lnTo>
                    <a:pt x="1341221" y="0"/>
                  </a:lnTo>
                  <a:lnTo>
                    <a:pt x="1730648" y="671425"/>
                  </a:lnTo>
                  <a:lnTo>
                    <a:pt x="0" y="671425"/>
                  </a:lnTo>
                  <a:lnTo>
                    <a:pt x="389427" y="0"/>
                  </a:lnTo>
                  <a:close/>
                </a:path>
              </a:pathLst>
            </a:cu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3028818" y="3377629"/>
              <a:ext cx="2624794" cy="671425"/>
            </a:xfrm>
            <a:custGeom>
              <a:avLst/>
              <a:gdLst>
                <a:gd name="connsiteX0" fmla="*/ 389426 w 2624794"/>
                <a:gd name="connsiteY0" fmla="*/ 0 h 671425"/>
                <a:gd name="connsiteX1" fmla="*/ 2235368 w 2624794"/>
                <a:gd name="connsiteY1" fmla="*/ 0 h 671425"/>
                <a:gd name="connsiteX2" fmla="*/ 2624794 w 2624794"/>
                <a:gd name="connsiteY2" fmla="*/ 671425 h 671425"/>
                <a:gd name="connsiteX3" fmla="*/ 0 w 2624794"/>
                <a:gd name="connsiteY3" fmla="*/ 671425 h 671425"/>
                <a:gd name="connsiteX4" fmla="*/ 389426 w 2624794"/>
                <a:gd name="connsiteY4" fmla="*/ 0 h 671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4794" h="671425">
                  <a:moveTo>
                    <a:pt x="389426" y="0"/>
                  </a:moveTo>
                  <a:lnTo>
                    <a:pt x="2235368" y="0"/>
                  </a:lnTo>
                  <a:lnTo>
                    <a:pt x="2624794" y="671425"/>
                  </a:lnTo>
                  <a:lnTo>
                    <a:pt x="0" y="671425"/>
                  </a:lnTo>
                  <a:lnTo>
                    <a:pt x="389426" y="0"/>
                  </a:lnTo>
                  <a:close/>
                </a:path>
              </a:pathLst>
            </a:cu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581744" y="4148445"/>
              <a:ext cx="3518942" cy="671425"/>
            </a:xfrm>
            <a:custGeom>
              <a:avLst/>
              <a:gdLst>
                <a:gd name="connsiteX0" fmla="*/ 389427 w 3518942"/>
                <a:gd name="connsiteY0" fmla="*/ 0 h 671425"/>
                <a:gd name="connsiteX1" fmla="*/ 3129515 w 3518942"/>
                <a:gd name="connsiteY1" fmla="*/ 0 h 671425"/>
                <a:gd name="connsiteX2" fmla="*/ 3518942 w 3518942"/>
                <a:gd name="connsiteY2" fmla="*/ 671425 h 671425"/>
                <a:gd name="connsiteX3" fmla="*/ 0 w 3518942"/>
                <a:gd name="connsiteY3" fmla="*/ 671425 h 671425"/>
                <a:gd name="connsiteX4" fmla="*/ 389427 w 3518942"/>
                <a:gd name="connsiteY4" fmla="*/ 0 h 671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942" h="671425">
                  <a:moveTo>
                    <a:pt x="389427" y="0"/>
                  </a:moveTo>
                  <a:lnTo>
                    <a:pt x="3129515" y="0"/>
                  </a:lnTo>
                  <a:lnTo>
                    <a:pt x="3518942" y="671425"/>
                  </a:lnTo>
                  <a:lnTo>
                    <a:pt x="0" y="671425"/>
                  </a:lnTo>
                  <a:lnTo>
                    <a:pt x="389427" y="0"/>
                  </a:lnTo>
                  <a:close/>
                </a:path>
              </a:pathLst>
            </a:cu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2097157" y="4919261"/>
              <a:ext cx="4488115" cy="736103"/>
            </a:xfrm>
            <a:custGeom>
              <a:avLst/>
              <a:gdLst>
                <a:gd name="connsiteX0" fmla="*/ 426940 w 4488115"/>
                <a:gd name="connsiteY0" fmla="*/ 0 h 736103"/>
                <a:gd name="connsiteX1" fmla="*/ 4061175 w 4488115"/>
                <a:gd name="connsiteY1" fmla="*/ 0 h 736103"/>
                <a:gd name="connsiteX2" fmla="*/ 4488115 w 4488115"/>
                <a:gd name="connsiteY2" fmla="*/ 736103 h 736103"/>
                <a:gd name="connsiteX3" fmla="*/ 0 w 4488115"/>
                <a:gd name="connsiteY3" fmla="*/ 736103 h 736103"/>
                <a:gd name="connsiteX4" fmla="*/ 426940 w 4488115"/>
                <a:gd name="connsiteY4" fmla="*/ 0 h 73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8115" h="736103">
                  <a:moveTo>
                    <a:pt x="426940" y="0"/>
                  </a:moveTo>
                  <a:lnTo>
                    <a:pt x="4061175" y="0"/>
                  </a:lnTo>
                  <a:lnTo>
                    <a:pt x="4488115" y="736103"/>
                  </a:lnTo>
                  <a:lnTo>
                    <a:pt x="0" y="736103"/>
                  </a:lnTo>
                  <a:lnTo>
                    <a:pt x="426940" y="0"/>
                  </a:lnTo>
                  <a:close/>
                </a:path>
              </a:pathLst>
            </a:cu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9" name="组合 8"/>
          <p:cNvGrpSpPr/>
          <p:nvPr/>
        </p:nvGrpSpPr>
        <p:grpSpPr>
          <a:xfrm flipV="1">
            <a:off x="5477876" y="942197"/>
            <a:ext cx="1236248" cy="75524"/>
            <a:chOff x="4023692" y="4894277"/>
            <a:chExt cx="1964495" cy="120014"/>
          </a:xfrm>
        </p:grpSpPr>
        <p:sp>
          <p:nvSpPr>
            <p:cNvPr id="10" name="矩形 9"/>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6559826" y="1878495"/>
            <a:ext cx="765313" cy="765313"/>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559826" y="2882348"/>
            <a:ext cx="765313" cy="765313"/>
          </a:xfrm>
          <a:prstGeom prst="ellipse">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559826" y="3886201"/>
            <a:ext cx="765313" cy="765313"/>
          </a:xfrm>
          <a:prstGeom prst="ellipse">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559826" y="4890054"/>
            <a:ext cx="765313" cy="765313"/>
          </a:xfrm>
          <a:prstGeom prst="ellipse">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flipH="1">
            <a:off x="1074682" y="1786301"/>
            <a:ext cx="2251810" cy="3869063"/>
          </a:xfrm>
          <a:prstGeom prst="rtTriangle">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774869" y="2050106"/>
            <a:ext cx="335226" cy="422091"/>
            <a:chOff x="6098443" y="4495115"/>
            <a:chExt cx="378388" cy="476437"/>
          </a:xfrm>
          <a:solidFill>
            <a:schemeClr val="bg1"/>
          </a:solidFill>
        </p:grpSpPr>
        <p:sp>
          <p:nvSpPr>
            <p:cNvPr id="22" name="Freeform 66"/>
            <p:cNvSpPr>
              <a:spLocks noEditPoints="1"/>
            </p:cNvSpPr>
            <p:nvPr/>
          </p:nvSpPr>
          <p:spPr bwMode="auto">
            <a:xfrm>
              <a:off x="6098443" y="4495115"/>
              <a:ext cx="378388" cy="476437"/>
            </a:xfrm>
            <a:custGeom>
              <a:avLst/>
              <a:gdLst>
                <a:gd name="T0" fmla="*/ 0 w 138"/>
                <a:gd name="T1" fmla="*/ 69 h 174"/>
                <a:gd name="T2" fmla="*/ 138 w 138"/>
                <a:gd name="T3" fmla="*/ 69 h 174"/>
                <a:gd name="T4" fmla="*/ 114 w 138"/>
                <a:gd name="T5" fmla="*/ 81 h 174"/>
                <a:gd name="T6" fmla="*/ 110 w 138"/>
                <a:gd name="T7" fmla="*/ 89 h 174"/>
                <a:gd name="T8" fmla="*/ 101 w 138"/>
                <a:gd name="T9" fmla="*/ 89 h 174"/>
                <a:gd name="T10" fmla="*/ 101 w 138"/>
                <a:gd name="T11" fmla="*/ 101 h 174"/>
                <a:gd name="T12" fmla="*/ 94 w 138"/>
                <a:gd name="T13" fmla="*/ 107 h 174"/>
                <a:gd name="T14" fmla="*/ 85 w 138"/>
                <a:gd name="T15" fmla="*/ 102 h 174"/>
                <a:gd name="T16" fmla="*/ 79 w 138"/>
                <a:gd name="T17" fmla="*/ 112 h 174"/>
                <a:gd name="T18" fmla="*/ 70 w 138"/>
                <a:gd name="T19" fmla="*/ 114 h 174"/>
                <a:gd name="T20" fmla="*/ 65 w 138"/>
                <a:gd name="T21" fmla="*/ 105 h 174"/>
                <a:gd name="T22" fmla="*/ 55 w 138"/>
                <a:gd name="T23" fmla="*/ 111 h 174"/>
                <a:gd name="T24" fmla="*/ 47 w 138"/>
                <a:gd name="T25" fmla="*/ 108 h 174"/>
                <a:gd name="T26" fmla="*/ 47 w 138"/>
                <a:gd name="T27" fmla="*/ 98 h 174"/>
                <a:gd name="T28" fmla="*/ 35 w 138"/>
                <a:gd name="T29" fmla="*/ 98 h 174"/>
                <a:gd name="T30" fmla="*/ 29 w 138"/>
                <a:gd name="T31" fmla="*/ 91 h 174"/>
                <a:gd name="T32" fmla="*/ 34 w 138"/>
                <a:gd name="T33" fmla="*/ 83 h 174"/>
                <a:gd name="T34" fmla="*/ 24 w 138"/>
                <a:gd name="T35" fmla="*/ 77 h 174"/>
                <a:gd name="T36" fmla="*/ 23 w 138"/>
                <a:gd name="T37" fmla="*/ 68 h 174"/>
                <a:gd name="T38" fmla="*/ 31 w 138"/>
                <a:gd name="T39" fmla="*/ 63 h 174"/>
                <a:gd name="T40" fmla="*/ 25 w 138"/>
                <a:gd name="T41" fmla="*/ 53 h 174"/>
                <a:gd name="T42" fmla="*/ 28 w 138"/>
                <a:gd name="T43" fmla="*/ 45 h 174"/>
                <a:gd name="T44" fmla="*/ 38 w 138"/>
                <a:gd name="T45" fmla="*/ 44 h 174"/>
                <a:gd name="T46" fmla="*/ 38 w 138"/>
                <a:gd name="T47" fmla="*/ 32 h 174"/>
                <a:gd name="T48" fmla="*/ 45 w 138"/>
                <a:gd name="T49" fmla="*/ 27 h 174"/>
                <a:gd name="T50" fmla="*/ 54 w 138"/>
                <a:gd name="T51" fmla="*/ 32 h 174"/>
                <a:gd name="T52" fmla="*/ 59 w 138"/>
                <a:gd name="T53" fmla="*/ 21 h 174"/>
                <a:gd name="T54" fmla="*/ 68 w 138"/>
                <a:gd name="T55" fmla="*/ 20 h 174"/>
                <a:gd name="T56" fmla="*/ 73 w 138"/>
                <a:gd name="T57" fmla="*/ 29 h 174"/>
                <a:gd name="T58" fmla="*/ 83 w 138"/>
                <a:gd name="T59" fmla="*/ 22 h 174"/>
                <a:gd name="T60" fmla="*/ 92 w 138"/>
                <a:gd name="T61" fmla="*/ 26 h 174"/>
                <a:gd name="T62" fmla="*/ 92 w 138"/>
                <a:gd name="T63" fmla="*/ 36 h 174"/>
                <a:gd name="T64" fmla="*/ 104 w 138"/>
                <a:gd name="T65" fmla="*/ 35 h 174"/>
                <a:gd name="T66" fmla="*/ 109 w 138"/>
                <a:gd name="T67" fmla="*/ 43 h 174"/>
                <a:gd name="T68" fmla="*/ 105 w 138"/>
                <a:gd name="T69" fmla="*/ 51 h 174"/>
                <a:gd name="T70" fmla="*/ 115 w 138"/>
                <a:gd name="T71" fmla="*/ 57 h 174"/>
                <a:gd name="T72" fmla="*/ 116 w 138"/>
                <a:gd name="T73" fmla="*/ 66 h 174"/>
                <a:gd name="T74" fmla="*/ 108 w 138"/>
                <a:gd name="T75" fmla="*/ 71 h 174"/>
                <a:gd name="T76" fmla="*/ 114 w 138"/>
                <a:gd name="T77" fmla="*/ 8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174">
                  <a:moveTo>
                    <a:pt x="69" y="0"/>
                  </a:moveTo>
                  <a:cubicBezTo>
                    <a:pt x="31" y="0"/>
                    <a:pt x="0" y="31"/>
                    <a:pt x="0" y="69"/>
                  </a:cubicBezTo>
                  <a:cubicBezTo>
                    <a:pt x="0" y="107"/>
                    <a:pt x="69" y="174"/>
                    <a:pt x="69" y="174"/>
                  </a:cubicBezTo>
                  <a:cubicBezTo>
                    <a:pt x="69" y="174"/>
                    <a:pt x="138" y="107"/>
                    <a:pt x="138" y="69"/>
                  </a:cubicBezTo>
                  <a:cubicBezTo>
                    <a:pt x="138" y="31"/>
                    <a:pt x="107" y="0"/>
                    <a:pt x="69" y="0"/>
                  </a:cubicBezTo>
                  <a:close/>
                  <a:moveTo>
                    <a:pt x="114" y="81"/>
                  </a:moveTo>
                  <a:cubicBezTo>
                    <a:pt x="113" y="83"/>
                    <a:pt x="113" y="83"/>
                    <a:pt x="113" y="83"/>
                  </a:cubicBezTo>
                  <a:cubicBezTo>
                    <a:pt x="110" y="89"/>
                    <a:pt x="110" y="89"/>
                    <a:pt x="110" y="89"/>
                  </a:cubicBezTo>
                  <a:cubicBezTo>
                    <a:pt x="109" y="92"/>
                    <a:pt x="109" y="92"/>
                    <a:pt x="109" y="92"/>
                  </a:cubicBezTo>
                  <a:cubicBezTo>
                    <a:pt x="101" y="89"/>
                    <a:pt x="101" y="89"/>
                    <a:pt x="101" y="89"/>
                  </a:cubicBezTo>
                  <a:cubicBezTo>
                    <a:pt x="99" y="91"/>
                    <a:pt x="98" y="93"/>
                    <a:pt x="97" y="94"/>
                  </a:cubicBezTo>
                  <a:cubicBezTo>
                    <a:pt x="101" y="101"/>
                    <a:pt x="101" y="101"/>
                    <a:pt x="101" y="101"/>
                  </a:cubicBezTo>
                  <a:cubicBezTo>
                    <a:pt x="99" y="103"/>
                    <a:pt x="99" y="103"/>
                    <a:pt x="99" y="103"/>
                  </a:cubicBezTo>
                  <a:cubicBezTo>
                    <a:pt x="94" y="107"/>
                    <a:pt x="94" y="107"/>
                    <a:pt x="94" y="107"/>
                  </a:cubicBezTo>
                  <a:cubicBezTo>
                    <a:pt x="92" y="108"/>
                    <a:pt x="92" y="108"/>
                    <a:pt x="92" y="108"/>
                  </a:cubicBezTo>
                  <a:cubicBezTo>
                    <a:pt x="85" y="102"/>
                    <a:pt x="85" y="102"/>
                    <a:pt x="85" y="102"/>
                  </a:cubicBezTo>
                  <a:cubicBezTo>
                    <a:pt x="83" y="103"/>
                    <a:pt x="81" y="103"/>
                    <a:pt x="79" y="104"/>
                  </a:cubicBezTo>
                  <a:cubicBezTo>
                    <a:pt x="79" y="112"/>
                    <a:pt x="79" y="112"/>
                    <a:pt x="79" y="112"/>
                  </a:cubicBezTo>
                  <a:cubicBezTo>
                    <a:pt x="77" y="113"/>
                    <a:pt x="77" y="113"/>
                    <a:pt x="77" y="113"/>
                  </a:cubicBezTo>
                  <a:cubicBezTo>
                    <a:pt x="70" y="114"/>
                    <a:pt x="70" y="114"/>
                    <a:pt x="70" y="114"/>
                  </a:cubicBezTo>
                  <a:cubicBezTo>
                    <a:pt x="68" y="114"/>
                    <a:pt x="68" y="114"/>
                    <a:pt x="68" y="114"/>
                  </a:cubicBezTo>
                  <a:cubicBezTo>
                    <a:pt x="65" y="105"/>
                    <a:pt x="65" y="105"/>
                    <a:pt x="65" y="105"/>
                  </a:cubicBezTo>
                  <a:cubicBezTo>
                    <a:pt x="63" y="105"/>
                    <a:pt x="61" y="105"/>
                    <a:pt x="60" y="104"/>
                  </a:cubicBezTo>
                  <a:cubicBezTo>
                    <a:pt x="55" y="111"/>
                    <a:pt x="55" y="111"/>
                    <a:pt x="55" y="111"/>
                  </a:cubicBezTo>
                  <a:cubicBezTo>
                    <a:pt x="53" y="110"/>
                    <a:pt x="53" y="110"/>
                    <a:pt x="53" y="110"/>
                  </a:cubicBezTo>
                  <a:cubicBezTo>
                    <a:pt x="47" y="108"/>
                    <a:pt x="47" y="108"/>
                    <a:pt x="47" y="108"/>
                  </a:cubicBezTo>
                  <a:cubicBezTo>
                    <a:pt x="45" y="107"/>
                    <a:pt x="45" y="107"/>
                    <a:pt x="45" y="107"/>
                  </a:cubicBezTo>
                  <a:cubicBezTo>
                    <a:pt x="47" y="98"/>
                    <a:pt x="47" y="98"/>
                    <a:pt x="47" y="98"/>
                  </a:cubicBezTo>
                  <a:cubicBezTo>
                    <a:pt x="45" y="97"/>
                    <a:pt x="44" y="96"/>
                    <a:pt x="42" y="94"/>
                  </a:cubicBezTo>
                  <a:cubicBezTo>
                    <a:pt x="35" y="98"/>
                    <a:pt x="35" y="98"/>
                    <a:pt x="35" y="98"/>
                  </a:cubicBezTo>
                  <a:cubicBezTo>
                    <a:pt x="33" y="96"/>
                    <a:pt x="33" y="96"/>
                    <a:pt x="33" y="96"/>
                  </a:cubicBezTo>
                  <a:cubicBezTo>
                    <a:pt x="29" y="91"/>
                    <a:pt x="29" y="91"/>
                    <a:pt x="29" y="91"/>
                  </a:cubicBezTo>
                  <a:cubicBezTo>
                    <a:pt x="28" y="89"/>
                    <a:pt x="28" y="89"/>
                    <a:pt x="28" y="89"/>
                  </a:cubicBezTo>
                  <a:cubicBezTo>
                    <a:pt x="34" y="83"/>
                    <a:pt x="34" y="83"/>
                    <a:pt x="34" y="83"/>
                  </a:cubicBezTo>
                  <a:cubicBezTo>
                    <a:pt x="33" y="81"/>
                    <a:pt x="32" y="79"/>
                    <a:pt x="32" y="77"/>
                  </a:cubicBezTo>
                  <a:cubicBezTo>
                    <a:pt x="24" y="77"/>
                    <a:pt x="24" y="77"/>
                    <a:pt x="24" y="77"/>
                  </a:cubicBezTo>
                  <a:cubicBezTo>
                    <a:pt x="23" y="74"/>
                    <a:pt x="23" y="74"/>
                    <a:pt x="23" y="74"/>
                  </a:cubicBezTo>
                  <a:cubicBezTo>
                    <a:pt x="23" y="68"/>
                    <a:pt x="23" y="68"/>
                    <a:pt x="23" y="68"/>
                  </a:cubicBezTo>
                  <a:cubicBezTo>
                    <a:pt x="22" y="66"/>
                    <a:pt x="22" y="66"/>
                    <a:pt x="22" y="66"/>
                  </a:cubicBezTo>
                  <a:cubicBezTo>
                    <a:pt x="31" y="63"/>
                    <a:pt x="31" y="63"/>
                    <a:pt x="31" y="63"/>
                  </a:cubicBezTo>
                  <a:cubicBezTo>
                    <a:pt x="31" y="61"/>
                    <a:pt x="31" y="59"/>
                    <a:pt x="32" y="57"/>
                  </a:cubicBezTo>
                  <a:cubicBezTo>
                    <a:pt x="25" y="53"/>
                    <a:pt x="25" y="53"/>
                    <a:pt x="25" y="53"/>
                  </a:cubicBezTo>
                  <a:cubicBezTo>
                    <a:pt x="26" y="50"/>
                    <a:pt x="26" y="50"/>
                    <a:pt x="26" y="50"/>
                  </a:cubicBezTo>
                  <a:cubicBezTo>
                    <a:pt x="28" y="45"/>
                    <a:pt x="28" y="45"/>
                    <a:pt x="28" y="45"/>
                  </a:cubicBezTo>
                  <a:cubicBezTo>
                    <a:pt x="29" y="42"/>
                    <a:pt x="29" y="42"/>
                    <a:pt x="29" y="42"/>
                  </a:cubicBezTo>
                  <a:cubicBezTo>
                    <a:pt x="38" y="44"/>
                    <a:pt x="38" y="44"/>
                    <a:pt x="38" y="44"/>
                  </a:cubicBezTo>
                  <a:cubicBezTo>
                    <a:pt x="39" y="43"/>
                    <a:pt x="41" y="41"/>
                    <a:pt x="42" y="40"/>
                  </a:cubicBezTo>
                  <a:cubicBezTo>
                    <a:pt x="38" y="32"/>
                    <a:pt x="38" y="32"/>
                    <a:pt x="38" y="32"/>
                  </a:cubicBezTo>
                  <a:cubicBezTo>
                    <a:pt x="40" y="31"/>
                    <a:pt x="40" y="31"/>
                    <a:pt x="40" y="31"/>
                  </a:cubicBezTo>
                  <a:cubicBezTo>
                    <a:pt x="45" y="27"/>
                    <a:pt x="45" y="27"/>
                    <a:pt x="45" y="27"/>
                  </a:cubicBezTo>
                  <a:cubicBezTo>
                    <a:pt x="47" y="26"/>
                    <a:pt x="47" y="26"/>
                    <a:pt x="47" y="26"/>
                  </a:cubicBezTo>
                  <a:cubicBezTo>
                    <a:pt x="54" y="32"/>
                    <a:pt x="54" y="32"/>
                    <a:pt x="54" y="32"/>
                  </a:cubicBezTo>
                  <a:cubicBezTo>
                    <a:pt x="55" y="31"/>
                    <a:pt x="57" y="30"/>
                    <a:pt x="59" y="30"/>
                  </a:cubicBezTo>
                  <a:cubicBezTo>
                    <a:pt x="59" y="21"/>
                    <a:pt x="59" y="21"/>
                    <a:pt x="59" y="21"/>
                  </a:cubicBezTo>
                  <a:cubicBezTo>
                    <a:pt x="62" y="21"/>
                    <a:pt x="62" y="21"/>
                    <a:pt x="62" y="21"/>
                  </a:cubicBezTo>
                  <a:cubicBezTo>
                    <a:pt x="68" y="20"/>
                    <a:pt x="68" y="20"/>
                    <a:pt x="68" y="20"/>
                  </a:cubicBezTo>
                  <a:cubicBezTo>
                    <a:pt x="71" y="20"/>
                    <a:pt x="71" y="20"/>
                    <a:pt x="71" y="20"/>
                  </a:cubicBezTo>
                  <a:cubicBezTo>
                    <a:pt x="73" y="29"/>
                    <a:pt x="73" y="29"/>
                    <a:pt x="73" y="29"/>
                  </a:cubicBezTo>
                  <a:cubicBezTo>
                    <a:pt x="75" y="29"/>
                    <a:pt x="77" y="29"/>
                    <a:pt x="79" y="30"/>
                  </a:cubicBezTo>
                  <a:cubicBezTo>
                    <a:pt x="83" y="22"/>
                    <a:pt x="83" y="22"/>
                    <a:pt x="83" y="22"/>
                  </a:cubicBezTo>
                  <a:cubicBezTo>
                    <a:pt x="86" y="23"/>
                    <a:pt x="86" y="23"/>
                    <a:pt x="86" y="23"/>
                  </a:cubicBezTo>
                  <a:cubicBezTo>
                    <a:pt x="92" y="26"/>
                    <a:pt x="92" y="26"/>
                    <a:pt x="92" y="26"/>
                  </a:cubicBezTo>
                  <a:cubicBezTo>
                    <a:pt x="94" y="27"/>
                    <a:pt x="94" y="27"/>
                    <a:pt x="94" y="27"/>
                  </a:cubicBezTo>
                  <a:cubicBezTo>
                    <a:pt x="92" y="36"/>
                    <a:pt x="92" y="36"/>
                    <a:pt x="92" y="36"/>
                  </a:cubicBezTo>
                  <a:cubicBezTo>
                    <a:pt x="93" y="37"/>
                    <a:pt x="95" y="38"/>
                    <a:pt x="96" y="39"/>
                  </a:cubicBezTo>
                  <a:cubicBezTo>
                    <a:pt x="104" y="35"/>
                    <a:pt x="104" y="35"/>
                    <a:pt x="104" y="35"/>
                  </a:cubicBezTo>
                  <a:cubicBezTo>
                    <a:pt x="105" y="37"/>
                    <a:pt x="105" y="37"/>
                    <a:pt x="105" y="37"/>
                  </a:cubicBezTo>
                  <a:cubicBezTo>
                    <a:pt x="109" y="43"/>
                    <a:pt x="109" y="43"/>
                    <a:pt x="109" y="43"/>
                  </a:cubicBezTo>
                  <a:cubicBezTo>
                    <a:pt x="111" y="45"/>
                    <a:pt x="111" y="45"/>
                    <a:pt x="111" y="45"/>
                  </a:cubicBezTo>
                  <a:cubicBezTo>
                    <a:pt x="105" y="51"/>
                    <a:pt x="105" y="51"/>
                    <a:pt x="105" y="51"/>
                  </a:cubicBezTo>
                  <a:cubicBezTo>
                    <a:pt x="105" y="53"/>
                    <a:pt x="106" y="55"/>
                    <a:pt x="107" y="57"/>
                  </a:cubicBezTo>
                  <a:cubicBezTo>
                    <a:pt x="115" y="57"/>
                    <a:pt x="115" y="57"/>
                    <a:pt x="115" y="57"/>
                  </a:cubicBezTo>
                  <a:cubicBezTo>
                    <a:pt x="115" y="59"/>
                    <a:pt x="115" y="59"/>
                    <a:pt x="115" y="59"/>
                  </a:cubicBezTo>
                  <a:cubicBezTo>
                    <a:pt x="116" y="66"/>
                    <a:pt x="116" y="66"/>
                    <a:pt x="116" y="66"/>
                  </a:cubicBezTo>
                  <a:cubicBezTo>
                    <a:pt x="116" y="68"/>
                    <a:pt x="116" y="68"/>
                    <a:pt x="116" y="68"/>
                  </a:cubicBezTo>
                  <a:cubicBezTo>
                    <a:pt x="108" y="71"/>
                    <a:pt x="108" y="71"/>
                    <a:pt x="108" y="71"/>
                  </a:cubicBezTo>
                  <a:cubicBezTo>
                    <a:pt x="108" y="73"/>
                    <a:pt x="107" y="75"/>
                    <a:pt x="107" y="77"/>
                  </a:cubicBezTo>
                  <a:lnTo>
                    <a:pt x="114"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7"/>
            <p:cNvSpPr>
              <a:spLocks noEditPoints="1"/>
            </p:cNvSpPr>
            <p:nvPr/>
          </p:nvSpPr>
          <p:spPr bwMode="auto">
            <a:xfrm>
              <a:off x="6202016" y="4590402"/>
              <a:ext cx="174003" cy="172622"/>
            </a:xfrm>
            <a:custGeom>
              <a:avLst/>
              <a:gdLst>
                <a:gd name="T0" fmla="*/ 31 w 63"/>
                <a:gd name="T1" fmla="*/ 0 h 63"/>
                <a:gd name="T2" fmla="*/ 0 w 63"/>
                <a:gd name="T3" fmla="*/ 32 h 63"/>
                <a:gd name="T4" fmla="*/ 31 w 63"/>
                <a:gd name="T5" fmla="*/ 63 h 63"/>
                <a:gd name="T6" fmla="*/ 63 w 63"/>
                <a:gd name="T7" fmla="*/ 32 h 63"/>
                <a:gd name="T8" fmla="*/ 31 w 63"/>
                <a:gd name="T9" fmla="*/ 0 h 63"/>
                <a:gd name="T10" fmla="*/ 31 w 63"/>
                <a:gd name="T11" fmla="*/ 46 h 63"/>
                <a:gd name="T12" fmla="*/ 17 w 63"/>
                <a:gd name="T13" fmla="*/ 32 h 63"/>
                <a:gd name="T14" fmla="*/ 31 w 63"/>
                <a:gd name="T15" fmla="*/ 18 h 63"/>
                <a:gd name="T16" fmla="*/ 46 w 63"/>
                <a:gd name="T17" fmla="*/ 32 h 63"/>
                <a:gd name="T18" fmla="*/ 31 w 63"/>
                <a:gd name="T19"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1" y="0"/>
                  </a:moveTo>
                  <a:cubicBezTo>
                    <a:pt x="14" y="0"/>
                    <a:pt x="0" y="14"/>
                    <a:pt x="0" y="32"/>
                  </a:cubicBezTo>
                  <a:cubicBezTo>
                    <a:pt x="0" y="49"/>
                    <a:pt x="14" y="63"/>
                    <a:pt x="31" y="63"/>
                  </a:cubicBezTo>
                  <a:cubicBezTo>
                    <a:pt x="49" y="63"/>
                    <a:pt x="63" y="49"/>
                    <a:pt x="63" y="32"/>
                  </a:cubicBezTo>
                  <a:cubicBezTo>
                    <a:pt x="63" y="14"/>
                    <a:pt x="49" y="0"/>
                    <a:pt x="31" y="0"/>
                  </a:cubicBezTo>
                  <a:close/>
                  <a:moveTo>
                    <a:pt x="31" y="46"/>
                  </a:moveTo>
                  <a:cubicBezTo>
                    <a:pt x="23" y="46"/>
                    <a:pt x="17" y="40"/>
                    <a:pt x="17" y="32"/>
                  </a:cubicBezTo>
                  <a:cubicBezTo>
                    <a:pt x="17" y="24"/>
                    <a:pt x="23" y="18"/>
                    <a:pt x="31" y="18"/>
                  </a:cubicBezTo>
                  <a:cubicBezTo>
                    <a:pt x="39" y="18"/>
                    <a:pt x="46" y="24"/>
                    <a:pt x="46" y="32"/>
                  </a:cubicBezTo>
                  <a:cubicBezTo>
                    <a:pt x="46" y="40"/>
                    <a:pt x="39" y="46"/>
                    <a:pt x="31" y="4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4" name="组合 23"/>
          <p:cNvGrpSpPr/>
          <p:nvPr/>
        </p:nvGrpSpPr>
        <p:grpSpPr>
          <a:xfrm>
            <a:off x="6772743" y="3094230"/>
            <a:ext cx="339479" cy="341549"/>
            <a:chOff x="9537078" y="1872637"/>
            <a:chExt cx="452961" cy="455723"/>
          </a:xfrm>
          <a:solidFill>
            <a:schemeClr val="bg1"/>
          </a:solidFill>
        </p:grpSpPr>
        <p:sp>
          <p:nvSpPr>
            <p:cNvPr id="25" name="Freeform 125"/>
            <p:cNvSpPr>
              <a:spLocks noEditPoints="1"/>
            </p:cNvSpPr>
            <p:nvPr/>
          </p:nvSpPr>
          <p:spPr bwMode="auto">
            <a:xfrm>
              <a:off x="9537078" y="2064593"/>
              <a:ext cx="452961" cy="263767"/>
            </a:xfrm>
            <a:custGeom>
              <a:avLst/>
              <a:gdLst>
                <a:gd name="T0" fmla="*/ 88 w 165"/>
                <a:gd name="T1" fmla="*/ 64 h 96"/>
                <a:gd name="T2" fmla="*/ 165 w 165"/>
                <a:gd name="T3" fmla="*/ 0 h 96"/>
                <a:gd name="T4" fmla="*/ 165 w 165"/>
                <a:gd name="T5" fmla="*/ 89 h 96"/>
                <a:gd name="T6" fmla="*/ 157 w 165"/>
                <a:gd name="T7" fmla="*/ 96 h 96"/>
                <a:gd name="T8" fmla="*/ 7 w 165"/>
                <a:gd name="T9" fmla="*/ 96 h 96"/>
                <a:gd name="T10" fmla="*/ 0 w 165"/>
                <a:gd name="T11" fmla="*/ 89 h 96"/>
                <a:gd name="T12" fmla="*/ 0 w 165"/>
                <a:gd name="T13" fmla="*/ 0 h 96"/>
                <a:gd name="T14" fmla="*/ 77 w 165"/>
                <a:gd name="T15" fmla="*/ 64 h 96"/>
                <a:gd name="T16" fmla="*/ 88 w 165"/>
                <a:gd name="T17" fmla="*/ 64 h 96"/>
                <a:gd name="T18" fmla="*/ 118 w 165"/>
                <a:gd name="T19" fmla="*/ 55 h 96"/>
                <a:gd name="T20" fmla="*/ 154 w 165"/>
                <a:gd name="T21" fmla="*/ 89 h 96"/>
                <a:gd name="T22" fmla="*/ 156 w 165"/>
                <a:gd name="T23" fmla="*/ 90 h 96"/>
                <a:gd name="T24" fmla="*/ 158 w 165"/>
                <a:gd name="T25" fmla="*/ 89 h 96"/>
                <a:gd name="T26" fmla="*/ 158 w 165"/>
                <a:gd name="T27" fmla="*/ 85 h 96"/>
                <a:gd name="T28" fmla="*/ 121 w 165"/>
                <a:gd name="T29" fmla="*/ 51 h 96"/>
                <a:gd name="T30" fmla="*/ 118 w 165"/>
                <a:gd name="T31" fmla="*/ 51 h 96"/>
                <a:gd name="T32" fmla="*/ 118 w 165"/>
                <a:gd name="T33" fmla="*/ 55 h 96"/>
                <a:gd name="T34" fmla="*/ 47 w 165"/>
                <a:gd name="T35" fmla="*/ 51 h 96"/>
                <a:gd name="T36" fmla="*/ 43 w 165"/>
                <a:gd name="T37" fmla="*/ 51 h 96"/>
                <a:gd name="T38" fmla="*/ 7 w 165"/>
                <a:gd name="T39" fmla="*/ 85 h 96"/>
                <a:gd name="T40" fmla="*/ 7 w 165"/>
                <a:gd name="T41" fmla="*/ 89 h 96"/>
                <a:gd name="T42" fmla="*/ 9 w 165"/>
                <a:gd name="T43" fmla="*/ 90 h 96"/>
                <a:gd name="T44" fmla="*/ 11 w 165"/>
                <a:gd name="T45" fmla="*/ 89 h 96"/>
                <a:gd name="T46" fmla="*/ 47 w 165"/>
                <a:gd name="T47" fmla="*/ 55 h 96"/>
                <a:gd name="T48" fmla="*/ 47 w 165"/>
                <a:gd name="T49"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96">
                  <a:moveTo>
                    <a:pt x="88" y="64"/>
                  </a:moveTo>
                  <a:cubicBezTo>
                    <a:pt x="165" y="0"/>
                    <a:pt x="165" y="0"/>
                    <a:pt x="165" y="0"/>
                  </a:cubicBezTo>
                  <a:cubicBezTo>
                    <a:pt x="165" y="89"/>
                    <a:pt x="165" y="89"/>
                    <a:pt x="165" y="89"/>
                  </a:cubicBezTo>
                  <a:cubicBezTo>
                    <a:pt x="165" y="93"/>
                    <a:pt x="162" y="96"/>
                    <a:pt x="157" y="96"/>
                  </a:cubicBezTo>
                  <a:cubicBezTo>
                    <a:pt x="7" y="96"/>
                    <a:pt x="7" y="96"/>
                    <a:pt x="7" y="96"/>
                  </a:cubicBezTo>
                  <a:cubicBezTo>
                    <a:pt x="3" y="96"/>
                    <a:pt x="0" y="93"/>
                    <a:pt x="0" y="89"/>
                  </a:cubicBezTo>
                  <a:cubicBezTo>
                    <a:pt x="0" y="0"/>
                    <a:pt x="0" y="0"/>
                    <a:pt x="0" y="0"/>
                  </a:cubicBezTo>
                  <a:cubicBezTo>
                    <a:pt x="77" y="64"/>
                    <a:pt x="77" y="64"/>
                    <a:pt x="77" y="64"/>
                  </a:cubicBezTo>
                  <a:cubicBezTo>
                    <a:pt x="80" y="66"/>
                    <a:pt x="85" y="66"/>
                    <a:pt x="88" y="64"/>
                  </a:cubicBezTo>
                  <a:close/>
                  <a:moveTo>
                    <a:pt x="118" y="55"/>
                  </a:moveTo>
                  <a:cubicBezTo>
                    <a:pt x="154" y="89"/>
                    <a:pt x="154" y="89"/>
                    <a:pt x="154" y="89"/>
                  </a:cubicBezTo>
                  <a:cubicBezTo>
                    <a:pt x="155" y="90"/>
                    <a:pt x="155" y="90"/>
                    <a:pt x="156" y="90"/>
                  </a:cubicBezTo>
                  <a:cubicBezTo>
                    <a:pt x="157" y="90"/>
                    <a:pt x="157" y="90"/>
                    <a:pt x="158" y="89"/>
                  </a:cubicBezTo>
                  <a:cubicBezTo>
                    <a:pt x="159" y="88"/>
                    <a:pt x="159" y="86"/>
                    <a:pt x="158" y="85"/>
                  </a:cubicBezTo>
                  <a:cubicBezTo>
                    <a:pt x="121" y="51"/>
                    <a:pt x="121" y="51"/>
                    <a:pt x="121" y="51"/>
                  </a:cubicBezTo>
                  <a:cubicBezTo>
                    <a:pt x="120" y="50"/>
                    <a:pt x="119" y="50"/>
                    <a:pt x="118" y="51"/>
                  </a:cubicBezTo>
                  <a:cubicBezTo>
                    <a:pt x="117" y="52"/>
                    <a:pt x="117" y="54"/>
                    <a:pt x="118" y="55"/>
                  </a:cubicBezTo>
                  <a:close/>
                  <a:moveTo>
                    <a:pt x="47" y="51"/>
                  </a:moveTo>
                  <a:cubicBezTo>
                    <a:pt x="46" y="50"/>
                    <a:pt x="44" y="50"/>
                    <a:pt x="43" y="51"/>
                  </a:cubicBezTo>
                  <a:cubicBezTo>
                    <a:pt x="7" y="85"/>
                    <a:pt x="7" y="85"/>
                    <a:pt x="7" y="85"/>
                  </a:cubicBezTo>
                  <a:cubicBezTo>
                    <a:pt x="6" y="86"/>
                    <a:pt x="6" y="88"/>
                    <a:pt x="7" y="89"/>
                  </a:cubicBezTo>
                  <a:cubicBezTo>
                    <a:pt x="7" y="90"/>
                    <a:pt x="8" y="90"/>
                    <a:pt x="9" y="90"/>
                  </a:cubicBezTo>
                  <a:cubicBezTo>
                    <a:pt x="9" y="90"/>
                    <a:pt x="10" y="90"/>
                    <a:pt x="11" y="89"/>
                  </a:cubicBezTo>
                  <a:cubicBezTo>
                    <a:pt x="47" y="55"/>
                    <a:pt x="47" y="55"/>
                    <a:pt x="47" y="55"/>
                  </a:cubicBezTo>
                  <a:cubicBezTo>
                    <a:pt x="48" y="54"/>
                    <a:pt x="48" y="52"/>
                    <a:pt x="47" y="5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26"/>
            <p:cNvSpPr>
              <a:spLocks/>
            </p:cNvSpPr>
            <p:nvPr/>
          </p:nvSpPr>
          <p:spPr bwMode="auto">
            <a:xfrm>
              <a:off x="9648937" y="2061831"/>
              <a:ext cx="255481" cy="66287"/>
            </a:xfrm>
            <a:custGeom>
              <a:avLst/>
              <a:gdLst>
                <a:gd name="T0" fmla="*/ 6 w 93"/>
                <a:gd name="T1" fmla="*/ 0 h 24"/>
                <a:gd name="T2" fmla="*/ 89 w 93"/>
                <a:gd name="T3" fmla="*/ 15 h 24"/>
                <a:gd name="T4" fmla="*/ 93 w 93"/>
                <a:gd name="T5" fmla="*/ 20 h 24"/>
                <a:gd name="T6" fmla="*/ 88 w 93"/>
                <a:gd name="T7" fmla="*/ 24 h 24"/>
                <a:gd name="T8" fmla="*/ 88 w 93"/>
                <a:gd name="T9" fmla="*/ 23 h 24"/>
                <a:gd name="T10" fmla="*/ 4 w 93"/>
                <a:gd name="T11" fmla="*/ 9 h 24"/>
                <a:gd name="T12" fmla="*/ 1 w 93"/>
                <a:gd name="T13" fmla="*/ 4 h 24"/>
                <a:gd name="T14" fmla="*/ 6 w 93"/>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4">
                  <a:moveTo>
                    <a:pt x="6" y="0"/>
                  </a:moveTo>
                  <a:cubicBezTo>
                    <a:pt x="89" y="15"/>
                    <a:pt x="89" y="15"/>
                    <a:pt x="89" y="15"/>
                  </a:cubicBezTo>
                  <a:cubicBezTo>
                    <a:pt x="91" y="15"/>
                    <a:pt x="93" y="17"/>
                    <a:pt x="93" y="20"/>
                  </a:cubicBezTo>
                  <a:cubicBezTo>
                    <a:pt x="92" y="22"/>
                    <a:pt x="90" y="24"/>
                    <a:pt x="88" y="24"/>
                  </a:cubicBezTo>
                  <a:cubicBezTo>
                    <a:pt x="88" y="24"/>
                    <a:pt x="88" y="23"/>
                    <a:pt x="88" y="23"/>
                  </a:cubicBezTo>
                  <a:cubicBezTo>
                    <a:pt x="4" y="9"/>
                    <a:pt x="4" y="9"/>
                    <a:pt x="4" y="9"/>
                  </a:cubicBezTo>
                  <a:cubicBezTo>
                    <a:pt x="2" y="9"/>
                    <a:pt x="0" y="6"/>
                    <a:pt x="1" y="4"/>
                  </a:cubicBezTo>
                  <a:cubicBezTo>
                    <a:pt x="1" y="2"/>
                    <a:pt x="3"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27"/>
            <p:cNvSpPr>
              <a:spLocks/>
            </p:cNvSpPr>
            <p:nvPr/>
          </p:nvSpPr>
          <p:spPr bwMode="auto">
            <a:xfrm>
              <a:off x="9642032" y="2111546"/>
              <a:ext cx="201623" cy="53858"/>
            </a:xfrm>
            <a:custGeom>
              <a:avLst/>
              <a:gdLst>
                <a:gd name="T0" fmla="*/ 0 w 74"/>
                <a:gd name="T1" fmla="*/ 4 h 20"/>
                <a:gd name="T2" fmla="*/ 6 w 74"/>
                <a:gd name="T3" fmla="*/ 0 h 20"/>
                <a:gd name="T4" fmla="*/ 70 w 74"/>
                <a:gd name="T5" fmla="*/ 11 h 20"/>
                <a:gd name="T6" fmla="*/ 74 w 74"/>
                <a:gd name="T7" fmla="*/ 16 h 20"/>
                <a:gd name="T8" fmla="*/ 69 w 74"/>
                <a:gd name="T9" fmla="*/ 20 h 20"/>
                <a:gd name="T10" fmla="*/ 69 w 74"/>
                <a:gd name="T11" fmla="*/ 20 h 20"/>
                <a:gd name="T12" fmla="*/ 4 w 74"/>
                <a:gd name="T13" fmla="*/ 9 h 20"/>
                <a:gd name="T14" fmla="*/ 0 w 74"/>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20">
                  <a:moveTo>
                    <a:pt x="0" y="4"/>
                  </a:moveTo>
                  <a:cubicBezTo>
                    <a:pt x="1" y="1"/>
                    <a:pt x="3" y="0"/>
                    <a:pt x="6" y="0"/>
                  </a:cubicBezTo>
                  <a:cubicBezTo>
                    <a:pt x="70" y="11"/>
                    <a:pt x="70" y="11"/>
                    <a:pt x="70" y="11"/>
                  </a:cubicBezTo>
                  <a:cubicBezTo>
                    <a:pt x="72" y="12"/>
                    <a:pt x="74" y="14"/>
                    <a:pt x="74" y="16"/>
                  </a:cubicBezTo>
                  <a:cubicBezTo>
                    <a:pt x="73" y="18"/>
                    <a:pt x="71" y="20"/>
                    <a:pt x="69" y="20"/>
                  </a:cubicBezTo>
                  <a:cubicBezTo>
                    <a:pt x="69" y="20"/>
                    <a:pt x="69" y="20"/>
                    <a:pt x="69" y="20"/>
                  </a:cubicBezTo>
                  <a:cubicBezTo>
                    <a:pt x="4" y="9"/>
                    <a:pt x="4" y="9"/>
                    <a:pt x="4" y="9"/>
                  </a:cubicBezTo>
                  <a:cubicBezTo>
                    <a:pt x="2" y="8"/>
                    <a:pt x="0" y="6"/>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28"/>
            <p:cNvSpPr>
              <a:spLocks/>
            </p:cNvSpPr>
            <p:nvPr/>
          </p:nvSpPr>
          <p:spPr bwMode="auto">
            <a:xfrm>
              <a:off x="9704176" y="2170929"/>
              <a:ext cx="93906" cy="35905"/>
            </a:xfrm>
            <a:custGeom>
              <a:avLst/>
              <a:gdLst>
                <a:gd name="T0" fmla="*/ 30 w 34"/>
                <a:gd name="T1" fmla="*/ 4 h 13"/>
                <a:gd name="T2" fmla="*/ 34 w 34"/>
                <a:gd name="T3" fmla="*/ 9 h 13"/>
                <a:gd name="T4" fmla="*/ 30 w 34"/>
                <a:gd name="T5" fmla="*/ 13 h 13"/>
                <a:gd name="T6" fmla="*/ 29 w 34"/>
                <a:gd name="T7" fmla="*/ 13 h 13"/>
                <a:gd name="T8" fmla="*/ 4 w 34"/>
                <a:gd name="T9" fmla="*/ 9 h 13"/>
                <a:gd name="T10" fmla="*/ 1 w 34"/>
                <a:gd name="T11" fmla="*/ 4 h 13"/>
                <a:gd name="T12" fmla="*/ 6 w 34"/>
                <a:gd name="T13" fmla="*/ 0 h 13"/>
                <a:gd name="T14" fmla="*/ 30 w 34"/>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3">
                  <a:moveTo>
                    <a:pt x="30" y="4"/>
                  </a:moveTo>
                  <a:cubicBezTo>
                    <a:pt x="33" y="4"/>
                    <a:pt x="34" y="7"/>
                    <a:pt x="34" y="9"/>
                  </a:cubicBezTo>
                  <a:cubicBezTo>
                    <a:pt x="34" y="11"/>
                    <a:pt x="32" y="13"/>
                    <a:pt x="30" y="13"/>
                  </a:cubicBezTo>
                  <a:cubicBezTo>
                    <a:pt x="30" y="13"/>
                    <a:pt x="29" y="13"/>
                    <a:pt x="29" y="13"/>
                  </a:cubicBezTo>
                  <a:cubicBezTo>
                    <a:pt x="4" y="9"/>
                    <a:pt x="4" y="9"/>
                    <a:pt x="4" y="9"/>
                  </a:cubicBezTo>
                  <a:cubicBezTo>
                    <a:pt x="2" y="8"/>
                    <a:pt x="0" y="6"/>
                    <a:pt x="1" y="4"/>
                  </a:cubicBezTo>
                  <a:cubicBezTo>
                    <a:pt x="1" y="1"/>
                    <a:pt x="3" y="0"/>
                    <a:pt x="6" y="0"/>
                  </a:cubicBezTo>
                  <a:lnTo>
                    <a:pt x="30" y="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29"/>
            <p:cNvSpPr>
              <a:spLocks/>
            </p:cNvSpPr>
            <p:nvPr/>
          </p:nvSpPr>
          <p:spPr bwMode="auto">
            <a:xfrm>
              <a:off x="9542602" y="1872637"/>
              <a:ext cx="441913" cy="180908"/>
            </a:xfrm>
            <a:custGeom>
              <a:avLst/>
              <a:gdLst>
                <a:gd name="T0" fmla="*/ 86 w 161"/>
                <a:gd name="T1" fmla="*/ 3 h 66"/>
                <a:gd name="T2" fmla="*/ 75 w 161"/>
                <a:gd name="T3" fmla="*/ 3 h 66"/>
                <a:gd name="T4" fmla="*/ 0 w 161"/>
                <a:gd name="T5" fmla="*/ 64 h 66"/>
                <a:gd name="T6" fmla="*/ 5 w 161"/>
                <a:gd name="T7" fmla="*/ 66 h 66"/>
                <a:gd name="T8" fmla="*/ 21 w 161"/>
                <a:gd name="T9" fmla="*/ 66 h 66"/>
                <a:gd name="T10" fmla="*/ 25 w 161"/>
                <a:gd name="T11" fmla="*/ 47 h 66"/>
                <a:gd name="T12" fmla="*/ 149 w 161"/>
                <a:gd name="T13" fmla="*/ 66 h 66"/>
                <a:gd name="T14" fmla="*/ 155 w 161"/>
                <a:gd name="T15" fmla="*/ 66 h 66"/>
                <a:gd name="T16" fmla="*/ 161 w 161"/>
                <a:gd name="T17" fmla="*/ 64 h 66"/>
                <a:gd name="T18" fmla="*/ 86 w 161"/>
                <a:gd name="T19"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66">
                  <a:moveTo>
                    <a:pt x="86" y="3"/>
                  </a:moveTo>
                  <a:cubicBezTo>
                    <a:pt x="83" y="0"/>
                    <a:pt x="78" y="0"/>
                    <a:pt x="75" y="3"/>
                  </a:cubicBezTo>
                  <a:cubicBezTo>
                    <a:pt x="0" y="64"/>
                    <a:pt x="0" y="64"/>
                    <a:pt x="0" y="64"/>
                  </a:cubicBezTo>
                  <a:cubicBezTo>
                    <a:pt x="1" y="66"/>
                    <a:pt x="3" y="66"/>
                    <a:pt x="5" y="66"/>
                  </a:cubicBezTo>
                  <a:cubicBezTo>
                    <a:pt x="21" y="66"/>
                    <a:pt x="21" y="66"/>
                    <a:pt x="21" y="66"/>
                  </a:cubicBezTo>
                  <a:cubicBezTo>
                    <a:pt x="25" y="47"/>
                    <a:pt x="25" y="47"/>
                    <a:pt x="25" y="47"/>
                  </a:cubicBezTo>
                  <a:cubicBezTo>
                    <a:pt x="149" y="66"/>
                    <a:pt x="149" y="66"/>
                    <a:pt x="149" y="66"/>
                  </a:cubicBezTo>
                  <a:cubicBezTo>
                    <a:pt x="155" y="66"/>
                    <a:pt x="155" y="66"/>
                    <a:pt x="155" y="66"/>
                  </a:cubicBezTo>
                  <a:cubicBezTo>
                    <a:pt x="157" y="66"/>
                    <a:pt x="159" y="66"/>
                    <a:pt x="161" y="64"/>
                  </a:cubicBezTo>
                  <a:lnTo>
                    <a:pt x="86" y="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 name="组合 29"/>
          <p:cNvGrpSpPr/>
          <p:nvPr/>
        </p:nvGrpSpPr>
        <p:grpSpPr>
          <a:xfrm>
            <a:off x="6727642" y="4111518"/>
            <a:ext cx="429680" cy="314678"/>
            <a:chOff x="7147950" y="1910835"/>
            <a:chExt cx="565394" cy="414069"/>
          </a:xfrm>
          <a:solidFill>
            <a:schemeClr val="bg1"/>
          </a:solidFill>
        </p:grpSpPr>
        <p:sp>
          <p:nvSpPr>
            <p:cNvPr id="31" name="Freeform 248"/>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249"/>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3" name="组合 32"/>
          <p:cNvGrpSpPr/>
          <p:nvPr/>
        </p:nvGrpSpPr>
        <p:grpSpPr>
          <a:xfrm>
            <a:off x="6763413" y="5067306"/>
            <a:ext cx="358139" cy="410808"/>
            <a:chOff x="3747270" y="4406884"/>
            <a:chExt cx="508855" cy="583688"/>
          </a:xfrm>
          <a:solidFill>
            <a:schemeClr val="bg1"/>
          </a:solidFill>
        </p:grpSpPr>
        <p:sp>
          <p:nvSpPr>
            <p:cNvPr id="34" name="Oval 302"/>
            <p:cNvSpPr>
              <a:spLocks noChangeArrowheads="1"/>
            </p:cNvSpPr>
            <p:nvPr/>
          </p:nvSpPr>
          <p:spPr bwMode="auto">
            <a:xfrm>
              <a:off x="3868663" y="4406884"/>
              <a:ext cx="89798" cy="11307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03"/>
            <p:cNvSpPr>
              <a:spLocks noEditPoints="1"/>
            </p:cNvSpPr>
            <p:nvPr/>
          </p:nvSpPr>
          <p:spPr bwMode="auto">
            <a:xfrm>
              <a:off x="3747270" y="4529941"/>
              <a:ext cx="325933" cy="460631"/>
            </a:xfrm>
            <a:custGeom>
              <a:avLst/>
              <a:gdLst>
                <a:gd name="T0" fmla="*/ 156 w 156"/>
                <a:gd name="T1" fmla="*/ 34 h 221"/>
                <a:gd name="T2" fmla="*/ 155 w 156"/>
                <a:gd name="T3" fmla="*/ 33 h 221"/>
                <a:gd name="T4" fmla="*/ 148 w 156"/>
                <a:gd name="T5" fmla="*/ 27 h 221"/>
                <a:gd name="T6" fmla="*/ 116 w 156"/>
                <a:gd name="T7" fmla="*/ 4 h 221"/>
                <a:gd name="T8" fmla="*/ 109 w 156"/>
                <a:gd name="T9" fmla="*/ 1 h 221"/>
                <a:gd name="T10" fmla="*/ 98 w 156"/>
                <a:gd name="T11" fmla="*/ 1 h 221"/>
                <a:gd name="T12" fmla="*/ 96 w 156"/>
                <a:gd name="T13" fmla="*/ 14 h 221"/>
                <a:gd name="T14" fmla="*/ 87 w 156"/>
                <a:gd name="T15" fmla="*/ 55 h 221"/>
                <a:gd name="T16" fmla="*/ 87 w 156"/>
                <a:gd name="T17" fmla="*/ 9 h 221"/>
                <a:gd name="T18" fmla="*/ 75 w 156"/>
                <a:gd name="T19" fmla="*/ 0 h 221"/>
                <a:gd name="T20" fmla="*/ 74 w 156"/>
                <a:gd name="T21" fmla="*/ 11 h 221"/>
                <a:gd name="T22" fmla="*/ 58 w 156"/>
                <a:gd name="T23" fmla="*/ 23 h 221"/>
                <a:gd name="T24" fmla="*/ 52 w 156"/>
                <a:gd name="T25" fmla="*/ 9 h 221"/>
                <a:gd name="T26" fmla="*/ 61 w 156"/>
                <a:gd name="T27" fmla="*/ 0 h 221"/>
                <a:gd name="T28" fmla="*/ 49 w 156"/>
                <a:gd name="T29" fmla="*/ 2 h 221"/>
                <a:gd name="T30" fmla="*/ 3 w 156"/>
                <a:gd name="T31" fmla="*/ 46 h 221"/>
                <a:gd name="T32" fmla="*/ 3 w 156"/>
                <a:gd name="T33" fmla="*/ 46 h 221"/>
                <a:gd name="T34" fmla="*/ 1 w 156"/>
                <a:gd name="T35" fmla="*/ 62 h 221"/>
                <a:gd name="T36" fmla="*/ 2 w 156"/>
                <a:gd name="T37" fmla="*/ 62 h 221"/>
                <a:gd name="T38" fmla="*/ 3 w 156"/>
                <a:gd name="T39" fmla="*/ 64 h 221"/>
                <a:gd name="T40" fmla="*/ 7 w 156"/>
                <a:gd name="T41" fmla="*/ 73 h 221"/>
                <a:gd name="T42" fmla="*/ 26 w 156"/>
                <a:gd name="T43" fmla="*/ 109 h 221"/>
                <a:gd name="T44" fmla="*/ 42 w 156"/>
                <a:gd name="T45" fmla="*/ 116 h 221"/>
                <a:gd name="T46" fmla="*/ 45 w 156"/>
                <a:gd name="T47" fmla="*/ 117 h 221"/>
                <a:gd name="T48" fmla="*/ 78 w 156"/>
                <a:gd name="T49" fmla="*/ 221 h 221"/>
                <a:gd name="T50" fmla="*/ 72 w 156"/>
                <a:gd name="T51" fmla="*/ 142 h 221"/>
                <a:gd name="T52" fmla="*/ 115 w 156"/>
                <a:gd name="T53" fmla="*/ 43 h 221"/>
                <a:gd name="T54" fmla="*/ 121 w 156"/>
                <a:gd name="T55" fmla="*/ 40 h 221"/>
                <a:gd name="T56" fmla="*/ 97 w 156"/>
                <a:gd name="T57" fmla="*/ 58 h 221"/>
                <a:gd name="T58" fmla="*/ 115 w 156"/>
                <a:gd name="T59" fmla="*/ 43 h 221"/>
                <a:gd name="T60" fmla="*/ 39 w 156"/>
                <a:gd name="T61" fmla="*/ 72 h 221"/>
                <a:gd name="T62" fmla="*/ 30 w 156"/>
                <a:gd name="T63" fmla="*/ 56 h 221"/>
                <a:gd name="T64" fmla="*/ 43 w 156"/>
                <a:gd name="T65" fmla="*/ 7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221">
                  <a:moveTo>
                    <a:pt x="155" y="54"/>
                  </a:moveTo>
                  <a:cubicBezTo>
                    <a:pt x="155" y="45"/>
                    <a:pt x="156" y="31"/>
                    <a:pt x="156" y="34"/>
                  </a:cubicBezTo>
                  <a:cubicBezTo>
                    <a:pt x="156" y="34"/>
                    <a:pt x="156" y="34"/>
                    <a:pt x="156" y="34"/>
                  </a:cubicBezTo>
                  <a:cubicBezTo>
                    <a:pt x="155" y="33"/>
                    <a:pt x="155" y="33"/>
                    <a:pt x="155" y="33"/>
                  </a:cubicBezTo>
                  <a:cubicBezTo>
                    <a:pt x="153" y="31"/>
                    <a:pt x="153" y="31"/>
                    <a:pt x="153" y="31"/>
                  </a:cubicBezTo>
                  <a:cubicBezTo>
                    <a:pt x="148" y="27"/>
                    <a:pt x="148" y="27"/>
                    <a:pt x="148" y="27"/>
                  </a:cubicBezTo>
                  <a:cubicBezTo>
                    <a:pt x="137" y="20"/>
                    <a:pt x="137" y="20"/>
                    <a:pt x="137" y="20"/>
                  </a:cubicBezTo>
                  <a:cubicBezTo>
                    <a:pt x="116" y="4"/>
                    <a:pt x="116" y="4"/>
                    <a:pt x="116" y="4"/>
                  </a:cubicBezTo>
                  <a:cubicBezTo>
                    <a:pt x="114" y="2"/>
                    <a:pt x="111" y="2"/>
                    <a:pt x="109" y="1"/>
                  </a:cubicBezTo>
                  <a:cubicBezTo>
                    <a:pt x="109" y="1"/>
                    <a:pt x="109" y="1"/>
                    <a:pt x="109" y="1"/>
                  </a:cubicBezTo>
                  <a:cubicBezTo>
                    <a:pt x="105" y="1"/>
                    <a:pt x="101" y="1"/>
                    <a:pt x="98" y="0"/>
                  </a:cubicBezTo>
                  <a:cubicBezTo>
                    <a:pt x="98" y="1"/>
                    <a:pt x="98" y="1"/>
                    <a:pt x="98" y="1"/>
                  </a:cubicBezTo>
                  <a:cubicBezTo>
                    <a:pt x="107" y="9"/>
                    <a:pt x="107" y="9"/>
                    <a:pt x="107" y="9"/>
                  </a:cubicBezTo>
                  <a:cubicBezTo>
                    <a:pt x="96" y="14"/>
                    <a:pt x="96" y="14"/>
                    <a:pt x="96" y="14"/>
                  </a:cubicBezTo>
                  <a:cubicBezTo>
                    <a:pt x="101" y="23"/>
                    <a:pt x="101" y="23"/>
                    <a:pt x="101" y="23"/>
                  </a:cubicBezTo>
                  <a:cubicBezTo>
                    <a:pt x="87" y="55"/>
                    <a:pt x="87" y="55"/>
                    <a:pt x="87" y="55"/>
                  </a:cubicBezTo>
                  <a:cubicBezTo>
                    <a:pt x="85" y="11"/>
                    <a:pt x="85" y="11"/>
                    <a:pt x="85" y="11"/>
                  </a:cubicBezTo>
                  <a:cubicBezTo>
                    <a:pt x="87" y="9"/>
                    <a:pt x="87" y="9"/>
                    <a:pt x="87" y="9"/>
                  </a:cubicBezTo>
                  <a:cubicBezTo>
                    <a:pt x="84" y="0"/>
                    <a:pt x="84" y="0"/>
                    <a:pt x="84" y="0"/>
                  </a:cubicBezTo>
                  <a:cubicBezTo>
                    <a:pt x="75" y="0"/>
                    <a:pt x="75" y="0"/>
                    <a:pt x="75" y="0"/>
                  </a:cubicBezTo>
                  <a:cubicBezTo>
                    <a:pt x="72" y="9"/>
                    <a:pt x="72" y="9"/>
                    <a:pt x="72" y="9"/>
                  </a:cubicBezTo>
                  <a:cubicBezTo>
                    <a:pt x="74" y="11"/>
                    <a:pt x="74" y="11"/>
                    <a:pt x="74" y="11"/>
                  </a:cubicBezTo>
                  <a:cubicBezTo>
                    <a:pt x="72" y="55"/>
                    <a:pt x="72" y="55"/>
                    <a:pt x="72" y="55"/>
                  </a:cubicBezTo>
                  <a:cubicBezTo>
                    <a:pt x="58" y="23"/>
                    <a:pt x="58" y="23"/>
                    <a:pt x="58" y="23"/>
                  </a:cubicBezTo>
                  <a:cubicBezTo>
                    <a:pt x="63" y="14"/>
                    <a:pt x="63" y="14"/>
                    <a:pt x="63" y="14"/>
                  </a:cubicBezTo>
                  <a:cubicBezTo>
                    <a:pt x="52" y="9"/>
                    <a:pt x="52" y="9"/>
                    <a:pt x="52" y="9"/>
                  </a:cubicBezTo>
                  <a:cubicBezTo>
                    <a:pt x="61" y="1"/>
                    <a:pt x="61" y="1"/>
                    <a:pt x="61" y="1"/>
                  </a:cubicBezTo>
                  <a:cubicBezTo>
                    <a:pt x="61" y="0"/>
                    <a:pt x="61" y="0"/>
                    <a:pt x="61" y="0"/>
                  </a:cubicBezTo>
                  <a:cubicBezTo>
                    <a:pt x="58" y="1"/>
                    <a:pt x="54" y="1"/>
                    <a:pt x="50" y="1"/>
                  </a:cubicBezTo>
                  <a:cubicBezTo>
                    <a:pt x="50" y="1"/>
                    <a:pt x="50" y="1"/>
                    <a:pt x="49" y="2"/>
                  </a:cubicBezTo>
                  <a:cubicBezTo>
                    <a:pt x="46" y="2"/>
                    <a:pt x="43" y="3"/>
                    <a:pt x="40" y="6"/>
                  </a:cubicBezTo>
                  <a:cubicBezTo>
                    <a:pt x="3" y="46"/>
                    <a:pt x="3" y="46"/>
                    <a:pt x="3" y="46"/>
                  </a:cubicBezTo>
                  <a:cubicBezTo>
                    <a:pt x="3" y="46"/>
                    <a:pt x="3" y="46"/>
                    <a:pt x="3" y="46"/>
                  </a:cubicBezTo>
                  <a:cubicBezTo>
                    <a:pt x="3" y="46"/>
                    <a:pt x="3" y="46"/>
                    <a:pt x="3" y="46"/>
                  </a:cubicBezTo>
                  <a:cubicBezTo>
                    <a:pt x="0" y="77"/>
                    <a:pt x="2" y="55"/>
                    <a:pt x="1" y="62"/>
                  </a:cubicBezTo>
                  <a:cubicBezTo>
                    <a:pt x="1" y="62"/>
                    <a:pt x="1" y="62"/>
                    <a:pt x="1" y="62"/>
                  </a:cubicBezTo>
                  <a:cubicBezTo>
                    <a:pt x="1" y="62"/>
                    <a:pt x="1" y="62"/>
                    <a:pt x="1" y="62"/>
                  </a:cubicBezTo>
                  <a:cubicBezTo>
                    <a:pt x="2" y="62"/>
                    <a:pt x="2" y="62"/>
                    <a:pt x="2" y="62"/>
                  </a:cubicBezTo>
                  <a:cubicBezTo>
                    <a:pt x="2" y="63"/>
                    <a:pt x="2" y="63"/>
                    <a:pt x="2" y="63"/>
                  </a:cubicBezTo>
                  <a:cubicBezTo>
                    <a:pt x="3" y="64"/>
                    <a:pt x="3" y="64"/>
                    <a:pt x="3" y="64"/>
                  </a:cubicBezTo>
                  <a:cubicBezTo>
                    <a:pt x="4" y="67"/>
                    <a:pt x="4" y="67"/>
                    <a:pt x="4" y="67"/>
                  </a:cubicBezTo>
                  <a:cubicBezTo>
                    <a:pt x="7" y="73"/>
                    <a:pt x="7" y="73"/>
                    <a:pt x="7" y="73"/>
                  </a:cubicBezTo>
                  <a:cubicBezTo>
                    <a:pt x="13" y="85"/>
                    <a:pt x="13" y="85"/>
                    <a:pt x="13" y="85"/>
                  </a:cubicBezTo>
                  <a:cubicBezTo>
                    <a:pt x="26" y="109"/>
                    <a:pt x="26" y="109"/>
                    <a:pt x="26" y="109"/>
                  </a:cubicBezTo>
                  <a:cubicBezTo>
                    <a:pt x="31" y="107"/>
                    <a:pt x="37" y="104"/>
                    <a:pt x="42" y="101"/>
                  </a:cubicBezTo>
                  <a:cubicBezTo>
                    <a:pt x="42" y="106"/>
                    <a:pt x="42" y="111"/>
                    <a:pt x="42" y="116"/>
                  </a:cubicBezTo>
                  <a:cubicBezTo>
                    <a:pt x="42" y="116"/>
                    <a:pt x="42" y="117"/>
                    <a:pt x="42" y="117"/>
                  </a:cubicBezTo>
                  <a:cubicBezTo>
                    <a:pt x="43" y="117"/>
                    <a:pt x="44" y="117"/>
                    <a:pt x="45" y="117"/>
                  </a:cubicBezTo>
                  <a:cubicBezTo>
                    <a:pt x="48" y="221"/>
                    <a:pt x="48" y="221"/>
                    <a:pt x="48" y="221"/>
                  </a:cubicBezTo>
                  <a:cubicBezTo>
                    <a:pt x="78" y="221"/>
                    <a:pt x="78" y="221"/>
                    <a:pt x="78" y="221"/>
                  </a:cubicBezTo>
                  <a:cubicBezTo>
                    <a:pt x="78" y="208"/>
                    <a:pt x="78" y="191"/>
                    <a:pt x="78" y="174"/>
                  </a:cubicBezTo>
                  <a:cubicBezTo>
                    <a:pt x="74" y="164"/>
                    <a:pt x="72" y="153"/>
                    <a:pt x="72" y="142"/>
                  </a:cubicBezTo>
                  <a:cubicBezTo>
                    <a:pt x="72" y="95"/>
                    <a:pt x="109" y="57"/>
                    <a:pt x="155" y="54"/>
                  </a:cubicBezTo>
                  <a:close/>
                  <a:moveTo>
                    <a:pt x="115" y="43"/>
                  </a:moveTo>
                  <a:cubicBezTo>
                    <a:pt x="115" y="40"/>
                    <a:pt x="115" y="38"/>
                    <a:pt x="115" y="35"/>
                  </a:cubicBezTo>
                  <a:cubicBezTo>
                    <a:pt x="121" y="40"/>
                    <a:pt x="121" y="40"/>
                    <a:pt x="121" y="40"/>
                  </a:cubicBezTo>
                  <a:cubicBezTo>
                    <a:pt x="124" y="43"/>
                    <a:pt x="124" y="43"/>
                    <a:pt x="124" y="43"/>
                  </a:cubicBezTo>
                  <a:cubicBezTo>
                    <a:pt x="97" y="58"/>
                    <a:pt x="97" y="58"/>
                    <a:pt x="97" y="58"/>
                  </a:cubicBezTo>
                  <a:cubicBezTo>
                    <a:pt x="95" y="54"/>
                    <a:pt x="95" y="54"/>
                    <a:pt x="95" y="54"/>
                  </a:cubicBezTo>
                  <a:lnTo>
                    <a:pt x="115" y="43"/>
                  </a:lnTo>
                  <a:close/>
                  <a:moveTo>
                    <a:pt x="43" y="78"/>
                  </a:moveTo>
                  <a:cubicBezTo>
                    <a:pt x="39" y="72"/>
                    <a:pt x="39" y="72"/>
                    <a:pt x="39" y="72"/>
                  </a:cubicBezTo>
                  <a:cubicBezTo>
                    <a:pt x="32" y="60"/>
                    <a:pt x="32" y="60"/>
                    <a:pt x="32" y="60"/>
                  </a:cubicBezTo>
                  <a:cubicBezTo>
                    <a:pt x="30" y="56"/>
                    <a:pt x="30" y="56"/>
                    <a:pt x="30" y="56"/>
                  </a:cubicBezTo>
                  <a:cubicBezTo>
                    <a:pt x="44" y="40"/>
                    <a:pt x="44" y="40"/>
                    <a:pt x="44" y="40"/>
                  </a:cubicBezTo>
                  <a:cubicBezTo>
                    <a:pt x="43" y="53"/>
                    <a:pt x="43" y="65"/>
                    <a:pt x="43" y="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304"/>
            <p:cNvSpPr>
              <a:spLocks/>
            </p:cNvSpPr>
            <p:nvPr/>
          </p:nvSpPr>
          <p:spPr bwMode="auto">
            <a:xfrm>
              <a:off x="3920214" y="4912413"/>
              <a:ext cx="64855" cy="78158"/>
            </a:xfrm>
            <a:custGeom>
              <a:avLst/>
              <a:gdLst>
                <a:gd name="T0" fmla="*/ 0 w 31"/>
                <a:gd name="T1" fmla="*/ 0 h 37"/>
                <a:gd name="T2" fmla="*/ 1 w 31"/>
                <a:gd name="T3" fmla="*/ 37 h 37"/>
                <a:gd name="T4" fmla="*/ 31 w 31"/>
                <a:gd name="T5" fmla="*/ 37 h 37"/>
                <a:gd name="T6" fmla="*/ 31 w 31"/>
                <a:gd name="T7" fmla="*/ 33 h 37"/>
                <a:gd name="T8" fmla="*/ 0 w 31"/>
                <a:gd name="T9" fmla="*/ 0 h 37"/>
              </a:gdLst>
              <a:ahLst/>
              <a:cxnLst>
                <a:cxn ang="0">
                  <a:pos x="T0" y="T1"/>
                </a:cxn>
                <a:cxn ang="0">
                  <a:pos x="T2" y="T3"/>
                </a:cxn>
                <a:cxn ang="0">
                  <a:pos x="T4" y="T5"/>
                </a:cxn>
                <a:cxn ang="0">
                  <a:pos x="T6" y="T7"/>
                </a:cxn>
                <a:cxn ang="0">
                  <a:pos x="T8" y="T9"/>
                </a:cxn>
              </a:cxnLst>
              <a:rect l="0" t="0" r="r" b="b"/>
              <a:pathLst>
                <a:path w="31" h="37">
                  <a:moveTo>
                    <a:pt x="0" y="0"/>
                  </a:moveTo>
                  <a:cubicBezTo>
                    <a:pt x="1" y="37"/>
                    <a:pt x="1" y="37"/>
                    <a:pt x="1" y="37"/>
                  </a:cubicBezTo>
                  <a:cubicBezTo>
                    <a:pt x="31" y="37"/>
                    <a:pt x="31" y="37"/>
                    <a:pt x="31" y="37"/>
                  </a:cubicBezTo>
                  <a:cubicBezTo>
                    <a:pt x="31" y="36"/>
                    <a:pt x="31" y="35"/>
                    <a:pt x="31" y="33"/>
                  </a:cubicBezTo>
                  <a:cubicBezTo>
                    <a:pt x="18" y="25"/>
                    <a:pt x="7" y="14"/>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05"/>
            <p:cNvSpPr>
              <a:spLocks/>
            </p:cNvSpPr>
            <p:nvPr/>
          </p:nvSpPr>
          <p:spPr bwMode="auto">
            <a:xfrm>
              <a:off x="4066552" y="4652997"/>
              <a:ext cx="56539" cy="44899"/>
            </a:xfrm>
            <a:custGeom>
              <a:avLst/>
              <a:gdLst>
                <a:gd name="T0" fmla="*/ 29 w 34"/>
                <a:gd name="T1" fmla="*/ 0 h 27"/>
                <a:gd name="T2" fmla="*/ 24 w 34"/>
                <a:gd name="T3" fmla="*/ 0 h 27"/>
                <a:gd name="T4" fmla="*/ 10 w 34"/>
                <a:gd name="T5" fmla="*/ 0 h 27"/>
                <a:gd name="T6" fmla="*/ 4 w 34"/>
                <a:gd name="T7" fmla="*/ 0 h 27"/>
                <a:gd name="T8" fmla="*/ 0 w 34"/>
                <a:gd name="T9" fmla="*/ 27 h 27"/>
                <a:gd name="T10" fmla="*/ 10 w 34"/>
                <a:gd name="T11" fmla="*/ 27 h 27"/>
                <a:gd name="T12" fmla="*/ 24 w 34"/>
                <a:gd name="T13" fmla="*/ 27 h 27"/>
                <a:gd name="T14" fmla="*/ 34 w 34"/>
                <a:gd name="T15" fmla="*/ 27 h 27"/>
                <a:gd name="T16" fmla="*/ 29 w 3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7">
                  <a:moveTo>
                    <a:pt x="29" y="0"/>
                  </a:moveTo>
                  <a:lnTo>
                    <a:pt x="24" y="0"/>
                  </a:lnTo>
                  <a:lnTo>
                    <a:pt x="10" y="0"/>
                  </a:lnTo>
                  <a:lnTo>
                    <a:pt x="4" y="0"/>
                  </a:lnTo>
                  <a:lnTo>
                    <a:pt x="0" y="27"/>
                  </a:lnTo>
                  <a:lnTo>
                    <a:pt x="10" y="27"/>
                  </a:lnTo>
                  <a:lnTo>
                    <a:pt x="24" y="27"/>
                  </a:lnTo>
                  <a:lnTo>
                    <a:pt x="34" y="27"/>
                  </a:lnTo>
                  <a:lnTo>
                    <a:pt x="29"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06"/>
            <p:cNvSpPr>
              <a:spLocks/>
            </p:cNvSpPr>
            <p:nvPr/>
          </p:nvSpPr>
          <p:spPr bwMode="auto">
            <a:xfrm>
              <a:off x="3991720" y="4662974"/>
              <a:ext cx="64855" cy="63191"/>
            </a:xfrm>
            <a:custGeom>
              <a:avLst/>
              <a:gdLst>
                <a:gd name="T0" fmla="*/ 21 w 39"/>
                <a:gd name="T1" fmla="*/ 0 h 38"/>
                <a:gd name="T2" fmla="*/ 16 w 39"/>
                <a:gd name="T3" fmla="*/ 3 h 38"/>
                <a:gd name="T4" fmla="*/ 5 w 39"/>
                <a:gd name="T5" fmla="*/ 9 h 38"/>
                <a:gd name="T6" fmla="*/ 0 w 39"/>
                <a:gd name="T7" fmla="*/ 13 h 38"/>
                <a:gd name="T8" fmla="*/ 10 w 39"/>
                <a:gd name="T9" fmla="*/ 38 h 38"/>
                <a:gd name="T10" fmla="*/ 17 w 39"/>
                <a:gd name="T11" fmla="*/ 33 h 38"/>
                <a:gd name="T12" fmla="*/ 30 w 39"/>
                <a:gd name="T13" fmla="*/ 25 h 38"/>
                <a:gd name="T14" fmla="*/ 39 w 39"/>
                <a:gd name="T15" fmla="*/ 20 h 38"/>
                <a:gd name="T16" fmla="*/ 21 w 39"/>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21" y="0"/>
                  </a:moveTo>
                  <a:lnTo>
                    <a:pt x="16" y="3"/>
                  </a:lnTo>
                  <a:lnTo>
                    <a:pt x="5" y="9"/>
                  </a:lnTo>
                  <a:lnTo>
                    <a:pt x="0" y="13"/>
                  </a:lnTo>
                  <a:lnTo>
                    <a:pt x="10" y="38"/>
                  </a:lnTo>
                  <a:lnTo>
                    <a:pt x="17" y="33"/>
                  </a:lnTo>
                  <a:lnTo>
                    <a:pt x="30" y="25"/>
                  </a:lnTo>
                  <a:lnTo>
                    <a:pt x="39" y="20"/>
                  </a:lnTo>
                  <a:lnTo>
                    <a:pt x="2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07"/>
            <p:cNvSpPr>
              <a:spLocks/>
            </p:cNvSpPr>
            <p:nvPr/>
          </p:nvSpPr>
          <p:spPr bwMode="auto">
            <a:xfrm>
              <a:off x="3935180" y="4712862"/>
              <a:ext cx="63191" cy="64855"/>
            </a:xfrm>
            <a:custGeom>
              <a:avLst/>
              <a:gdLst>
                <a:gd name="T0" fmla="*/ 13 w 38"/>
                <a:gd name="T1" fmla="*/ 0 h 39"/>
                <a:gd name="T2" fmla="*/ 9 w 38"/>
                <a:gd name="T3" fmla="*/ 5 h 39"/>
                <a:gd name="T4" fmla="*/ 3 w 38"/>
                <a:gd name="T5" fmla="*/ 18 h 39"/>
                <a:gd name="T6" fmla="*/ 0 w 38"/>
                <a:gd name="T7" fmla="*/ 23 h 39"/>
                <a:gd name="T8" fmla="*/ 20 w 38"/>
                <a:gd name="T9" fmla="*/ 39 h 39"/>
                <a:gd name="T10" fmla="*/ 25 w 38"/>
                <a:gd name="T11" fmla="*/ 31 h 39"/>
                <a:gd name="T12" fmla="*/ 33 w 38"/>
                <a:gd name="T13" fmla="*/ 19 h 39"/>
                <a:gd name="T14" fmla="*/ 38 w 38"/>
                <a:gd name="T15" fmla="*/ 10 h 39"/>
                <a:gd name="T16" fmla="*/ 13 w 38"/>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13" y="0"/>
                  </a:moveTo>
                  <a:lnTo>
                    <a:pt x="9" y="5"/>
                  </a:lnTo>
                  <a:lnTo>
                    <a:pt x="3" y="18"/>
                  </a:lnTo>
                  <a:lnTo>
                    <a:pt x="0" y="23"/>
                  </a:lnTo>
                  <a:lnTo>
                    <a:pt x="20" y="39"/>
                  </a:lnTo>
                  <a:lnTo>
                    <a:pt x="25" y="31"/>
                  </a:lnTo>
                  <a:lnTo>
                    <a:pt x="33" y="19"/>
                  </a:lnTo>
                  <a:lnTo>
                    <a:pt x="38" y="10"/>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08"/>
            <p:cNvSpPr>
              <a:spLocks/>
            </p:cNvSpPr>
            <p:nvPr/>
          </p:nvSpPr>
          <p:spPr bwMode="auto">
            <a:xfrm>
              <a:off x="3918551" y="4787694"/>
              <a:ext cx="43236" cy="54877"/>
            </a:xfrm>
            <a:custGeom>
              <a:avLst/>
              <a:gdLst>
                <a:gd name="T0" fmla="*/ 0 w 26"/>
                <a:gd name="T1" fmla="*/ 4 h 33"/>
                <a:gd name="T2" fmla="*/ 0 w 26"/>
                <a:gd name="T3" fmla="*/ 10 h 33"/>
                <a:gd name="T4" fmla="*/ 0 w 26"/>
                <a:gd name="T5" fmla="*/ 24 h 33"/>
                <a:gd name="T6" fmla="*/ 0 w 26"/>
                <a:gd name="T7" fmla="*/ 29 h 33"/>
                <a:gd name="T8" fmla="*/ 26 w 26"/>
                <a:gd name="T9" fmla="*/ 33 h 33"/>
                <a:gd name="T10" fmla="*/ 26 w 26"/>
                <a:gd name="T11" fmla="*/ 24 h 33"/>
                <a:gd name="T12" fmla="*/ 26 w 26"/>
                <a:gd name="T13" fmla="*/ 10 h 33"/>
                <a:gd name="T14" fmla="*/ 26 w 26"/>
                <a:gd name="T15" fmla="*/ 0 h 33"/>
                <a:gd name="T16" fmla="*/ 0 w 26"/>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3">
                  <a:moveTo>
                    <a:pt x="0" y="4"/>
                  </a:moveTo>
                  <a:lnTo>
                    <a:pt x="0" y="10"/>
                  </a:lnTo>
                  <a:lnTo>
                    <a:pt x="0" y="24"/>
                  </a:lnTo>
                  <a:lnTo>
                    <a:pt x="0" y="29"/>
                  </a:lnTo>
                  <a:lnTo>
                    <a:pt x="26" y="33"/>
                  </a:lnTo>
                  <a:lnTo>
                    <a:pt x="26" y="24"/>
                  </a:lnTo>
                  <a:lnTo>
                    <a:pt x="26" y="10"/>
                  </a:lnTo>
                  <a:lnTo>
                    <a:pt x="26" y="0"/>
                  </a:ln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309"/>
            <p:cNvSpPr>
              <a:spLocks/>
            </p:cNvSpPr>
            <p:nvPr/>
          </p:nvSpPr>
          <p:spPr bwMode="auto">
            <a:xfrm>
              <a:off x="3928529" y="4854211"/>
              <a:ext cx="61529" cy="64855"/>
            </a:xfrm>
            <a:custGeom>
              <a:avLst/>
              <a:gdLst>
                <a:gd name="T0" fmla="*/ 0 w 37"/>
                <a:gd name="T1" fmla="*/ 17 h 39"/>
                <a:gd name="T2" fmla="*/ 3 w 37"/>
                <a:gd name="T3" fmla="*/ 22 h 39"/>
                <a:gd name="T4" fmla="*/ 9 w 37"/>
                <a:gd name="T5" fmla="*/ 34 h 39"/>
                <a:gd name="T6" fmla="*/ 12 w 37"/>
                <a:gd name="T7" fmla="*/ 39 h 39"/>
                <a:gd name="T8" fmla="*/ 37 w 37"/>
                <a:gd name="T9" fmla="*/ 29 h 39"/>
                <a:gd name="T10" fmla="*/ 33 w 37"/>
                <a:gd name="T11" fmla="*/ 20 h 39"/>
                <a:gd name="T12" fmla="*/ 25 w 37"/>
                <a:gd name="T13" fmla="*/ 9 h 39"/>
                <a:gd name="T14" fmla="*/ 20 w 37"/>
                <a:gd name="T15" fmla="*/ 0 h 39"/>
                <a:gd name="T16" fmla="*/ 0 w 37"/>
                <a:gd name="T17" fmla="*/ 1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0" y="17"/>
                  </a:moveTo>
                  <a:lnTo>
                    <a:pt x="3" y="22"/>
                  </a:lnTo>
                  <a:lnTo>
                    <a:pt x="9" y="34"/>
                  </a:lnTo>
                  <a:lnTo>
                    <a:pt x="12" y="39"/>
                  </a:lnTo>
                  <a:lnTo>
                    <a:pt x="37" y="29"/>
                  </a:lnTo>
                  <a:lnTo>
                    <a:pt x="33" y="20"/>
                  </a:lnTo>
                  <a:lnTo>
                    <a:pt x="25" y="9"/>
                  </a:lnTo>
                  <a:lnTo>
                    <a:pt x="20" y="0"/>
                  </a:lnTo>
                  <a:lnTo>
                    <a:pt x="0" y="1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310"/>
            <p:cNvSpPr>
              <a:spLocks/>
            </p:cNvSpPr>
            <p:nvPr/>
          </p:nvSpPr>
          <p:spPr bwMode="auto">
            <a:xfrm>
              <a:off x="3978416" y="4912413"/>
              <a:ext cx="64855" cy="63191"/>
            </a:xfrm>
            <a:custGeom>
              <a:avLst/>
              <a:gdLst>
                <a:gd name="T0" fmla="*/ 0 w 39"/>
                <a:gd name="T1" fmla="*/ 26 h 38"/>
                <a:gd name="T2" fmla="*/ 5 w 39"/>
                <a:gd name="T3" fmla="*/ 28 h 38"/>
                <a:gd name="T4" fmla="*/ 18 w 39"/>
                <a:gd name="T5" fmla="*/ 36 h 38"/>
                <a:gd name="T6" fmla="*/ 23 w 39"/>
                <a:gd name="T7" fmla="*/ 38 h 38"/>
                <a:gd name="T8" fmla="*/ 39 w 39"/>
                <a:gd name="T9" fmla="*/ 17 h 38"/>
                <a:gd name="T10" fmla="*/ 30 w 39"/>
                <a:gd name="T11" fmla="*/ 12 h 38"/>
                <a:gd name="T12" fmla="*/ 19 w 39"/>
                <a:gd name="T13" fmla="*/ 6 h 38"/>
                <a:gd name="T14" fmla="*/ 10 w 39"/>
                <a:gd name="T15" fmla="*/ 0 h 38"/>
                <a:gd name="T16" fmla="*/ 0 w 39"/>
                <a:gd name="T1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0" y="26"/>
                  </a:moveTo>
                  <a:lnTo>
                    <a:pt x="5" y="28"/>
                  </a:lnTo>
                  <a:lnTo>
                    <a:pt x="18" y="36"/>
                  </a:lnTo>
                  <a:lnTo>
                    <a:pt x="23" y="38"/>
                  </a:lnTo>
                  <a:lnTo>
                    <a:pt x="39" y="17"/>
                  </a:lnTo>
                  <a:lnTo>
                    <a:pt x="30" y="12"/>
                  </a:lnTo>
                  <a:lnTo>
                    <a:pt x="19" y="6"/>
                  </a:lnTo>
                  <a:lnTo>
                    <a:pt x="10"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311"/>
            <p:cNvSpPr>
              <a:spLocks/>
            </p:cNvSpPr>
            <p:nvPr/>
          </p:nvSpPr>
          <p:spPr bwMode="auto">
            <a:xfrm>
              <a:off x="4054911" y="4947335"/>
              <a:ext cx="53214" cy="43236"/>
            </a:xfrm>
            <a:custGeom>
              <a:avLst/>
              <a:gdLst>
                <a:gd name="T0" fmla="*/ 3 w 32"/>
                <a:gd name="T1" fmla="*/ 26 h 26"/>
                <a:gd name="T2" fmla="*/ 8 w 32"/>
                <a:gd name="T3" fmla="*/ 26 h 26"/>
                <a:gd name="T4" fmla="*/ 23 w 32"/>
                <a:gd name="T5" fmla="*/ 26 h 26"/>
                <a:gd name="T6" fmla="*/ 28 w 32"/>
                <a:gd name="T7" fmla="*/ 26 h 26"/>
                <a:gd name="T8" fmla="*/ 32 w 32"/>
                <a:gd name="T9" fmla="*/ 0 h 26"/>
                <a:gd name="T10" fmla="*/ 23 w 32"/>
                <a:gd name="T11" fmla="*/ 0 h 26"/>
                <a:gd name="T12" fmla="*/ 8 w 32"/>
                <a:gd name="T13" fmla="*/ 0 h 26"/>
                <a:gd name="T14" fmla="*/ 0 w 32"/>
                <a:gd name="T15" fmla="*/ 0 h 26"/>
                <a:gd name="T16" fmla="*/ 3 w 3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6">
                  <a:moveTo>
                    <a:pt x="3" y="26"/>
                  </a:moveTo>
                  <a:lnTo>
                    <a:pt x="8" y="26"/>
                  </a:lnTo>
                  <a:lnTo>
                    <a:pt x="23" y="26"/>
                  </a:lnTo>
                  <a:lnTo>
                    <a:pt x="28" y="26"/>
                  </a:lnTo>
                  <a:lnTo>
                    <a:pt x="32" y="0"/>
                  </a:lnTo>
                  <a:lnTo>
                    <a:pt x="23" y="0"/>
                  </a:lnTo>
                  <a:lnTo>
                    <a:pt x="8" y="0"/>
                  </a:lnTo>
                  <a:lnTo>
                    <a:pt x="0" y="0"/>
                  </a:lnTo>
                  <a:lnTo>
                    <a:pt x="3" y="2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312"/>
            <p:cNvSpPr>
              <a:spLocks/>
            </p:cNvSpPr>
            <p:nvPr/>
          </p:nvSpPr>
          <p:spPr bwMode="auto">
            <a:xfrm>
              <a:off x="4121428" y="4919065"/>
              <a:ext cx="61529" cy="63191"/>
            </a:xfrm>
            <a:custGeom>
              <a:avLst/>
              <a:gdLst>
                <a:gd name="T0" fmla="*/ 16 w 37"/>
                <a:gd name="T1" fmla="*/ 38 h 38"/>
                <a:gd name="T2" fmla="*/ 21 w 37"/>
                <a:gd name="T3" fmla="*/ 35 h 38"/>
                <a:gd name="T4" fmla="*/ 34 w 37"/>
                <a:gd name="T5" fmla="*/ 28 h 38"/>
                <a:gd name="T6" fmla="*/ 37 w 37"/>
                <a:gd name="T7" fmla="*/ 25 h 38"/>
                <a:gd name="T8" fmla="*/ 29 w 37"/>
                <a:gd name="T9" fmla="*/ 0 h 38"/>
                <a:gd name="T10" fmla="*/ 20 w 37"/>
                <a:gd name="T11" fmla="*/ 5 h 38"/>
                <a:gd name="T12" fmla="*/ 7 w 37"/>
                <a:gd name="T13" fmla="*/ 12 h 38"/>
                <a:gd name="T14" fmla="*/ 0 w 37"/>
                <a:gd name="T15" fmla="*/ 17 h 38"/>
                <a:gd name="T16" fmla="*/ 16 w 37"/>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16" y="38"/>
                  </a:moveTo>
                  <a:lnTo>
                    <a:pt x="21" y="35"/>
                  </a:lnTo>
                  <a:lnTo>
                    <a:pt x="34" y="28"/>
                  </a:lnTo>
                  <a:lnTo>
                    <a:pt x="37" y="25"/>
                  </a:lnTo>
                  <a:lnTo>
                    <a:pt x="29" y="0"/>
                  </a:lnTo>
                  <a:lnTo>
                    <a:pt x="20" y="5"/>
                  </a:lnTo>
                  <a:lnTo>
                    <a:pt x="7" y="12"/>
                  </a:lnTo>
                  <a:lnTo>
                    <a:pt x="0" y="17"/>
                  </a:lnTo>
                  <a:lnTo>
                    <a:pt x="16" y="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13"/>
            <p:cNvSpPr>
              <a:spLocks/>
            </p:cNvSpPr>
            <p:nvPr/>
          </p:nvSpPr>
          <p:spPr bwMode="auto">
            <a:xfrm>
              <a:off x="4179631" y="4867515"/>
              <a:ext cx="61529" cy="63191"/>
            </a:xfrm>
            <a:custGeom>
              <a:avLst/>
              <a:gdLst>
                <a:gd name="T0" fmla="*/ 25 w 37"/>
                <a:gd name="T1" fmla="*/ 38 h 38"/>
                <a:gd name="T2" fmla="*/ 27 w 37"/>
                <a:gd name="T3" fmla="*/ 33 h 38"/>
                <a:gd name="T4" fmla="*/ 34 w 37"/>
                <a:gd name="T5" fmla="*/ 21 h 38"/>
                <a:gd name="T6" fmla="*/ 37 w 37"/>
                <a:gd name="T7" fmla="*/ 16 h 38"/>
                <a:gd name="T8" fmla="*/ 16 w 37"/>
                <a:gd name="T9" fmla="*/ 0 h 38"/>
                <a:gd name="T10" fmla="*/ 11 w 37"/>
                <a:gd name="T11" fmla="*/ 7 h 38"/>
                <a:gd name="T12" fmla="*/ 5 w 37"/>
                <a:gd name="T13" fmla="*/ 20 h 38"/>
                <a:gd name="T14" fmla="*/ 0 w 37"/>
                <a:gd name="T15" fmla="*/ 27 h 38"/>
                <a:gd name="T16" fmla="*/ 25 w 37"/>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25" y="38"/>
                  </a:moveTo>
                  <a:lnTo>
                    <a:pt x="27" y="33"/>
                  </a:lnTo>
                  <a:lnTo>
                    <a:pt x="34" y="21"/>
                  </a:lnTo>
                  <a:lnTo>
                    <a:pt x="37" y="16"/>
                  </a:lnTo>
                  <a:lnTo>
                    <a:pt x="16" y="0"/>
                  </a:lnTo>
                  <a:lnTo>
                    <a:pt x="11" y="7"/>
                  </a:lnTo>
                  <a:lnTo>
                    <a:pt x="5" y="20"/>
                  </a:lnTo>
                  <a:lnTo>
                    <a:pt x="0" y="27"/>
                  </a:lnTo>
                  <a:lnTo>
                    <a:pt x="25" y="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314"/>
            <p:cNvSpPr>
              <a:spLocks/>
            </p:cNvSpPr>
            <p:nvPr/>
          </p:nvSpPr>
          <p:spPr bwMode="auto">
            <a:xfrm>
              <a:off x="4212889" y="4800998"/>
              <a:ext cx="43236" cy="56539"/>
            </a:xfrm>
            <a:custGeom>
              <a:avLst/>
              <a:gdLst>
                <a:gd name="T0" fmla="*/ 26 w 26"/>
                <a:gd name="T1" fmla="*/ 30 h 34"/>
                <a:gd name="T2" fmla="*/ 26 w 26"/>
                <a:gd name="T3" fmla="*/ 24 h 34"/>
                <a:gd name="T4" fmla="*/ 26 w 26"/>
                <a:gd name="T5" fmla="*/ 10 h 34"/>
                <a:gd name="T6" fmla="*/ 26 w 26"/>
                <a:gd name="T7" fmla="*/ 5 h 34"/>
                <a:gd name="T8" fmla="*/ 0 w 26"/>
                <a:gd name="T9" fmla="*/ 0 h 34"/>
                <a:gd name="T10" fmla="*/ 0 w 26"/>
                <a:gd name="T11" fmla="*/ 10 h 34"/>
                <a:gd name="T12" fmla="*/ 0 w 26"/>
                <a:gd name="T13" fmla="*/ 24 h 34"/>
                <a:gd name="T14" fmla="*/ 0 w 26"/>
                <a:gd name="T15" fmla="*/ 34 h 34"/>
                <a:gd name="T16" fmla="*/ 26 w 26"/>
                <a:gd name="T1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4">
                  <a:moveTo>
                    <a:pt x="26" y="30"/>
                  </a:moveTo>
                  <a:lnTo>
                    <a:pt x="26" y="24"/>
                  </a:lnTo>
                  <a:lnTo>
                    <a:pt x="26" y="10"/>
                  </a:lnTo>
                  <a:lnTo>
                    <a:pt x="26" y="5"/>
                  </a:lnTo>
                  <a:lnTo>
                    <a:pt x="0" y="0"/>
                  </a:lnTo>
                  <a:lnTo>
                    <a:pt x="0" y="10"/>
                  </a:lnTo>
                  <a:lnTo>
                    <a:pt x="0" y="24"/>
                  </a:lnTo>
                  <a:lnTo>
                    <a:pt x="0" y="34"/>
                  </a:lnTo>
                  <a:lnTo>
                    <a:pt x="26" y="3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315"/>
            <p:cNvSpPr>
              <a:spLocks/>
            </p:cNvSpPr>
            <p:nvPr/>
          </p:nvSpPr>
          <p:spPr bwMode="auto">
            <a:xfrm>
              <a:off x="4186282" y="4726166"/>
              <a:ext cx="61529" cy="64855"/>
            </a:xfrm>
            <a:custGeom>
              <a:avLst/>
              <a:gdLst>
                <a:gd name="T0" fmla="*/ 37 w 37"/>
                <a:gd name="T1" fmla="*/ 21 h 39"/>
                <a:gd name="T2" fmla="*/ 35 w 37"/>
                <a:gd name="T3" fmla="*/ 16 h 39"/>
                <a:gd name="T4" fmla="*/ 27 w 37"/>
                <a:gd name="T5" fmla="*/ 5 h 39"/>
                <a:gd name="T6" fmla="*/ 25 w 37"/>
                <a:gd name="T7" fmla="*/ 0 h 39"/>
                <a:gd name="T8" fmla="*/ 0 w 37"/>
                <a:gd name="T9" fmla="*/ 10 h 39"/>
                <a:gd name="T10" fmla="*/ 5 w 37"/>
                <a:gd name="T11" fmla="*/ 17 h 39"/>
                <a:gd name="T12" fmla="*/ 11 w 37"/>
                <a:gd name="T13" fmla="*/ 30 h 39"/>
                <a:gd name="T14" fmla="*/ 16 w 37"/>
                <a:gd name="T15" fmla="*/ 39 h 39"/>
                <a:gd name="T16" fmla="*/ 37 w 37"/>
                <a:gd name="T17"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7" y="21"/>
                  </a:moveTo>
                  <a:lnTo>
                    <a:pt x="35" y="16"/>
                  </a:lnTo>
                  <a:lnTo>
                    <a:pt x="27" y="5"/>
                  </a:lnTo>
                  <a:lnTo>
                    <a:pt x="25" y="0"/>
                  </a:lnTo>
                  <a:lnTo>
                    <a:pt x="0" y="10"/>
                  </a:lnTo>
                  <a:lnTo>
                    <a:pt x="5" y="17"/>
                  </a:lnTo>
                  <a:lnTo>
                    <a:pt x="11" y="30"/>
                  </a:lnTo>
                  <a:lnTo>
                    <a:pt x="16" y="39"/>
                  </a:lnTo>
                  <a:lnTo>
                    <a:pt x="37" y="2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316"/>
            <p:cNvSpPr>
              <a:spLocks/>
            </p:cNvSpPr>
            <p:nvPr/>
          </p:nvSpPr>
          <p:spPr bwMode="auto">
            <a:xfrm>
              <a:off x="4131405" y="4669626"/>
              <a:ext cx="64855" cy="61529"/>
            </a:xfrm>
            <a:custGeom>
              <a:avLst/>
              <a:gdLst>
                <a:gd name="T0" fmla="*/ 39 w 39"/>
                <a:gd name="T1" fmla="*/ 12 h 37"/>
                <a:gd name="T2" fmla="*/ 34 w 39"/>
                <a:gd name="T3" fmla="*/ 10 h 37"/>
                <a:gd name="T4" fmla="*/ 23 w 39"/>
                <a:gd name="T5" fmla="*/ 2 h 37"/>
                <a:gd name="T6" fmla="*/ 17 w 39"/>
                <a:gd name="T7" fmla="*/ 0 h 37"/>
                <a:gd name="T8" fmla="*/ 0 w 39"/>
                <a:gd name="T9" fmla="*/ 21 h 37"/>
                <a:gd name="T10" fmla="*/ 9 w 39"/>
                <a:gd name="T11" fmla="*/ 25 h 37"/>
                <a:gd name="T12" fmla="*/ 21 w 39"/>
                <a:gd name="T13" fmla="*/ 32 h 37"/>
                <a:gd name="T14" fmla="*/ 29 w 39"/>
                <a:gd name="T15" fmla="*/ 37 h 37"/>
                <a:gd name="T16" fmla="*/ 39 w 39"/>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7">
                  <a:moveTo>
                    <a:pt x="39" y="12"/>
                  </a:moveTo>
                  <a:lnTo>
                    <a:pt x="34" y="10"/>
                  </a:lnTo>
                  <a:lnTo>
                    <a:pt x="23" y="2"/>
                  </a:lnTo>
                  <a:lnTo>
                    <a:pt x="17" y="0"/>
                  </a:lnTo>
                  <a:lnTo>
                    <a:pt x="0" y="21"/>
                  </a:lnTo>
                  <a:lnTo>
                    <a:pt x="9" y="25"/>
                  </a:lnTo>
                  <a:lnTo>
                    <a:pt x="21" y="32"/>
                  </a:lnTo>
                  <a:lnTo>
                    <a:pt x="29" y="37"/>
                  </a:lnTo>
                  <a:lnTo>
                    <a:pt x="39" y="1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317"/>
            <p:cNvSpPr>
              <a:spLocks noEditPoints="1"/>
            </p:cNvSpPr>
            <p:nvPr/>
          </p:nvSpPr>
          <p:spPr bwMode="auto">
            <a:xfrm>
              <a:off x="3948484" y="4681267"/>
              <a:ext cx="279371" cy="282697"/>
            </a:xfrm>
            <a:custGeom>
              <a:avLst/>
              <a:gdLst>
                <a:gd name="T0" fmla="*/ 67 w 134"/>
                <a:gd name="T1" fmla="*/ 135 h 135"/>
                <a:gd name="T2" fmla="*/ 0 w 134"/>
                <a:gd name="T3" fmla="*/ 67 h 135"/>
                <a:gd name="T4" fmla="*/ 67 w 134"/>
                <a:gd name="T5" fmla="*/ 0 h 135"/>
                <a:gd name="T6" fmla="*/ 134 w 134"/>
                <a:gd name="T7" fmla="*/ 67 h 135"/>
                <a:gd name="T8" fmla="*/ 67 w 134"/>
                <a:gd name="T9" fmla="*/ 135 h 135"/>
                <a:gd name="T10" fmla="*/ 67 w 134"/>
                <a:gd name="T11" fmla="*/ 20 h 135"/>
                <a:gd name="T12" fmla="*/ 20 w 134"/>
                <a:gd name="T13" fmla="*/ 67 h 135"/>
                <a:gd name="T14" fmla="*/ 67 w 134"/>
                <a:gd name="T15" fmla="*/ 115 h 135"/>
                <a:gd name="T16" fmla="*/ 114 w 134"/>
                <a:gd name="T17" fmla="*/ 67 h 135"/>
                <a:gd name="T18" fmla="*/ 67 w 134"/>
                <a:gd name="T19" fmla="*/ 2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5">
                  <a:moveTo>
                    <a:pt x="67" y="135"/>
                  </a:moveTo>
                  <a:cubicBezTo>
                    <a:pt x="30" y="135"/>
                    <a:pt x="0" y="105"/>
                    <a:pt x="0" y="67"/>
                  </a:cubicBezTo>
                  <a:cubicBezTo>
                    <a:pt x="0" y="30"/>
                    <a:pt x="30" y="0"/>
                    <a:pt x="67" y="0"/>
                  </a:cubicBezTo>
                  <a:cubicBezTo>
                    <a:pt x="104" y="0"/>
                    <a:pt x="134" y="30"/>
                    <a:pt x="134" y="67"/>
                  </a:cubicBezTo>
                  <a:cubicBezTo>
                    <a:pt x="134" y="105"/>
                    <a:pt x="104" y="135"/>
                    <a:pt x="67" y="135"/>
                  </a:cubicBezTo>
                  <a:close/>
                  <a:moveTo>
                    <a:pt x="67" y="20"/>
                  </a:moveTo>
                  <a:cubicBezTo>
                    <a:pt x="41" y="20"/>
                    <a:pt x="20" y="41"/>
                    <a:pt x="20" y="67"/>
                  </a:cubicBezTo>
                  <a:cubicBezTo>
                    <a:pt x="20" y="93"/>
                    <a:pt x="41" y="115"/>
                    <a:pt x="67" y="115"/>
                  </a:cubicBezTo>
                  <a:cubicBezTo>
                    <a:pt x="93" y="115"/>
                    <a:pt x="114" y="93"/>
                    <a:pt x="114" y="67"/>
                  </a:cubicBezTo>
                  <a:cubicBezTo>
                    <a:pt x="114" y="41"/>
                    <a:pt x="93" y="20"/>
                    <a:pt x="67"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Oval 318"/>
            <p:cNvSpPr>
              <a:spLocks noChangeArrowheads="1"/>
            </p:cNvSpPr>
            <p:nvPr/>
          </p:nvSpPr>
          <p:spPr bwMode="auto">
            <a:xfrm>
              <a:off x="4028304" y="4762750"/>
              <a:ext cx="119731" cy="119731"/>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文本框 50"/>
          <p:cNvSpPr txBox="1"/>
          <p:nvPr/>
        </p:nvSpPr>
        <p:spPr>
          <a:xfrm>
            <a:off x="7325138" y="2170858"/>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52" name="文本框 51"/>
          <p:cNvSpPr txBox="1"/>
          <p:nvPr/>
        </p:nvSpPr>
        <p:spPr>
          <a:xfrm>
            <a:off x="7325138" y="1875835"/>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3" name="文本框 52"/>
          <p:cNvSpPr txBox="1"/>
          <p:nvPr/>
        </p:nvSpPr>
        <p:spPr>
          <a:xfrm>
            <a:off x="7325138" y="3174710"/>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54" name="文本框 53"/>
          <p:cNvSpPr txBox="1"/>
          <p:nvPr/>
        </p:nvSpPr>
        <p:spPr>
          <a:xfrm>
            <a:off x="7325138" y="2879687"/>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5" name="文本框 54"/>
          <p:cNvSpPr txBox="1"/>
          <p:nvPr/>
        </p:nvSpPr>
        <p:spPr>
          <a:xfrm>
            <a:off x="7325138" y="4189831"/>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56" name="文本框 55"/>
          <p:cNvSpPr txBox="1"/>
          <p:nvPr/>
        </p:nvSpPr>
        <p:spPr>
          <a:xfrm>
            <a:off x="7325138" y="3894808"/>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7" name="文本框 56"/>
          <p:cNvSpPr txBox="1"/>
          <p:nvPr/>
        </p:nvSpPr>
        <p:spPr>
          <a:xfrm>
            <a:off x="7325138" y="5174527"/>
            <a:ext cx="3856384" cy="472950"/>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倍字间距，请点击此处添加文本信息，标题数字等都可以</a:t>
            </a:r>
          </a:p>
        </p:txBody>
      </p:sp>
      <p:sp>
        <p:nvSpPr>
          <p:cNvPr id="58" name="文本框 57"/>
          <p:cNvSpPr txBox="1"/>
          <p:nvPr/>
        </p:nvSpPr>
        <p:spPr>
          <a:xfrm>
            <a:off x="7325138" y="4879504"/>
            <a:ext cx="1219200"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491180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rot="5400000">
            <a:off x="4396408" y="1924547"/>
            <a:ext cx="1659836" cy="1683026"/>
          </a:xfrm>
          <a:custGeom>
            <a:avLst/>
            <a:gdLst>
              <a:gd name="connsiteX0" fmla="*/ 0 w 1659836"/>
              <a:gd name="connsiteY0" fmla="*/ 1683026 h 1683026"/>
              <a:gd name="connsiteX1" fmla="*/ 0 w 1659836"/>
              <a:gd name="connsiteY1" fmla="*/ 848139 h 1683026"/>
              <a:gd name="connsiteX2" fmla="*/ 347 w 1659836"/>
              <a:gd name="connsiteY2" fmla="*/ 848486 h 1683026"/>
              <a:gd name="connsiteX3" fmla="*/ 0 w 1659836"/>
              <a:gd name="connsiteY3" fmla="*/ 841513 h 1683026"/>
              <a:gd name="connsiteX4" fmla="*/ 829918 w 1659836"/>
              <a:gd name="connsiteY4" fmla="*/ 0 h 1683026"/>
              <a:gd name="connsiteX5" fmla="*/ 887533 w 1659836"/>
              <a:gd name="connsiteY5" fmla="*/ 2950 h 1683026"/>
              <a:gd name="connsiteX6" fmla="*/ 884583 w 1659836"/>
              <a:gd name="connsiteY6" fmla="*/ 0 h 1683026"/>
              <a:gd name="connsiteX7" fmla="*/ 1659835 w 1659836"/>
              <a:gd name="connsiteY7" fmla="*/ 0 h 1683026"/>
              <a:gd name="connsiteX8" fmla="*/ 1659835 w 1659836"/>
              <a:gd name="connsiteY8" fmla="*/ 775252 h 1683026"/>
              <a:gd name="connsiteX9" fmla="*/ 1656363 w 1659836"/>
              <a:gd name="connsiteY9" fmla="*/ 771780 h 1683026"/>
              <a:gd name="connsiteX10" fmla="*/ 1659836 w 1659836"/>
              <a:gd name="connsiteY10" fmla="*/ 841513 h 1683026"/>
              <a:gd name="connsiteX11" fmla="*/ 914772 w 1659836"/>
              <a:gd name="connsiteY11" fmla="*/ 1678682 h 1683026"/>
              <a:gd name="connsiteX12" fmla="*/ 834645 w 1659836"/>
              <a:gd name="connsiteY12" fmla="*/ 1682784 h 1683026"/>
              <a:gd name="connsiteX13" fmla="*/ 834887 w 1659836"/>
              <a:gd name="connsiteY13" fmla="*/ 1683026 h 1683026"/>
              <a:gd name="connsiteX14" fmla="*/ 829918 w 1659836"/>
              <a:gd name="connsiteY14" fmla="*/ 1683026 h 168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9836" h="1683026">
                <a:moveTo>
                  <a:pt x="0" y="1683026"/>
                </a:moveTo>
                <a:lnTo>
                  <a:pt x="0" y="848139"/>
                </a:lnTo>
                <a:lnTo>
                  <a:pt x="347" y="848486"/>
                </a:lnTo>
                <a:lnTo>
                  <a:pt x="0" y="841513"/>
                </a:lnTo>
                <a:cubicBezTo>
                  <a:pt x="0" y="376758"/>
                  <a:pt x="371567" y="0"/>
                  <a:pt x="829918" y="0"/>
                </a:cubicBezTo>
                <a:lnTo>
                  <a:pt x="887533" y="2950"/>
                </a:lnTo>
                <a:lnTo>
                  <a:pt x="884583" y="0"/>
                </a:lnTo>
                <a:lnTo>
                  <a:pt x="1659835" y="0"/>
                </a:lnTo>
                <a:lnTo>
                  <a:pt x="1659835" y="775252"/>
                </a:lnTo>
                <a:lnTo>
                  <a:pt x="1656363" y="771780"/>
                </a:lnTo>
                <a:lnTo>
                  <a:pt x="1659836" y="841513"/>
                </a:lnTo>
                <a:cubicBezTo>
                  <a:pt x="1659836" y="1277221"/>
                  <a:pt x="1333264" y="1635588"/>
                  <a:pt x="914772" y="1678682"/>
                </a:cubicBezTo>
                <a:lnTo>
                  <a:pt x="834645" y="1682784"/>
                </a:lnTo>
                <a:lnTo>
                  <a:pt x="834887" y="1683026"/>
                </a:lnTo>
                <a:lnTo>
                  <a:pt x="829918" y="1683026"/>
                </a:lnTo>
                <a:close/>
              </a:path>
            </a:pathLst>
          </a:cu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0800000">
            <a:off x="4408003" y="3655614"/>
            <a:ext cx="1659836" cy="1683026"/>
          </a:xfrm>
          <a:custGeom>
            <a:avLst/>
            <a:gdLst>
              <a:gd name="connsiteX0" fmla="*/ 0 w 1659836"/>
              <a:gd name="connsiteY0" fmla="*/ 1683026 h 1683026"/>
              <a:gd name="connsiteX1" fmla="*/ 0 w 1659836"/>
              <a:gd name="connsiteY1" fmla="*/ 848139 h 1683026"/>
              <a:gd name="connsiteX2" fmla="*/ 347 w 1659836"/>
              <a:gd name="connsiteY2" fmla="*/ 848486 h 1683026"/>
              <a:gd name="connsiteX3" fmla="*/ 0 w 1659836"/>
              <a:gd name="connsiteY3" fmla="*/ 841513 h 1683026"/>
              <a:gd name="connsiteX4" fmla="*/ 829918 w 1659836"/>
              <a:gd name="connsiteY4" fmla="*/ 0 h 1683026"/>
              <a:gd name="connsiteX5" fmla="*/ 887533 w 1659836"/>
              <a:gd name="connsiteY5" fmla="*/ 2950 h 1683026"/>
              <a:gd name="connsiteX6" fmla="*/ 884583 w 1659836"/>
              <a:gd name="connsiteY6" fmla="*/ 0 h 1683026"/>
              <a:gd name="connsiteX7" fmla="*/ 1659835 w 1659836"/>
              <a:gd name="connsiteY7" fmla="*/ 0 h 1683026"/>
              <a:gd name="connsiteX8" fmla="*/ 1659835 w 1659836"/>
              <a:gd name="connsiteY8" fmla="*/ 775252 h 1683026"/>
              <a:gd name="connsiteX9" fmla="*/ 1656363 w 1659836"/>
              <a:gd name="connsiteY9" fmla="*/ 771780 h 1683026"/>
              <a:gd name="connsiteX10" fmla="*/ 1659836 w 1659836"/>
              <a:gd name="connsiteY10" fmla="*/ 841513 h 1683026"/>
              <a:gd name="connsiteX11" fmla="*/ 914772 w 1659836"/>
              <a:gd name="connsiteY11" fmla="*/ 1678682 h 1683026"/>
              <a:gd name="connsiteX12" fmla="*/ 834645 w 1659836"/>
              <a:gd name="connsiteY12" fmla="*/ 1682784 h 1683026"/>
              <a:gd name="connsiteX13" fmla="*/ 834887 w 1659836"/>
              <a:gd name="connsiteY13" fmla="*/ 1683026 h 1683026"/>
              <a:gd name="connsiteX14" fmla="*/ 829918 w 1659836"/>
              <a:gd name="connsiteY14" fmla="*/ 1683026 h 168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9836" h="1683026">
                <a:moveTo>
                  <a:pt x="0" y="1683026"/>
                </a:moveTo>
                <a:lnTo>
                  <a:pt x="0" y="848139"/>
                </a:lnTo>
                <a:lnTo>
                  <a:pt x="347" y="848486"/>
                </a:lnTo>
                <a:lnTo>
                  <a:pt x="0" y="841513"/>
                </a:lnTo>
                <a:cubicBezTo>
                  <a:pt x="0" y="376758"/>
                  <a:pt x="371567" y="0"/>
                  <a:pt x="829918" y="0"/>
                </a:cubicBezTo>
                <a:lnTo>
                  <a:pt x="887533" y="2950"/>
                </a:lnTo>
                <a:lnTo>
                  <a:pt x="884583" y="0"/>
                </a:lnTo>
                <a:lnTo>
                  <a:pt x="1659835" y="0"/>
                </a:lnTo>
                <a:lnTo>
                  <a:pt x="1659835" y="775252"/>
                </a:lnTo>
                <a:lnTo>
                  <a:pt x="1656363" y="771780"/>
                </a:lnTo>
                <a:lnTo>
                  <a:pt x="1659836" y="841513"/>
                </a:lnTo>
                <a:cubicBezTo>
                  <a:pt x="1659836" y="1277221"/>
                  <a:pt x="1333264" y="1635588"/>
                  <a:pt x="914772" y="1678682"/>
                </a:cubicBezTo>
                <a:lnTo>
                  <a:pt x="834645" y="1682784"/>
                </a:lnTo>
                <a:lnTo>
                  <a:pt x="834887" y="1683026"/>
                </a:lnTo>
                <a:lnTo>
                  <a:pt x="829918" y="1683026"/>
                </a:lnTo>
                <a:close/>
              </a:path>
            </a:pathLst>
          </a:cu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5400000">
            <a:off x="6135756" y="3644019"/>
            <a:ext cx="1659836" cy="1683026"/>
          </a:xfrm>
          <a:custGeom>
            <a:avLst/>
            <a:gdLst>
              <a:gd name="connsiteX0" fmla="*/ 0 w 1659836"/>
              <a:gd name="connsiteY0" fmla="*/ 1683026 h 1683026"/>
              <a:gd name="connsiteX1" fmla="*/ 0 w 1659836"/>
              <a:gd name="connsiteY1" fmla="*/ 848139 h 1683026"/>
              <a:gd name="connsiteX2" fmla="*/ 347 w 1659836"/>
              <a:gd name="connsiteY2" fmla="*/ 848486 h 1683026"/>
              <a:gd name="connsiteX3" fmla="*/ 0 w 1659836"/>
              <a:gd name="connsiteY3" fmla="*/ 841513 h 1683026"/>
              <a:gd name="connsiteX4" fmla="*/ 829918 w 1659836"/>
              <a:gd name="connsiteY4" fmla="*/ 0 h 1683026"/>
              <a:gd name="connsiteX5" fmla="*/ 887533 w 1659836"/>
              <a:gd name="connsiteY5" fmla="*/ 2950 h 1683026"/>
              <a:gd name="connsiteX6" fmla="*/ 884583 w 1659836"/>
              <a:gd name="connsiteY6" fmla="*/ 0 h 1683026"/>
              <a:gd name="connsiteX7" fmla="*/ 1659835 w 1659836"/>
              <a:gd name="connsiteY7" fmla="*/ 0 h 1683026"/>
              <a:gd name="connsiteX8" fmla="*/ 1659835 w 1659836"/>
              <a:gd name="connsiteY8" fmla="*/ 775252 h 1683026"/>
              <a:gd name="connsiteX9" fmla="*/ 1656363 w 1659836"/>
              <a:gd name="connsiteY9" fmla="*/ 771780 h 1683026"/>
              <a:gd name="connsiteX10" fmla="*/ 1659836 w 1659836"/>
              <a:gd name="connsiteY10" fmla="*/ 841513 h 1683026"/>
              <a:gd name="connsiteX11" fmla="*/ 914772 w 1659836"/>
              <a:gd name="connsiteY11" fmla="*/ 1678682 h 1683026"/>
              <a:gd name="connsiteX12" fmla="*/ 834645 w 1659836"/>
              <a:gd name="connsiteY12" fmla="*/ 1682784 h 1683026"/>
              <a:gd name="connsiteX13" fmla="*/ 834887 w 1659836"/>
              <a:gd name="connsiteY13" fmla="*/ 1683026 h 1683026"/>
              <a:gd name="connsiteX14" fmla="*/ 829918 w 1659836"/>
              <a:gd name="connsiteY14" fmla="*/ 1683026 h 168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9836" h="1683026">
                <a:moveTo>
                  <a:pt x="0" y="1683026"/>
                </a:moveTo>
                <a:lnTo>
                  <a:pt x="0" y="848139"/>
                </a:lnTo>
                <a:lnTo>
                  <a:pt x="347" y="848486"/>
                </a:lnTo>
                <a:lnTo>
                  <a:pt x="0" y="841513"/>
                </a:lnTo>
                <a:cubicBezTo>
                  <a:pt x="0" y="376758"/>
                  <a:pt x="371567" y="0"/>
                  <a:pt x="829918" y="0"/>
                </a:cubicBezTo>
                <a:lnTo>
                  <a:pt x="887533" y="2950"/>
                </a:lnTo>
                <a:lnTo>
                  <a:pt x="884583" y="0"/>
                </a:lnTo>
                <a:lnTo>
                  <a:pt x="1659835" y="0"/>
                </a:lnTo>
                <a:lnTo>
                  <a:pt x="1659835" y="775252"/>
                </a:lnTo>
                <a:lnTo>
                  <a:pt x="1656363" y="771780"/>
                </a:lnTo>
                <a:lnTo>
                  <a:pt x="1659836" y="841513"/>
                </a:lnTo>
                <a:cubicBezTo>
                  <a:pt x="1659836" y="1277221"/>
                  <a:pt x="1333264" y="1635588"/>
                  <a:pt x="914772" y="1678682"/>
                </a:cubicBezTo>
                <a:lnTo>
                  <a:pt x="834645" y="1682784"/>
                </a:lnTo>
                <a:lnTo>
                  <a:pt x="834887" y="1683026"/>
                </a:lnTo>
                <a:lnTo>
                  <a:pt x="829918" y="1683026"/>
                </a:lnTo>
                <a:close/>
              </a:path>
            </a:pathLst>
          </a:cu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0800000">
            <a:off x="6124161" y="1912952"/>
            <a:ext cx="1659836" cy="1683026"/>
          </a:xfrm>
          <a:custGeom>
            <a:avLst/>
            <a:gdLst>
              <a:gd name="connsiteX0" fmla="*/ 0 w 1659836"/>
              <a:gd name="connsiteY0" fmla="*/ 1683026 h 1683026"/>
              <a:gd name="connsiteX1" fmla="*/ 0 w 1659836"/>
              <a:gd name="connsiteY1" fmla="*/ 848139 h 1683026"/>
              <a:gd name="connsiteX2" fmla="*/ 347 w 1659836"/>
              <a:gd name="connsiteY2" fmla="*/ 848486 h 1683026"/>
              <a:gd name="connsiteX3" fmla="*/ 0 w 1659836"/>
              <a:gd name="connsiteY3" fmla="*/ 841513 h 1683026"/>
              <a:gd name="connsiteX4" fmla="*/ 829918 w 1659836"/>
              <a:gd name="connsiteY4" fmla="*/ 0 h 1683026"/>
              <a:gd name="connsiteX5" fmla="*/ 887533 w 1659836"/>
              <a:gd name="connsiteY5" fmla="*/ 2950 h 1683026"/>
              <a:gd name="connsiteX6" fmla="*/ 884583 w 1659836"/>
              <a:gd name="connsiteY6" fmla="*/ 0 h 1683026"/>
              <a:gd name="connsiteX7" fmla="*/ 1659835 w 1659836"/>
              <a:gd name="connsiteY7" fmla="*/ 0 h 1683026"/>
              <a:gd name="connsiteX8" fmla="*/ 1659835 w 1659836"/>
              <a:gd name="connsiteY8" fmla="*/ 775252 h 1683026"/>
              <a:gd name="connsiteX9" fmla="*/ 1656363 w 1659836"/>
              <a:gd name="connsiteY9" fmla="*/ 771780 h 1683026"/>
              <a:gd name="connsiteX10" fmla="*/ 1659836 w 1659836"/>
              <a:gd name="connsiteY10" fmla="*/ 841513 h 1683026"/>
              <a:gd name="connsiteX11" fmla="*/ 914772 w 1659836"/>
              <a:gd name="connsiteY11" fmla="*/ 1678682 h 1683026"/>
              <a:gd name="connsiteX12" fmla="*/ 834645 w 1659836"/>
              <a:gd name="connsiteY12" fmla="*/ 1682784 h 1683026"/>
              <a:gd name="connsiteX13" fmla="*/ 834887 w 1659836"/>
              <a:gd name="connsiteY13" fmla="*/ 1683026 h 1683026"/>
              <a:gd name="connsiteX14" fmla="*/ 829918 w 1659836"/>
              <a:gd name="connsiteY14" fmla="*/ 1683026 h 168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9836" h="1683026">
                <a:moveTo>
                  <a:pt x="0" y="1683026"/>
                </a:moveTo>
                <a:lnTo>
                  <a:pt x="0" y="848139"/>
                </a:lnTo>
                <a:lnTo>
                  <a:pt x="347" y="848486"/>
                </a:lnTo>
                <a:lnTo>
                  <a:pt x="0" y="841513"/>
                </a:lnTo>
                <a:cubicBezTo>
                  <a:pt x="0" y="376758"/>
                  <a:pt x="371567" y="0"/>
                  <a:pt x="829918" y="0"/>
                </a:cubicBezTo>
                <a:lnTo>
                  <a:pt x="887533" y="2950"/>
                </a:lnTo>
                <a:lnTo>
                  <a:pt x="884583" y="0"/>
                </a:lnTo>
                <a:lnTo>
                  <a:pt x="1659835" y="0"/>
                </a:lnTo>
                <a:lnTo>
                  <a:pt x="1659835" y="775252"/>
                </a:lnTo>
                <a:lnTo>
                  <a:pt x="1656363" y="771780"/>
                </a:lnTo>
                <a:lnTo>
                  <a:pt x="1659836" y="841513"/>
                </a:lnTo>
                <a:cubicBezTo>
                  <a:pt x="1659836" y="1277221"/>
                  <a:pt x="1333264" y="1635588"/>
                  <a:pt x="914772" y="1678682"/>
                </a:cubicBezTo>
                <a:lnTo>
                  <a:pt x="834645" y="1682784"/>
                </a:lnTo>
                <a:lnTo>
                  <a:pt x="834887" y="1683026"/>
                </a:lnTo>
                <a:lnTo>
                  <a:pt x="829918" y="1683026"/>
                </a:lnTo>
                <a:close/>
              </a:path>
            </a:pathLst>
          </a:cu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089400" y="284480"/>
            <a:ext cx="4013200" cy="646331"/>
          </a:xfrm>
          <a:prstGeom prst="rect">
            <a:avLst/>
          </a:prstGeom>
          <a:noFill/>
        </p:spPr>
        <p:txBody>
          <a:bodyPr wrap="square" rtlCol="0">
            <a:spAutoFit/>
          </a:bodyPr>
          <a:lstStyle/>
          <a:p>
            <a:pPr algn="ct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nvGrpSpPr>
          <p:cNvPr id="8" name="组合 7"/>
          <p:cNvGrpSpPr/>
          <p:nvPr/>
        </p:nvGrpSpPr>
        <p:grpSpPr>
          <a:xfrm flipV="1">
            <a:off x="5477876" y="942197"/>
            <a:ext cx="1236248" cy="75524"/>
            <a:chOff x="4023692" y="4894277"/>
            <a:chExt cx="1964495" cy="120014"/>
          </a:xfrm>
        </p:grpSpPr>
        <p:sp>
          <p:nvSpPr>
            <p:cNvPr id="9" name="矩形 8"/>
            <p:cNvSpPr/>
            <p:nvPr/>
          </p:nvSpPr>
          <p:spPr>
            <a:xfrm>
              <a:off x="4023692" y="4894277"/>
              <a:ext cx="263884"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04135" y="4894277"/>
              <a:ext cx="263884"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44191" y="4894277"/>
              <a:ext cx="263884"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84247" y="4894277"/>
              <a:ext cx="263884"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24303" y="4894277"/>
              <a:ext cx="263884"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64079" y="4894277"/>
              <a:ext cx="263884"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744278" y="2104340"/>
            <a:ext cx="964096" cy="1323439"/>
          </a:xfrm>
          <a:prstGeom prst="rect">
            <a:avLst/>
          </a:prstGeom>
          <a:noFill/>
        </p:spPr>
        <p:txBody>
          <a:bodyPr wrap="square" rtlCol="0">
            <a:spAutoFit/>
          </a:bodyPr>
          <a:lstStyle/>
          <a:p>
            <a:pPr algn="ctr"/>
            <a:r>
              <a:rPr lang="en-US" altLang="zh-CN" sz="8000" dirty="0">
                <a:solidFill>
                  <a:schemeClr val="bg1"/>
                </a:solidFill>
                <a:latin typeface="微软雅黑" panose="020B0503020204020204" pitchFamily="34" charset="-122"/>
                <a:ea typeface="微软雅黑" panose="020B0503020204020204" pitchFamily="34" charset="-122"/>
              </a:rPr>
              <a:t>S</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305315" y="2092745"/>
            <a:ext cx="1297528" cy="1323439"/>
          </a:xfrm>
          <a:prstGeom prst="rect">
            <a:avLst/>
          </a:prstGeom>
          <a:noFill/>
        </p:spPr>
        <p:txBody>
          <a:bodyPr wrap="square" rtlCol="0">
            <a:spAutoFit/>
          </a:bodyPr>
          <a:lstStyle/>
          <a:p>
            <a:pPr algn="ctr"/>
            <a:r>
              <a:rPr lang="en-US" altLang="zh-CN" sz="8000" dirty="0">
                <a:solidFill>
                  <a:schemeClr val="bg1"/>
                </a:solidFill>
                <a:latin typeface="微软雅黑" panose="020B0503020204020204" pitchFamily="34" charset="-122"/>
                <a:ea typeface="微软雅黑" panose="020B0503020204020204" pitchFamily="34" charset="-122"/>
              </a:rPr>
              <a:t>W</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472031" y="3823812"/>
            <a:ext cx="964096" cy="1323439"/>
          </a:xfrm>
          <a:prstGeom prst="rect">
            <a:avLst/>
          </a:prstGeom>
          <a:noFill/>
        </p:spPr>
        <p:txBody>
          <a:bodyPr wrap="square" rtlCol="0">
            <a:spAutoFit/>
          </a:bodyPr>
          <a:lstStyle/>
          <a:p>
            <a:pPr algn="ctr"/>
            <a:r>
              <a:rPr lang="en-US" altLang="zh-CN" sz="8000" dirty="0">
                <a:solidFill>
                  <a:schemeClr val="bg1"/>
                </a:solidFill>
                <a:latin typeface="微软雅黑" panose="020B0503020204020204" pitchFamily="34" charset="-122"/>
                <a:ea typeface="微软雅黑" panose="020B0503020204020204" pitchFamily="34" charset="-122"/>
              </a:rPr>
              <a:t>T</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755872" y="3835407"/>
            <a:ext cx="964096" cy="1323439"/>
          </a:xfrm>
          <a:prstGeom prst="rect">
            <a:avLst/>
          </a:prstGeom>
          <a:noFill/>
        </p:spPr>
        <p:txBody>
          <a:bodyPr wrap="square" rtlCol="0">
            <a:spAutoFit/>
          </a:bodyPr>
          <a:lstStyle/>
          <a:p>
            <a:pPr algn="ctr"/>
            <a:r>
              <a:rPr lang="en-US" altLang="zh-CN" sz="8000" dirty="0">
                <a:solidFill>
                  <a:schemeClr val="bg1"/>
                </a:solidFill>
                <a:latin typeface="微软雅黑" panose="020B0503020204020204" pitchFamily="34" charset="-122"/>
                <a:ea typeface="微软雅黑" panose="020B0503020204020204" pitchFamily="34" charset="-122"/>
              </a:rPr>
              <a:t>O</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1073427" y="2520896"/>
            <a:ext cx="655983" cy="655983"/>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488019" y="2520896"/>
            <a:ext cx="655983" cy="655983"/>
          </a:xfrm>
          <a:prstGeom prst="ellipse">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488019" y="4300000"/>
            <a:ext cx="655983" cy="655983"/>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93307" y="4309939"/>
            <a:ext cx="655983" cy="655983"/>
          </a:xfrm>
          <a:prstGeom prst="ellipse">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760993" y="2445148"/>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1760993" y="2714129"/>
            <a:ext cx="1706880" cy="673005"/>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grpSp>
        <p:nvGrpSpPr>
          <p:cNvPr id="28" name="组合 27"/>
          <p:cNvGrpSpPr/>
          <p:nvPr/>
        </p:nvGrpSpPr>
        <p:grpSpPr>
          <a:xfrm>
            <a:off x="8656203" y="2692112"/>
            <a:ext cx="319614" cy="313551"/>
            <a:chOff x="6487719" y="4216206"/>
            <a:chExt cx="496474" cy="487056"/>
          </a:xfrm>
          <a:solidFill>
            <a:schemeClr val="bg1"/>
          </a:solidFill>
        </p:grpSpPr>
        <p:sp>
          <p:nvSpPr>
            <p:cNvPr id="29" name="Freeform 269"/>
            <p:cNvSpPr>
              <a:spLocks noEditPoints="1"/>
            </p:cNvSpPr>
            <p:nvPr/>
          </p:nvSpPr>
          <p:spPr bwMode="auto">
            <a:xfrm>
              <a:off x="6487719" y="4216206"/>
              <a:ext cx="496474" cy="487056"/>
            </a:xfrm>
            <a:custGeom>
              <a:avLst/>
              <a:gdLst>
                <a:gd name="T0" fmla="*/ 221 w 235"/>
                <a:gd name="T1" fmla="*/ 117 h 230"/>
                <a:gd name="T2" fmla="*/ 139 w 235"/>
                <a:gd name="T3" fmla="*/ 35 h 230"/>
                <a:gd name="T4" fmla="*/ 108 w 235"/>
                <a:gd name="T5" fmla="*/ 5 h 230"/>
                <a:gd name="T6" fmla="*/ 67 w 235"/>
                <a:gd name="T7" fmla="*/ 0 h 230"/>
                <a:gd name="T8" fmla="*/ 37 w 235"/>
                <a:gd name="T9" fmla="*/ 0 h 230"/>
                <a:gd name="T10" fmla="*/ 0 w 235"/>
                <a:gd name="T11" fmla="*/ 35 h 230"/>
                <a:gd name="T12" fmla="*/ 0 w 235"/>
                <a:gd name="T13" fmla="*/ 65 h 230"/>
                <a:gd name="T14" fmla="*/ 5 w 235"/>
                <a:gd name="T15" fmla="*/ 106 h 230"/>
                <a:gd name="T16" fmla="*/ 36 w 235"/>
                <a:gd name="T17" fmla="*/ 137 h 230"/>
                <a:gd name="T18" fmla="*/ 118 w 235"/>
                <a:gd name="T19" fmla="*/ 219 h 230"/>
                <a:gd name="T20" fmla="*/ 144 w 235"/>
                <a:gd name="T21" fmla="*/ 230 h 230"/>
                <a:gd name="T22" fmla="*/ 170 w 235"/>
                <a:gd name="T23" fmla="*/ 219 h 230"/>
                <a:gd name="T24" fmla="*/ 221 w 235"/>
                <a:gd name="T25" fmla="*/ 168 h 230"/>
                <a:gd name="T26" fmla="*/ 221 w 235"/>
                <a:gd name="T27" fmla="*/ 117 h 230"/>
                <a:gd name="T28" fmla="*/ 205 w 235"/>
                <a:gd name="T29" fmla="*/ 153 h 230"/>
                <a:gd name="T30" fmla="*/ 154 w 235"/>
                <a:gd name="T31" fmla="*/ 204 h 230"/>
                <a:gd name="T32" fmla="*/ 144 w 235"/>
                <a:gd name="T33" fmla="*/ 208 h 230"/>
                <a:gd name="T34" fmla="*/ 134 w 235"/>
                <a:gd name="T35" fmla="*/ 204 h 230"/>
                <a:gd name="T36" fmla="*/ 52 w 235"/>
                <a:gd name="T37" fmla="*/ 122 h 230"/>
                <a:gd name="T38" fmla="*/ 24 w 235"/>
                <a:gd name="T39" fmla="*/ 94 h 230"/>
                <a:gd name="T40" fmla="*/ 22 w 235"/>
                <a:gd name="T41" fmla="*/ 65 h 230"/>
                <a:gd name="T42" fmla="*/ 22 w 235"/>
                <a:gd name="T43" fmla="*/ 35 h 230"/>
                <a:gd name="T44" fmla="*/ 37 w 235"/>
                <a:gd name="T45" fmla="*/ 22 h 230"/>
                <a:gd name="T46" fmla="*/ 65 w 235"/>
                <a:gd name="T47" fmla="*/ 22 h 230"/>
                <a:gd name="T48" fmla="*/ 67 w 235"/>
                <a:gd name="T49" fmla="*/ 22 h 230"/>
                <a:gd name="T50" fmla="*/ 96 w 235"/>
                <a:gd name="T51" fmla="*/ 23 h 230"/>
                <a:gd name="T52" fmla="*/ 124 w 235"/>
                <a:gd name="T53" fmla="*/ 50 h 230"/>
                <a:gd name="T54" fmla="*/ 205 w 235"/>
                <a:gd name="T55" fmla="*/ 132 h 230"/>
                <a:gd name="T56" fmla="*/ 205 w 235"/>
                <a:gd name="T57" fmla="*/ 15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5" h="230">
                  <a:moveTo>
                    <a:pt x="221" y="117"/>
                  </a:moveTo>
                  <a:cubicBezTo>
                    <a:pt x="139" y="35"/>
                    <a:pt x="139" y="35"/>
                    <a:pt x="139" y="35"/>
                  </a:cubicBezTo>
                  <a:cubicBezTo>
                    <a:pt x="125" y="21"/>
                    <a:pt x="111" y="7"/>
                    <a:pt x="108" y="5"/>
                  </a:cubicBezTo>
                  <a:cubicBezTo>
                    <a:pt x="105" y="2"/>
                    <a:pt x="87" y="0"/>
                    <a:pt x="67" y="0"/>
                  </a:cubicBezTo>
                  <a:cubicBezTo>
                    <a:pt x="37" y="0"/>
                    <a:pt x="37" y="0"/>
                    <a:pt x="37" y="0"/>
                  </a:cubicBezTo>
                  <a:cubicBezTo>
                    <a:pt x="17" y="0"/>
                    <a:pt x="0" y="15"/>
                    <a:pt x="0" y="35"/>
                  </a:cubicBezTo>
                  <a:cubicBezTo>
                    <a:pt x="0" y="65"/>
                    <a:pt x="0" y="65"/>
                    <a:pt x="0" y="65"/>
                  </a:cubicBezTo>
                  <a:cubicBezTo>
                    <a:pt x="0" y="85"/>
                    <a:pt x="3" y="104"/>
                    <a:pt x="5" y="106"/>
                  </a:cubicBezTo>
                  <a:cubicBezTo>
                    <a:pt x="8" y="109"/>
                    <a:pt x="22" y="123"/>
                    <a:pt x="36" y="137"/>
                  </a:cubicBezTo>
                  <a:cubicBezTo>
                    <a:pt x="118" y="219"/>
                    <a:pt x="118" y="219"/>
                    <a:pt x="118" y="219"/>
                  </a:cubicBezTo>
                  <a:cubicBezTo>
                    <a:pt x="125" y="226"/>
                    <a:pt x="135" y="230"/>
                    <a:pt x="144" y="230"/>
                  </a:cubicBezTo>
                  <a:cubicBezTo>
                    <a:pt x="153" y="230"/>
                    <a:pt x="163" y="226"/>
                    <a:pt x="170" y="219"/>
                  </a:cubicBezTo>
                  <a:cubicBezTo>
                    <a:pt x="221" y="168"/>
                    <a:pt x="221" y="168"/>
                    <a:pt x="221" y="168"/>
                  </a:cubicBezTo>
                  <a:cubicBezTo>
                    <a:pt x="235" y="154"/>
                    <a:pt x="235" y="131"/>
                    <a:pt x="221" y="117"/>
                  </a:cubicBezTo>
                  <a:close/>
                  <a:moveTo>
                    <a:pt x="205" y="153"/>
                  </a:moveTo>
                  <a:cubicBezTo>
                    <a:pt x="154" y="204"/>
                    <a:pt x="154" y="204"/>
                    <a:pt x="154" y="204"/>
                  </a:cubicBezTo>
                  <a:cubicBezTo>
                    <a:pt x="152" y="206"/>
                    <a:pt x="148" y="208"/>
                    <a:pt x="144" y="208"/>
                  </a:cubicBezTo>
                  <a:cubicBezTo>
                    <a:pt x="140" y="208"/>
                    <a:pt x="137" y="206"/>
                    <a:pt x="134" y="204"/>
                  </a:cubicBezTo>
                  <a:cubicBezTo>
                    <a:pt x="52" y="122"/>
                    <a:pt x="52" y="122"/>
                    <a:pt x="52" y="122"/>
                  </a:cubicBezTo>
                  <a:cubicBezTo>
                    <a:pt x="24" y="94"/>
                    <a:pt x="24" y="94"/>
                    <a:pt x="24" y="94"/>
                  </a:cubicBezTo>
                  <a:cubicBezTo>
                    <a:pt x="23" y="89"/>
                    <a:pt x="22" y="79"/>
                    <a:pt x="22" y="65"/>
                  </a:cubicBezTo>
                  <a:cubicBezTo>
                    <a:pt x="22" y="35"/>
                    <a:pt x="22" y="35"/>
                    <a:pt x="22" y="35"/>
                  </a:cubicBezTo>
                  <a:cubicBezTo>
                    <a:pt x="22" y="27"/>
                    <a:pt x="29" y="22"/>
                    <a:pt x="37" y="22"/>
                  </a:cubicBezTo>
                  <a:cubicBezTo>
                    <a:pt x="65" y="22"/>
                    <a:pt x="65" y="22"/>
                    <a:pt x="65" y="22"/>
                  </a:cubicBezTo>
                  <a:cubicBezTo>
                    <a:pt x="67" y="22"/>
                    <a:pt x="67" y="22"/>
                    <a:pt x="67" y="22"/>
                  </a:cubicBezTo>
                  <a:cubicBezTo>
                    <a:pt x="81" y="22"/>
                    <a:pt x="91" y="22"/>
                    <a:pt x="96" y="23"/>
                  </a:cubicBezTo>
                  <a:cubicBezTo>
                    <a:pt x="124" y="50"/>
                    <a:pt x="124" y="50"/>
                    <a:pt x="124" y="50"/>
                  </a:cubicBezTo>
                  <a:cubicBezTo>
                    <a:pt x="205" y="132"/>
                    <a:pt x="205" y="132"/>
                    <a:pt x="205" y="132"/>
                  </a:cubicBezTo>
                  <a:cubicBezTo>
                    <a:pt x="211" y="138"/>
                    <a:pt x="211" y="147"/>
                    <a:pt x="205" y="15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270"/>
            <p:cNvSpPr>
              <a:spLocks noEditPoints="1"/>
            </p:cNvSpPr>
            <p:nvPr/>
          </p:nvSpPr>
          <p:spPr bwMode="auto">
            <a:xfrm>
              <a:off x="6579210" y="4298279"/>
              <a:ext cx="122437" cy="129164"/>
            </a:xfrm>
            <a:custGeom>
              <a:avLst/>
              <a:gdLst>
                <a:gd name="T0" fmla="*/ 9 w 58"/>
                <a:gd name="T1" fmla="*/ 11 h 61"/>
                <a:gd name="T2" fmla="*/ 0 w 58"/>
                <a:gd name="T3" fmla="*/ 32 h 61"/>
                <a:gd name="T4" fmla="*/ 9 w 58"/>
                <a:gd name="T5" fmla="*/ 52 h 61"/>
                <a:gd name="T6" fmla="*/ 29 w 58"/>
                <a:gd name="T7" fmla="*/ 61 h 61"/>
                <a:gd name="T8" fmla="*/ 50 w 58"/>
                <a:gd name="T9" fmla="*/ 52 h 61"/>
                <a:gd name="T10" fmla="*/ 58 w 58"/>
                <a:gd name="T11" fmla="*/ 32 h 61"/>
                <a:gd name="T12" fmla="*/ 50 w 58"/>
                <a:gd name="T13" fmla="*/ 11 h 61"/>
                <a:gd name="T14" fmla="*/ 9 w 58"/>
                <a:gd name="T15" fmla="*/ 11 h 61"/>
                <a:gd name="T16" fmla="*/ 40 w 58"/>
                <a:gd name="T17" fmla="*/ 42 h 61"/>
                <a:gd name="T18" fmla="*/ 19 w 58"/>
                <a:gd name="T19" fmla="*/ 42 h 61"/>
                <a:gd name="T20" fmla="*/ 15 w 58"/>
                <a:gd name="T21" fmla="*/ 32 h 61"/>
                <a:gd name="T22" fmla="*/ 19 w 58"/>
                <a:gd name="T23" fmla="*/ 21 h 61"/>
                <a:gd name="T24" fmla="*/ 29 w 58"/>
                <a:gd name="T25" fmla="*/ 17 h 61"/>
                <a:gd name="T26" fmla="*/ 40 w 58"/>
                <a:gd name="T27" fmla="*/ 21 h 61"/>
                <a:gd name="T28" fmla="*/ 44 w 58"/>
                <a:gd name="T29" fmla="*/ 32 h 61"/>
                <a:gd name="T30" fmla="*/ 40 w 58"/>
                <a:gd name="T3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1">
                  <a:moveTo>
                    <a:pt x="9" y="11"/>
                  </a:moveTo>
                  <a:cubicBezTo>
                    <a:pt x="3" y="17"/>
                    <a:pt x="0" y="24"/>
                    <a:pt x="0" y="32"/>
                  </a:cubicBezTo>
                  <a:cubicBezTo>
                    <a:pt x="0" y="39"/>
                    <a:pt x="3" y="47"/>
                    <a:pt x="9" y="52"/>
                  </a:cubicBezTo>
                  <a:cubicBezTo>
                    <a:pt x="14" y="58"/>
                    <a:pt x="22" y="61"/>
                    <a:pt x="29" y="61"/>
                  </a:cubicBezTo>
                  <a:cubicBezTo>
                    <a:pt x="37" y="61"/>
                    <a:pt x="44" y="58"/>
                    <a:pt x="50" y="52"/>
                  </a:cubicBezTo>
                  <a:cubicBezTo>
                    <a:pt x="55" y="47"/>
                    <a:pt x="58" y="39"/>
                    <a:pt x="58" y="32"/>
                  </a:cubicBezTo>
                  <a:cubicBezTo>
                    <a:pt x="58" y="24"/>
                    <a:pt x="55" y="17"/>
                    <a:pt x="50" y="11"/>
                  </a:cubicBezTo>
                  <a:cubicBezTo>
                    <a:pt x="39" y="0"/>
                    <a:pt x="20" y="0"/>
                    <a:pt x="9" y="11"/>
                  </a:cubicBezTo>
                  <a:close/>
                  <a:moveTo>
                    <a:pt x="40" y="42"/>
                  </a:moveTo>
                  <a:cubicBezTo>
                    <a:pt x="34" y="47"/>
                    <a:pt x="25" y="47"/>
                    <a:pt x="19" y="42"/>
                  </a:cubicBezTo>
                  <a:cubicBezTo>
                    <a:pt x="16" y="39"/>
                    <a:pt x="15" y="35"/>
                    <a:pt x="15" y="32"/>
                  </a:cubicBezTo>
                  <a:cubicBezTo>
                    <a:pt x="15" y="28"/>
                    <a:pt x="16" y="24"/>
                    <a:pt x="19" y="21"/>
                  </a:cubicBezTo>
                  <a:cubicBezTo>
                    <a:pt x="22" y="19"/>
                    <a:pt x="26" y="17"/>
                    <a:pt x="29" y="17"/>
                  </a:cubicBezTo>
                  <a:cubicBezTo>
                    <a:pt x="33" y="17"/>
                    <a:pt x="37" y="19"/>
                    <a:pt x="40" y="21"/>
                  </a:cubicBezTo>
                  <a:cubicBezTo>
                    <a:pt x="42" y="24"/>
                    <a:pt x="44" y="28"/>
                    <a:pt x="44" y="32"/>
                  </a:cubicBezTo>
                  <a:cubicBezTo>
                    <a:pt x="44" y="35"/>
                    <a:pt x="42" y="39"/>
                    <a:pt x="40" y="4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3" name="组合 32"/>
          <p:cNvGrpSpPr/>
          <p:nvPr/>
        </p:nvGrpSpPr>
        <p:grpSpPr>
          <a:xfrm>
            <a:off x="1235069" y="2678799"/>
            <a:ext cx="332699" cy="340176"/>
            <a:chOff x="8343593" y="3199601"/>
            <a:chExt cx="444000" cy="453979"/>
          </a:xfrm>
          <a:solidFill>
            <a:schemeClr val="bg1"/>
          </a:solidFill>
        </p:grpSpPr>
        <p:sp>
          <p:nvSpPr>
            <p:cNvPr id="31" name="Freeform 345"/>
            <p:cNvSpPr>
              <a:spLocks noEditPoints="1"/>
            </p:cNvSpPr>
            <p:nvPr/>
          </p:nvSpPr>
          <p:spPr bwMode="auto">
            <a:xfrm>
              <a:off x="8343593" y="3372545"/>
              <a:ext cx="196225" cy="281035"/>
            </a:xfrm>
            <a:custGeom>
              <a:avLst/>
              <a:gdLst>
                <a:gd name="T0" fmla="*/ 65 w 118"/>
                <a:gd name="T1" fmla="*/ 15 h 169"/>
                <a:gd name="T2" fmla="*/ 101 w 118"/>
                <a:gd name="T3" fmla="*/ 139 h 169"/>
                <a:gd name="T4" fmla="*/ 53 w 118"/>
                <a:gd name="T5" fmla="*/ 153 h 169"/>
                <a:gd name="T6" fmla="*/ 16 w 118"/>
                <a:gd name="T7" fmla="*/ 30 h 169"/>
                <a:gd name="T8" fmla="*/ 65 w 118"/>
                <a:gd name="T9" fmla="*/ 15 h 169"/>
                <a:gd name="T10" fmla="*/ 74 w 118"/>
                <a:gd name="T11" fmla="*/ 0 h 169"/>
                <a:gd name="T12" fmla="*/ 63 w 118"/>
                <a:gd name="T13" fmla="*/ 2 h 169"/>
                <a:gd name="T14" fmla="*/ 12 w 118"/>
                <a:gd name="T15" fmla="*/ 17 h 169"/>
                <a:gd name="T16" fmla="*/ 0 w 118"/>
                <a:gd name="T17" fmla="*/ 21 h 169"/>
                <a:gd name="T18" fmla="*/ 4 w 118"/>
                <a:gd name="T19" fmla="*/ 34 h 169"/>
                <a:gd name="T20" fmla="*/ 40 w 118"/>
                <a:gd name="T21" fmla="*/ 157 h 169"/>
                <a:gd name="T22" fmla="*/ 44 w 118"/>
                <a:gd name="T23" fmla="*/ 169 h 169"/>
                <a:gd name="T24" fmla="*/ 56 w 118"/>
                <a:gd name="T25" fmla="*/ 165 h 169"/>
                <a:gd name="T26" fmla="*/ 105 w 118"/>
                <a:gd name="T27" fmla="*/ 150 h 169"/>
                <a:gd name="T28" fmla="*/ 118 w 118"/>
                <a:gd name="T29" fmla="*/ 148 h 169"/>
                <a:gd name="T30" fmla="*/ 114 w 118"/>
                <a:gd name="T31" fmla="*/ 135 h 169"/>
                <a:gd name="T32" fmla="*/ 78 w 118"/>
                <a:gd name="T33" fmla="*/ 11 h 169"/>
                <a:gd name="T34" fmla="*/ 74 w 118"/>
                <a:gd name="T35" fmla="*/ 0 h 169"/>
                <a:gd name="T36" fmla="*/ 74 w 118"/>
                <a:gd name="T3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169">
                  <a:moveTo>
                    <a:pt x="65" y="15"/>
                  </a:moveTo>
                  <a:lnTo>
                    <a:pt x="101" y="139"/>
                  </a:lnTo>
                  <a:lnTo>
                    <a:pt x="53" y="153"/>
                  </a:lnTo>
                  <a:lnTo>
                    <a:pt x="16" y="30"/>
                  </a:lnTo>
                  <a:lnTo>
                    <a:pt x="65" y="15"/>
                  </a:lnTo>
                  <a:close/>
                  <a:moveTo>
                    <a:pt x="74" y="0"/>
                  </a:moveTo>
                  <a:lnTo>
                    <a:pt x="63" y="2"/>
                  </a:lnTo>
                  <a:lnTo>
                    <a:pt x="12" y="17"/>
                  </a:lnTo>
                  <a:lnTo>
                    <a:pt x="0" y="21"/>
                  </a:lnTo>
                  <a:lnTo>
                    <a:pt x="4" y="34"/>
                  </a:lnTo>
                  <a:lnTo>
                    <a:pt x="40" y="157"/>
                  </a:lnTo>
                  <a:lnTo>
                    <a:pt x="44" y="169"/>
                  </a:lnTo>
                  <a:lnTo>
                    <a:pt x="56" y="165"/>
                  </a:lnTo>
                  <a:lnTo>
                    <a:pt x="105" y="150"/>
                  </a:lnTo>
                  <a:lnTo>
                    <a:pt x="118" y="148"/>
                  </a:lnTo>
                  <a:lnTo>
                    <a:pt x="114" y="135"/>
                  </a:lnTo>
                  <a:lnTo>
                    <a:pt x="78" y="11"/>
                  </a:lnTo>
                  <a:lnTo>
                    <a:pt x="74" y="0"/>
                  </a:lnTo>
                  <a:lnTo>
                    <a:pt x="74"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47"/>
            <p:cNvSpPr>
              <a:spLocks/>
            </p:cNvSpPr>
            <p:nvPr/>
          </p:nvSpPr>
          <p:spPr bwMode="auto">
            <a:xfrm>
              <a:off x="8474963" y="3199601"/>
              <a:ext cx="312630" cy="355866"/>
            </a:xfrm>
            <a:custGeom>
              <a:avLst/>
              <a:gdLst>
                <a:gd name="T0" fmla="*/ 144 w 150"/>
                <a:gd name="T1" fmla="*/ 121 h 171"/>
                <a:gd name="T2" fmla="*/ 135 w 150"/>
                <a:gd name="T3" fmla="*/ 136 h 171"/>
                <a:gd name="T4" fmla="*/ 135 w 150"/>
                <a:gd name="T5" fmla="*/ 140 h 171"/>
                <a:gd name="T6" fmla="*/ 122 w 150"/>
                <a:gd name="T7" fmla="*/ 157 h 171"/>
                <a:gd name="T8" fmla="*/ 121 w 150"/>
                <a:gd name="T9" fmla="*/ 163 h 171"/>
                <a:gd name="T10" fmla="*/ 102 w 150"/>
                <a:gd name="T11" fmla="*/ 171 h 171"/>
                <a:gd name="T12" fmla="*/ 95 w 150"/>
                <a:gd name="T13" fmla="*/ 171 h 171"/>
                <a:gd name="T14" fmla="*/ 54 w 150"/>
                <a:gd name="T15" fmla="*/ 167 h 171"/>
                <a:gd name="T16" fmla="*/ 40 w 150"/>
                <a:gd name="T17" fmla="*/ 166 h 171"/>
                <a:gd name="T18" fmla="*/ 21 w 150"/>
                <a:gd name="T19" fmla="*/ 168 h 171"/>
                <a:gd name="T20" fmla="*/ 0 w 150"/>
                <a:gd name="T21" fmla="*/ 96 h 171"/>
                <a:gd name="T22" fmla="*/ 45 w 150"/>
                <a:gd name="T23" fmla="*/ 45 h 171"/>
                <a:gd name="T24" fmla="*/ 48 w 150"/>
                <a:gd name="T25" fmla="*/ 8 h 171"/>
                <a:gd name="T26" fmla="*/ 63 w 150"/>
                <a:gd name="T27" fmla="*/ 0 h 171"/>
                <a:gd name="T28" fmla="*/ 78 w 150"/>
                <a:gd name="T29" fmla="*/ 40 h 171"/>
                <a:gd name="T30" fmla="*/ 76 w 150"/>
                <a:gd name="T31" fmla="*/ 52 h 171"/>
                <a:gd name="T32" fmla="*/ 75 w 150"/>
                <a:gd name="T33" fmla="*/ 62 h 171"/>
                <a:gd name="T34" fmla="*/ 123 w 150"/>
                <a:gd name="T35" fmla="*/ 73 h 171"/>
                <a:gd name="T36" fmla="*/ 127 w 150"/>
                <a:gd name="T37" fmla="*/ 72 h 171"/>
                <a:gd name="T38" fmla="*/ 150 w 150"/>
                <a:gd name="T39" fmla="*/ 95 h 171"/>
                <a:gd name="T40" fmla="*/ 143 w 150"/>
                <a:gd name="T41" fmla="*/ 112 h 171"/>
                <a:gd name="T42" fmla="*/ 144 w 150"/>
                <a:gd name="T43" fmla="*/ 12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71">
                  <a:moveTo>
                    <a:pt x="144" y="121"/>
                  </a:moveTo>
                  <a:cubicBezTo>
                    <a:pt x="144" y="127"/>
                    <a:pt x="140" y="133"/>
                    <a:pt x="135" y="136"/>
                  </a:cubicBezTo>
                  <a:cubicBezTo>
                    <a:pt x="135" y="137"/>
                    <a:pt x="135" y="139"/>
                    <a:pt x="135" y="140"/>
                  </a:cubicBezTo>
                  <a:cubicBezTo>
                    <a:pt x="135" y="148"/>
                    <a:pt x="129" y="155"/>
                    <a:pt x="122" y="157"/>
                  </a:cubicBezTo>
                  <a:cubicBezTo>
                    <a:pt x="122" y="159"/>
                    <a:pt x="122" y="161"/>
                    <a:pt x="121" y="163"/>
                  </a:cubicBezTo>
                  <a:cubicBezTo>
                    <a:pt x="118" y="169"/>
                    <a:pt x="110" y="171"/>
                    <a:pt x="102" y="171"/>
                  </a:cubicBezTo>
                  <a:cubicBezTo>
                    <a:pt x="100" y="171"/>
                    <a:pt x="97" y="171"/>
                    <a:pt x="95" y="171"/>
                  </a:cubicBezTo>
                  <a:cubicBezTo>
                    <a:pt x="87" y="170"/>
                    <a:pt x="71" y="169"/>
                    <a:pt x="54" y="167"/>
                  </a:cubicBezTo>
                  <a:cubicBezTo>
                    <a:pt x="49" y="167"/>
                    <a:pt x="44" y="166"/>
                    <a:pt x="40" y="166"/>
                  </a:cubicBezTo>
                  <a:cubicBezTo>
                    <a:pt x="31" y="166"/>
                    <a:pt x="25" y="167"/>
                    <a:pt x="21" y="168"/>
                  </a:cubicBezTo>
                  <a:cubicBezTo>
                    <a:pt x="0" y="96"/>
                    <a:pt x="0" y="96"/>
                    <a:pt x="0" y="96"/>
                  </a:cubicBezTo>
                  <a:cubicBezTo>
                    <a:pt x="14" y="85"/>
                    <a:pt x="37" y="59"/>
                    <a:pt x="45" y="45"/>
                  </a:cubicBezTo>
                  <a:cubicBezTo>
                    <a:pt x="50" y="30"/>
                    <a:pt x="48" y="12"/>
                    <a:pt x="48" y="8"/>
                  </a:cubicBezTo>
                  <a:cubicBezTo>
                    <a:pt x="47" y="1"/>
                    <a:pt x="61" y="0"/>
                    <a:pt x="63" y="0"/>
                  </a:cubicBezTo>
                  <a:cubicBezTo>
                    <a:pt x="71" y="0"/>
                    <a:pt x="80" y="14"/>
                    <a:pt x="78" y="40"/>
                  </a:cubicBezTo>
                  <a:cubicBezTo>
                    <a:pt x="77" y="43"/>
                    <a:pt x="76" y="48"/>
                    <a:pt x="76" y="52"/>
                  </a:cubicBezTo>
                  <a:cubicBezTo>
                    <a:pt x="76" y="56"/>
                    <a:pt x="76" y="59"/>
                    <a:pt x="75" y="62"/>
                  </a:cubicBezTo>
                  <a:cubicBezTo>
                    <a:pt x="75" y="72"/>
                    <a:pt x="111" y="73"/>
                    <a:pt x="123" y="73"/>
                  </a:cubicBezTo>
                  <a:cubicBezTo>
                    <a:pt x="126" y="73"/>
                    <a:pt x="127" y="72"/>
                    <a:pt x="127" y="72"/>
                  </a:cubicBezTo>
                  <a:cubicBezTo>
                    <a:pt x="140" y="72"/>
                    <a:pt x="150" y="83"/>
                    <a:pt x="150" y="95"/>
                  </a:cubicBezTo>
                  <a:cubicBezTo>
                    <a:pt x="150" y="102"/>
                    <a:pt x="147" y="108"/>
                    <a:pt x="143" y="112"/>
                  </a:cubicBezTo>
                  <a:cubicBezTo>
                    <a:pt x="144" y="115"/>
                    <a:pt x="144" y="118"/>
                    <a:pt x="144" y="12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组合 33"/>
          <p:cNvGrpSpPr/>
          <p:nvPr/>
        </p:nvGrpSpPr>
        <p:grpSpPr>
          <a:xfrm>
            <a:off x="8626386" y="4445177"/>
            <a:ext cx="319614" cy="365628"/>
            <a:chOff x="9477707" y="1892543"/>
            <a:chExt cx="427372" cy="488900"/>
          </a:xfrm>
          <a:solidFill>
            <a:schemeClr val="bg1"/>
          </a:solidFill>
        </p:grpSpPr>
        <p:sp>
          <p:nvSpPr>
            <p:cNvPr id="35" name="Oval 194"/>
            <p:cNvSpPr>
              <a:spLocks noChangeArrowheads="1"/>
            </p:cNvSpPr>
            <p:nvPr/>
          </p:nvSpPr>
          <p:spPr bwMode="auto">
            <a:xfrm>
              <a:off x="9604090" y="2291645"/>
              <a:ext cx="89798" cy="8979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Oval 195"/>
            <p:cNvSpPr>
              <a:spLocks noChangeArrowheads="1"/>
            </p:cNvSpPr>
            <p:nvPr/>
          </p:nvSpPr>
          <p:spPr bwMode="auto">
            <a:xfrm>
              <a:off x="9772044" y="2291645"/>
              <a:ext cx="86472" cy="8979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96"/>
            <p:cNvSpPr>
              <a:spLocks/>
            </p:cNvSpPr>
            <p:nvPr/>
          </p:nvSpPr>
          <p:spPr bwMode="auto">
            <a:xfrm>
              <a:off x="9477707" y="1939105"/>
              <a:ext cx="392450" cy="330922"/>
            </a:xfrm>
            <a:custGeom>
              <a:avLst/>
              <a:gdLst>
                <a:gd name="T0" fmla="*/ 180 w 188"/>
                <a:gd name="T1" fmla="*/ 158 h 158"/>
                <a:gd name="T2" fmla="*/ 180 w 188"/>
                <a:gd name="T3" fmla="*/ 158 h 158"/>
                <a:gd name="T4" fmla="*/ 66 w 188"/>
                <a:gd name="T5" fmla="*/ 157 h 158"/>
                <a:gd name="T6" fmla="*/ 59 w 188"/>
                <a:gd name="T7" fmla="*/ 151 h 158"/>
                <a:gd name="T8" fmla="*/ 31 w 188"/>
                <a:gd name="T9" fmla="*/ 23 h 158"/>
                <a:gd name="T10" fmla="*/ 7 w 188"/>
                <a:gd name="T11" fmla="*/ 17 h 158"/>
                <a:gd name="T12" fmla="*/ 2 w 188"/>
                <a:gd name="T13" fmla="*/ 7 h 158"/>
                <a:gd name="T14" fmla="*/ 12 w 188"/>
                <a:gd name="T15" fmla="*/ 1 h 158"/>
                <a:gd name="T16" fmla="*/ 40 w 188"/>
                <a:gd name="T17" fmla="*/ 9 h 158"/>
                <a:gd name="T18" fmla="*/ 46 w 188"/>
                <a:gd name="T19" fmla="*/ 15 h 158"/>
                <a:gd name="T20" fmla="*/ 73 w 188"/>
                <a:gd name="T21" fmla="*/ 141 h 158"/>
                <a:gd name="T22" fmla="*/ 180 w 188"/>
                <a:gd name="T23" fmla="*/ 141 h 158"/>
                <a:gd name="T24" fmla="*/ 188 w 188"/>
                <a:gd name="T25" fmla="*/ 149 h 158"/>
                <a:gd name="T26" fmla="*/ 180 w 188"/>
                <a:gd name="T2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158">
                  <a:moveTo>
                    <a:pt x="180" y="158"/>
                  </a:moveTo>
                  <a:cubicBezTo>
                    <a:pt x="180" y="158"/>
                    <a:pt x="180" y="158"/>
                    <a:pt x="180" y="158"/>
                  </a:cubicBezTo>
                  <a:cubicBezTo>
                    <a:pt x="66" y="157"/>
                    <a:pt x="66" y="157"/>
                    <a:pt x="66" y="157"/>
                  </a:cubicBezTo>
                  <a:cubicBezTo>
                    <a:pt x="63" y="157"/>
                    <a:pt x="59" y="154"/>
                    <a:pt x="59" y="151"/>
                  </a:cubicBezTo>
                  <a:cubicBezTo>
                    <a:pt x="31" y="23"/>
                    <a:pt x="31" y="23"/>
                    <a:pt x="31" y="23"/>
                  </a:cubicBezTo>
                  <a:cubicBezTo>
                    <a:pt x="7" y="17"/>
                    <a:pt x="7" y="17"/>
                    <a:pt x="7" y="17"/>
                  </a:cubicBezTo>
                  <a:cubicBezTo>
                    <a:pt x="3" y="15"/>
                    <a:pt x="0" y="11"/>
                    <a:pt x="2" y="7"/>
                  </a:cubicBezTo>
                  <a:cubicBezTo>
                    <a:pt x="3" y="2"/>
                    <a:pt x="7" y="0"/>
                    <a:pt x="12" y="1"/>
                  </a:cubicBezTo>
                  <a:cubicBezTo>
                    <a:pt x="40" y="9"/>
                    <a:pt x="40" y="9"/>
                    <a:pt x="40" y="9"/>
                  </a:cubicBezTo>
                  <a:cubicBezTo>
                    <a:pt x="43" y="10"/>
                    <a:pt x="45" y="12"/>
                    <a:pt x="46" y="15"/>
                  </a:cubicBezTo>
                  <a:cubicBezTo>
                    <a:pt x="73" y="141"/>
                    <a:pt x="73" y="141"/>
                    <a:pt x="73" y="141"/>
                  </a:cubicBezTo>
                  <a:cubicBezTo>
                    <a:pt x="180" y="141"/>
                    <a:pt x="180" y="141"/>
                    <a:pt x="180" y="141"/>
                  </a:cubicBezTo>
                  <a:cubicBezTo>
                    <a:pt x="184" y="141"/>
                    <a:pt x="188" y="145"/>
                    <a:pt x="188" y="149"/>
                  </a:cubicBezTo>
                  <a:cubicBezTo>
                    <a:pt x="188" y="154"/>
                    <a:pt x="184" y="158"/>
                    <a:pt x="180" y="1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97"/>
            <p:cNvSpPr>
              <a:spLocks/>
            </p:cNvSpPr>
            <p:nvPr/>
          </p:nvSpPr>
          <p:spPr bwMode="auto">
            <a:xfrm>
              <a:off x="9574157" y="2028903"/>
              <a:ext cx="330922" cy="171282"/>
            </a:xfrm>
            <a:custGeom>
              <a:avLst/>
              <a:gdLst>
                <a:gd name="T0" fmla="*/ 148 w 159"/>
                <a:gd name="T1" fmla="*/ 75 h 82"/>
                <a:gd name="T2" fmla="*/ 141 w 159"/>
                <a:gd name="T3" fmla="*/ 82 h 82"/>
                <a:gd name="T4" fmla="*/ 18 w 159"/>
                <a:gd name="T5" fmla="*/ 82 h 82"/>
                <a:gd name="T6" fmla="*/ 12 w 159"/>
                <a:gd name="T7" fmla="*/ 75 h 82"/>
                <a:gd name="T8" fmla="*/ 0 w 159"/>
                <a:gd name="T9" fmla="*/ 6 h 82"/>
                <a:gd name="T10" fmla="*/ 6 w 159"/>
                <a:gd name="T11" fmla="*/ 0 h 82"/>
                <a:gd name="T12" fmla="*/ 159 w 159"/>
                <a:gd name="T13" fmla="*/ 15 h 82"/>
                <a:gd name="T14" fmla="*/ 148 w 159"/>
                <a:gd name="T15" fmla="*/ 75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82">
                  <a:moveTo>
                    <a:pt x="148" y="75"/>
                  </a:moveTo>
                  <a:cubicBezTo>
                    <a:pt x="148" y="79"/>
                    <a:pt x="145" y="82"/>
                    <a:pt x="141" y="82"/>
                  </a:cubicBezTo>
                  <a:cubicBezTo>
                    <a:pt x="18" y="82"/>
                    <a:pt x="18" y="82"/>
                    <a:pt x="18" y="82"/>
                  </a:cubicBezTo>
                  <a:cubicBezTo>
                    <a:pt x="15" y="82"/>
                    <a:pt x="12" y="79"/>
                    <a:pt x="12" y="75"/>
                  </a:cubicBezTo>
                  <a:cubicBezTo>
                    <a:pt x="0" y="6"/>
                    <a:pt x="0" y="6"/>
                    <a:pt x="0" y="6"/>
                  </a:cubicBezTo>
                  <a:cubicBezTo>
                    <a:pt x="0" y="3"/>
                    <a:pt x="3" y="0"/>
                    <a:pt x="6" y="0"/>
                  </a:cubicBezTo>
                  <a:cubicBezTo>
                    <a:pt x="159" y="15"/>
                    <a:pt x="159" y="15"/>
                    <a:pt x="159" y="15"/>
                  </a:cubicBezTo>
                  <a:lnTo>
                    <a:pt x="148" y="75"/>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98"/>
            <p:cNvSpPr>
              <a:spLocks/>
            </p:cNvSpPr>
            <p:nvPr/>
          </p:nvSpPr>
          <p:spPr bwMode="auto">
            <a:xfrm>
              <a:off x="9725483" y="1892543"/>
              <a:ext cx="44899" cy="34922"/>
            </a:xfrm>
            <a:custGeom>
              <a:avLst/>
              <a:gdLst>
                <a:gd name="T0" fmla="*/ 23 w 27"/>
                <a:gd name="T1" fmla="*/ 0 h 21"/>
                <a:gd name="T2" fmla="*/ 18 w 27"/>
                <a:gd name="T3" fmla="*/ 0 h 21"/>
                <a:gd name="T4" fmla="*/ 6 w 27"/>
                <a:gd name="T5" fmla="*/ 0 h 21"/>
                <a:gd name="T6" fmla="*/ 3 w 27"/>
                <a:gd name="T7" fmla="*/ 0 h 21"/>
                <a:gd name="T8" fmla="*/ 0 w 27"/>
                <a:gd name="T9" fmla="*/ 21 h 21"/>
                <a:gd name="T10" fmla="*/ 8 w 27"/>
                <a:gd name="T11" fmla="*/ 21 h 21"/>
                <a:gd name="T12" fmla="*/ 19 w 27"/>
                <a:gd name="T13" fmla="*/ 21 h 21"/>
                <a:gd name="T14" fmla="*/ 27 w 27"/>
                <a:gd name="T15" fmla="*/ 21 h 21"/>
                <a:gd name="T16" fmla="*/ 2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3" y="0"/>
                  </a:moveTo>
                  <a:lnTo>
                    <a:pt x="18" y="0"/>
                  </a:lnTo>
                  <a:lnTo>
                    <a:pt x="6" y="0"/>
                  </a:lnTo>
                  <a:lnTo>
                    <a:pt x="3" y="0"/>
                  </a:lnTo>
                  <a:lnTo>
                    <a:pt x="0" y="21"/>
                  </a:lnTo>
                  <a:lnTo>
                    <a:pt x="8" y="21"/>
                  </a:lnTo>
                  <a:lnTo>
                    <a:pt x="19" y="21"/>
                  </a:lnTo>
                  <a:lnTo>
                    <a:pt x="27" y="21"/>
                  </a:ln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99"/>
            <p:cNvSpPr>
              <a:spLocks/>
            </p:cNvSpPr>
            <p:nvPr/>
          </p:nvSpPr>
          <p:spPr bwMode="auto">
            <a:xfrm>
              <a:off x="9665617" y="1902520"/>
              <a:ext cx="51551" cy="49888"/>
            </a:xfrm>
            <a:custGeom>
              <a:avLst/>
              <a:gdLst>
                <a:gd name="T0" fmla="*/ 16 w 31"/>
                <a:gd name="T1" fmla="*/ 0 h 30"/>
                <a:gd name="T2" fmla="*/ 12 w 31"/>
                <a:gd name="T3" fmla="*/ 1 h 30"/>
                <a:gd name="T4" fmla="*/ 4 w 31"/>
                <a:gd name="T5" fmla="*/ 7 h 30"/>
                <a:gd name="T6" fmla="*/ 0 w 31"/>
                <a:gd name="T7" fmla="*/ 10 h 30"/>
                <a:gd name="T8" fmla="*/ 9 w 31"/>
                <a:gd name="T9" fmla="*/ 30 h 30"/>
                <a:gd name="T10" fmla="*/ 15 w 31"/>
                <a:gd name="T11" fmla="*/ 25 h 30"/>
                <a:gd name="T12" fmla="*/ 24 w 31"/>
                <a:gd name="T13" fmla="*/ 20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lnTo>
                    <a:pt x="12" y="1"/>
                  </a:lnTo>
                  <a:lnTo>
                    <a:pt x="4" y="7"/>
                  </a:lnTo>
                  <a:lnTo>
                    <a:pt x="0" y="10"/>
                  </a:lnTo>
                  <a:lnTo>
                    <a:pt x="9" y="30"/>
                  </a:lnTo>
                  <a:lnTo>
                    <a:pt x="15" y="25"/>
                  </a:lnTo>
                  <a:lnTo>
                    <a:pt x="24" y="20"/>
                  </a:lnTo>
                  <a:lnTo>
                    <a:pt x="31" y="15"/>
                  </a:lnTo>
                  <a:lnTo>
                    <a:pt x="16"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00"/>
            <p:cNvSpPr>
              <a:spLocks/>
            </p:cNvSpPr>
            <p:nvPr/>
          </p:nvSpPr>
          <p:spPr bwMode="auto">
            <a:xfrm>
              <a:off x="9622381" y="1944094"/>
              <a:ext cx="49888" cy="51551"/>
            </a:xfrm>
            <a:custGeom>
              <a:avLst/>
              <a:gdLst>
                <a:gd name="T0" fmla="*/ 10 w 30"/>
                <a:gd name="T1" fmla="*/ 0 h 31"/>
                <a:gd name="T2" fmla="*/ 7 w 30"/>
                <a:gd name="T3" fmla="*/ 4 h 31"/>
                <a:gd name="T4" fmla="*/ 2 w 30"/>
                <a:gd name="T5" fmla="*/ 14 h 31"/>
                <a:gd name="T6" fmla="*/ 0 w 30"/>
                <a:gd name="T7" fmla="*/ 17 h 31"/>
                <a:gd name="T8" fmla="*/ 17 w 30"/>
                <a:gd name="T9" fmla="*/ 31 h 31"/>
                <a:gd name="T10" fmla="*/ 21 w 30"/>
                <a:gd name="T11" fmla="*/ 24 h 31"/>
                <a:gd name="T12" fmla="*/ 26 w 30"/>
                <a:gd name="T13" fmla="*/ 14 h 31"/>
                <a:gd name="T14" fmla="*/ 30 w 30"/>
                <a:gd name="T15" fmla="*/ 7 h 31"/>
                <a:gd name="T16" fmla="*/ 10 w 3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10" y="0"/>
                  </a:moveTo>
                  <a:lnTo>
                    <a:pt x="7" y="4"/>
                  </a:lnTo>
                  <a:lnTo>
                    <a:pt x="2" y="14"/>
                  </a:lnTo>
                  <a:lnTo>
                    <a:pt x="0" y="17"/>
                  </a:lnTo>
                  <a:lnTo>
                    <a:pt x="17" y="31"/>
                  </a:lnTo>
                  <a:lnTo>
                    <a:pt x="21" y="24"/>
                  </a:lnTo>
                  <a:lnTo>
                    <a:pt x="26" y="14"/>
                  </a:lnTo>
                  <a:lnTo>
                    <a:pt x="30" y="7"/>
                  </a:lnTo>
                  <a:lnTo>
                    <a:pt x="10"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201"/>
            <p:cNvSpPr>
              <a:spLocks/>
            </p:cNvSpPr>
            <p:nvPr/>
          </p:nvSpPr>
          <p:spPr bwMode="auto">
            <a:xfrm>
              <a:off x="9610741" y="2002296"/>
              <a:ext cx="38248" cy="43236"/>
            </a:xfrm>
            <a:custGeom>
              <a:avLst/>
              <a:gdLst>
                <a:gd name="T0" fmla="*/ 0 w 23"/>
                <a:gd name="T1" fmla="*/ 5 h 26"/>
                <a:gd name="T2" fmla="*/ 0 w 23"/>
                <a:gd name="T3" fmla="*/ 9 h 26"/>
                <a:gd name="T4" fmla="*/ 2 w 23"/>
                <a:gd name="T5" fmla="*/ 20 h 26"/>
                <a:gd name="T6" fmla="*/ 2 w 23"/>
                <a:gd name="T7" fmla="*/ 25 h 26"/>
                <a:gd name="T8" fmla="*/ 23 w 23"/>
                <a:gd name="T9" fmla="*/ 26 h 26"/>
                <a:gd name="T10" fmla="*/ 22 w 23"/>
                <a:gd name="T11" fmla="*/ 19 h 26"/>
                <a:gd name="T12" fmla="*/ 22 w 23"/>
                <a:gd name="T13" fmla="*/ 9 h 26"/>
                <a:gd name="T14" fmla="*/ 22 w 23"/>
                <a:gd name="T15" fmla="*/ 0 h 26"/>
                <a:gd name="T16" fmla="*/ 0 w 23"/>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0" y="5"/>
                  </a:moveTo>
                  <a:lnTo>
                    <a:pt x="0" y="9"/>
                  </a:lnTo>
                  <a:lnTo>
                    <a:pt x="2" y="20"/>
                  </a:lnTo>
                  <a:lnTo>
                    <a:pt x="2" y="25"/>
                  </a:lnTo>
                  <a:lnTo>
                    <a:pt x="23" y="26"/>
                  </a:lnTo>
                  <a:lnTo>
                    <a:pt x="22" y="19"/>
                  </a:lnTo>
                  <a:lnTo>
                    <a:pt x="22" y="9"/>
                  </a:lnTo>
                  <a:lnTo>
                    <a:pt x="22" y="0"/>
                  </a:lnTo>
                  <a:lnTo>
                    <a:pt x="0" y="5"/>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202"/>
            <p:cNvSpPr>
              <a:spLocks/>
            </p:cNvSpPr>
            <p:nvPr/>
          </p:nvSpPr>
          <p:spPr bwMode="auto">
            <a:xfrm>
              <a:off x="9622381" y="2057173"/>
              <a:ext cx="49888" cy="51551"/>
            </a:xfrm>
            <a:custGeom>
              <a:avLst/>
              <a:gdLst>
                <a:gd name="T0" fmla="*/ 0 w 30"/>
                <a:gd name="T1" fmla="*/ 13 h 31"/>
                <a:gd name="T2" fmla="*/ 2 w 30"/>
                <a:gd name="T3" fmla="*/ 17 h 31"/>
                <a:gd name="T4" fmla="*/ 7 w 30"/>
                <a:gd name="T5" fmla="*/ 27 h 31"/>
                <a:gd name="T6" fmla="*/ 10 w 30"/>
                <a:gd name="T7" fmla="*/ 31 h 31"/>
                <a:gd name="T8" fmla="*/ 30 w 30"/>
                <a:gd name="T9" fmla="*/ 22 h 31"/>
                <a:gd name="T10" fmla="*/ 26 w 30"/>
                <a:gd name="T11" fmla="*/ 16 h 31"/>
                <a:gd name="T12" fmla="*/ 20 w 30"/>
                <a:gd name="T13" fmla="*/ 6 h 31"/>
                <a:gd name="T14" fmla="*/ 16 w 30"/>
                <a:gd name="T15" fmla="*/ 0 h 31"/>
                <a:gd name="T16" fmla="*/ 0 w 30"/>
                <a:gd name="T17"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0" y="13"/>
                  </a:moveTo>
                  <a:lnTo>
                    <a:pt x="2" y="17"/>
                  </a:lnTo>
                  <a:lnTo>
                    <a:pt x="7" y="27"/>
                  </a:lnTo>
                  <a:lnTo>
                    <a:pt x="10" y="31"/>
                  </a:lnTo>
                  <a:lnTo>
                    <a:pt x="30" y="22"/>
                  </a:lnTo>
                  <a:lnTo>
                    <a:pt x="26" y="16"/>
                  </a:lnTo>
                  <a:lnTo>
                    <a:pt x="20" y="6"/>
                  </a:lnTo>
                  <a:lnTo>
                    <a:pt x="16"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03"/>
            <p:cNvSpPr>
              <a:spLocks/>
            </p:cNvSpPr>
            <p:nvPr/>
          </p:nvSpPr>
          <p:spPr bwMode="auto">
            <a:xfrm>
              <a:off x="9665617" y="2102071"/>
              <a:ext cx="49888" cy="48225"/>
            </a:xfrm>
            <a:custGeom>
              <a:avLst/>
              <a:gdLst>
                <a:gd name="T0" fmla="*/ 0 w 30"/>
                <a:gd name="T1" fmla="*/ 20 h 29"/>
                <a:gd name="T2" fmla="*/ 4 w 30"/>
                <a:gd name="T3" fmla="*/ 22 h 29"/>
                <a:gd name="T4" fmla="*/ 14 w 30"/>
                <a:gd name="T5" fmla="*/ 28 h 29"/>
                <a:gd name="T6" fmla="*/ 17 w 30"/>
                <a:gd name="T7" fmla="*/ 29 h 29"/>
                <a:gd name="T8" fmla="*/ 30 w 30"/>
                <a:gd name="T9" fmla="*/ 12 h 29"/>
                <a:gd name="T10" fmla="*/ 22 w 30"/>
                <a:gd name="T11" fmla="*/ 9 h 29"/>
                <a:gd name="T12" fmla="*/ 14 w 30"/>
                <a:gd name="T13" fmla="*/ 4 h 29"/>
                <a:gd name="T14" fmla="*/ 6 w 30"/>
                <a:gd name="T15" fmla="*/ 0 h 29"/>
                <a:gd name="T16" fmla="*/ 0 w 30"/>
                <a:gd name="T17"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0" y="20"/>
                  </a:moveTo>
                  <a:lnTo>
                    <a:pt x="4" y="22"/>
                  </a:lnTo>
                  <a:lnTo>
                    <a:pt x="14" y="28"/>
                  </a:lnTo>
                  <a:lnTo>
                    <a:pt x="17" y="29"/>
                  </a:lnTo>
                  <a:lnTo>
                    <a:pt x="30" y="12"/>
                  </a:lnTo>
                  <a:lnTo>
                    <a:pt x="22" y="9"/>
                  </a:lnTo>
                  <a:lnTo>
                    <a:pt x="14" y="4"/>
                  </a:lnTo>
                  <a:lnTo>
                    <a:pt x="6" y="0"/>
                  </a:lnTo>
                  <a:lnTo>
                    <a:pt x="0" y="2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204"/>
            <p:cNvSpPr>
              <a:spLocks/>
            </p:cNvSpPr>
            <p:nvPr/>
          </p:nvSpPr>
          <p:spPr bwMode="auto">
            <a:xfrm>
              <a:off x="9723820" y="2125352"/>
              <a:ext cx="43236" cy="34922"/>
            </a:xfrm>
            <a:custGeom>
              <a:avLst/>
              <a:gdLst>
                <a:gd name="T0" fmla="*/ 4 w 26"/>
                <a:gd name="T1" fmla="*/ 21 h 21"/>
                <a:gd name="T2" fmla="*/ 9 w 26"/>
                <a:gd name="T3" fmla="*/ 21 h 21"/>
                <a:gd name="T4" fmla="*/ 19 w 26"/>
                <a:gd name="T5" fmla="*/ 21 h 21"/>
                <a:gd name="T6" fmla="*/ 24 w 26"/>
                <a:gd name="T7" fmla="*/ 21 h 21"/>
                <a:gd name="T8" fmla="*/ 26 w 26"/>
                <a:gd name="T9" fmla="*/ 0 h 21"/>
                <a:gd name="T10" fmla="*/ 19 w 26"/>
                <a:gd name="T11" fmla="*/ 0 h 21"/>
                <a:gd name="T12" fmla="*/ 7 w 26"/>
                <a:gd name="T13" fmla="*/ 0 h 21"/>
                <a:gd name="T14" fmla="*/ 0 w 26"/>
                <a:gd name="T15" fmla="*/ 1 h 21"/>
                <a:gd name="T16" fmla="*/ 4 w 26"/>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1">
                  <a:moveTo>
                    <a:pt x="4" y="21"/>
                  </a:moveTo>
                  <a:lnTo>
                    <a:pt x="9" y="21"/>
                  </a:lnTo>
                  <a:lnTo>
                    <a:pt x="19" y="21"/>
                  </a:lnTo>
                  <a:lnTo>
                    <a:pt x="24" y="21"/>
                  </a:lnTo>
                  <a:lnTo>
                    <a:pt x="26" y="0"/>
                  </a:lnTo>
                  <a:lnTo>
                    <a:pt x="19" y="0"/>
                  </a:lnTo>
                  <a:lnTo>
                    <a:pt x="7" y="0"/>
                  </a:lnTo>
                  <a:lnTo>
                    <a:pt x="0" y="1"/>
                  </a:lnTo>
                  <a:lnTo>
                    <a:pt x="4" y="2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206"/>
            <p:cNvSpPr>
              <a:spLocks/>
            </p:cNvSpPr>
            <p:nvPr/>
          </p:nvSpPr>
          <p:spPr bwMode="auto">
            <a:xfrm>
              <a:off x="9775370" y="2102071"/>
              <a:ext cx="53214" cy="49888"/>
            </a:xfrm>
            <a:custGeom>
              <a:avLst/>
              <a:gdLst>
                <a:gd name="T0" fmla="*/ 15 w 32"/>
                <a:gd name="T1" fmla="*/ 30 h 30"/>
                <a:gd name="T2" fmla="*/ 18 w 32"/>
                <a:gd name="T3" fmla="*/ 28 h 30"/>
                <a:gd name="T4" fmla="*/ 28 w 32"/>
                <a:gd name="T5" fmla="*/ 22 h 30"/>
                <a:gd name="T6" fmla="*/ 32 w 32"/>
                <a:gd name="T7" fmla="*/ 19 h 30"/>
                <a:gd name="T8" fmla="*/ 23 w 32"/>
                <a:gd name="T9" fmla="*/ 0 h 30"/>
                <a:gd name="T10" fmla="*/ 17 w 32"/>
                <a:gd name="T11" fmla="*/ 4 h 30"/>
                <a:gd name="T12" fmla="*/ 7 w 32"/>
                <a:gd name="T13" fmla="*/ 10 h 30"/>
                <a:gd name="T14" fmla="*/ 0 w 32"/>
                <a:gd name="T15" fmla="*/ 14 h 30"/>
                <a:gd name="T16" fmla="*/ 15 w 3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15" y="30"/>
                  </a:moveTo>
                  <a:lnTo>
                    <a:pt x="18" y="28"/>
                  </a:lnTo>
                  <a:lnTo>
                    <a:pt x="28" y="22"/>
                  </a:lnTo>
                  <a:lnTo>
                    <a:pt x="32" y="19"/>
                  </a:lnTo>
                  <a:lnTo>
                    <a:pt x="23" y="0"/>
                  </a:lnTo>
                  <a:lnTo>
                    <a:pt x="17" y="4"/>
                  </a:lnTo>
                  <a:lnTo>
                    <a:pt x="7" y="10"/>
                  </a:lnTo>
                  <a:lnTo>
                    <a:pt x="0" y="14"/>
                  </a:lnTo>
                  <a:lnTo>
                    <a:pt x="15" y="3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207"/>
            <p:cNvSpPr>
              <a:spLocks/>
            </p:cNvSpPr>
            <p:nvPr/>
          </p:nvSpPr>
          <p:spPr bwMode="auto">
            <a:xfrm>
              <a:off x="9821932" y="2058835"/>
              <a:ext cx="49888" cy="49888"/>
            </a:xfrm>
            <a:custGeom>
              <a:avLst/>
              <a:gdLst>
                <a:gd name="T0" fmla="*/ 20 w 30"/>
                <a:gd name="T1" fmla="*/ 30 h 30"/>
                <a:gd name="T2" fmla="*/ 22 w 30"/>
                <a:gd name="T3" fmla="*/ 26 h 30"/>
                <a:gd name="T4" fmla="*/ 27 w 30"/>
                <a:gd name="T5" fmla="*/ 16 h 30"/>
                <a:gd name="T6" fmla="*/ 30 w 30"/>
                <a:gd name="T7" fmla="*/ 12 h 30"/>
                <a:gd name="T8" fmla="*/ 12 w 30"/>
                <a:gd name="T9" fmla="*/ 0 h 30"/>
                <a:gd name="T10" fmla="*/ 9 w 30"/>
                <a:gd name="T11" fmla="*/ 6 h 30"/>
                <a:gd name="T12" fmla="*/ 4 w 30"/>
                <a:gd name="T13" fmla="*/ 16 h 30"/>
                <a:gd name="T14" fmla="*/ 0 w 30"/>
                <a:gd name="T15" fmla="*/ 22 h 30"/>
                <a:gd name="T16" fmla="*/ 20 w 30"/>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20" y="30"/>
                  </a:moveTo>
                  <a:lnTo>
                    <a:pt x="22" y="26"/>
                  </a:lnTo>
                  <a:lnTo>
                    <a:pt x="27" y="16"/>
                  </a:lnTo>
                  <a:lnTo>
                    <a:pt x="30" y="12"/>
                  </a:lnTo>
                  <a:lnTo>
                    <a:pt x="12" y="0"/>
                  </a:lnTo>
                  <a:lnTo>
                    <a:pt x="9" y="6"/>
                  </a:lnTo>
                  <a:lnTo>
                    <a:pt x="4" y="16"/>
                  </a:lnTo>
                  <a:lnTo>
                    <a:pt x="0" y="22"/>
                  </a:lnTo>
                  <a:lnTo>
                    <a:pt x="20" y="3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208"/>
            <p:cNvSpPr>
              <a:spLocks/>
            </p:cNvSpPr>
            <p:nvPr/>
          </p:nvSpPr>
          <p:spPr bwMode="auto">
            <a:xfrm>
              <a:off x="9845213" y="2007285"/>
              <a:ext cx="36584" cy="43236"/>
            </a:xfrm>
            <a:custGeom>
              <a:avLst/>
              <a:gdLst>
                <a:gd name="T0" fmla="*/ 22 w 22"/>
                <a:gd name="T1" fmla="*/ 22 h 26"/>
                <a:gd name="T2" fmla="*/ 22 w 22"/>
                <a:gd name="T3" fmla="*/ 17 h 26"/>
                <a:gd name="T4" fmla="*/ 21 w 22"/>
                <a:gd name="T5" fmla="*/ 6 h 26"/>
                <a:gd name="T6" fmla="*/ 21 w 22"/>
                <a:gd name="T7" fmla="*/ 2 h 26"/>
                <a:gd name="T8" fmla="*/ 0 w 22"/>
                <a:gd name="T9" fmla="*/ 0 h 26"/>
                <a:gd name="T10" fmla="*/ 0 w 22"/>
                <a:gd name="T11" fmla="*/ 7 h 26"/>
                <a:gd name="T12" fmla="*/ 1 w 22"/>
                <a:gd name="T13" fmla="*/ 18 h 26"/>
                <a:gd name="T14" fmla="*/ 1 w 22"/>
                <a:gd name="T15" fmla="*/ 26 h 26"/>
                <a:gd name="T16" fmla="*/ 22 w 22"/>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6">
                  <a:moveTo>
                    <a:pt x="22" y="22"/>
                  </a:moveTo>
                  <a:lnTo>
                    <a:pt x="22" y="17"/>
                  </a:lnTo>
                  <a:lnTo>
                    <a:pt x="21" y="6"/>
                  </a:lnTo>
                  <a:lnTo>
                    <a:pt x="21" y="2"/>
                  </a:lnTo>
                  <a:lnTo>
                    <a:pt x="0" y="0"/>
                  </a:lnTo>
                  <a:lnTo>
                    <a:pt x="0" y="7"/>
                  </a:lnTo>
                  <a:lnTo>
                    <a:pt x="1" y="18"/>
                  </a:lnTo>
                  <a:lnTo>
                    <a:pt x="1" y="26"/>
                  </a:lnTo>
                  <a:lnTo>
                    <a:pt x="22" y="2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9"/>
            <p:cNvSpPr>
              <a:spLocks/>
            </p:cNvSpPr>
            <p:nvPr/>
          </p:nvSpPr>
          <p:spPr bwMode="auto">
            <a:xfrm>
              <a:off x="9821932" y="1945756"/>
              <a:ext cx="49888" cy="49888"/>
            </a:xfrm>
            <a:custGeom>
              <a:avLst/>
              <a:gdLst>
                <a:gd name="T0" fmla="*/ 30 w 30"/>
                <a:gd name="T1" fmla="*/ 16 h 30"/>
                <a:gd name="T2" fmla="*/ 27 w 30"/>
                <a:gd name="T3" fmla="*/ 13 h 30"/>
                <a:gd name="T4" fmla="*/ 21 w 30"/>
                <a:gd name="T5" fmla="*/ 4 h 30"/>
                <a:gd name="T6" fmla="*/ 20 w 30"/>
                <a:gd name="T7" fmla="*/ 0 h 30"/>
                <a:gd name="T8" fmla="*/ 0 w 30"/>
                <a:gd name="T9" fmla="*/ 8 h 30"/>
                <a:gd name="T10" fmla="*/ 4 w 30"/>
                <a:gd name="T11" fmla="*/ 15 h 30"/>
                <a:gd name="T12" fmla="*/ 10 w 30"/>
                <a:gd name="T13" fmla="*/ 24 h 30"/>
                <a:gd name="T14" fmla="*/ 14 w 30"/>
                <a:gd name="T15" fmla="*/ 30 h 30"/>
                <a:gd name="T16" fmla="*/ 30 w 30"/>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16"/>
                  </a:moveTo>
                  <a:lnTo>
                    <a:pt x="27" y="13"/>
                  </a:lnTo>
                  <a:lnTo>
                    <a:pt x="21" y="4"/>
                  </a:lnTo>
                  <a:lnTo>
                    <a:pt x="20" y="0"/>
                  </a:lnTo>
                  <a:lnTo>
                    <a:pt x="0" y="8"/>
                  </a:lnTo>
                  <a:lnTo>
                    <a:pt x="4" y="15"/>
                  </a:lnTo>
                  <a:lnTo>
                    <a:pt x="10" y="24"/>
                  </a:lnTo>
                  <a:lnTo>
                    <a:pt x="14" y="30"/>
                  </a:lnTo>
                  <a:lnTo>
                    <a:pt x="30" y="1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0"/>
            <p:cNvSpPr>
              <a:spLocks/>
            </p:cNvSpPr>
            <p:nvPr/>
          </p:nvSpPr>
          <p:spPr bwMode="auto">
            <a:xfrm>
              <a:off x="9778696" y="1902520"/>
              <a:ext cx="49888" cy="49888"/>
            </a:xfrm>
            <a:custGeom>
              <a:avLst/>
              <a:gdLst>
                <a:gd name="T0" fmla="*/ 30 w 30"/>
                <a:gd name="T1" fmla="*/ 9 h 30"/>
                <a:gd name="T2" fmla="*/ 26 w 30"/>
                <a:gd name="T3" fmla="*/ 7 h 30"/>
                <a:gd name="T4" fmla="*/ 16 w 30"/>
                <a:gd name="T5" fmla="*/ 2 h 30"/>
                <a:gd name="T6" fmla="*/ 12 w 30"/>
                <a:gd name="T7" fmla="*/ 0 h 30"/>
                <a:gd name="T8" fmla="*/ 0 w 30"/>
                <a:gd name="T9" fmla="*/ 17 h 30"/>
                <a:gd name="T10" fmla="*/ 6 w 30"/>
                <a:gd name="T11" fmla="*/ 21 h 30"/>
                <a:gd name="T12" fmla="*/ 16 w 30"/>
                <a:gd name="T13" fmla="*/ 26 h 30"/>
                <a:gd name="T14" fmla="*/ 23 w 30"/>
                <a:gd name="T15" fmla="*/ 30 h 30"/>
                <a:gd name="T16" fmla="*/ 30 w 30"/>
                <a:gd name="T17"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9"/>
                  </a:moveTo>
                  <a:lnTo>
                    <a:pt x="26" y="7"/>
                  </a:lnTo>
                  <a:lnTo>
                    <a:pt x="16" y="2"/>
                  </a:lnTo>
                  <a:lnTo>
                    <a:pt x="12" y="0"/>
                  </a:lnTo>
                  <a:lnTo>
                    <a:pt x="0" y="17"/>
                  </a:lnTo>
                  <a:lnTo>
                    <a:pt x="6" y="21"/>
                  </a:lnTo>
                  <a:lnTo>
                    <a:pt x="16" y="26"/>
                  </a:lnTo>
                  <a:lnTo>
                    <a:pt x="23" y="30"/>
                  </a:lnTo>
                  <a:lnTo>
                    <a:pt x="30" y="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11"/>
            <p:cNvSpPr>
              <a:spLocks noEditPoints="1"/>
            </p:cNvSpPr>
            <p:nvPr/>
          </p:nvSpPr>
          <p:spPr bwMode="auto">
            <a:xfrm>
              <a:off x="9632359" y="1912498"/>
              <a:ext cx="229484" cy="226158"/>
            </a:xfrm>
            <a:custGeom>
              <a:avLst/>
              <a:gdLst>
                <a:gd name="T0" fmla="*/ 55 w 110"/>
                <a:gd name="T1" fmla="*/ 108 h 108"/>
                <a:gd name="T2" fmla="*/ 1 w 110"/>
                <a:gd name="T3" fmla="*/ 57 h 108"/>
                <a:gd name="T4" fmla="*/ 53 w 110"/>
                <a:gd name="T5" fmla="*/ 1 h 108"/>
                <a:gd name="T6" fmla="*/ 109 w 110"/>
                <a:gd name="T7" fmla="*/ 52 h 108"/>
                <a:gd name="T8" fmla="*/ 57 w 110"/>
                <a:gd name="T9" fmla="*/ 108 h 108"/>
                <a:gd name="T10" fmla="*/ 55 w 110"/>
                <a:gd name="T11" fmla="*/ 108 h 108"/>
                <a:gd name="T12" fmla="*/ 55 w 110"/>
                <a:gd name="T13" fmla="*/ 16 h 108"/>
                <a:gd name="T14" fmla="*/ 53 w 110"/>
                <a:gd name="T15" fmla="*/ 16 h 108"/>
                <a:gd name="T16" fmla="*/ 16 w 110"/>
                <a:gd name="T17" fmla="*/ 56 h 108"/>
                <a:gd name="T18" fmla="*/ 57 w 110"/>
                <a:gd name="T19" fmla="*/ 94 h 108"/>
                <a:gd name="T20" fmla="*/ 94 w 110"/>
                <a:gd name="T21" fmla="*/ 53 h 108"/>
                <a:gd name="T22" fmla="*/ 55 w 110"/>
                <a:gd name="T23"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08">
                  <a:moveTo>
                    <a:pt x="55" y="108"/>
                  </a:moveTo>
                  <a:cubicBezTo>
                    <a:pt x="26" y="108"/>
                    <a:pt x="2" y="86"/>
                    <a:pt x="1" y="57"/>
                  </a:cubicBezTo>
                  <a:cubicBezTo>
                    <a:pt x="0" y="27"/>
                    <a:pt x="23" y="2"/>
                    <a:pt x="53" y="1"/>
                  </a:cubicBezTo>
                  <a:cubicBezTo>
                    <a:pt x="83" y="0"/>
                    <a:pt x="108" y="23"/>
                    <a:pt x="109" y="52"/>
                  </a:cubicBezTo>
                  <a:cubicBezTo>
                    <a:pt x="110" y="82"/>
                    <a:pt x="87" y="107"/>
                    <a:pt x="57" y="108"/>
                  </a:cubicBezTo>
                  <a:cubicBezTo>
                    <a:pt x="56" y="108"/>
                    <a:pt x="56" y="108"/>
                    <a:pt x="55" y="108"/>
                  </a:cubicBezTo>
                  <a:close/>
                  <a:moveTo>
                    <a:pt x="55" y="16"/>
                  </a:moveTo>
                  <a:cubicBezTo>
                    <a:pt x="54" y="16"/>
                    <a:pt x="54" y="16"/>
                    <a:pt x="53" y="16"/>
                  </a:cubicBezTo>
                  <a:cubicBezTo>
                    <a:pt x="32" y="16"/>
                    <a:pt x="15" y="35"/>
                    <a:pt x="16" y="56"/>
                  </a:cubicBezTo>
                  <a:cubicBezTo>
                    <a:pt x="17" y="78"/>
                    <a:pt x="35" y="94"/>
                    <a:pt x="57" y="94"/>
                  </a:cubicBezTo>
                  <a:cubicBezTo>
                    <a:pt x="78" y="93"/>
                    <a:pt x="95" y="75"/>
                    <a:pt x="94" y="53"/>
                  </a:cubicBezTo>
                  <a:cubicBezTo>
                    <a:pt x="93" y="32"/>
                    <a:pt x="76" y="16"/>
                    <a:pt x="55"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2" name="组合 51"/>
          <p:cNvGrpSpPr/>
          <p:nvPr/>
        </p:nvGrpSpPr>
        <p:grpSpPr>
          <a:xfrm>
            <a:off x="1238883" y="4443315"/>
            <a:ext cx="364830" cy="389230"/>
            <a:chOff x="6025477" y="5703965"/>
            <a:chExt cx="522158" cy="557080"/>
          </a:xfrm>
          <a:solidFill>
            <a:schemeClr val="bg1"/>
          </a:solidFill>
        </p:grpSpPr>
        <p:sp>
          <p:nvSpPr>
            <p:cNvPr id="53" name="Freeform 348"/>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349"/>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350"/>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351"/>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352"/>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353"/>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354"/>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355"/>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356"/>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357"/>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358"/>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64" name="文本框 63"/>
          <p:cNvSpPr txBox="1"/>
          <p:nvPr/>
        </p:nvSpPr>
        <p:spPr>
          <a:xfrm>
            <a:off x="1760993" y="4228375"/>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5" name="文本框 64"/>
          <p:cNvSpPr txBox="1"/>
          <p:nvPr/>
        </p:nvSpPr>
        <p:spPr>
          <a:xfrm>
            <a:off x="1760993" y="4497356"/>
            <a:ext cx="1706880" cy="673005"/>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
        <p:nvSpPr>
          <p:cNvPr id="66" name="文本框 65"/>
          <p:cNvSpPr txBox="1"/>
          <p:nvPr/>
        </p:nvSpPr>
        <p:spPr>
          <a:xfrm>
            <a:off x="9198780" y="4228375"/>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7" name="文本框 66"/>
          <p:cNvSpPr txBox="1"/>
          <p:nvPr/>
        </p:nvSpPr>
        <p:spPr>
          <a:xfrm>
            <a:off x="9198780" y="4497356"/>
            <a:ext cx="1706880" cy="673005"/>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
        <p:nvSpPr>
          <p:cNvPr id="68" name="文本框 67"/>
          <p:cNvSpPr txBox="1"/>
          <p:nvPr/>
        </p:nvSpPr>
        <p:spPr>
          <a:xfrm>
            <a:off x="9198780" y="2441384"/>
            <a:ext cx="12192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9" name="文本框 68"/>
          <p:cNvSpPr txBox="1"/>
          <p:nvPr/>
        </p:nvSpPr>
        <p:spPr>
          <a:xfrm>
            <a:off x="9198780" y="2710365"/>
            <a:ext cx="1706880" cy="673005"/>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标题数字等都可以通过点击和重新输入进行更改，此处建议</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号字，</a:t>
            </a:r>
            <a:r>
              <a:rPr lang="en-US" altLang="zh-CN" sz="1000" dirty="0">
                <a:solidFill>
                  <a:schemeClr val="bg1">
                    <a:lumMod val="65000"/>
                  </a:schemeClr>
                </a:solidFill>
                <a:latin typeface="微软雅黑" panose="020B0503020204020204" pitchFamily="34" charset="-122"/>
                <a:ea typeface="微软雅黑" panose="020B0503020204020204" pitchFamily="34" charset="-122"/>
              </a:rPr>
              <a:t>1.3</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倍字间距</a:t>
            </a:r>
          </a:p>
        </p:txBody>
      </p:sp>
    </p:spTree>
    <p:extLst>
      <p:ext uri="{BB962C8B-B14F-4D97-AF65-F5344CB8AC3E}">
        <p14:creationId xmlns:p14="http://schemas.microsoft.com/office/powerpoint/2010/main" val="2423624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0" y="0"/>
            <a:ext cx="12192000" cy="68580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47383" y="1843709"/>
            <a:ext cx="4144617" cy="3170582"/>
          </a:xfrm>
          <a:prstGeom prst="rect">
            <a:avLst/>
          </a:prstGeom>
          <a:solidFill>
            <a:srgbClr val="4EA89E">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476086" y="3447170"/>
            <a:ext cx="328721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请在此处添加标题</a:t>
            </a:r>
          </a:p>
        </p:txBody>
      </p:sp>
      <p:sp>
        <p:nvSpPr>
          <p:cNvPr id="17" name="Freeform 184"/>
          <p:cNvSpPr>
            <a:spLocks noEditPoints="1"/>
          </p:cNvSpPr>
          <p:nvPr/>
        </p:nvSpPr>
        <p:spPr bwMode="auto">
          <a:xfrm>
            <a:off x="9782555" y="2812648"/>
            <a:ext cx="674273" cy="519602"/>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8869165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3459</TotalTime>
  <Words>2857</Words>
  <Application>Microsoft Office PowerPoint</Application>
  <PresentationFormat>宽屏</PresentationFormat>
  <Paragraphs>187</Paragraphs>
  <Slides>23</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Calibri</vt:lpstr>
      <vt:lpstr>Calibri Light</vt:lpstr>
      <vt:lpstr>宋体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陈雪彬</dc:creator>
  <cp:lastModifiedBy>范姜敏</cp:lastModifiedBy>
  <cp:revision>95</cp:revision>
  <dcterms:created xsi:type="dcterms:W3CDTF">2016-06-15T11:58:29Z</dcterms:created>
  <dcterms:modified xsi:type="dcterms:W3CDTF">2016-07-26T03:31:24Z</dcterms:modified>
</cp:coreProperties>
</file>