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62" r:id="rId4"/>
    <p:sldId id="263" r:id="rId5"/>
    <p:sldId id="261" r:id="rId6"/>
    <p:sldId id="260" r:id="rId7"/>
    <p:sldId id="264" r:id="rId8"/>
    <p:sldId id="265" r:id="rId9"/>
    <p:sldId id="266" r:id="rId10"/>
    <p:sldId id="267" r:id="rId11"/>
  </p:sldIdLst>
  <p:sldSz cx="12192000" cy="6858000"/>
  <p:notesSz cx="6858000" cy="9144000"/>
  <p:embeddedFontLst>
    <p:embeddedFont>
      <p:font typeface="Calibri" pitchFamily="34" charset="0"/>
      <p:regular r:id="rId12"/>
      <p:bold r:id="rId13"/>
      <p:italic r:id="rId14"/>
      <p:boldItalic r:id="rId15"/>
    </p:embeddedFont>
    <p:embeddedFont>
      <p:font typeface="方正正粗黑简体" charset="-122"/>
      <p:regular r:id="rId16"/>
    </p:embeddedFont>
    <p:embeddedFont>
      <p:font typeface="Calibri Light" charset="0"/>
      <p:regular r:id="rId17"/>
      <p:italic r:id="rId18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457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733" userDrawn="1">
          <p15:clr>
            <a:srgbClr val="A4A3A4"/>
          </p15:clr>
        </p15:guide>
        <p15:guide id="4" pos="6924" userDrawn="1">
          <p15:clr>
            <a:srgbClr val="A4A3A4"/>
          </p15:clr>
        </p15:guide>
        <p15:guide id="5" orient="horz" pos="163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A1608"/>
    <a:srgbClr val="F32913"/>
    <a:srgbClr val="5BB70A"/>
    <a:srgbClr val="38B5C7"/>
    <a:srgbClr val="EEEEEE"/>
    <a:srgbClr val="E4E4E4"/>
    <a:srgbClr val="A46600"/>
    <a:srgbClr val="FFAF32"/>
    <a:srgbClr val="387006"/>
    <a:srgbClr val="216B7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 showGuides="1">
      <p:cViewPr varScale="1">
        <p:scale>
          <a:sx n="71" d="100"/>
          <a:sy n="71" d="100"/>
        </p:scale>
        <p:origin x="-702" y="-96"/>
      </p:cViewPr>
      <p:guideLst>
        <p:guide orient="horz" pos="1457"/>
        <p:guide orient="horz" pos="1638"/>
        <p:guide pos="3840"/>
        <p:guide pos="733"/>
        <p:guide pos="692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2.fntdata"/><Relationship Id="rId18" Type="http://schemas.openxmlformats.org/officeDocument/2006/relationships/font" Target="fonts/font7.fntdata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font" Target="fonts/font1.fntdata"/><Relationship Id="rId17" Type="http://schemas.openxmlformats.org/officeDocument/2006/relationships/font" Target="fonts/font6.fntdata"/><Relationship Id="rId2" Type="http://schemas.openxmlformats.org/officeDocument/2006/relationships/slide" Target="slides/slide1.xml"/><Relationship Id="rId16" Type="http://schemas.openxmlformats.org/officeDocument/2006/relationships/font" Target="fonts/font5.fntdata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font" Target="fonts/font4.fntdata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3.fntdata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698707-6E75-4F77-8227-6AACF7180CA6}" type="datetimeFigureOut">
              <a:rPr lang="zh-CN" altLang="en-US" smtClean="0"/>
              <a:t>2015/7/13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62EAB-4758-42E4-9976-A314B11951C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75635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698707-6E75-4F77-8227-6AACF7180CA6}" type="datetimeFigureOut">
              <a:rPr lang="zh-CN" altLang="en-US" smtClean="0"/>
              <a:t>2015/7/13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62EAB-4758-42E4-9976-A314B11951C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45505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698707-6E75-4F77-8227-6AACF7180CA6}" type="datetimeFigureOut">
              <a:rPr lang="zh-CN" altLang="en-US" smtClean="0"/>
              <a:t>2015/7/13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62EAB-4758-42E4-9976-A314B11951C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23030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698707-6E75-4F77-8227-6AACF7180CA6}" type="datetimeFigureOut">
              <a:rPr lang="zh-CN" altLang="en-US" smtClean="0"/>
              <a:t>2015/7/13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62EAB-4758-42E4-9976-A314B11951C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23701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698707-6E75-4F77-8227-6AACF7180CA6}" type="datetimeFigureOut">
              <a:rPr lang="zh-CN" altLang="en-US" smtClean="0"/>
              <a:t>2015/7/13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62EAB-4758-42E4-9976-A314B11951C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06079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698707-6E75-4F77-8227-6AACF7180CA6}" type="datetimeFigureOut">
              <a:rPr lang="zh-CN" altLang="en-US" smtClean="0"/>
              <a:t>2015/7/13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62EAB-4758-42E4-9976-A314B11951C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53610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698707-6E75-4F77-8227-6AACF7180CA6}" type="datetimeFigureOut">
              <a:rPr lang="zh-CN" altLang="en-US" smtClean="0"/>
              <a:t>2015/7/13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62EAB-4758-42E4-9976-A314B11951C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64491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698707-6E75-4F77-8227-6AACF7180CA6}" type="datetimeFigureOut">
              <a:rPr lang="zh-CN" altLang="en-US" smtClean="0"/>
              <a:t>2015/7/13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62EAB-4758-42E4-9976-A314B11951C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43867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698707-6E75-4F77-8227-6AACF7180CA6}" type="datetimeFigureOut">
              <a:rPr lang="zh-CN" altLang="en-US" smtClean="0"/>
              <a:t>2015/7/13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62EAB-4758-42E4-9976-A314B11951C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80246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698707-6E75-4F77-8227-6AACF7180CA6}" type="datetimeFigureOut">
              <a:rPr lang="zh-CN" altLang="en-US" smtClean="0"/>
              <a:t>2015/7/13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62EAB-4758-42E4-9976-A314B11951C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33859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698707-6E75-4F77-8227-6AACF7180CA6}" type="datetimeFigureOut">
              <a:rPr lang="zh-CN" altLang="en-US" smtClean="0"/>
              <a:t>2015/7/13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62EAB-4758-42E4-9976-A314B11951C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29501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698707-6E75-4F77-8227-6AACF7180CA6}" type="datetimeFigureOut">
              <a:rPr lang="zh-CN" altLang="en-US" smtClean="0"/>
              <a:t>2015/7/13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562EAB-4758-42E4-9976-A314B11951C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32188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/>
          <a:srcRect b="20705"/>
          <a:stretch/>
        </p:blipFill>
        <p:spPr>
          <a:xfrm>
            <a:off x="-80549" y="1"/>
            <a:ext cx="12353097" cy="6858000"/>
          </a:xfrm>
          <a:prstGeom prst="rect">
            <a:avLst/>
          </a:prstGeom>
        </p:spPr>
      </p:pic>
      <p:pic>
        <p:nvPicPr>
          <p:cNvPr id="134" name="图片 133"/>
          <p:cNvPicPr>
            <a:picLocks noChangeAspect="1"/>
          </p:cNvPicPr>
          <p:nvPr/>
        </p:nvPicPr>
        <p:blipFill rotWithShape="1">
          <a:blip r:embed="rId3"/>
          <a:srcRect l="17064" t="14117" r="15293" b="54807"/>
          <a:stretch/>
        </p:blipFill>
        <p:spPr>
          <a:xfrm>
            <a:off x="-114300" y="5162549"/>
            <a:ext cx="12363450" cy="1724025"/>
          </a:xfrm>
          <a:prstGeom prst="rect">
            <a:avLst/>
          </a:prstGeom>
        </p:spPr>
      </p:pic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1190625" y="6161394"/>
            <a:ext cx="9810750" cy="69660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  <a:effectLst>
            <a:outerShdw blurRad="50800" dist="38100" dir="16200000" rotWithShape="0">
              <a:prstClr val="black">
                <a:alpha val="25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35" name="组合 134"/>
          <p:cNvGrpSpPr/>
          <p:nvPr/>
        </p:nvGrpSpPr>
        <p:grpSpPr>
          <a:xfrm>
            <a:off x="4013915" y="900354"/>
            <a:ext cx="4164171" cy="1605921"/>
            <a:chOff x="3379629" y="1036453"/>
            <a:chExt cx="2032978" cy="784022"/>
          </a:xfrm>
          <a:effectLst>
            <a:glow rad="469900">
              <a:schemeClr val="bg1">
                <a:alpha val="10000"/>
              </a:schemeClr>
            </a:glow>
          </a:effectLst>
        </p:grpSpPr>
        <p:sp>
          <p:nvSpPr>
            <p:cNvPr id="136" name="任意多边形 135"/>
            <p:cNvSpPr/>
            <p:nvPr/>
          </p:nvSpPr>
          <p:spPr>
            <a:xfrm>
              <a:off x="3379629" y="1036453"/>
              <a:ext cx="2032978" cy="784022"/>
            </a:xfrm>
            <a:custGeom>
              <a:avLst/>
              <a:gdLst>
                <a:gd name="connsiteX0" fmla="*/ 392798 w 2032978"/>
                <a:gd name="connsiteY0" fmla="*/ 0 h 784022"/>
                <a:gd name="connsiteX1" fmla="*/ 670548 w 2032978"/>
                <a:gd name="connsiteY1" fmla="*/ 114817 h 784022"/>
                <a:gd name="connsiteX2" fmla="*/ 704643 w 2032978"/>
                <a:gd name="connsiteY2" fmla="*/ 156059 h 784022"/>
                <a:gd name="connsiteX3" fmla="*/ 738739 w 2032978"/>
                <a:gd name="connsiteY3" fmla="*/ 114817 h 784022"/>
                <a:gd name="connsiteX4" fmla="*/ 1016489 w 2032978"/>
                <a:gd name="connsiteY4" fmla="*/ 0 h 784022"/>
                <a:gd name="connsiteX5" fmla="*/ 1294239 w 2032978"/>
                <a:gd name="connsiteY5" fmla="*/ 114817 h 784022"/>
                <a:gd name="connsiteX6" fmla="*/ 1328335 w 2032978"/>
                <a:gd name="connsiteY6" fmla="*/ 156059 h 784022"/>
                <a:gd name="connsiteX7" fmla="*/ 1362430 w 2032978"/>
                <a:gd name="connsiteY7" fmla="*/ 114817 h 784022"/>
                <a:gd name="connsiteX8" fmla="*/ 1640180 w 2032978"/>
                <a:gd name="connsiteY8" fmla="*/ 0 h 784022"/>
                <a:gd name="connsiteX9" fmla="*/ 2032978 w 2032978"/>
                <a:gd name="connsiteY9" fmla="*/ 392011 h 784022"/>
                <a:gd name="connsiteX10" fmla="*/ 1640180 w 2032978"/>
                <a:gd name="connsiteY10" fmla="*/ 784022 h 784022"/>
                <a:gd name="connsiteX11" fmla="*/ 1362430 w 2032978"/>
                <a:gd name="connsiteY11" fmla="*/ 669205 h 784022"/>
                <a:gd name="connsiteX12" fmla="*/ 1328335 w 2032978"/>
                <a:gd name="connsiteY12" fmla="*/ 627964 h 784022"/>
                <a:gd name="connsiteX13" fmla="*/ 1294239 w 2032978"/>
                <a:gd name="connsiteY13" fmla="*/ 669205 h 784022"/>
                <a:gd name="connsiteX14" fmla="*/ 1016489 w 2032978"/>
                <a:gd name="connsiteY14" fmla="*/ 784022 h 784022"/>
                <a:gd name="connsiteX15" fmla="*/ 738739 w 2032978"/>
                <a:gd name="connsiteY15" fmla="*/ 669205 h 784022"/>
                <a:gd name="connsiteX16" fmla="*/ 704643 w 2032978"/>
                <a:gd name="connsiteY16" fmla="*/ 627964 h 784022"/>
                <a:gd name="connsiteX17" fmla="*/ 670548 w 2032978"/>
                <a:gd name="connsiteY17" fmla="*/ 669205 h 784022"/>
                <a:gd name="connsiteX18" fmla="*/ 392798 w 2032978"/>
                <a:gd name="connsiteY18" fmla="*/ 784022 h 784022"/>
                <a:gd name="connsiteX19" fmla="*/ 0 w 2032978"/>
                <a:gd name="connsiteY19" fmla="*/ 392011 h 784022"/>
                <a:gd name="connsiteX20" fmla="*/ 392798 w 2032978"/>
                <a:gd name="connsiteY20" fmla="*/ 0 h 7840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032978" h="784022">
                  <a:moveTo>
                    <a:pt x="392798" y="0"/>
                  </a:moveTo>
                  <a:cubicBezTo>
                    <a:pt x="501266" y="0"/>
                    <a:pt x="599465" y="43877"/>
                    <a:pt x="670548" y="114817"/>
                  </a:cubicBezTo>
                  <a:lnTo>
                    <a:pt x="704643" y="156059"/>
                  </a:lnTo>
                  <a:lnTo>
                    <a:pt x="738739" y="114817"/>
                  </a:lnTo>
                  <a:cubicBezTo>
                    <a:pt x="809821" y="43877"/>
                    <a:pt x="908021" y="0"/>
                    <a:pt x="1016489" y="0"/>
                  </a:cubicBezTo>
                  <a:cubicBezTo>
                    <a:pt x="1124957" y="0"/>
                    <a:pt x="1223156" y="43877"/>
                    <a:pt x="1294239" y="114817"/>
                  </a:cubicBezTo>
                  <a:lnTo>
                    <a:pt x="1328335" y="156059"/>
                  </a:lnTo>
                  <a:lnTo>
                    <a:pt x="1362430" y="114817"/>
                  </a:lnTo>
                  <a:cubicBezTo>
                    <a:pt x="1433513" y="43877"/>
                    <a:pt x="1531712" y="0"/>
                    <a:pt x="1640180" y="0"/>
                  </a:cubicBezTo>
                  <a:cubicBezTo>
                    <a:pt x="1857116" y="0"/>
                    <a:pt x="2032978" y="175509"/>
                    <a:pt x="2032978" y="392011"/>
                  </a:cubicBezTo>
                  <a:cubicBezTo>
                    <a:pt x="2032978" y="608513"/>
                    <a:pt x="1857116" y="784022"/>
                    <a:pt x="1640180" y="784022"/>
                  </a:cubicBezTo>
                  <a:cubicBezTo>
                    <a:pt x="1531712" y="784022"/>
                    <a:pt x="1433513" y="740145"/>
                    <a:pt x="1362430" y="669205"/>
                  </a:cubicBezTo>
                  <a:lnTo>
                    <a:pt x="1328335" y="627964"/>
                  </a:lnTo>
                  <a:lnTo>
                    <a:pt x="1294239" y="669205"/>
                  </a:lnTo>
                  <a:cubicBezTo>
                    <a:pt x="1223156" y="740145"/>
                    <a:pt x="1124957" y="784022"/>
                    <a:pt x="1016489" y="784022"/>
                  </a:cubicBezTo>
                  <a:cubicBezTo>
                    <a:pt x="908021" y="784022"/>
                    <a:pt x="809821" y="740145"/>
                    <a:pt x="738739" y="669205"/>
                  </a:cubicBezTo>
                  <a:lnTo>
                    <a:pt x="704643" y="627964"/>
                  </a:lnTo>
                  <a:lnTo>
                    <a:pt x="670548" y="669205"/>
                  </a:lnTo>
                  <a:cubicBezTo>
                    <a:pt x="599465" y="740145"/>
                    <a:pt x="501266" y="784022"/>
                    <a:pt x="392798" y="784022"/>
                  </a:cubicBezTo>
                  <a:cubicBezTo>
                    <a:pt x="175862" y="784022"/>
                    <a:pt x="0" y="608513"/>
                    <a:pt x="0" y="392011"/>
                  </a:cubicBezTo>
                  <a:cubicBezTo>
                    <a:pt x="0" y="175509"/>
                    <a:pt x="175862" y="0"/>
                    <a:pt x="39279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37" name="任意多边形 136"/>
            <p:cNvSpPr/>
            <p:nvPr/>
          </p:nvSpPr>
          <p:spPr>
            <a:xfrm>
              <a:off x="3500718" y="1167607"/>
              <a:ext cx="1781175" cy="552450"/>
            </a:xfrm>
            <a:custGeom>
              <a:avLst/>
              <a:gdLst/>
              <a:ahLst/>
              <a:cxnLst/>
              <a:rect l="l" t="t" r="r" b="b"/>
              <a:pathLst>
                <a:path w="1781175" h="552450">
                  <a:moveTo>
                    <a:pt x="1485900" y="388144"/>
                  </a:moveTo>
                  <a:lnTo>
                    <a:pt x="1485900" y="461963"/>
                  </a:lnTo>
                  <a:lnTo>
                    <a:pt x="1574006" y="461963"/>
                  </a:lnTo>
                  <a:lnTo>
                    <a:pt x="1574006" y="388144"/>
                  </a:lnTo>
                  <a:close/>
                  <a:moveTo>
                    <a:pt x="45244" y="366713"/>
                  </a:moveTo>
                  <a:lnTo>
                    <a:pt x="107156" y="366713"/>
                  </a:lnTo>
                  <a:cubicBezTo>
                    <a:pt x="105569" y="441325"/>
                    <a:pt x="69850" y="491331"/>
                    <a:pt x="0" y="516731"/>
                  </a:cubicBezTo>
                  <a:lnTo>
                    <a:pt x="0" y="469106"/>
                  </a:lnTo>
                  <a:cubicBezTo>
                    <a:pt x="26987" y="443706"/>
                    <a:pt x="42069" y="409575"/>
                    <a:pt x="45244" y="366713"/>
                  </a:cubicBezTo>
                  <a:close/>
                  <a:moveTo>
                    <a:pt x="1057275" y="273844"/>
                  </a:moveTo>
                  <a:lnTo>
                    <a:pt x="1131094" y="273844"/>
                  </a:lnTo>
                  <a:cubicBezTo>
                    <a:pt x="1131094" y="350044"/>
                    <a:pt x="1144588" y="406400"/>
                    <a:pt x="1171575" y="442913"/>
                  </a:cubicBezTo>
                  <a:lnTo>
                    <a:pt x="1171575" y="502444"/>
                  </a:lnTo>
                  <a:cubicBezTo>
                    <a:pt x="1092200" y="461169"/>
                    <a:pt x="1054100" y="384969"/>
                    <a:pt x="1057275" y="273844"/>
                  </a:cubicBezTo>
                  <a:close/>
                  <a:moveTo>
                    <a:pt x="842962" y="273844"/>
                  </a:moveTo>
                  <a:lnTo>
                    <a:pt x="916781" y="273844"/>
                  </a:lnTo>
                  <a:cubicBezTo>
                    <a:pt x="916781" y="383381"/>
                    <a:pt x="877887" y="459581"/>
                    <a:pt x="800100" y="502444"/>
                  </a:cubicBezTo>
                  <a:lnTo>
                    <a:pt x="800100" y="442913"/>
                  </a:lnTo>
                  <a:cubicBezTo>
                    <a:pt x="828675" y="401638"/>
                    <a:pt x="842962" y="345281"/>
                    <a:pt x="842962" y="273844"/>
                  </a:cubicBezTo>
                  <a:close/>
                  <a:moveTo>
                    <a:pt x="1485900" y="259556"/>
                  </a:moveTo>
                  <a:lnTo>
                    <a:pt x="1485900" y="330994"/>
                  </a:lnTo>
                  <a:lnTo>
                    <a:pt x="1574006" y="330994"/>
                  </a:lnTo>
                  <a:lnTo>
                    <a:pt x="1574006" y="259556"/>
                  </a:lnTo>
                  <a:close/>
                  <a:moveTo>
                    <a:pt x="1283494" y="252413"/>
                  </a:moveTo>
                  <a:lnTo>
                    <a:pt x="1359694" y="252413"/>
                  </a:lnTo>
                  <a:cubicBezTo>
                    <a:pt x="1351756" y="363538"/>
                    <a:pt x="1333500" y="458788"/>
                    <a:pt x="1304925" y="538163"/>
                  </a:cubicBezTo>
                  <a:lnTo>
                    <a:pt x="1219200" y="538163"/>
                  </a:lnTo>
                  <a:cubicBezTo>
                    <a:pt x="1254125" y="450850"/>
                    <a:pt x="1275556" y="355600"/>
                    <a:pt x="1283494" y="252413"/>
                  </a:cubicBezTo>
                  <a:close/>
                  <a:moveTo>
                    <a:pt x="809625" y="169069"/>
                  </a:moveTo>
                  <a:lnTo>
                    <a:pt x="1169194" y="169069"/>
                  </a:lnTo>
                  <a:lnTo>
                    <a:pt x="1169194" y="226219"/>
                  </a:lnTo>
                  <a:lnTo>
                    <a:pt x="1028700" y="226219"/>
                  </a:lnTo>
                  <a:lnTo>
                    <a:pt x="1028700" y="466725"/>
                  </a:lnTo>
                  <a:cubicBezTo>
                    <a:pt x="1030287" y="519113"/>
                    <a:pt x="1002506" y="544513"/>
                    <a:pt x="945356" y="542925"/>
                  </a:cubicBezTo>
                  <a:lnTo>
                    <a:pt x="892969" y="542925"/>
                  </a:lnTo>
                  <a:lnTo>
                    <a:pt x="892969" y="490538"/>
                  </a:lnTo>
                  <a:lnTo>
                    <a:pt x="916781" y="490538"/>
                  </a:lnTo>
                  <a:cubicBezTo>
                    <a:pt x="935831" y="490538"/>
                    <a:pt x="944562" y="481013"/>
                    <a:pt x="942975" y="461963"/>
                  </a:cubicBezTo>
                  <a:lnTo>
                    <a:pt x="942975" y="226219"/>
                  </a:lnTo>
                  <a:lnTo>
                    <a:pt x="809625" y="226219"/>
                  </a:lnTo>
                  <a:close/>
                  <a:moveTo>
                    <a:pt x="1485900" y="133350"/>
                  </a:moveTo>
                  <a:lnTo>
                    <a:pt x="1485900" y="204788"/>
                  </a:lnTo>
                  <a:lnTo>
                    <a:pt x="1574006" y="204788"/>
                  </a:lnTo>
                  <a:lnTo>
                    <a:pt x="1574006" y="133350"/>
                  </a:lnTo>
                  <a:close/>
                  <a:moveTo>
                    <a:pt x="40481" y="114300"/>
                  </a:moveTo>
                  <a:lnTo>
                    <a:pt x="111919" y="114300"/>
                  </a:lnTo>
                  <a:cubicBezTo>
                    <a:pt x="116681" y="138113"/>
                    <a:pt x="122237" y="160338"/>
                    <a:pt x="128587" y="180975"/>
                  </a:cubicBezTo>
                  <a:lnTo>
                    <a:pt x="183356" y="180975"/>
                  </a:lnTo>
                  <a:cubicBezTo>
                    <a:pt x="191294" y="158750"/>
                    <a:pt x="196056" y="136525"/>
                    <a:pt x="197644" y="114300"/>
                  </a:cubicBezTo>
                  <a:lnTo>
                    <a:pt x="271462" y="114300"/>
                  </a:lnTo>
                  <a:cubicBezTo>
                    <a:pt x="266700" y="139700"/>
                    <a:pt x="261144" y="161925"/>
                    <a:pt x="254794" y="180975"/>
                  </a:cubicBezTo>
                  <a:lnTo>
                    <a:pt x="302419" y="180975"/>
                  </a:lnTo>
                  <a:lnTo>
                    <a:pt x="302419" y="238125"/>
                  </a:lnTo>
                  <a:lnTo>
                    <a:pt x="200025" y="238125"/>
                  </a:lnTo>
                  <a:lnTo>
                    <a:pt x="200025" y="285750"/>
                  </a:lnTo>
                  <a:lnTo>
                    <a:pt x="292894" y="285750"/>
                  </a:lnTo>
                  <a:lnTo>
                    <a:pt x="292894" y="342900"/>
                  </a:lnTo>
                  <a:lnTo>
                    <a:pt x="200025" y="342900"/>
                  </a:lnTo>
                  <a:lnTo>
                    <a:pt x="200025" y="461963"/>
                  </a:lnTo>
                  <a:cubicBezTo>
                    <a:pt x="201612" y="517525"/>
                    <a:pt x="175419" y="544513"/>
                    <a:pt x="121444" y="542925"/>
                  </a:cubicBezTo>
                  <a:lnTo>
                    <a:pt x="73819" y="542925"/>
                  </a:lnTo>
                  <a:lnTo>
                    <a:pt x="73819" y="490538"/>
                  </a:lnTo>
                  <a:lnTo>
                    <a:pt x="95250" y="490538"/>
                  </a:lnTo>
                  <a:cubicBezTo>
                    <a:pt x="114300" y="490538"/>
                    <a:pt x="123031" y="480219"/>
                    <a:pt x="121444" y="459581"/>
                  </a:cubicBezTo>
                  <a:lnTo>
                    <a:pt x="121444" y="342900"/>
                  </a:lnTo>
                  <a:lnTo>
                    <a:pt x="19050" y="342900"/>
                  </a:lnTo>
                  <a:lnTo>
                    <a:pt x="19050" y="285750"/>
                  </a:lnTo>
                  <a:lnTo>
                    <a:pt x="121444" y="285750"/>
                  </a:lnTo>
                  <a:lnTo>
                    <a:pt x="121444" y="238125"/>
                  </a:lnTo>
                  <a:lnTo>
                    <a:pt x="7144" y="238125"/>
                  </a:lnTo>
                  <a:lnTo>
                    <a:pt x="7144" y="180975"/>
                  </a:lnTo>
                  <a:lnTo>
                    <a:pt x="57150" y="180975"/>
                  </a:lnTo>
                  <a:cubicBezTo>
                    <a:pt x="47625" y="161925"/>
                    <a:pt x="42069" y="139700"/>
                    <a:pt x="40481" y="114300"/>
                  </a:cubicBezTo>
                  <a:close/>
                  <a:moveTo>
                    <a:pt x="833437" y="28575"/>
                  </a:moveTo>
                  <a:lnTo>
                    <a:pt x="1145381" y="28575"/>
                  </a:lnTo>
                  <a:lnTo>
                    <a:pt x="1145381" y="88106"/>
                  </a:lnTo>
                  <a:lnTo>
                    <a:pt x="833437" y="88106"/>
                  </a:lnTo>
                  <a:close/>
                  <a:moveTo>
                    <a:pt x="1231106" y="26194"/>
                  </a:moveTo>
                  <a:lnTo>
                    <a:pt x="1307306" y="26194"/>
                  </a:lnTo>
                  <a:cubicBezTo>
                    <a:pt x="1331119" y="75406"/>
                    <a:pt x="1347788" y="123825"/>
                    <a:pt x="1357313" y="171450"/>
                  </a:cubicBezTo>
                  <a:lnTo>
                    <a:pt x="1276350" y="171450"/>
                  </a:lnTo>
                  <a:cubicBezTo>
                    <a:pt x="1270000" y="133350"/>
                    <a:pt x="1254919" y="84931"/>
                    <a:pt x="1231106" y="26194"/>
                  </a:cubicBezTo>
                  <a:close/>
                  <a:moveTo>
                    <a:pt x="557212" y="11906"/>
                  </a:moveTo>
                  <a:lnTo>
                    <a:pt x="557212" y="73819"/>
                  </a:lnTo>
                  <a:cubicBezTo>
                    <a:pt x="525462" y="83344"/>
                    <a:pt x="492125" y="88106"/>
                    <a:pt x="457200" y="88106"/>
                  </a:cubicBezTo>
                  <a:lnTo>
                    <a:pt x="395287" y="88106"/>
                  </a:lnTo>
                  <a:lnTo>
                    <a:pt x="395287" y="161925"/>
                  </a:lnTo>
                  <a:lnTo>
                    <a:pt x="561975" y="161925"/>
                  </a:lnTo>
                  <a:lnTo>
                    <a:pt x="561975" y="221456"/>
                  </a:lnTo>
                  <a:lnTo>
                    <a:pt x="516731" y="221456"/>
                  </a:lnTo>
                  <a:lnTo>
                    <a:pt x="516731" y="540544"/>
                  </a:lnTo>
                  <a:lnTo>
                    <a:pt x="438150" y="540544"/>
                  </a:lnTo>
                  <a:lnTo>
                    <a:pt x="438150" y="221456"/>
                  </a:lnTo>
                  <a:lnTo>
                    <a:pt x="395287" y="221456"/>
                  </a:lnTo>
                  <a:lnTo>
                    <a:pt x="395287" y="371475"/>
                  </a:lnTo>
                  <a:cubicBezTo>
                    <a:pt x="401637" y="458788"/>
                    <a:pt x="367506" y="519113"/>
                    <a:pt x="292894" y="552450"/>
                  </a:cubicBezTo>
                  <a:lnTo>
                    <a:pt x="292894" y="504825"/>
                  </a:lnTo>
                  <a:cubicBezTo>
                    <a:pt x="242094" y="484188"/>
                    <a:pt x="215106" y="438150"/>
                    <a:pt x="211931" y="366713"/>
                  </a:cubicBezTo>
                  <a:lnTo>
                    <a:pt x="276225" y="366713"/>
                  </a:lnTo>
                  <a:cubicBezTo>
                    <a:pt x="277812" y="409575"/>
                    <a:pt x="288925" y="442913"/>
                    <a:pt x="309562" y="466725"/>
                  </a:cubicBezTo>
                  <a:cubicBezTo>
                    <a:pt x="314325" y="450850"/>
                    <a:pt x="316706" y="425450"/>
                    <a:pt x="316706" y="390525"/>
                  </a:cubicBezTo>
                  <a:lnTo>
                    <a:pt x="316706" y="28575"/>
                  </a:lnTo>
                  <a:lnTo>
                    <a:pt x="445294" y="28575"/>
                  </a:lnTo>
                  <a:cubicBezTo>
                    <a:pt x="486569" y="30163"/>
                    <a:pt x="523875" y="24606"/>
                    <a:pt x="557212" y="11906"/>
                  </a:cubicBezTo>
                  <a:close/>
                  <a:moveTo>
                    <a:pt x="1445419" y="4763"/>
                  </a:moveTo>
                  <a:lnTo>
                    <a:pt x="1533525" y="4763"/>
                  </a:lnTo>
                  <a:cubicBezTo>
                    <a:pt x="1528763" y="30163"/>
                    <a:pt x="1522412" y="53975"/>
                    <a:pt x="1514475" y="76200"/>
                  </a:cubicBezTo>
                  <a:lnTo>
                    <a:pt x="1574006" y="76200"/>
                  </a:lnTo>
                  <a:lnTo>
                    <a:pt x="1574006" y="14288"/>
                  </a:lnTo>
                  <a:lnTo>
                    <a:pt x="1662113" y="14288"/>
                  </a:lnTo>
                  <a:lnTo>
                    <a:pt x="1662113" y="76200"/>
                  </a:lnTo>
                  <a:lnTo>
                    <a:pt x="1774031" y="76200"/>
                  </a:lnTo>
                  <a:lnTo>
                    <a:pt x="1774031" y="133350"/>
                  </a:lnTo>
                  <a:lnTo>
                    <a:pt x="1662113" y="133350"/>
                  </a:lnTo>
                  <a:lnTo>
                    <a:pt x="1662113" y="204788"/>
                  </a:lnTo>
                  <a:lnTo>
                    <a:pt x="1766888" y="204788"/>
                  </a:lnTo>
                  <a:lnTo>
                    <a:pt x="1766888" y="259556"/>
                  </a:lnTo>
                  <a:lnTo>
                    <a:pt x="1662113" y="259556"/>
                  </a:lnTo>
                  <a:lnTo>
                    <a:pt x="1662113" y="330994"/>
                  </a:lnTo>
                  <a:lnTo>
                    <a:pt x="1766888" y="330994"/>
                  </a:lnTo>
                  <a:lnTo>
                    <a:pt x="1766888" y="388144"/>
                  </a:lnTo>
                  <a:lnTo>
                    <a:pt x="1662113" y="388144"/>
                  </a:lnTo>
                  <a:lnTo>
                    <a:pt x="1662113" y="461963"/>
                  </a:lnTo>
                  <a:lnTo>
                    <a:pt x="1781175" y="461963"/>
                  </a:lnTo>
                  <a:lnTo>
                    <a:pt x="1781175" y="514350"/>
                  </a:lnTo>
                  <a:lnTo>
                    <a:pt x="1485900" y="514350"/>
                  </a:lnTo>
                  <a:lnTo>
                    <a:pt x="1485900" y="547688"/>
                  </a:lnTo>
                  <a:lnTo>
                    <a:pt x="1402556" y="547688"/>
                  </a:lnTo>
                  <a:lnTo>
                    <a:pt x="1402556" y="216694"/>
                  </a:lnTo>
                  <a:cubicBezTo>
                    <a:pt x="1386681" y="226219"/>
                    <a:pt x="1370012" y="234950"/>
                    <a:pt x="1352550" y="242888"/>
                  </a:cubicBezTo>
                  <a:lnTo>
                    <a:pt x="1352550" y="185738"/>
                  </a:lnTo>
                  <a:cubicBezTo>
                    <a:pt x="1404938" y="138113"/>
                    <a:pt x="1435894" y="77788"/>
                    <a:pt x="1445419" y="4763"/>
                  </a:cubicBezTo>
                  <a:close/>
                  <a:moveTo>
                    <a:pt x="111919" y="4763"/>
                  </a:moveTo>
                  <a:lnTo>
                    <a:pt x="200025" y="4763"/>
                  </a:lnTo>
                  <a:lnTo>
                    <a:pt x="200025" y="40481"/>
                  </a:lnTo>
                  <a:lnTo>
                    <a:pt x="290512" y="40481"/>
                  </a:lnTo>
                  <a:lnTo>
                    <a:pt x="290512" y="97631"/>
                  </a:lnTo>
                  <a:lnTo>
                    <a:pt x="21431" y="97631"/>
                  </a:lnTo>
                  <a:lnTo>
                    <a:pt x="21431" y="40481"/>
                  </a:lnTo>
                  <a:lnTo>
                    <a:pt x="111919" y="40481"/>
                  </a:lnTo>
                  <a:close/>
                  <a:moveTo>
                    <a:pt x="678656" y="0"/>
                  </a:moveTo>
                  <a:lnTo>
                    <a:pt x="757237" y="0"/>
                  </a:lnTo>
                  <a:lnTo>
                    <a:pt x="757237" y="78581"/>
                  </a:lnTo>
                  <a:lnTo>
                    <a:pt x="807244" y="78581"/>
                  </a:lnTo>
                  <a:lnTo>
                    <a:pt x="807244" y="135731"/>
                  </a:lnTo>
                  <a:lnTo>
                    <a:pt x="762000" y="135731"/>
                  </a:lnTo>
                  <a:cubicBezTo>
                    <a:pt x="771525" y="188119"/>
                    <a:pt x="787400" y="234156"/>
                    <a:pt x="809625" y="273844"/>
                  </a:cubicBezTo>
                  <a:lnTo>
                    <a:pt x="809625" y="364331"/>
                  </a:lnTo>
                  <a:cubicBezTo>
                    <a:pt x="793750" y="345281"/>
                    <a:pt x="776287" y="319088"/>
                    <a:pt x="757237" y="285750"/>
                  </a:cubicBezTo>
                  <a:lnTo>
                    <a:pt x="757237" y="550069"/>
                  </a:lnTo>
                  <a:lnTo>
                    <a:pt x="678656" y="550069"/>
                  </a:lnTo>
                  <a:lnTo>
                    <a:pt x="678656" y="319088"/>
                  </a:lnTo>
                  <a:cubicBezTo>
                    <a:pt x="662781" y="352425"/>
                    <a:pt x="640556" y="391319"/>
                    <a:pt x="611981" y="435769"/>
                  </a:cubicBezTo>
                  <a:lnTo>
                    <a:pt x="611981" y="338138"/>
                  </a:lnTo>
                  <a:cubicBezTo>
                    <a:pt x="637381" y="285750"/>
                    <a:pt x="658812" y="218281"/>
                    <a:pt x="676275" y="135731"/>
                  </a:cubicBezTo>
                  <a:lnTo>
                    <a:pt x="623887" y="135731"/>
                  </a:lnTo>
                  <a:lnTo>
                    <a:pt x="623887" y="78581"/>
                  </a:lnTo>
                  <a:lnTo>
                    <a:pt x="678656" y="78581"/>
                  </a:lnTo>
                  <a:close/>
                </a:path>
              </a:pathLst>
            </a:custGeom>
            <a:solidFill>
              <a:srgbClr val="F32913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4800" dirty="0">
                <a:solidFill>
                  <a:srgbClr val="E44B46"/>
                </a:solidFill>
              </a:endParaRPr>
            </a:p>
          </p:txBody>
        </p:sp>
      </p:grpSp>
      <p:grpSp>
        <p:nvGrpSpPr>
          <p:cNvPr id="138" name="组合 137"/>
          <p:cNvGrpSpPr/>
          <p:nvPr/>
        </p:nvGrpSpPr>
        <p:grpSpPr>
          <a:xfrm rot="20199593">
            <a:off x="9930976" y="5909339"/>
            <a:ext cx="366662" cy="760930"/>
            <a:chOff x="-2270126" y="3248025"/>
            <a:chExt cx="674688" cy="1400175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139" name="Freeform 575"/>
            <p:cNvSpPr>
              <a:spLocks/>
            </p:cNvSpPr>
            <p:nvPr/>
          </p:nvSpPr>
          <p:spPr bwMode="auto">
            <a:xfrm>
              <a:off x="-2270126" y="3248025"/>
              <a:ext cx="674688" cy="1400175"/>
            </a:xfrm>
            <a:custGeom>
              <a:avLst/>
              <a:gdLst>
                <a:gd name="T0" fmla="*/ 0 w 180"/>
                <a:gd name="T1" fmla="*/ 0 h 373"/>
                <a:gd name="T2" fmla="*/ 0 w 180"/>
                <a:gd name="T3" fmla="*/ 345 h 373"/>
                <a:gd name="T4" fmla="*/ 29 w 180"/>
                <a:gd name="T5" fmla="*/ 373 h 373"/>
                <a:gd name="T6" fmla="*/ 151 w 180"/>
                <a:gd name="T7" fmla="*/ 373 h 373"/>
                <a:gd name="T8" fmla="*/ 180 w 180"/>
                <a:gd name="T9" fmla="*/ 345 h 373"/>
                <a:gd name="T10" fmla="*/ 180 w 180"/>
                <a:gd name="T11" fmla="*/ 0 h 373"/>
                <a:gd name="T12" fmla="*/ 0 w 180"/>
                <a:gd name="T13" fmla="*/ 0 h 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0" h="373">
                  <a:moveTo>
                    <a:pt x="0" y="0"/>
                  </a:moveTo>
                  <a:cubicBezTo>
                    <a:pt x="0" y="345"/>
                    <a:pt x="0" y="345"/>
                    <a:pt x="0" y="345"/>
                  </a:cubicBezTo>
                  <a:cubicBezTo>
                    <a:pt x="0" y="361"/>
                    <a:pt x="13" y="373"/>
                    <a:pt x="29" y="373"/>
                  </a:cubicBezTo>
                  <a:cubicBezTo>
                    <a:pt x="151" y="373"/>
                    <a:pt x="151" y="373"/>
                    <a:pt x="151" y="373"/>
                  </a:cubicBezTo>
                  <a:cubicBezTo>
                    <a:pt x="167" y="373"/>
                    <a:pt x="180" y="361"/>
                    <a:pt x="180" y="345"/>
                  </a:cubicBezTo>
                  <a:cubicBezTo>
                    <a:pt x="180" y="0"/>
                    <a:pt x="180" y="0"/>
                    <a:pt x="18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474E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" name="Oval 576"/>
            <p:cNvSpPr>
              <a:spLocks noChangeArrowheads="1"/>
            </p:cNvSpPr>
            <p:nvPr/>
          </p:nvSpPr>
          <p:spPr bwMode="auto">
            <a:xfrm>
              <a:off x="-2211388" y="3322638"/>
              <a:ext cx="147638" cy="146050"/>
            </a:xfrm>
            <a:prstGeom prst="ellipse">
              <a:avLst/>
            </a:prstGeom>
            <a:solidFill>
              <a:srgbClr val="F329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" name="Freeform 577"/>
            <p:cNvSpPr>
              <a:spLocks/>
            </p:cNvSpPr>
            <p:nvPr/>
          </p:nvSpPr>
          <p:spPr bwMode="auto">
            <a:xfrm>
              <a:off x="-2139951" y="3322638"/>
              <a:ext cx="76200" cy="146050"/>
            </a:xfrm>
            <a:custGeom>
              <a:avLst/>
              <a:gdLst>
                <a:gd name="T0" fmla="*/ 0 w 20"/>
                <a:gd name="T1" fmla="*/ 0 h 39"/>
                <a:gd name="T2" fmla="*/ 0 w 20"/>
                <a:gd name="T3" fmla="*/ 39 h 39"/>
                <a:gd name="T4" fmla="*/ 20 w 20"/>
                <a:gd name="T5" fmla="*/ 19 h 39"/>
                <a:gd name="T6" fmla="*/ 0 w 20"/>
                <a:gd name="T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39">
                  <a:moveTo>
                    <a:pt x="0" y="0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11" y="39"/>
                    <a:pt x="20" y="30"/>
                    <a:pt x="20" y="19"/>
                  </a:cubicBezTo>
                  <a:cubicBezTo>
                    <a:pt x="20" y="9"/>
                    <a:pt x="11" y="0"/>
                    <a:pt x="0" y="0"/>
                  </a:cubicBezTo>
                </a:path>
              </a:pathLst>
            </a:custGeom>
            <a:solidFill>
              <a:srgbClr val="C2210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" name="Oval 578"/>
            <p:cNvSpPr>
              <a:spLocks noChangeArrowheads="1"/>
            </p:cNvSpPr>
            <p:nvPr/>
          </p:nvSpPr>
          <p:spPr bwMode="auto">
            <a:xfrm>
              <a:off x="-2005013" y="3322638"/>
              <a:ext cx="142875" cy="146050"/>
            </a:xfrm>
            <a:prstGeom prst="ellipse">
              <a:avLst/>
            </a:prstGeom>
            <a:solidFill>
              <a:srgbClr val="E4E7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" name="Freeform 579"/>
            <p:cNvSpPr>
              <a:spLocks/>
            </p:cNvSpPr>
            <p:nvPr/>
          </p:nvSpPr>
          <p:spPr bwMode="auto">
            <a:xfrm>
              <a:off x="-1933576" y="3322638"/>
              <a:ext cx="71438" cy="146050"/>
            </a:xfrm>
            <a:custGeom>
              <a:avLst/>
              <a:gdLst>
                <a:gd name="T0" fmla="*/ 0 w 19"/>
                <a:gd name="T1" fmla="*/ 0 h 39"/>
                <a:gd name="T2" fmla="*/ 0 w 19"/>
                <a:gd name="T3" fmla="*/ 0 h 39"/>
                <a:gd name="T4" fmla="*/ 19 w 19"/>
                <a:gd name="T5" fmla="*/ 19 h 39"/>
                <a:gd name="T6" fmla="*/ 0 w 19"/>
                <a:gd name="T7" fmla="*/ 39 h 39"/>
                <a:gd name="T8" fmla="*/ 19 w 19"/>
                <a:gd name="T9" fmla="*/ 19 h 39"/>
                <a:gd name="T10" fmla="*/ 0 w 19"/>
                <a:gd name="T11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39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0" y="0"/>
                    <a:pt x="19" y="9"/>
                    <a:pt x="19" y="19"/>
                  </a:cubicBezTo>
                  <a:cubicBezTo>
                    <a:pt x="19" y="30"/>
                    <a:pt x="10" y="39"/>
                    <a:pt x="0" y="39"/>
                  </a:cubicBezTo>
                  <a:cubicBezTo>
                    <a:pt x="10" y="39"/>
                    <a:pt x="19" y="30"/>
                    <a:pt x="19" y="19"/>
                  </a:cubicBezTo>
                  <a:cubicBezTo>
                    <a:pt x="19" y="9"/>
                    <a:pt x="10" y="0"/>
                    <a:pt x="0" y="0"/>
                  </a:cubicBezTo>
                </a:path>
              </a:pathLst>
            </a:custGeom>
            <a:solidFill>
              <a:srgbClr val="393E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" name="Freeform 580"/>
            <p:cNvSpPr>
              <a:spLocks/>
            </p:cNvSpPr>
            <p:nvPr/>
          </p:nvSpPr>
          <p:spPr bwMode="auto">
            <a:xfrm>
              <a:off x="-1933576" y="3322638"/>
              <a:ext cx="71438" cy="146050"/>
            </a:xfrm>
            <a:custGeom>
              <a:avLst/>
              <a:gdLst>
                <a:gd name="T0" fmla="*/ 0 w 19"/>
                <a:gd name="T1" fmla="*/ 0 h 39"/>
                <a:gd name="T2" fmla="*/ 0 w 19"/>
                <a:gd name="T3" fmla="*/ 39 h 39"/>
                <a:gd name="T4" fmla="*/ 0 w 19"/>
                <a:gd name="T5" fmla="*/ 39 h 39"/>
                <a:gd name="T6" fmla="*/ 19 w 19"/>
                <a:gd name="T7" fmla="*/ 19 h 39"/>
                <a:gd name="T8" fmla="*/ 0 w 19"/>
                <a:gd name="T9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39">
                  <a:moveTo>
                    <a:pt x="0" y="0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10" y="39"/>
                    <a:pt x="19" y="30"/>
                    <a:pt x="19" y="19"/>
                  </a:cubicBezTo>
                  <a:cubicBezTo>
                    <a:pt x="19" y="9"/>
                    <a:pt x="10" y="0"/>
                    <a:pt x="0" y="0"/>
                  </a:cubicBezTo>
                </a:path>
              </a:pathLst>
            </a:custGeom>
            <a:solidFill>
              <a:srgbClr val="B6B9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5" name="Oval 581"/>
            <p:cNvSpPr>
              <a:spLocks noChangeArrowheads="1"/>
            </p:cNvSpPr>
            <p:nvPr/>
          </p:nvSpPr>
          <p:spPr bwMode="auto">
            <a:xfrm>
              <a:off x="-1801813" y="3322638"/>
              <a:ext cx="146050" cy="146050"/>
            </a:xfrm>
            <a:prstGeom prst="ellipse">
              <a:avLst/>
            </a:prstGeom>
            <a:solidFill>
              <a:srgbClr val="E4E7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6" name="Freeform 582"/>
            <p:cNvSpPr>
              <a:spLocks/>
            </p:cNvSpPr>
            <p:nvPr/>
          </p:nvSpPr>
          <p:spPr bwMode="auto">
            <a:xfrm>
              <a:off x="-1730376" y="3322638"/>
              <a:ext cx="74613" cy="146050"/>
            </a:xfrm>
            <a:custGeom>
              <a:avLst/>
              <a:gdLst>
                <a:gd name="T0" fmla="*/ 0 w 20"/>
                <a:gd name="T1" fmla="*/ 0 h 39"/>
                <a:gd name="T2" fmla="*/ 0 w 20"/>
                <a:gd name="T3" fmla="*/ 0 h 39"/>
                <a:gd name="T4" fmla="*/ 20 w 20"/>
                <a:gd name="T5" fmla="*/ 19 h 39"/>
                <a:gd name="T6" fmla="*/ 0 w 20"/>
                <a:gd name="T7" fmla="*/ 39 h 39"/>
                <a:gd name="T8" fmla="*/ 0 w 20"/>
                <a:gd name="T9" fmla="*/ 39 h 39"/>
                <a:gd name="T10" fmla="*/ 20 w 20"/>
                <a:gd name="T11" fmla="*/ 19 h 39"/>
                <a:gd name="T12" fmla="*/ 0 w 20"/>
                <a:gd name="T13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39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1" y="0"/>
                    <a:pt x="20" y="9"/>
                    <a:pt x="20" y="19"/>
                  </a:cubicBezTo>
                  <a:cubicBezTo>
                    <a:pt x="20" y="30"/>
                    <a:pt x="11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11" y="39"/>
                    <a:pt x="20" y="30"/>
                    <a:pt x="20" y="19"/>
                  </a:cubicBezTo>
                  <a:cubicBezTo>
                    <a:pt x="20" y="9"/>
                    <a:pt x="11" y="0"/>
                    <a:pt x="0" y="0"/>
                  </a:cubicBezTo>
                </a:path>
              </a:pathLst>
            </a:custGeom>
            <a:solidFill>
              <a:srgbClr val="393E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7" name="Freeform 583"/>
            <p:cNvSpPr>
              <a:spLocks/>
            </p:cNvSpPr>
            <p:nvPr/>
          </p:nvSpPr>
          <p:spPr bwMode="auto">
            <a:xfrm>
              <a:off x="-1730376" y="3322638"/>
              <a:ext cx="74613" cy="146050"/>
            </a:xfrm>
            <a:custGeom>
              <a:avLst/>
              <a:gdLst>
                <a:gd name="T0" fmla="*/ 0 w 20"/>
                <a:gd name="T1" fmla="*/ 0 h 39"/>
                <a:gd name="T2" fmla="*/ 0 w 20"/>
                <a:gd name="T3" fmla="*/ 39 h 39"/>
                <a:gd name="T4" fmla="*/ 20 w 20"/>
                <a:gd name="T5" fmla="*/ 19 h 39"/>
                <a:gd name="T6" fmla="*/ 0 w 20"/>
                <a:gd name="T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39">
                  <a:moveTo>
                    <a:pt x="0" y="0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11" y="39"/>
                    <a:pt x="20" y="30"/>
                    <a:pt x="20" y="19"/>
                  </a:cubicBezTo>
                  <a:cubicBezTo>
                    <a:pt x="20" y="9"/>
                    <a:pt x="11" y="0"/>
                    <a:pt x="0" y="0"/>
                  </a:cubicBezTo>
                </a:path>
              </a:pathLst>
            </a:custGeom>
            <a:solidFill>
              <a:srgbClr val="B6B9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" name="Oval 584"/>
            <p:cNvSpPr>
              <a:spLocks noChangeArrowheads="1"/>
            </p:cNvSpPr>
            <p:nvPr/>
          </p:nvSpPr>
          <p:spPr bwMode="auto">
            <a:xfrm>
              <a:off x="-2211388" y="3525838"/>
              <a:ext cx="147638" cy="142875"/>
            </a:xfrm>
            <a:prstGeom prst="ellipse">
              <a:avLst/>
            </a:prstGeom>
            <a:solidFill>
              <a:srgbClr val="E4E7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9" name="Freeform 585"/>
            <p:cNvSpPr>
              <a:spLocks/>
            </p:cNvSpPr>
            <p:nvPr/>
          </p:nvSpPr>
          <p:spPr bwMode="auto">
            <a:xfrm>
              <a:off x="-2139951" y="3525838"/>
              <a:ext cx="76200" cy="142875"/>
            </a:xfrm>
            <a:custGeom>
              <a:avLst/>
              <a:gdLst>
                <a:gd name="T0" fmla="*/ 0 w 20"/>
                <a:gd name="T1" fmla="*/ 0 h 38"/>
                <a:gd name="T2" fmla="*/ 0 w 20"/>
                <a:gd name="T3" fmla="*/ 38 h 38"/>
                <a:gd name="T4" fmla="*/ 20 w 20"/>
                <a:gd name="T5" fmla="*/ 19 h 38"/>
                <a:gd name="T6" fmla="*/ 0 w 20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38">
                  <a:moveTo>
                    <a:pt x="0" y="0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11" y="38"/>
                    <a:pt x="20" y="30"/>
                    <a:pt x="20" y="19"/>
                  </a:cubicBezTo>
                  <a:cubicBezTo>
                    <a:pt x="20" y="9"/>
                    <a:pt x="11" y="0"/>
                    <a:pt x="0" y="0"/>
                  </a:cubicBezTo>
                </a:path>
              </a:pathLst>
            </a:custGeom>
            <a:solidFill>
              <a:srgbClr val="B6B9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0" name="Oval 586"/>
            <p:cNvSpPr>
              <a:spLocks noChangeArrowheads="1"/>
            </p:cNvSpPr>
            <p:nvPr/>
          </p:nvSpPr>
          <p:spPr bwMode="auto">
            <a:xfrm>
              <a:off x="-2005013" y="3525838"/>
              <a:ext cx="142875" cy="142875"/>
            </a:xfrm>
            <a:prstGeom prst="ellipse">
              <a:avLst/>
            </a:prstGeom>
            <a:solidFill>
              <a:srgbClr val="E4E7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1" name="Freeform 587"/>
            <p:cNvSpPr>
              <a:spLocks/>
            </p:cNvSpPr>
            <p:nvPr/>
          </p:nvSpPr>
          <p:spPr bwMode="auto">
            <a:xfrm>
              <a:off x="-1933576" y="3525838"/>
              <a:ext cx="71438" cy="142875"/>
            </a:xfrm>
            <a:custGeom>
              <a:avLst/>
              <a:gdLst>
                <a:gd name="T0" fmla="*/ 0 w 19"/>
                <a:gd name="T1" fmla="*/ 0 h 38"/>
                <a:gd name="T2" fmla="*/ 0 w 19"/>
                <a:gd name="T3" fmla="*/ 0 h 38"/>
                <a:gd name="T4" fmla="*/ 19 w 19"/>
                <a:gd name="T5" fmla="*/ 19 h 38"/>
                <a:gd name="T6" fmla="*/ 0 w 19"/>
                <a:gd name="T7" fmla="*/ 38 h 38"/>
                <a:gd name="T8" fmla="*/ 19 w 19"/>
                <a:gd name="T9" fmla="*/ 19 h 38"/>
                <a:gd name="T10" fmla="*/ 0 w 19"/>
                <a:gd name="T11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38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0" y="0"/>
                    <a:pt x="19" y="9"/>
                    <a:pt x="19" y="19"/>
                  </a:cubicBezTo>
                  <a:cubicBezTo>
                    <a:pt x="19" y="30"/>
                    <a:pt x="10" y="38"/>
                    <a:pt x="0" y="38"/>
                  </a:cubicBezTo>
                  <a:cubicBezTo>
                    <a:pt x="10" y="38"/>
                    <a:pt x="19" y="30"/>
                    <a:pt x="19" y="19"/>
                  </a:cubicBezTo>
                  <a:cubicBezTo>
                    <a:pt x="19" y="9"/>
                    <a:pt x="10" y="0"/>
                    <a:pt x="0" y="0"/>
                  </a:cubicBezTo>
                </a:path>
              </a:pathLst>
            </a:custGeom>
            <a:solidFill>
              <a:srgbClr val="393E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2" name="Freeform 588"/>
            <p:cNvSpPr>
              <a:spLocks/>
            </p:cNvSpPr>
            <p:nvPr/>
          </p:nvSpPr>
          <p:spPr bwMode="auto">
            <a:xfrm>
              <a:off x="-1933576" y="3525838"/>
              <a:ext cx="71438" cy="142875"/>
            </a:xfrm>
            <a:custGeom>
              <a:avLst/>
              <a:gdLst>
                <a:gd name="T0" fmla="*/ 0 w 19"/>
                <a:gd name="T1" fmla="*/ 0 h 38"/>
                <a:gd name="T2" fmla="*/ 0 w 19"/>
                <a:gd name="T3" fmla="*/ 38 h 38"/>
                <a:gd name="T4" fmla="*/ 0 w 19"/>
                <a:gd name="T5" fmla="*/ 38 h 38"/>
                <a:gd name="T6" fmla="*/ 19 w 19"/>
                <a:gd name="T7" fmla="*/ 19 h 38"/>
                <a:gd name="T8" fmla="*/ 0 w 19"/>
                <a:gd name="T9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38">
                  <a:moveTo>
                    <a:pt x="0" y="0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10" y="38"/>
                    <a:pt x="19" y="30"/>
                    <a:pt x="19" y="19"/>
                  </a:cubicBezTo>
                  <a:cubicBezTo>
                    <a:pt x="19" y="9"/>
                    <a:pt x="10" y="0"/>
                    <a:pt x="0" y="0"/>
                  </a:cubicBezTo>
                </a:path>
              </a:pathLst>
            </a:custGeom>
            <a:solidFill>
              <a:srgbClr val="B6B9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3" name="Oval 589"/>
            <p:cNvSpPr>
              <a:spLocks noChangeArrowheads="1"/>
            </p:cNvSpPr>
            <p:nvPr/>
          </p:nvSpPr>
          <p:spPr bwMode="auto">
            <a:xfrm>
              <a:off x="-1801813" y="3525838"/>
              <a:ext cx="146050" cy="142875"/>
            </a:xfrm>
            <a:prstGeom prst="ellipse">
              <a:avLst/>
            </a:prstGeom>
            <a:solidFill>
              <a:srgbClr val="E4E7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4" name="Freeform 590"/>
            <p:cNvSpPr>
              <a:spLocks/>
            </p:cNvSpPr>
            <p:nvPr/>
          </p:nvSpPr>
          <p:spPr bwMode="auto">
            <a:xfrm>
              <a:off x="-1730376" y="3525838"/>
              <a:ext cx="74613" cy="142875"/>
            </a:xfrm>
            <a:custGeom>
              <a:avLst/>
              <a:gdLst>
                <a:gd name="T0" fmla="*/ 0 w 20"/>
                <a:gd name="T1" fmla="*/ 0 h 38"/>
                <a:gd name="T2" fmla="*/ 0 w 20"/>
                <a:gd name="T3" fmla="*/ 0 h 38"/>
                <a:gd name="T4" fmla="*/ 20 w 20"/>
                <a:gd name="T5" fmla="*/ 19 h 38"/>
                <a:gd name="T6" fmla="*/ 0 w 20"/>
                <a:gd name="T7" fmla="*/ 38 h 38"/>
                <a:gd name="T8" fmla="*/ 0 w 20"/>
                <a:gd name="T9" fmla="*/ 38 h 38"/>
                <a:gd name="T10" fmla="*/ 20 w 20"/>
                <a:gd name="T11" fmla="*/ 19 h 38"/>
                <a:gd name="T12" fmla="*/ 0 w 20"/>
                <a:gd name="T13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38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1" y="0"/>
                    <a:pt x="20" y="9"/>
                    <a:pt x="20" y="19"/>
                  </a:cubicBezTo>
                  <a:cubicBezTo>
                    <a:pt x="20" y="30"/>
                    <a:pt x="11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11" y="38"/>
                    <a:pt x="20" y="30"/>
                    <a:pt x="20" y="19"/>
                  </a:cubicBezTo>
                  <a:cubicBezTo>
                    <a:pt x="20" y="9"/>
                    <a:pt x="11" y="0"/>
                    <a:pt x="0" y="0"/>
                  </a:cubicBezTo>
                </a:path>
              </a:pathLst>
            </a:custGeom>
            <a:solidFill>
              <a:srgbClr val="393E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5" name="Freeform 591"/>
            <p:cNvSpPr>
              <a:spLocks/>
            </p:cNvSpPr>
            <p:nvPr/>
          </p:nvSpPr>
          <p:spPr bwMode="auto">
            <a:xfrm>
              <a:off x="-1730376" y="3525838"/>
              <a:ext cx="74613" cy="142875"/>
            </a:xfrm>
            <a:custGeom>
              <a:avLst/>
              <a:gdLst>
                <a:gd name="T0" fmla="*/ 0 w 20"/>
                <a:gd name="T1" fmla="*/ 0 h 38"/>
                <a:gd name="T2" fmla="*/ 0 w 20"/>
                <a:gd name="T3" fmla="*/ 38 h 38"/>
                <a:gd name="T4" fmla="*/ 20 w 20"/>
                <a:gd name="T5" fmla="*/ 19 h 38"/>
                <a:gd name="T6" fmla="*/ 0 w 20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38">
                  <a:moveTo>
                    <a:pt x="0" y="0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11" y="38"/>
                    <a:pt x="20" y="30"/>
                    <a:pt x="20" y="19"/>
                  </a:cubicBezTo>
                  <a:cubicBezTo>
                    <a:pt x="20" y="9"/>
                    <a:pt x="11" y="0"/>
                    <a:pt x="0" y="0"/>
                  </a:cubicBezTo>
                </a:path>
              </a:pathLst>
            </a:custGeom>
            <a:solidFill>
              <a:srgbClr val="B6B9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6" name="Oval 592"/>
            <p:cNvSpPr>
              <a:spLocks noChangeArrowheads="1"/>
            </p:cNvSpPr>
            <p:nvPr/>
          </p:nvSpPr>
          <p:spPr bwMode="auto">
            <a:xfrm>
              <a:off x="-2211388" y="4354513"/>
              <a:ext cx="147638" cy="142875"/>
            </a:xfrm>
            <a:prstGeom prst="ellipse">
              <a:avLst/>
            </a:prstGeom>
            <a:solidFill>
              <a:srgbClr val="E4E7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7" name="Freeform 593"/>
            <p:cNvSpPr>
              <a:spLocks/>
            </p:cNvSpPr>
            <p:nvPr/>
          </p:nvSpPr>
          <p:spPr bwMode="auto">
            <a:xfrm>
              <a:off x="-2139951" y="4354513"/>
              <a:ext cx="76200" cy="142875"/>
            </a:xfrm>
            <a:custGeom>
              <a:avLst/>
              <a:gdLst>
                <a:gd name="T0" fmla="*/ 0 w 20"/>
                <a:gd name="T1" fmla="*/ 0 h 38"/>
                <a:gd name="T2" fmla="*/ 0 w 20"/>
                <a:gd name="T3" fmla="*/ 38 h 38"/>
                <a:gd name="T4" fmla="*/ 20 w 20"/>
                <a:gd name="T5" fmla="*/ 19 h 38"/>
                <a:gd name="T6" fmla="*/ 0 w 20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38">
                  <a:moveTo>
                    <a:pt x="0" y="0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11" y="38"/>
                    <a:pt x="20" y="30"/>
                    <a:pt x="20" y="19"/>
                  </a:cubicBezTo>
                  <a:cubicBezTo>
                    <a:pt x="20" y="9"/>
                    <a:pt x="11" y="0"/>
                    <a:pt x="0" y="0"/>
                  </a:cubicBezTo>
                </a:path>
              </a:pathLst>
            </a:custGeom>
            <a:solidFill>
              <a:srgbClr val="B6B9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8" name="Oval 594"/>
            <p:cNvSpPr>
              <a:spLocks noChangeArrowheads="1"/>
            </p:cNvSpPr>
            <p:nvPr/>
          </p:nvSpPr>
          <p:spPr bwMode="auto">
            <a:xfrm>
              <a:off x="-2005013" y="4354513"/>
              <a:ext cx="142875" cy="142875"/>
            </a:xfrm>
            <a:prstGeom prst="ellipse">
              <a:avLst/>
            </a:prstGeom>
            <a:solidFill>
              <a:srgbClr val="E4E7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9" name="Freeform 595"/>
            <p:cNvSpPr>
              <a:spLocks/>
            </p:cNvSpPr>
            <p:nvPr/>
          </p:nvSpPr>
          <p:spPr bwMode="auto">
            <a:xfrm>
              <a:off x="-1933576" y="4354513"/>
              <a:ext cx="71438" cy="142875"/>
            </a:xfrm>
            <a:custGeom>
              <a:avLst/>
              <a:gdLst>
                <a:gd name="T0" fmla="*/ 0 w 19"/>
                <a:gd name="T1" fmla="*/ 0 h 38"/>
                <a:gd name="T2" fmla="*/ 0 w 19"/>
                <a:gd name="T3" fmla="*/ 0 h 38"/>
                <a:gd name="T4" fmla="*/ 19 w 19"/>
                <a:gd name="T5" fmla="*/ 19 h 38"/>
                <a:gd name="T6" fmla="*/ 0 w 19"/>
                <a:gd name="T7" fmla="*/ 38 h 38"/>
                <a:gd name="T8" fmla="*/ 19 w 19"/>
                <a:gd name="T9" fmla="*/ 19 h 38"/>
                <a:gd name="T10" fmla="*/ 0 w 19"/>
                <a:gd name="T11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38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0" y="0"/>
                    <a:pt x="19" y="9"/>
                    <a:pt x="19" y="19"/>
                  </a:cubicBezTo>
                  <a:cubicBezTo>
                    <a:pt x="19" y="30"/>
                    <a:pt x="10" y="38"/>
                    <a:pt x="0" y="38"/>
                  </a:cubicBezTo>
                  <a:cubicBezTo>
                    <a:pt x="10" y="38"/>
                    <a:pt x="19" y="30"/>
                    <a:pt x="19" y="19"/>
                  </a:cubicBezTo>
                  <a:cubicBezTo>
                    <a:pt x="19" y="9"/>
                    <a:pt x="10" y="0"/>
                    <a:pt x="0" y="0"/>
                  </a:cubicBezTo>
                </a:path>
              </a:pathLst>
            </a:custGeom>
            <a:solidFill>
              <a:srgbClr val="393E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0" name="Freeform 596"/>
            <p:cNvSpPr>
              <a:spLocks/>
            </p:cNvSpPr>
            <p:nvPr/>
          </p:nvSpPr>
          <p:spPr bwMode="auto">
            <a:xfrm>
              <a:off x="-1933576" y="4354513"/>
              <a:ext cx="71438" cy="142875"/>
            </a:xfrm>
            <a:custGeom>
              <a:avLst/>
              <a:gdLst>
                <a:gd name="T0" fmla="*/ 0 w 19"/>
                <a:gd name="T1" fmla="*/ 0 h 38"/>
                <a:gd name="T2" fmla="*/ 0 w 19"/>
                <a:gd name="T3" fmla="*/ 38 h 38"/>
                <a:gd name="T4" fmla="*/ 0 w 19"/>
                <a:gd name="T5" fmla="*/ 38 h 38"/>
                <a:gd name="T6" fmla="*/ 19 w 19"/>
                <a:gd name="T7" fmla="*/ 19 h 38"/>
                <a:gd name="T8" fmla="*/ 0 w 19"/>
                <a:gd name="T9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38">
                  <a:moveTo>
                    <a:pt x="0" y="0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10" y="38"/>
                    <a:pt x="19" y="30"/>
                    <a:pt x="19" y="19"/>
                  </a:cubicBezTo>
                  <a:cubicBezTo>
                    <a:pt x="19" y="9"/>
                    <a:pt x="10" y="0"/>
                    <a:pt x="0" y="0"/>
                  </a:cubicBezTo>
                </a:path>
              </a:pathLst>
            </a:custGeom>
            <a:solidFill>
              <a:srgbClr val="B6B9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1" name="Oval 597"/>
            <p:cNvSpPr>
              <a:spLocks noChangeArrowheads="1"/>
            </p:cNvSpPr>
            <p:nvPr/>
          </p:nvSpPr>
          <p:spPr bwMode="auto">
            <a:xfrm>
              <a:off x="-1801813" y="4354513"/>
              <a:ext cx="146050" cy="142875"/>
            </a:xfrm>
            <a:prstGeom prst="ellipse">
              <a:avLst/>
            </a:prstGeom>
            <a:solidFill>
              <a:srgbClr val="E4E7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2" name="Freeform 598"/>
            <p:cNvSpPr>
              <a:spLocks/>
            </p:cNvSpPr>
            <p:nvPr/>
          </p:nvSpPr>
          <p:spPr bwMode="auto">
            <a:xfrm>
              <a:off x="-1730376" y="4354513"/>
              <a:ext cx="74613" cy="142875"/>
            </a:xfrm>
            <a:custGeom>
              <a:avLst/>
              <a:gdLst>
                <a:gd name="T0" fmla="*/ 0 w 20"/>
                <a:gd name="T1" fmla="*/ 0 h 38"/>
                <a:gd name="T2" fmla="*/ 0 w 20"/>
                <a:gd name="T3" fmla="*/ 0 h 38"/>
                <a:gd name="T4" fmla="*/ 20 w 20"/>
                <a:gd name="T5" fmla="*/ 19 h 38"/>
                <a:gd name="T6" fmla="*/ 0 w 20"/>
                <a:gd name="T7" fmla="*/ 38 h 38"/>
                <a:gd name="T8" fmla="*/ 0 w 20"/>
                <a:gd name="T9" fmla="*/ 38 h 38"/>
                <a:gd name="T10" fmla="*/ 20 w 20"/>
                <a:gd name="T11" fmla="*/ 19 h 38"/>
                <a:gd name="T12" fmla="*/ 0 w 20"/>
                <a:gd name="T13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38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1" y="0"/>
                    <a:pt x="20" y="9"/>
                    <a:pt x="20" y="19"/>
                  </a:cubicBezTo>
                  <a:cubicBezTo>
                    <a:pt x="20" y="30"/>
                    <a:pt x="11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11" y="38"/>
                    <a:pt x="20" y="30"/>
                    <a:pt x="20" y="19"/>
                  </a:cubicBezTo>
                  <a:cubicBezTo>
                    <a:pt x="20" y="9"/>
                    <a:pt x="11" y="0"/>
                    <a:pt x="0" y="0"/>
                  </a:cubicBezTo>
                </a:path>
              </a:pathLst>
            </a:custGeom>
            <a:solidFill>
              <a:srgbClr val="393E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3" name="Freeform 599"/>
            <p:cNvSpPr>
              <a:spLocks/>
            </p:cNvSpPr>
            <p:nvPr/>
          </p:nvSpPr>
          <p:spPr bwMode="auto">
            <a:xfrm>
              <a:off x="-1730376" y="4354513"/>
              <a:ext cx="74613" cy="142875"/>
            </a:xfrm>
            <a:custGeom>
              <a:avLst/>
              <a:gdLst>
                <a:gd name="T0" fmla="*/ 0 w 20"/>
                <a:gd name="T1" fmla="*/ 0 h 38"/>
                <a:gd name="T2" fmla="*/ 0 w 20"/>
                <a:gd name="T3" fmla="*/ 38 h 38"/>
                <a:gd name="T4" fmla="*/ 20 w 20"/>
                <a:gd name="T5" fmla="*/ 19 h 38"/>
                <a:gd name="T6" fmla="*/ 0 w 20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38">
                  <a:moveTo>
                    <a:pt x="0" y="0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11" y="38"/>
                    <a:pt x="20" y="30"/>
                    <a:pt x="20" y="19"/>
                  </a:cubicBezTo>
                  <a:cubicBezTo>
                    <a:pt x="20" y="9"/>
                    <a:pt x="11" y="0"/>
                    <a:pt x="0" y="0"/>
                  </a:cubicBezTo>
                </a:path>
              </a:pathLst>
            </a:custGeom>
            <a:solidFill>
              <a:srgbClr val="B6B9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4" name="Oval 600"/>
            <p:cNvSpPr>
              <a:spLocks noChangeArrowheads="1"/>
            </p:cNvSpPr>
            <p:nvPr/>
          </p:nvSpPr>
          <p:spPr bwMode="auto">
            <a:xfrm>
              <a:off x="-2203451" y="3746500"/>
              <a:ext cx="541338" cy="541338"/>
            </a:xfrm>
            <a:prstGeom prst="ellipse">
              <a:avLst/>
            </a:prstGeom>
            <a:solidFill>
              <a:srgbClr val="FFAF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5" name="Oval 601"/>
            <p:cNvSpPr>
              <a:spLocks noChangeArrowheads="1"/>
            </p:cNvSpPr>
            <p:nvPr/>
          </p:nvSpPr>
          <p:spPr bwMode="auto">
            <a:xfrm>
              <a:off x="-2063751" y="3889375"/>
              <a:ext cx="258763" cy="258763"/>
            </a:xfrm>
            <a:prstGeom prst="ellipse">
              <a:avLst/>
            </a:prstGeom>
            <a:solidFill>
              <a:srgbClr val="E4E7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6" name="Freeform 602"/>
            <p:cNvSpPr>
              <a:spLocks/>
            </p:cNvSpPr>
            <p:nvPr/>
          </p:nvSpPr>
          <p:spPr bwMode="auto">
            <a:xfrm>
              <a:off x="-1933576" y="3746500"/>
              <a:ext cx="271463" cy="541338"/>
            </a:xfrm>
            <a:custGeom>
              <a:avLst/>
              <a:gdLst>
                <a:gd name="T0" fmla="*/ 0 w 72"/>
                <a:gd name="T1" fmla="*/ 0 h 144"/>
                <a:gd name="T2" fmla="*/ 0 w 72"/>
                <a:gd name="T3" fmla="*/ 38 h 144"/>
                <a:gd name="T4" fmla="*/ 34 w 72"/>
                <a:gd name="T5" fmla="*/ 72 h 144"/>
                <a:gd name="T6" fmla="*/ 0 w 72"/>
                <a:gd name="T7" fmla="*/ 107 h 144"/>
                <a:gd name="T8" fmla="*/ 0 w 72"/>
                <a:gd name="T9" fmla="*/ 144 h 144"/>
                <a:gd name="T10" fmla="*/ 72 w 72"/>
                <a:gd name="T11" fmla="*/ 72 h 144"/>
                <a:gd name="T12" fmla="*/ 0 w 72"/>
                <a:gd name="T13" fmla="*/ 0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2" h="144">
                  <a:moveTo>
                    <a:pt x="0" y="0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19" y="38"/>
                    <a:pt x="34" y="53"/>
                    <a:pt x="34" y="72"/>
                  </a:cubicBezTo>
                  <a:cubicBezTo>
                    <a:pt x="34" y="91"/>
                    <a:pt x="19" y="107"/>
                    <a:pt x="0" y="107"/>
                  </a:cubicBezTo>
                  <a:cubicBezTo>
                    <a:pt x="0" y="144"/>
                    <a:pt x="0" y="144"/>
                    <a:pt x="0" y="144"/>
                  </a:cubicBezTo>
                  <a:cubicBezTo>
                    <a:pt x="40" y="144"/>
                    <a:pt x="72" y="112"/>
                    <a:pt x="72" y="72"/>
                  </a:cubicBezTo>
                  <a:cubicBezTo>
                    <a:pt x="72" y="32"/>
                    <a:pt x="40" y="0"/>
                    <a:pt x="0" y="0"/>
                  </a:cubicBezTo>
                </a:path>
              </a:pathLst>
            </a:custGeom>
            <a:solidFill>
              <a:srgbClr val="CC8C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7" name="Freeform 603"/>
            <p:cNvSpPr>
              <a:spLocks/>
            </p:cNvSpPr>
            <p:nvPr/>
          </p:nvSpPr>
          <p:spPr bwMode="auto">
            <a:xfrm>
              <a:off x="-1933576" y="3889375"/>
              <a:ext cx="128588" cy="258763"/>
            </a:xfrm>
            <a:custGeom>
              <a:avLst/>
              <a:gdLst>
                <a:gd name="T0" fmla="*/ 0 w 34"/>
                <a:gd name="T1" fmla="*/ 0 h 69"/>
                <a:gd name="T2" fmla="*/ 0 w 34"/>
                <a:gd name="T3" fmla="*/ 69 h 69"/>
                <a:gd name="T4" fmla="*/ 34 w 34"/>
                <a:gd name="T5" fmla="*/ 34 h 69"/>
                <a:gd name="T6" fmla="*/ 0 w 34"/>
                <a:gd name="T7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" h="69">
                  <a:moveTo>
                    <a:pt x="0" y="0"/>
                  </a:moveTo>
                  <a:cubicBezTo>
                    <a:pt x="0" y="69"/>
                    <a:pt x="0" y="69"/>
                    <a:pt x="0" y="69"/>
                  </a:cubicBezTo>
                  <a:cubicBezTo>
                    <a:pt x="19" y="69"/>
                    <a:pt x="34" y="53"/>
                    <a:pt x="34" y="34"/>
                  </a:cubicBezTo>
                  <a:cubicBezTo>
                    <a:pt x="34" y="15"/>
                    <a:pt x="19" y="0"/>
                    <a:pt x="0" y="0"/>
                  </a:cubicBezTo>
                </a:path>
              </a:pathLst>
            </a:custGeom>
            <a:solidFill>
              <a:srgbClr val="B6B9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68" name="组合 167"/>
          <p:cNvGrpSpPr/>
          <p:nvPr/>
        </p:nvGrpSpPr>
        <p:grpSpPr>
          <a:xfrm>
            <a:off x="1688654" y="5908678"/>
            <a:ext cx="987280" cy="709190"/>
            <a:chOff x="-2597151" y="4656138"/>
            <a:chExt cx="1290638" cy="927100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169" name="Freeform 604"/>
            <p:cNvSpPr>
              <a:spLocks/>
            </p:cNvSpPr>
            <p:nvPr/>
          </p:nvSpPr>
          <p:spPr bwMode="auto">
            <a:xfrm>
              <a:off x="-2597151" y="5214938"/>
              <a:ext cx="622300" cy="368300"/>
            </a:xfrm>
            <a:custGeom>
              <a:avLst/>
              <a:gdLst>
                <a:gd name="T0" fmla="*/ 0 w 392"/>
                <a:gd name="T1" fmla="*/ 0 h 232"/>
                <a:gd name="T2" fmla="*/ 355 w 392"/>
                <a:gd name="T3" fmla="*/ 0 h 232"/>
                <a:gd name="T4" fmla="*/ 392 w 392"/>
                <a:gd name="T5" fmla="*/ 80 h 232"/>
                <a:gd name="T6" fmla="*/ 307 w 392"/>
                <a:gd name="T7" fmla="*/ 232 h 232"/>
                <a:gd name="T8" fmla="*/ 76 w 392"/>
                <a:gd name="T9" fmla="*/ 232 h 232"/>
                <a:gd name="T10" fmla="*/ 0 w 392"/>
                <a:gd name="T11" fmla="*/ 73 h 232"/>
                <a:gd name="T12" fmla="*/ 0 w 392"/>
                <a:gd name="T13" fmla="*/ 0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2" h="232">
                  <a:moveTo>
                    <a:pt x="0" y="0"/>
                  </a:moveTo>
                  <a:lnTo>
                    <a:pt x="355" y="0"/>
                  </a:lnTo>
                  <a:lnTo>
                    <a:pt x="392" y="80"/>
                  </a:lnTo>
                  <a:lnTo>
                    <a:pt x="307" y="232"/>
                  </a:lnTo>
                  <a:lnTo>
                    <a:pt x="76" y="232"/>
                  </a:lnTo>
                  <a:lnTo>
                    <a:pt x="0" y="7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0" name="Freeform 605"/>
            <p:cNvSpPr>
              <a:spLocks/>
            </p:cNvSpPr>
            <p:nvPr/>
          </p:nvSpPr>
          <p:spPr bwMode="auto">
            <a:xfrm>
              <a:off x="-2597151" y="5214938"/>
              <a:ext cx="622300" cy="368300"/>
            </a:xfrm>
            <a:custGeom>
              <a:avLst/>
              <a:gdLst>
                <a:gd name="T0" fmla="*/ 0 w 392"/>
                <a:gd name="T1" fmla="*/ 0 h 232"/>
                <a:gd name="T2" fmla="*/ 355 w 392"/>
                <a:gd name="T3" fmla="*/ 0 h 232"/>
                <a:gd name="T4" fmla="*/ 392 w 392"/>
                <a:gd name="T5" fmla="*/ 80 h 232"/>
                <a:gd name="T6" fmla="*/ 307 w 392"/>
                <a:gd name="T7" fmla="*/ 232 h 232"/>
                <a:gd name="T8" fmla="*/ 76 w 392"/>
                <a:gd name="T9" fmla="*/ 232 h 232"/>
                <a:gd name="T10" fmla="*/ 0 w 392"/>
                <a:gd name="T11" fmla="*/ 73 h 232"/>
                <a:gd name="T12" fmla="*/ 0 w 392"/>
                <a:gd name="T13" fmla="*/ 0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2" h="232">
                  <a:moveTo>
                    <a:pt x="0" y="0"/>
                  </a:moveTo>
                  <a:lnTo>
                    <a:pt x="355" y="0"/>
                  </a:lnTo>
                  <a:lnTo>
                    <a:pt x="392" y="80"/>
                  </a:lnTo>
                  <a:lnTo>
                    <a:pt x="307" y="232"/>
                  </a:lnTo>
                  <a:lnTo>
                    <a:pt x="76" y="232"/>
                  </a:lnTo>
                  <a:lnTo>
                    <a:pt x="0" y="73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1" name="Freeform 606"/>
            <p:cNvSpPr>
              <a:spLocks/>
            </p:cNvSpPr>
            <p:nvPr/>
          </p:nvSpPr>
          <p:spPr bwMode="auto">
            <a:xfrm>
              <a:off x="-2536826" y="5275263"/>
              <a:ext cx="490538" cy="247650"/>
            </a:xfrm>
            <a:custGeom>
              <a:avLst/>
              <a:gdLst>
                <a:gd name="T0" fmla="*/ 64 w 309"/>
                <a:gd name="T1" fmla="*/ 156 h 156"/>
                <a:gd name="T2" fmla="*/ 0 w 309"/>
                <a:gd name="T3" fmla="*/ 26 h 156"/>
                <a:gd name="T4" fmla="*/ 0 w 309"/>
                <a:gd name="T5" fmla="*/ 0 h 156"/>
                <a:gd name="T6" fmla="*/ 291 w 309"/>
                <a:gd name="T7" fmla="*/ 0 h 156"/>
                <a:gd name="T8" fmla="*/ 309 w 309"/>
                <a:gd name="T9" fmla="*/ 40 h 156"/>
                <a:gd name="T10" fmla="*/ 246 w 309"/>
                <a:gd name="T11" fmla="*/ 156 h 156"/>
                <a:gd name="T12" fmla="*/ 64 w 309"/>
                <a:gd name="T13" fmla="*/ 156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9" h="156">
                  <a:moveTo>
                    <a:pt x="64" y="156"/>
                  </a:moveTo>
                  <a:lnTo>
                    <a:pt x="0" y="26"/>
                  </a:lnTo>
                  <a:lnTo>
                    <a:pt x="0" y="0"/>
                  </a:lnTo>
                  <a:lnTo>
                    <a:pt x="291" y="0"/>
                  </a:lnTo>
                  <a:lnTo>
                    <a:pt x="309" y="40"/>
                  </a:lnTo>
                  <a:lnTo>
                    <a:pt x="246" y="156"/>
                  </a:lnTo>
                  <a:lnTo>
                    <a:pt x="64" y="156"/>
                  </a:lnTo>
                  <a:close/>
                </a:path>
              </a:pathLst>
            </a:custGeom>
            <a:solidFill>
              <a:srgbClr val="38B5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2" name="Freeform 607"/>
            <p:cNvSpPr>
              <a:spLocks/>
            </p:cNvSpPr>
            <p:nvPr/>
          </p:nvSpPr>
          <p:spPr bwMode="auto">
            <a:xfrm>
              <a:off x="-2536826" y="5275263"/>
              <a:ext cx="490538" cy="247650"/>
            </a:xfrm>
            <a:custGeom>
              <a:avLst/>
              <a:gdLst>
                <a:gd name="T0" fmla="*/ 64 w 309"/>
                <a:gd name="T1" fmla="*/ 156 h 156"/>
                <a:gd name="T2" fmla="*/ 0 w 309"/>
                <a:gd name="T3" fmla="*/ 26 h 156"/>
                <a:gd name="T4" fmla="*/ 0 w 309"/>
                <a:gd name="T5" fmla="*/ 0 h 156"/>
                <a:gd name="T6" fmla="*/ 291 w 309"/>
                <a:gd name="T7" fmla="*/ 0 h 156"/>
                <a:gd name="T8" fmla="*/ 309 w 309"/>
                <a:gd name="T9" fmla="*/ 40 h 156"/>
                <a:gd name="T10" fmla="*/ 246 w 309"/>
                <a:gd name="T11" fmla="*/ 156 h 156"/>
                <a:gd name="T12" fmla="*/ 64 w 309"/>
                <a:gd name="T13" fmla="*/ 156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9" h="156">
                  <a:moveTo>
                    <a:pt x="64" y="156"/>
                  </a:moveTo>
                  <a:lnTo>
                    <a:pt x="0" y="26"/>
                  </a:lnTo>
                  <a:lnTo>
                    <a:pt x="0" y="0"/>
                  </a:lnTo>
                  <a:lnTo>
                    <a:pt x="291" y="0"/>
                  </a:lnTo>
                  <a:lnTo>
                    <a:pt x="309" y="40"/>
                  </a:lnTo>
                  <a:lnTo>
                    <a:pt x="246" y="156"/>
                  </a:lnTo>
                  <a:lnTo>
                    <a:pt x="64" y="156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3" name="Freeform 608"/>
            <p:cNvSpPr>
              <a:spLocks/>
            </p:cNvSpPr>
            <p:nvPr/>
          </p:nvSpPr>
          <p:spPr bwMode="auto">
            <a:xfrm>
              <a:off x="-2536826" y="5275263"/>
              <a:ext cx="255588" cy="247650"/>
            </a:xfrm>
            <a:custGeom>
              <a:avLst/>
              <a:gdLst>
                <a:gd name="T0" fmla="*/ 161 w 161"/>
                <a:gd name="T1" fmla="*/ 0 h 156"/>
                <a:gd name="T2" fmla="*/ 0 w 161"/>
                <a:gd name="T3" fmla="*/ 0 h 156"/>
                <a:gd name="T4" fmla="*/ 0 w 161"/>
                <a:gd name="T5" fmla="*/ 26 h 156"/>
                <a:gd name="T6" fmla="*/ 64 w 161"/>
                <a:gd name="T7" fmla="*/ 156 h 156"/>
                <a:gd name="T8" fmla="*/ 85 w 161"/>
                <a:gd name="T9" fmla="*/ 156 h 156"/>
                <a:gd name="T10" fmla="*/ 161 w 161"/>
                <a:gd name="T11" fmla="*/ 0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1" h="156">
                  <a:moveTo>
                    <a:pt x="161" y="0"/>
                  </a:moveTo>
                  <a:lnTo>
                    <a:pt x="0" y="0"/>
                  </a:lnTo>
                  <a:lnTo>
                    <a:pt x="0" y="26"/>
                  </a:lnTo>
                  <a:lnTo>
                    <a:pt x="64" y="156"/>
                  </a:lnTo>
                  <a:lnTo>
                    <a:pt x="85" y="156"/>
                  </a:lnTo>
                  <a:lnTo>
                    <a:pt x="161" y="0"/>
                  </a:lnTo>
                  <a:close/>
                </a:path>
              </a:pathLst>
            </a:custGeom>
            <a:solidFill>
              <a:srgbClr val="74CB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4" name="Freeform 609"/>
            <p:cNvSpPr>
              <a:spLocks/>
            </p:cNvSpPr>
            <p:nvPr/>
          </p:nvSpPr>
          <p:spPr bwMode="auto">
            <a:xfrm>
              <a:off x="-2536826" y="5275263"/>
              <a:ext cx="255588" cy="247650"/>
            </a:xfrm>
            <a:custGeom>
              <a:avLst/>
              <a:gdLst>
                <a:gd name="T0" fmla="*/ 161 w 161"/>
                <a:gd name="T1" fmla="*/ 0 h 156"/>
                <a:gd name="T2" fmla="*/ 0 w 161"/>
                <a:gd name="T3" fmla="*/ 0 h 156"/>
                <a:gd name="T4" fmla="*/ 0 w 161"/>
                <a:gd name="T5" fmla="*/ 26 h 156"/>
                <a:gd name="T6" fmla="*/ 64 w 161"/>
                <a:gd name="T7" fmla="*/ 156 h 156"/>
                <a:gd name="T8" fmla="*/ 85 w 161"/>
                <a:gd name="T9" fmla="*/ 156 h 156"/>
                <a:gd name="T10" fmla="*/ 161 w 161"/>
                <a:gd name="T11" fmla="*/ 0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1" h="156">
                  <a:moveTo>
                    <a:pt x="161" y="0"/>
                  </a:moveTo>
                  <a:lnTo>
                    <a:pt x="0" y="0"/>
                  </a:lnTo>
                  <a:lnTo>
                    <a:pt x="0" y="26"/>
                  </a:lnTo>
                  <a:lnTo>
                    <a:pt x="64" y="156"/>
                  </a:lnTo>
                  <a:lnTo>
                    <a:pt x="85" y="156"/>
                  </a:lnTo>
                  <a:lnTo>
                    <a:pt x="16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5" name="Freeform 610"/>
            <p:cNvSpPr>
              <a:spLocks/>
            </p:cNvSpPr>
            <p:nvPr/>
          </p:nvSpPr>
          <p:spPr bwMode="auto">
            <a:xfrm>
              <a:off x="-2597151" y="4656138"/>
              <a:ext cx="146050" cy="558800"/>
            </a:xfrm>
            <a:custGeom>
              <a:avLst/>
              <a:gdLst>
                <a:gd name="T0" fmla="*/ 0 w 92"/>
                <a:gd name="T1" fmla="*/ 352 h 352"/>
                <a:gd name="T2" fmla="*/ 0 w 92"/>
                <a:gd name="T3" fmla="*/ 61 h 352"/>
                <a:gd name="T4" fmla="*/ 92 w 92"/>
                <a:gd name="T5" fmla="*/ 0 h 352"/>
                <a:gd name="T6" fmla="*/ 92 w 92"/>
                <a:gd name="T7" fmla="*/ 19 h 352"/>
                <a:gd name="T8" fmla="*/ 38 w 92"/>
                <a:gd name="T9" fmla="*/ 78 h 352"/>
                <a:gd name="T10" fmla="*/ 38 w 92"/>
                <a:gd name="T11" fmla="*/ 352 h 352"/>
                <a:gd name="T12" fmla="*/ 0 w 92"/>
                <a:gd name="T13" fmla="*/ 352 h 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2" h="352">
                  <a:moveTo>
                    <a:pt x="0" y="352"/>
                  </a:moveTo>
                  <a:lnTo>
                    <a:pt x="0" y="61"/>
                  </a:lnTo>
                  <a:lnTo>
                    <a:pt x="92" y="0"/>
                  </a:lnTo>
                  <a:lnTo>
                    <a:pt x="92" y="19"/>
                  </a:lnTo>
                  <a:lnTo>
                    <a:pt x="38" y="78"/>
                  </a:lnTo>
                  <a:lnTo>
                    <a:pt x="38" y="352"/>
                  </a:lnTo>
                  <a:lnTo>
                    <a:pt x="0" y="35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6" name="Freeform 611"/>
            <p:cNvSpPr>
              <a:spLocks/>
            </p:cNvSpPr>
            <p:nvPr/>
          </p:nvSpPr>
          <p:spPr bwMode="auto">
            <a:xfrm>
              <a:off x="-1928813" y="5214938"/>
              <a:ext cx="622300" cy="368300"/>
            </a:xfrm>
            <a:custGeom>
              <a:avLst/>
              <a:gdLst>
                <a:gd name="T0" fmla="*/ 392 w 392"/>
                <a:gd name="T1" fmla="*/ 0 h 232"/>
                <a:gd name="T2" fmla="*/ 38 w 392"/>
                <a:gd name="T3" fmla="*/ 0 h 232"/>
                <a:gd name="T4" fmla="*/ 0 w 392"/>
                <a:gd name="T5" fmla="*/ 80 h 232"/>
                <a:gd name="T6" fmla="*/ 85 w 392"/>
                <a:gd name="T7" fmla="*/ 232 h 232"/>
                <a:gd name="T8" fmla="*/ 314 w 392"/>
                <a:gd name="T9" fmla="*/ 232 h 232"/>
                <a:gd name="T10" fmla="*/ 392 w 392"/>
                <a:gd name="T11" fmla="*/ 73 h 232"/>
                <a:gd name="T12" fmla="*/ 392 w 392"/>
                <a:gd name="T13" fmla="*/ 0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2" h="232">
                  <a:moveTo>
                    <a:pt x="392" y="0"/>
                  </a:moveTo>
                  <a:lnTo>
                    <a:pt x="38" y="0"/>
                  </a:lnTo>
                  <a:lnTo>
                    <a:pt x="0" y="80"/>
                  </a:lnTo>
                  <a:lnTo>
                    <a:pt x="85" y="232"/>
                  </a:lnTo>
                  <a:lnTo>
                    <a:pt x="314" y="232"/>
                  </a:lnTo>
                  <a:lnTo>
                    <a:pt x="392" y="73"/>
                  </a:lnTo>
                  <a:lnTo>
                    <a:pt x="39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7" name="Freeform 612"/>
            <p:cNvSpPr>
              <a:spLocks/>
            </p:cNvSpPr>
            <p:nvPr/>
          </p:nvSpPr>
          <p:spPr bwMode="auto">
            <a:xfrm>
              <a:off x="-1928813" y="5214938"/>
              <a:ext cx="622300" cy="368300"/>
            </a:xfrm>
            <a:custGeom>
              <a:avLst/>
              <a:gdLst>
                <a:gd name="T0" fmla="*/ 392 w 392"/>
                <a:gd name="T1" fmla="*/ 0 h 232"/>
                <a:gd name="T2" fmla="*/ 38 w 392"/>
                <a:gd name="T3" fmla="*/ 0 h 232"/>
                <a:gd name="T4" fmla="*/ 0 w 392"/>
                <a:gd name="T5" fmla="*/ 80 h 232"/>
                <a:gd name="T6" fmla="*/ 85 w 392"/>
                <a:gd name="T7" fmla="*/ 232 h 232"/>
                <a:gd name="T8" fmla="*/ 314 w 392"/>
                <a:gd name="T9" fmla="*/ 232 h 232"/>
                <a:gd name="T10" fmla="*/ 392 w 392"/>
                <a:gd name="T11" fmla="*/ 73 h 232"/>
                <a:gd name="T12" fmla="*/ 392 w 392"/>
                <a:gd name="T13" fmla="*/ 0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2" h="232">
                  <a:moveTo>
                    <a:pt x="392" y="0"/>
                  </a:moveTo>
                  <a:lnTo>
                    <a:pt x="38" y="0"/>
                  </a:lnTo>
                  <a:lnTo>
                    <a:pt x="0" y="80"/>
                  </a:lnTo>
                  <a:lnTo>
                    <a:pt x="85" y="232"/>
                  </a:lnTo>
                  <a:lnTo>
                    <a:pt x="314" y="232"/>
                  </a:lnTo>
                  <a:lnTo>
                    <a:pt x="392" y="73"/>
                  </a:lnTo>
                  <a:lnTo>
                    <a:pt x="39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8" name="Freeform 613"/>
            <p:cNvSpPr>
              <a:spLocks/>
            </p:cNvSpPr>
            <p:nvPr/>
          </p:nvSpPr>
          <p:spPr bwMode="auto">
            <a:xfrm>
              <a:off x="-1857376" y="5275263"/>
              <a:ext cx="487363" cy="247650"/>
            </a:xfrm>
            <a:custGeom>
              <a:avLst/>
              <a:gdLst>
                <a:gd name="T0" fmla="*/ 246 w 307"/>
                <a:gd name="T1" fmla="*/ 156 h 156"/>
                <a:gd name="T2" fmla="*/ 307 w 307"/>
                <a:gd name="T3" fmla="*/ 26 h 156"/>
                <a:gd name="T4" fmla="*/ 307 w 307"/>
                <a:gd name="T5" fmla="*/ 0 h 156"/>
                <a:gd name="T6" fmla="*/ 19 w 307"/>
                <a:gd name="T7" fmla="*/ 0 h 156"/>
                <a:gd name="T8" fmla="*/ 0 w 307"/>
                <a:gd name="T9" fmla="*/ 40 h 156"/>
                <a:gd name="T10" fmla="*/ 64 w 307"/>
                <a:gd name="T11" fmla="*/ 156 h 156"/>
                <a:gd name="T12" fmla="*/ 246 w 307"/>
                <a:gd name="T13" fmla="*/ 156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7" h="156">
                  <a:moveTo>
                    <a:pt x="246" y="156"/>
                  </a:moveTo>
                  <a:lnTo>
                    <a:pt x="307" y="26"/>
                  </a:lnTo>
                  <a:lnTo>
                    <a:pt x="307" y="0"/>
                  </a:lnTo>
                  <a:lnTo>
                    <a:pt x="19" y="0"/>
                  </a:lnTo>
                  <a:lnTo>
                    <a:pt x="0" y="40"/>
                  </a:lnTo>
                  <a:lnTo>
                    <a:pt x="64" y="156"/>
                  </a:lnTo>
                  <a:lnTo>
                    <a:pt x="246" y="156"/>
                  </a:lnTo>
                  <a:close/>
                </a:path>
              </a:pathLst>
            </a:custGeom>
            <a:solidFill>
              <a:srgbClr val="F329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9" name="Freeform 614"/>
            <p:cNvSpPr>
              <a:spLocks/>
            </p:cNvSpPr>
            <p:nvPr/>
          </p:nvSpPr>
          <p:spPr bwMode="auto">
            <a:xfrm>
              <a:off x="-1857376" y="5275263"/>
              <a:ext cx="487363" cy="247650"/>
            </a:xfrm>
            <a:custGeom>
              <a:avLst/>
              <a:gdLst>
                <a:gd name="T0" fmla="*/ 246 w 307"/>
                <a:gd name="T1" fmla="*/ 156 h 156"/>
                <a:gd name="T2" fmla="*/ 307 w 307"/>
                <a:gd name="T3" fmla="*/ 26 h 156"/>
                <a:gd name="T4" fmla="*/ 307 w 307"/>
                <a:gd name="T5" fmla="*/ 0 h 156"/>
                <a:gd name="T6" fmla="*/ 19 w 307"/>
                <a:gd name="T7" fmla="*/ 0 h 156"/>
                <a:gd name="T8" fmla="*/ 0 w 307"/>
                <a:gd name="T9" fmla="*/ 40 h 156"/>
                <a:gd name="T10" fmla="*/ 64 w 307"/>
                <a:gd name="T11" fmla="*/ 156 h 156"/>
                <a:gd name="T12" fmla="*/ 246 w 307"/>
                <a:gd name="T13" fmla="*/ 156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7" h="156">
                  <a:moveTo>
                    <a:pt x="246" y="156"/>
                  </a:moveTo>
                  <a:lnTo>
                    <a:pt x="307" y="26"/>
                  </a:lnTo>
                  <a:lnTo>
                    <a:pt x="307" y="0"/>
                  </a:lnTo>
                  <a:lnTo>
                    <a:pt x="19" y="0"/>
                  </a:lnTo>
                  <a:lnTo>
                    <a:pt x="0" y="40"/>
                  </a:lnTo>
                  <a:lnTo>
                    <a:pt x="64" y="156"/>
                  </a:lnTo>
                  <a:lnTo>
                    <a:pt x="246" y="156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0" name="Freeform 615"/>
            <p:cNvSpPr>
              <a:spLocks/>
            </p:cNvSpPr>
            <p:nvPr/>
          </p:nvSpPr>
          <p:spPr bwMode="auto">
            <a:xfrm>
              <a:off x="-1857376" y="5275263"/>
              <a:ext cx="261938" cy="247650"/>
            </a:xfrm>
            <a:custGeom>
              <a:avLst/>
              <a:gdLst>
                <a:gd name="T0" fmla="*/ 165 w 165"/>
                <a:gd name="T1" fmla="*/ 0 h 156"/>
                <a:gd name="T2" fmla="*/ 19 w 165"/>
                <a:gd name="T3" fmla="*/ 0 h 156"/>
                <a:gd name="T4" fmla="*/ 0 w 165"/>
                <a:gd name="T5" fmla="*/ 40 h 156"/>
                <a:gd name="T6" fmla="*/ 64 w 165"/>
                <a:gd name="T7" fmla="*/ 156 h 156"/>
                <a:gd name="T8" fmla="*/ 90 w 165"/>
                <a:gd name="T9" fmla="*/ 156 h 156"/>
                <a:gd name="T10" fmla="*/ 165 w 165"/>
                <a:gd name="T11" fmla="*/ 0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5" h="156">
                  <a:moveTo>
                    <a:pt x="165" y="0"/>
                  </a:moveTo>
                  <a:lnTo>
                    <a:pt x="19" y="0"/>
                  </a:lnTo>
                  <a:lnTo>
                    <a:pt x="0" y="40"/>
                  </a:lnTo>
                  <a:lnTo>
                    <a:pt x="64" y="156"/>
                  </a:lnTo>
                  <a:lnTo>
                    <a:pt x="90" y="156"/>
                  </a:lnTo>
                  <a:lnTo>
                    <a:pt x="165" y="0"/>
                  </a:lnTo>
                  <a:close/>
                </a:path>
              </a:pathLst>
            </a:custGeom>
            <a:solidFill>
              <a:srgbClr val="F76A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1" name="Freeform 616"/>
            <p:cNvSpPr>
              <a:spLocks/>
            </p:cNvSpPr>
            <p:nvPr/>
          </p:nvSpPr>
          <p:spPr bwMode="auto">
            <a:xfrm>
              <a:off x="-1857376" y="5275263"/>
              <a:ext cx="261938" cy="247650"/>
            </a:xfrm>
            <a:custGeom>
              <a:avLst/>
              <a:gdLst>
                <a:gd name="T0" fmla="*/ 165 w 165"/>
                <a:gd name="T1" fmla="*/ 0 h 156"/>
                <a:gd name="T2" fmla="*/ 19 w 165"/>
                <a:gd name="T3" fmla="*/ 0 h 156"/>
                <a:gd name="T4" fmla="*/ 0 w 165"/>
                <a:gd name="T5" fmla="*/ 40 h 156"/>
                <a:gd name="T6" fmla="*/ 64 w 165"/>
                <a:gd name="T7" fmla="*/ 156 h 156"/>
                <a:gd name="T8" fmla="*/ 90 w 165"/>
                <a:gd name="T9" fmla="*/ 156 h 156"/>
                <a:gd name="T10" fmla="*/ 165 w 165"/>
                <a:gd name="T11" fmla="*/ 0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5" h="156">
                  <a:moveTo>
                    <a:pt x="165" y="0"/>
                  </a:moveTo>
                  <a:lnTo>
                    <a:pt x="19" y="0"/>
                  </a:lnTo>
                  <a:lnTo>
                    <a:pt x="0" y="40"/>
                  </a:lnTo>
                  <a:lnTo>
                    <a:pt x="64" y="156"/>
                  </a:lnTo>
                  <a:lnTo>
                    <a:pt x="90" y="156"/>
                  </a:lnTo>
                  <a:lnTo>
                    <a:pt x="16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2" name="Freeform 617"/>
            <p:cNvSpPr>
              <a:spLocks/>
            </p:cNvSpPr>
            <p:nvPr/>
          </p:nvSpPr>
          <p:spPr bwMode="auto">
            <a:xfrm>
              <a:off x="-1452563" y="4656138"/>
              <a:ext cx="146050" cy="558800"/>
            </a:xfrm>
            <a:custGeom>
              <a:avLst/>
              <a:gdLst>
                <a:gd name="T0" fmla="*/ 92 w 92"/>
                <a:gd name="T1" fmla="*/ 352 h 352"/>
                <a:gd name="T2" fmla="*/ 92 w 92"/>
                <a:gd name="T3" fmla="*/ 61 h 352"/>
                <a:gd name="T4" fmla="*/ 0 w 92"/>
                <a:gd name="T5" fmla="*/ 0 h 352"/>
                <a:gd name="T6" fmla="*/ 0 w 92"/>
                <a:gd name="T7" fmla="*/ 19 h 352"/>
                <a:gd name="T8" fmla="*/ 52 w 92"/>
                <a:gd name="T9" fmla="*/ 78 h 352"/>
                <a:gd name="T10" fmla="*/ 52 w 92"/>
                <a:gd name="T11" fmla="*/ 352 h 352"/>
                <a:gd name="T12" fmla="*/ 92 w 92"/>
                <a:gd name="T13" fmla="*/ 352 h 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2" h="352">
                  <a:moveTo>
                    <a:pt x="92" y="352"/>
                  </a:moveTo>
                  <a:lnTo>
                    <a:pt x="92" y="61"/>
                  </a:lnTo>
                  <a:lnTo>
                    <a:pt x="0" y="0"/>
                  </a:lnTo>
                  <a:lnTo>
                    <a:pt x="0" y="19"/>
                  </a:lnTo>
                  <a:lnTo>
                    <a:pt x="52" y="78"/>
                  </a:lnTo>
                  <a:lnTo>
                    <a:pt x="52" y="352"/>
                  </a:lnTo>
                  <a:lnTo>
                    <a:pt x="92" y="35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3" name="Rectangle 618"/>
            <p:cNvSpPr>
              <a:spLocks noChangeArrowheads="1"/>
            </p:cNvSpPr>
            <p:nvPr/>
          </p:nvSpPr>
          <p:spPr bwMode="auto">
            <a:xfrm>
              <a:off x="-2030413" y="5256213"/>
              <a:ext cx="157163" cy="8572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485171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EEE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5E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91" name="图片 290"/>
          <p:cNvPicPr>
            <a:picLocks noChangeAspect="1"/>
          </p:cNvPicPr>
          <p:nvPr/>
        </p:nvPicPr>
        <p:blipFill rotWithShape="1">
          <a:blip r:embed="rId2"/>
          <a:srcRect l="16674" t="12191" r="16913" b="20533"/>
          <a:stretch/>
        </p:blipFill>
        <p:spPr>
          <a:xfrm>
            <a:off x="-57150" y="-57149"/>
            <a:ext cx="12268200" cy="6915150"/>
          </a:xfrm>
          <a:prstGeom prst="rect">
            <a:avLst/>
          </a:prstGeom>
        </p:spPr>
      </p:pic>
      <p:sp>
        <p:nvSpPr>
          <p:cNvPr id="8" name="Rectangle 5"/>
          <p:cNvSpPr>
            <a:spLocks noChangeArrowheads="1"/>
          </p:cNvSpPr>
          <p:nvPr/>
        </p:nvSpPr>
        <p:spPr bwMode="auto">
          <a:xfrm>
            <a:off x="1163638" y="0"/>
            <a:ext cx="9828212" cy="591328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4571808" y="2530698"/>
            <a:ext cx="3019356" cy="898469"/>
            <a:chOff x="4747319" y="1112663"/>
            <a:chExt cx="3019356" cy="898469"/>
          </a:xfrm>
        </p:grpSpPr>
        <p:sp>
          <p:nvSpPr>
            <p:cNvPr id="7" name="任意多边形 6"/>
            <p:cNvSpPr/>
            <p:nvPr/>
          </p:nvSpPr>
          <p:spPr>
            <a:xfrm>
              <a:off x="4747319" y="1112663"/>
              <a:ext cx="3019356" cy="898469"/>
            </a:xfrm>
            <a:custGeom>
              <a:avLst/>
              <a:gdLst>
                <a:gd name="connsiteX0" fmla="*/ 254610 w 3764573"/>
                <a:gd name="connsiteY0" fmla="*/ 95250 h 1094512"/>
                <a:gd name="connsiteX1" fmla="*/ 159360 w 3764573"/>
                <a:gd name="connsiteY1" fmla="*/ 190500 h 1094512"/>
                <a:gd name="connsiteX2" fmla="*/ 254610 w 3764573"/>
                <a:gd name="connsiteY2" fmla="*/ 285750 h 1094512"/>
                <a:gd name="connsiteX3" fmla="*/ 349860 w 3764573"/>
                <a:gd name="connsiteY3" fmla="*/ 190500 h 1094512"/>
                <a:gd name="connsiteX4" fmla="*/ 254610 w 3764573"/>
                <a:gd name="connsiteY4" fmla="*/ 95250 h 1094512"/>
                <a:gd name="connsiteX5" fmla="*/ 231227 w 3764573"/>
                <a:gd name="connsiteY5" fmla="*/ 0 h 1094512"/>
                <a:gd name="connsiteX6" fmla="*/ 3533346 w 3764573"/>
                <a:gd name="connsiteY6" fmla="*/ 0 h 1094512"/>
                <a:gd name="connsiteX7" fmla="*/ 3764573 w 3764573"/>
                <a:gd name="connsiteY7" fmla="*/ 231227 h 1094512"/>
                <a:gd name="connsiteX8" fmla="*/ 3764573 w 3764573"/>
                <a:gd name="connsiteY8" fmla="*/ 863285 h 1094512"/>
                <a:gd name="connsiteX9" fmla="*/ 3533346 w 3764573"/>
                <a:gd name="connsiteY9" fmla="*/ 1094512 h 1094512"/>
                <a:gd name="connsiteX10" fmla="*/ 231227 w 3764573"/>
                <a:gd name="connsiteY10" fmla="*/ 1094512 h 1094512"/>
                <a:gd name="connsiteX11" fmla="*/ 0 w 3764573"/>
                <a:gd name="connsiteY11" fmla="*/ 863285 h 1094512"/>
                <a:gd name="connsiteX12" fmla="*/ 0 w 3764573"/>
                <a:gd name="connsiteY12" fmla="*/ 231227 h 1094512"/>
                <a:gd name="connsiteX13" fmla="*/ 231227 w 3764573"/>
                <a:gd name="connsiteY13" fmla="*/ 0 h 10945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764573" h="1094512">
                  <a:moveTo>
                    <a:pt x="254610" y="95250"/>
                  </a:moveTo>
                  <a:cubicBezTo>
                    <a:pt x="202005" y="95250"/>
                    <a:pt x="159360" y="137895"/>
                    <a:pt x="159360" y="190500"/>
                  </a:cubicBezTo>
                  <a:cubicBezTo>
                    <a:pt x="159360" y="243105"/>
                    <a:pt x="202005" y="285750"/>
                    <a:pt x="254610" y="285750"/>
                  </a:cubicBezTo>
                  <a:cubicBezTo>
                    <a:pt x="307215" y="285750"/>
                    <a:pt x="349860" y="243105"/>
                    <a:pt x="349860" y="190500"/>
                  </a:cubicBezTo>
                  <a:cubicBezTo>
                    <a:pt x="349860" y="137895"/>
                    <a:pt x="307215" y="95250"/>
                    <a:pt x="254610" y="95250"/>
                  </a:cubicBezTo>
                  <a:close/>
                  <a:moveTo>
                    <a:pt x="231227" y="0"/>
                  </a:moveTo>
                  <a:lnTo>
                    <a:pt x="3533346" y="0"/>
                  </a:lnTo>
                  <a:cubicBezTo>
                    <a:pt x="3661049" y="0"/>
                    <a:pt x="3764573" y="103524"/>
                    <a:pt x="3764573" y="231227"/>
                  </a:cubicBezTo>
                  <a:lnTo>
                    <a:pt x="3764573" y="863285"/>
                  </a:lnTo>
                  <a:cubicBezTo>
                    <a:pt x="3764573" y="990988"/>
                    <a:pt x="3661049" y="1094512"/>
                    <a:pt x="3533346" y="1094512"/>
                  </a:cubicBezTo>
                  <a:lnTo>
                    <a:pt x="231227" y="1094512"/>
                  </a:lnTo>
                  <a:cubicBezTo>
                    <a:pt x="103524" y="1094512"/>
                    <a:pt x="0" y="990988"/>
                    <a:pt x="0" y="863285"/>
                  </a:cubicBezTo>
                  <a:lnTo>
                    <a:pt x="0" y="231227"/>
                  </a:lnTo>
                  <a:cubicBezTo>
                    <a:pt x="0" y="103524"/>
                    <a:pt x="103524" y="0"/>
                    <a:pt x="231227" y="0"/>
                  </a:cubicBezTo>
                  <a:close/>
                </a:path>
              </a:pathLst>
            </a:custGeom>
            <a:solidFill>
              <a:srgbClr val="9A160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5144442" y="1390690"/>
              <a:ext cx="233910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 smtClean="0">
                  <a:solidFill>
                    <a:schemeClr val="bg1"/>
                  </a:solidFill>
                  <a:latin typeface="方正正粗黑简体" panose="02000000000000000000" pitchFamily="2" charset="-122"/>
                  <a:ea typeface="方正正粗黑简体" panose="02000000000000000000" pitchFamily="2" charset="-122"/>
                </a:rPr>
                <a:t>期待你们的加入</a:t>
              </a:r>
              <a:endParaRPr lang="zh-CN" altLang="en-US" sz="2400" dirty="0">
                <a:solidFill>
                  <a:schemeClr val="bg1"/>
                </a:solidFill>
                <a:latin typeface="方正正粗黑简体" panose="02000000000000000000" pitchFamily="2" charset="-122"/>
                <a:ea typeface="方正正粗黑简体" panose="02000000000000000000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508630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EEE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5E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91" name="图片 290"/>
          <p:cNvPicPr>
            <a:picLocks noChangeAspect="1"/>
          </p:cNvPicPr>
          <p:nvPr/>
        </p:nvPicPr>
        <p:blipFill rotWithShape="1">
          <a:blip r:embed="rId2"/>
          <a:srcRect l="16674" t="12191" r="16913" b="20533"/>
          <a:stretch/>
        </p:blipFill>
        <p:spPr>
          <a:xfrm>
            <a:off x="-57150" y="-57149"/>
            <a:ext cx="12268200" cy="6915150"/>
          </a:xfrm>
          <a:prstGeom prst="rect">
            <a:avLst/>
          </a:prstGeom>
        </p:spPr>
      </p:pic>
      <p:sp>
        <p:nvSpPr>
          <p:cNvPr id="8" name="Rectangle 5"/>
          <p:cNvSpPr>
            <a:spLocks noChangeArrowheads="1"/>
          </p:cNvSpPr>
          <p:nvPr/>
        </p:nvSpPr>
        <p:spPr bwMode="auto">
          <a:xfrm>
            <a:off x="1163638" y="0"/>
            <a:ext cx="9828212" cy="685800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9" name="空心弧 388"/>
          <p:cNvSpPr/>
          <p:nvPr/>
        </p:nvSpPr>
        <p:spPr>
          <a:xfrm rot="21120377">
            <a:off x="4545966" y="2835727"/>
            <a:ext cx="1259515" cy="1172477"/>
          </a:xfrm>
          <a:prstGeom prst="blockArc">
            <a:avLst>
              <a:gd name="adj1" fmla="val 10069489"/>
              <a:gd name="adj2" fmla="val 16763780"/>
              <a:gd name="adj3" fmla="val 32"/>
            </a:avLst>
          </a:prstGeom>
          <a:solidFill>
            <a:srgbClr val="9A1608"/>
          </a:solidFill>
          <a:ln w="25400">
            <a:solidFill>
              <a:srgbClr val="9A160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390" name="组合 389"/>
          <p:cNvGrpSpPr/>
          <p:nvPr/>
        </p:nvGrpSpPr>
        <p:grpSpPr>
          <a:xfrm>
            <a:off x="7138840" y="3181255"/>
            <a:ext cx="1310871" cy="1005208"/>
            <a:chOff x="5643717" y="2076355"/>
            <a:chExt cx="1310871" cy="1005208"/>
          </a:xfrm>
          <a:solidFill>
            <a:srgbClr val="9A1608"/>
          </a:solidFill>
        </p:grpSpPr>
        <p:grpSp>
          <p:nvGrpSpPr>
            <p:cNvPr id="391" name="组合 390"/>
            <p:cNvGrpSpPr/>
            <p:nvPr/>
          </p:nvGrpSpPr>
          <p:grpSpPr>
            <a:xfrm>
              <a:off x="6432836" y="2076355"/>
              <a:ext cx="521752" cy="430686"/>
              <a:chOff x="5923258" y="2439674"/>
              <a:chExt cx="323080" cy="266690"/>
            </a:xfrm>
            <a:grpFill/>
          </p:grpSpPr>
          <p:sp>
            <p:nvSpPr>
              <p:cNvPr id="393" name="等腰三角形 392"/>
              <p:cNvSpPr/>
              <p:nvPr/>
            </p:nvSpPr>
            <p:spPr>
              <a:xfrm rot="13554708">
                <a:off x="6021900" y="2341032"/>
                <a:ext cx="107096" cy="304379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94" name="等腰三角形 393"/>
              <p:cNvSpPr/>
              <p:nvPr/>
            </p:nvSpPr>
            <p:spPr>
              <a:xfrm rot="16314851">
                <a:off x="6106602" y="2566628"/>
                <a:ext cx="54959" cy="224513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92" name="矩形 391"/>
            <p:cNvSpPr/>
            <p:nvPr/>
          </p:nvSpPr>
          <p:spPr>
            <a:xfrm>
              <a:off x="5643717" y="2916463"/>
              <a:ext cx="232386" cy="1651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96" name="任意多边形 395"/>
          <p:cNvSpPr/>
          <p:nvPr/>
        </p:nvSpPr>
        <p:spPr>
          <a:xfrm>
            <a:off x="4231363" y="3511550"/>
            <a:ext cx="3764573" cy="1094512"/>
          </a:xfrm>
          <a:custGeom>
            <a:avLst/>
            <a:gdLst>
              <a:gd name="connsiteX0" fmla="*/ 254610 w 3764573"/>
              <a:gd name="connsiteY0" fmla="*/ 95250 h 1094512"/>
              <a:gd name="connsiteX1" fmla="*/ 159360 w 3764573"/>
              <a:gd name="connsiteY1" fmla="*/ 190500 h 1094512"/>
              <a:gd name="connsiteX2" fmla="*/ 254610 w 3764573"/>
              <a:gd name="connsiteY2" fmla="*/ 285750 h 1094512"/>
              <a:gd name="connsiteX3" fmla="*/ 349860 w 3764573"/>
              <a:gd name="connsiteY3" fmla="*/ 190500 h 1094512"/>
              <a:gd name="connsiteX4" fmla="*/ 254610 w 3764573"/>
              <a:gd name="connsiteY4" fmla="*/ 95250 h 1094512"/>
              <a:gd name="connsiteX5" fmla="*/ 231227 w 3764573"/>
              <a:gd name="connsiteY5" fmla="*/ 0 h 1094512"/>
              <a:gd name="connsiteX6" fmla="*/ 3533346 w 3764573"/>
              <a:gd name="connsiteY6" fmla="*/ 0 h 1094512"/>
              <a:gd name="connsiteX7" fmla="*/ 3764573 w 3764573"/>
              <a:gd name="connsiteY7" fmla="*/ 231227 h 1094512"/>
              <a:gd name="connsiteX8" fmla="*/ 3764573 w 3764573"/>
              <a:gd name="connsiteY8" fmla="*/ 863285 h 1094512"/>
              <a:gd name="connsiteX9" fmla="*/ 3533346 w 3764573"/>
              <a:gd name="connsiteY9" fmla="*/ 1094512 h 1094512"/>
              <a:gd name="connsiteX10" fmla="*/ 231227 w 3764573"/>
              <a:gd name="connsiteY10" fmla="*/ 1094512 h 1094512"/>
              <a:gd name="connsiteX11" fmla="*/ 0 w 3764573"/>
              <a:gd name="connsiteY11" fmla="*/ 863285 h 1094512"/>
              <a:gd name="connsiteX12" fmla="*/ 0 w 3764573"/>
              <a:gd name="connsiteY12" fmla="*/ 231227 h 1094512"/>
              <a:gd name="connsiteX13" fmla="*/ 231227 w 3764573"/>
              <a:gd name="connsiteY13" fmla="*/ 0 h 10945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3764573" h="1094512">
                <a:moveTo>
                  <a:pt x="254610" y="95250"/>
                </a:moveTo>
                <a:cubicBezTo>
                  <a:pt x="202005" y="95250"/>
                  <a:pt x="159360" y="137895"/>
                  <a:pt x="159360" y="190500"/>
                </a:cubicBezTo>
                <a:cubicBezTo>
                  <a:pt x="159360" y="243105"/>
                  <a:pt x="202005" y="285750"/>
                  <a:pt x="254610" y="285750"/>
                </a:cubicBezTo>
                <a:cubicBezTo>
                  <a:pt x="307215" y="285750"/>
                  <a:pt x="349860" y="243105"/>
                  <a:pt x="349860" y="190500"/>
                </a:cubicBezTo>
                <a:cubicBezTo>
                  <a:pt x="349860" y="137895"/>
                  <a:pt x="307215" y="95250"/>
                  <a:pt x="254610" y="95250"/>
                </a:cubicBezTo>
                <a:close/>
                <a:moveTo>
                  <a:pt x="231227" y="0"/>
                </a:moveTo>
                <a:lnTo>
                  <a:pt x="3533346" y="0"/>
                </a:lnTo>
                <a:cubicBezTo>
                  <a:pt x="3661049" y="0"/>
                  <a:pt x="3764573" y="103524"/>
                  <a:pt x="3764573" y="231227"/>
                </a:cubicBezTo>
                <a:lnTo>
                  <a:pt x="3764573" y="863285"/>
                </a:lnTo>
                <a:cubicBezTo>
                  <a:pt x="3764573" y="990988"/>
                  <a:pt x="3661049" y="1094512"/>
                  <a:pt x="3533346" y="1094512"/>
                </a:cubicBezTo>
                <a:lnTo>
                  <a:pt x="231227" y="1094512"/>
                </a:lnTo>
                <a:cubicBezTo>
                  <a:pt x="103524" y="1094512"/>
                  <a:pt x="0" y="990988"/>
                  <a:pt x="0" y="863285"/>
                </a:cubicBezTo>
                <a:lnTo>
                  <a:pt x="0" y="231227"/>
                </a:lnTo>
                <a:cubicBezTo>
                  <a:pt x="0" y="103524"/>
                  <a:pt x="103524" y="0"/>
                  <a:pt x="231227" y="0"/>
                </a:cubicBezTo>
                <a:close/>
              </a:path>
            </a:pathLst>
          </a:custGeom>
          <a:solidFill>
            <a:srgbClr val="9A16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99" name="文本框 398"/>
          <p:cNvSpPr txBox="1"/>
          <p:nvPr/>
        </p:nvSpPr>
        <p:spPr>
          <a:xfrm>
            <a:off x="4667984" y="3716068"/>
            <a:ext cx="326243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 smtClean="0">
                <a:solidFill>
                  <a:schemeClr val="bg1"/>
                </a:solidFill>
                <a:latin typeface="方正正粗黑简体" panose="02000000000000000000" pitchFamily="2" charset="-122"/>
                <a:ea typeface="方正正粗黑简体" panose="02000000000000000000" pitchFamily="2" charset="-122"/>
              </a:rPr>
              <a:t>新在哪儿？</a:t>
            </a:r>
            <a:endParaRPr lang="zh-CN" altLang="en-US" sz="4800" dirty="0">
              <a:solidFill>
                <a:schemeClr val="bg1"/>
              </a:solidFill>
              <a:latin typeface="方正正粗黑简体" panose="02000000000000000000" pitchFamily="2" charset="-122"/>
              <a:ea typeface="方正正粗黑简体" panose="02000000000000000000" pitchFamily="2" charset="-122"/>
            </a:endParaRPr>
          </a:p>
        </p:txBody>
      </p:sp>
      <p:sp>
        <p:nvSpPr>
          <p:cNvPr id="400" name="文本框 399"/>
          <p:cNvSpPr txBox="1"/>
          <p:nvPr/>
        </p:nvSpPr>
        <p:spPr>
          <a:xfrm>
            <a:off x="4849505" y="2495886"/>
            <a:ext cx="2492990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dirty="0" smtClean="0">
                <a:solidFill>
                  <a:srgbClr val="9A1608"/>
                </a:solidFill>
                <a:latin typeface="方正正粗黑简体" panose="02000000000000000000" pitchFamily="2" charset="-122"/>
                <a:ea typeface="方正正粗黑简体" panose="02000000000000000000" pitchFamily="2" charset="-122"/>
              </a:rPr>
              <a:t>新标准</a:t>
            </a:r>
            <a:endParaRPr lang="zh-CN" altLang="en-US" sz="6000" dirty="0">
              <a:solidFill>
                <a:srgbClr val="9A1608"/>
              </a:solidFill>
              <a:latin typeface="方正正粗黑简体" panose="02000000000000000000" pitchFamily="2" charset="-122"/>
              <a:ea typeface="方正正粗黑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598086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EEE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5E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91" name="图片 290"/>
          <p:cNvPicPr>
            <a:picLocks noChangeAspect="1"/>
          </p:cNvPicPr>
          <p:nvPr/>
        </p:nvPicPr>
        <p:blipFill rotWithShape="1">
          <a:blip r:embed="rId2"/>
          <a:srcRect l="16674" t="12191" r="16913" b="20533"/>
          <a:stretch/>
        </p:blipFill>
        <p:spPr>
          <a:xfrm>
            <a:off x="-57150" y="-57149"/>
            <a:ext cx="12268200" cy="6915150"/>
          </a:xfrm>
          <a:prstGeom prst="rect">
            <a:avLst/>
          </a:prstGeom>
        </p:spPr>
      </p:pic>
      <p:sp>
        <p:nvSpPr>
          <p:cNvPr id="8" name="Rectangle 5"/>
          <p:cNvSpPr>
            <a:spLocks noChangeArrowheads="1"/>
          </p:cNvSpPr>
          <p:nvPr/>
        </p:nvSpPr>
        <p:spPr bwMode="auto">
          <a:xfrm>
            <a:off x="1163638" y="0"/>
            <a:ext cx="9828212" cy="685800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/>
          <a:srcRect l="11551" t="23184" r="11551" b="22961"/>
          <a:stretch/>
        </p:blipFill>
        <p:spPr>
          <a:xfrm>
            <a:off x="1085850" y="-55203"/>
            <a:ext cx="9906000" cy="6934200"/>
          </a:xfrm>
          <a:prstGeom prst="rect">
            <a:avLst/>
          </a:prstGeom>
        </p:spPr>
      </p:pic>
      <p:sp>
        <p:nvSpPr>
          <p:cNvPr id="381" name="椭圆 380"/>
          <p:cNvSpPr/>
          <p:nvPr/>
        </p:nvSpPr>
        <p:spPr>
          <a:xfrm>
            <a:off x="5219678" y="2507000"/>
            <a:ext cx="1752644" cy="1752644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innerShdw dist="381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80" name="空心弧 379"/>
          <p:cNvSpPr/>
          <p:nvPr/>
        </p:nvSpPr>
        <p:spPr>
          <a:xfrm rot="10800000">
            <a:off x="5048347" y="2356506"/>
            <a:ext cx="2070100" cy="2070100"/>
          </a:xfrm>
          <a:prstGeom prst="blockArc">
            <a:avLst>
              <a:gd name="adj1" fmla="val 21525313"/>
              <a:gd name="adj2" fmla="val 16247345"/>
              <a:gd name="adj3" fmla="val 0"/>
            </a:avLst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369" name="组合 368"/>
          <p:cNvGrpSpPr/>
          <p:nvPr/>
        </p:nvGrpSpPr>
        <p:grpSpPr>
          <a:xfrm>
            <a:off x="4565854" y="3414678"/>
            <a:ext cx="1096018" cy="988870"/>
            <a:chOff x="3224213" y="1295400"/>
            <a:chExt cx="2695575" cy="2432050"/>
          </a:xfrm>
        </p:grpSpPr>
        <p:sp>
          <p:nvSpPr>
            <p:cNvPr id="372" name="AutoShape 3"/>
            <p:cNvSpPr>
              <a:spLocks noChangeAspect="1" noChangeArrowheads="1" noTextEdit="1"/>
            </p:cNvSpPr>
            <p:nvPr/>
          </p:nvSpPr>
          <p:spPr bwMode="auto">
            <a:xfrm>
              <a:off x="3225800" y="1295400"/>
              <a:ext cx="2692400" cy="24320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3" name="Freeform 5"/>
            <p:cNvSpPr>
              <a:spLocks/>
            </p:cNvSpPr>
            <p:nvPr/>
          </p:nvSpPr>
          <p:spPr bwMode="auto">
            <a:xfrm>
              <a:off x="3224213" y="1296988"/>
              <a:ext cx="2695575" cy="2016125"/>
            </a:xfrm>
            <a:custGeom>
              <a:avLst/>
              <a:gdLst>
                <a:gd name="T0" fmla="*/ 1351 w 1430"/>
                <a:gd name="T1" fmla="*/ 0 h 1069"/>
                <a:gd name="T2" fmla="*/ 1263 w 1430"/>
                <a:gd name="T3" fmla="*/ 0 h 1069"/>
                <a:gd name="T4" fmla="*/ 200 w 1430"/>
                <a:gd name="T5" fmla="*/ 0 h 1069"/>
                <a:gd name="T6" fmla="*/ 79 w 1430"/>
                <a:gd name="T7" fmla="*/ 0 h 1069"/>
                <a:gd name="T8" fmla="*/ 0 w 1430"/>
                <a:gd name="T9" fmla="*/ 80 h 1069"/>
                <a:gd name="T10" fmla="*/ 0 w 1430"/>
                <a:gd name="T11" fmla="*/ 989 h 1069"/>
                <a:gd name="T12" fmla="*/ 79 w 1430"/>
                <a:gd name="T13" fmla="*/ 1069 h 1069"/>
                <a:gd name="T14" fmla="*/ 200 w 1430"/>
                <a:gd name="T15" fmla="*/ 1069 h 1069"/>
                <a:gd name="T16" fmla="*/ 1263 w 1430"/>
                <a:gd name="T17" fmla="*/ 1069 h 1069"/>
                <a:gd name="T18" fmla="*/ 1351 w 1430"/>
                <a:gd name="T19" fmla="*/ 1069 h 1069"/>
                <a:gd name="T20" fmla="*/ 1430 w 1430"/>
                <a:gd name="T21" fmla="*/ 989 h 1069"/>
                <a:gd name="T22" fmla="*/ 1430 w 1430"/>
                <a:gd name="T23" fmla="*/ 80 h 1069"/>
                <a:gd name="T24" fmla="*/ 1351 w 1430"/>
                <a:gd name="T25" fmla="*/ 0 h 10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30" h="1069">
                  <a:moveTo>
                    <a:pt x="1351" y="0"/>
                  </a:moveTo>
                  <a:cubicBezTo>
                    <a:pt x="1263" y="0"/>
                    <a:pt x="1263" y="0"/>
                    <a:pt x="1263" y="0"/>
                  </a:cubicBezTo>
                  <a:cubicBezTo>
                    <a:pt x="200" y="0"/>
                    <a:pt x="200" y="0"/>
                    <a:pt x="200" y="0"/>
                  </a:cubicBezTo>
                  <a:cubicBezTo>
                    <a:pt x="79" y="0"/>
                    <a:pt x="79" y="0"/>
                    <a:pt x="79" y="0"/>
                  </a:cubicBezTo>
                  <a:cubicBezTo>
                    <a:pt x="35" y="0"/>
                    <a:pt x="0" y="36"/>
                    <a:pt x="0" y="80"/>
                  </a:cubicBezTo>
                  <a:cubicBezTo>
                    <a:pt x="0" y="989"/>
                    <a:pt x="0" y="989"/>
                    <a:pt x="0" y="989"/>
                  </a:cubicBezTo>
                  <a:cubicBezTo>
                    <a:pt x="0" y="1033"/>
                    <a:pt x="35" y="1069"/>
                    <a:pt x="79" y="1069"/>
                  </a:cubicBezTo>
                  <a:cubicBezTo>
                    <a:pt x="200" y="1069"/>
                    <a:pt x="200" y="1069"/>
                    <a:pt x="200" y="1069"/>
                  </a:cubicBezTo>
                  <a:cubicBezTo>
                    <a:pt x="1263" y="1069"/>
                    <a:pt x="1263" y="1069"/>
                    <a:pt x="1263" y="1069"/>
                  </a:cubicBezTo>
                  <a:cubicBezTo>
                    <a:pt x="1351" y="1069"/>
                    <a:pt x="1351" y="1069"/>
                    <a:pt x="1351" y="1069"/>
                  </a:cubicBezTo>
                  <a:cubicBezTo>
                    <a:pt x="1395" y="1069"/>
                    <a:pt x="1430" y="1033"/>
                    <a:pt x="1430" y="989"/>
                  </a:cubicBezTo>
                  <a:cubicBezTo>
                    <a:pt x="1430" y="80"/>
                    <a:pt x="1430" y="80"/>
                    <a:pt x="1430" y="80"/>
                  </a:cubicBezTo>
                  <a:cubicBezTo>
                    <a:pt x="1430" y="36"/>
                    <a:pt x="1395" y="0"/>
                    <a:pt x="135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4" name="Freeform 7"/>
            <p:cNvSpPr>
              <a:spLocks/>
            </p:cNvSpPr>
            <p:nvPr/>
          </p:nvSpPr>
          <p:spPr bwMode="auto">
            <a:xfrm>
              <a:off x="3960813" y="3313113"/>
              <a:ext cx="1222375" cy="412750"/>
            </a:xfrm>
            <a:custGeom>
              <a:avLst/>
              <a:gdLst>
                <a:gd name="T0" fmla="*/ 632 w 648"/>
                <a:gd name="T1" fmla="*/ 193 h 219"/>
                <a:gd name="T2" fmla="*/ 599 w 648"/>
                <a:gd name="T3" fmla="*/ 186 h 219"/>
                <a:gd name="T4" fmla="*/ 554 w 648"/>
                <a:gd name="T5" fmla="*/ 164 h 219"/>
                <a:gd name="T6" fmla="*/ 531 w 648"/>
                <a:gd name="T7" fmla="*/ 120 h 219"/>
                <a:gd name="T8" fmla="*/ 523 w 648"/>
                <a:gd name="T9" fmla="*/ 49 h 219"/>
                <a:gd name="T10" fmla="*/ 520 w 648"/>
                <a:gd name="T11" fmla="*/ 0 h 219"/>
                <a:gd name="T12" fmla="*/ 128 w 648"/>
                <a:gd name="T13" fmla="*/ 0 h 219"/>
                <a:gd name="T14" fmla="*/ 124 w 648"/>
                <a:gd name="T15" fmla="*/ 49 h 219"/>
                <a:gd name="T16" fmla="*/ 117 w 648"/>
                <a:gd name="T17" fmla="*/ 120 h 219"/>
                <a:gd name="T18" fmla="*/ 94 w 648"/>
                <a:gd name="T19" fmla="*/ 164 h 219"/>
                <a:gd name="T20" fmla="*/ 49 w 648"/>
                <a:gd name="T21" fmla="*/ 186 h 219"/>
                <a:gd name="T22" fmla="*/ 16 w 648"/>
                <a:gd name="T23" fmla="*/ 193 h 219"/>
                <a:gd name="T24" fmla="*/ 11 w 648"/>
                <a:gd name="T25" fmla="*/ 212 h 219"/>
                <a:gd name="T26" fmla="*/ 49 w 648"/>
                <a:gd name="T27" fmla="*/ 219 h 219"/>
                <a:gd name="T28" fmla="*/ 304 w 648"/>
                <a:gd name="T29" fmla="*/ 219 h 219"/>
                <a:gd name="T30" fmla="*/ 344 w 648"/>
                <a:gd name="T31" fmla="*/ 219 h 219"/>
                <a:gd name="T32" fmla="*/ 599 w 648"/>
                <a:gd name="T33" fmla="*/ 219 h 219"/>
                <a:gd name="T34" fmla="*/ 637 w 648"/>
                <a:gd name="T35" fmla="*/ 212 h 219"/>
                <a:gd name="T36" fmla="*/ 632 w 648"/>
                <a:gd name="T37" fmla="*/ 193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48" h="219">
                  <a:moveTo>
                    <a:pt x="632" y="193"/>
                  </a:moveTo>
                  <a:cubicBezTo>
                    <a:pt x="621" y="189"/>
                    <a:pt x="610" y="188"/>
                    <a:pt x="599" y="186"/>
                  </a:cubicBezTo>
                  <a:cubicBezTo>
                    <a:pt x="582" y="182"/>
                    <a:pt x="566" y="176"/>
                    <a:pt x="554" y="164"/>
                  </a:cubicBezTo>
                  <a:cubicBezTo>
                    <a:pt x="542" y="152"/>
                    <a:pt x="534" y="137"/>
                    <a:pt x="531" y="120"/>
                  </a:cubicBezTo>
                  <a:cubicBezTo>
                    <a:pt x="526" y="97"/>
                    <a:pt x="526" y="72"/>
                    <a:pt x="523" y="49"/>
                  </a:cubicBezTo>
                  <a:cubicBezTo>
                    <a:pt x="522" y="36"/>
                    <a:pt x="521" y="16"/>
                    <a:pt x="520" y="0"/>
                  </a:cubicBezTo>
                  <a:cubicBezTo>
                    <a:pt x="128" y="0"/>
                    <a:pt x="128" y="0"/>
                    <a:pt x="128" y="0"/>
                  </a:cubicBezTo>
                  <a:cubicBezTo>
                    <a:pt x="127" y="16"/>
                    <a:pt x="126" y="36"/>
                    <a:pt x="124" y="49"/>
                  </a:cubicBezTo>
                  <a:cubicBezTo>
                    <a:pt x="122" y="72"/>
                    <a:pt x="122" y="97"/>
                    <a:pt x="117" y="120"/>
                  </a:cubicBezTo>
                  <a:cubicBezTo>
                    <a:pt x="114" y="137"/>
                    <a:pt x="106" y="152"/>
                    <a:pt x="94" y="164"/>
                  </a:cubicBezTo>
                  <a:cubicBezTo>
                    <a:pt x="82" y="176"/>
                    <a:pt x="66" y="182"/>
                    <a:pt x="49" y="186"/>
                  </a:cubicBezTo>
                  <a:cubicBezTo>
                    <a:pt x="38" y="188"/>
                    <a:pt x="27" y="189"/>
                    <a:pt x="16" y="193"/>
                  </a:cubicBezTo>
                  <a:cubicBezTo>
                    <a:pt x="6" y="197"/>
                    <a:pt x="0" y="205"/>
                    <a:pt x="11" y="212"/>
                  </a:cubicBezTo>
                  <a:cubicBezTo>
                    <a:pt x="22" y="219"/>
                    <a:pt x="36" y="219"/>
                    <a:pt x="49" y="219"/>
                  </a:cubicBezTo>
                  <a:cubicBezTo>
                    <a:pt x="49" y="219"/>
                    <a:pt x="171" y="219"/>
                    <a:pt x="304" y="219"/>
                  </a:cubicBezTo>
                  <a:cubicBezTo>
                    <a:pt x="317" y="219"/>
                    <a:pt x="331" y="219"/>
                    <a:pt x="344" y="219"/>
                  </a:cubicBezTo>
                  <a:cubicBezTo>
                    <a:pt x="477" y="219"/>
                    <a:pt x="599" y="219"/>
                    <a:pt x="599" y="219"/>
                  </a:cubicBezTo>
                  <a:cubicBezTo>
                    <a:pt x="612" y="219"/>
                    <a:pt x="626" y="219"/>
                    <a:pt x="637" y="212"/>
                  </a:cubicBezTo>
                  <a:cubicBezTo>
                    <a:pt x="648" y="205"/>
                    <a:pt x="642" y="197"/>
                    <a:pt x="632" y="193"/>
                  </a:cubicBezTo>
                  <a:close/>
                </a:path>
              </a:pathLst>
            </a:custGeom>
            <a:solidFill>
              <a:srgbClr val="FCFD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5" name="Freeform 8"/>
            <p:cNvSpPr>
              <a:spLocks/>
            </p:cNvSpPr>
            <p:nvPr/>
          </p:nvSpPr>
          <p:spPr bwMode="auto">
            <a:xfrm>
              <a:off x="4178300" y="3313113"/>
              <a:ext cx="787400" cy="244475"/>
            </a:xfrm>
            <a:custGeom>
              <a:avLst/>
              <a:gdLst>
                <a:gd name="T0" fmla="*/ 408 w 418"/>
                <a:gd name="T1" fmla="*/ 49 h 130"/>
                <a:gd name="T2" fmla="*/ 405 w 418"/>
                <a:gd name="T3" fmla="*/ 0 h 130"/>
                <a:gd name="T4" fmla="*/ 13 w 418"/>
                <a:gd name="T5" fmla="*/ 0 h 130"/>
                <a:gd name="T6" fmla="*/ 9 w 418"/>
                <a:gd name="T7" fmla="*/ 49 h 130"/>
                <a:gd name="T8" fmla="*/ 2 w 418"/>
                <a:gd name="T9" fmla="*/ 120 h 130"/>
                <a:gd name="T10" fmla="*/ 0 w 418"/>
                <a:gd name="T11" fmla="*/ 130 h 130"/>
                <a:gd name="T12" fmla="*/ 418 w 418"/>
                <a:gd name="T13" fmla="*/ 130 h 130"/>
                <a:gd name="T14" fmla="*/ 416 w 418"/>
                <a:gd name="T15" fmla="*/ 120 h 130"/>
                <a:gd name="T16" fmla="*/ 408 w 418"/>
                <a:gd name="T17" fmla="*/ 49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18" h="130">
                  <a:moveTo>
                    <a:pt x="408" y="49"/>
                  </a:moveTo>
                  <a:cubicBezTo>
                    <a:pt x="407" y="36"/>
                    <a:pt x="406" y="16"/>
                    <a:pt x="405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2" y="16"/>
                    <a:pt x="11" y="36"/>
                    <a:pt x="9" y="49"/>
                  </a:cubicBezTo>
                  <a:cubicBezTo>
                    <a:pt x="7" y="72"/>
                    <a:pt x="7" y="97"/>
                    <a:pt x="2" y="120"/>
                  </a:cubicBezTo>
                  <a:cubicBezTo>
                    <a:pt x="2" y="124"/>
                    <a:pt x="1" y="127"/>
                    <a:pt x="0" y="130"/>
                  </a:cubicBezTo>
                  <a:cubicBezTo>
                    <a:pt x="418" y="130"/>
                    <a:pt x="418" y="130"/>
                    <a:pt x="418" y="130"/>
                  </a:cubicBezTo>
                  <a:cubicBezTo>
                    <a:pt x="417" y="127"/>
                    <a:pt x="416" y="124"/>
                    <a:pt x="416" y="120"/>
                  </a:cubicBezTo>
                  <a:cubicBezTo>
                    <a:pt x="411" y="97"/>
                    <a:pt x="411" y="72"/>
                    <a:pt x="408" y="49"/>
                  </a:cubicBezTo>
                  <a:close/>
                </a:path>
              </a:pathLst>
            </a:custGeom>
            <a:solidFill>
              <a:srgbClr val="D5D4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6" name="Oval 9"/>
            <p:cNvSpPr>
              <a:spLocks noChangeArrowheads="1"/>
            </p:cNvSpPr>
            <p:nvPr/>
          </p:nvSpPr>
          <p:spPr bwMode="auto">
            <a:xfrm>
              <a:off x="4473575" y="3044825"/>
              <a:ext cx="196850" cy="196850"/>
            </a:xfrm>
            <a:prstGeom prst="ellipse">
              <a:avLst/>
            </a:prstGeom>
            <a:solidFill>
              <a:srgbClr val="DADA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7" name="Freeform 5"/>
            <p:cNvSpPr>
              <a:spLocks/>
            </p:cNvSpPr>
            <p:nvPr/>
          </p:nvSpPr>
          <p:spPr bwMode="auto">
            <a:xfrm>
              <a:off x="3291650" y="1344553"/>
              <a:ext cx="2547933" cy="1924150"/>
            </a:xfrm>
            <a:custGeom>
              <a:avLst/>
              <a:gdLst>
                <a:gd name="T0" fmla="*/ 1351 w 1430"/>
                <a:gd name="T1" fmla="*/ 0 h 1069"/>
                <a:gd name="T2" fmla="*/ 1263 w 1430"/>
                <a:gd name="T3" fmla="*/ 0 h 1069"/>
                <a:gd name="T4" fmla="*/ 200 w 1430"/>
                <a:gd name="T5" fmla="*/ 0 h 1069"/>
                <a:gd name="T6" fmla="*/ 79 w 1430"/>
                <a:gd name="T7" fmla="*/ 0 h 1069"/>
                <a:gd name="T8" fmla="*/ 0 w 1430"/>
                <a:gd name="T9" fmla="*/ 80 h 1069"/>
                <a:gd name="T10" fmla="*/ 0 w 1430"/>
                <a:gd name="T11" fmla="*/ 989 h 1069"/>
                <a:gd name="T12" fmla="*/ 79 w 1430"/>
                <a:gd name="T13" fmla="*/ 1069 h 1069"/>
                <a:gd name="T14" fmla="*/ 200 w 1430"/>
                <a:gd name="T15" fmla="*/ 1069 h 1069"/>
                <a:gd name="T16" fmla="*/ 1263 w 1430"/>
                <a:gd name="T17" fmla="*/ 1069 h 1069"/>
                <a:gd name="T18" fmla="*/ 1351 w 1430"/>
                <a:gd name="T19" fmla="*/ 1069 h 1069"/>
                <a:gd name="T20" fmla="*/ 1430 w 1430"/>
                <a:gd name="T21" fmla="*/ 989 h 1069"/>
                <a:gd name="T22" fmla="*/ 1430 w 1430"/>
                <a:gd name="T23" fmla="*/ 80 h 1069"/>
                <a:gd name="T24" fmla="*/ 1351 w 1430"/>
                <a:gd name="T25" fmla="*/ 0 h 10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30" h="1069">
                  <a:moveTo>
                    <a:pt x="1351" y="0"/>
                  </a:moveTo>
                  <a:cubicBezTo>
                    <a:pt x="1263" y="0"/>
                    <a:pt x="1263" y="0"/>
                    <a:pt x="1263" y="0"/>
                  </a:cubicBezTo>
                  <a:cubicBezTo>
                    <a:pt x="200" y="0"/>
                    <a:pt x="200" y="0"/>
                    <a:pt x="200" y="0"/>
                  </a:cubicBezTo>
                  <a:cubicBezTo>
                    <a:pt x="79" y="0"/>
                    <a:pt x="79" y="0"/>
                    <a:pt x="79" y="0"/>
                  </a:cubicBezTo>
                  <a:cubicBezTo>
                    <a:pt x="35" y="0"/>
                    <a:pt x="0" y="36"/>
                    <a:pt x="0" y="80"/>
                  </a:cubicBezTo>
                  <a:cubicBezTo>
                    <a:pt x="0" y="989"/>
                    <a:pt x="0" y="989"/>
                    <a:pt x="0" y="989"/>
                  </a:cubicBezTo>
                  <a:cubicBezTo>
                    <a:pt x="0" y="1033"/>
                    <a:pt x="35" y="1069"/>
                    <a:pt x="79" y="1069"/>
                  </a:cubicBezTo>
                  <a:cubicBezTo>
                    <a:pt x="200" y="1069"/>
                    <a:pt x="200" y="1069"/>
                    <a:pt x="200" y="1069"/>
                  </a:cubicBezTo>
                  <a:cubicBezTo>
                    <a:pt x="1263" y="1069"/>
                    <a:pt x="1263" y="1069"/>
                    <a:pt x="1263" y="1069"/>
                  </a:cubicBezTo>
                  <a:cubicBezTo>
                    <a:pt x="1351" y="1069"/>
                    <a:pt x="1351" y="1069"/>
                    <a:pt x="1351" y="1069"/>
                  </a:cubicBezTo>
                  <a:cubicBezTo>
                    <a:pt x="1395" y="1069"/>
                    <a:pt x="1430" y="1033"/>
                    <a:pt x="1430" y="989"/>
                  </a:cubicBezTo>
                  <a:cubicBezTo>
                    <a:pt x="1430" y="80"/>
                    <a:pt x="1430" y="80"/>
                    <a:pt x="1430" y="80"/>
                  </a:cubicBezTo>
                  <a:cubicBezTo>
                    <a:pt x="1430" y="36"/>
                    <a:pt x="1395" y="0"/>
                    <a:pt x="1351" y="0"/>
                  </a:cubicBezTo>
                  <a:close/>
                </a:path>
              </a:pathLst>
            </a:custGeom>
            <a:solidFill>
              <a:srgbClr val="FFC9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8" name="Freeform 6"/>
            <p:cNvSpPr>
              <a:spLocks/>
            </p:cNvSpPr>
            <p:nvPr/>
          </p:nvSpPr>
          <p:spPr bwMode="auto">
            <a:xfrm>
              <a:off x="3224213" y="2974975"/>
              <a:ext cx="2695575" cy="338138"/>
            </a:xfrm>
            <a:custGeom>
              <a:avLst/>
              <a:gdLst>
                <a:gd name="T0" fmla="*/ 1430 w 1430"/>
                <a:gd name="T1" fmla="*/ 99 h 179"/>
                <a:gd name="T2" fmla="*/ 1430 w 1430"/>
                <a:gd name="T3" fmla="*/ 0 h 179"/>
                <a:gd name="T4" fmla="*/ 0 w 1430"/>
                <a:gd name="T5" fmla="*/ 0 h 179"/>
                <a:gd name="T6" fmla="*/ 0 w 1430"/>
                <a:gd name="T7" fmla="*/ 99 h 179"/>
                <a:gd name="T8" fmla="*/ 79 w 1430"/>
                <a:gd name="T9" fmla="*/ 179 h 179"/>
                <a:gd name="T10" fmla="*/ 200 w 1430"/>
                <a:gd name="T11" fmla="*/ 179 h 179"/>
                <a:gd name="T12" fmla="*/ 1263 w 1430"/>
                <a:gd name="T13" fmla="*/ 179 h 179"/>
                <a:gd name="T14" fmla="*/ 1351 w 1430"/>
                <a:gd name="T15" fmla="*/ 179 h 179"/>
                <a:gd name="T16" fmla="*/ 1430 w 1430"/>
                <a:gd name="T17" fmla="*/ 99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30" h="179">
                  <a:moveTo>
                    <a:pt x="1430" y="99"/>
                  </a:moveTo>
                  <a:cubicBezTo>
                    <a:pt x="1430" y="0"/>
                    <a:pt x="1430" y="0"/>
                    <a:pt x="143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99"/>
                    <a:pt x="0" y="99"/>
                    <a:pt x="0" y="99"/>
                  </a:cubicBezTo>
                  <a:cubicBezTo>
                    <a:pt x="0" y="143"/>
                    <a:pt x="35" y="179"/>
                    <a:pt x="79" y="179"/>
                  </a:cubicBezTo>
                  <a:cubicBezTo>
                    <a:pt x="200" y="179"/>
                    <a:pt x="200" y="179"/>
                    <a:pt x="200" y="179"/>
                  </a:cubicBezTo>
                  <a:cubicBezTo>
                    <a:pt x="1263" y="179"/>
                    <a:pt x="1263" y="179"/>
                    <a:pt x="1263" y="179"/>
                  </a:cubicBezTo>
                  <a:cubicBezTo>
                    <a:pt x="1351" y="179"/>
                    <a:pt x="1351" y="179"/>
                    <a:pt x="1351" y="179"/>
                  </a:cubicBezTo>
                  <a:cubicBezTo>
                    <a:pt x="1395" y="179"/>
                    <a:pt x="1430" y="143"/>
                    <a:pt x="1430" y="99"/>
                  </a:cubicBezTo>
                  <a:close/>
                </a:path>
              </a:pathLst>
            </a:custGeom>
            <a:solidFill>
              <a:srgbClr val="FCFD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35" name="组合 334"/>
          <p:cNvGrpSpPr/>
          <p:nvPr/>
        </p:nvGrpSpPr>
        <p:grpSpPr>
          <a:xfrm>
            <a:off x="5434843" y="4044950"/>
            <a:ext cx="513333" cy="369006"/>
            <a:chOff x="5892800" y="3008313"/>
            <a:chExt cx="1592263" cy="1144587"/>
          </a:xfrm>
          <a:effectLst>
            <a:outerShdw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337" name="Freeform 5"/>
            <p:cNvSpPr>
              <a:spLocks/>
            </p:cNvSpPr>
            <p:nvPr/>
          </p:nvSpPr>
          <p:spPr bwMode="auto">
            <a:xfrm>
              <a:off x="5930900" y="3735388"/>
              <a:ext cx="1069975" cy="355600"/>
            </a:xfrm>
            <a:custGeom>
              <a:avLst/>
              <a:gdLst>
                <a:gd name="T0" fmla="*/ 283 w 283"/>
                <a:gd name="T1" fmla="*/ 0 h 94"/>
                <a:gd name="T2" fmla="*/ 47 w 283"/>
                <a:gd name="T3" fmla="*/ 0 h 94"/>
                <a:gd name="T4" fmla="*/ 0 w 283"/>
                <a:gd name="T5" fmla="*/ 47 h 94"/>
                <a:gd name="T6" fmla="*/ 47 w 283"/>
                <a:gd name="T7" fmla="*/ 94 h 94"/>
                <a:gd name="T8" fmla="*/ 283 w 283"/>
                <a:gd name="T9" fmla="*/ 94 h 94"/>
                <a:gd name="T10" fmla="*/ 283 w 283"/>
                <a:gd name="T11" fmla="*/ 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3" h="94">
                  <a:moveTo>
                    <a:pt x="283" y="0"/>
                  </a:moveTo>
                  <a:cubicBezTo>
                    <a:pt x="47" y="0"/>
                    <a:pt x="47" y="0"/>
                    <a:pt x="47" y="0"/>
                  </a:cubicBezTo>
                  <a:cubicBezTo>
                    <a:pt x="21" y="0"/>
                    <a:pt x="0" y="21"/>
                    <a:pt x="0" y="47"/>
                  </a:cubicBezTo>
                  <a:cubicBezTo>
                    <a:pt x="0" y="73"/>
                    <a:pt x="21" y="94"/>
                    <a:pt x="47" y="94"/>
                  </a:cubicBezTo>
                  <a:cubicBezTo>
                    <a:pt x="283" y="94"/>
                    <a:pt x="283" y="94"/>
                    <a:pt x="283" y="94"/>
                  </a:cubicBezTo>
                  <a:lnTo>
                    <a:pt x="283" y="0"/>
                  </a:lnTo>
                  <a:close/>
                </a:path>
              </a:pathLst>
            </a:custGeom>
            <a:solidFill>
              <a:srgbClr val="FFFE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8" name="Freeform 6"/>
            <p:cNvSpPr>
              <a:spLocks/>
            </p:cNvSpPr>
            <p:nvPr/>
          </p:nvSpPr>
          <p:spPr bwMode="auto">
            <a:xfrm>
              <a:off x="5892800" y="3721100"/>
              <a:ext cx="1111250" cy="401637"/>
            </a:xfrm>
            <a:custGeom>
              <a:avLst/>
              <a:gdLst>
                <a:gd name="T0" fmla="*/ 294 w 294"/>
                <a:gd name="T1" fmla="*/ 93 h 106"/>
                <a:gd name="T2" fmla="*/ 53 w 294"/>
                <a:gd name="T3" fmla="*/ 93 h 106"/>
                <a:gd name="T4" fmla="*/ 14 w 294"/>
                <a:gd name="T5" fmla="*/ 53 h 106"/>
                <a:gd name="T6" fmla="*/ 53 w 294"/>
                <a:gd name="T7" fmla="*/ 13 h 106"/>
                <a:gd name="T8" fmla="*/ 294 w 294"/>
                <a:gd name="T9" fmla="*/ 13 h 106"/>
                <a:gd name="T10" fmla="*/ 294 w 294"/>
                <a:gd name="T11" fmla="*/ 0 h 106"/>
                <a:gd name="T12" fmla="*/ 53 w 294"/>
                <a:gd name="T13" fmla="*/ 0 h 106"/>
                <a:gd name="T14" fmla="*/ 0 w 294"/>
                <a:gd name="T15" fmla="*/ 53 h 106"/>
                <a:gd name="T16" fmla="*/ 53 w 294"/>
                <a:gd name="T17" fmla="*/ 106 h 106"/>
                <a:gd name="T18" fmla="*/ 294 w 294"/>
                <a:gd name="T19" fmla="*/ 106 h 106"/>
                <a:gd name="T20" fmla="*/ 294 w 294"/>
                <a:gd name="T21" fmla="*/ 9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94" h="106">
                  <a:moveTo>
                    <a:pt x="294" y="93"/>
                  </a:moveTo>
                  <a:cubicBezTo>
                    <a:pt x="53" y="93"/>
                    <a:pt x="53" y="93"/>
                    <a:pt x="53" y="93"/>
                  </a:cubicBezTo>
                  <a:cubicBezTo>
                    <a:pt x="31" y="93"/>
                    <a:pt x="14" y="75"/>
                    <a:pt x="14" y="53"/>
                  </a:cubicBezTo>
                  <a:cubicBezTo>
                    <a:pt x="14" y="31"/>
                    <a:pt x="31" y="13"/>
                    <a:pt x="53" y="13"/>
                  </a:cubicBezTo>
                  <a:cubicBezTo>
                    <a:pt x="294" y="13"/>
                    <a:pt x="294" y="13"/>
                    <a:pt x="294" y="13"/>
                  </a:cubicBezTo>
                  <a:cubicBezTo>
                    <a:pt x="294" y="0"/>
                    <a:pt x="294" y="0"/>
                    <a:pt x="294" y="0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24" y="0"/>
                    <a:pt x="0" y="24"/>
                    <a:pt x="0" y="53"/>
                  </a:cubicBezTo>
                  <a:cubicBezTo>
                    <a:pt x="0" y="83"/>
                    <a:pt x="24" y="106"/>
                    <a:pt x="53" y="106"/>
                  </a:cubicBezTo>
                  <a:cubicBezTo>
                    <a:pt x="294" y="106"/>
                    <a:pt x="294" y="106"/>
                    <a:pt x="294" y="106"/>
                  </a:cubicBezTo>
                  <a:lnTo>
                    <a:pt x="294" y="93"/>
                  </a:lnTo>
                  <a:close/>
                </a:path>
              </a:pathLst>
            </a:custGeom>
            <a:solidFill>
              <a:srgbClr val="A8CC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9" name="Rectangle 7"/>
            <p:cNvSpPr>
              <a:spLocks noChangeArrowheads="1"/>
            </p:cNvSpPr>
            <p:nvPr/>
          </p:nvSpPr>
          <p:spPr bwMode="auto">
            <a:xfrm>
              <a:off x="6075363" y="3784600"/>
              <a:ext cx="925513" cy="15875"/>
            </a:xfrm>
            <a:prstGeom prst="rect">
              <a:avLst/>
            </a:prstGeom>
            <a:solidFill>
              <a:srgbClr val="D5D4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0" name="Rectangle 8"/>
            <p:cNvSpPr>
              <a:spLocks noChangeArrowheads="1"/>
            </p:cNvSpPr>
            <p:nvPr/>
          </p:nvSpPr>
          <p:spPr bwMode="auto">
            <a:xfrm>
              <a:off x="6015038" y="3833813"/>
              <a:ext cx="985838" cy="19050"/>
            </a:xfrm>
            <a:prstGeom prst="rect">
              <a:avLst/>
            </a:prstGeom>
            <a:solidFill>
              <a:srgbClr val="D5D4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1" name="Rectangle 9"/>
            <p:cNvSpPr>
              <a:spLocks noChangeArrowheads="1"/>
            </p:cNvSpPr>
            <p:nvPr/>
          </p:nvSpPr>
          <p:spPr bwMode="auto">
            <a:xfrm>
              <a:off x="5988050" y="3887788"/>
              <a:ext cx="1012825" cy="19050"/>
            </a:xfrm>
            <a:prstGeom prst="rect">
              <a:avLst/>
            </a:prstGeom>
            <a:solidFill>
              <a:srgbClr val="D5D4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2" name="Rectangle 10"/>
            <p:cNvSpPr>
              <a:spLocks noChangeArrowheads="1"/>
            </p:cNvSpPr>
            <p:nvPr/>
          </p:nvSpPr>
          <p:spPr bwMode="auto">
            <a:xfrm>
              <a:off x="5988050" y="3940175"/>
              <a:ext cx="1012825" cy="15875"/>
            </a:xfrm>
            <a:prstGeom prst="rect">
              <a:avLst/>
            </a:prstGeom>
            <a:solidFill>
              <a:srgbClr val="D5D4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3" name="Rectangle 11"/>
            <p:cNvSpPr>
              <a:spLocks noChangeArrowheads="1"/>
            </p:cNvSpPr>
            <p:nvPr/>
          </p:nvSpPr>
          <p:spPr bwMode="auto">
            <a:xfrm>
              <a:off x="5999163" y="3989388"/>
              <a:ext cx="1001713" cy="19050"/>
            </a:xfrm>
            <a:prstGeom prst="rect">
              <a:avLst/>
            </a:prstGeom>
            <a:solidFill>
              <a:srgbClr val="D5D4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4" name="Rectangle 12"/>
            <p:cNvSpPr>
              <a:spLocks noChangeArrowheads="1"/>
            </p:cNvSpPr>
            <p:nvPr/>
          </p:nvSpPr>
          <p:spPr bwMode="auto">
            <a:xfrm>
              <a:off x="6075363" y="4041775"/>
              <a:ext cx="925513" cy="15875"/>
            </a:xfrm>
            <a:prstGeom prst="rect">
              <a:avLst/>
            </a:prstGeom>
            <a:solidFill>
              <a:srgbClr val="D5D4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5" name="Freeform 13"/>
            <p:cNvSpPr>
              <a:spLocks/>
            </p:cNvSpPr>
            <p:nvPr/>
          </p:nvSpPr>
          <p:spPr bwMode="auto">
            <a:xfrm>
              <a:off x="5942013" y="3325813"/>
              <a:ext cx="1069975" cy="357187"/>
            </a:xfrm>
            <a:custGeom>
              <a:avLst/>
              <a:gdLst>
                <a:gd name="T0" fmla="*/ 283 w 283"/>
                <a:gd name="T1" fmla="*/ 0 h 94"/>
                <a:gd name="T2" fmla="*/ 47 w 283"/>
                <a:gd name="T3" fmla="*/ 0 h 94"/>
                <a:gd name="T4" fmla="*/ 0 w 283"/>
                <a:gd name="T5" fmla="*/ 47 h 94"/>
                <a:gd name="T6" fmla="*/ 47 w 283"/>
                <a:gd name="T7" fmla="*/ 94 h 94"/>
                <a:gd name="T8" fmla="*/ 283 w 283"/>
                <a:gd name="T9" fmla="*/ 94 h 94"/>
                <a:gd name="T10" fmla="*/ 283 w 283"/>
                <a:gd name="T11" fmla="*/ 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3" h="94">
                  <a:moveTo>
                    <a:pt x="283" y="0"/>
                  </a:moveTo>
                  <a:cubicBezTo>
                    <a:pt x="47" y="0"/>
                    <a:pt x="47" y="0"/>
                    <a:pt x="47" y="0"/>
                  </a:cubicBezTo>
                  <a:cubicBezTo>
                    <a:pt x="21" y="0"/>
                    <a:pt x="0" y="21"/>
                    <a:pt x="0" y="47"/>
                  </a:cubicBezTo>
                  <a:cubicBezTo>
                    <a:pt x="0" y="73"/>
                    <a:pt x="21" y="94"/>
                    <a:pt x="47" y="94"/>
                  </a:cubicBezTo>
                  <a:cubicBezTo>
                    <a:pt x="283" y="94"/>
                    <a:pt x="283" y="94"/>
                    <a:pt x="283" y="94"/>
                  </a:cubicBezTo>
                  <a:lnTo>
                    <a:pt x="283" y="0"/>
                  </a:lnTo>
                  <a:close/>
                </a:path>
              </a:pathLst>
            </a:custGeom>
            <a:solidFill>
              <a:srgbClr val="FFFE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6" name="Freeform 14"/>
            <p:cNvSpPr>
              <a:spLocks/>
            </p:cNvSpPr>
            <p:nvPr/>
          </p:nvSpPr>
          <p:spPr bwMode="auto">
            <a:xfrm>
              <a:off x="5905500" y="3311525"/>
              <a:ext cx="1109663" cy="404812"/>
            </a:xfrm>
            <a:custGeom>
              <a:avLst/>
              <a:gdLst>
                <a:gd name="T0" fmla="*/ 294 w 294"/>
                <a:gd name="T1" fmla="*/ 93 h 107"/>
                <a:gd name="T2" fmla="*/ 53 w 294"/>
                <a:gd name="T3" fmla="*/ 93 h 107"/>
                <a:gd name="T4" fmla="*/ 13 w 294"/>
                <a:gd name="T5" fmla="*/ 54 h 107"/>
                <a:gd name="T6" fmla="*/ 53 w 294"/>
                <a:gd name="T7" fmla="*/ 14 h 107"/>
                <a:gd name="T8" fmla="*/ 294 w 294"/>
                <a:gd name="T9" fmla="*/ 14 h 107"/>
                <a:gd name="T10" fmla="*/ 294 w 294"/>
                <a:gd name="T11" fmla="*/ 0 h 107"/>
                <a:gd name="T12" fmla="*/ 53 w 294"/>
                <a:gd name="T13" fmla="*/ 0 h 107"/>
                <a:gd name="T14" fmla="*/ 0 w 294"/>
                <a:gd name="T15" fmla="*/ 54 h 107"/>
                <a:gd name="T16" fmla="*/ 53 w 294"/>
                <a:gd name="T17" fmla="*/ 107 h 107"/>
                <a:gd name="T18" fmla="*/ 294 w 294"/>
                <a:gd name="T19" fmla="*/ 107 h 107"/>
                <a:gd name="T20" fmla="*/ 294 w 294"/>
                <a:gd name="T21" fmla="*/ 93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94" h="107">
                  <a:moveTo>
                    <a:pt x="294" y="93"/>
                  </a:moveTo>
                  <a:cubicBezTo>
                    <a:pt x="53" y="93"/>
                    <a:pt x="53" y="93"/>
                    <a:pt x="53" y="93"/>
                  </a:cubicBezTo>
                  <a:cubicBezTo>
                    <a:pt x="31" y="93"/>
                    <a:pt x="13" y="76"/>
                    <a:pt x="13" y="54"/>
                  </a:cubicBezTo>
                  <a:cubicBezTo>
                    <a:pt x="13" y="32"/>
                    <a:pt x="31" y="14"/>
                    <a:pt x="53" y="14"/>
                  </a:cubicBezTo>
                  <a:cubicBezTo>
                    <a:pt x="294" y="14"/>
                    <a:pt x="294" y="14"/>
                    <a:pt x="294" y="14"/>
                  </a:cubicBezTo>
                  <a:cubicBezTo>
                    <a:pt x="294" y="0"/>
                    <a:pt x="294" y="0"/>
                    <a:pt x="294" y="0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24" y="0"/>
                    <a:pt x="0" y="24"/>
                    <a:pt x="0" y="54"/>
                  </a:cubicBezTo>
                  <a:cubicBezTo>
                    <a:pt x="0" y="83"/>
                    <a:pt x="24" y="107"/>
                    <a:pt x="53" y="107"/>
                  </a:cubicBezTo>
                  <a:cubicBezTo>
                    <a:pt x="294" y="107"/>
                    <a:pt x="294" y="107"/>
                    <a:pt x="294" y="107"/>
                  </a:cubicBezTo>
                  <a:lnTo>
                    <a:pt x="294" y="93"/>
                  </a:lnTo>
                  <a:close/>
                </a:path>
              </a:pathLst>
            </a:custGeom>
            <a:solidFill>
              <a:srgbClr val="ED6C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7" name="Rectangle 15"/>
            <p:cNvSpPr>
              <a:spLocks noChangeArrowheads="1"/>
            </p:cNvSpPr>
            <p:nvPr/>
          </p:nvSpPr>
          <p:spPr bwMode="auto">
            <a:xfrm>
              <a:off x="6086475" y="3375025"/>
              <a:ext cx="925513" cy="19050"/>
            </a:xfrm>
            <a:prstGeom prst="rect">
              <a:avLst/>
            </a:prstGeom>
            <a:solidFill>
              <a:srgbClr val="D5D4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8" name="Rectangle 16"/>
            <p:cNvSpPr>
              <a:spLocks noChangeArrowheads="1"/>
            </p:cNvSpPr>
            <p:nvPr/>
          </p:nvSpPr>
          <p:spPr bwMode="auto">
            <a:xfrm>
              <a:off x="6026150" y="3429000"/>
              <a:ext cx="985838" cy="14287"/>
            </a:xfrm>
            <a:prstGeom prst="rect">
              <a:avLst/>
            </a:prstGeom>
            <a:solidFill>
              <a:srgbClr val="D5D4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9" name="Rectangle 17"/>
            <p:cNvSpPr>
              <a:spLocks noChangeArrowheads="1"/>
            </p:cNvSpPr>
            <p:nvPr/>
          </p:nvSpPr>
          <p:spPr bwMode="auto">
            <a:xfrm>
              <a:off x="5999163" y="3478213"/>
              <a:ext cx="1012825" cy="19050"/>
            </a:xfrm>
            <a:prstGeom prst="rect">
              <a:avLst/>
            </a:prstGeom>
            <a:solidFill>
              <a:srgbClr val="D5D4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0" name="Rectangle 18"/>
            <p:cNvSpPr>
              <a:spLocks noChangeArrowheads="1"/>
            </p:cNvSpPr>
            <p:nvPr/>
          </p:nvSpPr>
          <p:spPr bwMode="auto">
            <a:xfrm>
              <a:off x="5999163" y="3530600"/>
              <a:ext cx="1012825" cy="19050"/>
            </a:xfrm>
            <a:prstGeom prst="rect">
              <a:avLst/>
            </a:prstGeom>
            <a:solidFill>
              <a:srgbClr val="D5D4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1" name="Rectangle 19"/>
            <p:cNvSpPr>
              <a:spLocks noChangeArrowheads="1"/>
            </p:cNvSpPr>
            <p:nvPr/>
          </p:nvSpPr>
          <p:spPr bwMode="auto">
            <a:xfrm>
              <a:off x="6010275" y="3584575"/>
              <a:ext cx="1001713" cy="14287"/>
            </a:xfrm>
            <a:prstGeom prst="rect">
              <a:avLst/>
            </a:prstGeom>
            <a:solidFill>
              <a:srgbClr val="D5D4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2" name="Rectangle 20"/>
            <p:cNvSpPr>
              <a:spLocks noChangeArrowheads="1"/>
            </p:cNvSpPr>
            <p:nvPr/>
          </p:nvSpPr>
          <p:spPr bwMode="auto">
            <a:xfrm>
              <a:off x="6086475" y="3633788"/>
              <a:ext cx="925513" cy="19050"/>
            </a:xfrm>
            <a:prstGeom prst="rect">
              <a:avLst/>
            </a:prstGeom>
            <a:solidFill>
              <a:srgbClr val="D5D4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3" name="Freeform 21"/>
            <p:cNvSpPr>
              <a:spLocks/>
            </p:cNvSpPr>
            <p:nvPr/>
          </p:nvSpPr>
          <p:spPr bwMode="auto">
            <a:xfrm>
              <a:off x="6094413" y="3019425"/>
              <a:ext cx="1068388" cy="265112"/>
            </a:xfrm>
            <a:custGeom>
              <a:avLst/>
              <a:gdLst>
                <a:gd name="T0" fmla="*/ 0 w 283"/>
                <a:gd name="T1" fmla="*/ 0 h 70"/>
                <a:gd name="T2" fmla="*/ 236 w 283"/>
                <a:gd name="T3" fmla="*/ 0 h 70"/>
                <a:gd name="T4" fmla="*/ 283 w 283"/>
                <a:gd name="T5" fmla="*/ 35 h 70"/>
                <a:gd name="T6" fmla="*/ 236 w 283"/>
                <a:gd name="T7" fmla="*/ 70 h 70"/>
                <a:gd name="T8" fmla="*/ 0 w 283"/>
                <a:gd name="T9" fmla="*/ 70 h 70"/>
                <a:gd name="T10" fmla="*/ 0 w 283"/>
                <a:gd name="T11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3" h="70">
                  <a:moveTo>
                    <a:pt x="0" y="0"/>
                  </a:moveTo>
                  <a:cubicBezTo>
                    <a:pt x="236" y="0"/>
                    <a:pt x="236" y="0"/>
                    <a:pt x="236" y="0"/>
                  </a:cubicBezTo>
                  <a:cubicBezTo>
                    <a:pt x="262" y="0"/>
                    <a:pt x="283" y="16"/>
                    <a:pt x="283" y="35"/>
                  </a:cubicBezTo>
                  <a:cubicBezTo>
                    <a:pt x="283" y="55"/>
                    <a:pt x="262" y="70"/>
                    <a:pt x="236" y="70"/>
                  </a:cubicBezTo>
                  <a:cubicBezTo>
                    <a:pt x="0" y="70"/>
                    <a:pt x="0" y="70"/>
                    <a:pt x="0" y="7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FE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4" name="Freeform 22"/>
            <p:cNvSpPr>
              <a:spLocks/>
            </p:cNvSpPr>
            <p:nvPr/>
          </p:nvSpPr>
          <p:spPr bwMode="auto">
            <a:xfrm>
              <a:off x="6089650" y="3008313"/>
              <a:ext cx="1111250" cy="303212"/>
            </a:xfrm>
            <a:custGeom>
              <a:avLst/>
              <a:gdLst>
                <a:gd name="T0" fmla="*/ 0 w 294"/>
                <a:gd name="T1" fmla="*/ 70 h 80"/>
                <a:gd name="T2" fmla="*/ 240 w 294"/>
                <a:gd name="T3" fmla="*/ 70 h 80"/>
                <a:gd name="T4" fmla="*/ 280 w 294"/>
                <a:gd name="T5" fmla="*/ 40 h 80"/>
                <a:gd name="T6" fmla="*/ 240 w 294"/>
                <a:gd name="T7" fmla="*/ 10 h 80"/>
                <a:gd name="T8" fmla="*/ 0 w 294"/>
                <a:gd name="T9" fmla="*/ 10 h 80"/>
                <a:gd name="T10" fmla="*/ 0 w 294"/>
                <a:gd name="T11" fmla="*/ 0 h 80"/>
                <a:gd name="T12" fmla="*/ 240 w 294"/>
                <a:gd name="T13" fmla="*/ 0 h 80"/>
                <a:gd name="T14" fmla="*/ 294 w 294"/>
                <a:gd name="T15" fmla="*/ 40 h 80"/>
                <a:gd name="T16" fmla="*/ 240 w 294"/>
                <a:gd name="T17" fmla="*/ 80 h 80"/>
                <a:gd name="T18" fmla="*/ 0 w 294"/>
                <a:gd name="T19" fmla="*/ 80 h 80"/>
                <a:gd name="T20" fmla="*/ 0 w 294"/>
                <a:gd name="T21" fmla="*/ 7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94" h="80">
                  <a:moveTo>
                    <a:pt x="0" y="70"/>
                  </a:moveTo>
                  <a:cubicBezTo>
                    <a:pt x="240" y="70"/>
                    <a:pt x="240" y="70"/>
                    <a:pt x="240" y="70"/>
                  </a:cubicBezTo>
                  <a:cubicBezTo>
                    <a:pt x="262" y="70"/>
                    <a:pt x="280" y="56"/>
                    <a:pt x="280" y="40"/>
                  </a:cubicBezTo>
                  <a:cubicBezTo>
                    <a:pt x="280" y="23"/>
                    <a:pt x="262" y="10"/>
                    <a:pt x="24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40" y="0"/>
                    <a:pt x="240" y="0"/>
                    <a:pt x="240" y="0"/>
                  </a:cubicBezTo>
                  <a:cubicBezTo>
                    <a:pt x="270" y="0"/>
                    <a:pt x="294" y="18"/>
                    <a:pt x="294" y="40"/>
                  </a:cubicBezTo>
                  <a:cubicBezTo>
                    <a:pt x="294" y="62"/>
                    <a:pt x="270" y="80"/>
                    <a:pt x="240" y="80"/>
                  </a:cubicBezTo>
                  <a:cubicBezTo>
                    <a:pt x="0" y="80"/>
                    <a:pt x="0" y="80"/>
                    <a:pt x="0" y="80"/>
                  </a:cubicBezTo>
                  <a:lnTo>
                    <a:pt x="0" y="70"/>
                  </a:lnTo>
                  <a:close/>
                </a:path>
              </a:pathLst>
            </a:custGeom>
            <a:solidFill>
              <a:srgbClr val="F5A5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5" name="Rectangle 23"/>
            <p:cNvSpPr>
              <a:spLocks noChangeArrowheads="1"/>
            </p:cNvSpPr>
            <p:nvPr/>
          </p:nvSpPr>
          <p:spPr bwMode="auto">
            <a:xfrm>
              <a:off x="6094413" y="3054350"/>
              <a:ext cx="925513" cy="14287"/>
            </a:xfrm>
            <a:prstGeom prst="rect">
              <a:avLst/>
            </a:prstGeom>
            <a:solidFill>
              <a:srgbClr val="D5D4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6" name="Rectangle 24"/>
            <p:cNvSpPr>
              <a:spLocks noChangeArrowheads="1"/>
            </p:cNvSpPr>
            <p:nvPr/>
          </p:nvSpPr>
          <p:spPr bwMode="auto">
            <a:xfrm>
              <a:off x="6094413" y="3095625"/>
              <a:ext cx="985838" cy="11112"/>
            </a:xfrm>
            <a:prstGeom prst="rect">
              <a:avLst/>
            </a:prstGeom>
            <a:solidFill>
              <a:srgbClr val="D5D4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7" name="Rectangle 25"/>
            <p:cNvSpPr>
              <a:spLocks noChangeArrowheads="1"/>
            </p:cNvSpPr>
            <p:nvPr/>
          </p:nvSpPr>
          <p:spPr bwMode="auto">
            <a:xfrm>
              <a:off x="6094413" y="3133725"/>
              <a:ext cx="1012825" cy="11112"/>
            </a:xfrm>
            <a:prstGeom prst="rect">
              <a:avLst/>
            </a:prstGeom>
            <a:solidFill>
              <a:srgbClr val="D5D4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8" name="Rectangle 26"/>
            <p:cNvSpPr>
              <a:spLocks noChangeArrowheads="1"/>
            </p:cNvSpPr>
            <p:nvPr/>
          </p:nvSpPr>
          <p:spPr bwMode="auto">
            <a:xfrm>
              <a:off x="6094413" y="3171825"/>
              <a:ext cx="1012825" cy="14287"/>
            </a:xfrm>
            <a:prstGeom prst="rect">
              <a:avLst/>
            </a:prstGeom>
            <a:solidFill>
              <a:srgbClr val="D5D4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9" name="Rectangle 27"/>
            <p:cNvSpPr>
              <a:spLocks noChangeArrowheads="1"/>
            </p:cNvSpPr>
            <p:nvPr/>
          </p:nvSpPr>
          <p:spPr bwMode="auto">
            <a:xfrm>
              <a:off x="6094413" y="3208338"/>
              <a:ext cx="1000125" cy="15875"/>
            </a:xfrm>
            <a:prstGeom prst="rect">
              <a:avLst/>
            </a:prstGeom>
            <a:solidFill>
              <a:srgbClr val="D5D4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0" name="Rectangle 28"/>
            <p:cNvSpPr>
              <a:spLocks noChangeArrowheads="1"/>
            </p:cNvSpPr>
            <p:nvPr/>
          </p:nvSpPr>
          <p:spPr bwMode="auto">
            <a:xfrm>
              <a:off x="6094413" y="3251200"/>
              <a:ext cx="925513" cy="11112"/>
            </a:xfrm>
            <a:prstGeom prst="rect">
              <a:avLst/>
            </a:prstGeom>
            <a:solidFill>
              <a:srgbClr val="D5D4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1" name="Freeform 29"/>
            <p:cNvSpPr>
              <a:spLocks/>
            </p:cNvSpPr>
            <p:nvPr/>
          </p:nvSpPr>
          <p:spPr bwMode="auto">
            <a:xfrm>
              <a:off x="7038975" y="3295650"/>
              <a:ext cx="433388" cy="849312"/>
            </a:xfrm>
            <a:custGeom>
              <a:avLst/>
              <a:gdLst>
                <a:gd name="T0" fmla="*/ 115 w 115"/>
                <a:gd name="T1" fmla="*/ 207 h 224"/>
                <a:gd name="T2" fmla="*/ 74 w 115"/>
                <a:gd name="T3" fmla="*/ 32 h 224"/>
                <a:gd name="T4" fmla="*/ 31 w 115"/>
                <a:gd name="T5" fmla="*/ 5 h 224"/>
                <a:gd name="T6" fmla="*/ 4 w 115"/>
                <a:gd name="T7" fmla="*/ 48 h 224"/>
                <a:gd name="T8" fmla="*/ 45 w 115"/>
                <a:gd name="T9" fmla="*/ 224 h 224"/>
                <a:gd name="T10" fmla="*/ 115 w 115"/>
                <a:gd name="T11" fmla="*/ 207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5" h="224">
                  <a:moveTo>
                    <a:pt x="115" y="207"/>
                  </a:moveTo>
                  <a:cubicBezTo>
                    <a:pt x="74" y="32"/>
                    <a:pt x="74" y="32"/>
                    <a:pt x="74" y="32"/>
                  </a:cubicBezTo>
                  <a:cubicBezTo>
                    <a:pt x="70" y="12"/>
                    <a:pt x="51" y="0"/>
                    <a:pt x="31" y="5"/>
                  </a:cubicBezTo>
                  <a:cubicBezTo>
                    <a:pt x="12" y="9"/>
                    <a:pt x="0" y="29"/>
                    <a:pt x="4" y="48"/>
                  </a:cubicBezTo>
                  <a:cubicBezTo>
                    <a:pt x="45" y="224"/>
                    <a:pt x="45" y="224"/>
                    <a:pt x="45" y="224"/>
                  </a:cubicBezTo>
                  <a:lnTo>
                    <a:pt x="115" y="207"/>
                  </a:lnTo>
                  <a:close/>
                </a:path>
              </a:pathLst>
            </a:custGeom>
            <a:solidFill>
              <a:srgbClr val="FFFE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2" name="Freeform 30"/>
            <p:cNvSpPr>
              <a:spLocks/>
            </p:cNvSpPr>
            <p:nvPr/>
          </p:nvSpPr>
          <p:spPr bwMode="auto">
            <a:xfrm>
              <a:off x="7008813" y="3270250"/>
              <a:ext cx="476250" cy="882650"/>
            </a:xfrm>
            <a:custGeom>
              <a:avLst/>
              <a:gdLst>
                <a:gd name="T0" fmla="*/ 57 w 126"/>
                <a:gd name="T1" fmla="*/ 230 h 233"/>
                <a:gd name="T2" fmla="*/ 15 w 126"/>
                <a:gd name="T3" fmla="*/ 52 h 233"/>
                <a:gd name="T4" fmla="*/ 38 w 126"/>
                <a:gd name="T5" fmla="*/ 15 h 233"/>
                <a:gd name="T6" fmla="*/ 75 w 126"/>
                <a:gd name="T7" fmla="*/ 38 h 233"/>
                <a:gd name="T8" fmla="*/ 116 w 126"/>
                <a:gd name="T9" fmla="*/ 216 h 233"/>
                <a:gd name="T10" fmla="*/ 126 w 126"/>
                <a:gd name="T11" fmla="*/ 214 h 233"/>
                <a:gd name="T12" fmla="*/ 85 w 126"/>
                <a:gd name="T13" fmla="*/ 36 h 233"/>
                <a:gd name="T14" fmla="*/ 36 w 126"/>
                <a:gd name="T15" fmla="*/ 5 h 233"/>
                <a:gd name="T16" fmla="*/ 6 w 126"/>
                <a:gd name="T17" fmla="*/ 54 h 233"/>
                <a:gd name="T18" fmla="*/ 47 w 126"/>
                <a:gd name="T19" fmla="*/ 233 h 233"/>
                <a:gd name="T20" fmla="*/ 57 w 126"/>
                <a:gd name="T21" fmla="*/ 230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6" h="233">
                  <a:moveTo>
                    <a:pt x="57" y="230"/>
                  </a:moveTo>
                  <a:cubicBezTo>
                    <a:pt x="15" y="52"/>
                    <a:pt x="15" y="52"/>
                    <a:pt x="15" y="52"/>
                  </a:cubicBezTo>
                  <a:cubicBezTo>
                    <a:pt x="12" y="35"/>
                    <a:pt x="22" y="19"/>
                    <a:pt x="38" y="15"/>
                  </a:cubicBezTo>
                  <a:cubicBezTo>
                    <a:pt x="55" y="11"/>
                    <a:pt x="71" y="21"/>
                    <a:pt x="75" y="38"/>
                  </a:cubicBezTo>
                  <a:cubicBezTo>
                    <a:pt x="116" y="216"/>
                    <a:pt x="116" y="216"/>
                    <a:pt x="116" y="216"/>
                  </a:cubicBezTo>
                  <a:cubicBezTo>
                    <a:pt x="126" y="214"/>
                    <a:pt x="126" y="214"/>
                    <a:pt x="126" y="214"/>
                  </a:cubicBezTo>
                  <a:cubicBezTo>
                    <a:pt x="85" y="36"/>
                    <a:pt x="85" y="36"/>
                    <a:pt x="85" y="36"/>
                  </a:cubicBezTo>
                  <a:cubicBezTo>
                    <a:pt x="80" y="14"/>
                    <a:pt x="58" y="0"/>
                    <a:pt x="36" y="5"/>
                  </a:cubicBezTo>
                  <a:cubicBezTo>
                    <a:pt x="14" y="10"/>
                    <a:pt x="0" y="32"/>
                    <a:pt x="6" y="54"/>
                  </a:cubicBezTo>
                  <a:cubicBezTo>
                    <a:pt x="47" y="233"/>
                    <a:pt x="47" y="233"/>
                    <a:pt x="47" y="233"/>
                  </a:cubicBezTo>
                  <a:lnTo>
                    <a:pt x="57" y="230"/>
                  </a:lnTo>
                  <a:close/>
                </a:path>
              </a:pathLst>
            </a:custGeom>
            <a:solidFill>
              <a:srgbClr val="ED6C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3" name="Freeform 31"/>
            <p:cNvSpPr>
              <a:spLocks/>
            </p:cNvSpPr>
            <p:nvPr/>
          </p:nvSpPr>
          <p:spPr bwMode="auto">
            <a:xfrm>
              <a:off x="7264400" y="3398838"/>
              <a:ext cx="174625" cy="692150"/>
            </a:xfrm>
            <a:custGeom>
              <a:avLst/>
              <a:gdLst>
                <a:gd name="T0" fmla="*/ 0 w 110"/>
                <a:gd name="T1" fmla="*/ 2 h 436"/>
                <a:gd name="T2" fmla="*/ 100 w 110"/>
                <a:gd name="T3" fmla="*/ 436 h 436"/>
                <a:gd name="T4" fmla="*/ 110 w 110"/>
                <a:gd name="T5" fmla="*/ 436 h 436"/>
                <a:gd name="T6" fmla="*/ 8 w 110"/>
                <a:gd name="T7" fmla="*/ 0 h 436"/>
                <a:gd name="T8" fmla="*/ 0 w 110"/>
                <a:gd name="T9" fmla="*/ 2 h 4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0" h="436">
                  <a:moveTo>
                    <a:pt x="0" y="2"/>
                  </a:moveTo>
                  <a:lnTo>
                    <a:pt x="100" y="436"/>
                  </a:lnTo>
                  <a:lnTo>
                    <a:pt x="110" y="436"/>
                  </a:lnTo>
                  <a:lnTo>
                    <a:pt x="8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D5D4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4" name="Freeform 32"/>
            <p:cNvSpPr>
              <a:spLocks/>
            </p:cNvSpPr>
            <p:nvPr/>
          </p:nvSpPr>
          <p:spPr bwMode="auto">
            <a:xfrm>
              <a:off x="7216775" y="3363913"/>
              <a:ext cx="184150" cy="739775"/>
            </a:xfrm>
            <a:custGeom>
              <a:avLst/>
              <a:gdLst>
                <a:gd name="T0" fmla="*/ 0 w 116"/>
                <a:gd name="T1" fmla="*/ 3 h 466"/>
                <a:gd name="T2" fmla="*/ 107 w 116"/>
                <a:gd name="T3" fmla="*/ 466 h 466"/>
                <a:gd name="T4" fmla="*/ 116 w 116"/>
                <a:gd name="T5" fmla="*/ 463 h 466"/>
                <a:gd name="T6" fmla="*/ 9 w 116"/>
                <a:gd name="T7" fmla="*/ 0 h 466"/>
                <a:gd name="T8" fmla="*/ 0 w 116"/>
                <a:gd name="T9" fmla="*/ 3 h 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466">
                  <a:moveTo>
                    <a:pt x="0" y="3"/>
                  </a:moveTo>
                  <a:lnTo>
                    <a:pt x="107" y="466"/>
                  </a:lnTo>
                  <a:lnTo>
                    <a:pt x="116" y="463"/>
                  </a:lnTo>
                  <a:lnTo>
                    <a:pt x="9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D5D4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5" name="Freeform 33"/>
            <p:cNvSpPr>
              <a:spLocks/>
            </p:cNvSpPr>
            <p:nvPr/>
          </p:nvSpPr>
          <p:spPr bwMode="auto">
            <a:xfrm>
              <a:off x="7173913" y="3352800"/>
              <a:ext cx="185738" cy="757237"/>
            </a:xfrm>
            <a:custGeom>
              <a:avLst/>
              <a:gdLst>
                <a:gd name="T0" fmla="*/ 0 w 117"/>
                <a:gd name="T1" fmla="*/ 3 h 477"/>
                <a:gd name="T2" fmla="*/ 110 w 117"/>
                <a:gd name="T3" fmla="*/ 477 h 477"/>
                <a:gd name="T4" fmla="*/ 117 w 117"/>
                <a:gd name="T5" fmla="*/ 475 h 477"/>
                <a:gd name="T6" fmla="*/ 8 w 117"/>
                <a:gd name="T7" fmla="*/ 0 h 477"/>
                <a:gd name="T8" fmla="*/ 0 w 117"/>
                <a:gd name="T9" fmla="*/ 3 h 4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7" h="477">
                  <a:moveTo>
                    <a:pt x="0" y="3"/>
                  </a:moveTo>
                  <a:lnTo>
                    <a:pt x="110" y="477"/>
                  </a:lnTo>
                  <a:lnTo>
                    <a:pt x="117" y="475"/>
                  </a:lnTo>
                  <a:lnTo>
                    <a:pt x="8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D5D4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6" name="Freeform 34"/>
            <p:cNvSpPr>
              <a:spLocks/>
            </p:cNvSpPr>
            <p:nvPr/>
          </p:nvSpPr>
          <p:spPr bwMode="auto">
            <a:xfrm>
              <a:off x="7132638" y="3360738"/>
              <a:ext cx="188913" cy="757237"/>
            </a:xfrm>
            <a:custGeom>
              <a:avLst/>
              <a:gdLst>
                <a:gd name="T0" fmla="*/ 0 w 119"/>
                <a:gd name="T1" fmla="*/ 2 h 477"/>
                <a:gd name="T2" fmla="*/ 112 w 119"/>
                <a:gd name="T3" fmla="*/ 477 h 477"/>
                <a:gd name="T4" fmla="*/ 119 w 119"/>
                <a:gd name="T5" fmla="*/ 477 h 477"/>
                <a:gd name="T6" fmla="*/ 10 w 119"/>
                <a:gd name="T7" fmla="*/ 0 h 477"/>
                <a:gd name="T8" fmla="*/ 0 w 119"/>
                <a:gd name="T9" fmla="*/ 2 h 4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9" h="477">
                  <a:moveTo>
                    <a:pt x="0" y="2"/>
                  </a:moveTo>
                  <a:lnTo>
                    <a:pt x="112" y="477"/>
                  </a:lnTo>
                  <a:lnTo>
                    <a:pt x="119" y="477"/>
                  </a:lnTo>
                  <a:lnTo>
                    <a:pt x="10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D5D4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7" name="Freeform 35"/>
            <p:cNvSpPr>
              <a:spLocks/>
            </p:cNvSpPr>
            <p:nvPr/>
          </p:nvSpPr>
          <p:spPr bwMode="auto">
            <a:xfrm>
              <a:off x="7099300" y="3379788"/>
              <a:ext cx="184150" cy="749300"/>
            </a:xfrm>
            <a:custGeom>
              <a:avLst/>
              <a:gdLst>
                <a:gd name="T0" fmla="*/ 0 w 116"/>
                <a:gd name="T1" fmla="*/ 2 h 472"/>
                <a:gd name="T2" fmla="*/ 109 w 116"/>
                <a:gd name="T3" fmla="*/ 472 h 472"/>
                <a:gd name="T4" fmla="*/ 116 w 116"/>
                <a:gd name="T5" fmla="*/ 470 h 472"/>
                <a:gd name="T6" fmla="*/ 7 w 116"/>
                <a:gd name="T7" fmla="*/ 0 h 472"/>
                <a:gd name="T8" fmla="*/ 0 w 116"/>
                <a:gd name="T9" fmla="*/ 2 h 4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472">
                  <a:moveTo>
                    <a:pt x="0" y="2"/>
                  </a:moveTo>
                  <a:lnTo>
                    <a:pt x="109" y="472"/>
                  </a:lnTo>
                  <a:lnTo>
                    <a:pt x="116" y="470"/>
                  </a:lnTo>
                  <a:lnTo>
                    <a:pt x="7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D5D4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8" name="Freeform 36"/>
            <p:cNvSpPr>
              <a:spLocks/>
            </p:cNvSpPr>
            <p:nvPr/>
          </p:nvSpPr>
          <p:spPr bwMode="auto">
            <a:xfrm>
              <a:off x="7072313" y="3443288"/>
              <a:ext cx="174625" cy="693737"/>
            </a:xfrm>
            <a:custGeom>
              <a:avLst/>
              <a:gdLst>
                <a:gd name="T0" fmla="*/ 0 w 110"/>
                <a:gd name="T1" fmla="*/ 3 h 437"/>
                <a:gd name="T2" fmla="*/ 102 w 110"/>
                <a:gd name="T3" fmla="*/ 437 h 437"/>
                <a:gd name="T4" fmla="*/ 110 w 110"/>
                <a:gd name="T5" fmla="*/ 435 h 437"/>
                <a:gd name="T6" fmla="*/ 10 w 110"/>
                <a:gd name="T7" fmla="*/ 0 h 437"/>
                <a:gd name="T8" fmla="*/ 0 w 110"/>
                <a:gd name="T9" fmla="*/ 3 h 4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0" h="437">
                  <a:moveTo>
                    <a:pt x="0" y="3"/>
                  </a:moveTo>
                  <a:lnTo>
                    <a:pt x="102" y="437"/>
                  </a:lnTo>
                  <a:lnTo>
                    <a:pt x="110" y="435"/>
                  </a:lnTo>
                  <a:lnTo>
                    <a:pt x="10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D5D4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cxnSp>
        <p:nvCxnSpPr>
          <p:cNvPr id="336" name="直接连接符 335"/>
          <p:cNvCxnSpPr/>
          <p:nvPr/>
        </p:nvCxnSpPr>
        <p:spPr>
          <a:xfrm flipH="1">
            <a:off x="4401010" y="4424476"/>
            <a:ext cx="1715493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4" name="组合 103"/>
          <p:cNvGrpSpPr/>
          <p:nvPr/>
        </p:nvGrpSpPr>
        <p:grpSpPr>
          <a:xfrm>
            <a:off x="4842615" y="3508651"/>
            <a:ext cx="541474" cy="515505"/>
            <a:chOff x="-516373" y="3303774"/>
            <a:chExt cx="3044825" cy="2898775"/>
          </a:xfrm>
          <a:solidFill>
            <a:srgbClr val="9A1608"/>
          </a:solidFill>
          <a:effectLst/>
        </p:grpSpPr>
        <p:sp>
          <p:nvSpPr>
            <p:cNvPr id="105" name="Freeform 25"/>
            <p:cNvSpPr>
              <a:spLocks noEditPoints="1"/>
            </p:cNvSpPr>
            <p:nvPr/>
          </p:nvSpPr>
          <p:spPr bwMode="auto">
            <a:xfrm>
              <a:off x="-516373" y="3303774"/>
              <a:ext cx="1754188" cy="2898775"/>
            </a:xfrm>
            <a:custGeom>
              <a:avLst/>
              <a:gdLst>
                <a:gd name="T0" fmla="*/ 466 w 466"/>
                <a:gd name="T1" fmla="*/ 0 h 770"/>
                <a:gd name="T2" fmla="*/ 466 w 466"/>
                <a:gd name="T3" fmla="*/ 770 h 770"/>
                <a:gd name="T4" fmla="*/ 377 w 466"/>
                <a:gd name="T5" fmla="*/ 756 h 770"/>
                <a:gd name="T6" fmla="*/ 27 w 466"/>
                <a:gd name="T7" fmla="*/ 697 h 770"/>
                <a:gd name="T8" fmla="*/ 0 w 466"/>
                <a:gd name="T9" fmla="*/ 668 h 770"/>
                <a:gd name="T10" fmla="*/ 1 w 466"/>
                <a:gd name="T11" fmla="*/ 102 h 770"/>
                <a:gd name="T12" fmla="*/ 25 w 466"/>
                <a:gd name="T13" fmla="*/ 72 h 770"/>
                <a:gd name="T14" fmla="*/ 450 w 466"/>
                <a:gd name="T15" fmla="*/ 1 h 770"/>
                <a:gd name="T16" fmla="*/ 466 w 466"/>
                <a:gd name="T17" fmla="*/ 0 h 770"/>
                <a:gd name="T18" fmla="*/ 212 w 466"/>
                <a:gd name="T19" fmla="*/ 429 h 770"/>
                <a:gd name="T20" fmla="*/ 227 w 466"/>
                <a:gd name="T21" fmla="*/ 428 h 770"/>
                <a:gd name="T22" fmla="*/ 306 w 466"/>
                <a:gd name="T23" fmla="*/ 285 h 770"/>
                <a:gd name="T24" fmla="*/ 268 w 466"/>
                <a:gd name="T25" fmla="*/ 259 h 770"/>
                <a:gd name="T26" fmla="*/ 188 w 466"/>
                <a:gd name="T27" fmla="*/ 258 h 770"/>
                <a:gd name="T28" fmla="*/ 170 w 466"/>
                <a:gd name="T29" fmla="*/ 279 h 770"/>
                <a:gd name="T30" fmla="*/ 170 w 466"/>
                <a:gd name="T31" fmla="*/ 498 h 770"/>
                <a:gd name="T32" fmla="*/ 171 w 466"/>
                <a:gd name="T33" fmla="*/ 515 h 770"/>
                <a:gd name="T34" fmla="*/ 212 w 466"/>
                <a:gd name="T35" fmla="*/ 515 h 770"/>
                <a:gd name="T36" fmla="*/ 212 w 466"/>
                <a:gd name="T37" fmla="*/ 429 h 7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66" h="770">
                  <a:moveTo>
                    <a:pt x="466" y="0"/>
                  </a:moveTo>
                  <a:cubicBezTo>
                    <a:pt x="466" y="257"/>
                    <a:pt x="466" y="512"/>
                    <a:pt x="466" y="770"/>
                  </a:cubicBezTo>
                  <a:cubicBezTo>
                    <a:pt x="435" y="766"/>
                    <a:pt x="406" y="761"/>
                    <a:pt x="377" y="756"/>
                  </a:cubicBezTo>
                  <a:cubicBezTo>
                    <a:pt x="260" y="737"/>
                    <a:pt x="144" y="717"/>
                    <a:pt x="27" y="697"/>
                  </a:cubicBezTo>
                  <a:cubicBezTo>
                    <a:pt x="9" y="694"/>
                    <a:pt x="0" y="689"/>
                    <a:pt x="0" y="668"/>
                  </a:cubicBezTo>
                  <a:cubicBezTo>
                    <a:pt x="1" y="479"/>
                    <a:pt x="1" y="291"/>
                    <a:pt x="1" y="102"/>
                  </a:cubicBezTo>
                  <a:cubicBezTo>
                    <a:pt x="0" y="83"/>
                    <a:pt x="5" y="75"/>
                    <a:pt x="25" y="72"/>
                  </a:cubicBezTo>
                  <a:cubicBezTo>
                    <a:pt x="166" y="49"/>
                    <a:pt x="308" y="25"/>
                    <a:pt x="450" y="1"/>
                  </a:cubicBezTo>
                  <a:cubicBezTo>
                    <a:pt x="454" y="0"/>
                    <a:pt x="459" y="0"/>
                    <a:pt x="466" y="0"/>
                  </a:cubicBezTo>
                  <a:close/>
                  <a:moveTo>
                    <a:pt x="212" y="429"/>
                  </a:moveTo>
                  <a:cubicBezTo>
                    <a:pt x="219" y="428"/>
                    <a:pt x="223" y="428"/>
                    <a:pt x="227" y="428"/>
                  </a:cubicBezTo>
                  <a:cubicBezTo>
                    <a:pt x="303" y="426"/>
                    <a:pt x="346" y="351"/>
                    <a:pt x="306" y="285"/>
                  </a:cubicBezTo>
                  <a:cubicBezTo>
                    <a:pt x="299" y="273"/>
                    <a:pt x="282" y="261"/>
                    <a:pt x="268" y="259"/>
                  </a:cubicBezTo>
                  <a:cubicBezTo>
                    <a:pt x="242" y="254"/>
                    <a:pt x="215" y="258"/>
                    <a:pt x="188" y="258"/>
                  </a:cubicBezTo>
                  <a:cubicBezTo>
                    <a:pt x="174" y="258"/>
                    <a:pt x="170" y="264"/>
                    <a:pt x="170" y="279"/>
                  </a:cubicBezTo>
                  <a:cubicBezTo>
                    <a:pt x="170" y="352"/>
                    <a:pt x="170" y="425"/>
                    <a:pt x="170" y="498"/>
                  </a:cubicBezTo>
                  <a:cubicBezTo>
                    <a:pt x="170" y="504"/>
                    <a:pt x="171" y="509"/>
                    <a:pt x="171" y="515"/>
                  </a:cubicBezTo>
                  <a:cubicBezTo>
                    <a:pt x="186" y="515"/>
                    <a:pt x="198" y="515"/>
                    <a:pt x="212" y="515"/>
                  </a:cubicBezTo>
                  <a:cubicBezTo>
                    <a:pt x="212" y="486"/>
                    <a:pt x="212" y="459"/>
                    <a:pt x="212" y="4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6" name="Freeform 26"/>
            <p:cNvSpPr>
              <a:spLocks noEditPoints="1"/>
            </p:cNvSpPr>
            <p:nvPr/>
          </p:nvSpPr>
          <p:spPr bwMode="auto">
            <a:xfrm>
              <a:off x="1271152" y="4048312"/>
              <a:ext cx="1047750" cy="1601788"/>
            </a:xfrm>
            <a:custGeom>
              <a:avLst/>
              <a:gdLst>
                <a:gd name="T0" fmla="*/ 189 w 278"/>
                <a:gd name="T1" fmla="*/ 378 h 425"/>
                <a:gd name="T2" fmla="*/ 189 w 278"/>
                <a:gd name="T3" fmla="*/ 343 h 425"/>
                <a:gd name="T4" fmla="*/ 149 w 278"/>
                <a:gd name="T5" fmla="*/ 343 h 425"/>
                <a:gd name="T6" fmla="*/ 33 w 278"/>
                <a:gd name="T7" fmla="*/ 343 h 425"/>
                <a:gd name="T8" fmla="*/ 8 w 278"/>
                <a:gd name="T9" fmla="*/ 311 h 425"/>
                <a:gd name="T10" fmla="*/ 188 w 278"/>
                <a:gd name="T11" fmla="*/ 311 h 425"/>
                <a:gd name="T12" fmla="*/ 188 w 278"/>
                <a:gd name="T13" fmla="*/ 275 h 425"/>
                <a:gd name="T14" fmla="*/ 86 w 278"/>
                <a:gd name="T15" fmla="*/ 275 h 425"/>
                <a:gd name="T16" fmla="*/ 34 w 278"/>
                <a:gd name="T17" fmla="*/ 275 h 425"/>
                <a:gd name="T18" fmla="*/ 9 w 278"/>
                <a:gd name="T19" fmla="*/ 240 h 425"/>
                <a:gd name="T20" fmla="*/ 144 w 278"/>
                <a:gd name="T21" fmla="*/ 147 h 425"/>
                <a:gd name="T22" fmla="*/ 65 w 278"/>
                <a:gd name="T23" fmla="*/ 147 h 425"/>
                <a:gd name="T24" fmla="*/ 43 w 278"/>
                <a:gd name="T25" fmla="*/ 126 h 425"/>
                <a:gd name="T26" fmla="*/ 44 w 278"/>
                <a:gd name="T27" fmla="*/ 48 h 425"/>
                <a:gd name="T28" fmla="*/ 9 w 278"/>
                <a:gd name="T29" fmla="*/ 51 h 425"/>
                <a:gd name="T30" fmla="*/ 8 w 278"/>
                <a:gd name="T31" fmla="*/ 48 h 425"/>
                <a:gd name="T32" fmla="*/ 47 w 278"/>
                <a:gd name="T33" fmla="*/ 1 h 425"/>
                <a:gd name="T34" fmla="*/ 253 w 278"/>
                <a:gd name="T35" fmla="*/ 0 h 425"/>
                <a:gd name="T36" fmla="*/ 278 w 278"/>
                <a:gd name="T37" fmla="*/ 26 h 425"/>
                <a:gd name="T38" fmla="*/ 278 w 278"/>
                <a:gd name="T39" fmla="*/ 400 h 425"/>
                <a:gd name="T40" fmla="*/ 254 w 278"/>
                <a:gd name="T41" fmla="*/ 424 h 425"/>
                <a:gd name="T42" fmla="*/ 26 w 278"/>
                <a:gd name="T43" fmla="*/ 424 h 425"/>
                <a:gd name="T44" fmla="*/ 6 w 278"/>
                <a:gd name="T45" fmla="*/ 400 h 425"/>
                <a:gd name="T46" fmla="*/ 26 w 278"/>
                <a:gd name="T47" fmla="*/ 377 h 425"/>
                <a:gd name="T48" fmla="*/ 168 w 278"/>
                <a:gd name="T49" fmla="*/ 378 h 425"/>
                <a:gd name="T50" fmla="*/ 189 w 278"/>
                <a:gd name="T51" fmla="*/ 378 h 425"/>
                <a:gd name="T52" fmla="*/ 63 w 278"/>
                <a:gd name="T53" fmla="*/ 128 h 425"/>
                <a:gd name="T54" fmla="*/ 156 w 278"/>
                <a:gd name="T55" fmla="*/ 128 h 425"/>
                <a:gd name="T56" fmla="*/ 63 w 278"/>
                <a:gd name="T57" fmla="*/ 35 h 425"/>
                <a:gd name="T58" fmla="*/ 63 w 278"/>
                <a:gd name="T59" fmla="*/ 128 h 4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78" h="425">
                  <a:moveTo>
                    <a:pt x="189" y="378"/>
                  </a:moveTo>
                  <a:cubicBezTo>
                    <a:pt x="189" y="366"/>
                    <a:pt x="189" y="356"/>
                    <a:pt x="189" y="343"/>
                  </a:cubicBezTo>
                  <a:cubicBezTo>
                    <a:pt x="175" y="343"/>
                    <a:pt x="162" y="343"/>
                    <a:pt x="149" y="343"/>
                  </a:cubicBezTo>
                  <a:cubicBezTo>
                    <a:pt x="111" y="343"/>
                    <a:pt x="72" y="343"/>
                    <a:pt x="33" y="343"/>
                  </a:cubicBezTo>
                  <a:cubicBezTo>
                    <a:pt x="4" y="343"/>
                    <a:pt x="3" y="343"/>
                    <a:pt x="8" y="311"/>
                  </a:cubicBezTo>
                  <a:cubicBezTo>
                    <a:pt x="67" y="311"/>
                    <a:pt x="127" y="311"/>
                    <a:pt x="188" y="311"/>
                  </a:cubicBezTo>
                  <a:cubicBezTo>
                    <a:pt x="188" y="298"/>
                    <a:pt x="188" y="288"/>
                    <a:pt x="188" y="275"/>
                  </a:cubicBezTo>
                  <a:cubicBezTo>
                    <a:pt x="154" y="275"/>
                    <a:pt x="120" y="275"/>
                    <a:pt x="86" y="275"/>
                  </a:cubicBezTo>
                  <a:cubicBezTo>
                    <a:pt x="69" y="275"/>
                    <a:pt x="52" y="275"/>
                    <a:pt x="34" y="275"/>
                  </a:cubicBezTo>
                  <a:cubicBezTo>
                    <a:pt x="3" y="275"/>
                    <a:pt x="1" y="273"/>
                    <a:pt x="9" y="240"/>
                  </a:cubicBezTo>
                  <a:cubicBezTo>
                    <a:pt x="97" y="245"/>
                    <a:pt x="149" y="210"/>
                    <a:pt x="144" y="147"/>
                  </a:cubicBezTo>
                  <a:cubicBezTo>
                    <a:pt x="118" y="147"/>
                    <a:pt x="91" y="146"/>
                    <a:pt x="65" y="147"/>
                  </a:cubicBezTo>
                  <a:cubicBezTo>
                    <a:pt x="49" y="148"/>
                    <a:pt x="42" y="143"/>
                    <a:pt x="43" y="126"/>
                  </a:cubicBezTo>
                  <a:cubicBezTo>
                    <a:pt x="44" y="101"/>
                    <a:pt x="44" y="75"/>
                    <a:pt x="44" y="48"/>
                  </a:cubicBezTo>
                  <a:cubicBezTo>
                    <a:pt x="30" y="49"/>
                    <a:pt x="19" y="50"/>
                    <a:pt x="9" y="51"/>
                  </a:cubicBezTo>
                  <a:cubicBezTo>
                    <a:pt x="8" y="49"/>
                    <a:pt x="8" y="49"/>
                    <a:pt x="8" y="48"/>
                  </a:cubicBezTo>
                  <a:cubicBezTo>
                    <a:pt x="0" y="3"/>
                    <a:pt x="2" y="1"/>
                    <a:pt x="47" y="1"/>
                  </a:cubicBezTo>
                  <a:cubicBezTo>
                    <a:pt x="115" y="1"/>
                    <a:pt x="184" y="1"/>
                    <a:pt x="253" y="0"/>
                  </a:cubicBezTo>
                  <a:cubicBezTo>
                    <a:pt x="272" y="0"/>
                    <a:pt x="278" y="7"/>
                    <a:pt x="278" y="26"/>
                  </a:cubicBezTo>
                  <a:cubicBezTo>
                    <a:pt x="278" y="151"/>
                    <a:pt x="278" y="275"/>
                    <a:pt x="278" y="400"/>
                  </a:cubicBezTo>
                  <a:cubicBezTo>
                    <a:pt x="278" y="418"/>
                    <a:pt x="272" y="424"/>
                    <a:pt x="254" y="424"/>
                  </a:cubicBezTo>
                  <a:cubicBezTo>
                    <a:pt x="178" y="423"/>
                    <a:pt x="102" y="423"/>
                    <a:pt x="26" y="424"/>
                  </a:cubicBezTo>
                  <a:cubicBezTo>
                    <a:pt x="5" y="425"/>
                    <a:pt x="6" y="414"/>
                    <a:pt x="6" y="400"/>
                  </a:cubicBezTo>
                  <a:cubicBezTo>
                    <a:pt x="5" y="385"/>
                    <a:pt x="7" y="377"/>
                    <a:pt x="26" y="377"/>
                  </a:cubicBezTo>
                  <a:cubicBezTo>
                    <a:pt x="73" y="379"/>
                    <a:pt x="120" y="378"/>
                    <a:pt x="168" y="378"/>
                  </a:cubicBezTo>
                  <a:cubicBezTo>
                    <a:pt x="174" y="378"/>
                    <a:pt x="181" y="378"/>
                    <a:pt x="189" y="378"/>
                  </a:cubicBezTo>
                  <a:close/>
                  <a:moveTo>
                    <a:pt x="63" y="128"/>
                  </a:moveTo>
                  <a:cubicBezTo>
                    <a:pt x="96" y="128"/>
                    <a:pt x="126" y="128"/>
                    <a:pt x="156" y="128"/>
                  </a:cubicBezTo>
                  <a:cubicBezTo>
                    <a:pt x="160" y="77"/>
                    <a:pt x="110" y="27"/>
                    <a:pt x="63" y="35"/>
                  </a:cubicBezTo>
                  <a:cubicBezTo>
                    <a:pt x="63" y="65"/>
                    <a:pt x="63" y="96"/>
                    <a:pt x="63" y="1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7" name="Freeform 27"/>
            <p:cNvSpPr>
              <a:spLocks/>
            </p:cNvSpPr>
            <p:nvPr/>
          </p:nvSpPr>
          <p:spPr bwMode="auto">
            <a:xfrm>
              <a:off x="1290202" y="3837174"/>
              <a:ext cx="1238250" cy="1495425"/>
            </a:xfrm>
            <a:custGeom>
              <a:avLst/>
              <a:gdLst>
                <a:gd name="T0" fmla="*/ 293 w 329"/>
                <a:gd name="T1" fmla="*/ 39 h 397"/>
                <a:gd name="T2" fmla="*/ 267 w 329"/>
                <a:gd name="T3" fmla="*/ 39 h 397"/>
                <a:gd name="T4" fmla="*/ 21 w 329"/>
                <a:gd name="T5" fmla="*/ 40 h 397"/>
                <a:gd name="T6" fmla="*/ 1 w 329"/>
                <a:gd name="T7" fmla="*/ 21 h 397"/>
                <a:gd name="T8" fmla="*/ 21 w 329"/>
                <a:gd name="T9" fmla="*/ 0 h 397"/>
                <a:gd name="T10" fmla="*/ 303 w 329"/>
                <a:gd name="T11" fmla="*/ 0 h 397"/>
                <a:gd name="T12" fmla="*/ 329 w 329"/>
                <a:gd name="T13" fmla="*/ 26 h 397"/>
                <a:gd name="T14" fmla="*/ 329 w 329"/>
                <a:gd name="T15" fmla="*/ 367 h 397"/>
                <a:gd name="T16" fmla="*/ 319 w 329"/>
                <a:gd name="T17" fmla="*/ 389 h 397"/>
                <a:gd name="T18" fmla="*/ 293 w 329"/>
                <a:gd name="T19" fmla="*/ 371 h 397"/>
                <a:gd name="T20" fmla="*/ 293 w 329"/>
                <a:gd name="T21" fmla="*/ 69 h 397"/>
                <a:gd name="T22" fmla="*/ 293 w 329"/>
                <a:gd name="T23" fmla="*/ 39 h 3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29" h="397">
                  <a:moveTo>
                    <a:pt x="293" y="39"/>
                  </a:moveTo>
                  <a:cubicBezTo>
                    <a:pt x="282" y="39"/>
                    <a:pt x="274" y="39"/>
                    <a:pt x="267" y="39"/>
                  </a:cubicBezTo>
                  <a:cubicBezTo>
                    <a:pt x="185" y="39"/>
                    <a:pt x="103" y="39"/>
                    <a:pt x="21" y="40"/>
                  </a:cubicBezTo>
                  <a:cubicBezTo>
                    <a:pt x="6" y="40"/>
                    <a:pt x="1" y="36"/>
                    <a:pt x="1" y="21"/>
                  </a:cubicBezTo>
                  <a:cubicBezTo>
                    <a:pt x="0" y="5"/>
                    <a:pt x="5" y="0"/>
                    <a:pt x="21" y="0"/>
                  </a:cubicBezTo>
                  <a:cubicBezTo>
                    <a:pt x="115" y="1"/>
                    <a:pt x="209" y="1"/>
                    <a:pt x="303" y="0"/>
                  </a:cubicBezTo>
                  <a:cubicBezTo>
                    <a:pt x="322" y="0"/>
                    <a:pt x="329" y="6"/>
                    <a:pt x="329" y="26"/>
                  </a:cubicBezTo>
                  <a:cubicBezTo>
                    <a:pt x="329" y="140"/>
                    <a:pt x="329" y="253"/>
                    <a:pt x="329" y="367"/>
                  </a:cubicBezTo>
                  <a:cubicBezTo>
                    <a:pt x="329" y="375"/>
                    <a:pt x="324" y="385"/>
                    <a:pt x="319" y="389"/>
                  </a:cubicBezTo>
                  <a:cubicBezTo>
                    <a:pt x="304" y="397"/>
                    <a:pt x="293" y="389"/>
                    <a:pt x="293" y="371"/>
                  </a:cubicBezTo>
                  <a:cubicBezTo>
                    <a:pt x="293" y="270"/>
                    <a:pt x="293" y="169"/>
                    <a:pt x="293" y="69"/>
                  </a:cubicBezTo>
                  <a:cubicBezTo>
                    <a:pt x="293" y="60"/>
                    <a:pt x="293" y="51"/>
                    <a:pt x="293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8" name="Freeform 28"/>
            <p:cNvSpPr>
              <a:spLocks/>
            </p:cNvSpPr>
            <p:nvPr/>
          </p:nvSpPr>
          <p:spPr bwMode="auto">
            <a:xfrm>
              <a:off x="277377" y="4440424"/>
              <a:ext cx="236538" cy="315913"/>
            </a:xfrm>
            <a:custGeom>
              <a:avLst/>
              <a:gdLst>
                <a:gd name="T0" fmla="*/ 1 w 63"/>
                <a:gd name="T1" fmla="*/ 41 h 84"/>
                <a:gd name="T2" fmla="*/ 1 w 63"/>
                <a:gd name="T3" fmla="*/ 25 h 84"/>
                <a:gd name="T4" fmla="*/ 8 w 63"/>
                <a:gd name="T5" fmla="*/ 0 h 84"/>
                <a:gd name="T6" fmla="*/ 47 w 63"/>
                <a:gd name="T7" fmla="*/ 8 h 84"/>
                <a:gd name="T8" fmla="*/ 55 w 63"/>
                <a:gd name="T9" fmla="*/ 59 h 84"/>
                <a:gd name="T10" fmla="*/ 20 w 63"/>
                <a:gd name="T11" fmla="*/ 83 h 84"/>
                <a:gd name="T12" fmla="*/ 1 w 63"/>
                <a:gd name="T13" fmla="*/ 65 h 84"/>
                <a:gd name="T14" fmla="*/ 1 w 63"/>
                <a:gd name="T15" fmla="*/ 41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3" h="84">
                  <a:moveTo>
                    <a:pt x="1" y="41"/>
                  </a:moveTo>
                  <a:cubicBezTo>
                    <a:pt x="1" y="36"/>
                    <a:pt x="0" y="30"/>
                    <a:pt x="1" y="25"/>
                  </a:cubicBezTo>
                  <a:cubicBezTo>
                    <a:pt x="3" y="16"/>
                    <a:pt x="6" y="0"/>
                    <a:pt x="8" y="0"/>
                  </a:cubicBezTo>
                  <a:cubicBezTo>
                    <a:pt x="21" y="0"/>
                    <a:pt x="38" y="0"/>
                    <a:pt x="47" y="8"/>
                  </a:cubicBezTo>
                  <a:cubicBezTo>
                    <a:pt x="63" y="20"/>
                    <a:pt x="61" y="41"/>
                    <a:pt x="55" y="59"/>
                  </a:cubicBezTo>
                  <a:cubicBezTo>
                    <a:pt x="50" y="77"/>
                    <a:pt x="36" y="81"/>
                    <a:pt x="20" y="83"/>
                  </a:cubicBezTo>
                  <a:cubicBezTo>
                    <a:pt x="6" y="84"/>
                    <a:pt x="0" y="79"/>
                    <a:pt x="1" y="65"/>
                  </a:cubicBezTo>
                  <a:cubicBezTo>
                    <a:pt x="2" y="57"/>
                    <a:pt x="1" y="49"/>
                    <a:pt x="1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109" name="文本框 108"/>
          <p:cNvSpPr txBox="1"/>
          <p:nvPr/>
        </p:nvSpPr>
        <p:spPr>
          <a:xfrm>
            <a:off x="5516106" y="2876698"/>
            <a:ext cx="1210588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000" dirty="0" smtClean="0">
                <a:solidFill>
                  <a:srgbClr val="9A1608"/>
                </a:solidFill>
                <a:latin typeface="方正正粗黑简体" panose="02000000000000000000" pitchFamily="2" charset="-122"/>
                <a:ea typeface="方正正粗黑简体" panose="02000000000000000000" pitchFamily="2" charset="-122"/>
              </a:rPr>
              <a:t>５</a:t>
            </a:r>
            <a:endParaRPr lang="zh-CN" altLang="en-US" sz="8000" dirty="0">
              <a:solidFill>
                <a:srgbClr val="9A1608"/>
              </a:solidFill>
              <a:latin typeface="方正正粗黑简体" panose="02000000000000000000" pitchFamily="2" charset="-122"/>
              <a:ea typeface="方正正粗黑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986079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EEE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5E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91" name="图片 290"/>
          <p:cNvPicPr>
            <a:picLocks noChangeAspect="1"/>
          </p:cNvPicPr>
          <p:nvPr/>
        </p:nvPicPr>
        <p:blipFill rotWithShape="1">
          <a:blip r:embed="rId2"/>
          <a:srcRect l="16674" t="12191" r="16913" b="20533"/>
          <a:stretch/>
        </p:blipFill>
        <p:spPr>
          <a:xfrm>
            <a:off x="-57150" y="-57149"/>
            <a:ext cx="12268200" cy="6915150"/>
          </a:xfrm>
          <a:prstGeom prst="rect">
            <a:avLst/>
          </a:prstGeom>
        </p:spPr>
      </p:pic>
      <p:sp>
        <p:nvSpPr>
          <p:cNvPr id="8" name="Rectangle 5"/>
          <p:cNvSpPr>
            <a:spLocks noChangeArrowheads="1"/>
          </p:cNvSpPr>
          <p:nvPr/>
        </p:nvSpPr>
        <p:spPr bwMode="auto">
          <a:xfrm>
            <a:off x="1163638" y="0"/>
            <a:ext cx="9828212" cy="685800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/>
          <a:srcRect l="11551" t="23184" r="11551" b="22961"/>
          <a:stretch/>
        </p:blipFill>
        <p:spPr>
          <a:xfrm>
            <a:off x="1143000" y="-47625"/>
            <a:ext cx="9906000" cy="6934200"/>
          </a:xfrm>
          <a:prstGeom prst="rect">
            <a:avLst/>
          </a:prstGeom>
        </p:spPr>
      </p:pic>
      <p:sp>
        <p:nvSpPr>
          <p:cNvPr id="3" name="圆角矩形 2"/>
          <p:cNvSpPr/>
          <p:nvPr/>
        </p:nvSpPr>
        <p:spPr>
          <a:xfrm>
            <a:off x="3632200" y="1651000"/>
            <a:ext cx="4889500" cy="4102100"/>
          </a:xfrm>
          <a:prstGeom prst="roundRect">
            <a:avLst>
              <a:gd name="adj" fmla="val 4283"/>
            </a:avLst>
          </a:prstGeom>
          <a:solidFill>
            <a:srgbClr val="9A1608"/>
          </a:solidFill>
          <a:ln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grpSp>
        <p:nvGrpSpPr>
          <p:cNvPr id="64" name="组合 63"/>
          <p:cNvGrpSpPr/>
          <p:nvPr/>
        </p:nvGrpSpPr>
        <p:grpSpPr>
          <a:xfrm>
            <a:off x="8478838" y="1397558"/>
            <a:ext cx="521752" cy="430686"/>
            <a:chOff x="5923258" y="2439674"/>
            <a:chExt cx="323080" cy="266690"/>
          </a:xfrm>
          <a:solidFill>
            <a:srgbClr val="9A1608"/>
          </a:solidFill>
        </p:grpSpPr>
        <p:sp>
          <p:nvSpPr>
            <p:cNvPr id="66" name="等腰三角形 65"/>
            <p:cNvSpPr/>
            <p:nvPr/>
          </p:nvSpPr>
          <p:spPr>
            <a:xfrm rot="13554708">
              <a:off x="6021900" y="2341032"/>
              <a:ext cx="107096" cy="30437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等腰三角形 66"/>
            <p:cNvSpPr/>
            <p:nvPr/>
          </p:nvSpPr>
          <p:spPr>
            <a:xfrm rot="16314851">
              <a:off x="6106602" y="2566628"/>
              <a:ext cx="54959" cy="224513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0485047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EEE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5E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91" name="图片 290"/>
          <p:cNvPicPr>
            <a:picLocks noChangeAspect="1"/>
          </p:cNvPicPr>
          <p:nvPr/>
        </p:nvPicPr>
        <p:blipFill rotWithShape="1">
          <a:blip r:embed="rId2"/>
          <a:srcRect l="16674" t="12191" r="16913" b="20533"/>
          <a:stretch/>
        </p:blipFill>
        <p:spPr>
          <a:xfrm>
            <a:off x="-57150" y="-57149"/>
            <a:ext cx="12268200" cy="6915150"/>
          </a:xfrm>
          <a:prstGeom prst="rect">
            <a:avLst/>
          </a:prstGeom>
        </p:spPr>
      </p:pic>
      <p:sp>
        <p:nvSpPr>
          <p:cNvPr id="8" name="Rectangle 5"/>
          <p:cNvSpPr>
            <a:spLocks noChangeArrowheads="1"/>
          </p:cNvSpPr>
          <p:nvPr/>
        </p:nvSpPr>
        <p:spPr bwMode="auto">
          <a:xfrm>
            <a:off x="1163638" y="0"/>
            <a:ext cx="9828212" cy="685800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cxnSp>
        <p:nvCxnSpPr>
          <p:cNvPr id="6" name="直接箭头连接符 5"/>
          <p:cNvCxnSpPr/>
          <p:nvPr/>
        </p:nvCxnSpPr>
        <p:spPr>
          <a:xfrm>
            <a:off x="3240699" y="5780846"/>
            <a:ext cx="0" cy="1256244"/>
          </a:xfrm>
          <a:prstGeom prst="straightConnector1">
            <a:avLst/>
          </a:prstGeom>
          <a:ln w="47625">
            <a:solidFill>
              <a:schemeClr val="bg2">
                <a:lumMod val="25000"/>
                <a:alpha val="64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箭头连接符 6"/>
          <p:cNvCxnSpPr/>
          <p:nvPr/>
        </p:nvCxnSpPr>
        <p:spPr>
          <a:xfrm>
            <a:off x="5070521" y="5936024"/>
            <a:ext cx="0" cy="1256244"/>
          </a:xfrm>
          <a:prstGeom prst="straightConnector1">
            <a:avLst/>
          </a:prstGeom>
          <a:ln w="47625">
            <a:solidFill>
              <a:schemeClr val="bg2">
                <a:lumMod val="25000"/>
                <a:alpha val="64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箭头连接符 9"/>
          <p:cNvCxnSpPr/>
          <p:nvPr/>
        </p:nvCxnSpPr>
        <p:spPr>
          <a:xfrm>
            <a:off x="7073720" y="5823081"/>
            <a:ext cx="0" cy="1256244"/>
          </a:xfrm>
          <a:prstGeom prst="straightConnector1">
            <a:avLst/>
          </a:prstGeom>
          <a:ln w="47625">
            <a:solidFill>
              <a:schemeClr val="bg2">
                <a:lumMod val="25000"/>
                <a:alpha val="64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箭头连接符 10"/>
          <p:cNvCxnSpPr/>
          <p:nvPr/>
        </p:nvCxnSpPr>
        <p:spPr>
          <a:xfrm>
            <a:off x="9121427" y="5823081"/>
            <a:ext cx="0" cy="1256244"/>
          </a:xfrm>
          <a:prstGeom prst="straightConnector1">
            <a:avLst/>
          </a:prstGeom>
          <a:ln w="47625">
            <a:solidFill>
              <a:schemeClr val="bg2">
                <a:lumMod val="25000"/>
                <a:alpha val="64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组合 2"/>
          <p:cNvGrpSpPr/>
          <p:nvPr/>
        </p:nvGrpSpPr>
        <p:grpSpPr>
          <a:xfrm>
            <a:off x="4747319" y="1116696"/>
            <a:ext cx="2659261" cy="773154"/>
            <a:chOff x="4747319" y="1116696"/>
            <a:chExt cx="2659261" cy="773154"/>
          </a:xfrm>
        </p:grpSpPr>
        <p:sp>
          <p:nvSpPr>
            <p:cNvPr id="495" name="任意多边形 494"/>
            <p:cNvSpPr/>
            <p:nvPr/>
          </p:nvSpPr>
          <p:spPr>
            <a:xfrm>
              <a:off x="4747319" y="1116696"/>
              <a:ext cx="2659261" cy="773154"/>
            </a:xfrm>
            <a:custGeom>
              <a:avLst/>
              <a:gdLst>
                <a:gd name="connsiteX0" fmla="*/ 254610 w 3764573"/>
                <a:gd name="connsiteY0" fmla="*/ 95250 h 1094512"/>
                <a:gd name="connsiteX1" fmla="*/ 159360 w 3764573"/>
                <a:gd name="connsiteY1" fmla="*/ 190500 h 1094512"/>
                <a:gd name="connsiteX2" fmla="*/ 254610 w 3764573"/>
                <a:gd name="connsiteY2" fmla="*/ 285750 h 1094512"/>
                <a:gd name="connsiteX3" fmla="*/ 349860 w 3764573"/>
                <a:gd name="connsiteY3" fmla="*/ 190500 h 1094512"/>
                <a:gd name="connsiteX4" fmla="*/ 254610 w 3764573"/>
                <a:gd name="connsiteY4" fmla="*/ 95250 h 1094512"/>
                <a:gd name="connsiteX5" fmla="*/ 231227 w 3764573"/>
                <a:gd name="connsiteY5" fmla="*/ 0 h 1094512"/>
                <a:gd name="connsiteX6" fmla="*/ 3533346 w 3764573"/>
                <a:gd name="connsiteY6" fmla="*/ 0 h 1094512"/>
                <a:gd name="connsiteX7" fmla="*/ 3764573 w 3764573"/>
                <a:gd name="connsiteY7" fmla="*/ 231227 h 1094512"/>
                <a:gd name="connsiteX8" fmla="*/ 3764573 w 3764573"/>
                <a:gd name="connsiteY8" fmla="*/ 863285 h 1094512"/>
                <a:gd name="connsiteX9" fmla="*/ 3533346 w 3764573"/>
                <a:gd name="connsiteY9" fmla="*/ 1094512 h 1094512"/>
                <a:gd name="connsiteX10" fmla="*/ 231227 w 3764573"/>
                <a:gd name="connsiteY10" fmla="*/ 1094512 h 1094512"/>
                <a:gd name="connsiteX11" fmla="*/ 0 w 3764573"/>
                <a:gd name="connsiteY11" fmla="*/ 863285 h 1094512"/>
                <a:gd name="connsiteX12" fmla="*/ 0 w 3764573"/>
                <a:gd name="connsiteY12" fmla="*/ 231227 h 1094512"/>
                <a:gd name="connsiteX13" fmla="*/ 231227 w 3764573"/>
                <a:gd name="connsiteY13" fmla="*/ 0 h 10945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764573" h="1094512">
                  <a:moveTo>
                    <a:pt x="254610" y="95250"/>
                  </a:moveTo>
                  <a:cubicBezTo>
                    <a:pt x="202005" y="95250"/>
                    <a:pt x="159360" y="137895"/>
                    <a:pt x="159360" y="190500"/>
                  </a:cubicBezTo>
                  <a:cubicBezTo>
                    <a:pt x="159360" y="243105"/>
                    <a:pt x="202005" y="285750"/>
                    <a:pt x="254610" y="285750"/>
                  </a:cubicBezTo>
                  <a:cubicBezTo>
                    <a:pt x="307215" y="285750"/>
                    <a:pt x="349860" y="243105"/>
                    <a:pt x="349860" y="190500"/>
                  </a:cubicBezTo>
                  <a:cubicBezTo>
                    <a:pt x="349860" y="137895"/>
                    <a:pt x="307215" y="95250"/>
                    <a:pt x="254610" y="95250"/>
                  </a:cubicBezTo>
                  <a:close/>
                  <a:moveTo>
                    <a:pt x="231227" y="0"/>
                  </a:moveTo>
                  <a:lnTo>
                    <a:pt x="3533346" y="0"/>
                  </a:lnTo>
                  <a:cubicBezTo>
                    <a:pt x="3661049" y="0"/>
                    <a:pt x="3764573" y="103524"/>
                    <a:pt x="3764573" y="231227"/>
                  </a:cubicBezTo>
                  <a:lnTo>
                    <a:pt x="3764573" y="863285"/>
                  </a:lnTo>
                  <a:cubicBezTo>
                    <a:pt x="3764573" y="990988"/>
                    <a:pt x="3661049" y="1094512"/>
                    <a:pt x="3533346" y="1094512"/>
                  </a:cubicBezTo>
                  <a:lnTo>
                    <a:pt x="231227" y="1094512"/>
                  </a:lnTo>
                  <a:cubicBezTo>
                    <a:pt x="103524" y="1094512"/>
                    <a:pt x="0" y="990988"/>
                    <a:pt x="0" y="863285"/>
                  </a:cubicBezTo>
                  <a:lnTo>
                    <a:pt x="0" y="231227"/>
                  </a:lnTo>
                  <a:cubicBezTo>
                    <a:pt x="0" y="103524"/>
                    <a:pt x="103524" y="0"/>
                    <a:pt x="231227" y="0"/>
                  </a:cubicBezTo>
                  <a:close/>
                </a:path>
              </a:pathLst>
            </a:custGeom>
            <a:solidFill>
              <a:srgbClr val="9A160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94" name="文本框 493"/>
            <p:cNvSpPr txBox="1"/>
            <p:nvPr/>
          </p:nvSpPr>
          <p:spPr>
            <a:xfrm>
              <a:off x="4881235" y="1313887"/>
              <a:ext cx="141577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 smtClean="0">
                  <a:solidFill>
                    <a:schemeClr val="bg1"/>
                  </a:solidFill>
                  <a:latin typeface="方正正粗黑简体" panose="02000000000000000000" pitchFamily="2" charset="-122"/>
                  <a:ea typeface="方正正粗黑简体" panose="02000000000000000000" pitchFamily="2" charset="-122"/>
                </a:rPr>
                <a:t>团队介绍</a:t>
              </a:r>
              <a:endParaRPr lang="zh-CN" altLang="en-US" sz="2400" dirty="0">
                <a:solidFill>
                  <a:schemeClr val="bg1"/>
                </a:solidFill>
                <a:latin typeface="方正正粗黑简体" panose="02000000000000000000" pitchFamily="2" charset="-122"/>
                <a:ea typeface="方正正粗黑简体" panose="02000000000000000000" pitchFamily="2" charset="-122"/>
              </a:endParaRP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71531" y="2628266"/>
            <a:ext cx="8010838" cy="39993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1553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291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5E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91" name="图片 290"/>
          <p:cNvPicPr>
            <a:picLocks noChangeAspect="1"/>
          </p:cNvPicPr>
          <p:nvPr/>
        </p:nvPicPr>
        <p:blipFill rotWithShape="1">
          <a:blip r:embed="rId2"/>
          <a:srcRect l="16674" t="12191" r="16913" b="20533"/>
          <a:stretch/>
        </p:blipFill>
        <p:spPr>
          <a:xfrm>
            <a:off x="-57150" y="-57149"/>
            <a:ext cx="12268200" cy="6915150"/>
          </a:xfrm>
          <a:prstGeom prst="rect">
            <a:avLst/>
          </a:prstGeom>
        </p:spPr>
      </p:pic>
      <p:sp>
        <p:nvSpPr>
          <p:cNvPr id="8" name="Rectangle 5"/>
          <p:cNvSpPr>
            <a:spLocks noChangeArrowheads="1"/>
          </p:cNvSpPr>
          <p:nvPr/>
        </p:nvSpPr>
        <p:spPr bwMode="auto">
          <a:xfrm>
            <a:off x="1163638" y="0"/>
            <a:ext cx="9828212" cy="685800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Rectangle 5"/>
          <p:cNvSpPr>
            <a:spLocks noChangeArrowheads="1"/>
          </p:cNvSpPr>
          <p:nvPr/>
        </p:nvSpPr>
        <p:spPr bwMode="auto">
          <a:xfrm>
            <a:off x="2162629" y="1955800"/>
            <a:ext cx="1901372" cy="3462337"/>
          </a:xfrm>
          <a:prstGeom prst="rect">
            <a:avLst/>
          </a:prstGeom>
          <a:solidFill>
            <a:srgbClr val="9A1608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Rectangle 6"/>
          <p:cNvSpPr>
            <a:spLocks noChangeArrowheads="1"/>
          </p:cNvSpPr>
          <p:nvPr/>
        </p:nvSpPr>
        <p:spPr bwMode="auto">
          <a:xfrm>
            <a:off x="2060576" y="1955800"/>
            <a:ext cx="2003425" cy="3462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Rectangle 7"/>
          <p:cNvSpPr>
            <a:spLocks noChangeArrowheads="1"/>
          </p:cNvSpPr>
          <p:nvPr/>
        </p:nvSpPr>
        <p:spPr bwMode="auto">
          <a:xfrm>
            <a:off x="2162629" y="1955799"/>
            <a:ext cx="1901372" cy="114301"/>
          </a:xfrm>
          <a:prstGeom prst="rect">
            <a:avLst/>
          </a:prstGeom>
          <a:solidFill>
            <a:srgbClr val="F3291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Rectangle 8"/>
          <p:cNvSpPr>
            <a:spLocks noChangeArrowheads="1"/>
          </p:cNvSpPr>
          <p:nvPr/>
        </p:nvSpPr>
        <p:spPr bwMode="auto">
          <a:xfrm>
            <a:off x="2060576" y="1955800"/>
            <a:ext cx="2003425" cy="11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Rectangle 9"/>
          <p:cNvSpPr>
            <a:spLocks noChangeArrowheads="1"/>
          </p:cNvSpPr>
          <p:nvPr/>
        </p:nvSpPr>
        <p:spPr bwMode="auto">
          <a:xfrm>
            <a:off x="4146551" y="1955798"/>
            <a:ext cx="1949449" cy="3440112"/>
          </a:xfrm>
          <a:prstGeom prst="rect">
            <a:avLst/>
          </a:prstGeom>
          <a:solidFill>
            <a:srgbClr val="9A1608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Rectangle 10"/>
          <p:cNvSpPr>
            <a:spLocks noChangeArrowheads="1"/>
          </p:cNvSpPr>
          <p:nvPr/>
        </p:nvSpPr>
        <p:spPr bwMode="auto">
          <a:xfrm>
            <a:off x="4146551" y="1978025"/>
            <a:ext cx="2014538" cy="3440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Rectangle 11"/>
          <p:cNvSpPr>
            <a:spLocks noChangeArrowheads="1"/>
          </p:cNvSpPr>
          <p:nvPr/>
        </p:nvSpPr>
        <p:spPr bwMode="auto">
          <a:xfrm>
            <a:off x="4146551" y="1955799"/>
            <a:ext cx="1949449" cy="131763"/>
          </a:xfrm>
          <a:prstGeom prst="rect">
            <a:avLst/>
          </a:prstGeom>
          <a:solidFill>
            <a:srgbClr val="F3291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Rectangle 12"/>
          <p:cNvSpPr>
            <a:spLocks noChangeArrowheads="1"/>
          </p:cNvSpPr>
          <p:nvPr/>
        </p:nvSpPr>
        <p:spPr bwMode="auto">
          <a:xfrm>
            <a:off x="4146551" y="1978025"/>
            <a:ext cx="2009775" cy="109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Rectangle 13"/>
          <p:cNvSpPr>
            <a:spLocks noChangeArrowheads="1"/>
          </p:cNvSpPr>
          <p:nvPr/>
        </p:nvSpPr>
        <p:spPr bwMode="auto">
          <a:xfrm>
            <a:off x="6230938" y="1978025"/>
            <a:ext cx="2005013" cy="3440112"/>
          </a:xfrm>
          <a:prstGeom prst="rect">
            <a:avLst/>
          </a:prstGeom>
          <a:solidFill>
            <a:srgbClr val="9A1608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Rectangle 14"/>
          <p:cNvSpPr>
            <a:spLocks noChangeArrowheads="1"/>
          </p:cNvSpPr>
          <p:nvPr/>
        </p:nvSpPr>
        <p:spPr bwMode="auto">
          <a:xfrm>
            <a:off x="6230938" y="1978025"/>
            <a:ext cx="2005013" cy="3440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Rectangle 15"/>
          <p:cNvSpPr>
            <a:spLocks noChangeArrowheads="1"/>
          </p:cNvSpPr>
          <p:nvPr/>
        </p:nvSpPr>
        <p:spPr bwMode="auto">
          <a:xfrm>
            <a:off x="6230938" y="1978025"/>
            <a:ext cx="2005013" cy="109537"/>
          </a:xfrm>
          <a:prstGeom prst="rect">
            <a:avLst/>
          </a:prstGeom>
          <a:solidFill>
            <a:srgbClr val="F3291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" name="Rectangle 16"/>
          <p:cNvSpPr>
            <a:spLocks noChangeArrowheads="1"/>
          </p:cNvSpPr>
          <p:nvPr/>
        </p:nvSpPr>
        <p:spPr bwMode="auto">
          <a:xfrm>
            <a:off x="6230938" y="1978025"/>
            <a:ext cx="2005013" cy="109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Rectangle 17"/>
          <p:cNvSpPr>
            <a:spLocks noChangeArrowheads="1"/>
          </p:cNvSpPr>
          <p:nvPr/>
        </p:nvSpPr>
        <p:spPr bwMode="auto">
          <a:xfrm>
            <a:off x="8312151" y="1978025"/>
            <a:ext cx="1814513" cy="3440112"/>
          </a:xfrm>
          <a:prstGeom prst="rect">
            <a:avLst/>
          </a:prstGeom>
          <a:solidFill>
            <a:srgbClr val="9A1608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Rectangle 18"/>
          <p:cNvSpPr>
            <a:spLocks noChangeArrowheads="1"/>
          </p:cNvSpPr>
          <p:nvPr/>
        </p:nvSpPr>
        <p:spPr bwMode="auto">
          <a:xfrm>
            <a:off x="8312151" y="1978025"/>
            <a:ext cx="1814513" cy="3440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Rectangle 19"/>
          <p:cNvSpPr>
            <a:spLocks noChangeArrowheads="1"/>
          </p:cNvSpPr>
          <p:nvPr/>
        </p:nvSpPr>
        <p:spPr bwMode="auto">
          <a:xfrm>
            <a:off x="8312151" y="1978025"/>
            <a:ext cx="1814513" cy="109537"/>
          </a:xfrm>
          <a:prstGeom prst="rect">
            <a:avLst/>
          </a:prstGeom>
          <a:solidFill>
            <a:srgbClr val="F3291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Rectangle 20"/>
          <p:cNvSpPr>
            <a:spLocks noChangeArrowheads="1"/>
          </p:cNvSpPr>
          <p:nvPr/>
        </p:nvSpPr>
        <p:spPr bwMode="auto">
          <a:xfrm>
            <a:off x="8312151" y="1978025"/>
            <a:ext cx="1814513" cy="109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9" name="组合 28"/>
          <p:cNvGrpSpPr/>
          <p:nvPr/>
        </p:nvGrpSpPr>
        <p:grpSpPr>
          <a:xfrm>
            <a:off x="2889067" y="2314575"/>
            <a:ext cx="379413" cy="282575"/>
            <a:chOff x="2894013" y="2314575"/>
            <a:chExt cx="379413" cy="282575"/>
          </a:xfrm>
          <a:solidFill>
            <a:schemeClr val="bg1"/>
          </a:solidFill>
        </p:grpSpPr>
        <p:sp>
          <p:nvSpPr>
            <p:cNvPr id="26" name="Freeform 21"/>
            <p:cNvSpPr>
              <a:spLocks noEditPoints="1"/>
            </p:cNvSpPr>
            <p:nvPr/>
          </p:nvSpPr>
          <p:spPr bwMode="auto">
            <a:xfrm>
              <a:off x="2894013" y="2314575"/>
              <a:ext cx="206375" cy="282575"/>
            </a:xfrm>
            <a:custGeom>
              <a:avLst/>
              <a:gdLst>
                <a:gd name="T0" fmla="*/ 19 w 38"/>
                <a:gd name="T1" fmla="*/ 43 h 52"/>
                <a:gd name="T2" fmla="*/ 12 w 38"/>
                <a:gd name="T3" fmla="*/ 26 h 52"/>
                <a:gd name="T4" fmla="*/ 19 w 38"/>
                <a:gd name="T5" fmla="*/ 9 h 52"/>
                <a:gd name="T6" fmla="*/ 26 w 38"/>
                <a:gd name="T7" fmla="*/ 26 h 52"/>
                <a:gd name="T8" fmla="*/ 19 w 38"/>
                <a:gd name="T9" fmla="*/ 43 h 52"/>
                <a:gd name="T10" fmla="*/ 19 w 38"/>
                <a:gd name="T11" fmla="*/ 0 h 52"/>
                <a:gd name="T12" fmla="*/ 0 w 38"/>
                <a:gd name="T13" fmla="*/ 26 h 52"/>
                <a:gd name="T14" fmla="*/ 19 w 38"/>
                <a:gd name="T15" fmla="*/ 52 h 52"/>
                <a:gd name="T16" fmla="*/ 38 w 38"/>
                <a:gd name="T17" fmla="*/ 26 h 52"/>
                <a:gd name="T18" fmla="*/ 19 w 38"/>
                <a:gd name="T19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8" h="52">
                  <a:moveTo>
                    <a:pt x="19" y="43"/>
                  </a:moveTo>
                  <a:cubicBezTo>
                    <a:pt x="15" y="43"/>
                    <a:pt x="12" y="38"/>
                    <a:pt x="12" y="26"/>
                  </a:cubicBezTo>
                  <a:cubicBezTo>
                    <a:pt x="12" y="14"/>
                    <a:pt x="15" y="9"/>
                    <a:pt x="19" y="9"/>
                  </a:cubicBezTo>
                  <a:cubicBezTo>
                    <a:pt x="24" y="9"/>
                    <a:pt x="26" y="15"/>
                    <a:pt x="26" y="26"/>
                  </a:cubicBezTo>
                  <a:cubicBezTo>
                    <a:pt x="26" y="38"/>
                    <a:pt x="24" y="43"/>
                    <a:pt x="19" y="43"/>
                  </a:cubicBezTo>
                  <a:moveTo>
                    <a:pt x="19" y="0"/>
                  </a:moveTo>
                  <a:cubicBezTo>
                    <a:pt x="6" y="0"/>
                    <a:pt x="0" y="12"/>
                    <a:pt x="0" y="26"/>
                  </a:cubicBezTo>
                  <a:cubicBezTo>
                    <a:pt x="0" y="41"/>
                    <a:pt x="6" y="52"/>
                    <a:pt x="19" y="52"/>
                  </a:cubicBezTo>
                  <a:cubicBezTo>
                    <a:pt x="32" y="52"/>
                    <a:pt x="38" y="42"/>
                    <a:pt x="38" y="26"/>
                  </a:cubicBezTo>
                  <a:cubicBezTo>
                    <a:pt x="38" y="12"/>
                    <a:pt x="33" y="0"/>
                    <a:pt x="1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auto">
            <a:xfrm>
              <a:off x="3149601" y="2320925"/>
              <a:ext cx="123825" cy="276225"/>
            </a:xfrm>
            <a:custGeom>
              <a:avLst/>
              <a:gdLst>
                <a:gd name="T0" fmla="*/ 78 w 78"/>
                <a:gd name="T1" fmla="*/ 0 h 174"/>
                <a:gd name="T2" fmla="*/ 47 w 78"/>
                <a:gd name="T3" fmla="*/ 0 h 174"/>
                <a:gd name="T4" fmla="*/ 0 w 78"/>
                <a:gd name="T5" fmla="*/ 20 h 174"/>
                <a:gd name="T6" fmla="*/ 7 w 78"/>
                <a:gd name="T7" fmla="*/ 51 h 174"/>
                <a:gd name="T8" fmla="*/ 41 w 78"/>
                <a:gd name="T9" fmla="*/ 34 h 174"/>
                <a:gd name="T10" fmla="*/ 41 w 78"/>
                <a:gd name="T11" fmla="*/ 34 h 174"/>
                <a:gd name="T12" fmla="*/ 41 w 78"/>
                <a:gd name="T13" fmla="*/ 174 h 174"/>
                <a:gd name="T14" fmla="*/ 78 w 78"/>
                <a:gd name="T15" fmla="*/ 174 h 174"/>
                <a:gd name="T16" fmla="*/ 78 w 78"/>
                <a:gd name="T17" fmla="*/ 0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8" h="174">
                  <a:moveTo>
                    <a:pt x="78" y="0"/>
                  </a:moveTo>
                  <a:lnTo>
                    <a:pt x="47" y="0"/>
                  </a:lnTo>
                  <a:lnTo>
                    <a:pt x="0" y="20"/>
                  </a:lnTo>
                  <a:lnTo>
                    <a:pt x="7" y="51"/>
                  </a:lnTo>
                  <a:lnTo>
                    <a:pt x="41" y="34"/>
                  </a:lnTo>
                  <a:lnTo>
                    <a:pt x="41" y="34"/>
                  </a:lnTo>
                  <a:lnTo>
                    <a:pt x="41" y="174"/>
                  </a:lnTo>
                  <a:lnTo>
                    <a:pt x="78" y="174"/>
                  </a:lnTo>
                  <a:lnTo>
                    <a:pt x="7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23"/>
            <p:cNvSpPr>
              <a:spLocks/>
            </p:cNvSpPr>
            <p:nvPr/>
          </p:nvSpPr>
          <p:spPr bwMode="auto">
            <a:xfrm>
              <a:off x="3149601" y="2320925"/>
              <a:ext cx="123825" cy="276225"/>
            </a:xfrm>
            <a:custGeom>
              <a:avLst/>
              <a:gdLst>
                <a:gd name="T0" fmla="*/ 78 w 78"/>
                <a:gd name="T1" fmla="*/ 0 h 174"/>
                <a:gd name="T2" fmla="*/ 47 w 78"/>
                <a:gd name="T3" fmla="*/ 0 h 174"/>
                <a:gd name="T4" fmla="*/ 0 w 78"/>
                <a:gd name="T5" fmla="*/ 20 h 174"/>
                <a:gd name="T6" fmla="*/ 7 w 78"/>
                <a:gd name="T7" fmla="*/ 51 h 174"/>
                <a:gd name="T8" fmla="*/ 41 w 78"/>
                <a:gd name="T9" fmla="*/ 34 h 174"/>
                <a:gd name="T10" fmla="*/ 41 w 78"/>
                <a:gd name="T11" fmla="*/ 34 h 174"/>
                <a:gd name="T12" fmla="*/ 41 w 78"/>
                <a:gd name="T13" fmla="*/ 174 h 174"/>
                <a:gd name="T14" fmla="*/ 78 w 78"/>
                <a:gd name="T15" fmla="*/ 174 h 174"/>
                <a:gd name="T16" fmla="*/ 78 w 78"/>
                <a:gd name="T17" fmla="*/ 0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8" h="174">
                  <a:moveTo>
                    <a:pt x="78" y="0"/>
                  </a:moveTo>
                  <a:lnTo>
                    <a:pt x="47" y="0"/>
                  </a:lnTo>
                  <a:lnTo>
                    <a:pt x="0" y="20"/>
                  </a:lnTo>
                  <a:lnTo>
                    <a:pt x="7" y="51"/>
                  </a:lnTo>
                  <a:lnTo>
                    <a:pt x="41" y="34"/>
                  </a:lnTo>
                  <a:lnTo>
                    <a:pt x="41" y="34"/>
                  </a:lnTo>
                  <a:lnTo>
                    <a:pt x="41" y="174"/>
                  </a:lnTo>
                  <a:lnTo>
                    <a:pt x="78" y="174"/>
                  </a:lnTo>
                  <a:lnTo>
                    <a:pt x="78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cxnSp>
        <p:nvCxnSpPr>
          <p:cNvPr id="32" name="直接箭头连接符 31"/>
          <p:cNvCxnSpPr/>
          <p:nvPr/>
        </p:nvCxnSpPr>
        <p:spPr>
          <a:xfrm>
            <a:off x="3240699" y="-46883"/>
            <a:ext cx="0" cy="1256244"/>
          </a:xfrm>
          <a:prstGeom prst="straightConnector1">
            <a:avLst/>
          </a:prstGeom>
          <a:ln w="47625">
            <a:solidFill>
              <a:schemeClr val="bg2">
                <a:lumMod val="25000"/>
                <a:alpha val="64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箭头连接符 32"/>
          <p:cNvCxnSpPr/>
          <p:nvPr/>
        </p:nvCxnSpPr>
        <p:spPr>
          <a:xfrm>
            <a:off x="5070521" y="-68683"/>
            <a:ext cx="6304" cy="1649833"/>
          </a:xfrm>
          <a:prstGeom prst="straightConnector1">
            <a:avLst/>
          </a:prstGeom>
          <a:ln w="47625">
            <a:solidFill>
              <a:schemeClr val="bg2">
                <a:lumMod val="25000"/>
                <a:alpha val="64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0" name="组合 49"/>
          <p:cNvGrpSpPr/>
          <p:nvPr/>
        </p:nvGrpSpPr>
        <p:grpSpPr>
          <a:xfrm>
            <a:off x="9000331" y="2311569"/>
            <a:ext cx="441325" cy="295733"/>
            <a:chOff x="7351713" y="3325813"/>
            <a:chExt cx="307976" cy="206375"/>
          </a:xfrm>
        </p:grpSpPr>
        <p:sp>
          <p:nvSpPr>
            <p:cNvPr id="42" name="Freeform 27"/>
            <p:cNvSpPr>
              <a:spLocks noEditPoints="1"/>
            </p:cNvSpPr>
            <p:nvPr/>
          </p:nvSpPr>
          <p:spPr bwMode="auto">
            <a:xfrm>
              <a:off x="7351713" y="3325813"/>
              <a:ext cx="142875" cy="206375"/>
            </a:xfrm>
            <a:custGeom>
              <a:avLst/>
              <a:gdLst>
                <a:gd name="T0" fmla="*/ 19 w 38"/>
                <a:gd name="T1" fmla="*/ 43 h 52"/>
                <a:gd name="T2" fmla="*/ 11 w 38"/>
                <a:gd name="T3" fmla="*/ 26 h 52"/>
                <a:gd name="T4" fmla="*/ 19 w 38"/>
                <a:gd name="T5" fmla="*/ 9 h 52"/>
                <a:gd name="T6" fmla="*/ 26 w 38"/>
                <a:gd name="T7" fmla="*/ 26 h 52"/>
                <a:gd name="T8" fmla="*/ 19 w 38"/>
                <a:gd name="T9" fmla="*/ 43 h 52"/>
                <a:gd name="T10" fmla="*/ 19 w 38"/>
                <a:gd name="T11" fmla="*/ 0 h 52"/>
                <a:gd name="T12" fmla="*/ 0 w 38"/>
                <a:gd name="T13" fmla="*/ 26 h 52"/>
                <a:gd name="T14" fmla="*/ 18 w 38"/>
                <a:gd name="T15" fmla="*/ 52 h 52"/>
                <a:gd name="T16" fmla="*/ 38 w 38"/>
                <a:gd name="T17" fmla="*/ 26 h 52"/>
                <a:gd name="T18" fmla="*/ 19 w 38"/>
                <a:gd name="T19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8" h="52">
                  <a:moveTo>
                    <a:pt x="19" y="43"/>
                  </a:moveTo>
                  <a:cubicBezTo>
                    <a:pt x="14" y="43"/>
                    <a:pt x="11" y="38"/>
                    <a:pt x="11" y="26"/>
                  </a:cubicBezTo>
                  <a:cubicBezTo>
                    <a:pt x="11" y="14"/>
                    <a:pt x="14" y="9"/>
                    <a:pt x="19" y="9"/>
                  </a:cubicBezTo>
                  <a:cubicBezTo>
                    <a:pt x="23" y="9"/>
                    <a:pt x="26" y="15"/>
                    <a:pt x="26" y="26"/>
                  </a:cubicBezTo>
                  <a:cubicBezTo>
                    <a:pt x="26" y="38"/>
                    <a:pt x="23" y="43"/>
                    <a:pt x="19" y="43"/>
                  </a:cubicBezTo>
                  <a:moveTo>
                    <a:pt x="19" y="0"/>
                  </a:moveTo>
                  <a:cubicBezTo>
                    <a:pt x="6" y="0"/>
                    <a:pt x="0" y="12"/>
                    <a:pt x="0" y="26"/>
                  </a:cubicBezTo>
                  <a:cubicBezTo>
                    <a:pt x="0" y="41"/>
                    <a:pt x="5" y="52"/>
                    <a:pt x="18" y="52"/>
                  </a:cubicBezTo>
                  <a:cubicBezTo>
                    <a:pt x="31" y="52"/>
                    <a:pt x="38" y="42"/>
                    <a:pt x="38" y="26"/>
                  </a:cubicBezTo>
                  <a:cubicBezTo>
                    <a:pt x="38" y="12"/>
                    <a:pt x="32" y="0"/>
                    <a:pt x="19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28"/>
            <p:cNvSpPr>
              <a:spLocks noEditPoints="1"/>
            </p:cNvSpPr>
            <p:nvPr/>
          </p:nvSpPr>
          <p:spPr bwMode="auto">
            <a:xfrm>
              <a:off x="7508876" y="3330576"/>
              <a:ext cx="150813" cy="196850"/>
            </a:xfrm>
            <a:custGeom>
              <a:avLst/>
              <a:gdLst>
                <a:gd name="T0" fmla="*/ 11 w 40"/>
                <a:gd name="T1" fmla="*/ 30 h 50"/>
                <a:gd name="T2" fmla="*/ 11 w 40"/>
                <a:gd name="T3" fmla="*/ 29 h 50"/>
                <a:gd name="T4" fmla="*/ 18 w 40"/>
                <a:gd name="T5" fmla="*/ 18 h 50"/>
                <a:gd name="T6" fmla="*/ 22 w 40"/>
                <a:gd name="T7" fmla="*/ 9 h 50"/>
                <a:gd name="T8" fmla="*/ 23 w 40"/>
                <a:gd name="T9" fmla="*/ 9 h 50"/>
                <a:gd name="T10" fmla="*/ 22 w 40"/>
                <a:gd name="T11" fmla="*/ 18 h 50"/>
                <a:gd name="T12" fmla="*/ 22 w 40"/>
                <a:gd name="T13" fmla="*/ 30 h 50"/>
                <a:gd name="T14" fmla="*/ 11 w 40"/>
                <a:gd name="T15" fmla="*/ 30 h 50"/>
                <a:gd name="T16" fmla="*/ 34 w 40"/>
                <a:gd name="T17" fmla="*/ 0 h 50"/>
                <a:gd name="T18" fmla="*/ 19 w 40"/>
                <a:gd name="T19" fmla="*/ 0 h 50"/>
                <a:gd name="T20" fmla="*/ 0 w 40"/>
                <a:gd name="T21" fmla="*/ 31 h 50"/>
                <a:gd name="T22" fmla="*/ 0 w 40"/>
                <a:gd name="T23" fmla="*/ 38 h 50"/>
                <a:gd name="T24" fmla="*/ 22 w 40"/>
                <a:gd name="T25" fmla="*/ 38 h 50"/>
                <a:gd name="T26" fmla="*/ 22 w 40"/>
                <a:gd name="T27" fmla="*/ 50 h 50"/>
                <a:gd name="T28" fmla="*/ 34 w 40"/>
                <a:gd name="T29" fmla="*/ 50 h 50"/>
                <a:gd name="T30" fmla="*/ 34 w 40"/>
                <a:gd name="T31" fmla="*/ 38 h 50"/>
                <a:gd name="T32" fmla="*/ 40 w 40"/>
                <a:gd name="T33" fmla="*/ 38 h 50"/>
                <a:gd name="T34" fmla="*/ 40 w 40"/>
                <a:gd name="T35" fmla="*/ 30 h 50"/>
                <a:gd name="T36" fmla="*/ 34 w 40"/>
                <a:gd name="T37" fmla="*/ 30 h 50"/>
                <a:gd name="T38" fmla="*/ 34 w 40"/>
                <a:gd name="T39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0" h="50">
                  <a:moveTo>
                    <a:pt x="11" y="30"/>
                  </a:moveTo>
                  <a:cubicBezTo>
                    <a:pt x="11" y="29"/>
                    <a:pt x="11" y="29"/>
                    <a:pt x="11" y="29"/>
                  </a:cubicBezTo>
                  <a:cubicBezTo>
                    <a:pt x="18" y="18"/>
                    <a:pt x="18" y="18"/>
                    <a:pt x="18" y="18"/>
                  </a:cubicBezTo>
                  <a:cubicBezTo>
                    <a:pt x="19" y="15"/>
                    <a:pt x="21" y="12"/>
                    <a:pt x="22" y="9"/>
                  </a:cubicBezTo>
                  <a:cubicBezTo>
                    <a:pt x="23" y="9"/>
                    <a:pt x="23" y="9"/>
                    <a:pt x="23" y="9"/>
                  </a:cubicBezTo>
                  <a:cubicBezTo>
                    <a:pt x="23" y="12"/>
                    <a:pt x="22" y="15"/>
                    <a:pt x="22" y="18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11" y="30"/>
                    <a:pt x="11" y="30"/>
                    <a:pt x="11" y="30"/>
                  </a:cubicBezTo>
                  <a:moveTo>
                    <a:pt x="34" y="0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22" y="38"/>
                    <a:pt x="22" y="38"/>
                    <a:pt x="22" y="38"/>
                  </a:cubicBezTo>
                  <a:cubicBezTo>
                    <a:pt x="22" y="50"/>
                    <a:pt x="22" y="50"/>
                    <a:pt x="22" y="50"/>
                  </a:cubicBezTo>
                  <a:cubicBezTo>
                    <a:pt x="34" y="50"/>
                    <a:pt x="34" y="50"/>
                    <a:pt x="34" y="50"/>
                  </a:cubicBezTo>
                  <a:cubicBezTo>
                    <a:pt x="34" y="38"/>
                    <a:pt x="34" y="38"/>
                    <a:pt x="34" y="38"/>
                  </a:cubicBezTo>
                  <a:cubicBezTo>
                    <a:pt x="40" y="38"/>
                    <a:pt x="40" y="38"/>
                    <a:pt x="40" y="38"/>
                  </a:cubicBezTo>
                  <a:cubicBezTo>
                    <a:pt x="40" y="30"/>
                    <a:pt x="40" y="30"/>
                    <a:pt x="40" y="30"/>
                  </a:cubicBezTo>
                  <a:cubicBezTo>
                    <a:pt x="34" y="30"/>
                    <a:pt x="34" y="30"/>
                    <a:pt x="34" y="30"/>
                  </a:cubicBezTo>
                  <a:cubicBezTo>
                    <a:pt x="34" y="0"/>
                    <a:pt x="34" y="0"/>
                    <a:pt x="34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7016322" y="2311569"/>
            <a:ext cx="410798" cy="285581"/>
            <a:chOff x="5940426" y="3325813"/>
            <a:chExt cx="296863" cy="206375"/>
          </a:xfrm>
        </p:grpSpPr>
        <p:sp>
          <p:nvSpPr>
            <p:cNvPr id="44" name="Freeform 29"/>
            <p:cNvSpPr>
              <a:spLocks noEditPoints="1"/>
            </p:cNvSpPr>
            <p:nvPr/>
          </p:nvSpPr>
          <p:spPr bwMode="auto">
            <a:xfrm>
              <a:off x="5940426" y="3325813"/>
              <a:ext cx="142875" cy="206375"/>
            </a:xfrm>
            <a:custGeom>
              <a:avLst/>
              <a:gdLst>
                <a:gd name="T0" fmla="*/ 19 w 38"/>
                <a:gd name="T1" fmla="*/ 43 h 52"/>
                <a:gd name="T2" fmla="*/ 12 w 38"/>
                <a:gd name="T3" fmla="*/ 26 h 52"/>
                <a:gd name="T4" fmla="*/ 19 w 38"/>
                <a:gd name="T5" fmla="*/ 9 h 52"/>
                <a:gd name="T6" fmla="*/ 26 w 38"/>
                <a:gd name="T7" fmla="*/ 26 h 52"/>
                <a:gd name="T8" fmla="*/ 19 w 38"/>
                <a:gd name="T9" fmla="*/ 43 h 52"/>
                <a:gd name="T10" fmla="*/ 19 w 38"/>
                <a:gd name="T11" fmla="*/ 0 h 52"/>
                <a:gd name="T12" fmla="*/ 0 w 38"/>
                <a:gd name="T13" fmla="*/ 26 h 52"/>
                <a:gd name="T14" fmla="*/ 19 w 38"/>
                <a:gd name="T15" fmla="*/ 52 h 52"/>
                <a:gd name="T16" fmla="*/ 38 w 38"/>
                <a:gd name="T17" fmla="*/ 26 h 52"/>
                <a:gd name="T18" fmla="*/ 19 w 38"/>
                <a:gd name="T19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8" h="52">
                  <a:moveTo>
                    <a:pt x="19" y="43"/>
                  </a:moveTo>
                  <a:cubicBezTo>
                    <a:pt x="15" y="43"/>
                    <a:pt x="12" y="38"/>
                    <a:pt x="12" y="26"/>
                  </a:cubicBezTo>
                  <a:cubicBezTo>
                    <a:pt x="12" y="14"/>
                    <a:pt x="15" y="9"/>
                    <a:pt x="19" y="9"/>
                  </a:cubicBezTo>
                  <a:cubicBezTo>
                    <a:pt x="24" y="9"/>
                    <a:pt x="26" y="15"/>
                    <a:pt x="26" y="26"/>
                  </a:cubicBezTo>
                  <a:cubicBezTo>
                    <a:pt x="26" y="38"/>
                    <a:pt x="24" y="43"/>
                    <a:pt x="19" y="43"/>
                  </a:cubicBezTo>
                  <a:moveTo>
                    <a:pt x="19" y="0"/>
                  </a:moveTo>
                  <a:cubicBezTo>
                    <a:pt x="6" y="0"/>
                    <a:pt x="0" y="12"/>
                    <a:pt x="0" y="26"/>
                  </a:cubicBezTo>
                  <a:cubicBezTo>
                    <a:pt x="0" y="41"/>
                    <a:pt x="6" y="52"/>
                    <a:pt x="19" y="52"/>
                  </a:cubicBezTo>
                  <a:cubicBezTo>
                    <a:pt x="32" y="52"/>
                    <a:pt x="38" y="42"/>
                    <a:pt x="38" y="26"/>
                  </a:cubicBezTo>
                  <a:cubicBezTo>
                    <a:pt x="38" y="12"/>
                    <a:pt x="33" y="0"/>
                    <a:pt x="19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30"/>
            <p:cNvSpPr>
              <a:spLocks/>
            </p:cNvSpPr>
            <p:nvPr/>
          </p:nvSpPr>
          <p:spPr bwMode="auto">
            <a:xfrm>
              <a:off x="6102351" y="3325813"/>
              <a:ext cx="134938" cy="206375"/>
            </a:xfrm>
            <a:custGeom>
              <a:avLst/>
              <a:gdLst>
                <a:gd name="T0" fmla="*/ 18 w 36"/>
                <a:gd name="T1" fmla="*/ 0 h 52"/>
                <a:gd name="T2" fmla="*/ 2 w 36"/>
                <a:gd name="T3" fmla="*/ 4 h 52"/>
                <a:gd name="T4" fmla="*/ 5 w 36"/>
                <a:gd name="T5" fmla="*/ 12 h 52"/>
                <a:gd name="T6" fmla="*/ 15 w 36"/>
                <a:gd name="T7" fmla="*/ 9 h 52"/>
                <a:gd name="T8" fmla="*/ 23 w 36"/>
                <a:gd name="T9" fmla="*/ 15 h 52"/>
                <a:gd name="T10" fmla="*/ 14 w 36"/>
                <a:gd name="T11" fmla="*/ 21 h 52"/>
                <a:gd name="T12" fmla="*/ 9 w 36"/>
                <a:gd name="T13" fmla="*/ 21 h 52"/>
                <a:gd name="T14" fmla="*/ 9 w 36"/>
                <a:gd name="T15" fmla="*/ 29 h 52"/>
                <a:gd name="T16" fmla="*/ 14 w 36"/>
                <a:gd name="T17" fmla="*/ 29 h 52"/>
                <a:gd name="T18" fmla="*/ 24 w 36"/>
                <a:gd name="T19" fmla="*/ 36 h 52"/>
                <a:gd name="T20" fmla="*/ 15 w 36"/>
                <a:gd name="T21" fmla="*/ 43 h 52"/>
                <a:gd name="T22" fmla="*/ 3 w 36"/>
                <a:gd name="T23" fmla="*/ 40 h 52"/>
                <a:gd name="T24" fmla="*/ 0 w 36"/>
                <a:gd name="T25" fmla="*/ 49 h 52"/>
                <a:gd name="T26" fmla="*/ 16 w 36"/>
                <a:gd name="T27" fmla="*/ 52 h 52"/>
                <a:gd name="T28" fmla="*/ 36 w 36"/>
                <a:gd name="T29" fmla="*/ 37 h 52"/>
                <a:gd name="T30" fmla="*/ 25 w 36"/>
                <a:gd name="T31" fmla="*/ 25 h 52"/>
                <a:gd name="T32" fmla="*/ 25 w 36"/>
                <a:gd name="T33" fmla="*/ 24 h 52"/>
                <a:gd name="T34" fmla="*/ 35 w 36"/>
                <a:gd name="T35" fmla="*/ 13 h 52"/>
                <a:gd name="T36" fmla="*/ 18 w 36"/>
                <a:gd name="T37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6" h="52">
                  <a:moveTo>
                    <a:pt x="18" y="0"/>
                  </a:moveTo>
                  <a:cubicBezTo>
                    <a:pt x="11" y="0"/>
                    <a:pt x="5" y="2"/>
                    <a:pt x="2" y="4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7" y="11"/>
                    <a:pt x="11" y="9"/>
                    <a:pt x="15" y="9"/>
                  </a:cubicBezTo>
                  <a:cubicBezTo>
                    <a:pt x="20" y="9"/>
                    <a:pt x="23" y="12"/>
                    <a:pt x="23" y="15"/>
                  </a:cubicBezTo>
                  <a:cubicBezTo>
                    <a:pt x="23" y="19"/>
                    <a:pt x="18" y="21"/>
                    <a:pt x="14" y="21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9" y="29"/>
                    <a:pt x="9" y="29"/>
                    <a:pt x="9" y="29"/>
                  </a:cubicBezTo>
                  <a:cubicBezTo>
                    <a:pt x="14" y="29"/>
                    <a:pt x="14" y="29"/>
                    <a:pt x="14" y="29"/>
                  </a:cubicBezTo>
                  <a:cubicBezTo>
                    <a:pt x="19" y="29"/>
                    <a:pt x="24" y="31"/>
                    <a:pt x="24" y="36"/>
                  </a:cubicBezTo>
                  <a:cubicBezTo>
                    <a:pt x="24" y="40"/>
                    <a:pt x="21" y="43"/>
                    <a:pt x="15" y="43"/>
                  </a:cubicBezTo>
                  <a:cubicBezTo>
                    <a:pt x="10" y="43"/>
                    <a:pt x="5" y="41"/>
                    <a:pt x="3" y="40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3" y="51"/>
                    <a:pt x="9" y="52"/>
                    <a:pt x="16" y="52"/>
                  </a:cubicBezTo>
                  <a:cubicBezTo>
                    <a:pt x="28" y="52"/>
                    <a:pt x="36" y="46"/>
                    <a:pt x="36" y="37"/>
                  </a:cubicBezTo>
                  <a:cubicBezTo>
                    <a:pt x="36" y="30"/>
                    <a:pt x="31" y="26"/>
                    <a:pt x="25" y="25"/>
                  </a:cubicBezTo>
                  <a:cubicBezTo>
                    <a:pt x="25" y="24"/>
                    <a:pt x="25" y="24"/>
                    <a:pt x="25" y="24"/>
                  </a:cubicBezTo>
                  <a:cubicBezTo>
                    <a:pt x="31" y="22"/>
                    <a:pt x="35" y="18"/>
                    <a:pt x="35" y="13"/>
                  </a:cubicBezTo>
                  <a:cubicBezTo>
                    <a:pt x="35" y="6"/>
                    <a:pt x="29" y="0"/>
                    <a:pt x="18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4860132" y="2317819"/>
            <a:ext cx="411954" cy="283355"/>
            <a:chOff x="4529138" y="3325813"/>
            <a:chExt cx="300038" cy="206375"/>
          </a:xfrm>
        </p:grpSpPr>
        <p:sp>
          <p:nvSpPr>
            <p:cNvPr id="46" name="Freeform 31"/>
            <p:cNvSpPr>
              <a:spLocks noEditPoints="1"/>
            </p:cNvSpPr>
            <p:nvPr/>
          </p:nvSpPr>
          <p:spPr bwMode="auto">
            <a:xfrm>
              <a:off x="4529138" y="3325813"/>
              <a:ext cx="142875" cy="206375"/>
            </a:xfrm>
            <a:custGeom>
              <a:avLst/>
              <a:gdLst>
                <a:gd name="T0" fmla="*/ 19 w 38"/>
                <a:gd name="T1" fmla="*/ 43 h 52"/>
                <a:gd name="T2" fmla="*/ 12 w 38"/>
                <a:gd name="T3" fmla="*/ 26 h 52"/>
                <a:gd name="T4" fmla="*/ 19 w 38"/>
                <a:gd name="T5" fmla="*/ 9 h 52"/>
                <a:gd name="T6" fmla="*/ 26 w 38"/>
                <a:gd name="T7" fmla="*/ 26 h 52"/>
                <a:gd name="T8" fmla="*/ 19 w 38"/>
                <a:gd name="T9" fmla="*/ 43 h 52"/>
                <a:gd name="T10" fmla="*/ 19 w 38"/>
                <a:gd name="T11" fmla="*/ 0 h 52"/>
                <a:gd name="T12" fmla="*/ 0 w 38"/>
                <a:gd name="T13" fmla="*/ 26 h 52"/>
                <a:gd name="T14" fmla="*/ 19 w 38"/>
                <a:gd name="T15" fmla="*/ 52 h 52"/>
                <a:gd name="T16" fmla="*/ 38 w 38"/>
                <a:gd name="T17" fmla="*/ 26 h 52"/>
                <a:gd name="T18" fmla="*/ 19 w 38"/>
                <a:gd name="T19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8" h="52">
                  <a:moveTo>
                    <a:pt x="19" y="43"/>
                  </a:moveTo>
                  <a:cubicBezTo>
                    <a:pt x="15" y="43"/>
                    <a:pt x="12" y="38"/>
                    <a:pt x="12" y="26"/>
                  </a:cubicBezTo>
                  <a:cubicBezTo>
                    <a:pt x="12" y="14"/>
                    <a:pt x="15" y="9"/>
                    <a:pt x="19" y="9"/>
                  </a:cubicBezTo>
                  <a:cubicBezTo>
                    <a:pt x="24" y="9"/>
                    <a:pt x="26" y="15"/>
                    <a:pt x="26" y="26"/>
                  </a:cubicBezTo>
                  <a:cubicBezTo>
                    <a:pt x="26" y="38"/>
                    <a:pt x="24" y="43"/>
                    <a:pt x="19" y="43"/>
                  </a:cubicBezTo>
                  <a:moveTo>
                    <a:pt x="19" y="0"/>
                  </a:moveTo>
                  <a:cubicBezTo>
                    <a:pt x="6" y="0"/>
                    <a:pt x="0" y="12"/>
                    <a:pt x="0" y="26"/>
                  </a:cubicBezTo>
                  <a:cubicBezTo>
                    <a:pt x="0" y="41"/>
                    <a:pt x="6" y="52"/>
                    <a:pt x="19" y="52"/>
                  </a:cubicBezTo>
                  <a:cubicBezTo>
                    <a:pt x="32" y="52"/>
                    <a:pt x="38" y="42"/>
                    <a:pt x="38" y="26"/>
                  </a:cubicBezTo>
                  <a:cubicBezTo>
                    <a:pt x="38" y="12"/>
                    <a:pt x="33" y="0"/>
                    <a:pt x="19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32"/>
            <p:cNvSpPr>
              <a:spLocks/>
            </p:cNvSpPr>
            <p:nvPr/>
          </p:nvSpPr>
          <p:spPr bwMode="auto">
            <a:xfrm>
              <a:off x="4694238" y="3325813"/>
              <a:ext cx="134938" cy="206375"/>
            </a:xfrm>
            <a:custGeom>
              <a:avLst/>
              <a:gdLst>
                <a:gd name="T0" fmla="*/ 17 w 36"/>
                <a:gd name="T1" fmla="*/ 0 h 52"/>
                <a:gd name="T2" fmla="*/ 1 w 36"/>
                <a:gd name="T3" fmla="*/ 5 h 52"/>
                <a:gd name="T4" fmla="*/ 4 w 36"/>
                <a:gd name="T5" fmla="*/ 14 h 52"/>
                <a:gd name="T6" fmla="*/ 15 w 36"/>
                <a:gd name="T7" fmla="*/ 10 h 52"/>
                <a:gd name="T8" fmla="*/ 23 w 36"/>
                <a:gd name="T9" fmla="*/ 17 h 52"/>
                <a:gd name="T10" fmla="*/ 7 w 36"/>
                <a:gd name="T11" fmla="*/ 39 h 52"/>
                <a:gd name="T12" fmla="*/ 0 w 36"/>
                <a:gd name="T13" fmla="*/ 44 h 52"/>
                <a:gd name="T14" fmla="*/ 0 w 36"/>
                <a:gd name="T15" fmla="*/ 52 h 52"/>
                <a:gd name="T16" fmla="*/ 36 w 36"/>
                <a:gd name="T17" fmla="*/ 52 h 52"/>
                <a:gd name="T18" fmla="*/ 36 w 36"/>
                <a:gd name="T19" fmla="*/ 42 h 52"/>
                <a:gd name="T20" fmla="*/ 17 w 36"/>
                <a:gd name="T21" fmla="*/ 42 h 52"/>
                <a:gd name="T22" fmla="*/ 17 w 36"/>
                <a:gd name="T23" fmla="*/ 42 h 52"/>
                <a:gd name="T24" fmla="*/ 21 w 36"/>
                <a:gd name="T25" fmla="*/ 38 h 52"/>
                <a:gd name="T26" fmla="*/ 35 w 36"/>
                <a:gd name="T27" fmla="*/ 16 h 52"/>
                <a:gd name="T28" fmla="*/ 17 w 36"/>
                <a:gd name="T29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6" h="52">
                  <a:moveTo>
                    <a:pt x="17" y="0"/>
                  </a:moveTo>
                  <a:cubicBezTo>
                    <a:pt x="10" y="0"/>
                    <a:pt x="4" y="2"/>
                    <a:pt x="1" y="5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7" y="12"/>
                    <a:pt x="11" y="10"/>
                    <a:pt x="15" y="10"/>
                  </a:cubicBezTo>
                  <a:cubicBezTo>
                    <a:pt x="21" y="10"/>
                    <a:pt x="23" y="13"/>
                    <a:pt x="23" y="17"/>
                  </a:cubicBezTo>
                  <a:cubicBezTo>
                    <a:pt x="23" y="23"/>
                    <a:pt x="18" y="29"/>
                    <a:pt x="7" y="39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36" y="52"/>
                    <a:pt x="36" y="52"/>
                    <a:pt x="36" y="52"/>
                  </a:cubicBezTo>
                  <a:cubicBezTo>
                    <a:pt x="36" y="42"/>
                    <a:pt x="36" y="42"/>
                    <a:pt x="36" y="42"/>
                  </a:cubicBezTo>
                  <a:cubicBezTo>
                    <a:pt x="17" y="42"/>
                    <a:pt x="17" y="42"/>
                    <a:pt x="17" y="42"/>
                  </a:cubicBezTo>
                  <a:cubicBezTo>
                    <a:pt x="17" y="42"/>
                    <a:pt x="17" y="42"/>
                    <a:pt x="17" y="42"/>
                  </a:cubicBezTo>
                  <a:cubicBezTo>
                    <a:pt x="21" y="38"/>
                    <a:pt x="21" y="38"/>
                    <a:pt x="21" y="38"/>
                  </a:cubicBezTo>
                  <a:cubicBezTo>
                    <a:pt x="29" y="31"/>
                    <a:pt x="35" y="24"/>
                    <a:pt x="35" y="16"/>
                  </a:cubicBezTo>
                  <a:cubicBezTo>
                    <a:pt x="35" y="7"/>
                    <a:pt x="29" y="0"/>
                    <a:pt x="17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cxnSp>
        <p:nvCxnSpPr>
          <p:cNvPr id="877" name="直接箭头连接符 876"/>
          <p:cNvCxnSpPr/>
          <p:nvPr/>
        </p:nvCxnSpPr>
        <p:spPr>
          <a:xfrm>
            <a:off x="9121427" y="-69719"/>
            <a:ext cx="0" cy="1256244"/>
          </a:xfrm>
          <a:prstGeom prst="straightConnector1">
            <a:avLst/>
          </a:prstGeom>
          <a:ln w="47625">
            <a:solidFill>
              <a:schemeClr val="bg2">
                <a:lumMod val="25000"/>
                <a:alpha val="64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8" name="直接箭头连接符 877"/>
          <p:cNvCxnSpPr/>
          <p:nvPr/>
        </p:nvCxnSpPr>
        <p:spPr>
          <a:xfrm>
            <a:off x="7073720" y="-76277"/>
            <a:ext cx="0" cy="1256244"/>
          </a:xfrm>
          <a:prstGeom prst="straightConnector1">
            <a:avLst/>
          </a:prstGeom>
          <a:ln w="47625">
            <a:solidFill>
              <a:schemeClr val="bg2">
                <a:lumMod val="25000"/>
                <a:alpha val="64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40129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5E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91" name="图片 290"/>
          <p:cNvPicPr>
            <a:picLocks noChangeAspect="1"/>
          </p:cNvPicPr>
          <p:nvPr/>
        </p:nvPicPr>
        <p:blipFill rotWithShape="1">
          <a:blip r:embed="rId2"/>
          <a:srcRect l="16674" t="12191" r="16913" b="20533"/>
          <a:stretch/>
        </p:blipFill>
        <p:spPr>
          <a:xfrm>
            <a:off x="-57150" y="-57149"/>
            <a:ext cx="12268200" cy="6915150"/>
          </a:xfrm>
          <a:prstGeom prst="rect">
            <a:avLst/>
          </a:prstGeom>
        </p:spPr>
      </p:pic>
      <p:sp>
        <p:nvSpPr>
          <p:cNvPr id="8" name="Rectangle 5"/>
          <p:cNvSpPr>
            <a:spLocks noChangeArrowheads="1"/>
          </p:cNvSpPr>
          <p:nvPr/>
        </p:nvSpPr>
        <p:spPr bwMode="auto">
          <a:xfrm>
            <a:off x="1163638" y="0"/>
            <a:ext cx="9828212" cy="685800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" name="Freeform 14"/>
          <p:cNvSpPr>
            <a:spLocks/>
          </p:cNvSpPr>
          <p:nvPr/>
        </p:nvSpPr>
        <p:spPr bwMode="auto">
          <a:xfrm>
            <a:off x="20221945" y="195370"/>
            <a:ext cx="112713" cy="2998788"/>
          </a:xfrm>
          <a:custGeom>
            <a:avLst/>
            <a:gdLst>
              <a:gd name="T0" fmla="*/ 71 w 71"/>
              <a:gd name="T1" fmla="*/ 0 h 1889"/>
              <a:gd name="T2" fmla="*/ 38 w 71"/>
              <a:gd name="T3" fmla="*/ 0 h 1889"/>
              <a:gd name="T4" fmla="*/ 0 w 71"/>
              <a:gd name="T5" fmla="*/ 0 h 1889"/>
              <a:gd name="T6" fmla="*/ 0 w 71"/>
              <a:gd name="T7" fmla="*/ 1889 h 1889"/>
              <a:gd name="T8" fmla="*/ 71 w 71"/>
              <a:gd name="T9" fmla="*/ 1889 h 1889"/>
              <a:gd name="T10" fmla="*/ 71 w 71"/>
              <a:gd name="T11" fmla="*/ 0 h 18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71" h="1889">
                <a:moveTo>
                  <a:pt x="71" y="0"/>
                </a:moveTo>
                <a:lnTo>
                  <a:pt x="38" y="0"/>
                </a:lnTo>
                <a:lnTo>
                  <a:pt x="0" y="0"/>
                </a:lnTo>
                <a:lnTo>
                  <a:pt x="0" y="1889"/>
                </a:lnTo>
                <a:lnTo>
                  <a:pt x="71" y="1889"/>
                </a:lnTo>
                <a:lnTo>
                  <a:pt x="71" y="0"/>
                </a:lnTo>
                <a:close/>
              </a:path>
            </a:pathLst>
          </a:custGeom>
          <a:solidFill>
            <a:srgbClr val="EEA16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" name="Freeform 15"/>
          <p:cNvSpPr>
            <a:spLocks/>
          </p:cNvSpPr>
          <p:nvPr/>
        </p:nvSpPr>
        <p:spPr bwMode="auto">
          <a:xfrm>
            <a:off x="22294851" y="401638"/>
            <a:ext cx="114300" cy="2998788"/>
          </a:xfrm>
          <a:custGeom>
            <a:avLst/>
            <a:gdLst>
              <a:gd name="T0" fmla="*/ 72 w 72"/>
              <a:gd name="T1" fmla="*/ 0 h 1889"/>
              <a:gd name="T2" fmla="*/ 37 w 72"/>
              <a:gd name="T3" fmla="*/ 0 h 1889"/>
              <a:gd name="T4" fmla="*/ 0 w 72"/>
              <a:gd name="T5" fmla="*/ 0 h 1889"/>
              <a:gd name="T6" fmla="*/ 0 w 72"/>
              <a:gd name="T7" fmla="*/ 1889 h 1889"/>
              <a:gd name="T8" fmla="*/ 72 w 72"/>
              <a:gd name="T9" fmla="*/ 1889 h 1889"/>
              <a:gd name="T10" fmla="*/ 72 w 72"/>
              <a:gd name="T11" fmla="*/ 0 h 18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72" h="1889">
                <a:moveTo>
                  <a:pt x="72" y="0"/>
                </a:moveTo>
                <a:lnTo>
                  <a:pt x="37" y="0"/>
                </a:lnTo>
                <a:lnTo>
                  <a:pt x="0" y="0"/>
                </a:lnTo>
                <a:lnTo>
                  <a:pt x="0" y="1889"/>
                </a:lnTo>
                <a:lnTo>
                  <a:pt x="72" y="1889"/>
                </a:lnTo>
                <a:lnTo>
                  <a:pt x="72" y="0"/>
                </a:lnTo>
                <a:close/>
              </a:path>
            </a:pathLst>
          </a:custGeom>
          <a:solidFill>
            <a:srgbClr val="EEA16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" name="Freeform 16"/>
          <p:cNvSpPr>
            <a:spLocks/>
          </p:cNvSpPr>
          <p:nvPr/>
        </p:nvSpPr>
        <p:spPr bwMode="auto">
          <a:xfrm>
            <a:off x="21402676" y="401638"/>
            <a:ext cx="112713" cy="2641600"/>
          </a:xfrm>
          <a:custGeom>
            <a:avLst/>
            <a:gdLst>
              <a:gd name="T0" fmla="*/ 71 w 71"/>
              <a:gd name="T1" fmla="*/ 0 h 1664"/>
              <a:gd name="T2" fmla="*/ 36 w 71"/>
              <a:gd name="T3" fmla="*/ 0 h 1664"/>
              <a:gd name="T4" fmla="*/ 0 w 71"/>
              <a:gd name="T5" fmla="*/ 0 h 1664"/>
              <a:gd name="T6" fmla="*/ 0 w 71"/>
              <a:gd name="T7" fmla="*/ 1664 h 1664"/>
              <a:gd name="T8" fmla="*/ 71 w 71"/>
              <a:gd name="T9" fmla="*/ 1664 h 1664"/>
              <a:gd name="T10" fmla="*/ 71 w 71"/>
              <a:gd name="T11" fmla="*/ 0 h 16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71" h="1664">
                <a:moveTo>
                  <a:pt x="71" y="0"/>
                </a:moveTo>
                <a:lnTo>
                  <a:pt x="36" y="0"/>
                </a:lnTo>
                <a:lnTo>
                  <a:pt x="0" y="0"/>
                </a:lnTo>
                <a:lnTo>
                  <a:pt x="0" y="1664"/>
                </a:lnTo>
                <a:lnTo>
                  <a:pt x="71" y="1664"/>
                </a:lnTo>
                <a:lnTo>
                  <a:pt x="71" y="0"/>
                </a:lnTo>
                <a:close/>
              </a:path>
            </a:pathLst>
          </a:custGeom>
          <a:solidFill>
            <a:srgbClr val="EEA16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894" name="组合 893"/>
          <p:cNvGrpSpPr/>
          <p:nvPr/>
        </p:nvGrpSpPr>
        <p:grpSpPr>
          <a:xfrm>
            <a:off x="7634511" y="1064402"/>
            <a:ext cx="3197076" cy="6593970"/>
            <a:chOff x="21477289" y="-6921500"/>
            <a:chExt cx="3530600" cy="7281863"/>
          </a:xfrm>
        </p:grpSpPr>
        <p:sp>
          <p:nvSpPr>
            <p:cNvPr id="60" name="Freeform 23"/>
            <p:cNvSpPr>
              <a:spLocks/>
            </p:cNvSpPr>
            <p:nvPr/>
          </p:nvSpPr>
          <p:spPr bwMode="auto">
            <a:xfrm>
              <a:off x="22178964" y="-5595937"/>
              <a:ext cx="1200150" cy="1443038"/>
            </a:xfrm>
            <a:custGeom>
              <a:avLst/>
              <a:gdLst>
                <a:gd name="T0" fmla="*/ 632 w 756"/>
                <a:gd name="T1" fmla="*/ 0 h 909"/>
                <a:gd name="T2" fmla="*/ 509 w 756"/>
                <a:gd name="T3" fmla="*/ 684 h 909"/>
                <a:gd name="T4" fmla="*/ 27 w 756"/>
                <a:gd name="T5" fmla="*/ 698 h 909"/>
                <a:gd name="T6" fmla="*/ 0 w 756"/>
                <a:gd name="T7" fmla="*/ 838 h 909"/>
                <a:gd name="T8" fmla="*/ 666 w 756"/>
                <a:gd name="T9" fmla="*/ 909 h 909"/>
                <a:gd name="T10" fmla="*/ 756 w 756"/>
                <a:gd name="T11" fmla="*/ 703 h 909"/>
                <a:gd name="T12" fmla="*/ 632 w 756"/>
                <a:gd name="T13" fmla="*/ 0 h 9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56" h="909">
                  <a:moveTo>
                    <a:pt x="632" y="0"/>
                  </a:moveTo>
                  <a:lnTo>
                    <a:pt x="509" y="684"/>
                  </a:lnTo>
                  <a:lnTo>
                    <a:pt x="27" y="698"/>
                  </a:lnTo>
                  <a:lnTo>
                    <a:pt x="0" y="838"/>
                  </a:lnTo>
                  <a:lnTo>
                    <a:pt x="666" y="909"/>
                  </a:lnTo>
                  <a:lnTo>
                    <a:pt x="756" y="703"/>
                  </a:lnTo>
                  <a:lnTo>
                    <a:pt x="63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24"/>
            <p:cNvSpPr>
              <a:spLocks/>
            </p:cNvSpPr>
            <p:nvPr/>
          </p:nvSpPr>
          <p:spPr bwMode="auto">
            <a:xfrm>
              <a:off x="22942551" y="-4548187"/>
              <a:ext cx="128588" cy="168275"/>
            </a:xfrm>
            <a:custGeom>
              <a:avLst/>
              <a:gdLst>
                <a:gd name="T0" fmla="*/ 81 w 81"/>
                <a:gd name="T1" fmla="*/ 106 h 106"/>
                <a:gd name="T2" fmla="*/ 0 w 81"/>
                <a:gd name="T3" fmla="*/ 20 h 106"/>
                <a:gd name="T4" fmla="*/ 21 w 81"/>
                <a:gd name="T5" fmla="*/ 0 h 106"/>
                <a:gd name="T6" fmla="*/ 81 w 81"/>
                <a:gd name="T7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1" h="106">
                  <a:moveTo>
                    <a:pt x="81" y="106"/>
                  </a:moveTo>
                  <a:lnTo>
                    <a:pt x="0" y="20"/>
                  </a:lnTo>
                  <a:lnTo>
                    <a:pt x="21" y="0"/>
                  </a:lnTo>
                  <a:lnTo>
                    <a:pt x="81" y="10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25"/>
            <p:cNvSpPr>
              <a:spLocks/>
            </p:cNvSpPr>
            <p:nvPr/>
          </p:nvSpPr>
          <p:spPr bwMode="auto">
            <a:xfrm>
              <a:off x="23615651" y="-5776912"/>
              <a:ext cx="855663" cy="528638"/>
            </a:xfrm>
            <a:custGeom>
              <a:avLst/>
              <a:gdLst>
                <a:gd name="T0" fmla="*/ 0 w 402"/>
                <a:gd name="T1" fmla="*/ 32 h 248"/>
                <a:gd name="T2" fmla="*/ 68 w 402"/>
                <a:gd name="T3" fmla="*/ 5 h 248"/>
                <a:gd name="T4" fmla="*/ 282 w 402"/>
                <a:gd name="T5" fmla="*/ 0 h 248"/>
                <a:gd name="T6" fmla="*/ 402 w 402"/>
                <a:gd name="T7" fmla="*/ 42 h 248"/>
                <a:gd name="T8" fmla="*/ 338 w 402"/>
                <a:gd name="T9" fmla="*/ 237 h 248"/>
                <a:gd name="T10" fmla="*/ 23 w 402"/>
                <a:gd name="T11" fmla="*/ 248 h 248"/>
                <a:gd name="T12" fmla="*/ 0 w 402"/>
                <a:gd name="T13" fmla="*/ 32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2" h="248">
                  <a:moveTo>
                    <a:pt x="0" y="32"/>
                  </a:moveTo>
                  <a:cubicBezTo>
                    <a:pt x="48" y="32"/>
                    <a:pt x="26" y="37"/>
                    <a:pt x="68" y="5"/>
                  </a:cubicBezTo>
                  <a:cubicBezTo>
                    <a:pt x="282" y="0"/>
                    <a:pt x="282" y="0"/>
                    <a:pt x="282" y="0"/>
                  </a:cubicBezTo>
                  <a:cubicBezTo>
                    <a:pt x="402" y="42"/>
                    <a:pt x="402" y="42"/>
                    <a:pt x="402" y="42"/>
                  </a:cubicBezTo>
                  <a:cubicBezTo>
                    <a:pt x="338" y="237"/>
                    <a:pt x="338" y="237"/>
                    <a:pt x="338" y="237"/>
                  </a:cubicBezTo>
                  <a:cubicBezTo>
                    <a:pt x="23" y="248"/>
                    <a:pt x="23" y="248"/>
                    <a:pt x="23" y="248"/>
                  </a:cubicBezTo>
                  <a:cubicBezTo>
                    <a:pt x="0" y="32"/>
                    <a:pt x="0" y="32"/>
                    <a:pt x="0" y="32"/>
                  </a:cubicBezTo>
                </a:path>
              </a:pathLst>
            </a:custGeom>
            <a:solidFill>
              <a:srgbClr val="E7A4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26"/>
            <p:cNvSpPr>
              <a:spLocks/>
            </p:cNvSpPr>
            <p:nvPr/>
          </p:nvSpPr>
          <p:spPr bwMode="auto">
            <a:xfrm>
              <a:off x="23777576" y="-6064250"/>
              <a:ext cx="438150" cy="484188"/>
            </a:xfrm>
            <a:custGeom>
              <a:avLst/>
              <a:gdLst>
                <a:gd name="T0" fmla="*/ 5 w 276"/>
                <a:gd name="T1" fmla="*/ 0 h 305"/>
                <a:gd name="T2" fmla="*/ 0 w 276"/>
                <a:gd name="T3" fmla="*/ 197 h 305"/>
                <a:gd name="T4" fmla="*/ 53 w 276"/>
                <a:gd name="T5" fmla="*/ 305 h 305"/>
                <a:gd name="T6" fmla="*/ 220 w 276"/>
                <a:gd name="T7" fmla="*/ 305 h 305"/>
                <a:gd name="T8" fmla="*/ 276 w 276"/>
                <a:gd name="T9" fmla="*/ 183 h 305"/>
                <a:gd name="T10" fmla="*/ 264 w 276"/>
                <a:gd name="T11" fmla="*/ 0 h 305"/>
                <a:gd name="T12" fmla="*/ 5 w 276"/>
                <a:gd name="T13" fmla="*/ 0 h 3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6" h="305">
                  <a:moveTo>
                    <a:pt x="5" y="0"/>
                  </a:moveTo>
                  <a:lnTo>
                    <a:pt x="0" y="197"/>
                  </a:lnTo>
                  <a:lnTo>
                    <a:pt x="53" y="305"/>
                  </a:lnTo>
                  <a:lnTo>
                    <a:pt x="220" y="305"/>
                  </a:lnTo>
                  <a:lnTo>
                    <a:pt x="276" y="183"/>
                  </a:lnTo>
                  <a:lnTo>
                    <a:pt x="264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E7A4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6" name="Freeform 27"/>
            <p:cNvSpPr>
              <a:spLocks/>
            </p:cNvSpPr>
            <p:nvPr/>
          </p:nvSpPr>
          <p:spPr bwMode="auto">
            <a:xfrm>
              <a:off x="23777576" y="-6064250"/>
              <a:ext cx="438150" cy="484188"/>
            </a:xfrm>
            <a:custGeom>
              <a:avLst/>
              <a:gdLst>
                <a:gd name="T0" fmla="*/ 5 w 276"/>
                <a:gd name="T1" fmla="*/ 0 h 305"/>
                <a:gd name="T2" fmla="*/ 0 w 276"/>
                <a:gd name="T3" fmla="*/ 197 h 305"/>
                <a:gd name="T4" fmla="*/ 53 w 276"/>
                <a:gd name="T5" fmla="*/ 305 h 305"/>
                <a:gd name="T6" fmla="*/ 220 w 276"/>
                <a:gd name="T7" fmla="*/ 305 h 305"/>
                <a:gd name="T8" fmla="*/ 276 w 276"/>
                <a:gd name="T9" fmla="*/ 183 h 305"/>
                <a:gd name="T10" fmla="*/ 264 w 276"/>
                <a:gd name="T11" fmla="*/ 0 h 305"/>
                <a:gd name="T12" fmla="*/ 5 w 276"/>
                <a:gd name="T13" fmla="*/ 0 h 3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6" h="305">
                  <a:moveTo>
                    <a:pt x="5" y="0"/>
                  </a:moveTo>
                  <a:lnTo>
                    <a:pt x="0" y="197"/>
                  </a:lnTo>
                  <a:lnTo>
                    <a:pt x="53" y="305"/>
                  </a:lnTo>
                  <a:lnTo>
                    <a:pt x="220" y="305"/>
                  </a:lnTo>
                  <a:lnTo>
                    <a:pt x="276" y="183"/>
                  </a:lnTo>
                  <a:lnTo>
                    <a:pt x="264" y="0"/>
                  </a:lnTo>
                  <a:lnTo>
                    <a:pt x="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7" name="Rectangle 28"/>
            <p:cNvSpPr>
              <a:spLocks noChangeArrowheads="1"/>
            </p:cNvSpPr>
            <p:nvPr/>
          </p:nvSpPr>
          <p:spPr bwMode="auto">
            <a:xfrm>
              <a:off x="24214139" y="-5799137"/>
              <a:ext cx="77788" cy="47625"/>
            </a:xfrm>
            <a:prstGeom prst="rect">
              <a:avLst/>
            </a:prstGeom>
            <a:solidFill>
              <a:srgbClr val="E9EB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8" name="Freeform 29"/>
            <p:cNvSpPr>
              <a:spLocks/>
            </p:cNvSpPr>
            <p:nvPr/>
          </p:nvSpPr>
          <p:spPr bwMode="auto">
            <a:xfrm>
              <a:off x="24003001" y="-5776912"/>
              <a:ext cx="312738" cy="261938"/>
            </a:xfrm>
            <a:custGeom>
              <a:avLst/>
              <a:gdLst>
                <a:gd name="T0" fmla="*/ 134 w 197"/>
                <a:gd name="T1" fmla="*/ 0 h 165"/>
                <a:gd name="T2" fmla="*/ 134 w 197"/>
                <a:gd name="T3" fmla="*/ 0 h 165"/>
                <a:gd name="T4" fmla="*/ 134 w 197"/>
                <a:gd name="T5" fmla="*/ 2 h 165"/>
                <a:gd name="T6" fmla="*/ 78 w 197"/>
                <a:gd name="T7" fmla="*/ 124 h 165"/>
                <a:gd name="T8" fmla="*/ 0 w 197"/>
                <a:gd name="T9" fmla="*/ 124 h 165"/>
                <a:gd name="T10" fmla="*/ 16 w 197"/>
                <a:gd name="T11" fmla="*/ 165 h 165"/>
                <a:gd name="T12" fmla="*/ 174 w 197"/>
                <a:gd name="T13" fmla="*/ 120 h 165"/>
                <a:gd name="T14" fmla="*/ 197 w 197"/>
                <a:gd name="T15" fmla="*/ 54 h 165"/>
                <a:gd name="T16" fmla="*/ 182 w 197"/>
                <a:gd name="T17" fmla="*/ 16 h 165"/>
                <a:gd name="T18" fmla="*/ 134 w 197"/>
                <a:gd name="T19" fmla="*/ 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7" h="165">
                  <a:moveTo>
                    <a:pt x="134" y="0"/>
                  </a:moveTo>
                  <a:lnTo>
                    <a:pt x="134" y="0"/>
                  </a:lnTo>
                  <a:lnTo>
                    <a:pt x="134" y="2"/>
                  </a:lnTo>
                  <a:lnTo>
                    <a:pt x="78" y="124"/>
                  </a:lnTo>
                  <a:lnTo>
                    <a:pt x="0" y="124"/>
                  </a:lnTo>
                  <a:lnTo>
                    <a:pt x="16" y="165"/>
                  </a:lnTo>
                  <a:lnTo>
                    <a:pt x="174" y="120"/>
                  </a:lnTo>
                  <a:lnTo>
                    <a:pt x="197" y="54"/>
                  </a:lnTo>
                  <a:lnTo>
                    <a:pt x="182" y="16"/>
                  </a:lnTo>
                  <a:lnTo>
                    <a:pt x="134" y="0"/>
                  </a:lnTo>
                  <a:close/>
                </a:path>
              </a:pathLst>
            </a:custGeom>
            <a:solidFill>
              <a:srgbClr val="D499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9" name="Freeform 30"/>
            <p:cNvSpPr>
              <a:spLocks/>
            </p:cNvSpPr>
            <p:nvPr/>
          </p:nvSpPr>
          <p:spPr bwMode="auto">
            <a:xfrm>
              <a:off x="24003001" y="-5776912"/>
              <a:ext cx="312738" cy="261938"/>
            </a:xfrm>
            <a:custGeom>
              <a:avLst/>
              <a:gdLst>
                <a:gd name="T0" fmla="*/ 134 w 197"/>
                <a:gd name="T1" fmla="*/ 0 h 165"/>
                <a:gd name="T2" fmla="*/ 134 w 197"/>
                <a:gd name="T3" fmla="*/ 0 h 165"/>
                <a:gd name="T4" fmla="*/ 134 w 197"/>
                <a:gd name="T5" fmla="*/ 2 h 165"/>
                <a:gd name="T6" fmla="*/ 78 w 197"/>
                <a:gd name="T7" fmla="*/ 124 h 165"/>
                <a:gd name="T8" fmla="*/ 0 w 197"/>
                <a:gd name="T9" fmla="*/ 124 h 165"/>
                <a:gd name="T10" fmla="*/ 16 w 197"/>
                <a:gd name="T11" fmla="*/ 165 h 165"/>
                <a:gd name="T12" fmla="*/ 174 w 197"/>
                <a:gd name="T13" fmla="*/ 120 h 165"/>
                <a:gd name="T14" fmla="*/ 197 w 197"/>
                <a:gd name="T15" fmla="*/ 54 h 165"/>
                <a:gd name="T16" fmla="*/ 182 w 197"/>
                <a:gd name="T17" fmla="*/ 16 h 165"/>
                <a:gd name="T18" fmla="*/ 134 w 197"/>
                <a:gd name="T19" fmla="*/ 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7" h="165">
                  <a:moveTo>
                    <a:pt x="134" y="0"/>
                  </a:moveTo>
                  <a:lnTo>
                    <a:pt x="134" y="0"/>
                  </a:lnTo>
                  <a:lnTo>
                    <a:pt x="134" y="2"/>
                  </a:lnTo>
                  <a:lnTo>
                    <a:pt x="78" y="124"/>
                  </a:lnTo>
                  <a:lnTo>
                    <a:pt x="0" y="124"/>
                  </a:lnTo>
                  <a:lnTo>
                    <a:pt x="16" y="165"/>
                  </a:lnTo>
                  <a:lnTo>
                    <a:pt x="174" y="120"/>
                  </a:lnTo>
                  <a:lnTo>
                    <a:pt x="197" y="54"/>
                  </a:lnTo>
                  <a:lnTo>
                    <a:pt x="182" y="16"/>
                  </a:lnTo>
                  <a:lnTo>
                    <a:pt x="13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0" name="Freeform 31"/>
            <p:cNvSpPr>
              <a:spLocks/>
            </p:cNvSpPr>
            <p:nvPr/>
          </p:nvSpPr>
          <p:spPr bwMode="auto">
            <a:xfrm>
              <a:off x="23893464" y="-6002337"/>
              <a:ext cx="322263" cy="422275"/>
            </a:xfrm>
            <a:custGeom>
              <a:avLst/>
              <a:gdLst>
                <a:gd name="T0" fmla="*/ 194 w 203"/>
                <a:gd name="T1" fmla="*/ 0 h 266"/>
                <a:gd name="T2" fmla="*/ 11 w 203"/>
                <a:gd name="T3" fmla="*/ 95 h 266"/>
                <a:gd name="T4" fmla="*/ 0 w 203"/>
                <a:gd name="T5" fmla="*/ 94 h 266"/>
                <a:gd name="T6" fmla="*/ 69 w 203"/>
                <a:gd name="T7" fmla="*/ 266 h 266"/>
                <a:gd name="T8" fmla="*/ 147 w 203"/>
                <a:gd name="T9" fmla="*/ 266 h 266"/>
                <a:gd name="T10" fmla="*/ 203 w 203"/>
                <a:gd name="T11" fmla="*/ 144 h 266"/>
                <a:gd name="T12" fmla="*/ 203 w 203"/>
                <a:gd name="T13" fmla="*/ 142 h 266"/>
                <a:gd name="T14" fmla="*/ 202 w 203"/>
                <a:gd name="T15" fmla="*/ 128 h 266"/>
                <a:gd name="T16" fmla="*/ 194 w 203"/>
                <a:gd name="T17" fmla="*/ 0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3" h="266">
                  <a:moveTo>
                    <a:pt x="194" y="0"/>
                  </a:moveTo>
                  <a:lnTo>
                    <a:pt x="11" y="95"/>
                  </a:lnTo>
                  <a:lnTo>
                    <a:pt x="0" y="94"/>
                  </a:lnTo>
                  <a:lnTo>
                    <a:pt x="69" y="266"/>
                  </a:lnTo>
                  <a:lnTo>
                    <a:pt x="147" y="266"/>
                  </a:lnTo>
                  <a:lnTo>
                    <a:pt x="203" y="144"/>
                  </a:lnTo>
                  <a:lnTo>
                    <a:pt x="203" y="142"/>
                  </a:lnTo>
                  <a:lnTo>
                    <a:pt x="202" y="128"/>
                  </a:lnTo>
                  <a:lnTo>
                    <a:pt x="194" y="0"/>
                  </a:lnTo>
                  <a:close/>
                </a:path>
              </a:pathLst>
            </a:custGeom>
            <a:solidFill>
              <a:srgbClr val="D499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1" name="Freeform 32"/>
            <p:cNvSpPr>
              <a:spLocks/>
            </p:cNvSpPr>
            <p:nvPr/>
          </p:nvSpPr>
          <p:spPr bwMode="auto">
            <a:xfrm>
              <a:off x="23893464" y="-6002337"/>
              <a:ext cx="322263" cy="422275"/>
            </a:xfrm>
            <a:custGeom>
              <a:avLst/>
              <a:gdLst>
                <a:gd name="T0" fmla="*/ 194 w 203"/>
                <a:gd name="T1" fmla="*/ 0 h 266"/>
                <a:gd name="T2" fmla="*/ 11 w 203"/>
                <a:gd name="T3" fmla="*/ 95 h 266"/>
                <a:gd name="T4" fmla="*/ 0 w 203"/>
                <a:gd name="T5" fmla="*/ 94 h 266"/>
                <a:gd name="T6" fmla="*/ 69 w 203"/>
                <a:gd name="T7" fmla="*/ 266 h 266"/>
                <a:gd name="T8" fmla="*/ 147 w 203"/>
                <a:gd name="T9" fmla="*/ 266 h 266"/>
                <a:gd name="T10" fmla="*/ 203 w 203"/>
                <a:gd name="T11" fmla="*/ 144 h 266"/>
                <a:gd name="T12" fmla="*/ 203 w 203"/>
                <a:gd name="T13" fmla="*/ 142 h 266"/>
                <a:gd name="T14" fmla="*/ 202 w 203"/>
                <a:gd name="T15" fmla="*/ 128 h 266"/>
                <a:gd name="T16" fmla="*/ 194 w 203"/>
                <a:gd name="T17" fmla="*/ 0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3" h="266">
                  <a:moveTo>
                    <a:pt x="194" y="0"/>
                  </a:moveTo>
                  <a:lnTo>
                    <a:pt x="11" y="95"/>
                  </a:lnTo>
                  <a:lnTo>
                    <a:pt x="0" y="94"/>
                  </a:lnTo>
                  <a:lnTo>
                    <a:pt x="69" y="266"/>
                  </a:lnTo>
                  <a:lnTo>
                    <a:pt x="147" y="266"/>
                  </a:lnTo>
                  <a:lnTo>
                    <a:pt x="203" y="144"/>
                  </a:lnTo>
                  <a:lnTo>
                    <a:pt x="203" y="142"/>
                  </a:lnTo>
                  <a:lnTo>
                    <a:pt x="202" y="128"/>
                  </a:lnTo>
                  <a:lnTo>
                    <a:pt x="19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2" name="Freeform 33"/>
            <p:cNvSpPr>
              <a:spLocks/>
            </p:cNvSpPr>
            <p:nvPr/>
          </p:nvSpPr>
          <p:spPr bwMode="auto">
            <a:xfrm>
              <a:off x="23704551" y="-5705475"/>
              <a:ext cx="263525" cy="222250"/>
            </a:xfrm>
            <a:custGeom>
              <a:avLst/>
              <a:gdLst>
                <a:gd name="T0" fmla="*/ 9 w 166"/>
                <a:gd name="T1" fmla="*/ 0 h 140"/>
                <a:gd name="T2" fmla="*/ 0 w 166"/>
                <a:gd name="T3" fmla="*/ 9 h 140"/>
                <a:gd name="T4" fmla="*/ 19 w 166"/>
                <a:gd name="T5" fmla="*/ 63 h 140"/>
                <a:gd name="T6" fmla="*/ 166 w 166"/>
                <a:gd name="T7" fmla="*/ 140 h 140"/>
                <a:gd name="T8" fmla="*/ 9 w 166"/>
                <a:gd name="T9" fmla="*/ 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6" h="140">
                  <a:moveTo>
                    <a:pt x="9" y="0"/>
                  </a:moveTo>
                  <a:lnTo>
                    <a:pt x="0" y="9"/>
                  </a:lnTo>
                  <a:lnTo>
                    <a:pt x="19" y="63"/>
                  </a:lnTo>
                  <a:lnTo>
                    <a:pt x="166" y="140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D499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3" name="Freeform 34"/>
            <p:cNvSpPr>
              <a:spLocks/>
            </p:cNvSpPr>
            <p:nvPr/>
          </p:nvSpPr>
          <p:spPr bwMode="auto">
            <a:xfrm>
              <a:off x="23704551" y="-5705475"/>
              <a:ext cx="263525" cy="222250"/>
            </a:xfrm>
            <a:custGeom>
              <a:avLst/>
              <a:gdLst>
                <a:gd name="T0" fmla="*/ 9 w 166"/>
                <a:gd name="T1" fmla="*/ 0 h 140"/>
                <a:gd name="T2" fmla="*/ 0 w 166"/>
                <a:gd name="T3" fmla="*/ 9 h 140"/>
                <a:gd name="T4" fmla="*/ 19 w 166"/>
                <a:gd name="T5" fmla="*/ 63 h 140"/>
                <a:gd name="T6" fmla="*/ 166 w 166"/>
                <a:gd name="T7" fmla="*/ 140 h 140"/>
                <a:gd name="T8" fmla="*/ 9 w 166"/>
                <a:gd name="T9" fmla="*/ 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6" h="140">
                  <a:moveTo>
                    <a:pt x="9" y="0"/>
                  </a:moveTo>
                  <a:lnTo>
                    <a:pt x="0" y="9"/>
                  </a:lnTo>
                  <a:lnTo>
                    <a:pt x="19" y="63"/>
                  </a:lnTo>
                  <a:lnTo>
                    <a:pt x="166" y="140"/>
                  </a:lnTo>
                  <a:lnTo>
                    <a:pt x="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4" name="Freeform 35"/>
            <p:cNvSpPr>
              <a:spLocks/>
            </p:cNvSpPr>
            <p:nvPr/>
          </p:nvSpPr>
          <p:spPr bwMode="auto">
            <a:xfrm>
              <a:off x="23342601" y="-3417887"/>
              <a:ext cx="649288" cy="3770313"/>
            </a:xfrm>
            <a:custGeom>
              <a:avLst/>
              <a:gdLst>
                <a:gd name="T0" fmla="*/ 0 w 409"/>
                <a:gd name="T1" fmla="*/ 0 h 2375"/>
                <a:gd name="T2" fmla="*/ 60 w 409"/>
                <a:gd name="T3" fmla="*/ 1259 h 2375"/>
                <a:gd name="T4" fmla="*/ 147 w 409"/>
                <a:gd name="T5" fmla="*/ 2375 h 2375"/>
                <a:gd name="T6" fmla="*/ 330 w 409"/>
                <a:gd name="T7" fmla="*/ 2297 h 2375"/>
                <a:gd name="T8" fmla="*/ 361 w 409"/>
                <a:gd name="T9" fmla="*/ 1232 h 2375"/>
                <a:gd name="T10" fmla="*/ 409 w 409"/>
                <a:gd name="T11" fmla="*/ 355 h 2375"/>
                <a:gd name="T12" fmla="*/ 0 w 409"/>
                <a:gd name="T13" fmla="*/ 0 h 2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9" h="2375">
                  <a:moveTo>
                    <a:pt x="0" y="0"/>
                  </a:moveTo>
                  <a:lnTo>
                    <a:pt x="60" y="1259"/>
                  </a:lnTo>
                  <a:lnTo>
                    <a:pt x="147" y="2375"/>
                  </a:lnTo>
                  <a:lnTo>
                    <a:pt x="330" y="2297"/>
                  </a:lnTo>
                  <a:lnTo>
                    <a:pt x="361" y="1232"/>
                  </a:lnTo>
                  <a:lnTo>
                    <a:pt x="409" y="35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07D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5" name="Freeform 36"/>
            <p:cNvSpPr>
              <a:spLocks/>
            </p:cNvSpPr>
            <p:nvPr/>
          </p:nvSpPr>
          <p:spPr bwMode="auto">
            <a:xfrm>
              <a:off x="23342601" y="-3417887"/>
              <a:ext cx="649288" cy="3770313"/>
            </a:xfrm>
            <a:custGeom>
              <a:avLst/>
              <a:gdLst>
                <a:gd name="T0" fmla="*/ 0 w 409"/>
                <a:gd name="T1" fmla="*/ 0 h 2375"/>
                <a:gd name="T2" fmla="*/ 60 w 409"/>
                <a:gd name="T3" fmla="*/ 1259 h 2375"/>
                <a:gd name="T4" fmla="*/ 147 w 409"/>
                <a:gd name="T5" fmla="*/ 2375 h 2375"/>
                <a:gd name="T6" fmla="*/ 330 w 409"/>
                <a:gd name="T7" fmla="*/ 2297 h 2375"/>
                <a:gd name="T8" fmla="*/ 361 w 409"/>
                <a:gd name="T9" fmla="*/ 1232 h 2375"/>
                <a:gd name="T10" fmla="*/ 409 w 409"/>
                <a:gd name="T11" fmla="*/ 355 h 2375"/>
                <a:gd name="T12" fmla="*/ 0 w 409"/>
                <a:gd name="T13" fmla="*/ 0 h 2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9" h="2375">
                  <a:moveTo>
                    <a:pt x="0" y="0"/>
                  </a:moveTo>
                  <a:lnTo>
                    <a:pt x="60" y="1259"/>
                  </a:lnTo>
                  <a:lnTo>
                    <a:pt x="147" y="2375"/>
                  </a:lnTo>
                  <a:lnTo>
                    <a:pt x="330" y="2297"/>
                  </a:lnTo>
                  <a:lnTo>
                    <a:pt x="361" y="1232"/>
                  </a:lnTo>
                  <a:lnTo>
                    <a:pt x="409" y="355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6" name="Freeform 37"/>
            <p:cNvSpPr>
              <a:spLocks/>
            </p:cNvSpPr>
            <p:nvPr/>
          </p:nvSpPr>
          <p:spPr bwMode="auto">
            <a:xfrm>
              <a:off x="23979189" y="-3351212"/>
              <a:ext cx="684213" cy="3711575"/>
            </a:xfrm>
            <a:custGeom>
              <a:avLst/>
              <a:gdLst>
                <a:gd name="T0" fmla="*/ 321 w 321"/>
                <a:gd name="T1" fmla="*/ 0 h 1744"/>
                <a:gd name="T2" fmla="*/ 227 w 321"/>
                <a:gd name="T3" fmla="*/ 887 h 1744"/>
                <a:gd name="T4" fmla="*/ 150 w 321"/>
                <a:gd name="T5" fmla="*/ 1744 h 1744"/>
                <a:gd name="T6" fmla="*/ 15 w 321"/>
                <a:gd name="T7" fmla="*/ 1741 h 1744"/>
                <a:gd name="T8" fmla="*/ 6 w 321"/>
                <a:gd name="T9" fmla="*/ 894 h 1744"/>
                <a:gd name="T10" fmla="*/ 0 w 321"/>
                <a:gd name="T11" fmla="*/ 300 h 1744"/>
                <a:gd name="T12" fmla="*/ 321 w 321"/>
                <a:gd name="T13" fmla="*/ 0 h 17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1" h="1744">
                  <a:moveTo>
                    <a:pt x="321" y="0"/>
                  </a:moveTo>
                  <a:cubicBezTo>
                    <a:pt x="321" y="0"/>
                    <a:pt x="256" y="688"/>
                    <a:pt x="227" y="887"/>
                  </a:cubicBezTo>
                  <a:cubicBezTo>
                    <a:pt x="217" y="929"/>
                    <a:pt x="150" y="1744"/>
                    <a:pt x="150" y="1744"/>
                  </a:cubicBezTo>
                  <a:cubicBezTo>
                    <a:pt x="15" y="1741"/>
                    <a:pt x="15" y="1741"/>
                    <a:pt x="15" y="1741"/>
                  </a:cubicBezTo>
                  <a:cubicBezTo>
                    <a:pt x="6" y="894"/>
                    <a:pt x="6" y="894"/>
                    <a:pt x="6" y="894"/>
                  </a:cubicBezTo>
                  <a:cubicBezTo>
                    <a:pt x="0" y="300"/>
                    <a:pt x="0" y="300"/>
                    <a:pt x="0" y="300"/>
                  </a:cubicBezTo>
                  <a:cubicBezTo>
                    <a:pt x="321" y="0"/>
                    <a:pt x="321" y="0"/>
                    <a:pt x="321" y="0"/>
                  </a:cubicBezTo>
                </a:path>
              </a:pathLst>
            </a:custGeom>
            <a:solidFill>
              <a:srgbClr val="607D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7" name="Freeform 38"/>
            <p:cNvSpPr>
              <a:spLocks noEditPoints="1"/>
            </p:cNvSpPr>
            <p:nvPr/>
          </p:nvSpPr>
          <p:spPr bwMode="auto">
            <a:xfrm>
              <a:off x="23348951" y="-3303587"/>
              <a:ext cx="582613" cy="1654175"/>
            </a:xfrm>
            <a:custGeom>
              <a:avLst/>
              <a:gdLst>
                <a:gd name="T0" fmla="*/ 367 w 367"/>
                <a:gd name="T1" fmla="*/ 963 h 1042"/>
                <a:gd name="T2" fmla="*/ 366 w 367"/>
                <a:gd name="T3" fmla="*/ 970 h 1042"/>
                <a:gd name="T4" fmla="*/ 366 w 367"/>
                <a:gd name="T5" fmla="*/ 970 h 1042"/>
                <a:gd name="T6" fmla="*/ 367 w 367"/>
                <a:gd name="T7" fmla="*/ 963 h 1042"/>
                <a:gd name="T8" fmla="*/ 0 w 367"/>
                <a:gd name="T9" fmla="*/ 0 h 1042"/>
                <a:gd name="T10" fmla="*/ 0 w 367"/>
                <a:gd name="T11" fmla="*/ 0 h 1042"/>
                <a:gd name="T12" fmla="*/ 50 w 367"/>
                <a:gd name="T13" fmla="*/ 1042 h 1042"/>
                <a:gd name="T14" fmla="*/ 0 w 367"/>
                <a:gd name="T15" fmla="*/ 0 h 10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67" h="1042">
                  <a:moveTo>
                    <a:pt x="367" y="963"/>
                  </a:moveTo>
                  <a:lnTo>
                    <a:pt x="366" y="970"/>
                  </a:lnTo>
                  <a:lnTo>
                    <a:pt x="366" y="970"/>
                  </a:lnTo>
                  <a:lnTo>
                    <a:pt x="367" y="963"/>
                  </a:lnTo>
                  <a:close/>
                  <a:moveTo>
                    <a:pt x="0" y="0"/>
                  </a:moveTo>
                  <a:lnTo>
                    <a:pt x="0" y="0"/>
                  </a:lnTo>
                  <a:lnTo>
                    <a:pt x="50" y="104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8" name="Freeform 39"/>
            <p:cNvSpPr>
              <a:spLocks noEditPoints="1"/>
            </p:cNvSpPr>
            <p:nvPr/>
          </p:nvSpPr>
          <p:spPr bwMode="auto">
            <a:xfrm>
              <a:off x="23348951" y="-3303587"/>
              <a:ext cx="582613" cy="1654175"/>
            </a:xfrm>
            <a:custGeom>
              <a:avLst/>
              <a:gdLst>
                <a:gd name="T0" fmla="*/ 367 w 367"/>
                <a:gd name="T1" fmla="*/ 963 h 1042"/>
                <a:gd name="T2" fmla="*/ 366 w 367"/>
                <a:gd name="T3" fmla="*/ 970 h 1042"/>
                <a:gd name="T4" fmla="*/ 366 w 367"/>
                <a:gd name="T5" fmla="*/ 970 h 1042"/>
                <a:gd name="T6" fmla="*/ 367 w 367"/>
                <a:gd name="T7" fmla="*/ 963 h 1042"/>
                <a:gd name="T8" fmla="*/ 0 w 367"/>
                <a:gd name="T9" fmla="*/ 0 h 1042"/>
                <a:gd name="T10" fmla="*/ 0 w 367"/>
                <a:gd name="T11" fmla="*/ 0 h 1042"/>
                <a:gd name="T12" fmla="*/ 50 w 367"/>
                <a:gd name="T13" fmla="*/ 1042 h 1042"/>
                <a:gd name="T14" fmla="*/ 0 w 367"/>
                <a:gd name="T15" fmla="*/ 0 h 10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67" h="1042">
                  <a:moveTo>
                    <a:pt x="367" y="963"/>
                  </a:moveTo>
                  <a:lnTo>
                    <a:pt x="366" y="970"/>
                  </a:lnTo>
                  <a:lnTo>
                    <a:pt x="366" y="970"/>
                  </a:lnTo>
                  <a:lnTo>
                    <a:pt x="367" y="963"/>
                  </a:lnTo>
                  <a:moveTo>
                    <a:pt x="0" y="0"/>
                  </a:moveTo>
                  <a:lnTo>
                    <a:pt x="0" y="0"/>
                  </a:lnTo>
                  <a:lnTo>
                    <a:pt x="50" y="1042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9" name="Freeform 40"/>
            <p:cNvSpPr>
              <a:spLocks/>
            </p:cNvSpPr>
            <p:nvPr/>
          </p:nvSpPr>
          <p:spPr bwMode="auto">
            <a:xfrm>
              <a:off x="23348951" y="-3306762"/>
              <a:ext cx="641350" cy="1657350"/>
            </a:xfrm>
            <a:custGeom>
              <a:avLst/>
              <a:gdLst>
                <a:gd name="T0" fmla="*/ 40 w 404"/>
                <a:gd name="T1" fmla="*/ 0 h 1044"/>
                <a:gd name="T2" fmla="*/ 0 w 404"/>
                <a:gd name="T3" fmla="*/ 2 h 1044"/>
                <a:gd name="T4" fmla="*/ 50 w 404"/>
                <a:gd name="T5" fmla="*/ 1044 h 1044"/>
                <a:gd name="T6" fmla="*/ 366 w 404"/>
                <a:gd name="T7" fmla="*/ 972 h 1044"/>
                <a:gd name="T8" fmla="*/ 367 w 404"/>
                <a:gd name="T9" fmla="*/ 965 h 1044"/>
                <a:gd name="T10" fmla="*/ 397 w 404"/>
                <a:gd name="T11" fmla="*/ 413 h 1044"/>
                <a:gd name="T12" fmla="*/ 397 w 404"/>
                <a:gd name="T13" fmla="*/ 374 h 1044"/>
                <a:gd name="T14" fmla="*/ 400 w 404"/>
                <a:gd name="T15" fmla="*/ 373 h 1044"/>
                <a:gd name="T16" fmla="*/ 404 w 404"/>
                <a:gd name="T17" fmla="*/ 308 h 1044"/>
                <a:gd name="T18" fmla="*/ 40 w 404"/>
                <a:gd name="T19" fmla="*/ 0 h 10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04" h="1044">
                  <a:moveTo>
                    <a:pt x="40" y="0"/>
                  </a:moveTo>
                  <a:lnTo>
                    <a:pt x="0" y="2"/>
                  </a:lnTo>
                  <a:lnTo>
                    <a:pt x="50" y="1044"/>
                  </a:lnTo>
                  <a:lnTo>
                    <a:pt x="366" y="972"/>
                  </a:lnTo>
                  <a:lnTo>
                    <a:pt x="367" y="965"/>
                  </a:lnTo>
                  <a:lnTo>
                    <a:pt x="397" y="413"/>
                  </a:lnTo>
                  <a:lnTo>
                    <a:pt x="397" y="374"/>
                  </a:lnTo>
                  <a:lnTo>
                    <a:pt x="400" y="373"/>
                  </a:lnTo>
                  <a:lnTo>
                    <a:pt x="404" y="308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5670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0" name="Freeform 41"/>
            <p:cNvSpPr>
              <a:spLocks/>
            </p:cNvSpPr>
            <p:nvPr/>
          </p:nvSpPr>
          <p:spPr bwMode="auto">
            <a:xfrm>
              <a:off x="23348951" y="-3306762"/>
              <a:ext cx="641350" cy="1657350"/>
            </a:xfrm>
            <a:custGeom>
              <a:avLst/>
              <a:gdLst>
                <a:gd name="T0" fmla="*/ 40 w 404"/>
                <a:gd name="T1" fmla="*/ 0 h 1044"/>
                <a:gd name="T2" fmla="*/ 0 w 404"/>
                <a:gd name="T3" fmla="*/ 2 h 1044"/>
                <a:gd name="T4" fmla="*/ 50 w 404"/>
                <a:gd name="T5" fmla="*/ 1044 h 1044"/>
                <a:gd name="T6" fmla="*/ 366 w 404"/>
                <a:gd name="T7" fmla="*/ 972 h 1044"/>
                <a:gd name="T8" fmla="*/ 367 w 404"/>
                <a:gd name="T9" fmla="*/ 965 h 1044"/>
                <a:gd name="T10" fmla="*/ 397 w 404"/>
                <a:gd name="T11" fmla="*/ 413 h 1044"/>
                <a:gd name="T12" fmla="*/ 397 w 404"/>
                <a:gd name="T13" fmla="*/ 374 h 1044"/>
                <a:gd name="T14" fmla="*/ 400 w 404"/>
                <a:gd name="T15" fmla="*/ 373 h 1044"/>
                <a:gd name="T16" fmla="*/ 404 w 404"/>
                <a:gd name="T17" fmla="*/ 308 h 1044"/>
                <a:gd name="T18" fmla="*/ 40 w 404"/>
                <a:gd name="T19" fmla="*/ 0 h 10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04" h="1044">
                  <a:moveTo>
                    <a:pt x="40" y="0"/>
                  </a:moveTo>
                  <a:lnTo>
                    <a:pt x="0" y="2"/>
                  </a:lnTo>
                  <a:lnTo>
                    <a:pt x="50" y="1044"/>
                  </a:lnTo>
                  <a:lnTo>
                    <a:pt x="366" y="972"/>
                  </a:lnTo>
                  <a:lnTo>
                    <a:pt x="367" y="965"/>
                  </a:lnTo>
                  <a:lnTo>
                    <a:pt x="397" y="413"/>
                  </a:lnTo>
                  <a:lnTo>
                    <a:pt x="397" y="374"/>
                  </a:lnTo>
                  <a:lnTo>
                    <a:pt x="400" y="373"/>
                  </a:lnTo>
                  <a:lnTo>
                    <a:pt x="404" y="308"/>
                  </a:lnTo>
                  <a:lnTo>
                    <a:pt x="4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1" name="Freeform 42"/>
            <p:cNvSpPr>
              <a:spLocks/>
            </p:cNvSpPr>
            <p:nvPr/>
          </p:nvSpPr>
          <p:spPr bwMode="auto">
            <a:xfrm>
              <a:off x="23979189" y="-2714624"/>
              <a:ext cx="4763" cy="63500"/>
            </a:xfrm>
            <a:custGeom>
              <a:avLst/>
              <a:gdLst>
                <a:gd name="T0" fmla="*/ 3 w 3"/>
                <a:gd name="T1" fmla="*/ 0 h 40"/>
                <a:gd name="T2" fmla="*/ 0 w 3"/>
                <a:gd name="T3" fmla="*/ 1 h 40"/>
                <a:gd name="T4" fmla="*/ 0 w 3"/>
                <a:gd name="T5" fmla="*/ 40 h 40"/>
                <a:gd name="T6" fmla="*/ 3 w 3"/>
                <a:gd name="T7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40">
                  <a:moveTo>
                    <a:pt x="3" y="0"/>
                  </a:moveTo>
                  <a:lnTo>
                    <a:pt x="0" y="1"/>
                  </a:lnTo>
                  <a:lnTo>
                    <a:pt x="0" y="4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5670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2" name="Freeform 43"/>
            <p:cNvSpPr>
              <a:spLocks/>
            </p:cNvSpPr>
            <p:nvPr/>
          </p:nvSpPr>
          <p:spPr bwMode="auto">
            <a:xfrm>
              <a:off x="23979189" y="-2714624"/>
              <a:ext cx="4763" cy="63500"/>
            </a:xfrm>
            <a:custGeom>
              <a:avLst/>
              <a:gdLst>
                <a:gd name="T0" fmla="*/ 3 w 3"/>
                <a:gd name="T1" fmla="*/ 0 h 40"/>
                <a:gd name="T2" fmla="*/ 0 w 3"/>
                <a:gd name="T3" fmla="*/ 1 h 40"/>
                <a:gd name="T4" fmla="*/ 0 w 3"/>
                <a:gd name="T5" fmla="*/ 40 h 40"/>
                <a:gd name="T6" fmla="*/ 3 w 3"/>
                <a:gd name="T7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40">
                  <a:moveTo>
                    <a:pt x="3" y="0"/>
                  </a:moveTo>
                  <a:lnTo>
                    <a:pt x="0" y="1"/>
                  </a:lnTo>
                  <a:lnTo>
                    <a:pt x="0" y="40"/>
                  </a:lnTo>
                  <a:lnTo>
                    <a:pt x="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3" name="Freeform 44"/>
            <p:cNvSpPr>
              <a:spLocks/>
            </p:cNvSpPr>
            <p:nvPr/>
          </p:nvSpPr>
          <p:spPr bwMode="auto">
            <a:xfrm>
              <a:off x="23342601" y="-3417887"/>
              <a:ext cx="1320800" cy="1177925"/>
            </a:xfrm>
            <a:custGeom>
              <a:avLst/>
              <a:gdLst>
                <a:gd name="T0" fmla="*/ 0 w 832"/>
                <a:gd name="T1" fmla="*/ 0 h 742"/>
                <a:gd name="T2" fmla="*/ 832 w 832"/>
                <a:gd name="T3" fmla="*/ 42 h 742"/>
                <a:gd name="T4" fmla="*/ 439 w 832"/>
                <a:gd name="T5" fmla="*/ 742 h 742"/>
                <a:gd name="T6" fmla="*/ 400 w 832"/>
                <a:gd name="T7" fmla="*/ 483 h 742"/>
                <a:gd name="T8" fmla="*/ 0 w 832"/>
                <a:gd name="T9" fmla="*/ 0 h 7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32" h="742">
                  <a:moveTo>
                    <a:pt x="0" y="0"/>
                  </a:moveTo>
                  <a:lnTo>
                    <a:pt x="832" y="42"/>
                  </a:lnTo>
                  <a:lnTo>
                    <a:pt x="439" y="742"/>
                  </a:lnTo>
                  <a:lnTo>
                    <a:pt x="400" y="48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07D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4" name="Freeform 45"/>
            <p:cNvSpPr>
              <a:spLocks/>
            </p:cNvSpPr>
            <p:nvPr/>
          </p:nvSpPr>
          <p:spPr bwMode="auto">
            <a:xfrm>
              <a:off x="23634701" y="-6684962"/>
              <a:ext cx="654050" cy="833438"/>
            </a:xfrm>
            <a:custGeom>
              <a:avLst/>
              <a:gdLst>
                <a:gd name="T0" fmla="*/ 297 w 307"/>
                <a:gd name="T1" fmla="*/ 179 h 392"/>
                <a:gd name="T2" fmla="*/ 165 w 307"/>
                <a:gd name="T3" fmla="*/ 8 h 392"/>
                <a:gd name="T4" fmla="*/ 4 w 307"/>
                <a:gd name="T5" fmla="*/ 142 h 392"/>
                <a:gd name="T6" fmla="*/ 0 w 307"/>
                <a:gd name="T7" fmla="*/ 230 h 392"/>
                <a:gd name="T8" fmla="*/ 46 w 307"/>
                <a:gd name="T9" fmla="*/ 373 h 392"/>
                <a:gd name="T10" fmla="*/ 130 w 307"/>
                <a:gd name="T11" fmla="*/ 392 h 392"/>
                <a:gd name="T12" fmla="*/ 276 w 307"/>
                <a:gd name="T13" fmla="*/ 315 h 392"/>
                <a:gd name="T14" fmla="*/ 297 w 307"/>
                <a:gd name="T15" fmla="*/ 179 h 3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7" h="392">
                  <a:moveTo>
                    <a:pt x="297" y="179"/>
                  </a:moveTo>
                  <a:cubicBezTo>
                    <a:pt x="307" y="93"/>
                    <a:pt x="247" y="17"/>
                    <a:pt x="165" y="8"/>
                  </a:cubicBezTo>
                  <a:cubicBezTo>
                    <a:pt x="83" y="0"/>
                    <a:pt x="13" y="57"/>
                    <a:pt x="4" y="142"/>
                  </a:cubicBezTo>
                  <a:cubicBezTo>
                    <a:pt x="14" y="187"/>
                    <a:pt x="0" y="230"/>
                    <a:pt x="0" y="230"/>
                  </a:cubicBezTo>
                  <a:cubicBezTo>
                    <a:pt x="46" y="373"/>
                    <a:pt x="46" y="373"/>
                    <a:pt x="46" y="373"/>
                  </a:cubicBezTo>
                  <a:cubicBezTo>
                    <a:pt x="130" y="392"/>
                    <a:pt x="130" y="392"/>
                    <a:pt x="130" y="392"/>
                  </a:cubicBezTo>
                  <a:cubicBezTo>
                    <a:pt x="276" y="315"/>
                    <a:pt x="276" y="315"/>
                    <a:pt x="276" y="315"/>
                  </a:cubicBezTo>
                  <a:cubicBezTo>
                    <a:pt x="276" y="315"/>
                    <a:pt x="292" y="233"/>
                    <a:pt x="297" y="179"/>
                  </a:cubicBezTo>
                </a:path>
              </a:pathLst>
            </a:custGeom>
            <a:solidFill>
              <a:srgbClr val="EEB2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5" name="Freeform 46"/>
            <p:cNvSpPr>
              <a:spLocks/>
            </p:cNvSpPr>
            <p:nvPr/>
          </p:nvSpPr>
          <p:spPr bwMode="auto">
            <a:xfrm>
              <a:off x="24233189" y="-6078537"/>
              <a:ext cx="0" cy="1588"/>
            </a:xfrm>
            <a:custGeom>
              <a:avLst/>
              <a:gdLst>
                <a:gd name="T0" fmla="*/ 0 h 1"/>
                <a:gd name="T1" fmla="*/ 1 h 1"/>
                <a:gd name="T2" fmla="*/ 0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E9EB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6" name="Freeform 47"/>
            <p:cNvSpPr>
              <a:spLocks/>
            </p:cNvSpPr>
            <p:nvPr/>
          </p:nvSpPr>
          <p:spPr bwMode="auto">
            <a:xfrm>
              <a:off x="23999826" y="-6151562"/>
              <a:ext cx="242888" cy="254000"/>
            </a:xfrm>
            <a:custGeom>
              <a:avLst/>
              <a:gdLst>
                <a:gd name="T0" fmla="*/ 114 w 114"/>
                <a:gd name="T1" fmla="*/ 0 h 119"/>
                <a:gd name="T2" fmla="*/ 48 w 114"/>
                <a:gd name="T3" fmla="*/ 11 h 119"/>
                <a:gd name="T4" fmla="*/ 0 w 114"/>
                <a:gd name="T5" fmla="*/ 119 h 119"/>
                <a:gd name="T6" fmla="*/ 104 w 114"/>
                <a:gd name="T7" fmla="*/ 64 h 119"/>
                <a:gd name="T8" fmla="*/ 109 w 114"/>
                <a:gd name="T9" fmla="*/ 35 h 119"/>
                <a:gd name="T10" fmla="*/ 109 w 114"/>
                <a:gd name="T11" fmla="*/ 34 h 119"/>
                <a:gd name="T12" fmla="*/ 114 w 114"/>
                <a:gd name="T13" fmla="*/ 0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4" h="119">
                  <a:moveTo>
                    <a:pt x="114" y="0"/>
                  </a:moveTo>
                  <a:cubicBezTo>
                    <a:pt x="48" y="11"/>
                    <a:pt x="48" y="11"/>
                    <a:pt x="48" y="11"/>
                  </a:cubicBezTo>
                  <a:cubicBezTo>
                    <a:pt x="0" y="119"/>
                    <a:pt x="0" y="119"/>
                    <a:pt x="0" y="119"/>
                  </a:cubicBezTo>
                  <a:cubicBezTo>
                    <a:pt x="104" y="64"/>
                    <a:pt x="104" y="64"/>
                    <a:pt x="104" y="64"/>
                  </a:cubicBezTo>
                  <a:cubicBezTo>
                    <a:pt x="109" y="35"/>
                    <a:pt x="109" y="35"/>
                    <a:pt x="109" y="35"/>
                  </a:cubicBezTo>
                  <a:cubicBezTo>
                    <a:pt x="109" y="35"/>
                    <a:pt x="109" y="35"/>
                    <a:pt x="109" y="34"/>
                  </a:cubicBezTo>
                  <a:cubicBezTo>
                    <a:pt x="114" y="0"/>
                    <a:pt x="114" y="0"/>
                    <a:pt x="114" y="0"/>
                  </a:cubicBezTo>
                </a:path>
              </a:pathLst>
            </a:custGeom>
            <a:solidFill>
              <a:srgbClr val="DAA6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7" name="Freeform 48"/>
            <p:cNvSpPr>
              <a:spLocks/>
            </p:cNvSpPr>
            <p:nvPr/>
          </p:nvSpPr>
          <p:spPr bwMode="auto">
            <a:xfrm>
              <a:off x="23687089" y="-5765800"/>
              <a:ext cx="92075" cy="295275"/>
            </a:xfrm>
            <a:custGeom>
              <a:avLst/>
              <a:gdLst>
                <a:gd name="T0" fmla="*/ 0 w 58"/>
                <a:gd name="T1" fmla="*/ 13 h 186"/>
                <a:gd name="T2" fmla="*/ 58 w 58"/>
                <a:gd name="T3" fmla="*/ 186 h 186"/>
                <a:gd name="T4" fmla="*/ 22 w 58"/>
                <a:gd name="T5" fmla="*/ 0 h 186"/>
                <a:gd name="T6" fmla="*/ 0 w 58"/>
                <a:gd name="T7" fmla="*/ 13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8" h="186">
                  <a:moveTo>
                    <a:pt x="0" y="13"/>
                  </a:moveTo>
                  <a:lnTo>
                    <a:pt x="58" y="186"/>
                  </a:lnTo>
                  <a:lnTo>
                    <a:pt x="22" y="0"/>
                  </a:lnTo>
                  <a:lnTo>
                    <a:pt x="0" y="1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8" name="Freeform 49"/>
            <p:cNvSpPr>
              <a:spLocks/>
            </p:cNvSpPr>
            <p:nvPr/>
          </p:nvSpPr>
          <p:spPr bwMode="auto">
            <a:xfrm>
              <a:off x="23169564" y="-5751512"/>
              <a:ext cx="1662113" cy="2371725"/>
            </a:xfrm>
            <a:custGeom>
              <a:avLst/>
              <a:gdLst>
                <a:gd name="T0" fmla="*/ 780 w 780"/>
                <a:gd name="T1" fmla="*/ 61 h 1114"/>
                <a:gd name="T2" fmla="*/ 547 w 780"/>
                <a:gd name="T3" fmla="*/ 0 h 1114"/>
                <a:gd name="T4" fmla="*/ 501 w 780"/>
                <a:gd name="T5" fmla="*/ 135 h 1114"/>
                <a:gd name="T6" fmla="*/ 394 w 780"/>
                <a:gd name="T7" fmla="*/ 218 h 1114"/>
                <a:gd name="T8" fmla="*/ 354 w 780"/>
                <a:gd name="T9" fmla="*/ 227 h 1114"/>
                <a:gd name="T10" fmla="*/ 287 w 780"/>
                <a:gd name="T11" fmla="*/ 135 h 1114"/>
                <a:gd name="T12" fmla="*/ 243 w 780"/>
                <a:gd name="T13" fmla="*/ 3 h 1114"/>
                <a:gd name="T14" fmla="*/ 6 w 780"/>
                <a:gd name="T15" fmla="*/ 73 h 1114"/>
                <a:gd name="T16" fmla="*/ 111 w 780"/>
                <a:gd name="T17" fmla="*/ 805 h 1114"/>
                <a:gd name="T18" fmla="*/ 73 w 780"/>
                <a:gd name="T19" fmla="*/ 1096 h 1114"/>
                <a:gd name="T20" fmla="*/ 378 w 780"/>
                <a:gd name="T21" fmla="*/ 1114 h 1114"/>
                <a:gd name="T22" fmla="*/ 687 w 780"/>
                <a:gd name="T23" fmla="*/ 1072 h 1114"/>
                <a:gd name="T24" fmla="*/ 678 w 780"/>
                <a:gd name="T25" fmla="*/ 769 h 1114"/>
                <a:gd name="T26" fmla="*/ 780 w 780"/>
                <a:gd name="T27" fmla="*/ 61 h 1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80" h="1114">
                  <a:moveTo>
                    <a:pt x="780" y="61"/>
                  </a:moveTo>
                  <a:cubicBezTo>
                    <a:pt x="711" y="40"/>
                    <a:pt x="547" y="0"/>
                    <a:pt x="547" y="0"/>
                  </a:cubicBezTo>
                  <a:cubicBezTo>
                    <a:pt x="501" y="135"/>
                    <a:pt x="501" y="135"/>
                    <a:pt x="501" y="135"/>
                  </a:cubicBezTo>
                  <a:cubicBezTo>
                    <a:pt x="394" y="218"/>
                    <a:pt x="394" y="218"/>
                    <a:pt x="394" y="218"/>
                  </a:cubicBezTo>
                  <a:cubicBezTo>
                    <a:pt x="354" y="227"/>
                    <a:pt x="354" y="227"/>
                    <a:pt x="354" y="227"/>
                  </a:cubicBezTo>
                  <a:cubicBezTo>
                    <a:pt x="287" y="135"/>
                    <a:pt x="287" y="135"/>
                    <a:pt x="287" y="135"/>
                  </a:cubicBezTo>
                  <a:cubicBezTo>
                    <a:pt x="243" y="3"/>
                    <a:pt x="243" y="3"/>
                    <a:pt x="243" y="3"/>
                  </a:cubicBezTo>
                  <a:cubicBezTo>
                    <a:pt x="243" y="3"/>
                    <a:pt x="74" y="48"/>
                    <a:pt x="6" y="73"/>
                  </a:cubicBezTo>
                  <a:cubicBezTo>
                    <a:pt x="0" y="107"/>
                    <a:pt x="111" y="805"/>
                    <a:pt x="111" y="805"/>
                  </a:cubicBezTo>
                  <a:cubicBezTo>
                    <a:pt x="73" y="1096"/>
                    <a:pt x="73" y="1096"/>
                    <a:pt x="73" y="1096"/>
                  </a:cubicBezTo>
                  <a:cubicBezTo>
                    <a:pt x="378" y="1114"/>
                    <a:pt x="378" y="1114"/>
                    <a:pt x="378" y="1114"/>
                  </a:cubicBezTo>
                  <a:cubicBezTo>
                    <a:pt x="687" y="1072"/>
                    <a:pt x="687" y="1072"/>
                    <a:pt x="687" y="1072"/>
                  </a:cubicBezTo>
                  <a:cubicBezTo>
                    <a:pt x="678" y="769"/>
                    <a:pt x="678" y="769"/>
                    <a:pt x="678" y="769"/>
                  </a:cubicBezTo>
                  <a:cubicBezTo>
                    <a:pt x="678" y="769"/>
                    <a:pt x="712" y="389"/>
                    <a:pt x="780" y="61"/>
                  </a:cubicBezTo>
                </a:path>
              </a:pathLst>
            </a:custGeom>
            <a:solidFill>
              <a:srgbClr val="F2A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9" name="Freeform 50"/>
            <p:cNvSpPr>
              <a:spLocks/>
            </p:cNvSpPr>
            <p:nvPr/>
          </p:nvSpPr>
          <p:spPr bwMode="auto">
            <a:xfrm>
              <a:off x="23307676" y="-3494087"/>
              <a:ext cx="1365250" cy="190500"/>
            </a:xfrm>
            <a:custGeom>
              <a:avLst/>
              <a:gdLst>
                <a:gd name="T0" fmla="*/ 860 w 860"/>
                <a:gd name="T1" fmla="*/ 87 h 120"/>
                <a:gd name="T2" fmla="*/ 0 w 860"/>
                <a:gd name="T3" fmla="*/ 120 h 120"/>
                <a:gd name="T4" fmla="*/ 0 w 860"/>
                <a:gd name="T5" fmla="*/ 36 h 120"/>
                <a:gd name="T6" fmla="*/ 852 w 860"/>
                <a:gd name="T7" fmla="*/ 0 h 120"/>
                <a:gd name="T8" fmla="*/ 860 w 860"/>
                <a:gd name="T9" fmla="*/ 87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0" h="120">
                  <a:moveTo>
                    <a:pt x="860" y="87"/>
                  </a:moveTo>
                  <a:lnTo>
                    <a:pt x="0" y="120"/>
                  </a:lnTo>
                  <a:lnTo>
                    <a:pt x="0" y="36"/>
                  </a:lnTo>
                  <a:lnTo>
                    <a:pt x="852" y="0"/>
                  </a:lnTo>
                  <a:lnTo>
                    <a:pt x="860" y="87"/>
                  </a:lnTo>
                  <a:close/>
                </a:path>
              </a:pathLst>
            </a:custGeom>
            <a:solidFill>
              <a:srgbClr val="CCDB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0" name="Freeform 51"/>
            <p:cNvSpPr>
              <a:spLocks/>
            </p:cNvSpPr>
            <p:nvPr/>
          </p:nvSpPr>
          <p:spPr bwMode="auto">
            <a:xfrm>
              <a:off x="23307676" y="-3494087"/>
              <a:ext cx="1365250" cy="190500"/>
            </a:xfrm>
            <a:custGeom>
              <a:avLst/>
              <a:gdLst>
                <a:gd name="T0" fmla="*/ 860 w 860"/>
                <a:gd name="T1" fmla="*/ 87 h 120"/>
                <a:gd name="T2" fmla="*/ 0 w 860"/>
                <a:gd name="T3" fmla="*/ 120 h 120"/>
                <a:gd name="T4" fmla="*/ 0 w 860"/>
                <a:gd name="T5" fmla="*/ 36 h 120"/>
                <a:gd name="T6" fmla="*/ 852 w 860"/>
                <a:gd name="T7" fmla="*/ 0 h 120"/>
                <a:gd name="T8" fmla="*/ 860 w 860"/>
                <a:gd name="T9" fmla="*/ 87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0" h="120">
                  <a:moveTo>
                    <a:pt x="860" y="87"/>
                  </a:moveTo>
                  <a:lnTo>
                    <a:pt x="0" y="120"/>
                  </a:lnTo>
                  <a:lnTo>
                    <a:pt x="0" y="36"/>
                  </a:lnTo>
                  <a:lnTo>
                    <a:pt x="852" y="0"/>
                  </a:lnTo>
                  <a:lnTo>
                    <a:pt x="860" y="87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1" name="Freeform 52"/>
            <p:cNvSpPr>
              <a:spLocks/>
            </p:cNvSpPr>
            <p:nvPr/>
          </p:nvSpPr>
          <p:spPr bwMode="auto">
            <a:xfrm>
              <a:off x="24018876" y="-3379787"/>
              <a:ext cx="665163" cy="76200"/>
            </a:xfrm>
            <a:custGeom>
              <a:avLst/>
              <a:gdLst>
                <a:gd name="T0" fmla="*/ 419 w 419"/>
                <a:gd name="T1" fmla="*/ 0 h 48"/>
                <a:gd name="T2" fmla="*/ 0 w 419"/>
                <a:gd name="T3" fmla="*/ 23 h 48"/>
                <a:gd name="T4" fmla="*/ 419 w 419"/>
                <a:gd name="T5" fmla="*/ 48 h 48"/>
                <a:gd name="T6" fmla="*/ 419 w 419"/>
                <a:gd name="T7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9" h="48">
                  <a:moveTo>
                    <a:pt x="419" y="0"/>
                  </a:moveTo>
                  <a:lnTo>
                    <a:pt x="0" y="23"/>
                  </a:lnTo>
                  <a:lnTo>
                    <a:pt x="419" y="48"/>
                  </a:lnTo>
                  <a:lnTo>
                    <a:pt x="41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2" name="Freeform 53"/>
            <p:cNvSpPr>
              <a:spLocks/>
            </p:cNvSpPr>
            <p:nvPr/>
          </p:nvSpPr>
          <p:spPr bwMode="auto">
            <a:xfrm>
              <a:off x="23266401" y="-4946650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E6A5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3" name="Freeform 54"/>
            <p:cNvSpPr>
              <a:spLocks/>
            </p:cNvSpPr>
            <p:nvPr/>
          </p:nvSpPr>
          <p:spPr bwMode="auto">
            <a:xfrm>
              <a:off x="23266401" y="-4946650"/>
              <a:ext cx="325438" cy="908050"/>
            </a:xfrm>
            <a:custGeom>
              <a:avLst/>
              <a:gdLst>
                <a:gd name="T0" fmla="*/ 0 w 153"/>
                <a:gd name="T1" fmla="*/ 0 h 426"/>
                <a:gd name="T2" fmla="*/ 0 w 153"/>
                <a:gd name="T3" fmla="*/ 0 h 426"/>
                <a:gd name="T4" fmla="*/ 66 w 153"/>
                <a:gd name="T5" fmla="*/ 426 h 426"/>
                <a:gd name="T6" fmla="*/ 139 w 153"/>
                <a:gd name="T7" fmla="*/ 285 h 426"/>
                <a:gd name="T8" fmla="*/ 122 w 153"/>
                <a:gd name="T9" fmla="*/ 221 h 426"/>
                <a:gd name="T10" fmla="*/ 153 w 153"/>
                <a:gd name="T11" fmla="*/ 221 h 426"/>
                <a:gd name="T12" fmla="*/ 153 w 153"/>
                <a:gd name="T13" fmla="*/ 221 h 426"/>
                <a:gd name="T14" fmla="*/ 122 w 153"/>
                <a:gd name="T15" fmla="*/ 221 h 426"/>
                <a:gd name="T16" fmla="*/ 124 w 153"/>
                <a:gd name="T17" fmla="*/ 208 h 426"/>
                <a:gd name="T18" fmla="*/ 144 w 153"/>
                <a:gd name="T19" fmla="*/ 208 h 426"/>
                <a:gd name="T20" fmla="*/ 0 w 153"/>
                <a:gd name="T21" fmla="*/ 0 h 4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3" h="426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66" y="426"/>
                    <a:pt x="66" y="426"/>
                    <a:pt x="66" y="426"/>
                  </a:cubicBezTo>
                  <a:cubicBezTo>
                    <a:pt x="139" y="285"/>
                    <a:pt x="139" y="285"/>
                    <a:pt x="139" y="285"/>
                  </a:cubicBezTo>
                  <a:cubicBezTo>
                    <a:pt x="122" y="221"/>
                    <a:pt x="122" y="221"/>
                    <a:pt x="122" y="221"/>
                  </a:cubicBezTo>
                  <a:cubicBezTo>
                    <a:pt x="153" y="221"/>
                    <a:pt x="153" y="221"/>
                    <a:pt x="153" y="221"/>
                  </a:cubicBezTo>
                  <a:cubicBezTo>
                    <a:pt x="153" y="221"/>
                    <a:pt x="153" y="221"/>
                    <a:pt x="153" y="221"/>
                  </a:cubicBezTo>
                  <a:cubicBezTo>
                    <a:pt x="122" y="221"/>
                    <a:pt x="122" y="221"/>
                    <a:pt x="122" y="221"/>
                  </a:cubicBezTo>
                  <a:cubicBezTo>
                    <a:pt x="124" y="208"/>
                    <a:pt x="124" y="208"/>
                    <a:pt x="124" y="208"/>
                  </a:cubicBezTo>
                  <a:cubicBezTo>
                    <a:pt x="144" y="208"/>
                    <a:pt x="144" y="208"/>
                    <a:pt x="144" y="208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E6A5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4" name="Freeform 55"/>
            <p:cNvSpPr>
              <a:spLocks/>
            </p:cNvSpPr>
            <p:nvPr/>
          </p:nvSpPr>
          <p:spPr bwMode="auto">
            <a:xfrm>
              <a:off x="23299739" y="-3328987"/>
              <a:ext cx="542925" cy="103188"/>
            </a:xfrm>
            <a:custGeom>
              <a:avLst/>
              <a:gdLst>
                <a:gd name="T0" fmla="*/ 1 w 342"/>
                <a:gd name="T1" fmla="*/ 7 h 65"/>
                <a:gd name="T2" fmla="*/ 342 w 342"/>
                <a:gd name="T3" fmla="*/ 0 h 65"/>
                <a:gd name="T4" fmla="*/ 11 w 342"/>
                <a:gd name="T5" fmla="*/ 65 h 65"/>
                <a:gd name="T6" fmla="*/ 0 w 342"/>
                <a:gd name="T7" fmla="*/ 37 h 65"/>
                <a:gd name="T8" fmla="*/ 1 w 342"/>
                <a:gd name="T9" fmla="*/ 7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2" h="65">
                  <a:moveTo>
                    <a:pt x="1" y="7"/>
                  </a:moveTo>
                  <a:lnTo>
                    <a:pt x="342" y="0"/>
                  </a:lnTo>
                  <a:lnTo>
                    <a:pt x="11" y="65"/>
                  </a:lnTo>
                  <a:lnTo>
                    <a:pt x="0" y="37"/>
                  </a:lnTo>
                  <a:lnTo>
                    <a:pt x="1" y="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5" name="Freeform 56"/>
            <p:cNvSpPr>
              <a:spLocks/>
            </p:cNvSpPr>
            <p:nvPr/>
          </p:nvSpPr>
          <p:spPr bwMode="auto">
            <a:xfrm>
              <a:off x="24210964" y="-5797550"/>
              <a:ext cx="134938" cy="331788"/>
            </a:xfrm>
            <a:custGeom>
              <a:avLst/>
              <a:gdLst>
                <a:gd name="T0" fmla="*/ 85 w 85"/>
                <a:gd name="T1" fmla="*/ 16 h 209"/>
                <a:gd name="T2" fmla="*/ 0 w 85"/>
                <a:gd name="T3" fmla="*/ 209 h 209"/>
                <a:gd name="T4" fmla="*/ 57 w 85"/>
                <a:gd name="T5" fmla="*/ 0 h 209"/>
                <a:gd name="T6" fmla="*/ 85 w 85"/>
                <a:gd name="T7" fmla="*/ 16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5" h="209">
                  <a:moveTo>
                    <a:pt x="85" y="16"/>
                  </a:moveTo>
                  <a:lnTo>
                    <a:pt x="0" y="209"/>
                  </a:lnTo>
                  <a:lnTo>
                    <a:pt x="57" y="0"/>
                  </a:lnTo>
                  <a:lnTo>
                    <a:pt x="85" y="1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6" name="Freeform 57"/>
            <p:cNvSpPr>
              <a:spLocks/>
            </p:cNvSpPr>
            <p:nvPr/>
          </p:nvSpPr>
          <p:spPr bwMode="auto">
            <a:xfrm>
              <a:off x="24476076" y="-4006850"/>
              <a:ext cx="220663" cy="50800"/>
            </a:xfrm>
            <a:custGeom>
              <a:avLst/>
              <a:gdLst>
                <a:gd name="T0" fmla="*/ 139 w 139"/>
                <a:gd name="T1" fmla="*/ 32 h 32"/>
                <a:gd name="T2" fmla="*/ 0 w 139"/>
                <a:gd name="T3" fmla="*/ 0 h 32"/>
                <a:gd name="T4" fmla="*/ 136 w 139"/>
                <a:gd name="T5" fmla="*/ 2 h 32"/>
                <a:gd name="T6" fmla="*/ 139 w 139"/>
                <a:gd name="T7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9" h="32">
                  <a:moveTo>
                    <a:pt x="139" y="32"/>
                  </a:moveTo>
                  <a:lnTo>
                    <a:pt x="0" y="0"/>
                  </a:lnTo>
                  <a:lnTo>
                    <a:pt x="136" y="2"/>
                  </a:lnTo>
                  <a:lnTo>
                    <a:pt x="139" y="3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7" name="Freeform 58"/>
            <p:cNvSpPr>
              <a:spLocks/>
            </p:cNvSpPr>
            <p:nvPr/>
          </p:nvSpPr>
          <p:spPr bwMode="auto">
            <a:xfrm>
              <a:off x="24476076" y="-4006850"/>
              <a:ext cx="220663" cy="50800"/>
            </a:xfrm>
            <a:custGeom>
              <a:avLst/>
              <a:gdLst>
                <a:gd name="T0" fmla="*/ 139 w 139"/>
                <a:gd name="T1" fmla="*/ 32 h 32"/>
                <a:gd name="T2" fmla="*/ 0 w 139"/>
                <a:gd name="T3" fmla="*/ 0 h 32"/>
                <a:gd name="T4" fmla="*/ 136 w 139"/>
                <a:gd name="T5" fmla="*/ 2 h 32"/>
                <a:gd name="T6" fmla="*/ 139 w 139"/>
                <a:gd name="T7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9" h="32">
                  <a:moveTo>
                    <a:pt x="139" y="32"/>
                  </a:moveTo>
                  <a:lnTo>
                    <a:pt x="0" y="0"/>
                  </a:lnTo>
                  <a:lnTo>
                    <a:pt x="136" y="2"/>
                  </a:lnTo>
                  <a:lnTo>
                    <a:pt x="139" y="32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8" name="Freeform 59"/>
            <p:cNvSpPr>
              <a:spLocks/>
            </p:cNvSpPr>
            <p:nvPr/>
          </p:nvSpPr>
          <p:spPr bwMode="auto">
            <a:xfrm>
              <a:off x="23804564" y="-6270625"/>
              <a:ext cx="63500" cy="193675"/>
            </a:xfrm>
            <a:custGeom>
              <a:avLst/>
              <a:gdLst>
                <a:gd name="T0" fmla="*/ 17 w 40"/>
                <a:gd name="T1" fmla="*/ 0 h 122"/>
                <a:gd name="T2" fmla="*/ 0 w 40"/>
                <a:gd name="T3" fmla="*/ 108 h 122"/>
                <a:gd name="T4" fmla="*/ 40 w 40"/>
                <a:gd name="T5" fmla="*/ 122 h 122"/>
                <a:gd name="T6" fmla="*/ 34 w 40"/>
                <a:gd name="T7" fmla="*/ 34 h 122"/>
                <a:gd name="T8" fmla="*/ 17 w 40"/>
                <a:gd name="T9" fmla="*/ 0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122">
                  <a:moveTo>
                    <a:pt x="17" y="0"/>
                  </a:moveTo>
                  <a:lnTo>
                    <a:pt x="0" y="108"/>
                  </a:lnTo>
                  <a:lnTo>
                    <a:pt x="40" y="122"/>
                  </a:lnTo>
                  <a:lnTo>
                    <a:pt x="34" y="34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DAA6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9" name="Freeform 60"/>
            <p:cNvSpPr>
              <a:spLocks/>
            </p:cNvSpPr>
            <p:nvPr/>
          </p:nvSpPr>
          <p:spPr bwMode="auto">
            <a:xfrm>
              <a:off x="23804564" y="-6270625"/>
              <a:ext cx="63500" cy="193675"/>
            </a:xfrm>
            <a:custGeom>
              <a:avLst/>
              <a:gdLst>
                <a:gd name="T0" fmla="*/ 17 w 40"/>
                <a:gd name="T1" fmla="*/ 0 h 122"/>
                <a:gd name="T2" fmla="*/ 0 w 40"/>
                <a:gd name="T3" fmla="*/ 108 h 122"/>
                <a:gd name="T4" fmla="*/ 40 w 40"/>
                <a:gd name="T5" fmla="*/ 122 h 122"/>
                <a:gd name="T6" fmla="*/ 34 w 40"/>
                <a:gd name="T7" fmla="*/ 34 h 122"/>
                <a:gd name="T8" fmla="*/ 17 w 40"/>
                <a:gd name="T9" fmla="*/ 0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122">
                  <a:moveTo>
                    <a:pt x="17" y="0"/>
                  </a:moveTo>
                  <a:lnTo>
                    <a:pt x="0" y="108"/>
                  </a:lnTo>
                  <a:lnTo>
                    <a:pt x="40" y="122"/>
                  </a:lnTo>
                  <a:lnTo>
                    <a:pt x="34" y="34"/>
                  </a:lnTo>
                  <a:lnTo>
                    <a:pt x="1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0" name="Freeform 61"/>
            <p:cNvSpPr>
              <a:spLocks/>
            </p:cNvSpPr>
            <p:nvPr/>
          </p:nvSpPr>
          <p:spPr bwMode="auto">
            <a:xfrm>
              <a:off x="24617364" y="-3975100"/>
              <a:ext cx="14288" cy="481013"/>
            </a:xfrm>
            <a:custGeom>
              <a:avLst/>
              <a:gdLst>
                <a:gd name="T0" fmla="*/ 0 w 9"/>
                <a:gd name="T1" fmla="*/ 0 h 303"/>
                <a:gd name="T2" fmla="*/ 9 w 9"/>
                <a:gd name="T3" fmla="*/ 303 h 303"/>
                <a:gd name="T4" fmla="*/ 9 w 9"/>
                <a:gd name="T5" fmla="*/ 303 h 303"/>
                <a:gd name="T6" fmla="*/ 2 w 9"/>
                <a:gd name="T7" fmla="*/ 1 h 303"/>
                <a:gd name="T8" fmla="*/ 0 w 9"/>
                <a:gd name="T9" fmla="*/ 0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303">
                  <a:moveTo>
                    <a:pt x="0" y="0"/>
                  </a:moveTo>
                  <a:lnTo>
                    <a:pt x="9" y="303"/>
                  </a:lnTo>
                  <a:lnTo>
                    <a:pt x="9" y="303"/>
                  </a:lnTo>
                  <a:lnTo>
                    <a:pt x="2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2" name="Freeform 62"/>
            <p:cNvSpPr>
              <a:spLocks/>
            </p:cNvSpPr>
            <p:nvPr/>
          </p:nvSpPr>
          <p:spPr bwMode="auto">
            <a:xfrm>
              <a:off x="24617364" y="-3975100"/>
              <a:ext cx="14288" cy="481013"/>
            </a:xfrm>
            <a:custGeom>
              <a:avLst/>
              <a:gdLst>
                <a:gd name="T0" fmla="*/ 0 w 9"/>
                <a:gd name="T1" fmla="*/ 0 h 303"/>
                <a:gd name="T2" fmla="*/ 9 w 9"/>
                <a:gd name="T3" fmla="*/ 303 h 303"/>
                <a:gd name="T4" fmla="*/ 9 w 9"/>
                <a:gd name="T5" fmla="*/ 303 h 303"/>
                <a:gd name="T6" fmla="*/ 2 w 9"/>
                <a:gd name="T7" fmla="*/ 1 h 303"/>
                <a:gd name="T8" fmla="*/ 0 w 9"/>
                <a:gd name="T9" fmla="*/ 0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303">
                  <a:moveTo>
                    <a:pt x="0" y="0"/>
                  </a:moveTo>
                  <a:lnTo>
                    <a:pt x="9" y="303"/>
                  </a:lnTo>
                  <a:lnTo>
                    <a:pt x="9" y="303"/>
                  </a:lnTo>
                  <a:lnTo>
                    <a:pt x="2" y="1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3" name="Freeform 63"/>
            <p:cNvSpPr>
              <a:spLocks/>
            </p:cNvSpPr>
            <p:nvPr/>
          </p:nvSpPr>
          <p:spPr bwMode="auto">
            <a:xfrm>
              <a:off x="23766464" y="-4100512"/>
              <a:ext cx="865188" cy="623888"/>
            </a:xfrm>
            <a:custGeom>
              <a:avLst/>
              <a:gdLst>
                <a:gd name="T0" fmla="*/ 122 w 545"/>
                <a:gd name="T1" fmla="*/ 0 h 393"/>
                <a:gd name="T2" fmla="*/ 0 w 545"/>
                <a:gd name="T3" fmla="*/ 384 h 393"/>
                <a:gd name="T4" fmla="*/ 319 w 545"/>
                <a:gd name="T5" fmla="*/ 393 h 393"/>
                <a:gd name="T6" fmla="*/ 545 w 545"/>
                <a:gd name="T7" fmla="*/ 382 h 393"/>
                <a:gd name="T8" fmla="*/ 536 w 545"/>
                <a:gd name="T9" fmla="*/ 79 h 393"/>
                <a:gd name="T10" fmla="*/ 447 w 545"/>
                <a:gd name="T11" fmla="*/ 59 h 393"/>
                <a:gd name="T12" fmla="*/ 416 w 545"/>
                <a:gd name="T13" fmla="*/ 51 h 393"/>
                <a:gd name="T14" fmla="*/ 122 w 545"/>
                <a:gd name="T15" fmla="*/ 0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45" h="393">
                  <a:moveTo>
                    <a:pt x="122" y="0"/>
                  </a:moveTo>
                  <a:lnTo>
                    <a:pt x="0" y="384"/>
                  </a:lnTo>
                  <a:lnTo>
                    <a:pt x="319" y="393"/>
                  </a:lnTo>
                  <a:lnTo>
                    <a:pt x="545" y="382"/>
                  </a:lnTo>
                  <a:lnTo>
                    <a:pt x="536" y="79"/>
                  </a:lnTo>
                  <a:lnTo>
                    <a:pt x="447" y="59"/>
                  </a:lnTo>
                  <a:lnTo>
                    <a:pt x="416" y="51"/>
                  </a:lnTo>
                  <a:lnTo>
                    <a:pt x="122" y="0"/>
                  </a:lnTo>
                  <a:close/>
                </a:path>
              </a:pathLst>
            </a:custGeom>
            <a:solidFill>
              <a:srgbClr val="D99C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4" name="Freeform 64"/>
            <p:cNvSpPr>
              <a:spLocks/>
            </p:cNvSpPr>
            <p:nvPr/>
          </p:nvSpPr>
          <p:spPr bwMode="auto">
            <a:xfrm>
              <a:off x="23766464" y="-4100512"/>
              <a:ext cx="865188" cy="623888"/>
            </a:xfrm>
            <a:custGeom>
              <a:avLst/>
              <a:gdLst>
                <a:gd name="T0" fmla="*/ 122 w 545"/>
                <a:gd name="T1" fmla="*/ 0 h 393"/>
                <a:gd name="T2" fmla="*/ 0 w 545"/>
                <a:gd name="T3" fmla="*/ 384 h 393"/>
                <a:gd name="T4" fmla="*/ 319 w 545"/>
                <a:gd name="T5" fmla="*/ 393 h 393"/>
                <a:gd name="T6" fmla="*/ 545 w 545"/>
                <a:gd name="T7" fmla="*/ 382 h 393"/>
                <a:gd name="T8" fmla="*/ 536 w 545"/>
                <a:gd name="T9" fmla="*/ 79 h 393"/>
                <a:gd name="T10" fmla="*/ 447 w 545"/>
                <a:gd name="T11" fmla="*/ 59 h 393"/>
                <a:gd name="T12" fmla="*/ 416 w 545"/>
                <a:gd name="T13" fmla="*/ 51 h 393"/>
                <a:gd name="T14" fmla="*/ 122 w 545"/>
                <a:gd name="T15" fmla="*/ 0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45" h="393">
                  <a:moveTo>
                    <a:pt x="122" y="0"/>
                  </a:moveTo>
                  <a:lnTo>
                    <a:pt x="0" y="384"/>
                  </a:lnTo>
                  <a:lnTo>
                    <a:pt x="319" y="393"/>
                  </a:lnTo>
                  <a:lnTo>
                    <a:pt x="545" y="382"/>
                  </a:lnTo>
                  <a:lnTo>
                    <a:pt x="536" y="79"/>
                  </a:lnTo>
                  <a:lnTo>
                    <a:pt x="447" y="59"/>
                  </a:lnTo>
                  <a:lnTo>
                    <a:pt x="416" y="51"/>
                  </a:lnTo>
                  <a:lnTo>
                    <a:pt x="12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5" name="Freeform 65"/>
            <p:cNvSpPr>
              <a:spLocks/>
            </p:cNvSpPr>
            <p:nvPr/>
          </p:nvSpPr>
          <p:spPr bwMode="auto">
            <a:xfrm>
              <a:off x="24272876" y="-3494087"/>
              <a:ext cx="360363" cy="25400"/>
            </a:xfrm>
            <a:custGeom>
              <a:avLst/>
              <a:gdLst>
                <a:gd name="T0" fmla="*/ 226 w 227"/>
                <a:gd name="T1" fmla="*/ 0 h 16"/>
                <a:gd name="T2" fmla="*/ 226 w 227"/>
                <a:gd name="T3" fmla="*/ 0 h 16"/>
                <a:gd name="T4" fmla="*/ 0 w 227"/>
                <a:gd name="T5" fmla="*/ 11 h 16"/>
                <a:gd name="T6" fmla="*/ 227 w 227"/>
                <a:gd name="T7" fmla="*/ 16 h 16"/>
                <a:gd name="T8" fmla="*/ 226 w 227"/>
                <a:gd name="T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7" h="16">
                  <a:moveTo>
                    <a:pt x="226" y="0"/>
                  </a:moveTo>
                  <a:lnTo>
                    <a:pt x="226" y="0"/>
                  </a:lnTo>
                  <a:lnTo>
                    <a:pt x="0" y="11"/>
                  </a:lnTo>
                  <a:lnTo>
                    <a:pt x="227" y="16"/>
                  </a:lnTo>
                  <a:lnTo>
                    <a:pt x="226" y="0"/>
                  </a:lnTo>
                  <a:close/>
                </a:path>
              </a:pathLst>
            </a:custGeom>
            <a:solidFill>
              <a:srgbClr val="B7C5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6" name="Freeform 66"/>
            <p:cNvSpPr>
              <a:spLocks/>
            </p:cNvSpPr>
            <p:nvPr/>
          </p:nvSpPr>
          <p:spPr bwMode="auto">
            <a:xfrm>
              <a:off x="24272876" y="-3494087"/>
              <a:ext cx="360363" cy="25400"/>
            </a:xfrm>
            <a:custGeom>
              <a:avLst/>
              <a:gdLst>
                <a:gd name="T0" fmla="*/ 226 w 227"/>
                <a:gd name="T1" fmla="*/ 0 h 16"/>
                <a:gd name="T2" fmla="*/ 226 w 227"/>
                <a:gd name="T3" fmla="*/ 0 h 16"/>
                <a:gd name="T4" fmla="*/ 0 w 227"/>
                <a:gd name="T5" fmla="*/ 11 h 16"/>
                <a:gd name="T6" fmla="*/ 227 w 227"/>
                <a:gd name="T7" fmla="*/ 16 h 16"/>
                <a:gd name="T8" fmla="*/ 226 w 227"/>
                <a:gd name="T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7" h="16">
                  <a:moveTo>
                    <a:pt x="226" y="0"/>
                  </a:moveTo>
                  <a:lnTo>
                    <a:pt x="226" y="0"/>
                  </a:lnTo>
                  <a:lnTo>
                    <a:pt x="0" y="11"/>
                  </a:lnTo>
                  <a:lnTo>
                    <a:pt x="227" y="16"/>
                  </a:lnTo>
                  <a:lnTo>
                    <a:pt x="22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7" name="Freeform 67"/>
            <p:cNvSpPr>
              <a:spLocks/>
            </p:cNvSpPr>
            <p:nvPr/>
          </p:nvSpPr>
          <p:spPr bwMode="auto">
            <a:xfrm>
              <a:off x="24476076" y="-4006850"/>
              <a:ext cx="144463" cy="33338"/>
            </a:xfrm>
            <a:custGeom>
              <a:avLst/>
              <a:gdLst>
                <a:gd name="T0" fmla="*/ 0 w 91"/>
                <a:gd name="T1" fmla="*/ 0 h 21"/>
                <a:gd name="T2" fmla="*/ 89 w 91"/>
                <a:gd name="T3" fmla="*/ 20 h 21"/>
                <a:gd name="T4" fmla="*/ 91 w 91"/>
                <a:gd name="T5" fmla="*/ 21 h 21"/>
                <a:gd name="T6" fmla="*/ 91 w 91"/>
                <a:gd name="T7" fmla="*/ 20 h 21"/>
                <a:gd name="T8" fmla="*/ 0 w 91"/>
                <a:gd name="T9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1" h="21">
                  <a:moveTo>
                    <a:pt x="0" y="0"/>
                  </a:moveTo>
                  <a:lnTo>
                    <a:pt x="89" y="20"/>
                  </a:lnTo>
                  <a:lnTo>
                    <a:pt x="91" y="21"/>
                  </a:lnTo>
                  <a:lnTo>
                    <a:pt x="91" y="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8" name="Freeform 68"/>
            <p:cNvSpPr>
              <a:spLocks/>
            </p:cNvSpPr>
            <p:nvPr/>
          </p:nvSpPr>
          <p:spPr bwMode="auto">
            <a:xfrm>
              <a:off x="24476076" y="-4006850"/>
              <a:ext cx="144463" cy="33338"/>
            </a:xfrm>
            <a:custGeom>
              <a:avLst/>
              <a:gdLst>
                <a:gd name="T0" fmla="*/ 0 w 91"/>
                <a:gd name="T1" fmla="*/ 0 h 21"/>
                <a:gd name="T2" fmla="*/ 89 w 91"/>
                <a:gd name="T3" fmla="*/ 20 h 21"/>
                <a:gd name="T4" fmla="*/ 91 w 91"/>
                <a:gd name="T5" fmla="*/ 21 h 21"/>
                <a:gd name="T6" fmla="*/ 91 w 91"/>
                <a:gd name="T7" fmla="*/ 20 h 21"/>
                <a:gd name="T8" fmla="*/ 0 w 91"/>
                <a:gd name="T9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1" h="21">
                  <a:moveTo>
                    <a:pt x="0" y="0"/>
                  </a:moveTo>
                  <a:lnTo>
                    <a:pt x="89" y="20"/>
                  </a:lnTo>
                  <a:lnTo>
                    <a:pt x="91" y="21"/>
                  </a:lnTo>
                  <a:lnTo>
                    <a:pt x="91" y="2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9" name="Freeform 69"/>
            <p:cNvSpPr>
              <a:spLocks/>
            </p:cNvSpPr>
            <p:nvPr/>
          </p:nvSpPr>
          <p:spPr bwMode="auto">
            <a:xfrm>
              <a:off x="24384001" y="-5522912"/>
              <a:ext cx="425450" cy="1257300"/>
            </a:xfrm>
            <a:custGeom>
              <a:avLst/>
              <a:gdLst>
                <a:gd name="T0" fmla="*/ 268 w 268"/>
                <a:gd name="T1" fmla="*/ 0 h 792"/>
                <a:gd name="T2" fmla="*/ 55 w 268"/>
                <a:gd name="T3" fmla="*/ 630 h 792"/>
                <a:gd name="T4" fmla="*/ 32 w 268"/>
                <a:gd name="T5" fmla="*/ 642 h 792"/>
                <a:gd name="T6" fmla="*/ 37 w 268"/>
                <a:gd name="T7" fmla="*/ 642 h 792"/>
                <a:gd name="T8" fmla="*/ 40 w 268"/>
                <a:gd name="T9" fmla="*/ 660 h 792"/>
                <a:gd name="T10" fmla="*/ 0 w 268"/>
                <a:gd name="T11" fmla="*/ 660 h 792"/>
                <a:gd name="T12" fmla="*/ 0 w 268"/>
                <a:gd name="T13" fmla="*/ 661 h 792"/>
                <a:gd name="T14" fmla="*/ 40 w 268"/>
                <a:gd name="T15" fmla="*/ 661 h 792"/>
                <a:gd name="T16" fmla="*/ 8 w 268"/>
                <a:gd name="T17" fmla="*/ 792 h 792"/>
                <a:gd name="T18" fmla="*/ 152 w 268"/>
                <a:gd name="T19" fmla="*/ 791 h 792"/>
                <a:gd name="T20" fmla="*/ 180 w 268"/>
                <a:gd name="T21" fmla="*/ 408 h 792"/>
                <a:gd name="T22" fmla="*/ 248 w 268"/>
                <a:gd name="T23" fmla="*/ 91 h 792"/>
                <a:gd name="T24" fmla="*/ 268 w 268"/>
                <a:gd name="T25" fmla="*/ 0 h 7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68" h="792">
                  <a:moveTo>
                    <a:pt x="268" y="0"/>
                  </a:moveTo>
                  <a:lnTo>
                    <a:pt x="55" y="630"/>
                  </a:lnTo>
                  <a:lnTo>
                    <a:pt x="32" y="642"/>
                  </a:lnTo>
                  <a:lnTo>
                    <a:pt x="37" y="642"/>
                  </a:lnTo>
                  <a:lnTo>
                    <a:pt x="40" y="660"/>
                  </a:lnTo>
                  <a:lnTo>
                    <a:pt x="0" y="660"/>
                  </a:lnTo>
                  <a:lnTo>
                    <a:pt x="0" y="661"/>
                  </a:lnTo>
                  <a:lnTo>
                    <a:pt x="40" y="661"/>
                  </a:lnTo>
                  <a:lnTo>
                    <a:pt x="8" y="792"/>
                  </a:lnTo>
                  <a:lnTo>
                    <a:pt x="152" y="791"/>
                  </a:lnTo>
                  <a:lnTo>
                    <a:pt x="180" y="408"/>
                  </a:lnTo>
                  <a:lnTo>
                    <a:pt x="248" y="91"/>
                  </a:lnTo>
                  <a:lnTo>
                    <a:pt x="268" y="0"/>
                  </a:lnTo>
                  <a:close/>
                </a:path>
              </a:pathLst>
            </a:custGeom>
            <a:solidFill>
              <a:srgbClr val="D99C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0" name="Freeform 70"/>
            <p:cNvSpPr>
              <a:spLocks/>
            </p:cNvSpPr>
            <p:nvPr/>
          </p:nvSpPr>
          <p:spPr bwMode="auto">
            <a:xfrm>
              <a:off x="24384001" y="-5522912"/>
              <a:ext cx="425450" cy="1257300"/>
            </a:xfrm>
            <a:custGeom>
              <a:avLst/>
              <a:gdLst>
                <a:gd name="T0" fmla="*/ 268 w 268"/>
                <a:gd name="T1" fmla="*/ 0 h 792"/>
                <a:gd name="T2" fmla="*/ 55 w 268"/>
                <a:gd name="T3" fmla="*/ 630 h 792"/>
                <a:gd name="T4" fmla="*/ 32 w 268"/>
                <a:gd name="T5" fmla="*/ 642 h 792"/>
                <a:gd name="T6" fmla="*/ 37 w 268"/>
                <a:gd name="T7" fmla="*/ 642 h 792"/>
                <a:gd name="T8" fmla="*/ 40 w 268"/>
                <a:gd name="T9" fmla="*/ 660 h 792"/>
                <a:gd name="T10" fmla="*/ 0 w 268"/>
                <a:gd name="T11" fmla="*/ 660 h 792"/>
                <a:gd name="T12" fmla="*/ 0 w 268"/>
                <a:gd name="T13" fmla="*/ 661 h 792"/>
                <a:gd name="T14" fmla="*/ 40 w 268"/>
                <a:gd name="T15" fmla="*/ 661 h 792"/>
                <a:gd name="T16" fmla="*/ 8 w 268"/>
                <a:gd name="T17" fmla="*/ 792 h 792"/>
                <a:gd name="T18" fmla="*/ 152 w 268"/>
                <a:gd name="T19" fmla="*/ 791 h 792"/>
                <a:gd name="T20" fmla="*/ 180 w 268"/>
                <a:gd name="T21" fmla="*/ 408 h 792"/>
                <a:gd name="T22" fmla="*/ 248 w 268"/>
                <a:gd name="T23" fmla="*/ 91 h 792"/>
                <a:gd name="T24" fmla="*/ 268 w 268"/>
                <a:gd name="T25" fmla="*/ 0 h 7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68" h="792">
                  <a:moveTo>
                    <a:pt x="268" y="0"/>
                  </a:moveTo>
                  <a:lnTo>
                    <a:pt x="55" y="630"/>
                  </a:lnTo>
                  <a:lnTo>
                    <a:pt x="32" y="642"/>
                  </a:lnTo>
                  <a:lnTo>
                    <a:pt x="37" y="642"/>
                  </a:lnTo>
                  <a:lnTo>
                    <a:pt x="40" y="660"/>
                  </a:lnTo>
                  <a:lnTo>
                    <a:pt x="0" y="660"/>
                  </a:lnTo>
                  <a:lnTo>
                    <a:pt x="0" y="661"/>
                  </a:lnTo>
                  <a:lnTo>
                    <a:pt x="40" y="661"/>
                  </a:lnTo>
                  <a:lnTo>
                    <a:pt x="8" y="792"/>
                  </a:lnTo>
                  <a:lnTo>
                    <a:pt x="152" y="791"/>
                  </a:lnTo>
                  <a:lnTo>
                    <a:pt x="180" y="408"/>
                  </a:lnTo>
                  <a:lnTo>
                    <a:pt x="248" y="91"/>
                  </a:lnTo>
                  <a:lnTo>
                    <a:pt x="26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1" name="Freeform 71"/>
            <p:cNvSpPr>
              <a:spLocks/>
            </p:cNvSpPr>
            <p:nvPr/>
          </p:nvSpPr>
          <p:spPr bwMode="auto">
            <a:xfrm>
              <a:off x="23355301" y="-4100512"/>
              <a:ext cx="100013" cy="155575"/>
            </a:xfrm>
            <a:custGeom>
              <a:avLst/>
              <a:gdLst>
                <a:gd name="T0" fmla="*/ 7 w 63"/>
                <a:gd name="T1" fmla="*/ 98 h 98"/>
                <a:gd name="T2" fmla="*/ 63 w 63"/>
                <a:gd name="T3" fmla="*/ 0 h 98"/>
                <a:gd name="T4" fmla="*/ 0 w 63"/>
                <a:gd name="T5" fmla="*/ 52 h 98"/>
                <a:gd name="T6" fmla="*/ 7 w 63"/>
                <a:gd name="T7" fmla="*/ 98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3" h="98">
                  <a:moveTo>
                    <a:pt x="7" y="98"/>
                  </a:moveTo>
                  <a:lnTo>
                    <a:pt x="63" y="0"/>
                  </a:lnTo>
                  <a:lnTo>
                    <a:pt x="0" y="52"/>
                  </a:lnTo>
                  <a:lnTo>
                    <a:pt x="7" y="9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2" name="Freeform 72"/>
            <p:cNvSpPr>
              <a:spLocks/>
            </p:cNvSpPr>
            <p:nvPr/>
          </p:nvSpPr>
          <p:spPr bwMode="auto">
            <a:xfrm>
              <a:off x="23525164" y="-4475162"/>
              <a:ext cx="922338" cy="374650"/>
            </a:xfrm>
            <a:custGeom>
              <a:avLst/>
              <a:gdLst>
                <a:gd name="T0" fmla="*/ 525 w 581"/>
                <a:gd name="T1" fmla="*/ 234 h 236"/>
                <a:gd name="T2" fmla="*/ 63 w 581"/>
                <a:gd name="T3" fmla="*/ 236 h 236"/>
                <a:gd name="T4" fmla="*/ 0 w 581"/>
                <a:gd name="T5" fmla="*/ 0 h 236"/>
                <a:gd name="T6" fmla="*/ 581 w 581"/>
                <a:gd name="T7" fmla="*/ 1 h 236"/>
                <a:gd name="T8" fmla="*/ 525 w 581"/>
                <a:gd name="T9" fmla="*/ 234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1" h="236">
                  <a:moveTo>
                    <a:pt x="525" y="234"/>
                  </a:moveTo>
                  <a:lnTo>
                    <a:pt x="63" y="236"/>
                  </a:lnTo>
                  <a:lnTo>
                    <a:pt x="0" y="0"/>
                  </a:lnTo>
                  <a:lnTo>
                    <a:pt x="581" y="1"/>
                  </a:lnTo>
                  <a:lnTo>
                    <a:pt x="525" y="23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3" name="Freeform 73"/>
            <p:cNvSpPr>
              <a:spLocks/>
            </p:cNvSpPr>
            <p:nvPr/>
          </p:nvSpPr>
          <p:spPr bwMode="auto">
            <a:xfrm>
              <a:off x="23525164" y="-4475162"/>
              <a:ext cx="922338" cy="374650"/>
            </a:xfrm>
            <a:custGeom>
              <a:avLst/>
              <a:gdLst>
                <a:gd name="T0" fmla="*/ 525 w 581"/>
                <a:gd name="T1" fmla="*/ 234 h 236"/>
                <a:gd name="T2" fmla="*/ 63 w 581"/>
                <a:gd name="T3" fmla="*/ 236 h 236"/>
                <a:gd name="T4" fmla="*/ 0 w 581"/>
                <a:gd name="T5" fmla="*/ 0 h 236"/>
                <a:gd name="T6" fmla="*/ 581 w 581"/>
                <a:gd name="T7" fmla="*/ 1 h 236"/>
                <a:gd name="T8" fmla="*/ 525 w 581"/>
                <a:gd name="T9" fmla="*/ 234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1" h="236">
                  <a:moveTo>
                    <a:pt x="525" y="234"/>
                  </a:moveTo>
                  <a:lnTo>
                    <a:pt x="63" y="236"/>
                  </a:lnTo>
                  <a:lnTo>
                    <a:pt x="0" y="0"/>
                  </a:lnTo>
                  <a:lnTo>
                    <a:pt x="581" y="1"/>
                  </a:lnTo>
                  <a:lnTo>
                    <a:pt x="525" y="234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4" name="Freeform 74"/>
            <p:cNvSpPr>
              <a:spLocks/>
            </p:cNvSpPr>
            <p:nvPr/>
          </p:nvSpPr>
          <p:spPr bwMode="auto">
            <a:xfrm>
              <a:off x="23525164" y="-4503737"/>
              <a:ext cx="922338" cy="28575"/>
            </a:xfrm>
            <a:custGeom>
              <a:avLst/>
              <a:gdLst>
                <a:gd name="T0" fmla="*/ 578 w 581"/>
                <a:gd name="T1" fmla="*/ 0 h 18"/>
                <a:gd name="T2" fmla="*/ 3 w 581"/>
                <a:gd name="T3" fmla="*/ 0 h 18"/>
                <a:gd name="T4" fmla="*/ 0 w 581"/>
                <a:gd name="T5" fmla="*/ 18 h 18"/>
                <a:gd name="T6" fmla="*/ 581 w 581"/>
                <a:gd name="T7" fmla="*/ 18 h 18"/>
                <a:gd name="T8" fmla="*/ 578 w 581"/>
                <a:gd name="T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1" h="18">
                  <a:moveTo>
                    <a:pt x="578" y="0"/>
                  </a:moveTo>
                  <a:lnTo>
                    <a:pt x="3" y="0"/>
                  </a:lnTo>
                  <a:lnTo>
                    <a:pt x="0" y="18"/>
                  </a:lnTo>
                  <a:lnTo>
                    <a:pt x="581" y="18"/>
                  </a:lnTo>
                  <a:lnTo>
                    <a:pt x="57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5" name="Freeform 75"/>
            <p:cNvSpPr>
              <a:spLocks/>
            </p:cNvSpPr>
            <p:nvPr/>
          </p:nvSpPr>
          <p:spPr bwMode="auto">
            <a:xfrm>
              <a:off x="23525164" y="-4503737"/>
              <a:ext cx="922338" cy="28575"/>
            </a:xfrm>
            <a:custGeom>
              <a:avLst/>
              <a:gdLst>
                <a:gd name="T0" fmla="*/ 578 w 581"/>
                <a:gd name="T1" fmla="*/ 0 h 18"/>
                <a:gd name="T2" fmla="*/ 3 w 581"/>
                <a:gd name="T3" fmla="*/ 0 h 18"/>
                <a:gd name="T4" fmla="*/ 0 w 581"/>
                <a:gd name="T5" fmla="*/ 18 h 18"/>
                <a:gd name="T6" fmla="*/ 581 w 581"/>
                <a:gd name="T7" fmla="*/ 18 h 18"/>
                <a:gd name="T8" fmla="*/ 578 w 581"/>
                <a:gd name="T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1" h="18">
                  <a:moveTo>
                    <a:pt x="578" y="0"/>
                  </a:moveTo>
                  <a:lnTo>
                    <a:pt x="3" y="0"/>
                  </a:lnTo>
                  <a:lnTo>
                    <a:pt x="0" y="18"/>
                  </a:lnTo>
                  <a:lnTo>
                    <a:pt x="581" y="18"/>
                  </a:lnTo>
                  <a:lnTo>
                    <a:pt x="57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6" name="Freeform 76"/>
            <p:cNvSpPr>
              <a:spLocks/>
            </p:cNvSpPr>
            <p:nvPr/>
          </p:nvSpPr>
          <p:spPr bwMode="auto">
            <a:xfrm>
              <a:off x="23525164" y="-4475162"/>
              <a:ext cx="922338" cy="374650"/>
            </a:xfrm>
            <a:custGeom>
              <a:avLst/>
              <a:gdLst>
                <a:gd name="T0" fmla="*/ 0 w 581"/>
                <a:gd name="T1" fmla="*/ 0 h 236"/>
                <a:gd name="T2" fmla="*/ 63 w 581"/>
                <a:gd name="T3" fmla="*/ 236 h 236"/>
                <a:gd name="T4" fmla="*/ 525 w 581"/>
                <a:gd name="T5" fmla="*/ 234 h 236"/>
                <a:gd name="T6" fmla="*/ 581 w 581"/>
                <a:gd name="T7" fmla="*/ 1 h 236"/>
                <a:gd name="T8" fmla="*/ 541 w 581"/>
                <a:gd name="T9" fmla="*/ 1 h 236"/>
                <a:gd name="T10" fmla="*/ 0 w 581"/>
                <a:gd name="T11" fmla="*/ 0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81" h="236">
                  <a:moveTo>
                    <a:pt x="0" y="0"/>
                  </a:moveTo>
                  <a:lnTo>
                    <a:pt x="63" y="236"/>
                  </a:lnTo>
                  <a:lnTo>
                    <a:pt x="525" y="234"/>
                  </a:lnTo>
                  <a:lnTo>
                    <a:pt x="581" y="1"/>
                  </a:lnTo>
                  <a:lnTo>
                    <a:pt x="541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7" name="Freeform 77"/>
            <p:cNvSpPr>
              <a:spLocks/>
            </p:cNvSpPr>
            <p:nvPr/>
          </p:nvSpPr>
          <p:spPr bwMode="auto">
            <a:xfrm>
              <a:off x="23525164" y="-4475162"/>
              <a:ext cx="922338" cy="374650"/>
            </a:xfrm>
            <a:custGeom>
              <a:avLst/>
              <a:gdLst>
                <a:gd name="T0" fmla="*/ 0 w 581"/>
                <a:gd name="T1" fmla="*/ 0 h 236"/>
                <a:gd name="T2" fmla="*/ 63 w 581"/>
                <a:gd name="T3" fmla="*/ 236 h 236"/>
                <a:gd name="T4" fmla="*/ 525 w 581"/>
                <a:gd name="T5" fmla="*/ 234 h 236"/>
                <a:gd name="T6" fmla="*/ 581 w 581"/>
                <a:gd name="T7" fmla="*/ 1 h 236"/>
                <a:gd name="T8" fmla="*/ 541 w 581"/>
                <a:gd name="T9" fmla="*/ 1 h 236"/>
                <a:gd name="T10" fmla="*/ 0 w 581"/>
                <a:gd name="T11" fmla="*/ 0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81" h="236">
                  <a:moveTo>
                    <a:pt x="0" y="0"/>
                  </a:moveTo>
                  <a:lnTo>
                    <a:pt x="63" y="236"/>
                  </a:lnTo>
                  <a:lnTo>
                    <a:pt x="525" y="234"/>
                  </a:lnTo>
                  <a:lnTo>
                    <a:pt x="581" y="1"/>
                  </a:lnTo>
                  <a:lnTo>
                    <a:pt x="541" y="1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8" name="Oval 78"/>
            <p:cNvSpPr>
              <a:spLocks noChangeArrowheads="1"/>
            </p:cNvSpPr>
            <p:nvPr/>
          </p:nvSpPr>
          <p:spPr bwMode="auto">
            <a:xfrm>
              <a:off x="23936326" y="-4329112"/>
              <a:ext cx="100013" cy="698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9" name="Freeform 79"/>
            <p:cNvSpPr>
              <a:spLocks/>
            </p:cNvSpPr>
            <p:nvPr/>
          </p:nvSpPr>
          <p:spPr bwMode="auto">
            <a:xfrm>
              <a:off x="24614189" y="-5621337"/>
              <a:ext cx="393700" cy="1616075"/>
            </a:xfrm>
            <a:custGeom>
              <a:avLst/>
              <a:gdLst>
                <a:gd name="T0" fmla="*/ 137 w 248"/>
                <a:gd name="T1" fmla="*/ 0 h 1018"/>
                <a:gd name="T2" fmla="*/ 248 w 248"/>
                <a:gd name="T3" fmla="*/ 908 h 1018"/>
                <a:gd name="T4" fmla="*/ 2 w 248"/>
                <a:gd name="T5" fmla="*/ 1018 h 1018"/>
                <a:gd name="T6" fmla="*/ 0 w 248"/>
                <a:gd name="T7" fmla="*/ 950 h 1018"/>
                <a:gd name="T8" fmla="*/ 35 w 248"/>
                <a:gd name="T9" fmla="*/ 470 h 1018"/>
                <a:gd name="T10" fmla="*/ 137 w 248"/>
                <a:gd name="T11" fmla="*/ 0 h 10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8" h="1018">
                  <a:moveTo>
                    <a:pt x="137" y="0"/>
                  </a:moveTo>
                  <a:lnTo>
                    <a:pt x="248" y="908"/>
                  </a:lnTo>
                  <a:lnTo>
                    <a:pt x="2" y="1018"/>
                  </a:lnTo>
                  <a:lnTo>
                    <a:pt x="0" y="950"/>
                  </a:lnTo>
                  <a:lnTo>
                    <a:pt x="35" y="470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rgbClr val="F2A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0" name="Freeform 80"/>
            <p:cNvSpPr>
              <a:spLocks/>
            </p:cNvSpPr>
            <p:nvPr/>
          </p:nvSpPr>
          <p:spPr bwMode="auto">
            <a:xfrm>
              <a:off x="24614189" y="-5621337"/>
              <a:ext cx="393700" cy="1616075"/>
            </a:xfrm>
            <a:custGeom>
              <a:avLst/>
              <a:gdLst>
                <a:gd name="T0" fmla="*/ 137 w 248"/>
                <a:gd name="T1" fmla="*/ 0 h 1018"/>
                <a:gd name="T2" fmla="*/ 248 w 248"/>
                <a:gd name="T3" fmla="*/ 908 h 1018"/>
                <a:gd name="T4" fmla="*/ 2 w 248"/>
                <a:gd name="T5" fmla="*/ 1018 h 1018"/>
                <a:gd name="T6" fmla="*/ 0 w 248"/>
                <a:gd name="T7" fmla="*/ 950 h 1018"/>
                <a:gd name="T8" fmla="*/ 35 w 248"/>
                <a:gd name="T9" fmla="*/ 470 h 1018"/>
                <a:gd name="T10" fmla="*/ 137 w 248"/>
                <a:gd name="T11" fmla="*/ 0 h 10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8" h="1018">
                  <a:moveTo>
                    <a:pt x="137" y="0"/>
                  </a:moveTo>
                  <a:lnTo>
                    <a:pt x="248" y="908"/>
                  </a:lnTo>
                  <a:lnTo>
                    <a:pt x="2" y="1018"/>
                  </a:lnTo>
                  <a:lnTo>
                    <a:pt x="0" y="950"/>
                  </a:lnTo>
                  <a:lnTo>
                    <a:pt x="35" y="470"/>
                  </a:lnTo>
                  <a:lnTo>
                    <a:pt x="13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1" name="Freeform 81"/>
            <p:cNvSpPr>
              <a:spLocks/>
            </p:cNvSpPr>
            <p:nvPr/>
          </p:nvSpPr>
          <p:spPr bwMode="auto">
            <a:xfrm>
              <a:off x="24141114" y="-4379912"/>
              <a:ext cx="287338" cy="392113"/>
            </a:xfrm>
            <a:custGeom>
              <a:avLst/>
              <a:gdLst>
                <a:gd name="T0" fmla="*/ 134 w 135"/>
                <a:gd name="T1" fmla="*/ 110 h 184"/>
                <a:gd name="T2" fmla="*/ 78 w 135"/>
                <a:gd name="T3" fmla="*/ 60 h 184"/>
                <a:gd name="T4" fmla="*/ 20 w 135"/>
                <a:gd name="T5" fmla="*/ 0 h 184"/>
                <a:gd name="T6" fmla="*/ 24 w 135"/>
                <a:gd name="T7" fmla="*/ 69 h 184"/>
                <a:gd name="T8" fmla="*/ 66 w 135"/>
                <a:gd name="T9" fmla="*/ 112 h 184"/>
                <a:gd name="T10" fmla="*/ 63 w 135"/>
                <a:gd name="T11" fmla="*/ 139 h 184"/>
                <a:gd name="T12" fmla="*/ 134 w 135"/>
                <a:gd name="T13" fmla="*/ 110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5" h="184">
                  <a:moveTo>
                    <a:pt x="134" y="110"/>
                  </a:moveTo>
                  <a:cubicBezTo>
                    <a:pt x="135" y="93"/>
                    <a:pt x="97" y="67"/>
                    <a:pt x="78" y="60"/>
                  </a:cubicBezTo>
                  <a:cubicBezTo>
                    <a:pt x="58" y="53"/>
                    <a:pt x="31" y="29"/>
                    <a:pt x="20" y="0"/>
                  </a:cubicBezTo>
                  <a:cubicBezTo>
                    <a:pt x="2" y="12"/>
                    <a:pt x="0" y="42"/>
                    <a:pt x="24" y="69"/>
                  </a:cubicBezTo>
                  <a:cubicBezTo>
                    <a:pt x="48" y="96"/>
                    <a:pt x="66" y="112"/>
                    <a:pt x="66" y="112"/>
                  </a:cubicBezTo>
                  <a:cubicBezTo>
                    <a:pt x="63" y="139"/>
                    <a:pt x="63" y="139"/>
                    <a:pt x="63" y="139"/>
                  </a:cubicBezTo>
                  <a:cubicBezTo>
                    <a:pt x="63" y="139"/>
                    <a:pt x="128" y="184"/>
                    <a:pt x="134" y="110"/>
                  </a:cubicBezTo>
                  <a:close/>
                </a:path>
              </a:pathLst>
            </a:custGeom>
            <a:solidFill>
              <a:srgbClr val="EEAB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2" name="Freeform 82"/>
            <p:cNvSpPr>
              <a:spLocks/>
            </p:cNvSpPr>
            <p:nvPr/>
          </p:nvSpPr>
          <p:spPr bwMode="auto">
            <a:xfrm>
              <a:off x="23798214" y="-4379912"/>
              <a:ext cx="523875" cy="325438"/>
            </a:xfrm>
            <a:custGeom>
              <a:avLst/>
              <a:gdLst>
                <a:gd name="T0" fmla="*/ 0 w 246"/>
                <a:gd name="T1" fmla="*/ 24 h 153"/>
                <a:gd name="T2" fmla="*/ 57 w 246"/>
                <a:gd name="T3" fmla="*/ 68 h 153"/>
                <a:gd name="T4" fmla="*/ 87 w 246"/>
                <a:gd name="T5" fmla="*/ 121 h 153"/>
                <a:gd name="T6" fmla="*/ 236 w 246"/>
                <a:gd name="T7" fmla="*/ 150 h 153"/>
                <a:gd name="T8" fmla="*/ 205 w 246"/>
                <a:gd name="T9" fmla="*/ 88 h 153"/>
                <a:gd name="T10" fmla="*/ 91 w 246"/>
                <a:gd name="T11" fmla="*/ 56 h 153"/>
                <a:gd name="T12" fmla="*/ 0 w 246"/>
                <a:gd name="T13" fmla="*/ 24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6" h="153">
                  <a:moveTo>
                    <a:pt x="0" y="24"/>
                  </a:moveTo>
                  <a:cubicBezTo>
                    <a:pt x="25" y="36"/>
                    <a:pt x="37" y="54"/>
                    <a:pt x="57" y="68"/>
                  </a:cubicBezTo>
                  <a:cubicBezTo>
                    <a:pt x="77" y="84"/>
                    <a:pt x="69" y="112"/>
                    <a:pt x="87" y="121"/>
                  </a:cubicBezTo>
                  <a:cubicBezTo>
                    <a:pt x="123" y="124"/>
                    <a:pt x="181" y="153"/>
                    <a:pt x="236" y="150"/>
                  </a:cubicBezTo>
                  <a:cubicBezTo>
                    <a:pt x="246" y="142"/>
                    <a:pt x="226" y="91"/>
                    <a:pt x="205" y="88"/>
                  </a:cubicBezTo>
                  <a:cubicBezTo>
                    <a:pt x="111" y="77"/>
                    <a:pt x="136" y="85"/>
                    <a:pt x="91" y="56"/>
                  </a:cubicBezTo>
                  <a:cubicBezTo>
                    <a:pt x="66" y="40"/>
                    <a:pt x="14" y="0"/>
                    <a:pt x="0" y="24"/>
                  </a:cubicBezTo>
                  <a:close/>
                </a:path>
              </a:pathLst>
            </a:custGeom>
            <a:solidFill>
              <a:srgbClr val="EEAB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3" name="Freeform 83"/>
            <p:cNvSpPr>
              <a:spLocks/>
            </p:cNvSpPr>
            <p:nvPr/>
          </p:nvSpPr>
          <p:spPr bwMode="auto">
            <a:xfrm>
              <a:off x="23791864" y="-4294187"/>
              <a:ext cx="635000" cy="290513"/>
            </a:xfrm>
            <a:custGeom>
              <a:avLst/>
              <a:gdLst>
                <a:gd name="T0" fmla="*/ 217 w 298"/>
                <a:gd name="T1" fmla="*/ 55 h 137"/>
                <a:gd name="T2" fmla="*/ 123 w 298"/>
                <a:gd name="T3" fmla="*/ 46 h 137"/>
                <a:gd name="T4" fmla="*/ 33 w 298"/>
                <a:gd name="T5" fmla="*/ 12 h 137"/>
                <a:gd name="T6" fmla="*/ 0 w 298"/>
                <a:gd name="T7" fmla="*/ 13 h 137"/>
                <a:gd name="T8" fmla="*/ 14 w 298"/>
                <a:gd name="T9" fmla="*/ 27 h 137"/>
                <a:gd name="T10" fmla="*/ 25 w 298"/>
                <a:gd name="T11" fmla="*/ 40 h 137"/>
                <a:gd name="T12" fmla="*/ 33 w 298"/>
                <a:gd name="T13" fmla="*/ 49 h 137"/>
                <a:gd name="T14" fmla="*/ 41 w 298"/>
                <a:gd name="T15" fmla="*/ 57 h 137"/>
                <a:gd name="T16" fmla="*/ 50 w 298"/>
                <a:gd name="T17" fmla="*/ 67 h 137"/>
                <a:gd name="T18" fmla="*/ 60 w 298"/>
                <a:gd name="T19" fmla="*/ 78 h 137"/>
                <a:gd name="T20" fmla="*/ 79 w 298"/>
                <a:gd name="T21" fmla="*/ 99 h 137"/>
                <a:gd name="T22" fmla="*/ 211 w 298"/>
                <a:gd name="T23" fmla="*/ 137 h 137"/>
                <a:gd name="T24" fmla="*/ 298 w 298"/>
                <a:gd name="T25" fmla="*/ 129 h 137"/>
                <a:gd name="T26" fmla="*/ 298 w 298"/>
                <a:gd name="T27" fmla="*/ 67 h 137"/>
                <a:gd name="T28" fmla="*/ 217 w 298"/>
                <a:gd name="T29" fmla="*/ 55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98" h="137">
                  <a:moveTo>
                    <a:pt x="217" y="55"/>
                  </a:moveTo>
                  <a:cubicBezTo>
                    <a:pt x="123" y="46"/>
                    <a:pt x="123" y="46"/>
                    <a:pt x="123" y="46"/>
                  </a:cubicBezTo>
                  <a:cubicBezTo>
                    <a:pt x="123" y="46"/>
                    <a:pt x="60" y="23"/>
                    <a:pt x="33" y="12"/>
                  </a:cubicBezTo>
                  <a:cubicBezTo>
                    <a:pt x="7" y="0"/>
                    <a:pt x="0" y="13"/>
                    <a:pt x="0" y="13"/>
                  </a:cubicBezTo>
                  <a:cubicBezTo>
                    <a:pt x="14" y="27"/>
                    <a:pt x="14" y="27"/>
                    <a:pt x="14" y="27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33" y="49"/>
                    <a:pt x="33" y="49"/>
                    <a:pt x="33" y="49"/>
                  </a:cubicBezTo>
                  <a:cubicBezTo>
                    <a:pt x="41" y="57"/>
                    <a:pt x="41" y="57"/>
                    <a:pt x="41" y="57"/>
                  </a:cubicBezTo>
                  <a:cubicBezTo>
                    <a:pt x="50" y="67"/>
                    <a:pt x="50" y="67"/>
                    <a:pt x="50" y="67"/>
                  </a:cubicBezTo>
                  <a:cubicBezTo>
                    <a:pt x="60" y="78"/>
                    <a:pt x="60" y="78"/>
                    <a:pt x="60" y="78"/>
                  </a:cubicBezTo>
                  <a:cubicBezTo>
                    <a:pt x="79" y="99"/>
                    <a:pt x="79" y="99"/>
                    <a:pt x="79" y="99"/>
                  </a:cubicBezTo>
                  <a:cubicBezTo>
                    <a:pt x="211" y="137"/>
                    <a:pt x="211" y="137"/>
                    <a:pt x="211" y="137"/>
                  </a:cubicBezTo>
                  <a:cubicBezTo>
                    <a:pt x="298" y="129"/>
                    <a:pt x="298" y="129"/>
                    <a:pt x="298" y="129"/>
                  </a:cubicBezTo>
                  <a:cubicBezTo>
                    <a:pt x="298" y="67"/>
                    <a:pt x="298" y="67"/>
                    <a:pt x="298" y="67"/>
                  </a:cubicBezTo>
                  <a:lnTo>
                    <a:pt x="217" y="55"/>
                  </a:lnTo>
                  <a:close/>
                </a:path>
              </a:pathLst>
            </a:custGeom>
            <a:solidFill>
              <a:srgbClr val="EEAB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4" name="Freeform 84"/>
            <p:cNvSpPr>
              <a:spLocks/>
            </p:cNvSpPr>
            <p:nvPr/>
          </p:nvSpPr>
          <p:spPr bwMode="auto">
            <a:xfrm>
              <a:off x="24733251" y="-5715000"/>
              <a:ext cx="155575" cy="498475"/>
            </a:xfrm>
            <a:custGeom>
              <a:avLst/>
              <a:gdLst>
                <a:gd name="T0" fmla="*/ 58 w 98"/>
                <a:gd name="T1" fmla="*/ 0 h 314"/>
                <a:gd name="T2" fmla="*/ 0 w 98"/>
                <a:gd name="T3" fmla="*/ 314 h 314"/>
                <a:gd name="T4" fmla="*/ 98 w 98"/>
                <a:gd name="T5" fmla="*/ 10 h 314"/>
                <a:gd name="T6" fmla="*/ 58 w 98"/>
                <a:gd name="T7" fmla="*/ 0 h 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" h="314">
                  <a:moveTo>
                    <a:pt x="58" y="0"/>
                  </a:moveTo>
                  <a:lnTo>
                    <a:pt x="0" y="314"/>
                  </a:lnTo>
                  <a:lnTo>
                    <a:pt x="98" y="10"/>
                  </a:lnTo>
                  <a:lnTo>
                    <a:pt x="5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5" name="Freeform 85"/>
            <p:cNvSpPr>
              <a:spLocks/>
            </p:cNvSpPr>
            <p:nvPr/>
          </p:nvSpPr>
          <p:spPr bwMode="auto">
            <a:xfrm>
              <a:off x="23169564" y="-5705475"/>
              <a:ext cx="76200" cy="558800"/>
            </a:xfrm>
            <a:custGeom>
              <a:avLst/>
              <a:gdLst>
                <a:gd name="T0" fmla="*/ 0 w 48"/>
                <a:gd name="T1" fmla="*/ 0 h 352"/>
                <a:gd name="T2" fmla="*/ 48 w 48"/>
                <a:gd name="T3" fmla="*/ 352 h 352"/>
                <a:gd name="T4" fmla="*/ 42 w 48"/>
                <a:gd name="T5" fmla="*/ 9 h 352"/>
                <a:gd name="T6" fmla="*/ 0 w 48"/>
                <a:gd name="T7" fmla="*/ 0 h 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8" h="352">
                  <a:moveTo>
                    <a:pt x="0" y="0"/>
                  </a:moveTo>
                  <a:lnTo>
                    <a:pt x="48" y="352"/>
                  </a:lnTo>
                  <a:lnTo>
                    <a:pt x="42" y="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6" name="Freeform 86"/>
            <p:cNvSpPr>
              <a:spLocks/>
            </p:cNvSpPr>
            <p:nvPr/>
          </p:nvSpPr>
          <p:spPr bwMode="auto">
            <a:xfrm>
              <a:off x="23623589" y="-6732587"/>
              <a:ext cx="130175" cy="344488"/>
            </a:xfrm>
            <a:custGeom>
              <a:avLst/>
              <a:gdLst>
                <a:gd name="T0" fmla="*/ 50 w 61"/>
                <a:gd name="T1" fmla="*/ 82 h 162"/>
                <a:gd name="T2" fmla="*/ 10 w 61"/>
                <a:gd name="T3" fmla="*/ 162 h 162"/>
                <a:gd name="T4" fmla="*/ 0 w 61"/>
                <a:gd name="T5" fmla="*/ 58 h 162"/>
                <a:gd name="T6" fmla="*/ 50 w 61"/>
                <a:gd name="T7" fmla="*/ 82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1" h="162">
                  <a:moveTo>
                    <a:pt x="50" y="82"/>
                  </a:moveTo>
                  <a:cubicBezTo>
                    <a:pt x="44" y="119"/>
                    <a:pt x="21" y="87"/>
                    <a:pt x="10" y="162"/>
                  </a:cubicBezTo>
                  <a:cubicBezTo>
                    <a:pt x="3" y="146"/>
                    <a:pt x="1" y="136"/>
                    <a:pt x="0" y="58"/>
                  </a:cubicBezTo>
                  <a:cubicBezTo>
                    <a:pt x="60" y="22"/>
                    <a:pt x="61" y="0"/>
                    <a:pt x="50" y="82"/>
                  </a:cubicBezTo>
                  <a:close/>
                </a:path>
              </a:pathLst>
            </a:custGeom>
            <a:solidFill>
              <a:srgbClr val="0080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7" name="Freeform 87"/>
            <p:cNvSpPr>
              <a:spLocks/>
            </p:cNvSpPr>
            <p:nvPr/>
          </p:nvSpPr>
          <p:spPr bwMode="auto">
            <a:xfrm>
              <a:off x="23636289" y="-6869112"/>
              <a:ext cx="649288" cy="377825"/>
            </a:xfrm>
            <a:custGeom>
              <a:avLst/>
              <a:gdLst>
                <a:gd name="T0" fmla="*/ 282 w 305"/>
                <a:gd name="T1" fmla="*/ 47 h 177"/>
                <a:gd name="T2" fmla="*/ 7 w 305"/>
                <a:gd name="T3" fmla="*/ 28 h 177"/>
                <a:gd name="T4" fmla="*/ 9 w 305"/>
                <a:gd name="T5" fmla="*/ 128 h 177"/>
                <a:gd name="T6" fmla="*/ 49 w 305"/>
                <a:gd name="T7" fmla="*/ 150 h 177"/>
                <a:gd name="T8" fmla="*/ 246 w 305"/>
                <a:gd name="T9" fmla="*/ 153 h 177"/>
                <a:gd name="T10" fmla="*/ 295 w 305"/>
                <a:gd name="T11" fmla="*/ 89 h 177"/>
                <a:gd name="T12" fmla="*/ 282 w 305"/>
                <a:gd name="T13" fmla="*/ 47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5" h="177">
                  <a:moveTo>
                    <a:pt x="282" y="47"/>
                  </a:moveTo>
                  <a:cubicBezTo>
                    <a:pt x="229" y="0"/>
                    <a:pt x="49" y="5"/>
                    <a:pt x="7" y="28"/>
                  </a:cubicBezTo>
                  <a:cubicBezTo>
                    <a:pt x="1" y="48"/>
                    <a:pt x="0" y="97"/>
                    <a:pt x="9" y="128"/>
                  </a:cubicBezTo>
                  <a:cubicBezTo>
                    <a:pt x="14" y="149"/>
                    <a:pt x="49" y="150"/>
                    <a:pt x="49" y="150"/>
                  </a:cubicBezTo>
                  <a:cubicBezTo>
                    <a:pt x="49" y="150"/>
                    <a:pt x="195" y="177"/>
                    <a:pt x="246" y="153"/>
                  </a:cubicBezTo>
                  <a:cubicBezTo>
                    <a:pt x="269" y="141"/>
                    <a:pt x="289" y="114"/>
                    <a:pt x="295" y="89"/>
                  </a:cubicBezTo>
                  <a:cubicBezTo>
                    <a:pt x="305" y="37"/>
                    <a:pt x="297" y="60"/>
                    <a:pt x="282" y="47"/>
                  </a:cubicBezTo>
                  <a:close/>
                </a:path>
              </a:pathLst>
            </a:custGeom>
            <a:solidFill>
              <a:srgbClr val="0080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8" name="Freeform 88"/>
            <p:cNvSpPr>
              <a:spLocks/>
            </p:cNvSpPr>
            <p:nvPr/>
          </p:nvSpPr>
          <p:spPr bwMode="auto">
            <a:xfrm>
              <a:off x="24110951" y="-6796087"/>
              <a:ext cx="293688" cy="750888"/>
            </a:xfrm>
            <a:custGeom>
              <a:avLst/>
              <a:gdLst>
                <a:gd name="T0" fmla="*/ 2 w 138"/>
                <a:gd name="T1" fmla="*/ 140 h 353"/>
                <a:gd name="T2" fmla="*/ 27 w 138"/>
                <a:gd name="T3" fmla="*/ 229 h 353"/>
                <a:gd name="T4" fmla="*/ 23 w 138"/>
                <a:gd name="T5" fmla="*/ 268 h 353"/>
                <a:gd name="T6" fmla="*/ 44 w 138"/>
                <a:gd name="T7" fmla="*/ 278 h 353"/>
                <a:gd name="T8" fmla="*/ 44 w 138"/>
                <a:gd name="T9" fmla="*/ 353 h 353"/>
                <a:gd name="T10" fmla="*/ 64 w 138"/>
                <a:gd name="T11" fmla="*/ 348 h 353"/>
                <a:gd name="T12" fmla="*/ 119 w 138"/>
                <a:gd name="T13" fmla="*/ 244 h 353"/>
                <a:gd name="T14" fmla="*/ 112 w 138"/>
                <a:gd name="T15" fmla="*/ 48 h 353"/>
                <a:gd name="T16" fmla="*/ 2 w 138"/>
                <a:gd name="T17" fmla="*/ 140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8" h="353">
                  <a:moveTo>
                    <a:pt x="2" y="140"/>
                  </a:moveTo>
                  <a:cubicBezTo>
                    <a:pt x="0" y="177"/>
                    <a:pt x="45" y="187"/>
                    <a:pt x="27" y="229"/>
                  </a:cubicBezTo>
                  <a:cubicBezTo>
                    <a:pt x="29" y="234"/>
                    <a:pt x="24" y="245"/>
                    <a:pt x="23" y="268"/>
                  </a:cubicBezTo>
                  <a:cubicBezTo>
                    <a:pt x="32" y="265"/>
                    <a:pt x="43" y="272"/>
                    <a:pt x="44" y="278"/>
                  </a:cubicBezTo>
                  <a:cubicBezTo>
                    <a:pt x="48" y="302"/>
                    <a:pt x="45" y="330"/>
                    <a:pt x="44" y="353"/>
                  </a:cubicBezTo>
                  <a:cubicBezTo>
                    <a:pt x="54" y="350"/>
                    <a:pt x="64" y="348"/>
                    <a:pt x="64" y="348"/>
                  </a:cubicBezTo>
                  <a:cubicBezTo>
                    <a:pt x="64" y="348"/>
                    <a:pt x="76" y="292"/>
                    <a:pt x="119" y="244"/>
                  </a:cubicBezTo>
                  <a:cubicBezTo>
                    <a:pt x="131" y="197"/>
                    <a:pt x="138" y="107"/>
                    <a:pt x="112" y="48"/>
                  </a:cubicBezTo>
                  <a:cubicBezTo>
                    <a:pt x="60" y="0"/>
                    <a:pt x="7" y="58"/>
                    <a:pt x="2" y="140"/>
                  </a:cubicBezTo>
                  <a:close/>
                </a:path>
              </a:pathLst>
            </a:custGeom>
            <a:solidFill>
              <a:srgbClr val="0080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9" name="Freeform 89"/>
            <p:cNvSpPr>
              <a:spLocks/>
            </p:cNvSpPr>
            <p:nvPr/>
          </p:nvSpPr>
          <p:spPr bwMode="auto">
            <a:xfrm>
              <a:off x="23698201" y="-6921500"/>
              <a:ext cx="677863" cy="266700"/>
            </a:xfrm>
            <a:custGeom>
              <a:avLst/>
              <a:gdLst>
                <a:gd name="T0" fmla="*/ 7 w 318"/>
                <a:gd name="T1" fmla="*/ 91 h 125"/>
                <a:gd name="T2" fmla="*/ 28 w 318"/>
                <a:gd name="T3" fmla="*/ 44 h 125"/>
                <a:gd name="T4" fmla="*/ 54 w 318"/>
                <a:gd name="T5" fmla="*/ 0 h 125"/>
                <a:gd name="T6" fmla="*/ 172 w 318"/>
                <a:gd name="T7" fmla="*/ 0 h 125"/>
                <a:gd name="T8" fmla="*/ 318 w 318"/>
                <a:gd name="T9" fmla="*/ 68 h 125"/>
                <a:gd name="T10" fmla="*/ 254 w 318"/>
                <a:gd name="T11" fmla="*/ 115 h 125"/>
                <a:gd name="T12" fmla="*/ 124 w 318"/>
                <a:gd name="T13" fmla="*/ 118 h 125"/>
                <a:gd name="T14" fmla="*/ 7 w 318"/>
                <a:gd name="T15" fmla="*/ 91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18" h="125">
                  <a:moveTo>
                    <a:pt x="7" y="91"/>
                  </a:moveTo>
                  <a:cubicBezTo>
                    <a:pt x="7" y="91"/>
                    <a:pt x="0" y="53"/>
                    <a:pt x="28" y="44"/>
                  </a:cubicBezTo>
                  <a:cubicBezTo>
                    <a:pt x="41" y="40"/>
                    <a:pt x="54" y="0"/>
                    <a:pt x="54" y="0"/>
                  </a:cubicBezTo>
                  <a:cubicBezTo>
                    <a:pt x="172" y="0"/>
                    <a:pt x="172" y="0"/>
                    <a:pt x="172" y="0"/>
                  </a:cubicBezTo>
                  <a:cubicBezTo>
                    <a:pt x="172" y="0"/>
                    <a:pt x="260" y="86"/>
                    <a:pt x="318" y="68"/>
                  </a:cubicBezTo>
                  <a:cubicBezTo>
                    <a:pt x="305" y="87"/>
                    <a:pt x="267" y="115"/>
                    <a:pt x="254" y="115"/>
                  </a:cubicBezTo>
                  <a:cubicBezTo>
                    <a:pt x="241" y="115"/>
                    <a:pt x="161" y="110"/>
                    <a:pt x="124" y="118"/>
                  </a:cubicBezTo>
                  <a:cubicBezTo>
                    <a:pt x="86" y="125"/>
                    <a:pt x="78" y="78"/>
                    <a:pt x="7" y="91"/>
                  </a:cubicBezTo>
                  <a:close/>
                </a:path>
              </a:pathLst>
            </a:custGeom>
            <a:solidFill>
              <a:srgbClr val="0080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2" name="Freeform 90"/>
            <p:cNvSpPr>
              <a:spLocks/>
            </p:cNvSpPr>
            <p:nvPr/>
          </p:nvSpPr>
          <p:spPr bwMode="auto">
            <a:xfrm>
              <a:off x="23985539" y="-6862762"/>
              <a:ext cx="285750" cy="133350"/>
            </a:xfrm>
            <a:custGeom>
              <a:avLst/>
              <a:gdLst>
                <a:gd name="T0" fmla="*/ 17 w 134"/>
                <a:gd name="T1" fmla="*/ 49 h 62"/>
                <a:gd name="T2" fmla="*/ 42 w 134"/>
                <a:gd name="T3" fmla="*/ 0 h 62"/>
                <a:gd name="T4" fmla="*/ 134 w 134"/>
                <a:gd name="T5" fmla="*/ 9 h 62"/>
                <a:gd name="T6" fmla="*/ 63 w 134"/>
                <a:gd name="T7" fmla="*/ 62 h 62"/>
                <a:gd name="T8" fmla="*/ 17 w 134"/>
                <a:gd name="T9" fmla="*/ 49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4" h="62">
                  <a:moveTo>
                    <a:pt x="17" y="49"/>
                  </a:moveTo>
                  <a:cubicBezTo>
                    <a:pt x="17" y="49"/>
                    <a:pt x="0" y="1"/>
                    <a:pt x="42" y="0"/>
                  </a:cubicBezTo>
                  <a:cubicBezTo>
                    <a:pt x="85" y="0"/>
                    <a:pt x="97" y="42"/>
                    <a:pt x="134" y="9"/>
                  </a:cubicBezTo>
                  <a:cubicBezTo>
                    <a:pt x="131" y="37"/>
                    <a:pt x="101" y="61"/>
                    <a:pt x="63" y="62"/>
                  </a:cubicBezTo>
                  <a:cubicBezTo>
                    <a:pt x="25" y="62"/>
                    <a:pt x="17" y="49"/>
                    <a:pt x="17" y="49"/>
                  </a:cubicBezTo>
                  <a:close/>
                </a:path>
              </a:pathLst>
            </a:custGeom>
            <a:solidFill>
              <a:srgbClr val="0080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3" name="Freeform 91"/>
            <p:cNvSpPr>
              <a:spLocks/>
            </p:cNvSpPr>
            <p:nvPr/>
          </p:nvSpPr>
          <p:spPr bwMode="auto">
            <a:xfrm>
              <a:off x="24258589" y="-6735762"/>
              <a:ext cx="146050" cy="93663"/>
            </a:xfrm>
            <a:custGeom>
              <a:avLst/>
              <a:gdLst>
                <a:gd name="T0" fmla="*/ 92 w 92"/>
                <a:gd name="T1" fmla="*/ 9 h 59"/>
                <a:gd name="T2" fmla="*/ 0 w 92"/>
                <a:gd name="T3" fmla="*/ 59 h 59"/>
                <a:gd name="T4" fmla="*/ 71 w 92"/>
                <a:gd name="T5" fmla="*/ 0 h 59"/>
                <a:gd name="T6" fmla="*/ 92 w 92"/>
                <a:gd name="T7" fmla="*/ 9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2" h="59">
                  <a:moveTo>
                    <a:pt x="92" y="9"/>
                  </a:moveTo>
                  <a:lnTo>
                    <a:pt x="0" y="59"/>
                  </a:lnTo>
                  <a:lnTo>
                    <a:pt x="71" y="0"/>
                  </a:lnTo>
                  <a:lnTo>
                    <a:pt x="92" y="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4" name="Freeform 92"/>
            <p:cNvSpPr>
              <a:spLocks/>
            </p:cNvSpPr>
            <p:nvPr/>
          </p:nvSpPr>
          <p:spPr bwMode="auto">
            <a:xfrm>
              <a:off x="23912514" y="-5299075"/>
              <a:ext cx="58738" cy="327025"/>
            </a:xfrm>
            <a:custGeom>
              <a:avLst/>
              <a:gdLst>
                <a:gd name="T0" fmla="*/ 0 w 37"/>
                <a:gd name="T1" fmla="*/ 25 h 206"/>
                <a:gd name="T2" fmla="*/ 0 w 37"/>
                <a:gd name="T3" fmla="*/ 206 h 206"/>
                <a:gd name="T4" fmla="*/ 37 w 37"/>
                <a:gd name="T5" fmla="*/ 190 h 206"/>
                <a:gd name="T6" fmla="*/ 33 w 37"/>
                <a:gd name="T7" fmla="*/ 0 h 206"/>
                <a:gd name="T8" fmla="*/ 0 w 37"/>
                <a:gd name="T9" fmla="*/ 25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206">
                  <a:moveTo>
                    <a:pt x="0" y="25"/>
                  </a:moveTo>
                  <a:lnTo>
                    <a:pt x="0" y="206"/>
                  </a:lnTo>
                  <a:lnTo>
                    <a:pt x="37" y="190"/>
                  </a:lnTo>
                  <a:lnTo>
                    <a:pt x="33" y="0"/>
                  </a:lnTo>
                  <a:lnTo>
                    <a:pt x="0" y="25"/>
                  </a:lnTo>
                  <a:close/>
                </a:path>
              </a:pathLst>
            </a:custGeom>
            <a:solidFill>
              <a:srgbClr val="CCDB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5" name="Freeform 93"/>
            <p:cNvSpPr>
              <a:spLocks/>
            </p:cNvSpPr>
            <p:nvPr/>
          </p:nvSpPr>
          <p:spPr bwMode="auto">
            <a:xfrm>
              <a:off x="23644226" y="-5754687"/>
              <a:ext cx="728663" cy="519113"/>
            </a:xfrm>
            <a:custGeom>
              <a:avLst/>
              <a:gdLst>
                <a:gd name="T0" fmla="*/ 27 w 459"/>
                <a:gd name="T1" fmla="*/ 4 h 327"/>
                <a:gd name="T2" fmla="*/ 85 w 459"/>
                <a:gd name="T3" fmla="*/ 179 h 327"/>
                <a:gd name="T4" fmla="*/ 184 w 459"/>
                <a:gd name="T5" fmla="*/ 296 h 327"/>
                <a:gd name="T6" fmla="*/ 357 w 459"/>
                <a:gd name="T7" fmla="*/ 182 h 327"/>
                <a:gd name="T8" fmla="*/ 427 w 459"/>
                <a:gd name="T9" fmla="*/ 0 h 327"/>
                <a:gd name="T10" fmla="*/ 459 w 459"/>
                <a:gd name="T11" fmla="*/ 6 h 327"/>
                <a:gd name="T12" fmla="*/ 381 w 459"/>
                <a:gd name="T13" fmla="*/ 194 h 327"/>
                <a:gd name="T14" fmla="*/ 184 w 459"/>
                <a:gd name="T15" fmla="*/ 327 h 327"/>
                <a:gd name="T16" fmla="*/ 61 w 459"/>
                <a:gd name="T17" fmla="*/ 194 h 327"/>
                <a:gd name="T18" fmla="*/ 0 w 459"/>
                <a:gd name="T19" fmla="*/ 12 h 327"/>
                <a:gd name="T20" fmla="*/ 27 w 459"/>
                <a:gd name="T21" fmla="*/ 4 h 3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59" h="327">
                  <a:moveTo>
                    <a:pt x="27" y="4"/>
                  </a:moveTo>
                  <a:lnTo>
                    <a:pt x="85" y="179"/>
                  </a:lnTo>
                  <a:lnTo>
                    <a:pt x="184" y="296"/>
                  </a:lnTo>
                  <a:lnTo>
                    <a:pt x="357" y="182"/>
                  </a:lnTo>
                  <a:lnTo>
                    <a:pt x="427" y="0"/>
                  </a:lnTo>
                  <a:lnTo>
                    <a:pt x="459" y="6"/>
                  </a:lnTo>
                  <a:lnTo>
                    <a:pt x="381" y="194"/>
                  </a:lnTo>
                  <a:lnTo>
                    <a:pt x="184" y="327"/>
                  </a:lnTo>
                  <a:lnTo>
                    <a:pt x="61" y="194"/>
                  </a:lnTo>
                  <a:lnTo>
                    <a:pt x="0" y="12"/>
                  </a:lnTo>
                  <a:lnTo>
                    <a:pt x="27" y="4"/>
                  </a:lnTo>
                  <a:close/>
                </a:path>
              </a:pathLst>
            </a:custGeom>
            <a:solidFill>
              <a:srgbClr val="CCDB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6" name="Freeform 94"/>
            <p:cNvSpPr>
              <a:spLocks/>
            </p:cNvSpPr>
            <p:nvPr/>
          </p:nvSpPr>
          <p:spPr bwMode="auto">
            <a:xfrm>
              <a:off x="23885526" y="-6326187"/>
              <a:ext cx="179388" cy="42863"/>
            </a:xfrm>
            <a:custGeom>
              <a:avLst/>
              <a:gdLst>
                <a:gd name="T0" fmla="*/ 1 w 113"/>
                <a:gd name="T1" fmla="*/ 3 h 27"/>
                <a:gd name="T2" fmla="*/ 68 w 113"/>
                <a:gd name="T3" fmla="*/ 0 h 27"/>
                <a:gd name="T4" fmla="*/ 113 w 113"/>
                <a:gd name="T5" fmla="*/ 10 h 27"/>
                <a:gd name="T6" fmla="*/ 113 w 113"/>
                <a:gd name="T7" fmla="*/ 16 h 27"/>
                <a:gd name="T8" fmla="*/ 74 w 113"/>
                <a:gd name="T9" fmla="*/ 15 h 27"/>
                <a:gd name="T10" fmla="*/ 0 w 113"/>
                <a:gd name="T11" fmla="*/ 27 h 27"/>
                <a:gd name="T12" fmla="*/ 1 w 113"/>
                <a:gd name="T13" fmla="*/ 3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3" h="27">
                  <a:moveTo>
                    <a:pt x="1" y="3"/>
                  </a:moveTo>
                  <a:lnTo>
                    <a:pt x="68" y="0"/>
                  </a:lnTo>
                  <a:lnTo>
                    <a:pt x="113" y="10"/>
                  </a:lnTo>
                  <a:lnTo>
                    <a:pt x="113" y="16"/>
                  </a:lnTo>
                  <a:lnTo>
                    <a:pt x="74" y="15"/>
                  </a:lnTo>
                  <a:lnTo>
                    <a:pt x="0" y="27"/>
                  </a:lnTo>
                  <a:lnTo>
                    <a:pt x="1" y="3"/>
                  </a:lnTo>
                  <a:close/>
                </a:path>
              </a:pathLst>
            </a:custGeom>
            <a:solidFill>
              <a:srgbClr val="745A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7" name="Freeform 95"/>
            <p:cNvSpPr>
              <a:spLocks/>
            </p:cNvSpPr>
            <p:nvPr/>
          </p:nvSpPr>
          <p:spPr bwMode="auto">
            <a:xfrm>
              <a:off x="23650576" y="-6334125"/>
              <a:ext cx="134938" cy="49213"/>
            </a:xfrm>
            <a:custGeom>
              <a:avLst/>
              <a:gdLst>
                <a:gd name="T0" fmla="*/ 85 w 85"/>
                <a:gd name="T1" fmla="*/ 8 h 31"/>
                <a:gd name="T2" fmla="*/ 26 w 85"/>
                <a:gd name="T3" fmla="*/ 0 h 31"/>
                <a:gd name="T4" fmla="*/ 0 w 85"/>
                <a:gd name="T5" fmla="*/ 8 h 31"/>
                <a:gd name="T6" fmla="*/ 0 w 85"/>
                <a:gd name="T7" fmla="*/ 13 h 31"/>
                <a:gd name="T8" fmla="*/ 22 w 85"/>
                <a:gd name="T9" fmla="*/ 15 h 31"/>
                <a:gd name="T10" fmla="*/ 85 w 85"/>
                <a:gd name="T11" fmla="*/ 31 h 31"/>
                <a:gd name="T12" fmla="*/ 85 w 85"/>
                <a:gd name="T13" fmla="*/ 8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5" h="31">
                  <a:moveTo>
                    <a:pt x="85" y="8"/>
                  </a:moveTo>
                  <a:lnTo>
                    <a:pt x="26" y="0"/>
                  </a:lnTo>
                  <a:lnTo>
                    <a:pt x="0" y="8"/>
                  </a:lnTo>
                  <a:lnTo>
                    <a:pt x="0" y="13"/>
                  </a:lnTo>
                  <a:lnTo>
                    <a:pt x="22" y="15"/>
                  </a:lnTo>
                  <a:lnTo>
                    <a:pt x="85" y="31"/>
                  </a:lnTo>
                  <a:lnTo>
                    <a:pt x="85" y="8"/>
                  </a:lnTo>
                  <a:close/>
                </a:path>
              </a:pathLst>
            </a:custGeom>
            <a:solidFill>
              <a:srgbClr val="745A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8" name="Freeform 96"/>
            <p:cNvSpPr>
              <a:spLocks/>
            </p:cNvSpPr>
            <p:nvPr/>
          </p:nvSpPr>
          <p:spPr bwMode="auto">
            <a:xfrm>
              <a:off x="24191914" y="-6357937"/>
              <a:ext cx="128588" cy="217488"/>
            </a:xfrm>
            <a:custGeom>
              <a:avLst/>
              <a:gdLst>
                <a:gd name="T0" fmla="*/ 12 w 60"/>
                <a:gd name="T1" fmla="*/ 19 h 102"/>
                <a:gd name="T2" fmla="*/ 45 w 60"/>
                <a:gd name="T3" fmla="*/ 50 h 102"/>
                <a:gd name="T4" fmla="*/ 0 w 60"/>
                <a:gd name="T5" fmla="*/ 102 h 102"/>
                <a:gd name="T6" fmla="*/ 12 w 60"/>
                <a:gd name="T7" fmla="*/ 19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0" h="102">
                  <a:moveTo>
                    <a:pt x="12" y="19"/>
                  </a:moveTo>
                  <a:cubicBezTo>
                    <a:pt x="12" y="19"/>
                    <a:pt x="60" y="0"/>
                    <a:pt x="45" y="50"/>
                  </a:cubicBezTo>
                  <a:cubicBezTo>
                    <a:pt x="30" y="101"/>
                    <a:pt x="0" y="102"/>
                    <a:pt x="0" y="102"/>
                  </a:cubicBezTo>
                  <a:lnTo>
                    <a:pt x="12" y="19"/>
                  </a:lnTo>
                  <a:close/>
                </a:path>
              </a:pathLst>
            </a:custGeom>
            <a:solidFill>
              <a:srgbClr val="EEB2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892" name="组合 891"/>
            <p:cNvGrpSpPr/>
            <p:nvPr/>
          </p:nvGrpSpPr>
          <p:grpSpPr>
            <a:xfrm>
              <a:off x="21477289" y="-5595937"/>
              <a:ext cx="1901825" cy="1443038"/>
              <a:chOff x="21477289" y="-2779712"/>
              <a:chExt cx="1901825" cy="1443038"/>
            </a:xfrm>
          </p:grpSpPr>
          <p:sp>
            <p:nvSpPr>
              <p:cNvPr id="59" name="Freeform 22"/>
              <p:cNvSpPr>
                <a:spLocks/>
              </p:cNvSpPr>
              <p:nvPr/>
            </p:nvSpPr>
            <p:spPr bwMode="auto">
              <a:xfrm>
                <a:off x="22178964" y="-2779712"/>
                <a:ext cx="1200150" cy="1443038"/>
              </a:xfrm>
              <a:custGeom>
                <a:avLst/>
                <a:gdLst>
                  <a:gd name="T0" fmla="*/ 632 w 756"/>
                  <a:gd name="T1" fmla="*/ 0 h 909"/>
                  <a:gd name="T2" fmla="*/ 509 w 756"/>
                  <a:gd name="T3" fmla="*/ 684 h 909"/>
                  <a:gd name="T4" fmla="*/ 27 w 756"/>
                  <a:gd name="T5" fmla="*/ 698 h 909"/>
                  <a:gd name="T6" fmla="*/ 0 w 756"/>
                  <a:gd name="T7" fmla="*/ 838 h 909"/>
                  <a:gd name="T8" fmla="*/ 666 w 756"/>
                  <a:gd name="T9" fmla="*/ 909 h 909"/>
                  <a:gd name="T10" fmla="*/ 756 w 756"/>
                  <a:gd name="T11" fmla="*/ 703 h 909"/>
                  <a:gd name="T12" fmla="*/ 632 w 756"/>
                  <a:gd name="T13" fmla="*/ 0 h 9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56" h="909">
                    <a:moveTo>
                      <a:pt x="632" y="0"/>
                    </a:moveTo>
                    <a:lnTo>
                      <a:pt x="509" y="684"/>
                    </a:lnTo>
                    <a:lnTo>
                      <a:pt x="27" y="698"/>
                    </a:lnTo>
                    <a:lnTo>
                      <a:pt x="0" y="838"/>
                    </a:lnTo>
                    <a:lnTo>
                      <a:pt x="666" y="909"/>
                    </a:lnTo>
                    <a:lnTo>
                      <a:pt x="756" y="703"/>
                    </a:lnTo>
                    <a:lnTo>
                      <a:pt x="632" y="0"/>
                    </a:lnTo>
                    <a:close/>
                  </a:path>
                </a:pathLst>
              </a:custGeom>
              <a:solidFill>
                <a:srgbClr val="F2A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grpSp>
            <p:nvGrpSpPr>
              <p:cNvPr id="891" name="组合 890"/>
              <p:cNvGrpSpPr/>
              <p:nvPr/>
            </p:nvGrpSpPr>
            <p:grpSpPr>
              <a:xfrm>
                <a:off x="21477289" y="-2200275"/>
                <a:ext cx="838200" cy="768351"/>
                <a:chOff x="21477289" y="-2200275"/>
                <a:chExt cx="838200" cy="768351"/>
              </a:xfrm>
            </p:grpSpPr>
            <p:sp>
              <p:nvSpPr>
                <p:cNvPr id="54" name="Freeform 17"/>
                <p:cNvSpPr>
                  <a:spLocks/>
                </p:cNvSpPr>
                <p:nvPr/>
              </p:nvSpPr>
              <p:spPr bwMode="auto">
                <a:xfrm>
                  <a:off x="21640801" y="-1951037"/>
                  <a:ext cx="280988" cy="306388"/>
                </a:xfrm>
                <a:custGeom>
                  <a:avLst/>
                  <a:gdLst>
                    <a:gd name="T0" fmla="*/ 27 w 132"/>
                    <a:gd name="T1" fmla="*/ 81 h 144"/>
                    <a:gd name="T2" fmla="*/ 0 w 132"/>
                    <a:gd name="T3" fmla="*/ 5 h 144"/>
                    <a:gd name="T4" fmla="*/ 54 w 132"/>
                    <a:gd name="T5" fmla="*/ 63 h 144"/>
                    <a:gd name="T6" fmla="*/ 124 w 132"/>
                    <a:gd name="T7" fmla="*/ 95 h 144"/>
                    <a:gd name="T8" fmla="*/ 50 w 132"/>
                    <a:gd name="T9" fmla="*/ 136 h 144"/>
                    <a:gd name="T10" fmla="*/ 27 w 132"/>
                    <a:gd name="T11" fmla="*/ 81 h 1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32" h="144">
                      <a:moveTo>
                        <a:pt x="27" y="81"/>
                      </a:moveTo>
                      <a:cubicBezTo>
                        <a:pt x="27" y="81"/>
                        <a:pt x="13" y="45"/>
                        <a:pt x="0" y="5"/>
                      </a:cubicBezTo>
                      <a:cubicBezTo>
                        <a:pt x="21" y="0"/>
                        <a:pt x="41" y="23"/>
                        <a:pt x="54" y="63"/>
                      </a:cubicBezTo>
                      <a:cubicBezTo>
                        <a:pt x="54" y="70"/>
                        <a:pt x="78" y="98"/>
                        <a:pt x="124" y="95"/>
                      </a:cubicBezTo>
                      <a:cubicBezTo>
                        <a:pt x="132" y="94"/>
                        <a:pt x="68" y="144"/>
                        <a:pt x="50" y="136"/>
                      </a:cubicBezTo>
                      <a:cubicBezTo>
                        <a:pt x="31" y="119"/>
                        <a:pt x="31" y="97"/>
                        <a:pt x="27" y="81"/>
                      </a:cubicBezTo>
                      <a:close/>
                    </a:path>
                  </a:pathLst>
                </a:custGeom>
                <a:solidFill>
                  <a:srgbClr val="EEAB8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5" name="Freeform 18"/>
                <p:cNvSpPr>
                  <a:spLocks/>
                </p:cNvSpPr>
                <p:nvPr/>
              </p:nvSpPr>
              <p:spPr bwMode="auto">
                <a:xfrm>
                  <a:off x="22066251" y="-1682750"/>
                  <a:ext cx="249238" cy="217488"/>
                </a:xfrm>
                <a:custGeom>
                  <a:avLst/>
                  <a:gdLst>
                    <a:gd name="T0" fmla="*/ 0 w 157"/>
                    <a:gd name="T1" fmla="*/ 119 h 137"/>
                    <a:gd name="T2" fmla="*/ 149 w 157"/>
                    <a:gd name="T3" fmla="*/ 137 h 137"/>
                    <a:gd name="T4" fmla="*/ 157 w 157"/>
                    <a:gd name="T5" fmla="*/ 13 h 137"/>
                    <a:gd name="T6" fmla="*/ 0 w 157"/>
                    <a:gd name="T7" fmla="*/ 0 h 137"/>
                    <a:gd name="T8" fmla="*/ 0 w 157"/>
                    <a:gd name="T9" fmla="*/ 119 h 1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57" h="137">
                      <a:moveTo>
                        <a:pt x="0" y="119"/>
                      </a:moveTo>
                      <a:lnTo>
                        <a:pt x="149" y="137"/>
                      </a:lnTo>
                      <a:lnTo>
                        <a:pt x="157" y="13"/>
                      </a:lnTo>
                      <a:lnTo>
                        <a:pt x="0" y="0"/>
                      </a:lnTo>
                      <a:lnTo>
                        <a:pt x="0" y="119"/>
                      </a:lnTo>
                      <a:close/>
                    </a:path>
                  </a:pathLst>
                </a:custGeom>
                <a:solidFill>
                  <a:srgbClr val="EEAB8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6" name="Freeform 19"/>
                <p:cNvSpPr>
                  <a:spLocks/>
                </p:cNvSpPr>
                <p:nvPr/>
              </p:nvSpPr>
              <p:spPr bwMode="auto">
                <a:xfrm>
                  <a:off x="21740814" y="-1801812"/>
                  <a:ext cx="428625" cy="369888"/>
                </a:xfrm>
                <a:custGeom>
                  <a:avLst/>
                  <a:gdLst>
                    <a:gd name="T0" fmla="*/ 153 w 201"/>
                    <a:gd name="T1" fmla="*/ 145 h 174"/>
                    <a:gd name="T2" fmla="*/ 149 w 201"/>
                    <a:gd name="T3" fmla="*/ 22 h 174"/>
                    <a:gd name="T4" fmla="*/ 0 w 201"/>
                    <a:gd name="T5" fmla="*/ 43 h 174"/>
                    <a:gd name="T6" fmla="*/ 49 w 201"/>
                    <a:gd name="T7" fmla="*/ 146 h 174"/>
                    <a:gd name="T8" fmla="*/ 153 w 201"/>
                    <a:gd name="T9" fmla="*/ 145 h 1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1" h="174">
                      <a:moveTo>
                        <a:pt x="153" y="145"/>
                      </a:moveTo>
                      <a:cubicBezTo>
                        <a:pt x="153" y="145"/>
                        <a:pt x="201" y="44"/>
                        <a:pt x="149" y="22"/>
                      </a:cubicBezTo>
                      <a:cubicBezTo>
                        <a:pt x="96" y="0"/>
                        <a:pt x="8" y="35"/>
                        <a:pt x="0" y="43"/>
                      </a:cubicBezTo>
                      <a:cubicBezTo>
                        <a:pt x="21" y="77"/>
                        <a:pt x="19" y="134"/>
                        <a:pt x="49" y="146"/>
                      </a:cubicBezTo>
                      <a:cubicBezTo>
                        <a:pt x="122" y="174"/>
                        <a:pt x="153" y="145"/>
                        <a:pt x="153" y="145"/>
                      </a:cubicBezTo>
                      <a:close/>
                    </a:path>
                  </a:pathLst>
                </a:custGeom>
                <a:solidFill>
                  <a:srgbClr val="EEAB8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7" name="Freeform 20"/>
                <p:cNvSpPr>
                  <a:spLocks/>
                </p:cNvSpPr>
                <p:nvPr/>
              </p:nvSpPr>
              <p:spPr bwMode="auto">
                <a:xfrm>
                  <a:off x="21732876" y="-1878012"/>
                  <a:ext cx="446088" cy="327025"/>
                </a:xfrm>
                <a:custGeom>
                  <a:avLst/>
                  <a:gdLst>
                    <a:gd name="T0" fmla="*/ 183 w 210"/>
                    <a:gd name="T1" fmla="*/ 145 h 154"/>
                    <a:gd name="T2" fmla="*/ 97 w 210"/>
                    <a:gd name="T3" fmla="*/ 56 h 154"/>
                    <a:gd name="T4" fmla="*/ 4 w 210"/>
                    <a:gd name="T5" fmla="*/ 0 h 154"/>
                    <a:gd name="T6" fmla="*/ 136 w 210"/>
                    <a:gd name="T7" fmla="*/ 23 h 154"/>
                    <a:gd name="T8" fmla="*/ 210 w 210"/>
                    <a:gd name="T9" fmla="*/ 115 h 154"/>
                    <a:gd name="T10" fmla="*/ 183 w 210"/>
                    <a:gd name="T11" fmla="*/ 145 h 1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10" h="154">
                      <a:moveTo>
                        <a:pt x="183" y="145"/>
                      </a:moveTo>
                      <a:cubicBezTo>
                        <a:pt x="163" y="154"/>
                        <a:pt x="143" y="145"/>
                        <a:pt x="97" y="56"/>
                      </a:cubicBezTo>
                      <a:cubicBezTo>
                        <a:pt x="76" y="64"/>
                        <a:pt x="0" y="43"/>
                        <a:pt x="4" y="0"/>
                      </a:cubicBezTo>
                      <a:cubicBezTo>
                        <a:pt x="65" y="23"/>
                        <a:pt x="99" y="24"/>
                        <a:pt x="136" y="23"/>
                      </a:cubicBezTo>
                      <a:cubicBezTo>
                        <a:pt x="159" y="42"/>
                        <a:pt x="189" y="74"/>
                        <a:pt x="210" y="115"/>
                      </a:cubicBezTo>
                      <a:cubicBezTo>
                        <a:pt x="209" y="124"/>
                        <a:pt x="198" y="139"/>
                        <a:pt x="183" y="145"/>
                      </a:cubicBezTo>
                      <a:close/>
                    </a:path>
                  </a:pathLst>
                </a:custGeom>
                <a:solidFill>
                  <a:srgbClr val="EBB59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8" name="Freeform 21"/>
                <p:cNvSpPr>
                  <a:spLocks/>
                </p:cNvSpPr>
                <p:nvPr/>
              </p:nvSpPr>
              <p:spPr bwMode="auto">
                <a:xfrm>
                  <a:off x="21477289" y="-2200275"/>
                  <a:ext cx="563563" cy="750888"/>
                </a:xfrm>
                <a:custGeom>
                  <a:avLst/>
                  <a:gdLst>
                    <a:gd name="T0" fmla="*/ 344 w 355"/>
                    <a:gd name="T1" fmla="*/ 473 h 473"/>
                    <a:gd name="T2" fmla="*/ 12 w 355"/>
                    <a:gd name="T3" fmla="*/ 36 h 473"/>
                    <a:gd name="T4" fmla="*/ 0 w 355"/>
                    <a:gd name="T5" fmla="*/ 0 h 473"/>
                    <a:gd name="T6" fmla="*/ 355 w 355"/>
                    <a:gd name="T7" fmla="*/ 465 h 473"/>
                    <a:gd name="T8" fmla="*/ 344 w 355"/>
                    <a:gd name="T9" fmla="*/ 473 h 4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55" h="473">
                      <a:moveTo>
                        <a:pt x="344" y="473"/>
                      </a:moveTo>
                      <a:lnTo>
                        <a:pt x="12" y="36"/>
                      </a:lnTo>
                      <a:lnTo>
                        <a:pt x="0" y="0"/>
                      </a:lnTo>
                      <a:lnTo>
                        <a:pt x="355" y="465"/>
                      </a:lnTo>
                      <a:lnTo>
                        <a:pt x="344" y="473"/>
                      </a:lnTo>
                      <a:close/>
                    </a:path>
                  </a:pathLst>
                </a:custGeom>
                <a:solidFill>
                  <a:srgbClr val="EE408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39" name="Freeform 97"/>
                <p:cNvSpPr>
                  <a:spLocks/>
                </p:cNvSpPr>
                <p:nvPr/>
              </p:nvSpPr>
              <p:spPr bwMode="auto">
                <a:xfrm>
                  <a:off x="21686839" y="-1693862"/>
                  <a:ext cx="249238" cy="106363"/>
                </a:xfrm>
                <a:custGeom>
                  <a:avLst/>
                  <a:gdLst>
                    <a:gd name="T0" fmla="*/ 22 w 117"/>
                    <a:gd name="T1" fmla="*/ 10 h 50"/>
                    <a:gd name="T2" fmla="*/ 117 w 117"/>
                    <a:gd name="T3" fmla="*/ 8 h 50"/>
                    <a:gd name="T4" fmla="*/ 39 w 117"/>
                    <a:gd name="T5" fmla="*/ 50 h 50"/>
                    <a:gd name="T6" fmla="*/ 22 w 117"/>
                    <a:gd name="T7" fmla="*/ 10 h 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17" h="50">
                      <a:moveTo>
                        <a:pt x="22" y="10"/>
                      </a:moveTo>
                      <a:cubicBezTo>
                        <a:pt x="22" y="10"/>
                        <a:pt x="104" y="0"/>
                        <a:pt x="117" y="8"/>
                      </a:cubicBezTo>
                      <a:cubicBezTo>
                        <a:pt x="114" y="24"/>
                        <a:pt x="88" y="40"/>
                        <a:pt x="39" y="50"/>
                      </a:cubicBezTo>
                      <a:cubicBezTo>
                        <a:pt x="11" y="50"/>
                        <a:pt x="0" y="16"/>
                        <a:pt x="22" y="10"/>
                      </a:cubicBezTo>
                      <a:close/>
                    </a:path>
                  </a:pathLst>
                </a:custGeom>
                <a:solidFill>
                  <a:srgbClr val="EBB59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40" name="Freeform 98"/>
                <p:cNvSpPr>
                  <a:spLocks/>
                </p:cNvSpPr>
                <p:nvPr/>
              </p:nvSpPr>
              <p:spPr bwMode="auto">
                <a:xfrm>
                  <a:off x="21723351" y="-1644650"/>
                  <a:ext cx="247650" cy="114300"/>
                </a:xfrm>
                <a:custGeom>
                  <a:avLst/>
                  <a:gdLst>
                    <a:gd name="T0" fmla="*/ 21 w 116"/>
                    <a:gd name="T1" fmla="*/ 20 h 54"/>
                    <a:gd name="T2" fmla="*/ 109 w 116"/>
                    <a:gd name="T3" fmla="*/ 0 h 54"/>
                    <a:gd name="T4" fmla="*/ 27 w 116"/>
                    <a:gd name="T5" fmla="*/ 54 h 54"/>
                    <a:gd name="T6" fmla="*/ 21 w 116"/>
                    <a:gd name="T7" fmla="*/ 20 h 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16" h="54">
                      <a:moveTo>
                        <a:pt x="21" y="20"/>
                      </a:moveTo>
                      <a:cubicBezTo>
                        <a:pt x="21" y="20"/>
                        <a:pt x="71" y="8"/>
                        <a:pt x="109" y="0"/>
                      </a:cubicBezTo>
                      <a:cubicBezTo>
                        <a:pt x="116" y="20"/>
                        <a:pt x="65" y="46"/>
                        <a:pt x="27" y="54"/>
                      </a:cubicBezTo>
                      <a:cubicBezTo>
                        <a:pt x="3" y="48"/>
                        <a:pt x="0" y="21"/>
                        <a:pt x="21" y="20"/>
                      </a:cubicBezTo>
                      <a:close/>
                    </a:path>
                  </a:pathLst>
                </a:custGeom>
                <a:solidFill>
                  <a:srgbClr val="EBB59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41" name="Freeform 99"/>
                <p:cNvSpPr>
                  <a:spLocks/>
                </p:cNvSpPr>
                <p:nvPr/>
              </p:nvSpPr>
              <p:spPr bwMode="auto">
                <a:xfrm>
                  <a:off x="21777326" y="-1565275"/>
                  <a:ext cx="192088" cy="88900"/>
                </a:xfrm>
                <a:custGeom>
                  <a:avLst/>
                  <a:gdLst>
                    <a:gd name="T0" fmla="*/ 16 w 90"/>
                    <a:gd name="T1" fmla="*/ 16 h 42"/>
                    <a:gd name="T2" fmla="*/ 85 w 90"/>
                    <a:gd name="T3" fmla="*/ 0 h 42"/>
                    <a:gd name="T4" fmla="*/ 21 w 90"/>
                    <a:gd name="T5" fmla="*/ 42 h 42"/>
                    <a:gd name="T6" fmla="*/ 16 w 90"/>
                    <a:gd name="T7" fmla="*/ 16 h 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90" h="42">
                      <a:moveTo>
                        <a:pt x="16" y="16"/>
                      </a:moveTo>
                      <a:cubicBezTo>
                        <a:pt x="16" y="16"/>
                        <a:pt x="55" y="6"/>
                        <a:pt x="85" y="0"/>
                      </a:cubicBezTo>
                      <a:cubicBezTo>
                        <a:pt x="90" y="16"/>
                        <a:pt x="51" y="36"/>
                        <a:pt x="21" y="42"/>
                      </a:cubicBezTo>
                      <a:cubicBezTo>
                        <a:pt x="2" y="38"/>
                        <a:pt x="0" y="16"/>
                        <a:pt x="16" y="16"/>
                      </a:cubicBezTo>
                      <a:close/>
                    </a:path>
                  </a:pathLst>
                </a:custGeom>
                <a:solidFill>
                  <a:srgbClr val="EBB59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42" name="Freeform 100"/>
                <p:cNvSpPr>
                  <a:spLocks/>
                </p:cNvSpPr>
                <p:nvPr/>
              </p:nvSpPr>
              <p:spPr bwMode="auto">
                <a:xfrm>
                  <a:off x="22132926" y="-1644650"/>
                  <a:ext cx="85725" cy="206375"/>
                </a:xfrm>
                <a:custGeom>
                  <a:avLst/>
                  <a:gdLst>
                    <a:gd name="T0" fmla="*/ 54 w 54"/>
                    <a:gd name="T1" fmla="*/ 0 h 130"/>
                    <a:gd name="T2" fmla="*/ 0 w 54"/>
                    <a:gd name="T3" fmla="*/ 130 h 130"/>
                    <a:gd name="T4" fmla="*/ 29 w 54"/>
                    <a:gd name="T5" fmla="*/ 123 h 130"/>
                    <a:gd name="T6" fmla="*/ 54 w 54"/>
                    <a:gd name="T7" fmla="*/ 0 h 1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4" h="130">
                      <a:moveTo>
                        <a:pt x="54" y="0"/>
                      </a:moveTo>
                      <a:lnTo>
                        <a:pt x="0" y="130"/>
                      </a:lnTo>
                      <a:lnTo>
                        <a:pt x="29" y="123"/>
                      </a:lnTo>
                      <a:lnTo>
                        <a:pt x="54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43" name="Freeform 101"/>
                <p:cNvSpPr>
                  <a:spLocks/>
                </p:cNvSpPr>
                <p:nvPr/>
              </p:nvSpPr>
              <p:spPr bwMode="auto">
                <a:xfrm>
                  <a:off x="21821776" y="-1511300"/>
                  <a:ext cx="100013" cy="49213"/>
                </a:xfrm>
                <a:custGeom>
                  <a:avLst/>
                  <a:gdLst>
                    <a:gd name="T0" fmla="*/ 63 w 63"/>
                    <a:gd name="T1" fmla="*/ 0 h 31"/>
                    <a:gd name="T2" fmla="*/ 0 w 63"/>
                    <a:gd name="T3" fmla="*/ 22 h 31"/>
                    <a:gd name="T4" fmla="*/ 36 w 63"/>
                    <a:gd name="T5" fmla="*/ 31 h 31"/>
                    <a:gd name="T6" fmla="*/ 63 w 63"/>
                    <a:gd name="T7" fmla="*/ 0 h 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3" h="31">
                      <a:moveTo>
                        <a:pt x="63" y="0"/>
                      </a:moveTo>
                      <a:lnTo>
                        <a:pt x="0" y="22"/>
                      </a:lnTo>
                      <a:lnTo>
                        <a:pt x="36" y="31"/>
                      </a:lnTo>
                      <a:lnTo>
                        <a:pt x="63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44" name="Freeform 102"/>
                <p:cNvSpPr>
                  <a:spLocks/>
                </p:cNvSpPr>
                <p:nvPr/>
              </p:nvSpPr>
              <p:spPr bwMode="auto">
                <a:xfrm>
                  <a:off x="21755101" y="-1550987"/>
                  <a:ext cx="112713" cy="39688"/>
                </a:xfrm>
                <a:custGeom>
                  <a:avLst/>
                  <a:gdLst>
                    <a:gd name="T0" fmla="*/ 71 w 71"/>
                    <a:gd name="T1" fmla="*/ 0 h 25"/>
                    <a:gd name="T2" fmla="*/ 0 w 71"/>
                    <a:gd name="T3" fmla="*/ 17 h 25"/>
                    <a:gd name="T4" fmla="*/ 11 w 71"/>
                    <a:gd name="T5" fmla="*/ 25 h 25"/>
                    <a:gd name="T6" fmla="*/ 71 w 71"/>
                    <a:gd name="T7" fmla="*/ 0 h 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1" h="25">
                      <a:moveTo>
                        <a:pt x="71" y="0"/>
                      </a:moveTo>
                      <a:lnTo>
                        <a:pt x="0" y="17"/>
                      </a:lnTo>
                      <a:lnTo>
                        <a:pt x="11" y="25"/>
                      </a:lnTo>
                      <a:lnTo>
                        <a:pt x="71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45" name="Freeform 103"/>
                <p:cNvSpPr>
                  <a:spLocks/>
                </p:cNvSpPr>
                <p:nvPr/>
              </p:nvSpPr>
              <p:spPr bwMode="auto">
                <a:xfrm>
                  <a:off x="21715414" y="-1619250"/>
                  <a:ext cx="131763" cy="36513"/>
                </a:xfrm>
                <a:custGeom>
                  <a:avLst/>
                  <a:gdLst>
                    <a:gd name="T0" fmla="*/ 83 w 83"/>
                    <a:gd name="T1" fmla="*/ 0 h 23"/>
                    <a:gd name="T2" fmla="*/ 0 w 83"/>
                    <a:gd name="T3" fmla="*/ 11 h 23"/>
                    <a:gd name="T4" fmla="*/ 11 w 83"/>
                    <a:gd name="T5" fmla="*/ 23 h 23"/>
                    <a:gd name="T6" fmla="*/ 83 w 83"/>
                    <a:gd name="T7" fmla="*/ 0 h 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3" h="23">
                      <a:moveTo>
                        <a:pt x="83" y="0"/>
                      </a:moveTo>
                      <a:lnTo>
                        <a:pt x="0" y="11"/>
                      </a:lnTo>
                      <a:lnTo>
                        <a:pt x="11" y="23"/>
                      </a:lnTo>
                      <a:lnTo>
                        <a:pt x="83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46" name="Freeform 104"/>
                <p:cNvSpPr>
                  <a:spLocks/>
                </p:cNvSpPr>
                <p:nvPr/>
              </p:nvSpPr>
              <p:spPr bwMode="auto">
                <a:xfrm>
                  <a:off x="21707476" y="-1682750"/>
                  <a:ext cx="115888" cy="31750"/>
                </a:xfrm>
                <a:custGeom>
                  <a:avLst/>
                  <a:gdLst>
                    <a:gd name="T0" fmla="*/ 73 w 73"/>
                    <a:gd name="T1" fmla="*/ 1 h 20"/>
                    <a:gd name="T2" fmla="*/ 9 w 73"/>
                    <a:gd name="T3" fmla="*/ 0 h 20"/>
                    <a:gd name="T4" fmla="*/ 0 w 73"/>
                    <a:gd name="T5" fmla="*/ 20 h 20"/>
                    <a:gd name="T6" fmla="*/ 73 w 73"/>
                    <a:gd name="T7" fmla="*/ 1 h 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3" h="20">
                      <a:moveTo>
                        <a:pt x="73" y="1"/>
                      </a:moveTo>
                      <a:lnTo>
                        <a:pt x="9" y="0"/>
                      </a:lnTo>
                      <a:lnTo>
                        <a:pt x="0" y="20"/>
                      </a:lnTo>
                      <a:lnTo>
                        <a:pt x="73" y="1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847" name="Freeform 105"/>
            <p:cNvSpPr>
              <a:spLocks noEditPoints="1"/>
            </p:cNvSpPr>
            <p:nvPr/>
          </p:nvSpPr>
          <p:spPr bwMode="auto">
            <a:xfrm>
              <a:off x="23579139" y="-6310312"/>
              <a:ext cx="538163" cy="200025"/>
            </a:xfrm>
            <a:custGeom>
              <a:avLst/>
              <a:gdLst>
                <a:gd name="T0" fmla="*/ 253 w 253"/>
                <a:gd name="T1" fmla="*/ 12 h 94"/>
                <a:gd name="T2" fmla="*/ 197 w 253"/>
                <a:gd name="T3" fmla="*/ 10 h 94"/>
                <a:gd name="T4" fmla="*/ 146 w 253"/>
                <a:gd name="T5" fmla="*/ 15 h 94"/>
                <a:gd name="T6" fmla="*/ 146 w 253"/>
                <a:gd name="T7" fmla="*/ 15 h 94"/>
                <a:gd name="T8" fmla="*/ 114 w 253"/>
                <a:gd name="T9" fmla="*/ 21 h 94"/>
                <a:gd name="T10" fmla="*/ 85 w 253"/>
                <a:gd name="T11" fmla="*/ 12 h 94"/>
                <a:gd name="T12" fmla="*/ 85 w 253"/>
                <a:gd name="T13" fmla="*/ 12 h 94"/>
                <a:gd name="T14" fmla="*/ 42 w 253"/>
                <a:gd name="T15" fmla="*/ 2 h 94"/>
                <a:gd name="T16" fmla="*/ 1 w 253"/>
                <a:gd name="T17" fmla="*/ 0 h 94"/>
                <a:gd name="T18" fmla="*/ 0 w 253"/>
                <a:gd name="T19" fmla="*/ 15 h 94"/>
                <a:gd name="T20" fmla="*/ 6 w 253"/>
                <a:gd name="T21" fmla="*/ 27 h 94"/>
                <a:gd name="T22" fmla="*/ 6 w 253"/>
                <a:gd name="T23" fmla="*/ 27 h 94"/>
                <a:gd name="T24" fmla="*/ 7 w 253"/>
                <a:gd name="T25" fmla="*/ 38 h 94"/>
                <a:gd name="T26" fmla="*/ 44 w 253"/>
                <a:gd name="T27" fmla="*/ 79 h 94"/>
                <a:gd name="T28" fmla="*/ 52 w 253"/>
                <a:gd name="T29" fmla="*/ 80 h 94"/>
                <a:gd name="T30" fmla="*/ 101 w 253"/>
                <a:gd name="T31" fmla="*/ 42 h 94"/>
                <a:gd name="T32" fmla="*/ 102 w 253"/>
                <a:gd name="T33" fmla="*/ 37 h 94"/>
                <a:gd name="T34" fmla="*/ 113 w 253"/>
                <a:gd name="T35" fmla="*/ 34 h 94"/>
                <a:gd name="T36" fmla="*/ 124 w 253"/>
                <a:gd name="T37" fmla="*/ 39 h 94"/>
                <a:gd name="T38" fmla="*/ 124 w 253"/>
                <a:gd name="T39" fmla="*/ 44 h 94"/>
                <a:gd name="T40" fmla="*/ 172 w 253"/>
                <a:gd name="T41" fmla="*/ 94 h 94"/>
                <a:gd name="T42" fmla="*/ 181 w 253"/>
                <a:gd name="T43" fmla="*/ 94 h 94"/>
                <a:gd name="T44" fmla="*/ 236 w 253"/>
                <a:gd name="T45" fmla="*/ 56 h 94"/>
                <a:gd name="T46" fmla="*/ 241 w 253"/>
                <a:gd name="T47" fmla="*/ 43 h 94"/>
                <a:gd name="T48" fmla="*/ 241 w 253"/>
                <a:gd name="T49" fmla="*/ 43 h 94"/>
                <a:gd name="T50" fmla="*/ 252 w 253"/>
                <a:gd name="T51" fmla="*/ 30 h 94"/>
                <a:gd name="T52" fmla="*/ 253 w 253"/>
                <a:gd name="T53" fmla="*/ 12 h 94"/>
                <a:gd name="T54" fmla="*/ 93 w 253"/>
                <a:gd name="T55" fmla="*/ 43 h 94"/>
                <a:gd name="T56" fmla="*/ 52 w 253"/>
                <a:gd name="T57" fmla="*/ 76 h 94"/>
                <a:gd name="T58" fmla="*/ 45 w 253"/>
                <a:gd name="T59" fmla="*/ 75 h 94"/>
                <a:gd name="T60" fmla="*/ 13 w 253"/>
                <a:gd name="T61" fmla="*/ 37 h 94"/>
                <a:gd name="T62" fmla="*/ 15 w 253"/>
                <a:gd name="T63" fmla="*/ 14 h 94"/>
                <a:gd name="T64" fmla="*/ 41 w 253"/>
                <a:gd name="T65" fmla="*/ 8 h 94"/>
                <a:gd name="T66" fmla="*/ 57 w 253"/>
                <a:gd name="T67" fmla="*/ 9 h 94"/>
                <a:gd name="T68" fmla="*/ 92 w 253"/>
                <a:gd name="T69" fmla="*/ 25 h 94"/>
                <a:gd name="T70" fmla="*/ 93 w 253"/>
                <a:gd name="T71" fmla="*/ 43 h 94"/>
                <a:gd name="T72" fmla="*/ 230 w 253"/>
                <a:gd name="T73" fmla="*/ 54 h 94"/>
                <a:gd name="T74" fmla="*/ 181 w 253"/>
                <a:gd name="T75" fmla="*/ 89 h 94"/>
                <a:gd name="T76" fmla="*/ 172 w 253"/>
                <a:gd name="T77" fmla="*/ 89 h 94"/>
                <a:gd name="T78" fmla="*/ 132 w 253"/>
                <a:gd name="T79" fmla="*/ 46 h 94"/>
                <a:gd name="T80" fmla="*/ 136 w 253"/>
                <a:gd name="T81" fmla="*/ 28 h 94"/>
                <a:gd name="T82" fmla="*/ 178 w 253"/>
                <a:gd name="T83" fmla="*/ 16 h 94"/>
                <a:gd name="T84" fmla="*/ 198 w 253"/>
                <a:gd name="T85" fmla="*/ 16 h 94"/>
                <a:gd name="T86" fmla="*/ 231 w 253"/>
                <a:gd name="T87" fmla="*/ 27 h 94"/>
                <a:gd name="T88" fmla="*/ 230 w 253"/>
                <a:gd name="T89" fmla="*/ 54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53" h="94">
                  <a:moveTo>
                    <a:pt x="253" y="12"/>
                  </a:moveTo>
                  <a:cubicBezTo>
                    <a:pt x="253" y="12"/>
                    <a:pt x="218" y="9"/>
                    <a:pt x="197" y="10"/>
                  </a:cubicBezTo>
                  <a:cubicBezTo>
                    <a:pt x="172" y="10"/>
                    <a:pt x="156" y="12"/>
                    <a:pt x="146" y="15"/>
                  </a:cubicBezTo>
                  <a:cubicBezTo>
                    <a:pt x="146" y="15"/>
                    <a:pt x="146" y="15"/>
                    <a:pt x="146" y="15"/>
                  </a:cubicBezTo>
                  <a:cubicBezTo>
                    <a:pt x="146" y="15"/>
                    <a:pt x="129" y="21"/>
                    <a:pt x="114" y="21"/>
                  </a:cubicBezTo>
                  <a:cubicBezTo>
                    <a:pt x="99" y="20"/>
                    <a:pt x="85" y="12"/>
                    <a:pt x="85" y="12"/>
                  </a:cubicBezTo>
                  <a:cubicBezTo>
                    <a:pt x="85" y="12"/>
                    <a:pt x="85" y="12"/>
                    <a:pt x="85" y="12"/>
                  </a:cubicBezTo>
                  <a:cubicBezTo>
                    <a:pt x="76" y="8"/>
                    <a:pt x="62" y="4"/>
                    <a:pt x="42" y="2"/>
                  </a:cubicBezTo>
                  <a:cubicBezTo>
                    <a:pt x="26" y="0"/>
                    <a:pt x="1" y="0"/>
                    <a:pt x="1" y="0"/>
                  </a:cubicBezTo>
                  <a:cubicBezTo>
                    <a:pt x="1" y="0"/>
                    <a:pt x="0" y="7"/>
                    <a:pt x="0" y="15"/>
                  </a:cubicBezTo>
                  <a:cubicBezTo>
                    <a:pt x="4" y="20"/>
                    <a:pt x="6" y="27"/>
                    <a:pt x="6" y="27"/>
                  </a:cubicBezTo>
                  <a:cubicBezTo>
                    <a:pt x="6" y="27"/>
                    <a:pt x="6" y="27"/>
                    <a:pt x="6" y="27"/>
                  </a:cubicBezTo>
                  <a:cubicBezTo>
                    <a:pt x="6" y="30"/>
                    <a:pt x="7" y="34"/>
                    <a:pt x="7" y="38"/>
                  </a:cubicBezTo>
                  <a:cubicBezTo>
                    <a:pt x="9" y="55"/>
                    <a:pt x="16" y="72"/>
                    <a:pt x="44" y="79"/>
                  </a:cubicBezTo>
                  <a:cubicBezTo>
                    <a:pt x="47" y="79"/>
                    <a:pt x="49" y="80"/>
                    <a:pt x="52" y="80"/>
                  </a:cubicBezTo>
                  <a:cubicBezTo>
                    <a:pt x="77" y="83"/>
                    <a:pt x="95" y="67"/>
                    <a:pt x="101" y="42"/>
                  </a:cubicBezTo>
                  <a:cubicBezTo>
                    <a:pt x="101" y="40"/>
                    <a:pt x="102" y="39"/>
                    <a:pt x="102" y="37"/>
                  </a:cubicBezTo>
                  <a:cubicBezTo>
                    <a:pt x="106" y="32"/>
                    <a:pt x="113" y="34"/>
                    <a:pt x="113" y="34"/>
                  </a:cubicBezTo>
                  <a:cubicBezTo>
                    <a:pt x="113" y="34"/>
                    <a:pt x="120" y="33"/>
                    <a:pt x="124" y="39"/>
                  </a:cubicBezTo>
                  <a:cubicBezTo>
                    <a:pt x="124" y="40"/>
                    <a:pt x="124" y="42"/>
                    <a:pt x="124" y="44"/>
                  </a:cubicBezTo>
                  <a:cubicBezTo>
                    <a:pt x="126" y="70"/>
                    <a:pt x="143" y="90"/>
                    <a:pt x="172" y="94"/>
                  </a:cubicBezTo>
                  <a:cubicBezTo>
                    <a:pt x="175" y="94"/>
                    <a:pt x="178" y="94"/>
                    <a:pt x="181" y="94"/>
                  </a:cubicBezTo>
                  <a:cubicBezTo>
                    <a:pt x="218" y="94"/>
                    <a:pt x="231" y="76"/>
                    <a:pt x="236" y="56"/>
                  </a:cubicBezTo>
                  <a:cubicBezTo>
                    <a:pt x="238" y="52"/>
                    <a:pt x="239" y="47"/>
                    <a:pt x="241" y="43"/>
                  </a:cubicBezTo>
                  <a:cubicBezTo>
                    <a:pt x="241" y="43"/>
                    <a:pt x="241" y="43"/>
                    <a:pt x="241" y="43"/>
                  </a:cubicBezTo>
                  <a:cubicBezTo>
                    <a:pt x="241" y="43"/>
                    <a:pt x="245" y="36"/>
                    <a:pt x="252" y="30"/>
                  </a:cubicBezTo>
                  <a:cubicBezTo>
                    <a:pt x="253" y="20"/>
                    <a:pt x="253" y="12"/>
                    <a:pt x="253" y="12"/>
                  </a:cubicBezTo>
                  <a:close/>
                  <a:moveTo>
                    <a:pt x="93" y="43"/>
                  </a:moveTo>
                  <a:cubicBezTo>
                    <a:pt x="88" y="66"/>
                    <a:pt x="74" y="78"/>
                    <a:pt x="52" y="76"/>
                  </a:cubicBezTo>
                  <a:cubicBezTo>
                    <a:pt x="50" y="76"/>
                    <a:pt x="47" y="75"/>
                    <a:pt x="45" y="75"/>
                  </a:cubicBezTo>
                  <a:cubicBezTo>
                    <a:pt x="21" y="69"/>
                    <a:pt x="15" y="55"/>
                    <a:pt x="13" y="37"/>
                  </a:cubicBezTo>
                  <a:cubicBezTo>
                    <a:pt x="11" y="26"/>
                    <a:pt x="11" y="18"/>
                    <a:pt x="15" y="14"/>
                  </a:cubicBezTo>
                  <a:cubicBezTo>
                    <a:pt x="19" y="9"/>
                    <a:pt x="24" y="7"/>
                    <a:pt x="41" y="8"/>
                  </a:cubicBezTo>
                  <a:cubicBezTo>
                    <a:pt x="44" y="8"/>
                    <a:pt x="54" y="9"/>
                    <a:pt x="57" y="9"/>
                  </a:cubicBezTo>
                  <a:cubicBezTo>
                    <a:pt x="77" y="13"/>
                    <a:pt x="87" y="17"/>
                    <a:pt x="92" y="25"/>
                  </a:cubicBezTo>
                  <a:cubicBezTo>
                    <a:pt x="96" y="31"/>
                    <a:pt x="95" y="35"/>
                    <a:pt x="93" y="43"/>
                  </a:cubicBezTo>
                  <a:close/>
                  <a:moveTo>
                    <a:pt x="230" y="54"/>
                  </a:moveTo>
                  <a:cubicBezTo>
                    <a:pt x="223" y="75"/>
                    <a:pt x="213" y="89"/>
                    <a:pt x="181" y="89"/>
                  </a:cubicBezTo>
                  <a:cubicBezTo>
                    <a:pt x="178" y="89"/>
                    <a:pt x="175" y="89"/>
                    <a:pt x="172" y="89"/>
                  </a:cubicBezTo>
                  <a:cubicBezTo>
                    <a:pt x="147" y="86"/>
                    <a:pt x="134" y="70"/>
                    <a:pt x="132" y="46"/>
                  </a:cubicBezTo>
                  <a:cubicBezTo>
                    <a:pt x="131" y="37"/>
                    <a:pt x="131" y="33"/>
                    <a:pt x="136" y="28"/>
                  </a:cubicBezTo>
                  <a:cubicBezTo>
                    <a:pt x="143" y="20"/>
                    <a:pt x="154" y="18"/>
                    <a:pt x="178" y="16"/>
                  </a:cubicBezTo>
                  <a:cubicBezTo>
                    <a:pt x="182" y="15"/>
                    <a:pt x="194" y="16"/>
                    <a:pt x="198" y="16"/>
                  </a:cubicBezTo>
                  <a:cubicBezTo>
                    <a:pt x="219" y="17"/>
                    <a:pt x="226" y="20"/>
                    <a:pt x="231" y="27"/>
                  </a:cubicBezTo>
                  <a:cubicBezTo>
                    <a:pt x="235" y="33"/>
                    <a:pt x="233" y="42"/>
                    <a:pt x="230" y="54"/>
                  </a:cubicBezTo>
                  <a:close/>
                </a:path>
              </a:pathLst>
            </a:custGeom>
            <a:solidFill>
              <a:srgbClr val="607D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8" name="Freeform 106"/>
            <p:cNvSpPr>
              <a:spLocks/>
            </p:cNvSpPr>
            <p:nvPr/>
          </p:nvSpPr>
          <p:spPr bwMode="auto">
            <a:xfrm>
              <a:off x="24115714" y="-6308725"/>
              <a:ext cx="120650" cy="61913"/>
            </a:xfrm>
            <a:custGeom>
              <a:avLst/>
              <a:gdLst>
                <a:gd name="T0" fmla="*/ 74 w 76"/>
                <a:gd name="T1" fmla="*/ 23 h 39"/>
                <a:gd name="T2" fmla="*/ 0 w 76"/>
                <a:gd name="T3" fmla="*/ 39 h 39"/>
                <a:gd name="T4" fmla="*/ 1 w 76"/>
                <a:gd name="T5" fmla="*/ 15 h 39"/>
                <a:gd name="T6" fmla="*/ 76 w 76"/>
                <a:gd name="T7" fmla="*/ 0 h 39"/>
                <a:gd name="T8" fmla="*/ 74 w 76"/>
                <a:gd name="T9" fmla="*/ 23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" h="39">
                  <a:moveTo>
                    <a:pt x="74" y="23"/>
                  </a:moveTo>
                  <a:lnTo>
                    <a:pt x="0" y="39"/>
                  </a:lnTo>
                  <a:lnTo>
                    <a:pt x="1" y="15"/>
                  </a:lnTo>
                  <a:lnTo>
                    <a:pt x="76" y="0"/>
                  </a:lnTo>
                  <a:lnTo>
                    <a:pt x="74" y="23"/>
                  </a:lnTo>
                  <a:close/>
                </a:path>
              </a:pathLst>
            </a:custGeom>
            <a:solidFill>
              <a:srgbClr val="607D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046" name="组合 1045"/>
          <p:cNvGrpSpPr/>
          <p:nvPr/>
        </p:nvGrpSpPr>
        <p:grpSpPr>
          <a:xfrm>
            <a:off x="1988344" y="4379121"/>
            <a:ext cx="8215313" cy="2530476"/>
            <a:chOff x="1390650" y="8215313"/>
            <a:chExt cx="8215313" cy="2530476"/>
          </a:xfrm>
        </p:grpSpPr>
        <p:sp>
          <p:nvSpPr>
            <p:cNvPr id="897" name="Freeform 144"/>
            <p:cNvSpPr>
              <a:spLocks/>
            </p:cNvSpPr>
            <p:nvPr/>
          </p:nvSpPr>
          <p:spPr bwMode="auto">
            <a:xfrm>
              <a:off x="9593263" y="9294813"/>
              <a:ext cx="12700" cy="12700"/>
            </a:xfrm>
            <a:custGeom>
              <a:avLst/>
              <a:gdLst>
                <a:gd name="T0" fmla="*/ 5 w 8"/>
                <a:gd name="T1" fmla="*/ 9 h 9"/>
                <a:gd name="T2" fmla="*/ 0 w 8"/>
                <a:gd name="T3" fmla="*/ 2 h 9"/>
                <a:gd name="T4" fmla="*/ 2 w 8"/>
                <a:gd name="T5" fmla="*/ 0 h 9"/>
                <a:gd name="T6" fmla="*/ 8 w 8"/>
                <a:gd name="T7" fmla="*/ 7 h 9"/>
                <a:gd name="T8" fmla="*/ 5 w 8"/>
                <a:gd name="T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9">
                  <a:moveTo>
                    <a:pt x="5" y="9"/>
                  </a:moveTo>
                  <a:cubicBezTo>
                    <a:pt x="5" y="9"/>
                    <a:pt x="3" y="7"/>
                    <a:pt x="0" y="2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6" y="4"/>
                    <a:pt x="8" y="7"/>
                    <a:pt x="8" y="7"/>
                  </a:cubicBezTo>
                  <a:lnTo>
                    <a:pt x="5" y="9"/>
                  </a:lnTo>
                  <a:close/>
                </a:path>
              </a:pathLst>
            </a:custGeom>
            <a:solidFill>
              <a:srgbClr val="545A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8" name="Freeform 145"/>
            <p:cNvSpPr>
              <a:spLocks/>
            </p:cNvSpPr>
            <p:nvPr/>
          </p:nvSpPr>
          <p:spPr bwMode="auto">
            <a:xfrm>
              <a:off x="9553575" y="9251951"/>
              <a:ext cx="22225" cy="22225"/>
            </a:xfrm>
            <a:custGeom>
              <a:avLst/>
              <a:gdLst>
                <a:gd name="T0" fmla="*/ 12 w 15"/>
                <a:gd name="T1" fmla="*/ 15 h 15"/>
                <a:gd name="T2" fmla="*/ 0 w 15"/>
                <a:gd name="T3" fmla="*/ 2 h 15"/>
                <a:gd name="T4" fmla="*/ 3 w 15"/>
                <a:gd name="T5" fmla="*/ 0 h 15"/>
                <a:gd name="T6" fmla="*/ 15 w 15"/>
                <a:gd name="T7" fmla="*/ 13 h 15"/>
                <a:gd name="T8" fmla="*/ 12 w 15"/>
                <a:gd name="T9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5">
                  <a:moveTo>
                    <a:pt x="12" y="15"/>
                  </a:moveTo>
                  <a:cubicBezTo>
                    <a:pt x="9" y="11"/>
                    <a:pt x="5" y="7"/>
                    <a:pt x="0" y="2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7" y="5"/>
                    <a:pt x="11" y="9"/>
                    <a:pt x="15" y="13"/>
                  </a:cubicBezTo>
                  <a:lnTo>
                    <a:pt x="12" y="15"/>
                  </a:lnTo>
                  <a:close/>
                </a:path>
              </a:pathLst>
            </a:custGeom>
            <a:solidFill>
              <a:srgbClr val="545A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0" name="Freeform 147"/>
            <p:cNvSpPr>
              <a:spLocks/>
            </p:cNvSpPr>
            <p:nvPr/>
          </p:nvSpPr>
          <p:spPr bwMode="auto">
            <a:xfrm>
              <a:off x="1390650" y="8810626"/>
              <a:ext cx="14288" cy="9525"/>
            </a:xfrm>
            <a:custGeom>
              <a:avLst/>
              <a:gdLst>
                <a:gd name="T0" fmla="*/ 1 w 9"/>
                <a:gd name="T1" fmla="*/ 6 h 6"/>
                <a:gd name="T2" fmla="*/ 0 w 9"/>
                <a:gd name="T3" fmla="*/ 2 h 6"/>
                <a:gd name="T4" fmla="*/ 8 w 9"/>
                <a:gd name="T5" fmla="*/ 0 h 6"/>
                <a:gd name="T6" fmla="*/ 9 w 9"/>
                <a:gd name="T7" fmla="*/ 3 h 6"/>
                <a:gd name="T8" fmla="*/ 1 w 9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6">
                  <a:moveTo>
                    <a:pt x="1" y="6"/>
                  </a:moveTo>
                  <a:lnTo>
                    <a:pt x="0" y="2"/>
                  </a:lnTo>
                  <a:lnTo>
                    <a:pt x="8" y="0"/>
                  </a:lnTo>
                  <a:lnTo>
                    <a:pt x="9" y="3"/>
                  </a:lnTo>
                  <a:lnTo>
                    <a:pt x="1" y="6"/>
                  </a:lnTo>
                  <a:close/>
                </a:path>
              </a:pathLst>
            </a:custGeom>
            <a:solidFill>
              <a:srgbClr val="545A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1" name="Freeform 148"/>
            <p:cNvSpPr>
              <a:spLocks/>
            </p:cNvSpPr>
            <p:nvPr/>
          </p:nvSpPr>
          <p:spPr bwMode="auto">
            <a:xfrm>
              <a:off x="8456613" y="10375901"/>
              <a:ext cx="293688" cy="304800"/>
            </a:xfrm>
            <a:custGeom>
              <a:avLst/>
              <a:gdLst>
                <a:gd name="T0" fmla="*/ 0 w 185"/>
                <a:gd name="T1" fmla="*/ 192 h 192"/>
                <a:gd name="T2" fmla="*/ 18 w 185"/>
                <a:gd name="T3" fmla="*/ 30 h 192"/>
                <a:gd name="T4" fmla="*/ 61 w 185"/>
                <a:gd name="T5" fmla="*/ 1 h 192"/>
                <a:gd name="T6" fmla="*/ 124 w 185"/>
                <a:gd name="T7" fmla="*/ 0 h 192"/>
                <a:gd name="T8" fmla="*/ 151 w 185"/>
                <a:gd name="T9" fmla="*/ 26 h 192"/>
                <a:gd name="T10" fmla="*/ 185 w 185"/>
                <a:gd name="T11" fmla="*/ 192 h 192"/>
                <a:gd name="T12" fmla="*/ 0 w 185"/>
                <a:gd name="T13" fmla="*/ 192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5" h="192">
                  <a:moveTo>
                    <a:pt x="0" y="192"/>
                  </a:moveTo>
                  <a:lnTo>
                    <a:pt x="18" y="30"/>
                  </a:lnTo>
                  <a:lnTo>
                    <a:pt x="61" y="1"/>
                  </a:lnTo>
                  <a:lnTo>
                    <a:pt x="124" y="0"/>
                  </a:lnTo>
                  <a:lnTo>
                    <a:pt x="151" y="26"/>
                  </a:lnTo>
                  <a:lnTo>
                    <a:pt x="185" y="192"/>
                  </a:lnTo>
                  <a:lnTo>
                    <a:pt x="0" y="192"/>
                  </a:lnTo>
                  <a:close/>
                </a:path>
              </a:pathLst>
            </a:custGeom>
            <a:solidFill>
              <a:srgbClr val="F2A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2" name="Freeform 149"/>
            <p:cNvSpPr>
              <a:spLocks/>
            </p:cNvSpPr>
            <p:nvPr/>
          </p:nvSpPr>
          <p:spPr bwMode="auto">
            <a:xfrm>
              <a:off x="8456613" y="10375901"/>
              <a:ext cx="293688" cy="304800"/>
            </a:xfrm>
            <a:custGeom>
              <a:avLst/>
              <a:gdLst>
                <a:gd name="T0" fmla="*/ 0 w 185"/>
                <a:gd name="T1" fmla="*/ 192 h 192"/>
                <a:gd name="T2" fmla="*/ 18 w 185"/>
                <a:gd name="T3" fmla="*/ 30 h 192"/>
                <a:gd name="T4" fmla="*/ 61 w 185"/>
                <a:gd name="T5" fmla="*/ 1 h 192"/>
                <a:gd name="T6" fmla="*/ 124 w 185"/>
                <a:gd name="T7" fmla="*/ 0 h 192"/>
                <a:gd name="T8" fmla="*/ 151 w 185"/>
                <a:gd name="T9" fmla="*/ 26 h 192"/>
                <a:gd name="T10" fmla="*/ 185 w 185"/>
                <a:gd name="T11" fmla="*/ 192 h 192"/>
                <a:gd name="T12" fmla="*/ 0 w 185"/>
                <a:gd name="T13" fmla="*/ 192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5" h="192">
                  <a:moveTo>
                    <a:pt x="0" y="192"/>
                  </a:moveTo>
                  <a:lnTo>
                    <a:pt x="18" y="30"/>
                  </a:lnTo>
                  <a:lnTo>
                    <a:pt x="61" y="1"/>
                  </a:lnTo>
                  <a:lnTo>
                    <a:pt x="124" y="0"/>
                  </a:lnTo>
                  <a:lnTo>
                    <a:pt x="151" y="26"/>
                  </a:lnTo>
                  <a:lnTo>
                    <a:pt x="185" y="192"/>
                  </a:lnTo>
                  <a:lnTo>
                    <a:pt x="0" y="192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3" name="Freeform 150"/>
            <p:cNvSpPr>
              <a:spLocks/>
            </p:cNvSpPr>
            <p:nvPr/>
          </p:nvSpPr>
          <p:spPr bwMode="auto">
            <a:xfrm>
              <a:off x="8456613" y="10601326"/>
              <a:ext cx="293688" cy="79375"/>
            </a:xfrm>
            <a:custGeom>
              <a:avLst/>
              <a:gdLst>
                <a:gd name="T0" fmla="*/ 0 w 185"/>
                <a:gd name="T1" fmla="*/ 50 h 50"/>
                <a:gd name="T2" fmla="*/ 61 w 185"/>
                <a:gd name="T3" fmla="*/ 0 h 50"/>
                <a:gd name="T4" fmla="*/ 124 w 185"/>
                <a:gd name="T5" fmla="*/ 0 h 50"/>
                <a:gd name="T6" fmla="*/ 185 w 185"/>
                <a:gd name="T7" fmla="*/ 50 h 50"/>
                <a:gd name="T8" fmla="*/ 0 w 185"/>
                <a:gd name="T9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5" h="50">
                  <a:moveTo>
                    <a:pt x="0" y="50"/>
                  </a:moveTo>
                  <a:lnTo>
                    <a:pt x="61" y="0"/>
                  </a:lnTo>
                  <a:lnTo>
                    <a:pt x="124" y="0"/>
                  </a:lnTo>
                  <a:lnTo>
                    <a:pt x="185" y="50"/>
                  </a:lnTo>
                  <a:lnTo>
                    <a:pt x="0" y="50"/>
                  </a:lnTo>
                  <a:close/>
                </a:path>
              </a:pathLst>
            </a:custGeom>
            <a:solidFill>
              <a:srgbClr val="91C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4" name="Freeform 151"/>
            <p:cNvSpPr>
              <a:spLocks/>
            </p:cNvSpPr>
            <p:nvPr/>
          </p:nvSpPr>
          <p:spPr bwMode="auto">
            <a:xfrm>
              <a:off x="8456613" y="10601326"/>
              <a:ext cx="293688" cy="79375"/>
            </a:xfrm>
            <a:custGeom>
              <a:avLst/>
              <a:gdLst>
                <a:gd name="T0" fmla="*/ 0 w 185"/>
                <a:gd name="T1" fmla="*/ 50 h 50"/>
                <a:gd name="T2" fmla="*/ 61 w 185"/>
                <a:gd name="T3" fmla="*/ 0 h 50"/>
                <a:gd name="T4" fmla="*/ 124 w 185"/>
                <a:gd name="T5" fmla="*/ 0 h 50"/>
                <a:gd name="T6" fmla="*/ 185 w 185"/>
                <a:gd name="T7" fmla="*/ 50 h 50"/>
                <a:gd name="T8" fmla="*/ 0 w 185"/>
                <a:gd name="T9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5" h="50">
                  <a:moveTo>
                    <a:pt x="0" y="50"/>
                  </a:moveTo>
                  <a:lnTo>
                    <a:pt x="61" y="0"/>
                  </a:lnTo>
                  <a:lnTo>
                    <a:pt x="124" y="0"/>
                  </a:lnTo>
                  <a:lnTo>
                    <a:pt x="185" y="50"/>
                  </a:lnTo>
                  <a:lnTo>
                    <a:pt x="0" y="5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5" name="Freeform 152"/>
            <p:cNvSpPr>
              <a:spLocks/>
            </p:cNvSpPr>
            <p:nvPr/>
          </p:nvSpPr>
          <p:spPr bwMode="auto">
            <a:xfrm>
              <a:off x="8077200" y="10366376"/>
              <a:ext cx="350838" cy="314325"/>
            </a:xfrm>
            <a:custGeom>
              <a:avLst/>
              <a:gdLst>
                <a:gd name="T0" fmla="*/ 0 w 221"/>
                <a:gd name="T1" fmla="*/ 198 h 198"/>
                <a:gd name="T2" fmla="*/ 52 w 221"/>
                <a:gd name="T3" fmla="*/ 40 h 198"/>
                <a:gd name="T4" fmla="*/ 68 w 221"/>
                <a:gd name="T5" fmla="*/ 0 h 198"/>
                <a:gd name="T6" fmla="*/ 129 w 221"/>
                <a:gd name="T7" fmla="*/ 0 h 198"/>
                <a:gd name="T8" fmla="*/ 208 w 221"/>
                <a:gd name="T9" fmla="*/ 32 h 198"/>
                <a:gd name="T10" fmla="*/ 221 w 221"/>
                <a:gd name="T11" fmla="*/ 167 h 198"/>
                <a:gd name="T12" fmla="*/ 187 w 221"/>
                <a:gd name="T13" fmla="*/ 198 h 198"/>
                <a:gd name="T14" fmla="*/ 0 w 221"/>
                <a:gd name="T15" fmla="*/ 198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1" h="198">
                  <a:moveTo>
                    <a:pt x="0" y="198"/>
                  </a:moveTo>
                  <a:lnTo>
                    <a:pt x="52" y="40"/>
                  </a:lnTo>
                  <a:lnTo>
                    <a:pt x="68" y="0"/>
                  </a:lnTo>
                  <a:lnTo>
                    <a:pt x="129" y="0"/>
                  </a:lnTo>
                  <a:lnTo>
                    <a:pt x="208" y="32"/>
                  </a:lnTo>
                  <a:lnTo>
                    <a:pt x="221" y="167"/>
                  </a:lnTo>
                  <a:lnTo>
                    <a:pt x="187" y="198"/>
                  </a:lnTo>
                  <a:lnTo>
                    <a:pt x="0" y="198"/>
                  </a:lnTo>
                  <a:close/>
                </a:path>
              </a:pathLst>
            </a:custGeom>
            <a:solidFill>
              <a:srgbClr val="F2A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6" name="Freeform 153"/>
            <p:cNvSpPr>
              <a:spLocks/>
            </p:cNvSpPr>
            <p:nvPr/>
          </p:nvSpPr>
          <p:spPr bwMode="auto">
            <a:xfrm>
              <a:off x="8077200" y="10601326"/>
              <a:ext cx="292100" cy="79375"/>
            </a:xfrm>
            <a:custGeom>
              <a:avLst/>
              <a:gdLst>
                <a:gd name="T0" fmla="*/ 0 w 184"/>
                <a:gd name="T1" fmla="*/ 50 h 50"/>
                <a:gd name="T2" fmla="*/ 39 w 184"/>
                <a:gd name="T3" fmla="*/ 0 h 50"/>
                <a:gd name="T4" fmla="*/ 102 w 184"/>
                <a:gd name="T5" fmla="*/ 0 h 50"/>
                <a:gd name="T6" fmla="*/ 184 w 184"/>
                <a:gd name="T7" fmla="*/ 50 h 50"/>
                <a:gd name="T8" fmla="*/ 0 w 184"/>
                <a:gd name="T9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4" h="50">
                  <a:moveTo>
                    <a:pt x="0" y="50"/>
                  </a:moveTo>
                  <a:lnTo>
                    <a:pt x="39" y="0"/>
                  </a:lnTo>
                  <a:lnTo>
                    <a:pt x="102" y="0"/>
                  </a:lnTo>
                  <a:lnTo>
                    <a:pt x="184" y="50"/>
                  </a:lnTo>
                  <a:lnTo>
                    <a:pt x="0" y="50"/>
                  </a:lnTo>
                  <a:close/>
                </a:path>
              </a:pathLst>
            </a:custGeom>
            <a:solidFill>
              <a:srgbClr val="91C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7" name="Freeform 154"/>
            <p:cNvSpPr>
              <a:spLocks/>
            </p:cNvSpPr>
            <p:nvPr/>
          </p:nvSpPr>
          <p:spPr bwMode="auto">
            <a:xfrm>
              <a:off x="8281988" y="10342563"/>
              <a:ext cx="138113" cy="79375"/>
            </a:xfrm>
            <a:custGeom>
              <a:avLst/>
              <a:gdLst>
                <a:gd name="T0" fmla="*/ 82 w 87"/>
                <a:gd name="T1" fmla="*/ 50 h 50"/>
                <a:gd name="T2" fmla="*/ 0 w 87"/>
                <a:gd name="T3" fmla="*/ 15 h 50"/>
                <a:gd name="T4" fmla="*/ 87 w 87"/>
                <a:gd name="T5" fmla="*/ 0 h 50"/>
                <a:gd name="T6" fmla="*/ 82 w 87"/>
                <a:gd name="T7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7" h="50">
                  <a:moveTo>
                    <a:pt x="82" y="50"/>
                  </a:moveTo>
                  <a:lnTo>
                    <a:pt x="0" y="15"/>
                  </a:lnTo>
                  <a:lnTo>
                    <a:pt x="87" y="0"/>
                  </a:lnTo>
                  <a:lnTo>
                    <a:pt x="82" y="50"/>
                  </a:lnTo>
                  <a:close/>
                </a:path>
              </a:pathLst>
            </a:custGeom>
            <a:solidFill>
              <a:srgbClr val="EDEC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8" name="Freeform 155"/>
            <p:cNvSpPr>
              <a:spLocks/>
            </p:cNvSpPr>
            <p:nvPr/>
          </p:nvSpPr>
          <p:spPr bwMode="auto">
            <a:xfrm>
              <a:off x="8601075" y="10367963"/>
              <a:ext cx="98425" cy="53975"/>
            </a:xfrm>
            <a:custGeom>
              <a:avLst/>
              <a:gdLst>
                <a:gd name="T0" fmla="*/ 61 w 62"/>
                <a:gd name="T1" fmla="*/ 34 h 34"/>
                <a:gd name="T2" fmla="*/ 0 w 62"/>
                <a:gd name="T3" fmla="*/ 5 h 34"/>
                <a:gd name="T4" fmla="*/ 62 w 62"/>
                <a:gd name="T5" fmla="*/ 0 h 34"/>
                <a:gd name="T6" fmla="*/ 61 w 62"/>
                <a:gd name="T7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2" h="34">
                  <a:moveTo>
                    <a:pt x="61" y="34"/>
                  </a:moveTo>
                  <a:lnTo>
                    <a:pt x="0" y="5"/>
                  </a:lnTo>
                  <a:lnTo>
                    <a:pt x="62" y="0"/>
                  </a:lnTo>
                  <a:lnTo>
                    <a:pt x="61" y="34"/>
                  </a:lnTo>
                  <a:close/>
                </a:path>
              </a:pathLst>
            </a:custGeom>
            <a:solidFill>
              <a:srgbClr val="EDEC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9" name="Freeform 156"/>
            <p:cNvSpPr>
              <a:spLocks/>
            </p:cNvSpPr>
            <p:nvPr/>
          </p:nvSpPr>
          <p:spPr bwMode="auto">
            <a:xfrm>
              <a:off x="8401050" y="9004301"/>
              <a:ext cx="149225" cy="428625"/>
            </a:xfrm>
            <a:custGeom>
              <a:avLst/>
              <a:gdLst>
                <a:gd name="T0" fmla="*/ 0 w 94"/>
                <a:gd name="T1" fmla="*/ 0 h 270"/>
                <a:gd name="T2" fmla="*/ 3 w 94"/>
                <a:gd name="T3" fmla="*/ 270 h 270"/>
                <a:gd name="T4" fmla="*/ 58 w 94"/>
                <a:gd name="T5" fmla="*/ 253 h 270"/>
                <a:gd name="T6" fmla="*/ 94 w 94"/>
                <a:gd name="T7" fmla="*/ 80 h 270"/>
                <a:gd name="T8" fmla="*/ 0 w 94"/>
                <a:gd name="T9" fmla="*/ 0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4" h="270">
                  <a:moveTo>
                    <a:pt x="0" y="0"/>
                  </a:moveTo>
                  <a:lnTo>
                    <a:pt x="3" y="270"/>
                  </a:lnTo>
                  <a:lnTo>
                    <a:pt x="58" y="253"/>
                  </a:lnTo>
                  <a:lnTo>
                    <a:pt x="94" y="8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0" name="Freeform 157"/>
            <p:cNvSpPr>
              <a:spLocks/>
            </p:cNvSpPr>
            <p:nvPr/>
          </p:nvSpPr>
          <p:spPr bwMode="auto">
            <a:xfrm>
              <a:off x="8401050" y="9004301"/>
              <a:ext cx="149225" cy="428625"/>
            </a:xfrm>
            <a:custGeom>
              <a:avLst/>
              <a:gdLst>
                <a:gd name="T0" fmla="*/ 0 w 94"/>
                <a:gd name="T1" fmla="*/ 0 h 270"/>
                <a:gd name="T2" fmla="*/ 3 w 94"/>
                <a:gd name="T3" fmla="*/ 270 h 270"/>
                <a:gd name="T4" fmla="*/ 58 w 94"/>
                <a:gd name="T5" fmla="*/ 253 h 270"/>
                <a:gd name="T6" fmla="*/ 94 w 94"/>
                <a:gd name="T7" fmla="*/ 80 h 270"/>
                <a:gd name="T8" fmla="*/ 0 w 94"/>
                <a:gd name="T9" fmla="*/ 0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4" h="270">
                  <a:moveTo>
                    <a:pt x="0" y="0"/>
                  </a:moveTo>
                  <a:lnTo>
                    <a:pt x="3" y="270"/>
                  </a:lnTo>
                  <a:lnTo>
                    <a:pt x="58" y="253"/>
                  </a:lnTo>
                  <a:lnTo>
                    <a:pt x="94" y="8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1" name="Freeform 158"/>
            <p:cNvSpPr>
              <a:spLocks noEditPoints="1"/>
            </p:cNvSpPr>
            <p:nvPr/>
          </p:nvSpPr>
          <p:spPr bwMode="auto">
            <a:xfrm>
              <a:off x="8005763" y="8940801"/>
              <a:ext cx="225425" cy="1166813"/>
            </a:xfrm>
            <a:custGeom>
              <a:avLst/>
              <a:gdLst>
                <a:gd name="T0" fmla="*/ 56 w 149"/>
                <a:gd name="T1" fmla="*/ 727 h 771"/>
                <a:gd name="T2" fmla="*/ 59 w 149"/>
                <a:gd name="T3" fmla="*/ 771 h 771"/>
                <a:gd name="T4" fmla="*/ 66 w 149"/>
                <a:gd name="T5" fmla="*/ 766 h 771"/>
                <a:gd name="T6" fmla="*/ 56 w 149"/>
                <a:gd name="T7" fmla="*/ 727 h 771"/>
                <a:gd name="T8" fmla="*/ 0 w 149"/>
                <a:gd name="T9" fmla="*/ 0 h 771"/>
                <a:gd name="T10" fmla="*/ 30 w 149"/>
                <a:gd name="T11" fmla="*/ 391 h 771"/>
                <a:gd name="T12" fmla="*/ 149 w 149"/>
                <a:gd name="T13" fmla="*/ 329 h 771"/>
                <a:gd name="T14" fmla="*/ 122 w 149"/>
                <a:gd name="T15" fmla="*/ 104 h 771"/>
                <a:gd name="T16" fmla="*/ 0 w 149"/>
                <a:gd name="T17" fmla="*/ 0 h 7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9" h="771">
                  <a:moveTo>
                    <a:pt x="56" y="727"/>
                  </a:moveTo>
                  <a:cubicBezTo>
                    <a:pt x="59" y="771"/>
                    <a:pt x="59" y="771"/>
                    <a:pt x="59" y="771"/>
                  </a:cubicBezTo>
                  <a:cubicBezTo>
                    <a:pt x="61" y="769"/>
                    <a:pt x="64" y="767"/>
                    <a:pt x="66" y="766"/>
                  </a:cubicBezTo>
                  <a:cubicBezTo>
                    <a:pt x="63" y="753"/>
                    <a:pt x="59" y="740"/>
                    <a:pt x="56" y="727"/>
                  </a:cubicBezTo>
                  <a:moveTo>
                    <a:pt x="0" y="0"/>
                  </a:moveTo>
                  <a:cubicBezTo>
                    <a:pt x="30" y="391"/>
                    <a:pt x="30" y="391"/>
                    <a:pt x="30" y="391"/>
                  </a:cubicBezTo>
                  <a:cubicBezTo>
                    <a:pt x="79" y="367"/>
                    <a:pt x="126" y="341"/>
                    <a:pt x="149" y="329"/>
                  </a:cubicBezTo>
                  <a:cubicBezTo>
                    <a:pt x="122" y="104"/>
                    <a:pt x="122" y="104"/>
                    <a:pt x="122" y="104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2" name="Freeform 159"/>
            <p:cNvSpPr>
              <a:spLocks/>
            </p:cNvSpPr>
            <p:nvPr/>
          </p:nvSpPr>
          <p:spPr bwMode="auto">
            <a:xfrm>
              <a:off x="8393113" y="10156826"/>
              <a:ext cx="258763" cy="125413"/>
            </a:xfrm>
            <a:custGeom>
              <a:avLst/>
              <a:gdLst>
                <a:gd name="T0" fmla="*/ 163 w 163"/>
                <a:gd name="T1" fmla="*/ 4 h 79"/>
                <a:gd name="T2" fmla="*/ 2 w 163"/>
                <a:gd name="T3" fmla="*/ 0 h 79"/>
                <a:gd name="T4" fmla="*/ 0 w 163"/>
                <a:gd name="T5" fmla="*/ 75 h 79"/>
                <a:gd name="T6" fmla="*/ 161 w 163"/>
                <a:gd name="T7" fmla="*/ 79 h 79"/>
                <a:gd name="T8" fmla="*/ 163 w 163"/>
                <a:gd name="T9" fmla="*/ 4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3" h="79">
                  <a:moveTo>
                    <a:pt x="163" y="4"/>
                  </a:moveTo>
                  <a:lnTo>
                    <a:pt x="2" y="0"/>
                  </a:lnTo>
                  <a:lnTo>
                    <a:pt x="0" y="75"/>
                  </a:lnTo>
                  <a:lnTo>
                    <a:pt x="161" y="79"/>
                  </a:lnTo>
                  <a:lnTo>
                    <a:pt x="163" y="4"/>
                  </a:lnTo>
                  <a:close/>
                </a:path>
              </a:pathLst>
            </a:custGeom>
            <a:solidFill>
              <a:srgbClr val="CCDB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3" name="Freeform 160"/>
            <p:cNvSpPr>
              <a:spLocks/>
            </p:cNvSpPr>
            <p:nvPr/>
          </p:nvSpPr>
          <p:spPr bwMode="auto">
            <a:xfrm>
              <a:off x="8080375" y="10277476"/>
              <a:ext cx="155575" cy="44450"/>
            </a:xfrm>
            <a:custGeom>
              <a:avLst/>
              <a:gdLst>
                <a:gd name="T0" fmla="*/ 5 w 98"/>
                <a:gd name="T1" fmla="*/ 5 h 28"/>
                <a:gd name="T2" fmla="*/ 98 w 98"/>
                <a:gd name="T3" fmla="*/ 0 h 28"/>
                <a:gd name="T4" fmla="*/ 0 w 98"/>
                <a:gd name="T5" fmla="*/ 28 h 28"/>
                <a:gd name="T6" fmla="*/ 5 w 98"/>
                <a:gd name="T7" fmla="*/ 5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" h="28">
                  <a:moveTo>
                    <a:pt x="5" y="5"/>
                  </a:moveTo>
                  <a:lnTo>
                    <a:pt x="98" y="0"/>
                  </a:lnTo>
                  <a:lnTo>
                    <a:pt x="0" y="28"/>
                  </a:lnTo>
                  <a:lnTo>
                    <a:pt x="5" y="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4" name="Freeform 161"/>
            <p:cNvSpPr>
              <a:spLocks/>
            </p:cNvSpPr>
            <p:nvPr/>
          </p:nvSpPr>
          <p:spPr bwMode="auto">
            <a:xfrm>
              <a:off x="8388350" y="10210801"/>
              <a:ext cx="290513" cy="320675"/>
            </a:xfrm>
            <a:custGeom>
              <a:avLst/>
              <a:gdLst>
                <a:gd name="T0" fmla="*/ 0 w 183"/>
                <a:gd name="T1" fmla="*/ 202 h 202"/>
                <a:gd name="T2" fmla="*/ 17 w 183"/>
                <a:gd name="T3" fmla="*/ 42 h 202"/>
                <a:gd name="T4" fmla="*/ 61 w 183"/>
                <a:gd name="T5" fmla="*/ 1 h 202"/>
                <a:gd name="T6" fmla="*/ 123 w 183"/>
                <a:gd name="T7" fmla="*/ 0 h 202"/>
                <a:gd name="T8" fmla="*/ 148 w 183"/>
                <a:gd name="T9" fmla="*/ 38 h 202"/>
                <a:gd name="T10" fmla="*/ 183 w 183"/>
                <a:gd name="T11" fmla="*/ 202 h 202"/>
                <a:gd name="T12" fmla="*/ 0 w 183"/>
                <a:gd name="T13" fmla="*/ 202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3" h="202">
                  <a:moveTo>
                    <a:pt x="0" y="202"/>
                  </a:moveTo>
                  <a:lnTo>
                    <a:pt x="17" y="42"/>
                  </a:lnTo>
                  <a:lnTo>
                    <a:pt x="61" y="1"/>
                  </a:lnTo>
                  <a:lnTo>
                    <a:pt x="123" y="0"/>
                  </a:lnTo>
                  <a:lnTo>
                    <a:pt x="148" y="38"/>
                  </a:lnTo>
                  <a:lnTo>
                    <a:pt x="183" y="202"/>
                  </a:lnTo>
                  <a:lnTo>
                    <a:pt x="0" y="202"/>
                  </a:lnTo>
                  <a:close/>
                </a:path>
              </a:pathLst>
            </a:custGeom>
            <a:solidFill>
              <a:srgbClr val="FF6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5" name="Freeform 162"/>
            <p:cNvSpPr>
              <a:spLocks/>
            </p:cNvSpPr>
            <p:nvPr/>
          </p:nvSpPr>
          <p:spPr bwMode="auto">
            <a:xfrm>
              <a:off x="8388350" y="10455276"/>
              <a:ext cx="290513" cy="76200"/>
            </a:xfrm>
            <a:custGeom>
              <a:avLst/>
              <a:gdLst>
                <a:gd name="T0" fmla="*/ 0 w 183"/>
                <a:gd name="T1" fmla="*/ 48 h 48"/>
                <a:gd name="T2" fmla="*/ 61 w 183"/>
                <a:gd name="T3" fmla="*/ 0 h 48"/>
                <a:gd name="T4" fmla="*/ 123 w 183"/>
                <a:gd name="T5" fmla="*/ 0 h 48"/>
                <a:gd name="T6" fmla="*/ 183 w 183"/>
                <a:gd name="T7" fmla="*/ 48 h 48"/>
                <a:gd name="T8" fmla="*/ 0 w 183"/>
                <a:gd name="T9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3" h="48">
                  <a:moveTo>
                    <a:pt x="0" y="48"/>
                  </a:moveTo>
                  <a:lnTo>
                    <a:pt x="61" y="0"/>
                  </a:lnTo>
                  <a:lnTo>
                    <a:pt x="123" y="0"/>
                  </a:lnTo>
                  <a:lnTo>
                    <a:pt x="183" y="48"/>
                  </a:lnTo>
                  <a:lnTo>
                    <a:pt x="0" y="48"/>
                  </a:lnTo>
                  <a:close/>
                </a:path>
              </a:pathLst>
            </a:custGeom>
            <a:solidFill>
              <a:srgbClr val="9CBF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6" name="Freeform 163"/>
            <p:cNvSpPr>
              <a:spLocks/>
            </p:cNvSpPr>
            <p:nvPr/>
          </p:nvSpPr>
          <p:spPr bwMode="auto">
            <a:xfrm>
              <a:off x="8072438" y="10152063"/>
              <a:ext cx="263525" cy="134938"/>
            </a:xfrm>
            <a:custGeom>
              <a:avLst/>
              <a:gdLst>
                <a:gd name="T0" fmla="*/ 5 w 166"/>
                <a:gd name="T1" fmla="*/ 0 h 85"/>
                <a:gd name="T2" fmla="*/ 166 w 166"/>
                <a:gd name="T3" fmla="*/ 10 h 85"/>
                <a:gd name="T4" fmla="*/ 162 w 166"/>
                <a:gd name="T5" fmla="*/ 85 h 85"/>
                <a:gd name="T6" fmla="*/ 0 w 166"/>
                <a:gd name="T7" fmla="*/ 75 h 85"/>
                <a:gd name="T8" fmla="*/ 5 w 166"/>
                <a:gd name="T9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6" h="85">
                  <a:moveTo>
                    <a:pt x="5" y="0"/>
                  </a:moveTo>
                  <a:lnTo>
                    <a:pt x="166" y="10"/>
                  </a:lnTo>
                  <a:lnTo>
                    <a:pt x="162" y="85"/>
                  </a:lnTo>
                  <a:lnTo>
                    <a:pt x="0" y="75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CCDB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7" name="Freeform 164"/>
            <p:cNvSpPr>
              <a:spLocks/>
            </p:cNvSpPr>
            <p:nvPr/>
          </p:nvSpPr>
          <p:spPr bwMode="auto">
            <a:xfrm>
              <a:off x="7945438" y="10193338"/>
              <a:ext cx="382588" cy="338138"/>
            </a:xfrm>
            <a:custGeom>
              <a:avLst/>
              <a:gdLst>
                <a:gd name="T0" fmla="*/ 172 w 241"/>
                <a:gd name="T1" fmla="*/ 213 h 213"/>
                <a:gd name="T2" fmla="*/ 241 w 241"/>
                <a:gd name="T3" fmla="*/ 213 h 213"/>
                <a:gd name="T4" fmla="*/ 237 w 241"/>
                <a:gd name="T5" fmla="*/ 53 h 213"/>
                <a:gd name="T6" fmla="*/ 176 w 241"/>
                <a:gd name="T7" fmla="*/ 1 h 213"/>
                <a:gd name="T8" fmla="*/ 113 w 241"/>
                <a:gd name="T9" fmla="*/ 0 h 213"/>
                <a:gd name="T10" fmla="*/ 105 w 241"/>
                <a:gd name="T11" fmla="*/ 49 h 213"/>
                <a:gd name="T12" fmla="*/ 0 w 241"/>
                <a:gd name="T13" fmla="*/ 213 h 213"/>
                <a:gd name="T14" fmla="*/ 172 w 241"/>
                <a:gd name="T15" fmla="*/ 213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1" h="213">
                  <a:moveTo>
                    <a:pt x="172" y="213"/>
                  </a:moveTo>
                  <a:lnTo>
                    <a:pt x="241" y="213"/>
                  </a:lnTo>
                  <a:lnTo>
                    <a:pt x="237" y="53"/>
                  </a:lnTo>
                  <a:lnTo>
                    <a:pt x="176" y="1"/>
                  </a:lnTo>
                  <a:lnTo>
                    <a:pt x="113" y="0"/>
                  </a:lnTo>
                  <a:lnTo>
                    <a:pt x="105" y="49"/>
                  </a:lnTo>
                  <a:lnTo>
                    <a:pt x="0" y="213"/>
                  </a:lnTo>
                  <a:lnTo>
                    <a:pt x="172" y="213"/>
                  </a:lnTo>
                  <a:close/>
                </a:path>
              </a:pathLst>
            </a:custGeom>
            <a:solidFill>
              <a:srgbClr val="FF6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8" name="Freeform 165"/>
            <p:cNvSpPr>
              <a:spLocks/>
            </p:cNvSpPr>
            <p:nvPr/>
          </p:nvSpPr>
          <p:spPr bwMode="auto">
            <a:xfrm>
              <a:off x="7929563" y="10474326"/>
              <a:ext cx="288925" cy="57150"/>
            </a:xfrm>
            <a:custGeom>
              <a:avLst/>
              <a:gdLst>
                <a:gd name="T0" fmla="*/ 182 w 182"/>
                <a:gd name="T1" fmla="*/ 36 h 36"/>
                <a:gd name="T2" fmla="*/ 101 w 182"/>
                <a:gd name="T3" fmla="*/ 0 h 36"/>
                <a:gd name="T4" fmla="*/ 39 w 182"/>
                <a:gd name="T5" fmla="*/ 0 h 36"/>
                <a:gd name="T6" fmla="*/ 0 w 182"/>
                <a:gd name="T7" fmla="*/ 36 h 36"/>
                <a:gd name="T8" fmla="*/ 182 w 182"/>
                <a:gd name="T9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2" h="36">
                  <a:moveTo>
                    <a:pt x="182" y="36"/>
                  </a:moveTo>
                  <a:lnTo>
                    <a:pt x="101" y="0"/>
                  </a:lnTo>
                  <a:lnTo>
                    <a:pt x="39" y="0"/>
                  </a:lnTo>
                  <a:lnTo>
                    <a:pt x="0" y="36"/>
                  </a:lnTo>
                  <a:lnTo>
                    <a:pt x="182" y="36"/>
                  </a:lnTo>
                  <a:close/>
                </a:path>
              </a:pathLst>
            </a:custGeom>
            <a:solidFill>
              <a:srgbClr val="9CBF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9" name="Freeform 166"/>
            <p:cNvSpPr>
              <a:spLocks/>
            </p:cNvSpPr>
            <p:nvPr/>
          </p:nvSpPr>
          <p:spPr bwMode="auto">
            <a:xfrm>
              <a:off x="3679825" y="8775701"/>
              <a:ext cx="520700" cy="746125"/>
            </a:xfrm>
            <a:custGeom>
              <a:avLst/>
              <a:gdLst>
                <a:gd name="T0" fmla="*/ 11 w 344"/>
                <a:gd name="T1" fmla="*/ 187 h 493"/>
                <a:gd name="T2" fmla="*/ 200 w 344"/>
                <a:gd name="T3" fmla="*/ 14 h 493"/>
                <a:gd name="T4" fmla="*/ 327 w 344"/>
                <a:gd name="T5" fmla="*/ 235 h 493"/>
                <a:gd name="T6" fmla="*/ 274 w 344"/>
                <a:gd name="T7" fmla="*/ 368 h 493"/>
                <a:gd name="T8" fmla="*/ 127 w 344"/>
                <a:gd name="T9" fmla="*/ 486 h 493"/>
                <a:gd name="T10" fmla="*/ 9 w 344"/>
                <a:gd name="T11" fmla="*/ 338 h 493"/>
                <a:gd name="T12" fmla="*/ 11 w 344"/>
                <a:gd name="T13" fmla="*/ 187 h 4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4" h="493">
                  <a:moveTo>
                    <a:pt x="11" y="187"/>
                  </a:moveTo>
                  <a:cubicBezTo>
                    <a:pt x="28" y="78"/>
                    <a:pt x="113" y="0"/>
                    <a:pt x="200" y="14"/>
                  </a:cubicBezTo>
                  <a:cubicBezTo>
                    <a:pt x="287" y="27"/>
                    <a:pt x="344" y="126"/>
                    <a:pt x="327" y="235"/>
                  </a:cubicBezTo>
                  <a:cubicBezTo>
                    <a:pt x="317" y="299"/>
                    <a:pt x="294" y="336"/>
                    <a:pt x="274" y="368"/>
                  </a:cubicBezTo>
                  <a:cubicBezTo>
                    <a:pt x="255" y="401"/>
                    <a:pt x="170" y="493"/>
                    <a:pt x="127" y="486"/>
                  </a:cubicBezTo>
                  <a:cubicBezTo>
                    <a:pt x="76" y="478"/>
                    <a:pt x="18" y="369"/>
                    <a:pt x="9" y="338"/>
                  </a:cubicBezTo>
                  <a:cubicBezTo>
                    <a:pt x="0" y="306"/>
                    <a:pt x="1" y="255"/>
                    <a:pt x="11" y="187"/>
                  </a:cubicBezTo>
                  <a:close/>
                </a:path>
              </a:pathLst>
            </a:custGeom>
            <a:solidFill>
              <a:srgbClr val="EEB2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0" name="Freeform 167"/>
            <p:cNvSpPr>
              <a:spLocks/>
            </p:cNvSpPr>
            <p:nvPr/>
          </p:nvSpPr>
          <p:spPr bwMode="auto">
            <a:xfrm>
              <a:off x="3438525" y="9236076"/>
              <a:ext cx="728663" cy="750888"/>
            </a:xfrm>
            <a:custGeom>
              <a:avLst/>
              <a:gdLst>
                <a:gd name="T0" fmla="*/ 7 w 482"/>
                <a:gd name="T1" fmla="*/ 256 h 496"/>
                <a:gd name="T2" fmla="*/ 126 w 482"/>
                <a:gd name="T3" fmla="*/ 236 h 496"/>
                <a:gd name="T4" fmla="*/ 159 w 482"/>
                <a:gd name="T5" fmla="*/ 32 h 496"/>
                <a:gd name="T6" fmla="*/ 275 w 482"/>
                <a:gd name="T7" fmla="*/ 28 h 496"/>
                <a:gd name="T8" fmla="*/ 378 w 482"/>
                <a:gd name="T9" fmla="*/ 0 h 496"/>
                <a:gd name="T10" fmla="*/ 379 w 482"/>
                <a:gd name="T11" fmla="*/ 279 h 496"/>
                <a:gd name="T12" fmla="*/ 482 w 482"/>
                <a:gd name="T13" fmla="*/ 314 h 496"/>
                <a:gd name="T14" fmla="*/ 227 w 482"/>
                <a:gd name="T15" fmla="*/ 496 h 496"/>
                <a:gd name="T16" fmla="*/ 227 w 482"/>
                <a:gd name="T17" fmla="*/ 496 h 496"/>
                <a:gd name="T18" fmla="*/ 226 w 482"/>
                <a:gd name="T19" fmla="*/ 496 h 496"/>
                <a:gd name="T20" fmla="*/ 226 w 482"/>
                <a:gd name="T21" fmla="*/ 496 h 496"/>
                <a:gd name="T22" fmla="*/ 226 w 482"/>
                <a:gd name="T23" fmla="*/ 496 h 496"/>
                <a:gd name="T24" fmla="*/ 7 w 482"/>
                <a:gd name="T25" fmla="*/ 256 h 4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82" h="496">
                  <a:moveTo>
                    <a:pt x="7" y="256"/>
                  </a:moveTo>
                  <a:cubicBezTo>
                    <a:pt x="68" y="246"/>
                    <a:pt x="118" y="238"/>
                    <a:pt x="126" y="236"/>
                  </a:cubicBezTo>
                  <a:cubicBezTo>
                    <a:pt x="155" y="231"/>
                    <a:pt x="159" y="32"/>
                    <a:pt x="159" y="32"/>
                  </a:cubicBezTo>
                  <a:cubicBezTo>
                    <a:pt x="275" y="28"/>
                    <a:pt x="275" y="28"/>
                    <a:pt x="275" y="28"/>
                  </a:cubicBezTo>
                  <a:cubicBezTo>
                    <a:pt x="378" y="0"/>
                    <a:pt x="378" y="0"/>
                    <a:pt x="378" y="0"/>
                  </a:cubicBezTo>
                  <a:cubicBezTo>
                    <a:pt x="378" y="0"/>
                    <a:pt x="298" y="248"/>
                    <a:pt x="379" y="279"/>
                  </a:cubicBezTo>
                  <a:cubicBezTo>
                    <a:pt x="387" y="281"/>
                    <a:pt x="425" y="292"/>
                    <a:pt x="482" y="314"/>
                  </a:cubicBezTo>
                  <a:cubicBezTo>
                    <a:pt x="478" y="368"/>
                    <a:pt x="260" y="495"/>
                    <a:pt x="227" y="496"/>
                  </a:cubicBezTo>
                  <a:cubicBezTo>
                    <a:pt x="227" y="496"/>
                    <a:pt x="227" y="496"/>
                    <a:pt x="227" y="496"/>
                  </a:cubicBezTo>
                  <a:cubicBezTo>
                    <a:pt x="226" y="496"/>
                    <a:pt x="226" y="496"/>
                    <a:pt x="226" y="496"/>
                  </a:cubicBezTo>
                  <a:cubicBezTo>
                    <a:pt x="226" y="496"/>
                    <a:pt x="226" y="496"/>
                    <a:pt x="226" y="496"/>
                  </a:cubicBezTo>
                  <a:cubicBezTo>
                    <a:pt x="226" y="496"/>
                    <a:pt x="226" y="496"/>
                    <a:pt x="226" y="496"/>
                  </a:cubicBezTo>
                  <a:cubicBezTo>
                    <a:pt x="194" y="488"/>
                    <a:pt x="0" y="310"/>
                    <a:pt x="7" y="256"/>
                  </a:cubicBezTo>
                </a:path>
              </a:pathLst>
            </a:custGeom>
            <a:solidFill>
              <a:srgbClr val="EEB2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1" name="Freeform 168"/>
            <p:cNvSpPr>
              <a:spLocks/>
            </p:cNvSpPr>
            <p:nvPr/>
          </p:nvSpPr>
          <p:spPr bwMode="auto">
            <a:xfrm>
              <a:off x="3814763" y="8567738"/>
              <a:ext cx="385763" cy="793750"/>
            </a:xfrm>
            <a:custGeom>
              <a:avLst/>
              <a:gdLst>
                <a:gd name="T0" fmla="*/ 0 w 255"/>
                <a:gd name="T1" fmla="*/ 524 h 524"/>
                <a:gd name="T2" fmla="*/ 94 w 255"/>
                <a:gd name="T3" fmla="*/ 67 h 524"/>
                <a:gd name="T4" fmla="*/ 251 w 255"/>
                <a:gd name="T5" fmla="*/ 248 h 524"/>
                <a:gd name="T6" fmla="*/ 147 w 255"/>
                <a:gd name="T7" fmla="*/ 463 h 524"/>
                <a:gd name="T8" fmla="*/ 71 w 255"/>
                <a:gd name="T9" fmla="*/ 524 h 524"/>
                <a:gd name="T10" fmla="*/ 0 w 255"/>
                <a:gd name="T11" fmla="*/ 524 h 5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5" h="524">
                  <a:moveTo>
                    <a:pt x="0" y="524"/>
                  </a:moveTo>
                  <a:cubicBezTo>
                    <a:pt x="0" y="524"/>
                    <a:pt x="85" y="121"/>
                    <a:pt x="94" y="67"/>
                  </a:cubicBezTo>
                  <a:cubicBezTo>
                    <a:pt x="195" y="0"/>
                    <a:pt x="249" y="198"/>
                    <a:pt x="251" y="248"/>
                  </a:cubicBezTo>
                  <a:cubicBezTo>
                    <a:pt x="255" y="349"/>
                    <a:pt x="147" y="463"/>
                    <a:pt x="147" y="463"/>
                  </a:cubicBezTo>
                  <a:cubicBezTo>
                    <a:pt x="71" y="524"/>
                    <a:pt x="71" y="524"/>
                    <a:pt x="71" y="524"/>
                  </a:cubicBezTo>
                  <a:lnTo>
                    <a:pt x="0" y="524"/>
                  </a:lnTo>
                  <a:close/>
                </a:path>
              </a:pathLst>
            </a:custGeom>
            <a:solidFill>
              <a:srgbClr val="9085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2" name="Freeform 169"/>
            <p:cNvSpPr>
              <a:spLocks/>
            </p:cNvSpPr>
            <p:nvPr/>
          </p:nvSpPr>
          <p:spPr bwMode="auto">
            <a:xfrm>
              <a:off x="3438525" y="8540751"/>
              <a:ext cx="558800" cy="822325"/>
            </a:xfrm>
            <a:custGeom>
              <a:avLst/>
              <a:gdLst>
                <a:gd name="T0" fmla="*/ 144 w 369"/>
                <a:gd name="T1" fmla="*/ 135 h 543"/>
                <a:gd name="T2" fmla="*/ 369 w 369"/>
                <a:gd name="T3" fmla="*/ 92 h 543"/>
                <a:gd name="T4" fmla="*/ 249 w 369"/>
                <a:gd name="T5" fmla="*/ 542 h 543"/>
                <a:gd name="T6" fmla="*/ 158 w 369"/>
                <a:gd name="T7" fmla="*/ 528 h 543"/>
                <a:gd name="T8" fmla="*/ 144 w 369"/>
                <a:gd name="T9" fmla="*/ 135 h 5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9" h="543">
                  <a:moveTo>
                    <a:pt x="144" y="135"/>
                  </a:moveTo>
                  <a:cubicBezTo>
                    <a:pt x="270" y="0"/>
                    <a:pt x="368" y="91"/>
                    <a:pt x="369" y="92"/>
                  </a:cubicBezTo>
                  <a:cubicBezTo>
                    <a:pt x="358" y="181"/>
                    <a:pt x="249" y="542"/>
                    <a:pt x="249" y="542"/>
                  </a:cubicBezTo>
                  <a:cubicBezTo>
                    <a:pt x="249" y="542"/>
                    <a:pt x="186" y="543"/>
                    <a:pt x="158" y="528"/>
                  </a:cubicBezTo>
                  <a:cubicBezTo>
                    <a:pt x="160" y="511"/>
                    <a:pt x="0" y="290"/>
                    <a:pt x="144" y="135"/>
                  </a:cubicBezTo>
                  <a:close/>
                </a:path>
              </a:pathLst>
            </a:custGeom>
            <a:solidFill>
              <a:srgbClr val="9085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3" name="Freeform 170"/>
            <p:cNvSpPr>
              <a:spLocks/>
            </p:cNvSpPr>
            <p:nvPr/>
          </p:nvSpPr>
          <p:spPr bwMode="auto">
            <a:xfrm>
              <a:off x="4051300" y="9086851"/>
              <a:ext cx="90488" cy="187325"/>
            </a:xfrm>
            <a:custGeom>
              <a:avLst/>
              <a:gdLst>
                <a:gd name="T0" fmla="*/ 60 w 60"/>
                <a:gd name="T1" fmla="*/ 43 h 123"/>
                <a:gd name="T2" fmla="*/ 15 w 60"/>
                <a:gd name="T3" fmla="*/ 53 h 123"/>
                <a:gd name="T4" fmla="*/ 24 w 60"/>
                <a:gd name="T5" fmla="*/ 123 h 123"/>
                <a:gd name="T6" fmla="*/ 60 w 60"/>
                <a:gd name="T7" fmla="*/ 43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0" h="123">
                  <a:moveTo>
                    <a:pt x="60" y="43"/>
                  </a:moveTo>
                  <a:cubicBezTo>
                    <a:pt x="60" y="43"/>
                    <a:pt x="31" y="0"/>
                    <a:pt x="15" y="53"/>
                  </a:cubicBezTo>
                  <a:cubicBezTo>
                    <a:pt x="0" y="106"/>
                    <a:pt x="24" y="123"/>
                    <a:pt x="24" y="123"/>
                  </a:cubicBezTo>
                  <a:lnTo>
                    <a:pt x="60" y="43"/>
                  </a:lnTo>
                  <a:close/>
                </a:path>
              </a:pathLst>
            </a:custGeom>
            <a:solidFill>
              <a:srgbClr val="EEB2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4" name="Freeform 171"/>
            <p:cNvSpPr>
              <a:spLocks/>
            </p:cNvSpPr>
            <p:nvPr/>
          </p:nvSpPr>
          <p:spPr bwMode="auto">
            <a:xfrm>
              <a:off x="4057650" y="8772526"/>
              <a:ext cx="288925" cy="547688"/>
            </a:xfrm>
            <a:custGeom>
              <a:avLst/>
              <a:gdLst>
                <a:gd name="T0" fmla="*/ 40 w 191"/>
                <a:gd name="T1" fmla="*/ 0 h 362"/>
                <a:gd name="T2" fmla="*/ 46 w 191"/>
                <a:gd name="T3" fmla="*/ 362 h 362"/>
                <a:gd name="T4" fmla="*/ 7 w 191"/>
                <a:gd name="T5" fmla="*/ 126 h 362"/>
                <a:gd name="T6" fmla="*/ 40 w 191"/>
                <a:gd name="T7" fmla="*/ 0 h 3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1" h="362">
                  <a:moveTo>
                    <a:pt x="40" y="0"/>
                  </a:moveTo>
                  <a:cubicBezTo>
                    <a:pt x="40" y="0"/>
                    <a:pt x="191" y="62"/>
                    <a:pt x="46" y="362"/>
                  </a:cubicBezTo>
                  <a:cubicBezTo>
                    <a:pt x="75" y="204"/>
                    <a:pt x="59" y="165"/>
                    <a:pt x="7" y="126"/>
                  </a:cubicBezTo>
                  <a:cubicBezTo>
                    <a:pt x="0" y="121"/>
                    <a:pt x="40" y="0"/>
                    <a:pt x="40" y="0"/>
                  </a:cubicBezTo>
                  <a:close/>
                </a:path>
              </a:pathLst>
            </a:custGeom>
            <a:solidFill>
              <a:srgbClr val="9085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5" name="Freeform 172"/>
            <p:cNvSpPr>
              <a:spLocks/>
            </p:cNvSpPr>
            <p:nvPr/>
          </p:nvSpPr>
          <p:spPr bwMode="auto">
            <a:xfrm>
              <a:off x="4094163" y="8853488"/>
              <a:ext cx="288925" cy="549275"/>
            </a:xfrm>
            <a:custGeom>
              <a:avLst/>
              <a:gdLst>
                <a:gd name="T0" fmla="*/ 39 w 191"/>
                <a:gd name="T1" fmla="*/ 0 h 362"/>
                <a:gd name="T2" fmla="*/ 46 w 191"/>
                <a:gd name="T3" fmla="*/ 362 h 362"/>
                <a:gd name="T4" fmla="*/ 6 w 191"/>
                <a:gd name="T5" fmla="*/ 125 h 362"/>
                <a:gd name="T6" fmla="*/ 39 w 191"/>
                <a:gd name="T7" fmla="*/ 0 h 3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1" h="362">
                  <a:moveTo>
                    <a:pt x="39" y="0"/>
                  </a:moveTo>
                  <a:cubicBezTo>
                    <a:pt x="39" y="0"/>
                    <a:pt x="191" y="61"/>
                    <a:pt x="46" y="362"/>
                  </a:cubicBezTo>
                  <a:cubicBezTo>
                    <a:pt x="75" y="203"/>
                    <a:pt x="58" y="165"/>
                    <a:pt x="6" y="125"/>
                  </a:cubicBezTo>
                  <a:cubicBezTo>
                    <a:pt x="0" y="121"/>
                    <a:pt x="39" y="0"/>
                    <a:pt x="39" y="0"/>
                  </a:cubicBezTo>
                  <a:close/>
                </a:path>
              </a:pathLst>
            </a:custGeom>
            <a:solidFill>
              <a:srgbClr val="9085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6" name="Freeform 173"/>
            <p:cNvSpPr>
              <a:spLocks/>
            </p:cNvSpPr>
            <p:nvPr/>
          </p:nvSpPr>
          <p:spPr bwMode="auto">
            <a:xfrm>
              <a:off x="3468688" y="8677276"/>
              <a:ext cx="311150" cy="558800"/>
            </a:xfrm>
            <a:custGeom>
              <a:avLst/>
              <a:gdLst>
                <a:gd name="T0" fmla="*/ 206 w 206"/>
                <a:gd name="T1" fmla="*/ 0 h 368"/>
                <a:gd name="T2" fmla="*/ 78 w 206"/>
                <a:gd name="T3" fmla="*/ 368 h 368"/>
                <a:gd name="T4" fmla="*/ 158 w 206"/>
                <a:gd name="T5" fmla="*/ 202 h 368"/>
                <a:gd name="T6" fmla="*/ 206 w 206"/>
                <a:gd name="T7" fmla="*/ 0 h 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6" h="368">
                  <a:moveTo>
                    <a:pt x="206" y="0"/>
                  </a:moveTo>
                  <a:cubicBezTo>
                    <a:pt x="206" y="0"/>
                    <a:pt x="0" y="18"/>
                    <a:pt x="78" y="368"/>
                  </a:cubicBezTo>
                  <a:cubicBezTo>
                    <a:pt x="87" y="243"/>
                    <a:pt x="128" y="209"/>
                    <a:pt x="158" y="202"/>
                  </a:cubicBezTo>
                  <a:cubicBezTo>
                    <a:pt x="187" y="195"/>
                    <a:pt x="206" y="0"/>
                    <a:pt x="206" y="0"/>
                  </a:cubicBezTo>
                  <a:close/>
                </a:path>
              </a:pathLst>
            </a:custGeom>
            <a:solidFill>
              <a:srgbClr val="9085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7" name="Freeform 174"/>
            <p:cNvSpPr>
              <a:spLocks/>
            </p:cNvSpPr>
            <p:nvPr/>
          </p:nvSpPr>
          <p:spPr bwMode="auto">
            <a:xfrm>
              <a:off x="7507288" y="9388476"/>
              <a:ext cx="300038" cy="238125"/>
            </a:xfrm>
            <a:custGeom>
              <a:avLst/>
              <a:gdLst>
                <a:gd name="T0" fmla="*/ 51 w 199"/>
                <a:gd name="T1" fmla="*/ 81 h 157"/>
                <a:gd name="T2" fmla="*/ 0 w 199"/>
                <a:gd name="T3" fmla="*/ 11 h 157"/>
                <a:gd name="T4" fmla="*/ 87 w 199"/>
                <a:gd name="T5" fmla="*/ 44 h 157"/>
                <a:gd name="T6" fmla="*/ 190 w 199"/>
                <a:gd name="T7" fmla="*/ 64 h 157"/>
                <a:gd name="T8" fmla="*/ 102 w 199"/>
                <a:gd name="T9" fmla="*/ 155 h 157"/>
                <a:gd name="T10" fmla="*/ 51 w 199"/>
                <a:gd name="T11" fmla="*/ 81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9" h="157">
                  <a:moveTo>
                    <a:pt x="51" y="81"/>
                  </a:moveTo>
                  <a:cubicBezTo>
                    <a:pt x="51" y="81"/>
                    <a:pt x="25" y="48"/>
                    <a:pt x="0" y="11"/>
                  </a:cubicBezTo>
                  <a:cubicBezTo>
                    <a:pt x="20" y="0"/>
                    <a:pt x="42" y="28"/>
                    <a:pt x="87" y="44"/>
                  </a:cubicBezTo>
                  <a:cubicBezTo>
                    <a:pt x="109" y="49"/>
                    <a:pt x="137" y="58"/>
                    <a:pt x="190" y="64"/>
                  </a:cubicBezTo>
                  <a:cubicBezTo>
                    <a:pt x="199" y="65"/>
                    <a:pt x="122" y="157"/>
                    <a:pt x="102" y="155"/>
                  </a:cubicBezTo>
                  <a:cubicBezTo>
                    <a:pt x="78" y="120"/>
                    <a:pt x="61" y="96"/>
                    <a:pt x="51" y="81"/>
                  </a:cubicBezTo>
                  <a:close/>
                </a:path>
              </a:pathLst>
            </a:custGeom>
            <a:solidFill>
              <a:srgbClr val="EEB2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8" name="Freeform 175"/>
            <p:cNvSpPr>
              <a:spLocks/>
            </p:cNvSpPr>
            <p:nvPr/>
          </p:nvSpPr>
          <p:spPr bwMode="auto">
            <a:xfrm>
              <a:off x="7864475" y="9501188"/>
              <a:ext cx="219075" cy="220663"/>
            </a:xfrm>
            <a:custGeom>
              <a:avLst/>
              <a:gdLst>
                <a:gd name="T0" fmla="*/ 0 w 138"/>
                <a:gd name="T1" fmla="*/ 111 h 139"/>
                <a:gd name="T2" fmla="*/ 125 w 138"/>
                <a:gd name="T3" fmla="*/ 139 h 139"/>
                <a:gd name="T4" fmla="*/ 138 w 138"/>
                <a:gd name="T5" fmla="*/ 52 h 139"/>
                <a:gd name="T6" fmla="*/ 81 w 138"/>
                <a:gd name="T7" fmla="*/ 43 h 139"/>
                <a:gd name="T8" fmla="*/ 30 w 138"/>
                <a:gd name="T9" fmla="*/ 0 h 139"/>
                <a:gd name="T10" fmla="*/ 0 w 138"/>
                <a:gd name="T11" fmla="*/ 111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8" h="139">
                  <a:moveTo>
                    <a:pt x="0" y="111"/>
                  </a:moveTo>
                  <a:lnTo>
                    <a:pt x="125" y="139"/>
                  </a:lnTo>
                  <a:lnTo>
                    <a:pt x="138" y="52"/>
                  </a:lnTo>
                  <a:lnTo>
                    <a:pt x="81" y="43"/>
                  </a:lnTo>
                  <a:lnTo>
                    <a:pt x="30" y="0"/>
                  </a:lnTo>
                  <a:lnTo>
                    <a:pt x="0" y="111"/>
                  </a:lnTo>
                  <a:close/>
                </a:path>
              </a:pathLst>
            </a:custGeom>
            <a:solidFill>
              <a:srgbClr val="EEB2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9" name="Freeform 176"/>
            <p:cNvSpPr>
              <a:spLocks/>
            </p:cNvSpPr>
            <p:nvPr/>
          </p:nvSpPr>
          <p:spPr bwMode="auto">
            <a:xfrm>
              <a:off x="7629525" y="9478963"/>
              <a:ext cx="311150" cy="201613"/>
            </a:xfrm>
            <a:custGeom>
              <a:avLst/>
              <a:gdLst>
                <a:gd name="T0" fmla="*/ 163 w 206"/>
                <a:gd name="T1" fmla="*/ 133 h 133"/>
                <a:gd name="T2" fmla="*/ 171 w 206"/>
                <a:gd name="T3" fmla="*/ 1 h 133"/>
                <a:gd name="T4" fmla="*/ 47 w 206"/>
                <a:gd name="T5" fmla="*/ 0 h 133"/>
                <a:gd name="T6" fmla="*/ 0 w 206"/>
                <a:gd name="T7" fmla="*/ 51 h 133"/>
                <a:gd name="T8" fmla="*/ 21 w 206"/>
                <a:gd name="T9" fmla="*/ 95 h 133"/>
                <a:gd name="T10" fmla="*/ 163 w 206"/>
                <a:gd name="T11" fmla="*/ 133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6" h="133">
                  <a:moveTo>
                    <a:pt x="163" y="133"/>
                  </a:moveTo>
                  <a:cubicBezTo>
                    <a:pt x="163" y="133"/>
                    <a:pt x="206" y="31"/>
                    <a:pt x="171" y="1"/>
                  </a:cubicBezTo>
                  <a:cubicBezTo>
                    <a:pt x="128" y="7"/>
                    <a:pt x="47" y="0"/>
                    <a:pt x="47" y="0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21" y="95"/>
                    <a:pt x="21" y="95"/>
                    <a:pt x="21" y="95"/>
                  </a:cubicBezTo>
                  <a:lnTo>
                    <a:pt x="163" y="133"/>
                  </a:lnTo>
                  <a:close/>
                </a:path>
              </a:pathLst>
            </a:custGeom>
            <a:solidFill>
              <a:srgbClr val="EEB2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0" name="Freeform 177"/>
            <p:cNvSpPr>
              <a:spLocks/>
            </p:cNvSpPr>
            <p:nvPr/>
          </p:nvSpPr>
          <p:spPr bwMode="auto">
            <a:xfrm>
              <a:off x="7747000" y="9337676"/>
              <a:ext cx="214313" cy="277813"/>
            </a:xfrm>
            <a:custGeom>
              <a:avLst/>
              <a:gdLst>
                <a:gd name="T0" fmla="*/ 98 w 141"/>
                <a:gd name="T1" fmla="*/ 178 h 184"/>
                <a:gd name="T2" fmla="*/ 54 w 141"/>
                <a:gd name="T3" fmla="*/ 90 h 184"/>
                <a:gd name="T4" fmla="*/ 16 w 141"/>
                <a:gd name="T5" fmla="*/ 0 h 184"/>
                <a:gd name="T6" fmla="*/ 83 w 141"/>
                <a:gd name="T7" fmla="*/ 59 h 184"/>
                <a:gd name="T8" fmla="*/ 141 w 141"/>
                <a:gd name="T9" fmla="*/ 142 h 184"/>
                <a:gd name="T10" fmla="*/ 98 w 141"/>
                <a:gd name="T11" fmla="*/ 178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1" h="184">
                  <a:moveTo>
                    <a:pt x="98" y="178"/>
                  </a:moveTo>
                  <a:cubicBezTo>
                    <a:pt x="67" y="184"/>
                    <a:pt x="53" y="118"/>
                    <a:pt x="54" y="90"/>
                  </a:cubicBezTo>
                  <a:cubicBezTo>
                    <a:pt x="0" y="56"/>
                    <a:pt x="2" y="14"/>
                    <a:pt x="16" y="0"/>
                  </a:cubicBezTo>
                  <a:cubicBezTo>
                    <a:pt x="42" y="32"/>
                    <a:pt x="52" y="44"/>
                    <a:pt x="83" y="59"/>
                  </a:cubicBezTo>
                  <a:cubicBezTo>
                    <a:pt x="99" y="81"/>
                    <a:pt x="115" y="95"/>
                    <a:pt x="141" y="142"/>
                  </a:cubicBezTo>
                  <a:cubicBezTo>
                    <a:pt x="138" y="149"/>
                    <a:pt x="112" y="176"/>
                    <a:pt x="98" y="178"/>
                  </a:cubicBezTo>
                  <a:close/>
                </a:path>
              </a:pathLst>
            </a:custGeom>
            <a:solidFill>
              <a:srgbClr val="EEB2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1" name="Freeform 178"/>
            <p:cNvSpPr>
              <a:spLocks/>
            </p:cNvSpPr>
            <p:nvPr/>
          </p:nvSpPr>
          <p:spPr bwMode="auto">
            <a:xfrm>
              <a:off x="2355850" y="9286876"/>
              <a:ext cx="201613" cy="290513"/>
            </a:xfrm>
            <a:custGeom>
              <a:avLst/>
              <a:gdLst>
                <a:gd name="T0" fmla="*/ 47 w 127"/>
                <a:gd name="T1" fmla="*/ 0 h 183"/>
                <a:gd name="T2" fmla="*/ 127 w 127"/>
                <a:gd name="T3" fmla="*/ 34 h 183"/>
                <a:gd name="T4" fmla="*/ 103 w 127"/>
                <a:gd name="T5" fmla="*/ 183 h 183"/>
                <a:gd name="T6" fmla="*/ 0 w 127"/>
                <a:gd name="T7" fmla="*/ 149 h 183"/>
                <a:gd name="T8" fmla="*/ 47 w 127"/>
                <a:gd name="T9" fmla="*/ 0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183">
                  <a:moveTo>
                    <a:pt x="47" y="0"/>
                  </a:moveTo>
                  <a:lnTo>
                    <a:pt x="127" y="34"/>
                  </a:lnTo>
                  <a:lnTo>
                    <a:pt x="103" y="183"/>
                  </a:lnTo>
                  <a:lnTo>
                    <a:pt x="0" y="149"/>
                  </a:lnTo>
                  <a:lnTo>
                    <a:pt x="47" y="0"/>
                  </a:lnTo>
                  <a:close/>
                </a:path>
              </a:pathLst>
            </a:custGeom>
            <a:solidFill>
              <a:srgbClr val="9DC0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2" name="Freeform 179"/>
            <p:cNvSpPr>
              <a:spLocks/>
            </p:cNvSpPr>
            <p:nvPr/>
          </p:nvSpPr>
          <p:spPr bwMode="auto">
            <a:xfrm>
              <a:off x="2432050" y="8945563"/>
              <a:ext cx="204788" cy="304800"/>
            </a:xfrm>
            <a:custGeom>
              <a:avLst/>
              <a:gdLst>
                <a:gd name="T0" fmla="*/ 76 w 129"/>
                <a:gd name="T1" fmla="*/ 0 h 192"/>
                <a:gd name="T2" fmla="*/ 21 w 129"/>
                <a:gd name="T3" fmla="*/ 61 h 192"/>
                <a:gd name="T4" fmla="*/ 0 w 129"/>
                <a:gd name="T5" fmla="*/ 82 h 192"/>
                <a:gd name="T6" fmla="*/ 7 w 129"/>
                <a:gd name="T7" fmla="*/ 179 h 192"/>
                <a:gd name="T8" fmla="*/ 93 w 129"/>
                <a:gd name="T9" fmla="*/ 192 h 192"/>
                <a:gd name="T10" fmla="*/ 129 w 129"/>
                <a:gd name="T11" fmla="*/ 132 h 192"/>
                <a:gd name="T12" fmla="*/ 128 w 129"/>
                <a:gd name="T13" fmla="*/ 70 h 192"/>
                <a:gd name="T14" fmla="*/ 103 w 129"/>
                <a:gd name="T15" fmla="*/ 37 h 192"/>
                <a:gd name="T16" fmla="*/ 97 w 129"/>
                <a:gd name="T17" fmla="*/ 14 h 192"/>
                <a:gd name="T18" fmla="*/ 76 w 129"/>
                <a:gd name="T19" fmla="*/ 0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9" h="192">
                  <a:moveTo>
                    <a:pt x="76" y="0"/>
                  </a:moveTo>
                  <a:lnTo>
                    <a:pt x="21" y="61"/>
                  </a:lnTo>
                  <a:lnTo>
                    <a:pt x="0" y="82"/>
                  </a:lnTo>
                  <a:lnTo>
                    <a:pt x="7" y="179"/>
                  </a:lnTo>
                  <a:lnTo>
                    <a:pt x="93" y="192"/>
                  </a:lnTo>
                  <a:lnTo>
                    <a:pt x="129" y="132"/>
                  </a:lnTo>
                  <a:lnTo>
                    <a:pt x="128" y="70"/>
                  </a:lnTo>
                  <a:lnTo>
                    <a:pt x="103" y="37"/>
                  </a:lnTo>
                  <a:lnTo>
                    <a:pt x="97" y="14"/>
                  </a:lnTo>
                  <a:lnTo>
                    <a:pt x="76" y="0"/>
                  </a:lnTo>
                  <a:close/>
                </a:path>
              </a:pathLst>
            </a:custGeom>
            <a:solidFill>
              <a:srgbClr val="E8C1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3" name="Freeform 180"/>
            <p:cNvSpPr>
              <a:spLocks/>
            </p:cNvSpPr>
            <p:nvPr/>
          </p:nvSpPr>
          <p:spPr bwMode="auto">
            <a:xfrm>
              <a:off x="2398713" y="8970963"/>
              <a:ext cx="150813" cy="276225"/>
            </a:xfrm>
            <a:custGeom>
              <a:avLst/>
              <a:gdLst>
                <a:gd name="T0" fmla="*/ 80 w 100"/>
                <a:gd name="T1" fmla="*/ 165 h 183"/>
                <a:gd name="T2" fmla="*/ 50 w 100"/>
                <a:gd name="T3" fmla="*/ 78 h 183"/>
                <a:gd name="T4" fmla="*/ 58 w 100"/>
                <a:gd name="T5" fmla="*/ 60 h 183"/>
                <a:gd name="T6" fmla="*/ 77 w 100"/>
                <a:gd name="T7" fmla="*/ 0 h 183"/>
                <a:gd name="T8" fmla="*/ 31 w 100"/>
                <a:gd name="T9" fmla="*/ 37 h 183"/>
                <a:gd name="T10" fmla="*/ 5 w 100"/>
                <a:gd name="T11" fmla="*/ 84 h 183"/>
                <a:gd name="T12" fmla="*/ 11 w 100"/>
                <a:gd name="T13" fmla="*/ 150 h 183"/>
                <a:gd name="T14" fmla="*/ 49 w 100"/>
                <a:gd name="T15" fmla="*/ 176 h 183"/>
                <a:gd name="T16" fmla="*/ 80 w 100"/>
                <a:gd name="T17" fmla="*/ 165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0" h="183">
                  <a:moveTo>
                    <a:pt x="80" y="165"/>
                  </a:moveTo>
                  <a:cubicBezTo>
                    <a:pt x="85" y="160"/>
                    <a:pt x="98" y="105"/>
                    <a:pt x="50" y="78"/>
                  </a:cubicBezTo>
                  <a:cubicBezTo>
                    <a:pt x="56" y="67"/>
                    <a:pt x="58" y="60"/>
                    <a:pt x="58" y="60"/>
                  </a:cubicBezTo>
                  <a:cubicBezTo>
                    <a:pt x="58" y="60"/>
                    <a:pt x="100" y="29"/>
                    <a:pt x="77" y="0"/>
                  </a:cubicBezTo>
                  <a:cubicBezTo>
                    <a:pt x="61" y="18"/>
                    <a:pt x="52" y="22"/>
                    <a:pt x="31" y="37"/>
                  </a:cubicBezTo>
                  <a:cubicBezTo>
                    <a:pt x="20" y="52"/>
                    <a:pt x="5" y="84"/>
                    <a:pt x="5" y="84"/>
                  </a:cubicBezTo>
                  <a:cubicBezTo>
                    <a:pt x="5" y="84"/>
                    <a:pt x="0" y="117"/>
                    <a:pt x="11" y="150"/>
                  </a:cubicBezTo>
                  <a:cubicBezTo>
                    <a:pt x="22" y="183"/>
                    <a:pt x="37" y="178"/>
                    <a:pt x="49" y="176"/>
                  </a:cubicBezTo>
                  <a:cubicBezTo>
                    <a:pt x="69" y="173"/>
                    <a:pt x="80" y="165"/>
                    <a:pt x="80" y="165"/>
                  </a:cubicBezTo>
                  <a:close/>
                </a:path>
              </a:pathLst>
            </a:custGeom>
            <a:solidFill>
              <a:srgbClr val="FFD0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4" name="Freeform 181"/>
            <p:cNvSpPr>
              <a:spLocks/>
            </p:cNvSpPr>
            <p:nvPr/>
          </p:nvSpPr>
          <p:spPr bwMode="auto">
            <a:xfrm>
              <a:off x="2490788" y="9107488"/>
              <a:ext cx="146050" cy="139700"/>
            </a:xfrm>
            <a:custGeom>
              <a:avLst/>
              <a:gdLst>
                <a:gd name="T0" fmla="*/ 31 w 92"/>
                <a:gd name="T1" fmla="*/ 31 h 88"/>
                <a:gd name="T2" fmla="*/ 91 w 92"/>
                <a:gd name="T3" fmla="*/ 0 h 88"/>
                <a:gd name="T4" fmla="*/ 92 w 92"/>
                <a:gd name="T5" fmla="*/ 30 h 88"/>
                <a:gd name="T6" fmla="*/ 58 w 92"/>
                <a:gd name="T7" fmla="*/ 88 h 88"/>
                <a:gd name="T8" fmla="*/ 0 w 92"/>
                <a:gd name="T9" fmla="*/ 84 h 88"/>
                <a:gd name="T10" fmla="*/ 31 w 92"/>
                <a:gd name="T11" fmla="*/ 31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2" h="88">
                  <a:moveTo>
                    <a:pt x="31" y="31"/>
                  </a:moveTo>
                  <a:lnTo>
                    <a:pt x="91" y="0"/>
                  </a:lnTo>
                  <a:lnTo>
                    <a:pt x="92" y="30"/>
                  </a:lnTo>
                  <a:lnTo>
                    <a:pt x="58" y="88"/>
                  </a:lnTo>
                  <a:lnTo>
                    <a:pt x="0" y="84"/>
                  </a:lnTo>
                  <a:lnTo>
                    <a:pt x="31" y="31"/>
                  </a:lnTo>
                  <a:close/>
                </a:path>
              </a:pathLst>
            </a:custGeom>
            <a:solidFill>
              <a:srgbClr val="FFD0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5" name="Freeform 182"/>
            <p:cNvSpPr>
              <a:spLocks/>
            </p:cNvSpPr>
            <p:nvPr/>
          </p:nvSpPr>
          <p:spPr bwMode="auto">
            <a:xfrm>
              <a:off x="3363913" y="9594851"/>
              <a:ext cx="850900" cy="1150938"/>
            </a:xfrm>
            <a:custGeom>
              <a:avLst/>
              <a:gdLst>
                <a:gd name="T0" fmla="*/ 53 w 562"/>
                <a:gd name="T1" fmla="*/ 405 h 760"/>
                <a:gd name="T2" fmla="*/ 104 w 562"/>
                <a:gd name="T3" fmla="*/ 662 h 760"/>
                <a:gd name="T4" fmla="*/ 66 w 562"/>
                <a:gd name="T5" fmla="*/ 760 h 760"/>
                <a:gd name="T6" fmla="*/ 492 w 562"/>
                <a:gd name="T7" fmla="*/ 760 h 760"/>
                <a:gd name="T8" fmla="*/ 463 w 562"/>
                <a:gd name="T9" fmla="*/ 662 h 760"/>
                <a:gd name="T10" fmla="*/ 546 w 562"/>
                <a:gd name="T11" fmla="*/ 357 h 760"/>
                <a:gd name="T12" fmla="*/ 532 w 562"/>
                <a:gd name="T13" fmla="*/ 268 h 760"/>
                <a:gd name="T14" fmla="*/ 562 w 562"/>
                <a:gd name="T15" fmla="*/ 48 h 760"/>
                <a:gd name="T16" fmla="*/ 461 w 562"/>
                <a:gd name="T17" fmla="*/ 37 h 760"/>
                <a:gd name="T18" fmla="*/ 286 w 562"/>
                <a:gd name="T19" fmla="*/ 104 h 760"/>
                <a:gd name="T20" fmla="*/ 113 w 562"/>
                <a:gd name="T21" fmla="*/ 15 h 760"/>
                <a:gd name="T22" fmla="*/ 0 w 562"/>
                <a:gd name="T23" fmla="*/ 0 h 760"/>
                <a:gd name="T24" fmla="*/ 41 w 562"/>
                <a:gd name="T25" fmla="*/ 268 h 760"/>
                <a:gd name="T26" fmla="*/ 53 w 562"/>
                <a:gd name="T27" fmla="*/ 405 h 7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62" h="760">
                  <a:moveTo>
                    <a:pt x="53" y="405"/>
                  </a:moveTo>
                  <a:cubicBezTo>
                    <a:pt x="104" y="662"/>
                    <a:pt x="104" y="662"/>
                    <a:pt x="104" y="662"/>
                  </a:cubicBezTo>
                  <a:cubicBezTo>
                    <a:pt x="66" y="760"/>
                    <a:pt x="66" y="760"/>
                    <a:pt x="66" y="760"/>
                  </a:cubicBezTo>
                  <a:cubicBezTo>
                    <a:pt x="492" y="760"/>
                    <a:pt x="492" y="760"/>
                    <a:pt x="492" y="760"/>
                  </a:cubicBezTo>
                  <a:cubicBezTo>
                    <a:pt x="463" y="662"/>
                    <a:pt x="463" y="662"/>
                    <a:pt x="463" y="662"/>
                  </a:cubicBezTo>
                  <a:cubicBezTo>
                    <a:pt x="546" y="357"/>
                    <a:pt x="546" y="357"/>
                    <a:pt x="546" y="357"/>
                  </a:cubicBezTo>
                  <a:cubicBezTo>
                    <a:pt x="532" y="268"/>
                    <a:pt x="532" y="268"/>
                    <a:pt x="532" y="268"/>
                  </a:cubicBezTo>
                  <a:cubicBezTo>
                    <a:pt x="562" y="48"/>
                    <a:pt x="562" y="48"/>
                    <a:pt x="562" y="48"/>
                  </a:cubicBezTo>
                  <a:cubicBezTo>
                    <a:pt x="461" y="37"/>
                    <a:pt x="461" y="37"/>
                    <a:pt x="461" y="37"/>
                  </a:cubicBezTo>
                  <a:cubicBezTo>
                    <a:pt x="461" y="37"/>
                    <a:pt x="394" y="104"/>
                    <a:pt x="286" y="104"/>
                  </a:cubicBezTo>
                  <a:cubicBezTo>
                    <a:pt x="179" y="104"/>
                    <a:pt x="113" y="15"/>
                    <a:pt x="113" y="1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1" y="268"/>
                    <a:pt x="41" y="268"/>
                    <a:pt x="41" y="268"/>
                  </a:cubicBezTo>
                  <a:cubicBezTo>
                    <a:pt x="53" y="405"/>
                    <a:pt x="53" y="405"/>
                    <a:pt x="53" y="405"/>
                  </a:cubicBezTo>
                </a:path>
              </a:pathLst>
            </a:custGeom>
            <a:solidFill>
              <a:srgbClr val="F2A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6" name="Freeform 183"/>
            <p:cNvSpPr>
              <a:spLocks/>
            </p:cNvSpPr>
            <p:nvPr/>
          </p:nvSpPr>
          <p:spPr bwMode="auto">
            <a:xfrm>
              <a:off x="3340100" y="9588501"/>
              <a:ext cx="65088" cy="311150"/>
            </a:xfrm>
            <a:custGeom>
              <a:avLst/>
              <a:gdLst>
                <a:gd name="T0" fmla="*/ 0 w 41"/>
                <a:gd name="T1" fmla="*/ 5 h 196"/>
                <a:gd name="T2" fmla="*/ 41 w 41"/>
                <a:gd name="T3" fmla="*/ 196 h 196"/>
                <a:gd name="T4" fmla="*/ 21 w 41"/>
                <a:gd name="T5" fmla="*/ 0 h 196"/>
                <a:gd name="T6" fmla="*/ 0 w 41"/>
                <a:gd name="T7" fmla="*/ 5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" h="196">
                  <a:moveTo>
                    <a:pt x="0" y="5"/>
                  </a:moveTo>
                  <a:lnTo>
                    <a:pt x="41" y="196"/>
                  </a:lnTo>
                  <a:lnTo>
                    <a:pt x="21" y="0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7" name="Freeform 184"/>
            <p:cNvSpPr>
              <a:spLocks/>
            </p:cNvSpPr>
            <p:nvPr/>
          </p:nvSpPr>
          <p:spPr bwMode="auto">
            <a:xfrm>
              <a:off x="3502025" y="9604376"/>
              <a:ext cx="76200" cy="57150"/>
            </a:xfrm>
            <a:custGeom>
              <a:avLst/>
              <a:gdLst>
                <a:gd name="T0" fmla="*/ 28 w 48"/>
                <a:gd name="T1" fmla="*/ 0 h 36"/>
                <a:gd name="T2" fmla="*/ 48 w 48"/>
                <a:gd name="T3" fmla="*/ 36 h 36"/>
                <a:gd name="T4" fmla="*/ 0 w 48"/>
                <a:gd name="T5" fmla="*/ 2 h 36"/>
                <a:gd name="T6" fmla="*/ 28 w 48"/>
                <a:gd name="T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8" h="36">
                  <a:moveTo>
                    <a:pt x="28" y="0"/>
                  </a:moveTo>
                  <a:lnTo>
                    <a:pt x="48" y="36"/>
                  </a:lnTo>
                  <a:lnTo>
                    <a:pt x="0" y="2"/>
                  </a:lnTo>
                  <a:lnTo>
                    <a:pt x="2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8" name="Freeform 185"/>
            <p:cNvSpPr>
              <a:spLocks/>
            </p:cNvSpPr>
            <p:nvPr/>
          </p:nvSpPr>
          <p:spPr bwMode="auto">
            <a:xfrm>
              <a:off x="3149600" y="9596438"/>
              <a:ext cx="530225" cy="1020763"/>
            </a:xfrm>
            <a:custGeom>
              <a:avLst/>
              <a:gdLst>
                <a:gd name="T0" fmla="*/ 126 w 350"/>
                <a:gd name="T1" fmla="*/ 0 h 674"/>
                <a:gd name="T2" fmla="*/ 202 w 350"/>
                <a:gd name="T3" fmla="*/ 215 h 674"/>
                <a:gd name="T4" fmla="*/ 137 w 350"/>
                <a:gd name="T5" fmla="*/ 520 h 674"/>
                <a:gd name="T6" fmla="*/ 350 w 350"/>
                <a:gd name="T7" fmla="*/ 586 h 674"/>
                <a:gd name="T8" fmla="*/ 317 w 350"/>
                <a:gd name="T9" fmla="*/ 674 h 674"/>
                <a:gd name="T10" fmla="*/ 0 w 350"/>
                <a:gd name="T11" fmla="*/ 602 h 674"/>
                <a:gd name="T12" fmla="*/ 61 w 350"/>
                <a:gd name="T13" fmla="*/ 175 h 674"/>
                <a:gd name="T14" fmla="*/ 126 w 350"/>
                <a:gd name="T15" fmla="*/ 0 h 6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50" h="674">
                  <a:moveTo>
                    <a:pt x="126" y="0"/>
                  </a:moveTo>
                  <a:cubicBezTo>
                    <a:pt x="144" y="52"/>
                    <a:pt x="202" y="215"/>
                    <a:pt x="202" y="215"/>
                  </a:cubicBezTo>
                  <a:cubicBezTo>
                    <a:pt x="137" y="520"/>
                    <a:pt x="137" y="520"/>
                    <a:pt x="137" y="520"/>
                  </a:cubicBezTo>
                  <a:cubicBezTo>
                    <a:pt x="350" y="586"/>
                    <a:pt x="350" y="586"/>
                    <a:pt x="350" y="586"/>
                  </a:cubicBezTo>
                  <a:cubicBezTo>
                    <a:pt x="317" y="674"/>
                    <a:pt x="317" y="674"/>
                    <a:pt x="317" y="674"/>
                  </a:cubicBezTo>
                  <a:cubicBezTo>
                    <a:pt x="0" y="602"/>
                    <a:pt x="0" y="602"/>
                    <a:pt x="0" y="602"/>
                  </a:cubicBezTo>
                  <a:cubicBezTo>
                    <a:pt x="61" y="175"/>
                    <a:pt x="61" y="175"/>
                    <a:pt x="61" y="175"/>
                  </a:cubicBezTo>
                  <a:cubicBezTo>
                    <a:pt x="61" y="175"/>
                    <a:pt x="102" y="54"/>
                    <a:pt x="126" y="0"/>
                  </a:cubicBezTo>
                  <a:close/>
                </a:path>
              </a:pathLst>
            </a:custGeom>
            <a:solidFill>
              <a:srgbClr val="F2A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9" name="Freeform 186"/>
            <p:cNvSpPr>
              <a:spLocks/>
            </p:cNvSpPr>
            <p:nvPr/>
          </p:nvSpPr>
          <p:spPr bwMode="auto">
            <a:xfrm>
              <a:off x="3875088" y="9667876"/>
              <a:ext cx="649288" cy="1020763"/>
            </a:xfrm>
            <a:custGeom>
              <a:avLst/>
              <a:gdLst>
                <a:gd name="T0" fmla="*/ 224 w 429"/>
                <a:gd name="T1" fmla="*/ 0 h 674"/>
                <a:gd name="T2" fmla="*/ 149 w 429"/>
                <a:gd name="T3" fmla="*/ 216 h 674"/>
                <a:gd name="T4" fmla="*/ 292 w 429"/>
                <a:gd name="T5" fmla="*/ 485 h 674"/>
                <a:gd name="T6" fmla="*/ 0 w 429"/>
                <a:gd name="T7" fmla="*/ 587 h 674"/>
                <a:gd name="T8" fmla="*/ 33 w 429"/>
                <a:gd name="T9" fmla="*/ 674 h 674"/>
                <a:gd name="T10" fmla="*/ 429 w 429"/>
                <a:gd name="T11" fmla="*/ 567 h 674"/>
                <a:gd name="T12" fmla="*/ 289 w 429"/>
                <a:gd name="T13" fmla="*/ 175 h 674"/>
                <a:gd name="T14" fmla="*/ 224 w 429"/>
                <a:gd name="T15" fmla="*/ 0 h 6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29" h="674">
                  <a:moveTo>
                    <a:pt x="224" y="0"/>
                  </a:moveTo>
                  <a:cubicBezTo>
                    <a:pt x="206" y="52"/>
                    <a:pt x="149" y="216"/>
                    <a:pt x="149" y="216"/>
                  </a:cubicBezTo>
                  <a:cubicBezTo>
                    <a:pt x="292" y="485"/>
                    <a:pt x="292" y="485"/>
                    <a:pt x="292" y="485"/>
                  </a:cubicBezTo>
                  <a:cubicBezTo>
                    <a:pt x="0" y="587"/>
                    <a:pt x="0" y="587"/>
                    <a:pt x="0" y="587"/>
                  </a:cubicBezTo>
                  <a:cubicBezTo>
                    <a:pt x="33" y="674"/>
                    <a:pt x="33" y="674"/>
                    <a:pt x="33" y="674"/>
                  </a:cubicBezTo>
                  <a:cubicBezTo>
                    <a:pt x="429" y="567"/>
                    <a:pt x="429" y="567"/>
                    <a:pt x="429" y="567"/>
                  </a:cubicBezTo>
                  <a:cubicBezTo>
                    <a:pt x="289" y="175"/>
                    <a:pt x="289" y="175"/>
                    <a:pt x="289" y="175"/>
                  </a:cubicBezTo>
                  <a:cubicBezTo>
                    <a:pt x="289" y="175"/>
                    <a:pt x="248" y="54"/>
                    <a:pt x="224" y="0"/>
                  </a:cubicBezTo>
                </a:path>
              </a:pathLst>
            </a:custGeom>
            <a:solidFill>
              <a:srgbClr val="F2A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0" name="Freeform 187"/>
            <p:cNvSpPr>
              <a:spLocks/>
            </p:cNvSpPr>
            <p:nvPr/>
          </p:nvSpPr>
          <p:spPr bwMode="auto">
            <a:xfrm>
              <a:off x="5081588" y="9309101"/>
              <a:ext cx="676275" cy="433388"/>
            </a:xfrm>
            <a:custGeom>
              <a:avLst/>
              <a:gdLst>
                <a:gd name="T0" fmla="*/ 0 w 447"/>
                <a:gd name="T1" fmla="*/ 33 h 286"/>
                <a:gd name="T2" fmla="*/ 109 w 447"/>
                <a:gd name="T3" fmla="*/ 0 h 286"/>
                <a:gd name="T4" fmla="*/ 340 w 447"/>
                <a:gd name="T5" fmla="*/ 0 h 286"/>
                <a:gd name="T6" fmla="*/ 447 w 447"/>
                <a:gd name="T7" fmla="*/ 60 h 286"/>
                <a:gd name="T8" fmla="*/ 382 w 447"/>
                <a:gd name="T9" fmla="*/ 274 h 286"/>
                <a:gd name="T10" fmla="*/ 68 w 447"/>
                <a:gd name="T11" fmla="*/ 286 h 286"/>
                <a:gd name="T12" fmla="*/ 0 w 447"/>
                <a:gd name="T13" fmla="*/ 33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7" h="286">
                  <a:moveTo>
                    <a:pt x="0" y="33"/>
                  </a:moveTo>
                  <a:cubicBezTo>
                    <a:pt x="6" y="33"/>
                    <a:pt x="109" y="0"/>
                    <a:pt x="109" y="0"/>
                  </a:cubicBezTo>
                  <a:cubicBezTo>
                    <a:pt x="340" y="0"/>
                    <a:pt x="340" y="0"/>
                    <a:pt x="340" y="0"/>
                  </a:cubicBezTo>
                  <a:cubicBezTo>
                    <a:pt x="447" y="60"/>
                    <a:pt x="447" y="60"/>
                    <a:pt x="447" y="60"/>
                  </a:cubicBezTo>
                  <a:cubicBezTo>
                    <a:pt x="382" y="274"/>
                    <a:pt x="382" y="274"/>
                    <a:pt x="382" y="274"/>
                  </a:cubicBezTo>
                  <a:cubicBezTo>
                    <a:pt x="68" y="286"/>
                    <a:pt x="68" y="286"/>
                    <a:pt x="68" y="286"/>
                  </a:cubicBezTo>
                  <a:lnTo>
                    <a:pt x="0" y="33"/>
                  </a:lnTo>
                  <a:close/>
                </a:path>
              </a:pathLst>
            </a:custGeom>
            <a:solidFill>
              <a:srgbClr val="EEAB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1" name="Freeform 188"/>
            <p:cNvSpPr>
              <a:spLocks/>
            </p:cNvSpPr>
            <p:nvPr/>
          </p:nvSpPr>
          <p:spPr bwMode="auto">
            <a:xfrm>
              <a:off x="5246688" y="8997951"/>
              <a:ext cx="350838" cy="484188"/>
            </a:xfrm>
            <a:custGeom>
              <a:avLst/>
              <a:gdLst>
                <a:gd name="T0" fmla="*/ 5 w 221"/>
                <a:gd name="T1" fmla="*/ 0 h 305"/>
                <a:gd name="T2" fmla="*/ 0 w 221"/>
                <a:gd name="T3" fmla="*/ 196 h 305"/>
                <a:gd name="T4" fmla="*/ 43 w 221"/>
                <a:gd name="T5" fmla="*/ 305 h 305"/>
                <a:gd name="T6" fmla="*/ 174 w 221"/>
                <a:gd name="T7" fmla="*/ 305 h 305"/>
                <a:gd name="T8" fmla="*/ 221 w 221"/>
                <a:gd name="T9" fmla="*/ 197 h 305"/>
                <a:gd name="T10" fmla="*/ 205 w 221"/>
                <a:gd name="T11" fmla="*/ 0 h 305"/>
                <a:gd name="T12" fmla="*/ 5 w 221"/>
                <a:gd name="T13" fmla="*/ 0 h 3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1" h="305">
                  <a:moveTo>
                    <a:pt x="5" y="0"/>
                  </a:moveTo>
                  <a:lnTo>
                    <a:pt x="0" y="196"/>
                  </a:lnTo>
                  <a:lnTo>
                    <a:pt x="43" y="305"/>
                  </a:lnTo>
                  <a:lnTo>
                    <a:pt x="174" y="305"/>
                  </a:lnTo>
                  <a:lnTo>
                    <a:pt x="221" y="197"/>
                  </a:lnTo>
                  <a:lnTo>
                    <a:pt x="205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EEAB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2" name="Freeform 189"/>
            <p:cNvSpPr>
              <a:spLocks/>
            </p:cNvSpPr>
            <p:nvPr/>
          </p:nvSpPr>
          <p:spPr bwMode="auto">
            <a:xfrm>
              <a:off x="5643563" y="8789988"/>
              <a:ext cx="84138" cy="190500"/>
            </a:xfrm>
            <a:custGeom>
              <a:avLst/>
              <a:gdLst>
                <a:gd name="T0" fmla="*/ 4 w 56"/>
                <a:gd name="T1" fmla="*/ 28 h 126"/>
                <a:gd name="T2" fmla="*/ 45 w 56"/>
                <a:gd name="T3" fmla="*/ 60 h 126"/>
                <a:gd name="T4" fmla="*/ 0 w 56"/>
                <a:gd name="T5" fmla="*/ 126 h 126"/>
                <a:gd name="T6" fmla="*/ 4 w 56"/>
                <a:gd name="T7" fmla="*/ 28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6" h="126">
                  <a:moveTo>
                    <a:pt x="4" y="28"/>
                  </a:moveTo>
                  <a:cubicBezTo>
                    <a:pt x="4" y="28"/>
                    <a:pt x="56" y="0"/>
                    <a:pt x="45" y="60"/>
                  </a:cubicBezTo>
                  <a:cubicBezTo>
                    <a:pt x="34" y="121"/>
                    <a:pt x="0" y="126"/>
                    <a:pt x="0" y="126"/>
                  </a:cubicBezTo>
                  <a:lnTo>
                    <a:pt x="4" y="28"/>
                  </a:lnTo>
                  <a:close/>
                </a:path>
              </a:pathLst>
            </a:custGeom>
            <a:solidFill>
              <a:srgbClr val="EEB2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3" name="Freeform 190"/>
            <p:cNvSpPr>
              <a:spLocks/>
            </p:cNvSpPr>
            <p:nvPr/>
          </p:nvSpPr>
          <p:spPr bwMode="auto">
            <a:xfrm>
              <a:off x="5162550" y="8558213"/>
              <a:ext cx="514350" cy="571500"/>
            </a:xfrm>
            <a:custGeom>
              <a:avLst/>
              <a:gdLst>
                <a:gd name="T0" fmla="*/ 340 w 340"/>
                <a:gd name="T1" fmla="*/ 184 h 377"/>
                <a:gd name="T2" fmla="*/ 170 w 340"/>
                <a:gd name="T3" fmla="*/ 0 h 377"/>
                <a:gd name="T4" fmla="*/ 0 w 340"/>
                <a:gd name="T5" fmla="*/ 184 h 377"/>
                <a:gd name="T6" fmla="*/ 7 w 340"/>
                <a:gd name="T7" fmla="*/ 273 h 377"/>
                <a:gd name="T8" fmla="*/ 51 w 340"/>
                <a:gd name="T9" fmla="*/ 373 h 377"/>
                <a:gd name="T10" fmla="*/ 287 w 340"/>
                <a:gd name="T11" fmla="*/ 377 h 377"/>
                <a:gd name="T12" fmla="*/ 331 w 340"/>
                <a:gd name="T13" fmla="*/ 273 h 377"/>
                <a:gd name="T14" fmla="*/ 340 w 340"/>
                <a:gd name="T15" fmla="*/ 184 h 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40" h="377">
                  <a:moveTo>
                    <a:pt x="340" y="184"/>
                  </a:moveTo>
                  <a:cubicBezTo>
                    <a:pt x="340" y="82"/>
                    <a:pt x="264" y="0"/>
                    <a:pt x="170" y="0"/>
                  </a:cubicBezTo>
                  <a:cubicBezTo>
                    <a:pt x="76" y="0"/>
                    <a:pt x="0" y="82"/>
                    <a:pt x="0" y="184"/>
                  </a:cubicBezTo>
                  <a:cubicBezTo>
                    <a:pt x="0" y="242"/>
                    <a:pt x="7" y="273"/>
                    <a:pt x="7" y="273"/>
                  </a:cubicBezTo>
                  <a:cubicBezTo>
                    <a:pt x="51" y="373"/>
                    <a:pt x="51" y="373"/>
                    <a:pt x="51" y="373"/>
                  </a:cubicBezTo>
                  <a:cubicBezTo>
                    <a:pt x="287" y="377"/>
                    <a:pt x="287" y="377"/>
                    <a:pt x="287" y="377"/>
                  </a:cubicBezTo>
                  <a:cubicBezTo>
                    <a:pt x="331" y="273"/>
                    <a:pt x="331" y="273"/>
                    <a:pt x="331" y="273"/>
                  </a:cubicBezTo>
                  <a:cubicBezTo>
                    <a:pt x="331" y="273"/>
                    <a:pt x="340" y="247"/>
                    <a:pt x="340" y="184"/>
                  </a:cubicBezTo>
                  <a:close/>
                </a:path>
              </a:pathLst>
            </a:custGeom>
            <a:solidFill>
              <a:srgbClr val="EEB2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4" name="Freeform 191"/>
            <p:cNvSpPr>
              <a:spLocks/>
            </p:cNvSpPr>
            <p:nvPr/>
          </p:nvSpPr>
          <p:spPr bwMode="auto">
            <a:xfrm>
              <a:off x="5108575" y="8789988"/>
              <a:ext cx="84138" cy="190500"/>
            </a:xfrm>
            <a:custGeom>
              <a:avLst/>
              <a:gdLst>
                <a:gd name="T0" fmla="*/ 52 w 56"/>
                <a:gd name="T1" fmla="*/ 28 h 126"/>
                <a:gd name="T2" fmla="*/ 11 w 56"/>
                <a:gd name="T3" fmla="*/ 60 h 126"/>
                <a:gd name="T4" fmla="*/ 56 w 56"/>
                <a:gd name="T5" fmla="*/ 126 h 126"/>
                <a:gd name="T6" fmla="*/ 52 w 56"/>
                <a:gd name="T7" fmla="*/ 28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6" h="126">
                  <a:moveTo>
                    <a:pt x="52" y="28"/>
                  </a:moveTo>
                  <a:cubicBezTo>
                    <a:pt x="52" y="28"/>
                    <a:pt x="0" y="0"/>
                    <a:pt x="11" y="60"/>
                  </a:cubicBezTo>
                  <a:cubicBezTo>
                    <a:pt x="22" y="121"/>
                    <a:pt x="56" y="126"/>
                    <a:pt x="56" y="126"/>
                  </a:cubicBezTo>
                  <a:lnTo>
                    <a:pt x="52" y="28"/>
                  </a:lnTo>
                  <a:close/>
                </a:path>
              </a:pathLst>
            </a:custGeom>
            <a:solidFill>
              <a:srgbClr val="EEB2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5" name="Freeform 192"/>
            <p:cNvSpPr>
              <a:spLocks/>
            </p:cNvSpPr>
            <p:nvPr/>
          </p:nvSpPr>
          <p:spPr bwMode="auto">
            <a:xfrm>
              <a:off x="4802188" y="9309101"/>
              <a:ext cx="1258888" cy="1436688"/>
            </a:xfrm>
            <a:custGeom>
              <a:avLst/>
              <a:gdLst>
                <a:gd name="T0" fmla="*/ 124 w 832"/>
                <a:gd name="T1" fmla="*/ 948 h 948"/>
                <a:gd name="T2" fmla="*/ 705 w 832"/>
                <a:gd name="T3" fmla="*/ 948 h 948"/>
                <a:gd name="T4" fmla="*/ 698 w 832"/>
                <a:gd name="T5" fmla="*/ 870 h 948"/>
                <a:gd name="T6" fmla="*/ 826 w 832"/>
                <a:gd name="T7" fmla="*/ 111 h 948"/>
                <a:gd name="T8" fmla="*/ 568 w 832"/>
                <a:gd name="T9" fmla="*/ 0 h 948"/>
                <a:gd name="T10" fmla="*/ 498 w 832"/>
                <a:gd name="T11" fmla="*/ 69 h 948"/>
                <a:gd name="T12" fmla="*/ 325 w 832"/>
                <a:gd name="T13" fmla="*/ 73 h 948"/>
                <a:gd name="T14" fmla="*/ 261 w 832"/>
                <a:gd name="T15" fmla="*/ 0 h 948"/>
                <a:gd name="T16" fmla="*/ 6 w 832"/>
                <a:gd name="T17" fmla="*/ 106 h 948"/>
                <a:gd name="T18" fmla="*/ 131 w 832"/>
                <a:gd name="T19" fmla="*/ 870 h 948"/>
                <a:gd name="T20" fmla="*/ 124 w 832"/>
                <a:gd name="T21" fmla="*/ 948 h 9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32" h="948">
                  <a:moveTo>
                    <a:pt x="124" y="948"/>
                  </a:moveTo>
                  <a:cubicBezTo>
                    <a:pt x="705" y="948"/>
                    <a:pt x="705" y="948"/>
                    <a:pt x="705" y="948"/>
                  </a:cubicBezTo>
                  <a:cubicBezTo>
                    <a:pt x="698" y="870"/>
                    <a:pt x="698" y="870"/>
                    <a:pt x="698" y="870"/>
                  </a:cubicBezTo>
                  <a:cubicBezTo>
                    <a:pt x="698" y="870"/>
                    <a:pt x="832" y="149"/>
                    <a:pt x="826" y="111"/>
                  </a:cubicBezTo>
                  <a:cubicBezTo>
                    <a:pt x="758" y="84"/>
                    <a:pt x="568" y="0"/>
                    <a:pt x="568" y="0"/>
                  </a:cubicBezTo>
                  <a:cubicBezTo>
                    <a:pt x="498" y="69"/>
                    <a:pt x="498" y="69"/>
                    <a:pt x="498" y="69"/>
                  </a:cubicBezTo>
                  <a:cubicBezTo>
                    <a:pt x="325" y="73"/>
                    <a:pt x="325" y="73"/>
                    <a:pt x="325" y="73"/>
                  </a:cubicBezTo>
                  <a:cubicBezTo>
                    <a:pt x="261" y="0"/>
                    <a:pt x="261" y="0"/>
                    <a:pt x="261" y="0"/>
                  </a:cubicBezTo>
                  <a:cubicBezTo>
                    <a:pt x="261" y="0"/>
                    <a:pt x="74" y="79"/>
                    <a:pt x="6" y="106"/>
                  </a:cubicBezTo>
                  <a:cubicBezTo>
                    <a:pt x="0" y="144"/>
                    <a:pt x="131" y="870"/>
                    <a:pt x="131" y="870"/>
                  </a:cubicBezTo>
                  <a:cubicBezTo>
                    <a:pt x="124" y="948"/>
                    <a:pt x="124" y="948"/>
                    <a:pt x="124" y="948"/>
                  </a:cubicBezTo>
                </a:path>
              </a:pathLst>
            </a:custGeom>
            <a:solidFill>
              <a:srgbClr val="04AD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6" name="Freeform 193"/>
            <p:cNvSpPr>
              <a:spLocks/>
            </p:cNvSpPr>
            <p:nvPr/>
          </p:nvSpPr>
          <p:spPr bwMode="auto">
            <a:xfrm>
              <a:off x="5629275" y="9534526"/>
              <a:ext cx="347663" cy="496888"/>
            </a:xfrm>
            <a:custGeom>
              <a:avLst/>
              <a:gdLst>
                <a:gd name="T0" fmla="*/ 230 w 230"/>
                <a:gd name="T1" fmla="*/ 0 h 328"/>
                <a:gd name="T2" fmla="*/ 0 w 230"/>
                <a:gd name="T3" fmla="*/ 280 h 328"/>
                <a:gd name="T4" fmla="*/ 99 w 230"/>
                <a:gd name="T5" fmla="*/ 300 h 328"/>
                <a:gd name="T6" fmla="*/ 99 w 230"/>
                <a:gd name="T7" fmla="*/ 300 h 328"/>
                <a:gd name="T8" fmla="*/ 179 w 230"/>
                <a:gd name="T9" fmla="*/ 328 h 328"/>
                <a:gd name="T10" fmla="*/ 181 w 230"/>
                <a:gd name="T11" fmla="*/ 320 h 328"/>
                <a:gd name="T12" fmla="*/ 230 w 230"/>
                <a:gd name="T13" fmla="*/ 0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0" h="328">
                  <a:moveTo>
                    <a:pt x="230" y="0"/>
                  </a:moveTo>
                  <a:cubicBezTo>
                    <a:pt x="0" y="280"/>
                    <a:pt x="0" y="280"/>
                    <a:pt x="0" y="280"/>
                  </a:cubicBezTo>
                  <a:cubicBezTo>
                    <a:pt x="35" y="285"/>
                    <a:pt x="68" y="292"/>
                    <a:pt x="99" y="300"/>
                  </a:cubicBezTo>
                  <a:cubicBezTo>
                    <a:pt x="99" y="300"/>
                    <a:pt x="99" y="300"/>
                    <a:pt x="99" y="300"/>
                  </a:cubicBezTo>
                  <a:cubicBezTo>
                    <a:pt x="127" y="308"/>
                    <a:pt x="154" y="317"/>
                    <a:pt x="179" y="328"/>
                  </a:cubicBezTo>
                  <a:cubicBezTo>
                    <a:pt x="181" y="320"/>
                    <a:pt x="181" y="320"/>
                    <a:pt x="181" y="320"/>
                  </a:cubicBezTo>
                  <a:cubicBezTo>
                    <a:pt x="230" y="0"/>
                    <a:pt x="230" y="0"/>
                    <a:pt x="230" y="0"/>
                  </a:cubicBezTo>
                </a:path>
              </a:pathLst>
            </a:custGeom>
            <a:solidFill>
              <a:srgbClr val="049B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7" name="Freeform 194"/>
            <p:cNvSpPr>
              <a:spLocks/>
            </p:cNvSpPr>
            <p:nvPr/>
          </p:nvSpPr>
          <p:spPr bwMode="auto">
            <a:xfrm>
              <a:off x="4605338" y="9471026"/>
              <a:ext cx="385763" cy="1090613"/>
            </a:xfrm>
            <a:custGeom>
              <a:avLst/>
              <a:gdLst>
                <a:gd name="T0" fmla="*/ 130 w 243"/>
                <a:gd name="T1" fmla="*/ 0 h 687"/>
                <a:gd name="T2" fmla="*/ 0 w 243"/>
                <a:gd name="T3" fmla="*/ 589 h 687"/>
                <a:gd name="T4" fmla="*/ 88 w 243"/>
                <a:gd name="T5" fmla="*/ 687 h 687"/>
                <a:gd name="T6" fmla="*/ 243 w 243"/>
                <a:gd name="T7" fmla="*/ 558 h 687"/>
                <a:gd name="T8" fmla="*/ 189 w 243"/>
                <a:gd name="T9" fmla="*/ 390 h 687"/>
                <a:gd name="T10" fmla="*/ 130 w 243"/>
                <a:gd name="T11" fmla="*/ 0 h 6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3" h="687">
                  <a:moveTo>
                    <a:pt x="130" y="0"/>
                  </a:moveTo>
                  <a:lnTo>
                    <a:pt x="0" y="589"/>
                  </a:lnTo>
                  <a:lnTo>
                    <a:pt x="88" y="687"/>
                  </a:lnTo>
                  <a:lnTo>
                    <a:pt x="243" y="558"/>
                  </a:lnTo>
                  <a:lnTo>
                    <a:pt x="189" y="390"/>
                  </a:lnTo>
                  <a:lnTo>
                    <a:pt x="130" y="0"/>
                  </a:lnTo>
                  <a:close/>
                </a:path>
              </a:pathLst>
            </a:custGeom>
            <a:solidFill>
              <a:srgbClr val="04AD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8" name="Freeform 195"/>
            <p:cNvSpPr>
              <a:spLocks/>
            </p:cNvSpPr>
            <p:nvPr/>
          </p:nvSpPr>
          <p:spPr bwMode="auto">
            <a:xfrm>
              <a:off x="5857875" y="9477376"/>
              <a:ext cx="300038" cy="1235075"/>
            </a:xfrm>
            <a:custGeom>
              <a:avLst/>
              <a:gdLst>
                <a:gd name="T0" fmla="*/ 122 w 189"/>
                <a:gd name="T1" fmla="*/ 0 h 778"/>
                <a:gd name="T2" fmla="*/ 189 w 189"/>
                <a:gd name="T3" fmla="*/ 610 h 778"/>
                <a:gd name="T4" fmla="*/ 3 w 189"/>
                <a:gd name="T5" fmla="*/ 778 h 778"/>
                <a:gd name="T6" fmla="*/ 0 w 189"/>
                <a:gd name="T7" fmla="*/ 725 h 778"/>
                <a:gd name="T8" fmla="*/ 26 w 189"/>
                <a:gd name="T9" fmla="*/ 350 h 778"/>
                <a:gd name="T10" fmla="*/ 122 w 189"/>
                <a:gd name="T11" fmla="*/ 0 h 7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9" h="778">
                  <a:moveTo>
                    <a:pt x="122" y="0"/>
                  </a:moveTo>
                  <a:lnTo>
                    <a:pt x="189" y="610"/>
                  </a:lnTo>
                  <a:lnTo>
                    <a:pt x="3" y="778"/>
                  </a:lnTo>
                  <a:lnTo>
                    <a:pt x="0" y="725"/>
                  </a:lnTo>
                  <a:lnTo>
                    <a:pt x="26" y="350"/>
                  </a:lnTo>
                  <a:lnTo>
                    <a:pt x="122" y="0"/>
                  </a:lnTo>
                  <a:close/>
                </a:path>
              </a:pathLst>
            </a:custGeom>
            <a:solidFill>
              <a:srgbClr val="04AD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9" name="Freeform 196"/>
            <p:cNvSpPr>
              <a:spLocks/>
            </p:cNvSpPr>
            <p:nvPr/>
          </p:nvSpPr>
          <p:spPr bwMode="auto">
            <a:xfrm>
              <a:off x="5857875" y="9477376"/>
              <a:ext cx="300038" cy="1235075"/>
            </a:xfrm>
            <a:custGeom>
              <a:avLst/>
              <a:gdLst>
                <a:gd name="T0" fmla="*/ 122 w 189"/>
                <a:gd name="T1" fmla="*/ 0 h 778"/>
                <a:gd name="T2" fmla="*/ 189 w 189"/>
                <a:gd name="T3" fmla="*/ 610 h 778"/>
                <a:gd name="T4" fmla="*/ 3 w 189"/>
                <a:gd name="T5" fmla="*/ 778 h 778"/>
                <a:gd name="T6" fmla="*/ 0 w 189"/>
                <a:gd name="T7" fmla="*/ 725 h 778"/>
                <a:gd name="T8" fmla="*/ 26 w 189"/>
                <a:gd name="T9" fmla="*/ 350 h 778"/>
                <a:gd name="T10" fmla="*/ 122 w 189"/>
                <a:gd name="T11" fmla="*/ 0 h 7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9" h="778">
                  <a:moveTo>
                    <a:pt x="122" y="0"/>
                  </a:moveTo>
                  <a:lnTo>
                    <a:pt x="189" y="610"/>
                  </a:lnTo>
                  <a:lnTo>
                    <a:pt x="3" y="778"/>
                  </a:lnTo>
                  <a:lnTo>
                    <a:pt x="0" y="725"/>
                  </a:lnTo>
                  <a:lnTo>
                    <a:pt x="26" y="350"/>
                  </a:lnTo>
                  <a:lnTo>
                    <a:pt x="12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0" name="Freeform 197"/>
            <p:cNvSpPr>
              <a:spLocks/>
            </p:cNvSpPr>
            <p:nvPr/>
          </p:nvSpPr>
          <p:spPr bwMode="auto">
            <a:xfrm>
              <a:off x="4797425" y="9458326"/>
              <a:ext cx="55563" cy="401638"/>
            </a:xfrm>
            <a:custGeom>
              <a:avLst/>
              <a:gdLst>
                <a:gd name="T0" fmla="*/ 28 w 35"/>
                <a:gd name="T1" fmla="*/ 0 h 253"/>
                <a:gd name="T2" fmla="*/ 35 w 35"/>
                <a:gd name="T3" fmla="*/ 253 h 253"/>
                <a:gd name="T4" fmla="*/ 0 w 35"/>
                <a:gd name="T5" fmla="*/ 49 h 253"/>
                <a:gd name="T6" fmla="*/ 5 w 35"/>
                <a:gd name="T7" fmla="*/ 8 h 253"/>
                <a:gd name="T8" fmla="*/ 28 w 35"/>
                <a:gd name="T9" fmla="*/ 0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253">
                  <a:moveTo>
                    <a:pt x="28" y="0"/>
                  </a:moveTo>
                  <a:lnTo>
                    <a:pt x="35" y="253"/>
                  </a:lnTo>
                  <a:lnTo>
                    <a:pt x="0" y="49"/>
                  </a:lnTo>
                  <a:lnTo>
                    <a:pt x="5" y="8"/>
                  </a:lnTo>
                  <a:lnTo>
                    <a:pt x="2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1" name="Freeform 198"/>
            <p:cNvSpPr>
              <a:spLocks/>
            </p:cNvSpPr>
            <p:nvPr/>
          </p:nvSpPr>
          <p:spPr bwMode="auto">
            <a:xfrm>
              <a:off x="5938838" y="9458326"/>
              <a:ext cx="115888" cy="317500"/>
            </a:xfrm>
            <a:custGeom>
              <a:avLst/>
              <a:gdLst>
                <a:gd name="T0" fmla="*/ 45 w 73"/>
                <a:gd name="T1" fmla="*/ 0 h 200"/>
                <a:gd name="T2" fmla="*/ 0 w 73"/>
                <a:gd name="T3" fmla="*/ 200 h 200"/>
                <a:gd name="T4" fmla="*/ 73 w 73"/>
                <a:gd name="T5" fmla="*/ 7 h 200"/>
                <a:gd name="T6" fmla="*/ 45 w 73"/>
                <a:gd name="T7" fmla="*/ 0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3" h="200">
                  <a:moveTo>
                    <a:pt x="45" y="0"/>
                  </a:moveTo>
                  <a:lnTo>
                    <a:pt x="0" y="200"/>
                  </a:lnTo>
                  <a:lnTo>
                    <a:pt x="73" y="7"/>
                  </a:lnTo>
                  <a:lnTo>
                    <a:pt x="4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2" name="Freeform 199"/>
            <p:cNvSpPr>
              <a:spLocks/>
            </p:cNvSpPr>
            <p:nvPr/>
          </p:nvSpPr>
          <p:spPr bwMode="auto">
            <a:xfrm>
              <a:off x="5124450" y="8470901"/>
              <a:ext cx="101600" cy="419100"/>
            </a:xfrm>
            <a:custGeom>
              <a:avLst/>
              <a:gdLst>
                <a:gd name="T0" fmla="*/ 64 w 67"/>
                <a:gd name="T1" fmla="*/ 134 h 277"/>
                <a:gd name="T2" fmla="*/ 42 w 67"/>
                <a:gd name="T3" fmla="*/ 224 h 277"/>
                <a:gd name="T4" fmla="*/ 23 w 67"/>
                <a:gd name="T5" fmla="*/ 276 h 277"/>
                <a:gd name="T6" fmla="*/ 0 w 67"/>
                <a:gd name="T7" fmla="*/ 50 h 277"/>
                <a:gd name="T8" fmla="*/ 64 w 67"/>
                <a:gd name="T9" fmla="*/ 134 h 2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" h="277">
                  <a:moveTo>
                    <a:pt x="64" y="134"/>
                  </a:moveTo>
                  <a:cubicBezTo>
                    <a:pt x="63" y="177"/>
                    <a:pt x="26" y="174"/>
                    <a:pt x="42" y="224"/>
                  </a:cubicBezTo>
                  <a:cubicBezTo>
                    <a:pt x="34" y="240"/>
                    <a:pt x="34" y="277"/>
                    <a:pt x="23" y="276"/>
                  </a:cubicBezTo>
                  <a:cubicBezTo>
                    <a:pt x="23" y="215"/>
                    <a:pt x="5" y="207"/>
                    <a:pt x="0" y="50"/>
                  </a:cubicBezTo>
                  <a:cubicBezTo>
                    <a:pt x="63" y="0"/>
                    <a:pt x="67" y="37"/>
                    <a:pt x="64" y="134"/>
                  </a:cubicBezTo>
                  <a:close/>
                </a:path>
              </a:pathLst>
            </a:custGeom>
            <a:solidFill>
              <a:srgbClr val="FF6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3" name="Freeform 200"/>
            <p:cNvSpPr>
              <a:spLocks/>
            </p:cNvSpPr>
            <p:nvPr/>
          </p:nvSpPr>
          <p:spPr bwMode="auto">
            <a:xfrm>
              <a:off x="5067300" y="8402638"/>
              <a:ext cx="603250" cy="314325"/>
            </a:xfrm>
            <a:custGeom>
              <a:avLst/>
              <a:gdLst>
                <a:gd name="T0" fmla="*/ 361 w 399"/>
                <a:gd name="T1" fmla="*/ 48 h 208"/>
                <a:gd name="T2" fmla="*/ 114 w 399"/>
                <a:gd name="T3" fmla="*/ 37 h 208"/>
                <a:gd name="T4" fmla="*/ 162 w 399"/>
                <a:gd name="T5" fmla="*/ 191 h 208"/>
                <a:gd name="T6" fmla="*/ 394 w 399"/>
                <a:gd name="T7" fmla="*/ 114 h 208"/>
                <a:gd name="T8" fmla="*/ 361 w 399"/>
                <a:gd name="T9" fmla="*/ 48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9" h="208">
                  <a:moveTo>
                    <a:pt x="361" y="48"/>
                  </a:moveTo>
                  <a:cubicBezTo>
                    <a:pt x="296" y="0"/>
                    <a:pt x="159" y="5"/>
                    <a:pt x="114" y="37"/>
                  </a:cubicBezTo>
                  <a:cubicBezTo>
                    <a:pt x="0" y="117"/>
                    <a:pt x="93" y="182"/>
                    <a:pt x="162" y="191"/>
                  </a:cubicBezTo>
                  <a:cubicBezTo>
                    <a:pt x="233" y="199"/>
                    <a:pt x="385" y="208"/>
                    <a:pt x="394" y="114"/>
                  </a:cubicBezTo>
                  <a:cubicBezTo>
                    <a:pt x="399" y="52"/>
                    <a:pt x="379" y="61"/>
                    <a:pt x="361" y="48"/>
                  </a:cubicBezTo>
                  <a:close/>
                </a:path>
              </a:pathLst>
            </a:custGeom>
            <a:solidFill>
              <a:srgbClr val="FF6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4" name="Freeform 201"/>
            <p:cNvSpPr>
              <a:spLocks/>
            </p:cNvSpPr>
            <p:nvPr/>
          </p:nvSpPr>
          <p:spPr bwMode="auto">
            <a:xfrm>
              <a:off x="5595938" y="8469313"/>
              <a:ext cx="101600" cy="417513"/>
            </a:xfrm>
            <a:custGeom>
              <a:avLst/>
              <a:gdLst>
                <a:gd name="T0" fmla="*/ 4 w 68"/>
                <a:gd name="T1" fmla="*/ 133 h 276"/>
                <a:gd name="T2" fmla="*/ 28 w 68"/>
                <a:gd name="T3" fmla="*/ 223 h 276"/>
                <a:gd name="T4" fmla="*/ 48 w 68"/>
                <a:gd name="T5" fmla="*/ 275 h 276"/>
                <a:gd name="T6" fmla="*/ 68 w 68"/>
                <a:gd name="T7" fmla="*/ 49 h 276"/>
                <a:gd name="T8" fmla="*/ 4 w 68"/>
                <a:gd name="T9" fmla="*/ 133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" h="276">
                  <a:moveTo>
                    <a:pt x="4" y="133"/>
                  </a:moveTo>
                  <a:cubicBezTo>
                    <a:pt x="6" y="176"/>
                    <a:pt x="43" y="172"/>
                    <a:pt x="28" y="223"/>
                  </a:cubicBezTo>
                  <a:cubicBezTo>
                    <a:pt x="36" y="239"/>
                    <a:pt x="37" y="276"/>
                    <a:pt x="48" y="275"/>
                  </a:cubicBezTo>
                  <a:cubicBezTo>
                    <a:pt x="46" y="214"/>
                    <a:pt x="65" y="205"/>
                    <a:pt x="68" y="49"/>
                  </a:cubicBezTo>
                  <a:cubicBezTo>
                    <a:pt x="4" y="0"/>
                    <a:pt x="0" y="36"/>
                    <a:pt x="4" y="133"/>
                  </a:cubicBezTo>
                  <a:close/>
                </a:path>
              </a:pathLst>
            </a:custGeom>
            <a:solidFill>
              <a:srgbClr val="FF6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5" name="Freeform 202"/>
            <p:cNvSpPr>
              <a:spLocks/>
            </p:cNvSpPr>
            <p:nvPr/>
          </p:nvSpPr>
          <p:spPr bwMode="auto">
            <a:xfrm>
              <a:off x="5175250" y="8313738"/>
              <a:ext cx="552450" cy="241300"/>
            </a:xfrm>
            <a:custGeom>
              <a:avLst/>
              <a:gdLst>
                <a:gd name="T0" fmla="*/ 7 w 365"/>
                <a:gd name="T1" fmla="*/ 143 h 159"/>
                <a:gd name="T2" fmla="*/ 30 w 365"/>
                <a:gd name="T3" fmla="*/ 53 h 159"/>
                <a:gd name="T4" fmla="*/ 202 w 365"/>
                <a:gd name="T5" fmla="*/ 35 h 159"/>
                <a:gd name="T6" fmla="*/ 365 w 365"/>
                <a:gd name="T7" fmla="*/ 103 h 159"/>
                <a:gd name="T8" fmla="*/ 296 w 365"/>
                <a:gd name="T9" fmla="*/ 157 h 159"/>
                <a:gd name="T10" fmla="*/ 142 w 365"/>
                <a:gd name="T11" fmla="*/ 89 h 159"/>
                <a:gd name="T12" fmla="*/ 7 w 365"/>
                <a:gd name="T13" fmla="*/ 143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5" h="159">
                  <a:moveTo>
                    <a:pt x="7" y="143"/>
                  </a:moveTo>
                  <a:cubicBezTo>
                    <a:pt x="7" y="143"/>
                    <a:pt x="0" y="67"/>
                    <a:pt x="30" y="53"/>
                  </a:cubicBezTo>
                  <a:cubicBezTo>
                    <a:pt x="60" y="39"/>
                    <a:pt x="138" y="0"/>
                    <a:pt x="202" y="35"/>
                  </a:cubicBezTo>
                  <a:cubicBezTo>
                    <a:pt x="265" y="70"/>
                    <a:pt x="302" y="130"/>
                    <a:pt x="365" y="103"/>
                  </a:cubicBezTo>
                  <a:cubicBezTo>
                    <a:pt x="353" y="127"/>
                    <a:pt x="310" y="156"/>
                    <a:pt x="296" y="157"/>
                  </a:cubicBezTo>
                  <a:cubicBezTo>
                    <a:pt x="282" y="159"/>
                    <a:pt x="183" y="76"/>
                    <a:pt x="142" y="89"/>
                  </a:cubicBezTo>
                  <a:cubicBezTo>
                    <a:pt x="100" y="103"/>
                    <a:pt x="86" y="118"/>
                    <a:pt x="7" y="143"/>
                  </a:cubicBezTo>
                  <a:close/>
                </a:path>
              </a:pathLst>
            </a:custGeom>
            <a:solidFill>
              <a:srgbClr val="FF6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6" name="Freeform 203"/>
            <p:cNvSpPr>
              <a:spLocks/>
            </p:cNvSpPr>
            <p:nvPr/>
          </p:nvSpPr>
          <p:spPr bwMode="auto">
            <a:xfrm>
              <a:off x="5400675" y="8412163"/>
              <a:ext cx="231775" cy="122238"/>
            </a:xfrm>
            <a:custGeom>
              <a:avLst/>
              <a:gdLst>
                <a:gd name="T0" fmla="*/ 25 w 153"/>
                <a:gd name="T1" fmla="*/ 66 h 81"/>
                <a:gd name="T2" fmla="*/ 48 w 153"/>
                <a:gd name="T3" fmla="*/ 6 h 81"/>
                <a:gd name="T4" fmla="*/ 153 w 153"/>
                <a:gd name="T5" fmla="*/ 5 h 81"/>
                <a:gd name="T6" fmla="*/ 79 w 153"/>
                <a:gd name="T7" fmla="*/ 75 h 81"/>
                <a:gd name="T8" fmla="*/ 25 w 153"/>
                <a:gd name="T9" fmla="*/ 66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3" h="81">
                  <a:moveTo>
                    <a:pt x="25" y="66"/>
                  </a:moveTo>
                  <a:cubicBezTo>
                    <a:pt x="25" y="66"/>
                    <a:pt x="0" y="12"/>
                    <a:pt x="48" y="6"/>
                  </a:cubicBezTo>
                  <a:cubicBezTo>
                    <a:pt x="96" y="0"/>
                    <a:pt x="115" y="48"/>
                    <a:pt x="153" y="5"/>
                  </a:cubicBezTo>
                  <a:cubicBezTo>
                    <a:pt x="152" y="38"/>
                    <a:pt x="121" y="70"/>
                    <a:pt x="79" y="75"/>
                  </a:cubicBezTo>
                  <a:cubicBezTo>
                    <a:pt x="36" y="81"/>
                    <a:pt x="25" y="66"/>
                    <a:pt x="25" y="66"/>
                  </a:cubicBezTo>
                  <a:close/>
                </a:path>
              </a:pathLst>
            </a:custGeom>
            <a:solidFill>
              <a:srgbClr val="FF6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7" name="Freeform 204"/>
            <p:cNvSpPr>
              <a:spLocks/>
            </p:cNvSpPr>
            <p:nvPr/>
          </p:nvSpPr>
          <p:spPr bwMode="auto">
            <a:xfrm>
              <a:off x="5165725" y="8496301"/>
              <a:ext cx="49213" cy="101600"/>
            </a:xfrm>
            <a:custGeom>
              <a:avLst/>
              <a:gdLst>
                <a:gd name="T0" fmla="*/ 0 w 31"/>
                <a:gd name="T1" fmla="*/ 14 h 64"/>
                <a:gd name="T2" fmla="*/ 31 w 31"/>
                <a:gd name="T3" fmla="*/ 64 h 64"/>
                <a:gd name="T4" fmla="*/ 12 w 31"/>
                <a:gd name="T5" fmla="*/ 0 h 64"/>
                <a:gd name="T6" fmla="*/ 0 w 31"/>
                <a:gd name="T7" fmla="*/ 1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" h="64">
                  <a:moveTo>
                    <a:pt x="0" y="14"/>
                  </a:moveTo>
                  <a:lnTo>
                    <a:pt x="31" y="64"/>
                  </a:lnTo>
                  <a:lnTo>
                    <a:pt x="12" y="0"/>
                  </a:lnTo>
                  <a:lnTo>
                    <a:pt x="0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8" name="Freeform 205"/>
            <p:cNvSpPr>
              <a:spLocks/>
            </p:cNvSpPr>
            <p:nvPr/>
          </p:nvSpPr>
          <p:spPr bwMode="auto">
            <a:xfrm>
              <a:off x="5173663" y="9299576"/>
              <a:ext cx="511175" cy="134938"/>
            </a:xfrm>
            <a:custGeom>
              <a:avLst/>
              <a:gdLst>
                <a:gd name="T0" fmla="*/ 20 w 322"/>
                <a:gd name="T1" fmla="*/ 0 h 85"/>
                <a:gd name="T2" fmla="*/ 92 w 322"/>
                <a:gd name="T3" fmla="*/ 64 h 85"/>
                <a:gd name="T4" fmla="*/ 231 w 322"/>
                <a:gd name="T5" fmla="*/ 63 h 85"/>
                <a:gd name="T6" fmla="*/ 300 w 322"/>
                <a:gd name="T7" fmla="*/ 0 h 85"/>
                <a:gd name="T8" fmla="*/ 322 w 322"/>
                <a:gd name="T9" fmla="*/ 13 h 85"/>
                <a:gd name="T10" fmla="*/ 246 w 322"/>
                <a:gd name="T11" fmla="*/ 85 h 85"/>
                <a:gd name="T12" fmla="*/ 72 w 322"/>
                <a:gd name="T13" fmla="*/ 85 h 85"/>
                <a:gd name="T14" fmla="*/ 0 w 322"/>
                <a:gd name="T15" fmla="*/ 6 h 85"/>
                <a:gd name="T16" fmla="*/ 20 w 322"/>
                <a:gd name="T17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22" h="85">
                  <a:moveTo>
                    <a:pt x="20" y="0"/>
                  </a:moveTo>
                  <a:lnTo>
                    <a:pt x="92" y="64"/>
                  </a:lnTo>
                  <a:lnTo>
                    <a:pt x="231" y="63"/>
                  </a:lnTo>
                  <a:lnTo>
                    <a:pt x="300" y="0"/>
                  </a:lnTo>
                  <a:lnTo>
                    <a:pt x="322" y="13"/>
                  </a:lnTo>
                  <a:lnTo>
                    <a:pt x="246" y="85"/>
                  </a:lnTo>
                  <a:lnTo>
                    <a:pt x="72" y="85"/>
                  </a:lnTo>
                  <a:lnTo>
                    <a:pt x="0" y="6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CCDB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9" name="Freeform 206"/>
            <p:cNvSpPr>
              <a:spLocks/>
            </p:cNvSpPr>
            <p:nvPr/>
          </p:nvSpPr>
          <p:spPr bwMode="auto">
            <a:xfrm>
              <a:off x="5159375" y="8585201"/>
              <a:ext cx="508000" cy="595313"/>
            </a:xfrm>
            <a:custGeom>
              <a:avLst/>
              <a:gdLst>
                <a:gd name="T0" fmla="*/ 0 w 336"/>
                <a:gd name="T1" fmla="*/ 200 h 393"/>
                <a:gd name="T2" fmla="*/ 9 w 336"/>
                <a:gd name="T3" fmla="*/ 255 h 393"/>
                <a:gd name="T4" fmla="*/ 56 w 336"/>
                <a:gd name="T5" fmla="*/ 323 h 393"/>
                <a:gd name="T6" fmla="*/ 166 w 336"/>
                <a:gd name="T7" fmla="*/ 393 h 393"/>
                <a:gd name="T8" fmla="*/ 278 w 336"/>
                <a:gd name="T9" fmla="*/ 339 h 393"/>
                <a:gd name="T10" fmla="*/ 333 w 336"/>
                <a:gd name="T11" fmla="*/ 255 h 393"/>
                <a:gd name="T12" fmla="*/ 336 w 336"/>
                <a:gd name="T13" fmla="*/ 198 h 393"/>
                <a:gd name="T14" fmla="*/ 330 w 336"/>
                <a:gd name="T15" fmla="*/ 80 h 393"/>
                <a:gd name="T16" fmla="*/ 208 w 336"/>
                <a:gd name="T17" fmla="*/ 0 h 393"/>
                <a:gd name="T18" fmla="*/ 26 w 336"/>
                <a:gd name="T19" fmla="*/ 39 h 393"/>
                <a:gd name="T20" fmla="*/ 0 w 336"/>
                <a:gd name="T21" fmla="*/ 200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36" h="393">
                  <a:moveTo>
                    <a:pt x="0" y="200"/>
                  </a:moveTo>
                  <a:cubicBezTo>
                    <a:pt x="9" y="255"/>
                    <a:pt x="9" y="255"/>
                    <a:pt x="9" y="255"/>
                  </a:cubicBezTo>
                  <a:cubicBezTo>
                    <a:pt x="56" y="323"/>
                    <a:pt x="56" y="323"/>
                    <a:pt x="56" y="323"/>
                  </a:cubicBezTo>
                  <a:cubicBezTo>
                    <a:pt x="166" y="393"/>
                    <a:pt x="166" y="393"/>
                    <a:pt x="166" y="393"/>
                  </a:cubicBezTo>
                  <a:cubicBezTo>
                    <a:pt x="278" y="339"/>
                    <a:pt x="278" y="339"/>
                    <a:pt x="278" y="339"/>
                  </a:cubicBezTo>
                  <a:cubicBezTo>
                    <a:pt x="333" y="255"/>
                    <a:pt x="333" y="255"/>
                    <a:pt x="333" y="255"/>
                  </a:cubicBezTo>
                  <a:cubicBezTo>
                    <a:pt x="336" y="198"/>
                    <a:pt x="336" y="198"/>
                    <a:pt x="336" y="198"/>
                  </a:cubicBezTo>
                  <a:cubicBezTo>
                    <a:pt x="330" y="80"/>
                    <a:pt x="330" y="80"/>
                    <a:pt x="330" y="80"/>
                  </a:cubicBezTo>
                  <a:cubicBezTo>
                    <a:pt x="330" y="80"/>
                    <a:pt x="211" y="0"/>
                    <a:pt x="208" y="0"/>
                  </a:cubicBezTo>
                  <a:cubicBezTo>
                    <a:pt x="206" y="0"/>
                    <a:pt x="26" y="39"/>
                    <a:pt x="26" y="39"/>
                  </a:cubicBezTo>
                  <a:lnTo>
                    <a:pt x="0" y="200"/>
                  </a:lnTo>
                  <a:close/>
                </a:path>
              </a:pathLst>
            </a:custGeom>
            <a:solidFill>
              <a:srgbClr val="FF6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0" name="Freeform 207"/>
            <p:cNvSpPr>
              <a:spLocks/>
            </p:cNvSpPr>
            <p:nvPr/>
          </p:nvSpPr>
          <p:spPr bwMode="auto">
            <a:xfrm>
              <a:off x="1917700" y="9817101"/>
              <a:ext cx="879475" cy="928688"/>
            </a:xfrm>
            <a:custGeom>
              <a:avLst/>
              <a:gdLst>
                <a:gd name="T0" fmla="*/ 581 w 581"/>
                <a:gd name="T1" fmla="*/ 613 h 613"/>
                <a:gd name="T2" fmla="*/ 324 w 581"/>
                <a:gd name="T3" fmla="*/ 14 h 613"/>
                <a:gd name="T4" fmla="*/ 151 w 581"/>
                <a:gd name="T5" fmla="*/ 0 h 613"/>
                <a:gd name="T6" fmla="*/ 62 w 581"/>
                <a:gd name="T7" fmla="*/ 48 h 613"/>
                <a:gd name="T8" fmla="*/ 0 w 581"/>
                <a:gd name="T9" fmla="*/ 194 h 613"/>
                <a:gd name="T10" fmla="*/ 297 w 581"/>
                <a:gd name="T11" fmla="*/ 613 h 613"/>
                <a:gd name="T12" fmla="*/ 581 w 581"/>
                <a:gd name="T13" fmla="*/ 613 h 6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81" h="613">
                  <a:moveTo>
                    <a:pt x="581" y="613"/>
                  </a:moveTo>
                  <a:cubicBezTo>
                    <a:pt x="448" y="308"/>
                    <a:pt x="324" y="14"/>
                    <a:pt x="324" y="14"/>
                  </a:cubicBezTo>
                  <a:cubicBezTo>
                    <a:pt x="151" y="0"/>
                    <a:pt x="151" y="0"/>
                    <a:pt x="151" y="0"/>
                  </a:cubicBezTo>
                  <a:cubicBezTo>
                    <a:pt x="62" y="48"/>
                    <a:pt x="62" y="48"/>
                    <a:pt x="62" y="48"/>
                  </a:cubicBezTo>
                  <a:cubicBezTo>
                    <a:pt x="0" y="194"/>
                    <a:pt x="0" y="194"/>
                    <a:pt x="0" y="194"/>
                  </a:cubicBezTo>
                  <a:cubicBezTo>
                    <a:pt x="0" y="194"/>
                    <a:pt x="132" y="372"/>
                    <a:pt x="297" y="613"/>
                  </a:cubicBezTo>
                  <a:cubicBezTo>
                    <a:pt x="581" y="613"/>
                    <a:pt x="581" y="613"/>
                    <a:pt x="581" y="613"/>
                  </a:cubicBezTo>
                </a:path>
              </a:pathLst>
            </a:custGeom>
            <a:solidFill>
              <a:srgbClr val="7285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1" name="Freeform 208"/>
            <p:cNvSpPr>
              <a:spLocks/>
            </p:cNvSpPr>
            <p:nvPr/>
          </p:nvSpPr>
          <p:spPr bwMode="auto">
            <a:xfrm>
              <a:off x="1782763" y="9251951"/>
              <a:ext cx="736600" cy="481013"/>
            </a:xfrm>
            <a:custGeom>
              <a:avLst/>
              <a:gdLst>
                <a:gd name="T0" fmla="*/ 0 w 487"/>
                <a:gd name="T1" fmla="*/ 1 h 317"/>
                <a:gd name="T2" fmla="*/ 147 w 487"/>
                <a:gd name="T3" fmla="*/ 0 h 317"/>
                <a:gd name="T4" fmla="*/ 378 w 487"/>
                <a:gd name="T5" fmla="*/ 55 h 317"/>
                <a:gd name="T6" fmla="*/ 487 w 487"/>
                <a:gd name="T7" fmla="*/ 116 h 317"/>
                <a:gd name="T8" fmla="*/ 462 w 487"/>
                <a:gd name="T9" fmla="*/ 303 h 317"/>
                <a:gd name="T10" fmla="*/ 75 w 487"/>
                <a:gd name="T11" fmla="*/ 317 h 317"/>
                <a:gd name="T12" fmla="*/ 0 w 487"/>
                <a:gd name="T13" fmla="*/ 1 h 3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7" h="317">
                  <a:moveTo>
                    <a:pt x="0" y="1"/>
                  </a:moveTo>
                  <a:cubicBezTo>
                    <a:pt x="7" y="1"/>
                    <a:pt x="147" y="0"/>
                    <a:pt x="147" y="0"/>
                  </a:cubicBezTo>
                  <a:cubicBezTo>
                    <a:pt x="378" y="55"/>
                    <a:pt x="378" y="55"/>
                    <a:pt x="378" y="55"/>
                  </a:cubicBezTo>
                  <a:cubicBezTo>
                    <a:pt x="487" y="116"/>
                    <a:pt x="487" y="116"/>
                    <a:pt x="487" y="116"/>
                  </a:cubicBezTo>
                  <a:cubicBezTo>
                    <a:pt x="462" y="303"/>
                    <a:pt x="462" y="303"/>
                    <a:pt x="462" y="303"/>
                  </a:cubicBezTo>
                  <a:cubicBezTo>
                    <a:pt x="75" y="317"/>
                    <a:pt x="75" y="317"/>
                    <a:pt x="75" y="317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FFD0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2" name="Freeform 209"/>
            <p:cNvSpPr>
              <a:spLocks/>
            </p:cNvSpPr>
            <p:nvPr/>
          </p:nvSpPr>
          <p:spPr bwMode="auto">
            <a:xfrm>
              <a:off x="2005013" y="8996363"/>
              <a:ext cx="361950" cy="442913"/>
            </a:xfrm>
            <a:custGeom>
              <a:avLst/>
              <a:gdLst>
                <a:gd name="T0" fmla="*/ 25 w 228"/>
                <a:gd name="T1" fmla="*/ 0 h 279"/>
                <a:gd name="T2" fmla="*/ 0 w 228"/>
                <a:gd name="T3" fmla="*/ 161 h 279"/>
                <a:gd name="T4" fmla="*/ 33 w 228"/>
                <a:gd name="T5" fmla="*/ 262 h 279"/>
                <a:gd name="T6" fmla="*/ 194 w 228"/>
                <a:gd name="T7" fmla="*/ 279 h 279"/>
                <a:gd name="T8" fmla="*/ 222 w 228"/>
                <a:gd name="T9" fmla="*/ 215 h 279"/>
                <a:gd name="T10" fmla="*/ 228 w 228"/>
                <a:gd name="T11" fmla="*/ 20 h 279"/>
                <a:gd name="T12" fmla="*/ 25 w 228"/>
                <a:gd name="T13" fmla="*/ 0 h 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8" h="279">
                  <a:moveTo>
                    <a:pt x="25" y="0"/>
                  </a:moveTo>
                  <a:lnTo>
                    <a:pt x="0" y="161"/>
                  </a:lnTo>
                  <a:lnTo>
                    <a:pt x="33" y="262"/>
                  </a:lnTo>
                  <a:lnTo>
                    <a:pt x="194" y="279"/>
                  </a:lnTo>
                  <a:lnTo>
                    <a:pt x="222" y="215"/>
                  </a:lnTo>
                  <a:lnTo>
                    <a:pt x="228" y="20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rgbClr val="FFD0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3" name="Freeform 210"/>
            <p:cNvSpPr>
              <a:spLocks/>
            </p:cNvSpPr>
            <p:nvPr/>
          </p:nvSpPr>
          <p:spPr bwMode="auto">
            <a:xfrm>
              <a:off x="2005013" y="8996363"/>
              <a:ext cx="361950" cy="442913"/>
            </a:xfrm>
            <a:custGeom>
              <a:avLst/>
              <a:gdLst>
                <a:gd name="T0" fmla="*/ 25 w 228"/>
                <a:gd name="T1" fmla="*/ 0 h 279"/>
                <a:gd name="T2" fmla="*/ 0 w 228"/>
                <a:gd name="T3" fmla="*/ 161 h 279"/>
                <a:gd name="T4" fmla="*/ 33 w 228"/>
                <a:gd name="T5" fmla="*/ 262 h 279"/>
                <a:gd name="T6" fmla="*/ 194 w 228"/>
                <a:gd name="T7" fmla="*/ 279 h 279"/>
                <a:gd name="T8" fmla="*/ 222 w 228"/>
                <a:gd name="T9" fmla="*/ 215 h 279"/>
                <a:gd name="T10" fmla="*/ 228 w 228"/>
                <a:gd name="T11" fmla="*/ 20 h 279"/>
                <a:gd name="T12" fmla="*/ 25 w 228"/>
                <a:gd name="T13" fmla="*/ 0 h 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8" h="279">
                  <a:moveTo>
                    <a:pt x="25" y="0"/>
                  </a:moveTo>
                  <a:lnTo>
                    <a:pt x="0" y="161"/>
                  </a:lnTo>
                  <a:lnTo>
                    <a:pt x="33" y="262"/>
                  </a:lnTo>
                  <a:lnTo>
                    <a:pt x="194" y="279"/>
                  </a:lnTo>
                  <a:lnTo>
                    <a:pt x="222" y="215"/>
                  </a:lnTo>
                  <a:lnTo>
                    <a:pt x="228" y="20"/>
                  </a:lnTo>
                  <a:lnTo>
                    <a:pt x="2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4" name="Freeform 211"/>
            <p:cNvSpPr>
              <a:spLocks/>
            </p:cNvSpPr>
            <p:nvPr/>
          </p:nvSpPr>
          <p:spPr bwMode="auto">
            <a:xfrm>
              <a:off x="1574800" y="9244013"/>
              <a:ext cx="1209675" cy="1501775"/>
            </a:xfrm>
            <a:custGeom>
              <a:avLst/>
              <a:gdLst>
                <a:gd name="T0" fmla="*/ 761 w 799"/>
                <a:gd name="T1" fmla="*/ 991 h 991"/>
                <a:gd name="T2" fmla="*/ 760 w 799"/>
                <a:gd name="T3" fmla="*/ 978 h 991"/>
                <a:gd name="T4" fmla="*/ 792 w 799"/>
                <a:gd name="T5" fmla="*/ 193 h 991"/>
                <a:gd name="T6" fmla="*/ 580 w 799"/>
                <a:gd name="T7" fmla="*/ 94 h 991"/>
                <a:gd name="T8" fmla="*/ 508 w 799"/>
                <a:gd name="T9" fmla="*/ 132 h 991"/>
                <a:gd name="T10" fmla="*/ 269 w 799"/>
                <a:gd name="T11" fmla="*/ 55 h 991"/>
                <a:gd name="T12" fmla="*/ 226 w 799"/>
                <a:gd name="T13" fmla="*/ 2 h 991"/>
                <a:gd name="T14" fmla="*/ 63 w 799"/>
                <a:gd name="T15" fmla="*/ 2 h 991"/>
                <a:gd name="T16" fmla="*/ 0 w 799"/>
                <a:gd name="T17" fmla="*/ 495 h 991"/>
                <a:gd name="T18" fmla="*/ 36 w 799"/>
                <a:gd name="T19" fmla="*/ 991 h 991"/>
                <a:gd name="T20" fmla="*/ 761 w 799"/>
                <a:gd name="T21" fmla="*/ 991 h 9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99" h="991">
                  <a:moveTo>
                    <a:pt x="761" y="991"/>
                  </a:moveTo>
                  <a:cubicBezTo>
                    <a:pt x="760" y="978"/>
                    <a:pt x="760" y="978"/>
                    <a:pt x="760" y="978"/>
                  </a:cubicBezTo>
                  <a:cubicBezTo>
                    <a:pt x="760" y="978"/>
                    <a:pt x="799" y="235"/>
                    <a:pt x="792" y="193"/>
                  </a:cubicBezTo>
                  <a:cubicBezTo>
                    <a:pt x="709" y="162"/>
                    <a:pt x="580" y="94"/>
                    <a:pt x="580" y="94"/>
                  </a:cubicBezTo>
                  <a:cubicBezTo>
                    <a:pt x="508" y="132"/>
                    <a:pt x="508" y="132"/>
                    <a:pt x="508" y="132"/>
                  </a:cubicBezTo>
                  <a:cubicBezTo>
                    <a:pt x="269" y="55"/>
                    <a:pt x="269" y="55"/>
                    <a:pt x="269" y="55"/>
                  </a:cubicBezTo>
                  <a:cubicBezTo>
                    <a:pt x="226" y="2"/>
                    <a:pt x="226" y="2"/>
                    <a:pt x="226" y="2"/>
                  </a:cubicBezTo>
                  <a:cubicBezTo>
                    <a:pt x="226" y="2"/>
                    <a:pt x="167" y="0"/>
                    <a:pt x="63" y="2"/>
                  </a:cubicBezTo>
                  <a:cubicBezTo>
                    <a:pt x="56" y="44"/>
                    <a:pt x="0" y="495"/>
                    <a:pt x="0" y="495"/>
                  </a:cubicBezTo>
                  <a:cubicBezTo>
                    <a:pt x="36" y="991"/>
                    <a:pt x="36" y="991"/>
                    <a:pt x="36" y="991"/>
                  </a:cubicBezTo>
                  <a:cubicBezTo>
                    <a:pt x="761" y="991"/>
                    <a:pt x="761" y="991"/>
                    <a:pt x="761" y="991"/>
                  </a:cubicBezTo>
                </a:path>
              </a:pathLst>
            </a:custGeom>
            <a:solidFill>
              <a:srgbClr val="9DC0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5" name="Freeform 212"/>
            <p:cNvSpPr>
              <a:spLocks/>
            </p:cNvSpPr>
            <p:nvPr/>
          </p:nvSpPr>
          <p:spPr bwMode="auto">
            <a:xfrm>
              <a:off x="2422525" y="9685338"/>
              <a:ext cx="336550" cy="412750"/>
            </a:xfrm>
            <a:custGeom>
              <a:avLst/>
              <a:gdLst>
                <a:gd name="T0" fmla="*/ 217 w 222"/>
                <a:gd name="T1" fmla="*/ 0 h 272"/>
                <a:gd name="T2" fmla="*/ 0 w 222"/>
                <a:gd name="T3" fmla="*/ 189 h 272"/>
                <a:gd name="T4" fmla="*/ 48 w 222"/>
                <a:gd name="T5" fmla="*/ 200 h 272"/>
                <a:gd name="T6" fmla="*/ 48 w 222"/>
                <a:gd name="T7" fmla="*/ 200 h 272"/>
                <a:gd name="T8" fmla="*/ 210 w 222"/>
                <a:gd name="T9" fmla="*/ 272 h 272"/>
                <a:gd name="T10" fmla="*/ 212 w 222"/>
                <a:gd name="T11" fmla="*/ 243 h 272"/>
                <a:gd name="T12" fmla="*/ 222 w 222"/>
                <a:gd name="T13" fmla="*/ 83 h 272"/>
                <a:gd name="T14" fmla="*/ 217 w 222"/>
                <a:gd name="T15" fmla="*/ 0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2" h="272">
                  <a:moveTo>
                    <a:pt x="217" y="0"/>
                  </a:moveTo>
                  <a:cubicBezTo>
                    <a:pt x="0" y="189"/>
                    <a:pt x="0" y="189"/>
                    <a:pt x="0" y="189"/>
                  </a:cubicBezTo>
                  <a:cubicBezTo>
                    <a:pt x="16" y="192"/>
                    <a:pt x="33" y="196"/>
                    <a:pt x="48" y="200"/>
                  </a:cubicBezTo>
                  <a:cubicBezTo>
                    <a:pt x="48" y="200"/>
                    <a:pt x="48" y="200"/>
                    <a:pt x="48" y="200"/>
                  </a:cubicBezTo>
                  <a:cubicBezTo>
                    <a:pt x="111" y="217"/>
                    <a:pt x="167" y="242"/>
                    <a:pt x="210" y="272"/>
                  </a:cubicBezTo>
                  <a:cubicBezTo>
                    <a:pt x="212" y="243"/>
                    <a:pt x="212" y="243"/>
                    <a:pt x="212" y="243"/>
                  </a:cubicBezTo>
                  <a:cubicBezTo>
                    <a:pt x="222" y="83"/>
                    <a:pt x="222" y="83"/>
                    <a:pt x="222" y="83"/>
                  </a:cubicBezTo>
                  <a:cubicBezTo>
                    <a:pt x="217" y="0"/>
                    <a:pt x="217" y="0"/>
                    <a:pt x="217" y="0"/>
                  </a:cubicBezTo>
                </a:path>
              </a:pathLst>
            </a:custGeom>
            <a:solidFill>
              <a:srgbClr val="8DAC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6" name="Freeform 213"/>
            <p:cNvSpPr>
              <a:spLocks/>
            </p:cNvSpPr>
            <p:nvPr/>
          </p:nvSpPr>
          <p:spPr bwMode="auto">
            <a:xfrm>
              <a:off x="2717800" y="9537701"/>
              <a:ext cx="258763" cy="1084263"/>
            </a:xfrm>
            <a:custGeom>
              <a:avLst/>
              <a:gdLst>
                <a:gd name="T0" fmla="*/ 35 w 163"/>
                <a:gd name="T1" fmla="*/ 0 h 683"/>
                <a:gd name="T2" fmla="*/ 163 w 163"/>
                <a:gd name="T3" fmla="*/ 624 h 683"/>
                <a:gd name="T4" fmla="*/ 0 w 163"/>
                <a:gd name="T5" fmla="*/ 683 h 683"/>
                <a:gd name="T6" fmla="*/ 0 w 163"/>
                <a:gd name="T7" fmla="*/ 559 h 683"/>
                <a:gd name="T8" fmla="*/ 16 w 163"/>
                <a:gd name="T9" fmla="*/ 325 h 683"/>
                <a:gd name="T10" fmla="*/ 35 w 163"/>
                <a:gd name="T11" fmla="*/ 0 h 6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3" h="683">
                  <a:moveTo>
                    <a:pt x="35" y="0"/>
                  </a:moveTo>
                  <a:lnTo>
                    <a:pt x="163" y="624"/>
                  </a:lnTo>
                  <a:lnTo>
                    <a:pt x="0" y="683"/>
                  </a:lnTo>
                  <a:lnTo>
                    <a:pt x="0" y="559"/>
                  </a:lnTo>
                  <a:lnTo>
                    <a:pt x="16" y="325"/>
                  </a:lnTo>
                  <a:lnTo>
                    <a:pt x="35" y="0"/>
                  </a:lnTo>
                  <a:close/>
                </a:path>
              </a:pathLst>
            </a:custGeom>
            <a:solidFill>
              <a:srgbClr val="9DC0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7" name="Freeform 214"/>
            <p:cNvSpPr>
              <a:spLocks/>
            </p:cNvSpPr>
            <p:nvPr/>
          </p:nvSpPr>
          <p:spPr bwMode="auto">
            <a:xfrm>
              <a:off x="2717800" y="9537701"/>
              <a:ext cx="258763" cy="1084263"/>
            </a:xfrm>
            <a:custGeom>
              <a:avLst/>
              <a:gdLst>
                <a:gd name="T0" fmla="*/ 35 w 163"/>
                <a:gd name="T1" fmla="*/ 0 h 683"/>
                <a:gd name="T2" fmla="*/ 163 w 163"/>
                <a:gd name="T3" fmla="*/ 624 h 683"/>
                <a:gd name="T4" fmla="*/ 0 w 163"/>
                <a:gd name="T5" fmla="*/ 683 h 683"/>
                <a:gd name="T6" fmla="*/ 0 w 163"/>
                <a:gd name="T7" fmla="*/ 559 h 683"/>
                <a:gd name="T8" fmla="*/ 16 w 163"/>
                <a:gd name="T9" fmla="*/ 325 h 683"/>
                <a:gd name="T10" fmla="*/ 35 w 163"/>
                <a:gd name="T11" fmla="*/ 0 h 6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3" h="683">
                  <a:moveTo>
                    <a:pt x="35" y="0"/>
                  </a:moveTo>
                  <a:lnTo>
                    <a:pt x="163" y="624"/>
                  </a:lnTo>
                  <a:lnTo>
                    <a:pt x="0" y="683"/>
                  </a:lnTo>
                  <a:lnTo>
                    <a:pt x="0" y="559"/>
                  </a:lnTo>
                  <a:lnTo>
                    <a:pt x="16" y="325"/>
                  </a:lnTo>
                  <a:lnTo>
                    <a:pt x="3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8" name="Freeform 215"/>
            <p:cNvSpPr>
              <a:spLocks/>
            </p:cNvSpPr>
            <p:nvPr/>
          </p:nvSpPr>
          <p:spPr bwMode="auto">
            <a:xfrm>
              <a:off x="1446213" y="9947276"/>
              <a:ext cx="1449388" cy="798513"/>
            </a:xfrm>
            <a:custGeom>
              <a:avLst/>
              <a:gdLst>
                <a:gd name="T0" fmla="*/ 25 w 957"/>
                <a:gd name="T1" fmla="*/ 527 h 527"/>
                <a:gd name="T2" fmla="*/ 928 w 957"/>
                <a:gd name="T3" fmla="*/ 527 h 527"/>
                <a:gd name="T4" fmla="*/ 954 w 957"/>
                <a:gd name="T5" fmla="*/ 290 h 527"/>
                <a:gd name="T6" fmla="*/ 957 w 957"/>
                <a:gd name="T7" fmla="*/ 261 h 527"/>
                <a:gd name="T8" fmla="*/ 479 w 957"/>
                <a:gd name="T9" fmla="*/ 0 h 527"/>
                <a:gd name="T10" fmla="*/ 0 w 957"/>
                <a:gd name="T11" fmla="*/ 261 h 527"/>
                <a:gd name="T12" fmla="*/ 2 w 957"/>
                <a:gd name="T13" fmla="*/ 285 h 527"/>
                <a:gd name="T14" fmla="*/ 25 w 957"/>
                <a:gd name="T15" fmla="*/ 527 h 5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57" h="527">
                  <a:moveTo>
                    <a:pt x="25" y="527"/>
                  </a:moveTo>
                  <a:cubicBezTo>
                    <a:pt x="928" y="527"/>
                    <a:pt x="928" y="527"/>
                    <a:pt x="928" y="527"/>
                  </a:cubicBezTo>
                  <a:cubicBezTo>
                    <a:pt x="954" y="290"/>
                    <a:pt x="954" y="290"/>
                    <a:pt x="954" y="290"/>
                  </a:cubicBezTo>
                  <a:cubicBezTo>
                    <a:pt x="956" y="281"/>
                    <a:pt x="957" y="262"/>
                    <a:pt x="957" y="261"/>
                  </a:cubicBezTo>
                  <a:cubicBezTo>
                    <a:pt x="957" y="117"/>
                    <a:pt x="743" y="0"/>
                    <a:pt x="479" y="0"/>
                  </a:cubicBezTo>
                  <a:cubicBezTo>
                    <a:pt x="214" y="0"/>
                    <a:pt x="0" y="117"/>
                    <a:pt x="0" y="261"/>
                  </a:cubicBezTo>
                  <a:cubicBezTo>
                    <a:pt x="0" y="262"/>
                    <a:pt x="1" y="278"/>
                    <a:pt x="2" y="285"/>
                  </a:cubicBezTo>
                  <a:cubicBezTo>
                    <a:pt x="25" y="527"/>
                    <a:pt x="25" y="527"/>
                    <a:pt x="25" y="527"/>
                  </a:cubicBezTo>
                </a:path>
              </a:pathLst>
            </a:custGeom>
            <a:solidFill>
              <a:srgbClr val="97C9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9" name="Freeform 216"/>
            <p:cNvSpPr>
              <a:spLocks/>
            </p:cNvSpPr>
            <p:nvPr/>
          </p:nvSpPr>
          <p:spPr bwMode="auto">
            <a:xfrm>
              <a:off x="1587500" y="9217026"/>
              <a:ext cx="165100" cy="444500"/>
            </a:xfrm>
            <a:custGeom>
              <a:avLst/>
              <a:gdLst>
                <a:gd name="T0" fmla="*/ 52 w 104"/>
                <a:gd name="T1" fmla="*/ 0 h 280"/>
                <a:gd name="T2" fmla="*/ 0 w 104"/>
                <a:gd name="T3" fmla="*/ 280 h 280"/>
                <a:gd name="T4" fmla="*/ 31 w 104"/>
                <a:gd name="T5" fmla="*/ 180 h 280"/>
                <a:gd name="T6" fmla="*/ 104 w 104"/>
                <a:gd name="T7" fmla="*/ 14 h 280"/>
                <a:gd name="T8" fmla="*/ 52 w 104"/>
                <a:gd name="T9" fmla="*/ 0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" h="280">
                  <a:moveTo>
                    <a:pt x="52" y="0"/>
                  </a:moveTo>
                  <a:lnTo>
                    <a:pt x="0" y="280"/>
                  </a:lnTo>
                  <a:lnTo>
                    <a:pt x="31" y="180"/>
                  </a:lnTo>
                  <a:lnTo>
                    <a:pt x="104" y="14"/>
                  </a:lnTo>
                  <a:lnTo>
                    <a:pt x="5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0" name="Freeform 217"/>
            <p:cNvSpPr>
              <a:spLocks/>
            </p:cNvSpPr>
            <p:nvPr/>
          </p:nvSpPr>
          <p:spPr bwMode="auto">
            <a:xfrm>
              <a:off x="2727325" y="9517063"/>
              <a:ext cx="38100" cy="274638"/>
            </a:xfrm>
            <a:custGeom>
              <a:avLst/>
              <a:gdLst>
                <a:gd name="T0" fmla="*/ 0 w 24"/>
                <a:gd name="T1" fmla="*/ 0 h 173"/>
                <a:gd name="T2" fmla="*/ 11 w 24"/>
                <a:gd name="T3" fmla="*/ 173 h 173"/>
                <a:gd name="T4" fmla="*/ 24 w 24"/>
                <a:gd name="T5" fmla="*/ 8 h 173"/>
                <a:gd name="T6" fmla="*/ 0 w 24"/>
                <a:gd name="T7" fmla="*/ 0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" h="173">
                  <a:moveTo>
                    <a:pt x="0" y="0"/>
                  </a:moveTo>
                  <a:lnTo>
                    <a:pt x="11" y="173"/>
                  </a:lnTo>
                  <a:lnTo>
                    <a:pt x="24" y="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1" name="Freeform 218"/>
            <p:cNvSpPr>
              <a:spLocks/>
            </p:cNvSpPr>
            <p:nvPr/>
          </p:nvSpPr>
          <p:spPr bwMode="auto">
            <a:xfrm>
              <a:off x="1898650" y="9244013"/>
              <a:ext cx="577850" cy="220663"/>
            </a:xfrm>
            <a:custGeom>
              <a:avLst/>
              <a:gdLst>
                <a:gd name="T0" fmla="*/ 32 w 364"/>
                <a:gd name="T1" fmla="*/ 3 h 139"/>
                <a:gd name="T2" fmla="*/ 64 w 364"/>
                <a:gd name="T3" fmla="*/ 45 h 139"/>
                <a:gd name="T4" fmla="*/ 274 w 364"/>
                <a:gd name="T5" fmla="*/ 113 h 139"/>
                <a:gd name="T6" fmla="*/ 336 w 364"/>
                <a:gd name="T7" fmla="*/ 83 h 139"/>
                <a:gd name="T8" fmla="*/ 364 w 364"/>
                <a:gd name="T9" fmla="*/ 93 h 139"/>
                <a:gd name="T10" fmla="*/ 285 w 364"/>
                <a:gd name="T11" fmla="*/ 139 h 139"/>
                <a:gd name="T12" fmla="*/ 43 w 364"/>
                <a:gd name="T13" fmla="*/ 68 h 139"/>
                <a:gd name="T14" fmla="*/ 0 w 364"/>
                <a:gd name="T15" fmla="*/ 0 h 139"/>
                <a:gd name="T16" fmla="*/ 32 w 364"/>
                <a:gd name="T17" fmla="*/ 3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64" h="139">
                  <a:moveTo>
                    <a:pt x="32" y="3"/>
                  </a:moveTo>
                  <a:lnTo>
                    <a:pt x="64" y="45"/>
                  </a:lnTo>
                  <a:lnTo>
                    <a:pt x="274" y="113"/>
                  </a:lnTo>
                  <a:lnTo>
                    <a:pt x="336" y="83"/>
                  </a:lnTo>
                  <a:lnTo>
                    <a:pt x="364" y="93"/>
                  </a:lnTo>
                  <a:lnTo>
                    <a:pt x="285" y="139"/>
                  </a:lnTo>
                  <a:lnTo>
                    <a:pt x="43" y="68"/>
                  </a:lnTo>
                  <a:lnTo>
                    <a:pt x="0" y="0"/>
                  </a:lnTo>
                  <a:lnTo>
                    <a:pt x="32" y="3"/>
                  </a:lnTo>
                  <a:close/>
                </a:path>
              </a:pathLst>
            </a:custGeom>
            <a:solidFill>
              <a:srgbClr val="CCDB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2" name="Freeform 219"/>
            <p:cNvSpPr>
              <a:spLocks/>
            </p:cNvSpPr>
            <p:nvPr/>
          </p:nvSpPr>
          <p:spPr bwMode="auto">
            <a:xfrm>
              <a:off x="1862138" y="8501063"/>
              <a:ext cx="60325" cy="119063"/>
            </a:xfrm>
            <a:custGeom>
              <a:avLst/>
              <a:gdLst>
                <a:gd name="T0" fmla="*/ 0 w 38"/>
                <a:gd name="T1" fmla="*/ 17 h 75"/>
                <a:gd name="T2" fmla="*/ 38 w 38"/>
                <a:gd name="T3" fmla="*/ 75 h 75"/>
                <a:gd name="T4" fmla="*/ 15 w 38"/>
                <a:gd name="T5" fmla="*/ 0 h 75"/>
                <a:gd name="T6" fmla="*/ 0 w 38"/>
                <a:gd name="T7" fmla="*/ 17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75">
                  <a:moveTo>
                    <a:pt x="0" y="17"/>
                  </a:moveTo>
                  <a:lnTo>
                    <a:pt x="38" y="75"/>
                  </a:lnTo>
                  <a:lnTo>
                    <a:pt x="15" y="0"/>
                  </a:lnTo>
                  <a:lnTo>
                    <a:pt x="0" y="1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3" name="Freeform 220"/>
            <p:cNvSpPr>
              <a:spLocks/>
            </p:cNvSpPr>
            <p:nvPr/>
          </p:nvSpPr>
          <p:spPr bwMode="auto">
            <a:xfrm>
              <a:off x="1790700" y="8262938"/>
              <a:ext cx="817563" cy="877888"/>
            </a:xfrm>
            <a:custGeom>
              <a:avLst/>
              <a:gdLst>
                <a:gd name="T0" fmla="*/ 464 w 540"/>
                <a:gd name="T1" fmla="*/ 140 h 580"/>
                <a:gd name="T2" fmla="*/ 489 w 540"/>
                <a:gd name="T3" fmla="*/ 237 h 580"/>
                <a:gd name="T4" fmla="*/ 495 w 540"/>
                <a:gd name="T5" fmla="*/ 286 h 580"/>
                <a:gd name="T6" fmla="*/ 540 w 540"/>
                <a:gd name="T7" fmla="*/ 346 h 580"/>
                <a:gd name="T8" fmla="*/ 511 w 540"/>
                <a:gd name="T9" fmla="*/ 372 h 580"/>
                <a:gd name="T10" fmla="*/ 510 w 540"/>
                <a:gd name="T11" fmla="*/ 512 h 580"/>
                <a:gd name="T12" fmla="*/ 371 w 540"/>
                <a:gd name="T13" fmla="*/ 535 h 580"/>
                <a:gd name="T14" fmla="*/ 185 w 540"/>
                <a:gd name="T15" fmla="*/ 516 h 580"/>
                <a:gd name="T16" fmla="*/ 63 w 540"/>
                <a:gd name="T17" fmla="*/ 160 h 580"/>
                <a:gd name="T18" fmla="*/ 464 w 540"/>
                <a:gd name="T19" fmla="*/ 140 h 5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40" h="580">
                  <a:moveTo>
                    <a:pt x="464" y="140"/>
                  </a:moveTo>
                  <a:cubicBezTo>
                    <a:pt x="489" y="237"/>
                    <a:pt x="489" y="237"/>
                    <a:pt x="489" y="237"/>
                  </a:cubicBezTo>
                  <a:cubicBezTo>
                    <a:pt x="495" y="286"/>
                    <a:pt x="495" y="286"/>
                    <a:pt x="495" y="286"/>
                  </a:cubicBezTo>
                  <a:cubicBezTo>
                    <a:pt x="540" y="346"/>
                    <a:pt x="540" y="346"/>
                    <a:pt x="540" y="346"/>
                  </a:cubicBezTo>
                  <a:cubicBezTo>
                    <a:pt x="511" y="372"/>
                    <a:pt x="511" y="372"/>
                    <a:pt x="511" y="372"/>
                  </a:cubicBezTo>
                  <a:cubicBezTo>
                    <a:pt x="510" y="512"/>
                    <a:pt x="510" y="512"/>
                    <a:pt x="510" y="512"/>
                  </a:cubicBezTo>
                  <a:cubicBezTo>
                    <a:pt x="371" y="535"/>
                    <a:pt x="371" y="535"/>
                    <a:pt x="371" y="535"/>
                  </a:cubicBezTo>
                  <a:cubicBezTo>
                    <a:pt x="371" y="535"/>
                    <a:pt x="246" y="580"/>
                    <a:pt x="185" y="516"/>
                  </a:cubicBezTo>
                  <a:cubicBezTo>
                    <a:pt x="79" y="403"/>
                    <a:pt x="0" y="284"/>
                    <a:pt x="63" y="160"/>
                  </a:cubicBezTo>
                  <a:cubicBezTo>
                    <a:pt x="145" y="0"/>
                    <a:pt x="431" y="72"/>
                    <a:pt x="464" y="140"/>
                  </a:cubicBezTo>
                </a:path>
              </a:pathLst>
            </a:custGeom>
            <a:solidFill>
              <a:srgbClr val="FFD0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4" name="Freeform 221"/>
            <p:cNvSpPr>
              <a:spLocks/>
            </p:cNvSpPr>
            <p:nvPr/>
          </p:nvSpPr>
          <p:spPr bwMode="auto">
            <a:xfrm>
              <a:off x="1797050" y="8215313"/>
              <a:ext cx="747713" cy="874713"/>
            </a:xfrm>
            <a:custGeom>
              <a:avLst/>
              <a:gdLst>
                <a:gd name="T0" fmla="*/ 398 w 495"/>
                <a:gd name="T1" fmla="*/ 313 h 577"/>
                <a:gd name="T2" fmla="*/ 394 w 495"/>
                <a:gd name="T3" fmla="*/ 209 h 577"/>
                <a:gd name="T4" fmla="*/ 473 w 495"/>
                <a:gd name="T5" fmla="*/ 188 h 577"/>
                <a:gd name="T6" fmla="*/ 495 w 495"/>
                <a:gd name="T7" fmla="*/ 87 h 577"/>
                <a:gd name="T8" fmla="*/ 414 w 495"/>
                <a:gd name="T9" fmla="*/ 83 h 577"/>
                <a:gd name="T10" fmla="*/ 85 w 495"/>
                <a:gd name="T11" fmla="*/ 121 h 577"/>
                <a:gd name="T12" fmla="*/ 24 w 495"/>
                <a:gd name="T13" fmla="*/ 132 h 577"/>
                <a:gd name="T14" fmla="*/ 27 w 495"/>
                <a:gd name="T15" fmla="*/ 179 h 577"/>
                <a:gd name="T16" fmla="*/ 0 w 495"/>
                <a:gd name="T17" fmla="*/ 344 h 577"/>
                <a:gd name="T18" fmla="*/ 132 w 495"/>
                <a:gd name="T19" fmla="*/ 548 h 577"/>
                <a:gd name="T20" fmla="*/ 276 w 495"/>
                <a:gd name="T21" fmla="*/ 577 h 577"/>
                <a:gd name="T22" fmla="*/ 321 w 495"/>
                <a:gd name="T23" fmla="*/ 348 h 577"/>
                <a:gd name="T24" fmla="*/ 353 w 495"/>
                <a:gd name="T25" fmla="*/ 370 h 577"/>
                <a:gd name="T26" fmla="*/ 383 w 495"/>
                <a:gd name="T27" fmla="*/ 401 h 577"/>
                <a:gd name="T28" fmla="*/ 398 w 495"/>
                <a:gd name="T29" fmla="*/ 313 h 5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95" h="577">
                  <a:moveTo>
                    <a:pt x="398" y="313"/>
                  </a:moveTo>
                  <a:cubicBezTo>
                    <a:pt x="398" y="313"/>
                    <a:pt x="372" y="257"/>
                    <a:pt x="394" y="209"/>
                  </a:cubicBezTo>
                  <a:cubicBezTo>
                    <a:pt x="429" y="202"/>
                    <a:pt x="473" y="188"/>
                    <a:pt x="473" y="188"/>
                  </a:cubicBezTo>
                  <a:cubicBezTo>
                    <a:pt x="495" y="87"/>
                    <a:pt x="495" y="87"/>
                    <a:pt x="495" y="87"/>
                  </a:cubicBezTo>
                  <a:cubicBezTo>
                    <a:pt x="495" y="87"/>
                    <a:pt x="436" y="94"/>
                    <a:pt x="414" y="83"/>
                  </a:cubicBezTo>
                  <a:cubicBezTo>
                    <a:pt x="241" y="0"/>
                    <a:pt x="106" y="108"/>
                    <a:pt x="85" y="121"/>
                  </a:cubicBezTo>
                  <a:cubicBezTo>
                    <a:pt x="61" y="135"/>
                    <a:pt x="44" y="134"/>
                    <a:pt x="24" y="132"/>
                  </a:cubicBezTo>
                  <a:cubicBezTo>
                    <a:pt x="29" y="139"/>
                    <a:pt x="38" y="165"/>
                    <a:pt x="27" y="179"/>
                  </a:cubicBezTo>
                  <a:cubicBezTo>
                    <a:pt x="47" y="199"/>
                    <a:pt x="10" y="288"/>
                    <a:pt x="0" y="344"/>
                  </a:cubicBezTo>
                  <a:cubicBezTo>
                    <a:pt x="26" y="354"/>
                    <a:pt x="94" y="405"/>
                    <a:pt x="132" y="548"/>
                  </a:cubicBezTo>
                  <a:cubicBezTo>
                    <a:pt x="166" y="558"/>
                    <a:pt x="210" y="572"/>
                    <a:pt x="276" y="577"/>
                  </a:cubicBezTo>
                  <a:cubicBezTo>
                    <a:pt x="272" y="552"/>
                    <a:pt x="251" y="355"/>
                    <a:pt x="321" y="348"/>
                  </a:cubicBezTo>
                  <a:cubicBezTo>
                    <a:pt x="333" y="347"/>
                    <a:pt x="340" y="354"/>
                    <a:pt x="353" y="370"/>
                  </a:cubicBezTo>
                  <a:cubicBezTo>
                    <a:pt x="360" y="414"/>
                    <a:pt x="370" y="419"/>
                    <a:pt x="383" y="401"/>
                  </a:cubicBezTo>
                  <a:cubicBezTo>
                    <a:pt x="384" y="352"/>
                    <a:pt x="398" y="313"/>
                    <a:pt x="398" y="313"/>
                  </a:cubicBezTo>
                </a:path>
              </a:pathLst>
            </a:custGeom>
            <a:solidFill>
              <a:srgbClr val="0A5F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5" name="Freeform 222"/>
            <p:cNvSpPr>
              <a:spLocks noEditPoints="1"/>
            </p:cNvSpPr>
            <p:nvPr/>
          </p:nvSpPr>
          <p:spPr bwMode="auto">
            <a:xfrm>
              <a:off x="1797050" y="8737601"/>
              <a:ext cx="238125" cy="320675"/>
            </a:xfrm>
            <a:custGeom>
              <a:avLst/>
              <a:gdLst>
                <a:gd name="T0" fmla="*/ 132 w 158"/>
                <a:gd name="T1" fmla="*/ 204 h 212"/>
                <a:gd name="T2" fmla="*/ 158 w 158"/>
                <a:gd name="T3" fmla="*/ 212 h 212"/>
                <a:gd name="T4" fmla="*/ 158 w 158"/>
                <a:gd name="T5" fmla="*/ 211 h 212"/>
                <a:gd name="T6" fmla="*/ 132 w 158"/>
                <a:gd name="T7" fmla="*/ 204 h 212"/>
                <a:gd name="T8" fmla="*/ 0 w 158"/>
                <a:gd name="T9" fmla="*/ 0 h 212"/>
                <a:gd name="T10" fmla="*/ 114 w 158"/>
                <a:gd name="T11" fmla="*/ 149 h 212"/>
                <a:gd name="T12" fmla="*/ 0 w 158"/>
                <a:gd name="T13" fmla="*/ 0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8" h="212">
                  <a:moveTo>
                    <a:pt x="132" y="204"/>
                  </a:moveTo>
                  <a:cubicBezTo>
                    <a:pt x="140" y="206"/>
                    <a:pt x="148" y="209"/>
                    <a:pt x="158" y="212"/>
                  </a:cubicBezTo>
                  <a:cubicBezTo>
                    <a:pt x="158" y="211"/>
                    <a:pt x="158" y="211"/>
                    <a:pt x="158" y="211"/>
                  </a:cubicBezTo>
                  <a:cubicBezTo>
                    <a:pt x="149" y="209"/>
                    <a:pt x="140" y="206"/>
                    <a:pt x="132" y="204"/>
                  </a:cubicBezTo>
                  <a:moveTo>
                    <a:pt x="0" y="0"/>
                  </a:moveTo>
                  <a:cubicBezTo>
                    <a:pt x="50" y="29"/>
                    <a:pt x="91" y="93"/>
                    <a:pt x="114" y="149"/>
                  </a:cubicBezTo>
                  <a:cubicBezTo>
                    <a:pt x="76" y="48"/>
                    <a:pt x="23" y="8"/>
                    <a:pt x="0" y="0"/>
                  </a:cubicBezTo>
                </a:path>
              </a:pathLst>
            </a:custGeom>
            <a:solidFill>
              <a:srgbClr val="E9EB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6" name="Freeform 223"/>
            <p:cNvSpPr>
              <a:spLocks/>
            </p:cNvSpPr>
            <p:nvPr/>
          </p:nvSpPr>
          <p:spPr bwMode="auto">
            <a:xfrm>
              <a:off x="2035175" y="9056688"/>
              <a:ext cx="84138" cy="20638"/>
            </a:xfrm>
            <a:custGeom>
              <a:avLst/>
              <a:gdLst>
                <a:gd name="T0" fmla="*/ 0 w 55"/>
                <a:gd name="T1" fmla="*/ 0 h 14"/>
                <a:gd name="T2" fmla="*/ 0 w 55"/>
                <a:gd name="T3" fmla="*/ 1 h 14"/>
                <a:gd name="T4" fmla="*/ 55 w 55"/>
                <a:gd name="T5" fmla="*/ 14 h 14"/>
                <a:gd name="T6" fmla="*/ 54 w 55"/>
                <a:gd name="T7" fmla="*/ 14 h 14"/>
                <a:gd name="T8" fmla="*/ 0 w 55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14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5" y="5"/>
                    <a:pt x="34" y="10"/>
                    <a:pt x="55" y="14"/>
                  </a:cubicBezTo>
                  <a:cubicBezTo>
                    <a:pt x="55" y="14"/>
                    <a:pt x="54" y="14"/>
                    <a:pt x="54" y="14"/>
                  </a:cubicBezTo>
                  <a:cubicBezTo>
                    <a:pt x="33" y="10"/>
                    <a:pt x="16" y="5"/>
                    <a:pt x="0" y="0"/>
                  </a:cubicBezTo>
                </a:path>
              </a:pathLst>
            </a:custGeom>
            <a:solidFill>
              <a:srgbClr val="E9C1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7" name="Freeform 224"/>
            <p:cNvSpPr>
              <a:spLocks noEditPoints="1"/>
            </p:cNvSpPr>
            <p:nvPr/>
          </p:nvSpPr>
          <p:spPr bwMode="auto">
            <a:xfrm>
              <a:off x="2117725" y="8823326"/>
              <a:ext cx="101600" cy="261938"/>
            </a:xfrm>
            <a:custGeom>
              <a:avLst/>
              <a:gdLst>
                <a:gd name="T0" fmla="*/ 0 w 67"/>
                <a:gd name="T1" fmla="*/ 168 h 173"/>
                <a:gd name="T2" fmla="*/ 1 w 67"/>
                <a:gd name="T3" fmla="*/ 168 h 173"/>
                <a:gd name="T4" fmla="*/ 34 w 67"/>
                <a:gd name="T5" fmla="*/ 173 h 173"/>
                <a:gd name="T6" fmla="*/ 0 w 67"/>
                <a:gd name="T7" fmla="*/ 168 h 173"/>
                <a:gd name="T8" fmla="*/ 67 w 67"/>
                <a:gd name="T9" fmla="*/ 0 h 173"/>
                <a:gd name="T10" fmla="*/ 58 w 67"/>
                <a:gd name="T11" fmla="*/ 67 h 173"/>
                <a:gd name="T12" fmla="*/ 67 w 67"/>
                <a:gd name="T13" fmla="*/ 0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7" h="173">
                  <a:moveTo>
                    <a:pt x="0" y="168"/>
                  </a:moveTo>
                  <a:cubicBezTo>
                    <a:pt x="0" y="168"/>
                    <a:pt x="1" y="168"/>
                    <a:pt x="1" y="168"/>
                  </a:cubicBezTo>
                  <a:cubicBezTo>
                    <a:pt x="11" y="170"/>
                    <a:pt x="22" y="171"/>
                    <a:pt x="34" y="173"/>
                  </a:cubicBezTo>
                  <a:cubicBezTo>
                    <a:pt x="22" y="171"/>
                    <a:pt x="11" y="170"/>
                    <a:pt x="0" y="168"/>
                  </a:cubicBezTo>
                  <a:moveTo>
                    <a:pt x="67" y="0"/>
                  </a:moveTo>
                  <a:cubicBezTo>
                    <a:pt x="61" y="20"/>
                    <a:pt x="59" y="44"/>
                    <a:pt x="58" y="67"/>
                  </a:cubicBezTo>
                  <a:cubicBezTo>
                    <a:pt x="59" y="45"/>
                    <a:pt x="62" y="22"/>
                    <a:pt x="67" y="0"/>
                  </a:cubicBezTo>
                </a:path>
              </a:pathLst>
            </a:custGeom>
            <a:solidFill>
              <a:srgbClr val="E9C1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8" name="Freeform 225"/>
            <p:cNvSpPr>
              <a:spLocks/>
            </p:cNvSpPr>
            <p:nvPr/>
          </p:nvSpPr>
          <p:spPr bwMode="auto">
            <a:xfrm>
              <a:off x="1797050" y="8718551"/>
              <a:ext cx="446088" cy="371475"/>
            </a:xfrm>
            <a:custGeom>
              <a:avLst/>
              <a:gdLst>
                <a:gd name="T0" fmla="*/ 168 w 295"/>
                <a:gd name="T1" fmla="*/ 0 h 245"/>
                <a:gd name="T2" fmla="*/ 0 w 295"/>
                <a:gd name="T3" fmla="*/ 12 h 245"/>
                <a:gd name="T4" fmla="*/ 0 w 295"/>
                <a:gd name="T5" fmla="*/ 12 h 245"/>
                <a:gd name="T6" fmla="*/ 0 w 295"/>
                <a:gd name="T7" fmla="*/ 12 h 245"/>
                <a:gd name="T8" fmla="*/ 114 w 295"/>
                <a:gd name="T9" fmla="*/ 161 h 245"/>
                <a:gd name="T10" fmla="*/ 132 w 295"/>
                <a:gd name="T11" fmla="*/ 216 h 245"/>
                <a:gd name="T12" fmla="*/ 132 w 295"/>
                <a:gd name="T13" fmla="*/ 216 h 245"/>
                <a:gd name="T14" fmla="*/ 158 w 295"/>
                <a:gd name="T15" fmla="*/ 223 h 245"/>
                <a:gd name="T16" fmla="*/ 212 w 295"/>
                <a:gd name="T17" fmla="*/ 237 h 245"/>
                <a:gd name="T18" fmla="*/ 246 w 295"/>
                <a:gd name="T19" fmla="*/ 242 h 245"/>
                <a:gd name="T20" fmla="*/ 276 w 295"/>
                <a:gd name="T21" fmla="*/ 245 h 245"/>
                <a:gd name="T22" fmla="*/ 270 w 295"/>
                <a:gd name="T23" fmla="*/ 136 h 245"/>
                <a:gd name="T24" fmla="*/ 279 w 295"/>
                <a:gd name="T25" fmla="*/ 69 h 245"/>
                <a:gd name="T26" fmla="*/ 285 w 295"/>
                <a:gd name="T27" fmla="*/ 43 h 245"/>
                <a:gd name="T28" fmla="*/ 168 w 295"/>
                <a:gd name="T29" fmla="*/ 0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95" h="245">
                  <a:moveTo>
                    <a:pt x="168" y="0"/>
                  </a:moveTo>
                  <a:cubicBezTo>
                    <a:pt x="89" y="0"/>
                    <a:pt x="0" y="12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23" y="20"/>
                    <a:pt x="76" y="60"/>
                    <a:pt x="114" y="161"/>
                  </a:cubicBezTo>
                  <a:cubicBezTo>
                    <a:pt x="123" y="181"/>
                    <a:pt x="129" y="199"/>
                    <a:pt x="132" y="216"/>
                  </a:cubicBezTo>
                  <a:cubicBezTo>
                    <a:pt x="132" y="216"/>
                    <a:pt x="132" y="216"/>
                    <a:pt x="132" y="216"/>
                  </a:cubicBezTo>
                  <a:cubicBezTo>
                    <a:pt x="140" y="218"/>
                    <a:pt x="149" y="221"/>
                    <a:pt x="158" y="223"/>
                  </a:cubicBezTo>
                  <a:cubicBezTo>
                    <a:pt x="174" y="228"/>
                    <a:pt x="191" y="233"/>
                    <a:pt x="212" y="237"/>
                  </a:cubicBezTo>
                  <a:cubicBezTo>
                    <a:pt x="223" y="239"/>
                    <a:pt x="234" y="240"/>
                    <a:pt x="246" y="242"/>
                  </a:cubicBezTo>
                  <a:cubicBezTo>
                    <a:pt x="256" y="243"/>
                    <a:pt x="266" y="244"/>
                    <a:pt x="276" y="245"/>
                  </a:cubicBezTo>
                  <a:cubicBezTo>
                    <a:pt x="273" y="224"/>
                    <a:pt x="268" y="182"/>
                    <a:pt x="270" y="136"/>
                  </a:cubicBezTo>
                  <a:cubicBezTo>
                    <a:pt x="271" y="113"/>
                    <a:pt x="273" y="89"/>
                    <a:pt x="279" y="69"/>
                  </a:cubicBezTo>
                  <a:cubicBezTo>
                    <a:pt x="280" y="60"/>
                    <a:pt x="282" y="51"/>
                    <a:pt x="285" y="43"/>
                  </a:cubicBezTo>
                  <a:cubicBezTo>
                    <a:pt x="295" y="9"/>
                    <a:pt x="235" y="0"/>
                    <a:pt x="168" y="0"/>
                  </a:cubicBezTo>
                </a:path>
              </a:pathLst>
            </a:custGeom>
            <a:solidFill>
              <a:srgbClr val="0D5B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9" name="Freeform 226"/>
            <p:cNvSpPr>
              <a:spLocks/>
            </p:cNvSpPr>
            <p:nvPr/>
          </p:nvSpPr>
          <p:spPr bwMode="auto">
            <a:xfrm>
              <a:off x="2430463" y="9231313"/>
              <a:ext cx="152400" cy="61913"/>
            </a:xfrm>
            <a:custGeom>
              <a:avLst/>
              <a:gdLst>
                <a:gd name="T0" fmla="*/ 9 w 96"/>
                <a:gd name="T1" fmla="*/ 0 h 39"/>
                <a:gd name="T2" fmla="*/ 0 w 96"/>
                <a:gd name="T3" fmla="*/ 25 h 39"/>
                <a:gd name="T4" fmla="*/ 84 w 96"/>
                <a:gd name="T5" fmla="*/ 39 h 39"/>
                <a:gd name="T6" fmla="*/ 96 w 96"/>
                <a:gd name="T7" fmla="*/ 4 h 39"/>
                <a:gd name="T8" fmla="*/ 9 w 96"/>
                <a:gd name="T9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6" h="39">
                  <a:moveTo>
                    <a:pt x="9" y="0"/>
                  </a:moveTo>
                  <a:lnTo>
                    <a:pt x="0" y="25"/>
                  </a:lnTo>
                  <a:lnTo>
                    <a:pt x="84" y="39"/>
                  </a:lnTo>
                  <a:lnTo>
                    <a:pt x="96" y="4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FFD0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0" name="Freeform 227"/>
            <p:cNvSpPr>
              <a:spLocks/>
            </p:cNvSpPr>
            <p:nvPr/>
          </p:nvSpPr>
          <p:spPr bwMode="auto">
            <a:xfrm>
              <a:off x="8201025" y="9232901"/>
              <a:ext cx="858838" cy="444500"/>
            </a:xfrm>
            <a:custGeom>
              <a:avLst/>
              <a:gdLst>
                <a:gd name="T0" fmla="*/ 567 w 567"/>
                <a:gd name="T1" fmla="*/ 0 h 294"/>
                <a:gd name="T2" fmla="*/ 276 w 567"/>
                <a:gd name="T3" fmla="*/ 7 h 294"/>
                <a:gd name="T4" fmla="*/ 158 w 567"/>
                <a:gd name="T5" fmla="*/ 42 h 294"/>
                <a:gd name="T6" fmla="*/ 0 w 567"/>
                <a:gd name="T7" fmla="*/ 162 h 294"/>
                <a:gd name="T8" fmla="*/ 86 w 567"/>
                <a:gd name="T9" fmla="*/ 294 h 294"/>
                <a:gd name="T10" fmla="*/ 474 w 567"/>
                <a:gd name="T11" fmla="*/ 288 h 294"/>
                <a:gd name="T12" fmla="*/ 567 w 567"/>
                <a:gd name="T13" fmla="*/ 0 h 2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7" h="294">
                  <a:moveTo>
                    <a:pt x="567" y="0"/>
                  </a:moveTo>
                  <a:cubicBezTo>
                    <a:pt x="559" y="1"/>
                    <a:pt x="276" y="7"/>
                    <a:pt x="276" y="7"/>
                  </a:cubicBezTo>
                  <a:cubicBezTo>
                    <a:pt x="158" y="42"/>
                    <a:pt x="158" y="42"/>
                    <a:pt x="158" y="42"/>
                  </a:cubicBezTo>
                  <a:cubicBezTo>
                    <a:pt x="0" y="162"/>
                    <a:pt x="0" y="162"/>
                    <a:pt x="0" y="162"/>
                  </a:cubicBezTo>
                  <a:cubicBezTo>
                    <a:pt x="86" y="294"/>
                    <a:pt x="86" y="294"/>
                    <a:pt x="86" y="294"/>
                  </a:cubicBezTo>
                  <a:cubicBezTo>
                    <a:pt x="474" y="288"/>
                    <a:pt x="474" y="288"/>
                    <a:pt x="474" y="288"/>
                  </a:cubicBezTo>
                  <a:lnTo>
                    <a:pt x="567" y="0"/>
                  </a:lnTo>
                  <a:close/>
                </a:path>
              </a:pathLst>
            </a:custGeom>
            <a:solidFill>
              <a:srgbClr val="EEB2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1" name="Freeform 228"/>
            <p:cNvSpPr>
              <a:spLocks/>
            </p:cNvSpPr>
            <p:nvPr/>
          </p:nvSpPr>
          <p:spPr bwMode="auto">
            <a:xfrm>
              <a:off x="8205788" y="9043988"/>
              <a:ext cx="446088" cy="517525"/>
            </a:xfrm>
            <a:custGeom>
              <a:avLst/>
              <a:gdLst>
                <a:gd name="T0" fmla="*/ 174 w 281"/>
                <a:gd name="T1" fmla="*/ 0 h 326"/>
                <a:gd name="T2" fmla="*/ 267 w 281"/>
                <a:gd name="T3" fmla="*/ 134 h 326"/>
                <a:gd name="T4" fmla="*/ 281 w 281"/>
                <a:gd name="T5" fmla="*/ 240 h 326"/>
                <a:gd name="T6" fmla="*/ 145 w 281"/>
                <a:gd name="T7" fmla="*/ 326 h 326"/>
                <a:gd name="T8" fmla="*/ 92 w 281"/>
                <a:gd name="T9" fmla="*/ 280 h 326"/>
                <a:gd name="T10" fmla="*/ 0 w 281"/>
                <a:gd name="T11" fmla="*/ 107 h 326"/>
                <a:gd name="T12" fmla="*/ 174 w 281"/>
                <a:gd name="T13" fmla="*/ 0 h 3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1" h="326">
                  <a:moveTo>
                    <a:pt x="174" y="0"/>
                  </a:moveTo>
                  <a:lnTo>
                    <a:pt x="267" y="134"/>
                  </a:lnTo>
                  <a:lnTo>
                    <a:pt x="281" y="240"/>
                  </a:lnTo>
                  <a:lnTo>
                    <a:pt x="145" y="326"/>
                  </a:lnTo>
                  <a:lnTo>
                    <a:pt x="92" y="280"/>
                  </a:lnTo>
                  <a:lnTo>
                    <a:pt x="0" y="107"/>
                  </a:lnTo>
                  <a:lnTo>
                    <a:pt x="174" y="0"/>
                  </a:lnTo>
                  <a:close/>
                </a:path>
              </a:pathLst>
            </a:custGeom>
            <a:solidFill>
              <a:srgbClr val="EEB2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2" name="Freeform 229"/>
            <p:cNvSpPr>
              <a:spLocks/>
            </p:cNvSpPr>
            <p:nvPr/>
          </p:nvSpPr>
          <p:spPr bwMode="auto">
            <a:xfrm>
              <a:off x="7967663" y="9207501"/>
              <a:ext cx="1247775" cy="1538288"/>
            </a:xfrm>
            <a:custGeom>
              <a:avLst/>
              <a:gdLst>
                <a:gd name="T0" fmla="*/ 186 w 824"/>
                <a:gd name="T1" fmla="*/ 1015 h 1015"/>
                <a:gd name="T2" fmla="*/ 824 w 824"/>
                <a:gd name="T3" fmla="*/ 1015 h 1015"/>
                <a:gd name="T4" fmla="*/ 814 w 824"/>
                <a:gd name="T5" fmla="*/ 467 h 1015"/>
                <a:gd name="T6" fmla="*/ 720 w 824"/>
                <a:gd name="T7" fmla="*/ 0 h 1015"/>
                <a:gd name="T8" fmla="*/ 514 w 824"/>
                <a:gd name="T9" fmla="*/ 16 h 1015"/>
                <a:gd name="T10" fmla="*/ 444 w 824"/>
                <a:gd name="T11" fmla="*/ 103 h 1015"/>
                <a:gd name="T12" fmla="*/ 285 w 824"/>
                <a:gd name="T13" fmla="*/ 149 h 1015"/>
                <a:gd name="T14" fmla="*/ 188 w 824"/>
                <a:gd name="T15" fmla="*/ 144 h 1015"/>
                <a:gd name="T16" fmla="*/ 5 w 824"/>
                <a:gd name="T17" fmla="*/ 237 h 1015"/>
                <a:gd name="T18" fmla="*/ 199 w 824"/>
                <a:gd name="T19" fmla="*/ 975 h 1015"/>
                <a:gd name="T20" fmla="*/ 186 w 824"/>
                <a:gd name="T21" fmla="*/ 1015 h 10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24" h="1015">
                  <a:moveTo>
                    <a:pt x="186" y="1015"/>
                  </a:moveTo>
                  <a:cubicBezTo>
                    <a:pt x="824" y="1015"/>
                    <a:pt x="824" y="1015"/>
                    <a:pt x="824" y="1015"/>
                  </a:cubicBezTo>
                  <a:cubicBezTo>
                    <a:pt x="814" y="467"/>
                    <a:pt x="814" y="467"/>
                    <a:pt x="814" y="467"/>
                  </a:cubicBezTo>
                  <a:cubicBezTo>
                    <a:pt x="814" y="467"/>
                    <a:pt x="729" y="42"/>
                    <a:pt x="720" y="0"/>
                  </a:cubicBezTo>
                  <a:cubicBezTo>
                    <a:pt x="614" y="2"/>
                    <a:pt x="514" y="16"/>
                    <a:pt x="514" y="16"/>
                  </a:cubicBezTo>
                  <a:cubicBezTo>
                    <a:pt x="444" y="103"/>
                    <a:pt x="444" y="103"/>
                    <a:pt x="444" y="103"/>
                  </a:cubicBezTo>
                  <a:cubicBezTo>
                    <a:pt x="285" y="149"/>
                    <a:pt x="285" y="149"/>
                    <a:pt x="285" y="149"/>
                  </a:cubicBezTo>
                  <a:cubicBezTo>
                    <a:pt x="188" y="144"/>
                    <a:pt x="188" y="144"/>
                    <a:pt x="188" y="144"/>
                  </a:cubicBezTo>
                  <a:cubicBezTo>
                    <a:pt x="188" y="144"/>
                    <a:pt x="87" y="201"/>
                    <a:pt x="5" y="237"/>
                  </a:cubicBezTo>
                  <a:cubicBezTo>
                    <a:pt x="0" y="279"/>
                    <a:pt x="199" y="975"/>
                    <a:pt x="199" y="975"/>
                  </a:cubicBezTo>
                  <a:cubicBezTo>
                    <a:pt x="186" y="1015"/>
                    <a:pt x="186" y="1015"/>
                    <a:pt x="186" y="1015"/>
                  </a:cubicBezTo>
                </a:path>
              </a:pathLst>
            </a:custGeom>
            <a:solidFill>
              <a:srgbClr val="FC7C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3" name="Freeform 230"/>
            <p:cNvSpPr>
              <a:spLocks noEditPoints="1"/>
            </p:cNvSpPr>
            <p:nvPr/>
          </p:nvSpPr>
          <p:spPr bwMode="auto">
            <a:xfrm>
              <a:off x="9126538" y="9542463"/>
              <a:ext cx="73025" cy="373063"/>
            </a:xfrm>
            <a:custGeom>
              <a:avLst/>
              <a:gdLst>
                <a:gd name="T0" fmla="*/ 49 w 49"/>
                <a:gd name="T1" fmla="*/ 246 h 246"/>
                <a:gd name="T2" fmla="*/ 49 w 49"/>
                <a:gd name="T3" fmla="*/ 246 h 246"/>
                <a:gd name="T4" fmla="*/ 49 w 49"/>
                <a:gd name="T5" fmla="*/ 246 h 246"/>
                <a:gd name="T6" fmla="*/ 49 w 49"/>
                <a:gd name="T7" fmla="*/ 246 h 246"/>
                <a:gd name="T8" fmla="*/ 49 w 49"/>
                <a:gd name="T9" fmla="*/ 246 h 246"/>
                <a:gd name="T10" fmla="*/ 49 w 49"/>
                <a:gd name="T11" fmla="*/ 246 h 246"/>
                <a:gd name="T12" fmla="*/ 0 w 49"/>
                <a:gd name="T13" fmla="*/ 0 h 246"/>
                <a:gd name="T14" fmla="*/ 0 w 49"/>
                <a:gd name="T15" fmla="*/ 0 h 246"/>
                <a:gd name="T16" fmla="*/ 0 w 49"/>
                <a:gd name="T17" fmla="*/ 3 h 246"/>
                <a:gd name="T18" fmla="*/ 0 w 49"/>
                <a:gd name="T19" fmla="*/ 0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9" h="246">
                  <a:moveTo>
                    <a:pt x="49" y="246"/>
                  </a:moveTo>
                  <a:cubicBezTo>
                    <a:pt x="49" y="246"/>
                    <a:pt x="49" y="246"/>
                    <a:pt x="49" y="246"/>
                  </a:cubicBezTo>
                  <a:cubicBezTo>
                    <a:pt x="49" y="246"/>
                    <a:pt x="49" y="246"/>
                    <a:pt x="49" y="246"/>
                  </a:cubicBezTo>
                  <a:moveTo>
                    <a:pt x="49" y="246"/>
                  </a:moveTo>
                  <a:cubicBezTo>
                    <a:pt x="49" y="246"/>
                    <a:pt x="49" y="246"/>
                    <a:pt x="49" y="246"/>
                  </a:cubicBezTo>
                  <a:cubicBezTo>
                    <a:pt x="49" y="246"/>
                    <a:pt x="49" y="246"/>
                    <a:pt x="49" y="246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2"/>
                    <a:pt x="0" y="3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4" name="Freeform 231"/>
            <p:cNvSpPr>
              <a:spLocks/>
            </p:cNvSpPr>
            <p:nvPr/>
          </p:nvSpPr>
          <p:spPr bwMode="auto">
            <a:xfrm>
              <a:off x="8842375" y="9542463"/>
              <a:ext cx="357188" cy="525463"/>
            </a:xfrm>
            <a:custGeom>
              <a:avLst/>
              <a:gdLst>
                <a:gd name="T0" fmla="*/ 187 w 236"/>
                <a:gd name="T1" fmla="*/ 0 h 346"/>
                <a:gd name="T2" fmla="*/ 17 w 236"/>
                <a:gd name="T3" fmla="*/ 182 h 346"/>
                <a:gd name="T4" fmla="*/ 0 w 236"/>
                <a:gd name="T5" fmla="*/ 273 h 346"/>
                <a:gd name="T6" fmla="*/ 106 w 236"/>
                <a:gd name="T7" fmla="*/ 294 h 346"/>
                <a:gd name="T8" fmla="*/ 106 w 236"/>
                <a:gd name="T9" fmla="*/ 294 h 346"/>
                <a:gd name="T10" fmla="*/ 236 w 236"/>
                <a:gd name="T11" fmla="*/ 346 h 346"/>
                <a:gd name="T12" fmla="*/ 236 w 236"/>
                <a:gd name="T13" fmla="*/ 246 h 346"/>
                <a:gd name="T14" fmla="*/ 236 w 236"/>
                <a:gd name="T15" fmla="*/ 246 h 346"/>
                <a:gd name="T16" fmla="*/ 236 w 236"/>
                <a:gd name="T17" fmla="*/ 246 h 346"/>
                <a:gd name="T18" fmla="*/ 236 w 236"/>
                <a:gd name="T19" fmla="*/ 246 h 346"/>
                <a:gd name="T20" fmla="*/ 236 w 236"/>
                <a:gd name="T21" fmla="*/ 246 h 346"/>
                <a:gd name="T22" fmla="*/ 187 w 236"/>
                <a:gd name="T23" fmla="*/ 3 h 346"/>
                <a:gd name="T24" fmla="*/ 187 w 236"/>
                <a:gd name="T25" fmla="*/ 0 h 3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36" h="346">
                  <a:moveTo>
                    <a:pt x="187" y="0"/>
                  </a:moveTo>
                  <a:cubicBezTo>
                    <a:pt x="17" y="182"/>
                    <a:pt x="17" y="182"/>
                    <a:pt x="17" y="182"/>
                  </a:cubicBezTo>
                  <a:cubicBezTo>
                    <a:pt x="0" y="273"/>
                    <a:pt x="0" y="273"/>
                    <a:pt x="0" y="273"/>
                  </a:cubicBezTo>
                  <a:cubicBezTo>
                    <a:pt x="37" y="278"/>
                    <a:pt x="73" y="285"/>
                    <a:pt x="106" y="294"/>
                  </a:cubicBezTo>
                  <a:cubicBezTo>
                    <a:pt x="106" y="294"/>
                    <a:pt x="106" y="294"/>
                    <a:pt x="106" y="294"/>
                  </a:cubicBezTo>
                  <a:cubicBezTo>
                    <a:pt x="155" y="307"/>
                    <a:pt x="199" y="325"/>
                    <a:pt x="236" y="346"/>
                  </a:cubicBezTo>
                  <a:cubicBezTo>
                    <a:pt x="236" y="246"/>
                    <a:pt x="236" y="246"/>
                    <a:pt x="236" y="246"/>
                  </a:cubicBezTo>
                  <a:cubicBezTo>
                    <a:pt x="236" y="246"/>
                    <a:pt x="236" y="246"/>
                    <a:pt x="236" y="246"/>
                  </a:cubicBezTo>
                  <a:cubicBezTo>
                    <a:pt x="236" y="246"/>
                    <a:pt x="236" y="246"/>
                    <a:pt x="236" y="246"/>
                  </a:cubicBezTo>
                  <a:cubicBezTo>
                    <a:pt x="236" y="246"/>
                    <a:pt x="236" y="246"/>
                    <a:pt x="236" y="246"/>
                  </a:cubicBezTo>
                  <a:cubicBezTo>
                    <a:pt x="236" y="246"/>
                    <a:pt x="236" y="246"/>
                    <a:pt x="236" y="246"/>
                  </a:cubicBezTo>
                  <a:cubicBezTo>
                    <a:pt x="187" y="3"/>
                    <a:pt x="187" y="3"/>
                    <a:pt x="187" y="3"/>
                  </a:cubicBezTo>
                  <a:cubicBezTo>
                    <a:pt x="187" y="2"/>
                    <a:pt x="187" y="1"/>
                    <a:pt x="187" y="0"/>
                  </a:cubicBezTo>
                </a:path>
              </a:pathLst>
            </a:custGeom>
            <a:solidFill>
              <a:srgbClr val="E26F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5" name="Freeform 232"/>
            <p:cNvSpPr>
              <a:spLocks/>
            </p:cNvSpPr>
            <p:nvPr/>
          </p:nvSpPr>
          <p:spPr bwMode="auto">
            <a:xfrm>
              <a:off x="7880350" y="9567863"/>
              <a:ext cx="265113" cy="1030288"/>
            </a:xfrm>
            <a:custGeom>
              <a:avLst/>
              <a:gdLst>
                <a:gd name="T0" fmla="*/ 60 w 167"/>
                <a:gd name="T1" fmla="*/ 0 h 649"/>
                <a:gd name="T2" fmla="*/ 0 w 167"/>
                <a:gd name="T3" fmla="*/ 599 h 649"/>
                <a:gd name="T4" fmla="*/ 167 w 167"/>
                <a:gd name="T5" fmla="*/ 649 h 649"/>
                <a:gd name="T6" fmla="*/ 160 w 167"/>
                <a:gd name="T7" fmla="*/ 525 h 649"/>
                <a:gd name="T8" fmla="*/ 147 w 167"/>
                <a:gd name="T9" fmla="*/ 346 h 649"/>
                <a:gd name="T10" fmla="*/ 60 w 167"/>
                <a:gd name="T11" fmla="*/ 0 h 6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7" h="649">
                  <a:moveTo>
                    <a:pt x="60" y="0"/>
                  </a:moveTo>
                  <a:lnTo>
                    <a:pt x="0" y="599"/>
                  </a:lnTo>
                  <a:lnTo>
                    <a:pt x="167" y="649"/>
                  </a:lnTo>
                  <a:lnTo>
                    <a:pt x="160" y="525"/>
                  </a:lnTo>
                  <a:lnTo>
                    <a:pt x="147" y="346"/>
                  </a:lnTo>
                  <a:lnTo>
                    <a:pt x="60" y="0"/>
                  </a:lnTo>
                  <a:close/>
                </a:path>
              </a:pathLst>
            </a:custGeom>
            <a:solidFill>
              <a:srgbClr val="FC7C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6" name="Freeform 233"/>
            <p:cNvSpPr>
              <a:spLocks/>
            </p:cNvSpPr>
            <p:nvPr/>
          </p:nvSpPr>
          <p:spPr bwMode="auto">
            <a:xfrm>
              <a:off x="8999538" y="9177338"/>
              <a:ext cx="134938" cy="390525"/>
            </a:xfrm>
            <a:custGeom>
              <a:avLst/>
              <a:gdLst>
                <a:gd name="T0" fmla="*/ 50 w 85"/>
                <a:gd name="T1" fmla="*/ 0 h 246"/>
                <a:gd name="T2" fmla="*/ 85 w 85"/>
                <a:gd name="T3" fmla="*/ 246 h 246"/>
                <a:gd name="T4" fmla="*/ 48 w 85"/>
                <a:gd name="T5" fmla="*/ 147 h 246"/>
                <a:gd name="T6" fmla="*/ 0 w 85"/>
                <a:gd name="T7" fmla="*/ 17 h 246"/>
                <a:gd name="T8" fmla="*/ 50 w 85"/>
                <a:gd name="T9" fmla="*/ 0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" h="246">
                  <a:moveTo>
                    <a:pt x="50" y="0"/>
                  </a:moveTo>
                  <a:lnTo>
                    <a:pt x="85" y="246"/>
                  </a:lnTo>
                  <a:lnTo>
                    <a:pt x="48" y="147"/>
                  </a:lnTo>
                  <a:lnTo>
                    <a:pt x="0" y="17"/>
                  </a:lnTo>
                  <a:lnTo>
                    <a:pt x="5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7" name="Freeform 234"/>
            <p:cNvSpPr>
              <a:spLocks/>
            </p:cNvSpPr>
            <p:nvPr/>
          </p:nvSpPr>
          <p:spPr bwMode="auto">
            <a:xfrm>
              <a:off x="8218488" y="9224963"/>
              <a:ext cx="571500" cy="230188"/>
            </a:xfrm>
            <a:custGeom>
              <a:avLst/>
              <a:gdLst>
                <a:gd name="T0" fmla="*/ 324 w 360"/>
                <a:gd name="T1" fmla="*/ 0 h 145"/>
                <a:gd name="T2" fmla="*/ 256 w 360"/>
                <a:gd name="T3" fmla="*/ 72 h 145"/>
                <a:gd name="T4" fmla="*/ 127 w 360"/>
                <a:gd name="T5" fmla="*/ 118 h 145"/>
                <a:gd name="T6" fmla="*/ 30 w 360"/>
                <a:gd name="T7" fmla="*/ 116 h 145"/>
                <a:gd name="T8" fmla="*/ 0 w 360"/>
                <a:gd name="T9" fmla="*/ 139 h 145"/>
                <a:gd name="T10" fmla="*/ 116 w 360"/>
                <a:gd name="T11" fmla="*/ 145 h 145"/>
                <a:gd name="T12" fmla="*/ 277 w 360"/>
                <a:gd name="T13" fmla="*/ 93 h 145"/>
                <a:gd name="T14" fmla="*/ 360 w 360"/>
                <a:gd name="T15" fmla="*/ 1 h 145"/>
                <a:gd name="T16" fmla="*/ 324 w 360"/>
                <a:gd name="T17" fmla="*/ 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60" h="145">
                  <a:moveTo>
                    <a:pt x="324" y="0"/>
                  </a:moveTo>
                  <a:lnTo>
                    <a:pt x="256" y="72"/>
                  </a:lnTo>
                  <a:lnTo>
                    <a:pt x="127" y="118"/>
                  </a:lnTo>
                  <a:lnTo>
                    <a:pt x="30" y="116"/>
                  </a:lnTo>
                  <a:lnTo>
                    <a:pt x="0" y="139"/>
                  </a:lnTo>
                  <a:lnTo>
                    <a:pt x="116" y="145"/>
                  </a:lnTo>
                  <a:lnTo>
                    <a:pt x="277" y="93"/>
                  </a:lnTo>
                  <a:lnTo>
                    <a:pt x="360" y="1"/>
                  </a:lnTo>
                  <a:lnTo>
                    <a:pt x="324" y="0"/>
                  </a:lnTo>
                  <a:close/>
                </a:path>
              </a:pathLst>
            </a:custGeom>
            <a:solidFill>
              <a:srgbClr val="CCDB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8" name="Freeform 235"/>
            <p:cNvSpPr>
              <a:spLocks/>
            </p:cNvSpPr>
            <p:nvPr/>
          </p:nvSpPr>
          <p:spPr bwMode="auto">
            <a:xfrm>
              <a:off x="8407400" y="8529638"/>
              <a:ext cx="33338" cy="123825"/>
            </a:xfrm>
            <a:custGeom>
              <a:avLst/>
              <a:gdLst>
                <a:gd name="T0" fmla="*/ 21 w 21"/>
                <a:gd name="T1" fmla="*/ 9 h 78"/>
                <a:gd name="T2" fmla="*/ 12 w 21"/>
                <a:gd name="T3" fmla="*/ 78 h 78"/>
                <a:gd name="T4" fmla="*/ 0 w 21"/>
                <a:gd name="T5" fmla="*/ 0 h 78"/>
                <a:gd name="T6" fmla="*/ 21 w 21"/>
                <a:gd name="T7" fmla="*/ 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78">
                  <a:moveTo>
                    <a:pt x="21" y="9"/>
                  </a:moveTo>
                  <a:lnTo>
                    <a:pt x="12" y="78"/>
                  </a:lnTo>
                  <a:lnTo>
                    <a:pt x="0" y="0"/>
                  </a:lnTo>
                  <a:lnTo>
                    <a:pt x="21" y="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9" name="Freeform 236"/>
            <p:cNvSpPr>
              <a:spLocks/>
            </p:cNvSpPr>
            <p:nvPr/>
          </p:nvSpPr>
          <p:spPr bwMode="auto">
            <a:xfrm>
              <a:off x="7850188" y="8370888"/>
              <a:ext cx="728663" cy="938213"/>
            </a:xfrm>
            <a:custGeom>
              <a:avLst/>
              <a:gdLst>
                <a:gd name="T0" fmla="*/ 0 w 481"/>
                <a:gd name="T1" fmla="*/ 266 h 620"/>
                <a:gd name="T2" fmla="*/ 21 w 481"/>
                <a:gd name="T3" fmla="*/ 364 h 620"/>
                <a:gd name="T4" fmla="*/ 36 w 481"/>
                <a:gd name="T5" fmla="*/ 411 h 620"/>
                <a:gd name="T6" fmla="*/ 23 w 481"/>
                <a:gd name="T7" fmla="*/ 484 h 620"/>
                <a:gd name="T8" fmla="*/ 60 w 481"/>
                <a:gd name="T9" fmla="*/ 495 h 620"/>
                <a:gd name="T10" fmla="*/ 122 w 481"/>
                <a:gd name="T11" fmla="*/ 620 h 620"/>
                <a:gd name="T12" fmla="*/ 257 w 481"/>
                <a:gd name="T13" fmla="*/ 580 h 620"/>
                <a:gd name="T14" fmla="*/ 416 w 481"/>
                <a:gd name="T15" fmla="*/ 481 h 620"/>
                <a:gd name="T16" fmla="*/ 369 w 481"/>
                <a:gd name="T17" fmla="*/ 107 h 620"/>
                <a:gd name="T18" fmla="*/ 0 w 481"/>
                <a:gd name="T19" fmla="*/ 266 h 6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81" h="620">
                  <a:moveTo>
                    <a:pt x="0" y="266"/>
                  </a:moveTo>
                  <a:cubicBezTo>
                    <a:pt x="21" y="364"/>
                    <a:pt x="21" y="364"/>
                    <a:pt x="21" y="364"/>
                  </a:cubicBezTo>
                  <a:cubicBezTo>
                    <a:pt x="36" y="411"/>
                    <a:pt x="36" y="411"/>
                    <a:pt x="36" y="411"/>
                  </a:cubicBezTo>
                  <a:cubicBezTo>
                    <a:pt x="23" y="484"/>
                    <a:pt x="23" y="484"/>
                    <a:pt x="23" y="484"/>
                  </a:cubicBezTo>
                  <a:cubicBezTo>
                    <a:pt x="60" y="495"/>
                    <a:pt x="60" y="495"/>
                    <a:pt x="60" y="495"/>
                  </a:cubicBezTo>
                  <a:cubicBezTo>
                    <a:pt x="122" y="620"/>
                    <a:pt x="122" y="620"/>
                    <a:pt x="122" y="620"/>
                  </a:cubicBezTo>
                  <a:cubicBezTo>
                    <a:pt x="257" y="580"/>
                    <a:pt x="257" y="580"/>
                    <a:pt x="257" y="580"/>
                  </a:cubicBezTo>
                  <a:cubicBezTo>
                    <a:pt x="257" y="580"/>
                    <a:pt x="389" y="565"/>
                    <a:pt x="416" y="481"/>
                  </a:cubicBezTo>
                  <a:cubicBezTo>
                    <a:pt x="462" y="332"/>
                    <a:pt x="481" y="191"/>
                    <a:pt x="369" y="107"/>
                  </a:cubicBezTo>
                  <a:cubicBezTo>
                    <a:pt x="225" y="0"/>
                    <a:pt x="0" y="190"/>
                    <a:pt x="0" y="266"/>
                  </a:cubicBezTo>
                  <a:close/>
                </a:path>
              </a:pathLst>
            </a:custGeom>
            <a:solidFill>
              <a:srgbClr val="EEB2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0" name="Freeform 237"/>
            <p:cNvSpPr>
              <a:spLocks/>
            </p:cNvSpPr>
            <p:nvPr/>
          </p:nvSpPr>
          <p:spPr bwMode="auto">
            <a:xfrm>
              <a:off x="7789863" y="8345488"/>
              <a:ext cx="801688" cy="855663"/>
            </a:xfrm>
            <a:custGeom>
              <a:avLst/>
              <a:gdLst>
                <a:gd name="T0" fmla="*/ 158 w 530"/>
                <a:gd name="T1" fmla="*/ 383 h 565"/>
                <a:gd name="T2" fmla="*/ 116 w 530"/>
                <a:gd name="T3" fmla="*/ 288 h 565"/>
                <a:gd name="T4" fmla="*/ 0 w 530"/>
                <a:gd name="T5" fmla="*/ 284 h 565"/>
                <a:gd name="T6" fmla="*/ 355 w 530"/>
                <a:gd name="T7" fmla="*/ 73 h 565"/>
                <a:gd name="T8" fmla="*/ 530 w 530"/>
                <a:gd name="T9" fmla="*/ 237 h 565"/>
                <a:gd name="T10" fmla="*/ 506 w 530"/>
                <a:gd name="T11" fmla="*/ 489 h 565"/>
                <a:gd name="T12" fmla="*/ 373 w 530"/>
                <a:gd name="T13" fmla="*/ 565 h 565"/>
                <a:gd name="T14" fmla="*/ 243 w 530"/>
                <a:gd name="T15" fmla="*/ 381 h 565"/>
                <a:gd name="T16" fmla="*/ 224 w 530"/>
                <a:gd name="T17" fmla="*/ 415 h 565"/>
                <a:gd name="T18" fmla="*/ 211 w 530"/>
                <a:gd name="T19" fmla="*/ 456 h 565"/>
                <a:gd name="T20" fmla="*/ 158 w 530"/>
                <a:gd name="T21" fmla="*/ 383 h 5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30" h="565">
                  <a:moveTo>
                    <a:pt x="158" y="383"/>
                  </a:moveTo>
                  <a:cubicBezTo>
                    <a:pt x="116" y="288"/>
                    <a:pt x="116" y="288"/>
                    <a:pt x="116" y="288"/>
                  </a:cubicBezTo>
                  <a:cubicBezTo>
                    <a:pt x="0" y="284"/>
                    <a:pt x="0" y="284"/>
                    <a:pt x="0" y="284"/>
                  </a:cubicBezTo>
                  <a:cubicBezTo>
                    <a:pt x="79" y="0"/>
                    <a:pt x="328" y="69"/>
                    <a:pt x="355" y="73"/>
                  </a:cubicBezTo>
                  <a:cubicBezTo>
                    <a:pt x="436" y="85"/>
                    <a:pt x="496" y="190"/>
                    <a:pt x="530" y="237"/>
                  </a:cubicBezTo>
                  <a:cubicBezTo>
                    <a:pt x="510" y="257"/>
                    <a:pt x="506" y="489"/>
                    <a:pt x="506" y="489"/>
                  </a:cubicBezTo>
                  <a:cubicBezTo>
                    <a:pt x="373" y="565"/>
                    <a:pt x="373" y="565"/>
                    <a:pt x="373" y="565"/>
                  </a:cubicBezTo>
                  <a:cubicBezTo>
                    <a:pt x="373" y="565"/>
                    <a:pt x="309" y="356"/>
                    <a:pt x="243" y="381"/>
                  </a:cubicBezTo>
                  <a:cubicBezTo>
                    <a:pt x="232" y="385"/>
                    <a:pt x="224" y="415"/>
                    <a:pt x="224" y="415"/>
                  </a:cubicBezTo>
                  <a:cubicBezTo>
                    <a:pt x="211" y="456"/>
                    <a:pt x="211" y="456"/>
                    <a:pt x="211" y="456"/>
                  </a:cubicBezTo>
                  <a:lnTo>
                    <a:pt x="158" y="383"/>
                  </a:lnTo>
                  <a:close/>
                </a:path>
              </a:pathLst>
            </a:custGeom>
            <a:solidFill>
              <a:srgbClr val="00BC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1" name="Freeform 238"/>
            <p:cNvSpPr>
              <a:spLocks/>
            </p:cNvSpPr>
            <p:nvPr/>
          </p:nvSpPr>
          <p:spPr bwMode="auto">
            <a:xfrm>
              <a:off x="6740525" y="9275763"/>
              <a:ext cx="715963" cy="719138"/>
            </a:xfrm>
            <a:custGeom>
              <a:avLst/>
              <a:gdLst>
                <a:gd name="T0" fmla="*/ 2 w 473"/>
                <a:gd name="T1" fmla="*/ 245 h 474"/>
                <a:gd name="T2" fmla="*/ 107 w 473"/>
                <a:gd name="T3" fmla="*/ 220 h 474"/>
                <a:gd name="T4" fmla="*/ 149 w 473"/>
                <a:gd name="T5" fmla="*/ 0 h 474"/>
                <a:gd name="T6" fmla="*/ 236 w 473"/>
                <a:gd name="T7" fmla="*/ 4 h 474"/>
                <a:gd name="T8" fmla="*/ 322 w 473"/>
                <a:gd name="T9" fmla="*/ 0 h 474"/>
                <a:gd name="T10" fmla="*/ 366 w 473"/>
                <a:gd name="T11" fmla="*/ 242 h 474"/>
                <a:gd name="T12" fmla="*/ 471 w 473"/>
                <a:gd name="T13" fmla="*/ 267 h 474"/>
                <a:gd name="T14" fmla="*/ 236 w 473"/>
                <a:gd name="T15" fmla="*/ 474 h 474"/>
                <a:gd name="T16" fmla="*/ 236 w 473"/>
                <a:gd name="T17" fmla="*/ 474 h 474"/>
                <a:gd name="T18" fmla="*/ 236 w 473"/>
                <a:gd name="T19" fmla="*/ 474 h 474"/>
                <a:gd name="T20" fmla="*/ 235 w 473"/>
                <a:gd name="T21" fmla="*/ 474 h 474"/>
                <a:gd name="T22" fmla="*/ 235 w 473"/>
                <a:gd name="T23" fmla="*/ 474 h 474"/>
                <a:gd name="T24" fmla="*/ 2 w 473"/>
                <a:gd name="T25" fmla="*/ 245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73" h="474">
                  <a:moveTo>
                    <a:pt x="2" y="245"/>
                  </a:moveTo>
                  <a:cubicBezTo>
                    <a:pt x="61" y="229"/>
                    <a:pt x="99" y="222"/>
                    <a:pt x="107" y="220"/>
                  </a:cubicBezTo>
                  <a:cubicBezTo>
                    <a:pt x="156" y="209"/>
                    <a:pt x="149" y="0"/>
                    <a:pt x="149" y="0"/>
                  </a:cubicBezTo>
                  <a:cubicBezTo>
                    <a:pt x="236" y="4"/>
                    <a:pt x="236" y="4"/>
                    <a:pt x="236" y="4"/>
                  </a:cubicBezTo>
                  <a:cubicBezTo>
                    <a:pt x="322" y="0"/>
                    <a:pt x="322" y="0"/>
                    <a:pt x="322" y="0"/>
                  </a:cubicBezTo>
                  <a:cubicBezTo>
                    <a:pt x="322" y="0"/>
                    <a:pt x="317" y="231"/>
                    <a:pt x="366" y="242"/>
                  </a:cubicBezTo>
                  <a:cubicBezTo>
                    <a:pt x="373" y="244"/>
                    <a:pt x="412" y="251"/>
                    <a:pt x="471" y="267"/>
                  </a:cubicBezTo>
                  <a:cubicBezTo>
                    <a:pt x="473" y="321"/>
                    <a:pt x="269" y="469"/>
                    <a:pt x="236" y="474"/>
                  </a:cubicBezTo>
                  <a:cubicBezTo>
                    <a:pt x="236" y="474"/>
                    <a:pt x="236" y="474"/>
                    <a:pt x="236" y="474"/>
                  </a:cubicBezTo>
                  <a:cubicBezTo>
                    <a:pt x="236" y="474"/>
                    <a:pt x="236" y="474"/>
                    <a:pt x="236" y="474"/>
                  </a:cubicBezTo>
                  <a:cubicBezTo>
                    <a:pt x="235" y="474"/>
                    <a:pt x="235" y="474"/>
                    <a:pt x="235" y="474"/>
                  </a:cubicBezTo>
                  <a:cubicBezTo>
                    <a:pt x="235" y="474"/>
                    <a:pt x="235" y="474"/>
                    <a:pt x="235" y="474"/>
                  </a:cubicBezTo>
                  <a:cubicBezTo>
                    <a:pt x="203" y="469"/>
                    <a:pt x="0" y="299"/>
                    <a:pt x="2" y="245"/>
                  </a:cubicBezTo>
                  <a:close/>
                </a:path>
              </a:pathLst>
            </a:custGeom>
            <a:solidFill>
              <a:srgbClr val="FFC6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2" name="Freeform 239"/>
            <p:cNvSpPr>
              <a:spLocks/>
            </p:cNvSpPr>
            <p:nvPr/>
          </p:nvSpPr>
          <p:spPr bwMode="auto">
            <a:xfrm>
              <a:off x="6915150" y="8777288"/>
              <a:ext cx="503238" cy="739775"/>
            </a:xfrm>
            <a:custGeom>
              <a:avLst/>
              <a:gdLst>
                <a:gd name="T0" fmla="*/ 5 w 333"/>
                <a:gd name="T1" fmla="*/ 194 h 488"/>
                <a:gd name="T2" fmla="*/ 181 w 333"/>
                <a:gd name="T3" fmla="*/ 8 h 488"/>
                <a:gd name="T4" fmla="*/ 324 w 333"/>
                <a:gd name="T5" fmla="*/ 220 h 488"/>
                <a:gd name="T6" fmla="*/ 292 w 333"/>
                <a:gd name="T7" fmla="*/ 367 h 488"/>
                <a:gd name="T8" fmla="*/ 142 w 333"/>
                <a:gd name="T9" fmla="*/ 484 h 488"/>
                <a:gd name="T10" fmla="*/ 13 w 333"/>
                <a:gd name="T11" fmla="*/ 345 h 488"/>
                <a:gd name="T12" fmla="*/ 5 w 333"/>
                <a:gd name="T13" fmla="*/ 194 h 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3" h="488">
                  <a:moveTo>
                    <a:pt x="5" y="194"/>
                  </a:moveTo>
                  <a:cubicBezTo>
                    <a:pt x="14" y="84"/>
                    <a:pt x="93" y="0"/>
                    <a:pt x="181" y="8"/>
                  </a:cubicBezTo>
                  <a:cubicBezTo>
                    <a:pt x="268" y="15"/>
                    <a:pt x="333" y="110"/>
                    <a:pt x="324" y="220"/>
                  </a:cubicBezTo>
                  <a:cubicBezTo>
                    <a:pt x="318" y="284"/>
                    <a:pt x="309" y="333"/>
                    <a:pt x="292" y="367"/>
                  </a:cubicBezTo>
                  <a:cubicBezTo>
                    <a:pt x="275" y="401"/>
                    <a:pt x="186" y="488"/>
                    <a:pt x="142" y="484"/>
                  </a:cubicBezTo>
                  <a:cubicBezTo>
                    <a:pt x="90" y="480"/>
                    <a:pt x="25" y="375"/>
                    <a:pt x="13" y="345"/>
                  </a:cubicBezTo>
                  <a:cubicBezTo>
                    <a:pt x="2" y="314"/>
                    <a:pt x="0" y="263"/>
                    <a:pt x="5" y="194"/>
                  </a:cubicBezTo>
                  <a:close/>
                </a:path>
              </a:pathLst>
            </a:custGeom>
            <a:solidFill>
              <a:srgbClr val="FFC6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3" name="Freeform 240"/>
            <p:cNvSpPr>
              <a:spLocks/>
            </p:cNvSpPr>
            <p:nvPr/>
          </p:nvSpPr>
          <p:spPr bwMode="auto">
            <a:xfrm>
              <a:off x="6624638" y="9593263"/>
              <a:ext cx="933450" cy="1152525"/>
            </a:xfrm>
            <a:custGeom>
              <a:avLst/>
              <a:gdLst>
                <a:gd name="T0" fmla="*/ 71 w 617"/>
                <a:gd name="T1" fmla="*/ 389 h 761"/>
                <a:gd name="T2" fmla="*/ 108 w 617"/>
                <a:gd name="T3" fmla="*/ 648 h 761"/>
                <a:gd name="T4" fmla="*/ 58 w 617"/>
                <a:gd name="T5" fmla="*/ 761 h 761"/>
                <a:gd name="T6" fmla="*/ 490 w 617"/>
                <a:gd name="T7" fmla="*/ 761 h 761"/>
                <a:gd name="T8" fmla="*/ 467 w 617"/>
                <a:gd name="T9" fmla="*/ 666 h 761"/>
                <a:gd name="T10" fmla="*/ 565 w 617"/>
                <a:gd name="T11" fmla="*/ 366 h 761"/>
                <a:gd name="T12" fmla="*/ 583 w 617"/>
                <a:gd name="T13" fmla="*/ 278 h 761"/>
                <a:gd name="T14" fmla="*/ 617 w 617"/>
                <a:gd name="T15" fmla="*/ 83 h 761"/>
                <a:gd name="T16" fmla="*/ 479 w 617"/>
                <a:gd name="T17" fmla="*/ 33 h 761"/>
                <a:gd name="T18" fmla="*/ 301 w 617"/>
                <a:gd name="T19" fmla="*/ 54 h 761"/>
                <a:gd name="T20" fmla="*/ 166 w 617"/>
                <a:gd name="T21" fmla="*/ 0 h 761"/>
                <a:gd name="T22" fmla="*/ 0 w 617"/>
                <a:gd name="T23" fmla="*/ 23 h 761"/>
                <a:gd name="T24" fmla="*/ 65 w 617"/>
                <a:gd name="T25" fmla="*/ 252 h 761"/>
                <a:gd name="T26" fmla="*/ 71 w 617"/>
                <a:gd name="T27" fmla="*/ 389 h 7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17" h="761">
                  <a:moveTo>
                    <a:pt x="71" y="389"/>
                  </a:moveTo>
                  <a:cubicBezTo>
                    <a:pt x="108" y="648"/>
                    <a:pt x="108" y="648"/>
                    <a:pt x="108" y="648"/>
                  </a:cubicBezTo>
                  <a:cubicBezTo>
                    <a:pt x="58" y="761"/>
                    <a:pt x="58" y="761"/>
                    <a:pt x="58" y="761"/>
                  </a:cubicBezTo>
                  <a:cubicBezTo>
                    <a:pt x="490" y="761"/>
                    <a:pt x="490" y="761"/>
                    <a:pt x="490" y="761"/>
                  </a:cubicBezTo>
                  <a:cubicBezTo>
                    <a:pt x="467" y="666"/>
                    <a:pt x="467" y="666"/>
                    <a:pt x="467" y="666"/>
                  </a:cubicBezTo>
                  <a:cubicBezTo>
                    <a:pt x="565" y="366"/>
                    <a:pt x="565" y="366"/>
                    <a:pt x="565" y="366"/>
                  </a:cubicBezTo>
                  <a:cubicBezTo>
                    <a:pt x="583" y="278"/>
                    <a:pt x="583" y="278"/>
                    <a:pt x="583" y="278"/>
                  </a:cubicBezTo>
                  <a:cubicBezTo>
                    <a:pt x="617" y="83"/>
                    <a:pt x="617" y="83"/>
                    <a:pt x="617" y="83"/>
                  </a:cubicBezTo>
                  <a:cubicBezTo>
                    <a:pt x="479" y="33"/>
                    <a:pt x="479" y="33"/>
                    <a:pt x="479" y="33"/>
                  </a:cubicBezTo>
                  <a:cubicBezTo>
                    <a:pt x="479" y="33"/>
                    <a:pt x="408" y="59"/>
                    <a:pt x="301" y="54"/>
                  </a:cubicBezTo>
                  <a:cubicBezTo>
                    <a:pt x="193" y="49"/>
                    <a:pt x="166" y="0"/>
                    <a:pt x="166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65" y="252"/>
                    <a:pt x="65" y="252"/>
                    <a:pt x="65" y="252"/>
                  </a:cubicBezTo>
                  <a:cubicBezTo>
                    <a:pt x="71" y="389"/>
                    <a:pt x="71" y="389"/>
                    <a:pt x="71" y="389"/>
                  </a:cubicBezTo>
                </a:path>
              </a:pathLst>
            </a:custGeom>
            <a:solidFill>
              <a:srgbClr val="545A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4" name="Freeform 241"/>
            <p:cNvSpPr>
              <a:spLocks/>
            </p:cNvSpPr>
            <p:nvPr/>
          </p:nvSpPr>
          <p:spPr bwMode="auto">
            <a:xfrm>
              <a:off x="7527925" y="9715501"/>
              <a:ext cx="33338" cy="180975"/>
            </a:xfrm>
            <a:custGeom>
              <a:avLst/>
              <a:gdLst>
                <a:gd name="T0" fmla="*/ 21 w 21"/>
                <a:gd name="T1" fmla="*/ 0 h 114"/>
                <a:gd name="T2" fmla="*/ 18 w 21"/>
                <a:gd name="T3" fmla="*/ 2 h 114"/>
                <a:gd name="T4" fmla="*/ 19 w 21"/>
                <a:gd name="T5" fmla="*/ 2 h 114"/>
                <a:gd name="T6" fmla="*/ 0 w 21"/>
                <a:gd name="T7" fmla="*/ 114 h 114"/>
                <a:gd name="T8" fmla="*/ 21 w 21"/>
                <a:gd name="T9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114">
                  <a:moveTo>
                    <a:pt x="21" y="0"/>
                  </a:moveTo>
                  <a:lnTo>
                    <a:pt x="18" y="2"/>
                  </a:lnTo>
                  <a:lnTo>
                    <a:pt x="19" y="2"/>
                  </a:lnTo>
                  <a:lnTo>
                    <a:pt x="0" y="114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5" name="Freeform 242"/>
            <p:cNvSpPr>
              <a:spLocks/>
            </p:cNvSpPr>
            <p:nvPr/>
          </p:nvSpPr>
          <p:spPr bwMode="auto">
            <a:xfrm>
              <a:off x="7527925" y="9715501"/>
              <a:ext cx="33338" cy="180975"/>
            </a:xfrm>
            <a:custGeom>
              <a:avLst/>
              <a:gdLst>
                <a:gd name="T0" fmla="*/ 21 w 21"/>
                <a:gd name="T1" fmla="*/ 0 h 114"/>
                <a:gd name="T2" fmla="*/ 18 w 21"/>
                <a:gd name="T3" fmla="*/ 2 h 114"/>
                <a:gd name="T4" fmla="*/ 19 w 21"/>
                <a:gd name="T5" fmla="*/ 2 h 114"/>
                <a:gd name="T6" fmla="*/ 0 w 21"/>
                <a:gd name="T7" fmla="*/ 114 h 114"/>
                <a:gd name="T8" fmla="*/ 21 w 21"/>
                <a:gd name="T9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114">
                  <a:moveTo>
                    <a:pt x="21" y="0"/>
                  </a:moveTo>
                  <a:lnTo>
                    <a:pt x="18" y="2"/>
                  </a:lnTo>
                  <a:lnTo>
                    <a:pt x="19" y="2"/>
                  </a:lnTo>
                  <a:lnTo>
                    <a:pt x="0" y="114"/>
                  </a:lnTo>
                  <a:lnTo>
                    <a:pt x="2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6" name="Freeform 243"/>
            <p:cNvSpPr>
              <a:spLocks/>
            </p:cNvSpPr>
            <p:nvPr/>
          </p:nvSpPr>
          <p:spPr bwMode="auto">
            <a:xfrm>
              <a:off x="7248525" y="9718676"/>
              <a:ext cx="309563" cy="301625"/>
            </a:xfrm>
            <a:custGeom>
              <a:avLst/>
              <a:gdLst>
                <a:gd name="T0" fmla="*/ 204 w 205"/>
                <a:gd name="T1" fmla="*/ 0 h 199"/>
                <a:gd name="T2" fmla="*/ 0 w 205"/>
                <a:gd name="T3" fmla="*/ 158 h 199"/>
                <a:gd name="T4" fmla="*/ 103 w 205"/>
                <a:gd name="T5" fmla="*/ 178 h 199"/>
                <a:gd name="T6" fmla="*/ 103 w 205"/>
                <a:gd name="T7" fmla="*/ 178 h 199"/>
                <a:gd name="T8" fmla="*/ 167 w 205"/>
                <a:gd name="T9" fmla="*/ 199 h 199"/>
                <a:gd name="T10" fmla="*/ 171 w 205"/>
                <a:gd name="T11" fmla="*/ 187 h 199"/>
                <a:gd name="T12" fmla="*/ 185 w 205"/>
                <a:gd name="T13" fmla="*/ 117 h 199"/>
                <a:gd name="T14" fmla="*/ 205 w 205"/>
                <a:gd name="T15" fmla="*/ 0 h 199"/>
                <a:gd name="T16" fmla="*/ 204 w 205"/>
                <a:gd name="T17" fmla="*/ 0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5" h="199">
                  <a:moveTo>
                    <a:pt x="204" y="0"/>
                  </a:moveTo>
                  <a:cubicBezTo>
                    <a:pt x="0" y="158"/>
                    <a:pt x="0" y="158"/>
                    <a:pt x="0" y="158"/>
                  </a:cubicBezTo>
                  <a:cubicBezTo>
                    <a:pt x="36" y="162"/>
                    <a:pt x="71" y="169"/>
                    <a:pt x="103" y="178"/>
                  </a:cubicBezTo>
                  <a:cubicBezTo>
                    <a:pt x="103" y="178"/>
                    <a:pt x="103" y="178"/>
                    <a:pt x="103" y="178"/>
                  </a:cubicBezTo>
                  <a:cubicBezTo>
                    <a:pt x="126" y="184"/>
                    <a:pt x="147" y="191"/>
                    <a:pt x="167" y="199"/>
                  </a:cubicBezTo>
                  <a:cubicBezTo>
                    <a:pt x="169" y="195"/>
                    <a:pt x="170" y="191"/>
                    <a:pt x="171" y="187"/>
                  </a:cubicBezTo>
                  <a:cubicBezTo>
                    <a:pt x="185" y="117"/>
                    <a:pt x="185" y="117"/>
                    <a:pt x="185" y="117"/>
                  </a:cubicBezTo>
                  <a:cubicBezTo>
                    <a:pt x="205" y="0"/>
                    <a:pt x="205" y="0"/>
                    <a:pt x="205" y="0"/>
                  </a:cubicBezTo>
                  <a:cubicBezTo>
                    <a:pt x="204" y="0"/>
                    <a:pt x="204" y="0"/>
                    <a:pt x="204" y="0"/>
                  </a:cubicBezTo>
                </a:path>
              </a:pathLst>
            </a:custGeom>
            <a:solidFill>
              <a:srgbClr val="4B51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7" name="Freeform 244"/>
            <p:cNvSpPr>
              <a:spLocks/>
            </p:cNvSpPr>
            <p:nvPr/>
          </p:nvSpPr>
          <p:spPr bwMode="auto">
            <a:xfrm>
              <a:off x="4000500" y="9667876"/>
              <a:ext cx="214313" cy="320675"/>
            </a:xfrm>
            <a:custGeom>
              <a:avLst/>
              <a:gdLst>
                <a:gd name="T0" fmla="*/ 142 w 142"/>
                <a:gd name="T1" fmla="*/ 0 h 212"/>
                <a:gd name="T2" fmla="*/ 1 w 142"/>
                <a:gd name="T3" fmla="*/ 194 h 212"/>
                <a:gd name="T4" fmla="*/ 0 w 142"/>
                <a:gd name="T5" fmla="*/ 197 h 212"/>
                <a:gd name="T6" fmla="*/ 68 w 142"/>
                <a:gd name="T7" fmla="*/ 212 h 212"/>
                <a:gd name="T8" fmla="*/ 68 w 142"/>
                <a:gd name="T9" fmla="*/ 212 h 212"/>
                <a:gd name="T10" fmla="*/ 68 w 142"/>
                <a:gd name="T11" fmla="*/ 212 h 212"/>
                <a:gd name="T12" fmla="*/ 142 w 142"/>
                <a:gd name="T13" fmla="*/ 0 h 212"/>
                <a:gd name="T14" fmla="*/ 142 w 142"/>
                <a:gd name="T15" fmla="*/ 0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2" h="212">
                  <a:moveTo>
                    <a:pt x="142" y="0"/>
                  </a:moveTo>
                  <a:cubicBezTo>
                    <a:pt x="1" y="194"/>
                    <a:pt x="1" y="194"/>
                    <a:pt x="1" y="194"/>
                  </a:cubicBezTo>
                  <a:cubicBezTo>
                    <a:pt x="0" y="197"/>
                    <a:pt x="0" y="197"/>
                    <a:pt x="0" y="197"/>
                  </a:cubicBezTo>
                  <a:cubicBezTo>
                    <a:pt x="23" y="201"/>
                    <a:pt x="46" y="206"/>
                    <a:pt x="68" y="212"/>
                  </a:cubicBezTo>
                  <a:cubicBezTo>
                    <a:pt x="68" y="212"/>
                    <a:pt x="68" y="212"/>
                    <a:pt x="68" y="212"/>
                  </a:cubicBezTo>
                  <a:cubicBezTo>
                    <a:pt x="68" y="212"/>
                    <a:pt x="68" y="212"/>
                    <a:pt x="68" y="212"/>
                  </a:cubicBezTo>
                  <a:cubicBezTo>
                    <a:pt x="77" y="187"/>
                    <a:pt x="125" y="47"/>
                    <a:pt x="142" y="0"/>
                  </a:cubicBezTo>
                  <a:cubicBezTo>
                    <a:pt x="142" y="0"/>
                    <a:pt x="142" y="0"/>
                    <a:pt x="142" y="0"/>
                  </a:cubicBezTo>
                </a:path>
              </a:pathLst>
            </a:custGeom>
            <a:solidFill>
              <a:srgbClr val="D99C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8" name="Freeform 245"/>
            <p:cNvSpPr>
              <a:spLocks/>
            </p:cNvSpPr>
            <p:nvPr/>
          </p:nvSpPr>
          <p:spPr bwMode="auto">
            <a:xfrm>
              <a:off x="4102100" y="9667876"/>
              <a:ext cx="127000" cy="365125"/>
            </a:xfrm>
            <a:custGeom>
              <a:avLst/>
              <a:gdLst>
                <a:gd name="T0" fmla="*/ 74 w 83"/>
                <a:gd name="T1" fmla="*/ 0 h 241"/>
                <a:gd name="T2" fmla="*/ 74 w 83"/>
                <a:gd name="T3" fmla="*/ 0 h 241"/>
                <a:gd name="T4" fmla="*/ 0 w 83"/>
                <a:gd name="T5" fmla="*/ 212 h 241"/>
                <a:gd name="T6" fmla="*/ 83 w 83"/>
                <a:gd name="T7" fmla="*/ 241 h 241"/>
                <a:gd name="T8" fmla="*/ 74 w 83"/>
                <a:gd name="T9" fmla="*/ 0 h 241"/>
                <a:gd name="T10" fmla="*/ 74 w 83"/>
                <a:gd name="T11" fmla="*/ 0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3" h="241">
                  <a:moveTo>
                    <a:pt x="74" y="0"/>
                  </a:moveTo>
                  <a:cubicBezTo>
                    <a:pt x="74" y="0"/>
                    <a:pt x="74" y="0"/>
                    <a:pt x="74" y="0"/>
                  </a:cubicBezTo>
                  <a:cubicBezTo>
                    <a:pt x="57" y="47"/>
                    <a:pt x="9" y="187"/>
                    <a:pt x="0" y="212"/>
                  </a:cubicBezTo>
                  <a:cubicBezTo>
                    <a:pt x="29" y="220"/>
                    <a:pt x="57" y="230"/>
                    <a:pt x="83" y="241"/>
                  </a:cubicBezTo>
                  <a:cubicBezTo>
                    <a:pt x="74" y="0"/>
                    <a:pt x="74" y="0"/>
                    <a:pt x="74" y="0"/>
                  </a:cubicBezTo>
                  <a:cubicBezTo>
                    <a:pt x="74" y="0"/>
                    <a:pt x="74" y="0"/>
                    <a:pt x="74" y="0"/>
                  </a:cubicBezTo>
                </a:path>
              </a:pathLst>
            </a:custGeom>
            <a:solidFill>
              <a:srgbClr val="D99C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9" name="Freeform 246"/>
            <p:cNvSpPr>
              <a:spLocks/>
            </p:cNvSpPr>
            <p:nvPr/>
          </p:nvSpPr>
          <p:spPr bwMode="auto">
            <a:xfrm>
              <a:off x="6421438" y="9636126"/>
              <a:ext cx="530225" cy="962025"/>
            </a:xfrm>
            <a:custGeom>
              <a:avLst/>
              <a:gdLst>
                <a:gd name="T0" fmla="*/ 113 w 350"/>
                <a:gd name="T1" fmla="*/ 0 h 636"/>
                <a:gd name="T2" fmla="*/ 220 w 350"/>
                <a:gd name="T3" fmla="*/ 173 h 636"/>
                <a:gd name="T4" fmla="*/ 141 w 350"/>
                <a:gd name="T5" fmla="*/ 474 h 636"/>
                <a:gd name="T6" fmla="*/ 350 w 350"/>
                <a:gd name="T7" fmla="*/ 551 h 636"/>
                <a:gd name="T8" fmla="*/ 313 w 350"/>
                <a:gd name="T9" fmla="*/ 636 h 636"/>
                <a:gd name="T10" fmla="*/ 0 w 350"/>
                <a:gd name="T11" fmla="*/ 549 h 636"/>
                <a:gd name="T12" fmla="*/ 82 w 350"/>
                <a:gd name="T13" fmla="*/ 126 h 636"/>
                <a:gd name="T14" fmla="*/ 113 w 350"/>
                <a:gd name="T15" fmla="*/ 0 h 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50" h="636">
                  <a:moveTo>
                    <a:pt x="113" y="0"/>
                  </a:moveTo>
                  <a:cubicBezTo>
                    <a:pt x="122" y="28"/>
                    <a:pt x="167" y="46"/>
                    <a:pt x="220" y="173"/>
                  </a:cubicBezTo>
                  <a:cubicBezTo>
                    <a:pt x="141" y="474"/>
                    <a:pt x="141" y="474"/>
                    <a:pt x="141" y="474"/>
                  </a:cubicBezTo>
                  <a:cubicBezTo>
                    <a:pt x="350" y="551"/>
                    <a:pt x="350" y="551"/>
                    <a:pt x="350" y="551"/>
                  </a:cubicBezTo>
                  <a:cubicBezTo>
                    <a:pt x="313" y="636"/>
                    <a:pt x="313" y="636"/>
                    <a:pt x="313" y="636"/>
                  </a:cubicBezTo>
                  <a:cubicBezTo>
                    <a:pt x="0" y="549"/>
                    <a:pt x="0" y="549"/>
                    <a:pt x="0" y="549"/>
                  </a:cubicBezTo>
                  <a:cubicBezTo>
                    <a:pt x="82" y="126"/>
                    <a:pt x="82" y="126"/>
                    <a:pt x="82" y="126"/>
                  </a:cubicBezTo>
                  <a:cubicBezTo>
                    <a:pt x="82" y="126"/>
                    <a:pt x="94" y="79"/>
                    <a:pt x="113" y="0"/>
                  </a:cubicBezTo>
                  <a:close/>
                </a:path>
              </a:pathLst>
            </a:custGeom>
            <a:solidFill>
              <a:srgbClr val="545A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0" name="Freeform 247"/>
            <p:cNvSpPr>
              <a:spLocks/>
            </p:cNvSpPr>
            <p:nvPr/>
          </p:nvSpPr>
          <p:spPr bwMode="auto">
            <a:xfrm>
              <a:off x="7145338" y="9745663"/>
              <a:ext cx="649288" cy="939800"/>
            </a:xfrm>
            <a:custGeom>
              <a:avLst/>
              <a:gdLst>
                <a:gd name="T0" fmla="*/ 298 w 429"/>
                <a:gd name="T1" fmla="*/ 0 h 620"/>
                <a:gd name="T2" fmla="*/ 230 w 429"/>
                <a:gd name="T3" fmla="*/ 199 h 620"/>
                <a:gd name="T4" fmla="*/ 297 w 429"/>
                <a:gd name="T5" fmla="*/ 444 h 620"/>
                <a:gd name="T6" fmla="*/ 0 w 429"/>
                <a:gd name="T7" fmla="*/ 531 h 620"/>
                <a:gd name="T8" fmla="*/ 28 w 429"/>
                <a:gd name="T9" fmla="*/ 620 h 620"/>
                <a:gd name="T10" fmla="*/ 429 w 429"/>
                <a:gd name="T11" fmla="*/ 533 h 620"/>
                <a:gd name="T12" fmla="*/ 327 w 429"/>
                <a:gd name="T13" fmla="*/ 133 h 620"/>
                <a:gd name="T14" fmla="*/ 298 w 429"/>
                <a:gd name="T15" fmla="*/ 0 h 6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29" h="620">
                  <a:moveTo>
                    <a:pt x="298" y="0"/>
                  </a:moveTo>
                  <a:cubicBezTo>
                    <a:pt x="277" y="51"/>
                    <a:pt x="230" y="199"/>
                    <a:pt x="230" y="199"/>
                  </a:cubicBezTo>
                  <a:cubicBezTo>
                    <a:pt x="297" y="444"/>
                    <a:pt x="297" y="444"/>
                    <a:pt x="297" y="444"/>
                  </a:cubicBezTo>
                  <a:cubicBezTo>
                    <a:pt x="0" y="531"/>
                    <a:pt x="0" y="531"/>
                    <a:pt x="0" y="531"/>
                  </a:cubicBezTo>
                  <a:cubicBezTo>
                    <a:pt x="28" y="620"/>
                    <a:pt x="28" y="620"/>
                    <a:pt x="28" y="620"/>
                  </a:cubicBezTo>
                  <a:cubicBezTo>
                    <a:pt x="429" y="533"/>
                    <a:pt x="429" y="533"/>
                    <a:pt x="429" y="533"/>
                  </a:cubicBezTo>
                  <a:cubicBezTo>
                    <a:pt x="327" y="133"/>
                    <a:pt x="327" y="133"/>
                    <a:pt x="327" y="133"/>
                  </a:cubicBezTo>
                  <a:cubicBezTo>
                    <a:pt x="327" y="133"/>
                    <a:pt x="312" y="60"/>
                    <a:pt x="298" y="0"/>
                  </a:cubicBezTo>
                </a:path>
              </a:pathLst>
            </a:custGeom>
            <a:solidFill>
              <a:srgbClr val="545A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1" name="Freeform 248"/>
            <p:cNvSpPr>
              <a:spLocks/>
            </p:cNvSpPr>
            <p:nvPr/>
          </p:nvSpPr>
          <p:spPr bwMode="auto">
            <a:xfrm>
              <a:off x="7843838" y="8372476"/>
              <a:ext cx="406400" cy="241300"/>
            </a:xfrm>
            <a:custGeom>
              <a:avLst/>
              <a:gdLst>
                <a:gd name="T0" fmla="*/ 268 w 268"/>
                <a:gd name="T1" fmla="*/ 160 h 160"/>
                <a:gd name="T2" fmla="*/ 0 w 268"/>
                <a:gd name="T3" fmla="*/ 106 h 160"/>
                <a:gd name="T4" fmla="*/ 268 w 268"/>
                <a:gd name="T5" fmla="*/ 16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68" h="160">
                  <a:moveTo>
                    <a:pt x="268" y="160"/>
                  </a:moveTo>
                  <a:cubicBezTo>
                    <a:pt x="268" y="160"/>
                    <a:pt x="116" y="80"/>
                    <a:pt x="0" y="106"/>
                  </a:cubicBezTo>
                  <a:cubicBezTo>
                    <a:pt x="42" y="41"/>
                    <a:pt x="230" y="0"/>
                    <a:pt x="268" y="160"/>
                  </a:cubicBezTo>
                  <a:close/>
                </a:path>
              </a:pathLst>
            </a:custGeom>
            <a:solidFill>
              <a:srgbClr val="00BC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2" name="Freeform 249"/>
            <p:cNvSpPr>
              <a:spLocks/>
            </p:cNvSpPr>
            <p:nvPr/>
          </p:nvSpPr>
          <p:spPr bwMode="auto">
            <a:xfrm>
              <a:off x="8340725" y="8634413"/>
              <a:ext cx="284163" cy="412750"/>
            </a:xfrm>
            <a:custGeom>
              <a:avLst/>
              <a:gdLst>
                <a:gd name="T0" fmla="*/ 137 w 188"/>
                <a:gd name="T1" fmla="*/ 273 h 273"/>
                <a:gd name="T2" fmla="*/ 188 w 188"/>
                <a:gd name="T3" fmla="*/ 0 h 273"/>
                <a:gd name="T4" fmla="*/ 137 w 188"/>
                <a:gd name="T5" fmla="*/ 273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8" h="273">
                  <a:moveTo>
                    <a:pt x="137" y="273"/>
                  </a:moveTo>
                  <a:cubicBezTo>
                    <a:pt x="137" y="273"/>
                    <a:pt x="123" y="100"/>
                    <a:pt x="188" y="0"/>
                  </a:cubicBezTo>
                  <a:cubicBezTo>
                    <a:pt x="113" y="17"/>
                    <a:pt x="0" y="182"/>
                    <a:pt x="137" y="273"/>
                  </a:cubicBezTo>
                  <a:close/>
                </a:path>
              </a:pathLst>
            </a:custGeom>
            <a:solidFill>
              <a:srgbClr val="00BC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3" name="Freeform 250"/>
            <p:cNvSpPr>
              <a:spLocks/>
            </p:cNvSpPr>
            <p:nvPr/>
          </p:nvSpPr>
          <p:spPr bwMode="auto">
            <a:xfrm>
              <a:off x="7934325" y="8335963"/>
              <a:ext cx="661988" cy="425450"/>
            </a:xfrm>
            <a:custGeom>
              <a:avLst/>
              <a:gdLst>
                <a:gd name="T0" fmla="*/ 209 w 438"/>
                <a:gd name="T1" fmla="*/ 168 h 281"/>
                <a:gd name="T2" fmla="*/ 0 w 438"/>
                <a:gd name="T3" fmla="*/ 18 h 281"/>
                <a:gd name="T4" fmla="*/ 356 w 438"/>
                <a:gd name="T5" fmla="*/ 151 h 281"/>
                <a:gd name="T6" fmla="*/ 209 w 438"/>
                <a:gd name="T7" fmla="*/ 168 h 2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8" h="281">
                  <a:moveTo>
                    <a:pt x="209" y="168"/>
                  </a:moveTo>
                  <a:cubicBezTo>
                    <a:pt x="209" y="168"/>
                    <a:pt x="132" y="58"/>
                    <a:pt x="0" y="18"/>
                  </a:cubicBezTo>
                  <a:cubicBezTo>
                    <a:pt x="112" y="0"/>
                    <a:pt x="272" y="18"/>
                    <a:pt x="356" y="151"/>
                  </a:cubicBezTo>
                  <a:cubicBezTo>
                    <a:pt x="438" y="281"/>
                    <a:pt x="209" y="168"/>
                    <a:pt x="209" y="168"/>
                  </a:cubicBezTo>
                  <a:close/>
                </a:path>
              </a:pathLst>
            </a:custGeom>
            <a:solidFill>
              <a:srgbClr val="00BC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4" name="Freeform 251"/>
            <p:cNvSpPr>
              <a:spLocks/>
            </p:cNvSpPr>
            <p:nvPr/>
          </p:nvSpPr>
          <p:spPr bwMode="auto">
            <a:xfrm>
              <a:off x="6826250" y="9510713"/>
              <a:ext cx="533400" cy="180975"/>
            </a:xfrm>
            <a:custGeom>
              <a:avLst/>
              <a:gdLst>
                <a:gd name="T0" fmla="*/ 0 w 353"/>
                <a:gd name="T1" fmla="*/ 54 h 119"/>
                <a:gd name="T2" fmla="*/ 43 w 353"/>
                <a:gd name="T3" fmla="*/ 0 h 119"/>
                <a:gd name="T4" fmla="*/ 124 w 353"/>
                <a:gd name="T5" fmla="*/ 33 h 119"/>
                <a:gd name="T6" fmla="*/ 230 w 353"/>
                <a:gd name="T7" fmla="*/ 47 h 119"/>
                <a:gd name="T8" fmla="*/ 327 w 353"/>
                <a:gd name="T9" fmla="*/ 24 h 119"/>
                <a:gd name="T10" fmla="*/ 353 w 353"/>
                <a:gd name="T11" fmla="*/ 92 h 119"/>
                <a:gd name="T12" fmla="*/ 226 w 353"/>
                <a:gd name="T13" fmla="*/ 119 h 119"/>
                <a:gd name="T14" fmla="*/ 128 w 353"/>
                <a:gd name="T15" fmla="*/ 112 h 119"/>
                <a:gd name="T16" fmla="*/ 0 w 353"/>
                <a:gd name="T17" fmla="*/ 54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53" h="119">
                  <a:moveTo>
                    <a:pt x="0" y="54"/>
                  </a:moveTo>
                  <a:cubicBezTo>
                    <a:pt x="43" y="0"/>
                    <a:pt x="43" y="0"/>
                    <a:pt x="43" y="0"/>
                  </a:cubicBezTo>
                  <a:cubicBezTo>
                    <a:pt x="124" y="33"/>
                    <a:pt x="124" y="33"/>
                    <a:pt x="124" y="33"/>
                  </a:cubicBezTo>
                  <a:cubicBezTo>
                    <a:pt x="124" y="33"/>
                    <a:pt x="228" y="50"/>
                    <a:pt x="230" y="47"/>
                  </a:cubicBezTo>
                  <a:cubicBezTo>
                    <a:pt x="233" y="45"/>
                    <a:pt x="327" y="24"/>
                    <a:pt x="327" y="24"/>
                  </a:cubicBezTo>
                  <a:cubicBezTo>
                    <a:pt x="353" y="92"/>
                    <a:pt x="353" y="92"/>
                    <a:pt x="353" y="92"/>
                  </a:cubicBezTo>
                  <a:cubicBezTo>
                    <a:pt x="226" y="119"/>
                    <a:pt x="226" y="119"/>
                    <a:pt x="226" y="119"/>
                  </a:cubicBezTo>
                  <a:cubicBezTo>
                    <a:pt x="128" y="112"/>
                    <a:pt x="128" y="112"/>
                    <a:pt x="128" y="112"/>
                  </a:cubicBezTo>
                  <a:lnTo>
                    <a:pt x="0" y="54"/>
                  </a:lnTo>
                  <a:close/>
                </a:path>
              </a:pathLst>
            </a:custGeom>
            <a:solidFill>
              <a:srgbClr val="9DC0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5" name="Freeform 252"/>
            <p:cNvSpPr>
              <a:spLocks/>
            </p:cNvSpPr>
            <p:nvPr/>
          </p:nvSpPr>
          <p:spPr bwMode="auto">
            <a:xfrm>
              <a:off x="6589713" y="9621838"/>
              <a:ext cx="96838" cy="228600"/>
            </a:xfrm>
            <a:custGeom>
              <a:avLst/>
              <a:gdLst>
                <a:gd name="T0" fmla="*/ 0 w 61"/>
                <a:gd name="T1" fmla="*/ 7 h 144"/>
                <a:gd name="T2" fmla="*/ 61 w 61"/>
                <a:gd name="T3" fmla="*/ 144 h 144"/>
                <a:gd name="T4" fmla="*/ 29 w 61"/>
                <a:gd name="T5" fmla="*/ 0 h 144"/>
                <a:gd name="T6" fmla="*/ 0 w 61"/>
                <a:gd name="T7" fmla="*/ 7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1" h="144">
                  <a:moveTo>
                    <a:pt x="0" y="7"/>
                  </a:moveTo>
                  <a:lnTo>
                    <a:pt x="61" y="144"/>
                  </a:lnTo>
                  <a:lnTo>
                    <a:pt x="29" y="0"/>
                  </a:lnTo>
                  <a:lnTo>
                    <a:pt x="0" y="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6" name="Freeform 253"/>
            <p:cNvSpPr>
              <a:spLocks/>
            </p:cNvSpPr>
            <p:nvPr/>
          </p:nvSpPr>
          <p:spPr bwMode="auto">
            <a:xfrm>
              <a:off x="7507288" y="9718676"/>
              <a:ext cx="88900" cy="285750"/>
            </a:xfrm>
            <a:custGeom>
              <a:avLst/>
              <a:gdLst>
                <a:gd name="T0" fmla="*/ 56 w 56"/>
                <a:gd name="T1" fmla="*/ 17 h 180"/>
                <a:gd name="T2" fmla="*/ 0 w 56"/>
                <a:gd name="T3" fmla="*/ 180 h 180"/>
                <a:gd name="T4" fmla="*/ 32 w 56"/>
                <a:gd name="T5" fmla="*/ 0 h 180"/>
                <a:gd name="T6" fmla="*/ 56 w 56"/>
                <a:gd name="T7" fmla="*/ 17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6" h="180">
                  <a:moveTo>
                    <a:pt x="56" y="17"/>
                  </a:moveTo>
                  <a:lnTo>
                    <a:pt x="0" y="180"/>
                  </a:lnTo>
                  <a:lnTo>
                    <a:pt x="32" y="0"/>
                  </a:lnTo>
                  <a:lnTo>
                    <a:pt x="56" y="1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7" name="Freeform 254"/>
            <p:cNvSpPr>
              <a:spLocks/>
            </p:cNvSpPr>
            <p:nvPr/>
          </p:nvSpPr>
          <p:spPr bwMode="auto">
            <a:xfrm>
              <a:off x="2495550" y="9988551"/>
              <a:ext cx="244475" cy="109538"/>
            </a:xfrm>
            <a:custGeom>
              <a:avLst/>
              <a:gdLst>
                <a:gd name="T0" fmla="*/ 0 w 162"/>
                <a:gd name="T1" fmla="*/ 0 h 72"/>
                <a:gd name="T2" fmla="*/ 0 w 162"/>
                <a:gd name="T3" fmla="*/ 0 h 72"/>
                <a:gd name="T4" fmla="*/ 162 w 162"/>
                <a:gd name="T5" fmla="*/ 72 h 72"/>
                <a:gd name="T6" fmla="*/ 162 w 162"/>
                <a:gd name="T7" fmla="*/ 72 h 72"/>
                <a:gd name="T8" fmla="*/ 0 w 162"/>
                <a:gd name="T9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2" h="72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63" y="18"/>
                    <a:pt x="119" y="42"/>
                    <a:pt x="162" y="72"/>
                  </a:cubicBezTo>
                  <a:cubicBezTo>
                    <a:pt x="162" y="72"/>
                    <a:pt x="162" y="72"/>
                    <a:pt x="162" y="72"/>
                  </a:cubicBezTo>
                  <a:cubicBezTo>
                    <a:pt x="119" y="42"/>
                    <a:pt x="63" y="17"/>
                    <a:pt x="0" y="0"/>
                  </a:cubicBezTo>
                </a:path>
              </a:pathLst>
            </a:custGeom>
            <a:solidFill>
              <a:srgbClr val="86A3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8" name="Freeform 255"/>
            <p:cNvSpPr>
              <a:spLocks/>
            </p:cNvSpPr>
            <p:nvPr/>
          </p:nvSpPr>
          <p:spPr bwMode="auto">
            <a:xfrm>
              <a:off x="2740025" y="10098088"/>
              <a:ext cx="155575" cy="244475"/>
            </a:xfrm>
            <a:custGeom>
              <a:avLst/>
              <a:gdLst>
                <a:gd name="T0" fmla="*/ 0 w 102"/>
                <a:gd name="T1" fmla="*/ 0 h 162"/>
                <a:gd name="T2" fmla="*/ 0 w 102"/>
                <a:gd name="T3" fmla="*/ 0 h 162"/>
                <a:gd name="T4" fmla="*/ 102 w 102"/>
                <a:gd name="T5" fmla="*/ 162 h 162"/>
                <a:gd name="T6" fmla="*/ 102 w 102"/>
                <a:gd name="T7" fmla="*/ 161 h 162"/>
                <a:gd name="T8" fmla="*/ 0 w 102"/>
                <a:gd name="T9" fmla="*/ 0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2" h="162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64" y="45"/>
                    <a:pt x="102" y="101"/>
                    <a:pt x="102" y="162"/>
                  </a:cubicBezTo>
                  <a:cubicBezTo>
                    <a:pt x="102" y="162"/>
                    <a:pt x="102" y="161"/>
                    <a:pt x="102" y="161"/>
                  </a:cubicBezTo>
                  <a:cubicBezTo>
                    <a:pt x="102" y="101"/>
                    <a:pt x="64" y="44"/>
                    <a:pt x="0" y="0"/>
                  </a:cubicBezTo>
                </a:path>
              </a:pathLst>
            </a:custGeom>
            <a:solidFill>
              <a:srgbClr val="95B6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9" name="Freeform 256"/>
            <p:cNvSpPr>
              <a:spLocks/>
            </p:cNvSpPr>
            <p:nvPr/>
          </p:nvSpPr>
          <p:spPr bwMode="auto">
            <a:xfrm>
              <a:off x="2020888" y="9988551"/>
              <a:ext cx="874713" cy="757238"/>
            </a:xfrm>
            <a:custGeom>
              <a:avLst/>
              <a:gdLst>
                <a:gd name="T0" fmla="*/ 314 w 578"/>
                <a:gd name="T1" fmla="*/ 0 h 500"/>
                <a:gd name="T2" fmla="*/ 123 w 578"/>
                <a:gd name="T3" fmla="*/ 420 h 500"/>
                <a:gd name="T4" fmla="*/ 0 w 578"/>
                <a:gd name="T5" fmla="*/ 500 h 500"/>
                <a:gd name="T6" fmla="*/ 549 w 578"/>
                <a:gd name="T7" fmla="*/ 500 h 500"/>
                <a:gd name="T8" fmla="*/ 575 w 578"/>
                <a:gd name="T9" fmla="*/ 262 h 500"/>
                <a:gd name="T10" fmla="*/ 578 w 578"/>
                <a:gd name="T11" fmla="*/ 234 h 500"/>
                <a:gd name="T12" fmla="*/ 476 w 578"/>
                <a:gd name="T13" fmla="*/ 72 h 500"/>
                <a:gd name="T14" fmla="*/ 314 w 578"/>
                <a:gd name="T15" fmla="*/ 0 h 5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78" h="500">
                  <a:moveTo>
                    <a:pt x="314" y="0"/>
                  </a:moveTo>
                  <a:cubicBezTo>
                    <a:pt x="311" y="114"/>
                    <a:pt x="284" y="317"/>
                    <a:pt x="123" y="420"/>
                  </a:cubicBezTo>
                  <a:cubicBezTo>
                    <a:pt x="67" y="456"/>
                    <a:pt x="28" y="481"/>
                    <a:pt x="0" y="500"/>
                  </a:cubicBezTo>
                  <a:cubicBezTo>
                    <a:pt x="549" y="500"/>
                    <a:pt x="549" y="500"/>
                    <a:pt x="549" y="500"/>
                  </a:cubicBezTo>
                  <a:cubicBezTo>
                    <a:pt x="575" y="262"/>
                    <a:pt x="575" y="262"/>
                    <a:pt x="575" y="262"/>
                  </a:cubicBezTo>
                  <a:cubicBezTo>
                    <a:pt x="577" y="254"/>
                    <a:pt x="578" y="235"/>
                    <a:pt x="578" y="234"/>
                  </a:cubicBezTo>
                  <a:cubicBezTo>
                    <a:pt x="578" y="173"/>
                    <a:pt x="540" y="117"/>
                    <a:pt x="476" y="72"/>
                  </a:cubicBezTo>
                  <a:cubicBezTo>
                    <a:pt x="433" y="42"/>
                    <a:pt x="377" y="18"/>
                    <a:pt x="314" y="0"/>
                  </a:cubicBezTo>
                </a:path>
              </a:pathLst>
            </a:custGeom>
            <a:solidFill>
              <a:srgbClr val="8FBF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0" name="Freeform 257"/>
            <p:cNvSpPr>
              <a:spLocks/>
            </p:cNvSpPr>
            <p:nvPr/>
          </p:nvSpPr>
          <p:spPr bwMode="auto">
            <a:xfrm>
              <a:off x="3054350" y="9947276"/>
              <a:ext cx="1447800" cy="798513"/>
            </a:xfrm>
            <a:custGeom>
              <a:avLst/>
              <a:gdLst>
                <a:gd name="T0" fmla="*/ 24 w 957"/>
                <a:gd name="T1" fmla="*/ 527 h 527"/>
                <a:gd name="T2" fmla="*/ 928 w 957"/>
                <a:gd name="T3" fmla="*/ 527 h 527"/>
                <a:gd name="T4" fmla="*/ 954 w 957"/>
                <a:gd name="T5" fmla="*/ 290 h 527"/>
                <a:gd name="T6" fmla="*/ 957 w 957"/>
                <a:gd name="T7" fmla="*/ 261 h 527"/>
                <a:gd name="T8" fmla="*/ 478 w 957"/>
                <a:gd name="T9" fmla="*/ 0 h 527"/>
                <a:gd name="T10" fmla="*/ 0 w 957"/>
                <a:gd name="T11" fmla="*/ 261 h 527"/>
                <a:gd name="T12" fmla="*/ 2 w 957"/>
                <a:gd name="T13" fmla="*/ 285 h 527"/>
                <a:gd name="T14" fmla="*/ 24 w 957"/>
                <a:gd name="T15" fmla="*/ 527 h 5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57" h="527">
                  <a:moveTo>
                    <a:pt x="24" y="527"/>
                  </a:moveTo>
                  <a:cubicBezTo>
                    <a:pt x="928" y="527"/>
                    <a:pt x="928" y="527"/>
                    <a:pt x="928" y="527"/>
                  </a:cubicBezTo>
                  <a:cubicBezTo>
                    <a:pt x="954" y="290"/>
                    <a:pt x="954" y="290"/>
                    <a:pt x="954" y="290"/>
                  </a:cubicBezTo>
                  <a:cubicBezTo>
                    <a:pt x="955" y="281"/>
                    <a:pt x="957" y="262"/>
                    <a:pt x="957" y="261"/>
                  </a:cubicBezTo>
                  <a:cubicBezTo>
                    <a:pt x="957" y="117"/>
                    <a:pt x="742" y="0"/>
                    <a:pt x="478" y="0"/>
                  </a:cubicBezTo>
                  <a:cubicBezTo>
                    <a:pt x="214" y="0"/>
                    <a:pt x="0" y="117"/>
                    <a:pt x="0" y="261"/>
                  </a:cubicBezTo>
                  <a:cubicBezTo>
                    <a:pt x="0" y="262"/>
                    <a:pt x="0" y="278"/>
                    <a:pt x="2" y="285"/>
                  </a:cubicBezTo>
                  <a:cubicBezTo>
                    <a:pt x="24" y="527"/>
                    <a:pt x="24" y="527"/>
                    <a:pt x="24" y="527"/>
                  </a:cubicBezTo>
                </a:path>
              </a:pathLst>
            </a:custGeom>
            <a:solidFill>
              <a:srgbClr val="97C9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1" name="Freeform 258"/>
            <p:cNvSpPr>
              <a:spLocks/>
            </p:cNvSpPr>
            <p:nvPr/>
          </p:nvSpPr>
          <p:spPr bwMode="auto">
            <a:xfrm>
              <a:off x="4381500" y="10123488"/>
              <a:ext cx="120650" cy="219075"/>
            </a:xfrm>
            <a:custGeom>
              <a:avLst/>
              <a:gdLst>
                <a:gd name="T0" fmla="*/ 0 w 80"/>
                <a:gd name="T1" fmla="*/ 0 h 145"/>
                <a:gd name="T2" fmla="*/ 1 w 80"/>
                <a:gd name="T3" fmla="*/ 1 h 145"/>
                <a:gd name="T4" fmla="*/ 80 w 80"/>
                <a:gd name="T5" fmla="*/ 145 h 145"/>
                <a:gd name="T6" fmla="*/ 80 w 80"/>
                <a:gd name="T7" fmla="*/ 144 h 145"/>
                <a:gd name="T8" fmla="*/ 0 w 80"/>
                <a:gd name="T9" fmla="*/ 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0" h="145">
                  <a:moveTo>
                    <a:pt x="0" y="0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50" y="42"/>
                    <a:pt x="79" y="92"/>
                    <a:pt x="80" y="145"/>
                  </a:cubicBezTo>
                  <a:cubicBezTo>
                    <a:pt x="80" y="145"/>
                    <a:pt x="80" y="144"/>
                    <a:pt x="80" y="144"/>
                  </a:cubicBezTo>
                  <a:cubicBezTo>
                    <a:pt x="80" y="91"/>
                    <a:pt x="50" y="42"/>
                    <a:pt x="0" y="0"/>
                  </a:cubicBezTo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2" name="Freeform 259"/>
            <p:cNvSpPr>
              <a:spLocks/>
            </p:cNvSpPr>
            <p:nvPr/>
          </p:nvSpPr>
          <p:spPr bwMode="auto">
            <a:xfrm>
              <a:off x="4229100" y="10033001"/>
              <a:ext cx="153988" cy="92075"/>
            </a:xfrm>
            <a:custGeom>
              <a:avLst/>
              <a:gdLst>
                <a:gd name="T0" fmla="*/ 0 w 102"/>
                <a:gd name="T1" fmla="*/ 0 h 61"/>
                <a:gd name="T2" fmla="*/ 0 w 102"/>
                <a:gd name="T3" fmla="*/ 0 h 61"/>
                <a:gd name="T4" fmla="*/ 102 w 102"/>
                <a:gd name="T5" fmla="*/ 61 h 61"/>
                <a:gd name="T6" fmla="*/ 101 w 102"/>
                <a:gd name="T7" fmla="*/ 60 h 61"/>
                <a:gd name="T8" fmla="*/ 0 w 102"/>
                <a:gd name="T9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2" h="6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39" y="17"/>
                    <a:pt x="74" y="38"/>
                    <a:pt x="102" y="61"/>
                  </a:cubicBezTo>
                  <a:cubicBezTo>
                    <a:pt x="101" y="60"/>
                    <a:pt x="101" y="60"/>
                    <a:pt x="101" y="60"/>
                  </a:cubicBezTo>
                  <a:cubicBezTo>
                    <a:pt x="74" y="37"/>
                    <a:pt x="39" y="17"/>
                    <a:pt x="0" y="0"/>
                  </a:cubicBezTo>
                </a:path>
              </a:pathLst>
            </a:custGeom>
            <a:solidFill>
              <a:srgbClr val="E6A5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3" name="Oval 260"/>
            <p:cNvSpPr>
              <a:spLocks noChangeArrowheads="1"/>
            </p:cNvSpPr>
            <p:nvPr/>
          </p:nvSpPr>
          <p:spPr bwMode="auto">
            <a:xfrm>
              <a:off x="4102100" y="9988551"/>
              <a:ext cx="1588" cy="1588"/>
            </a:xfrm>
            <a:prstGeom prst="ellipse">
              <a:avLst/>
            </a:prstGeom>
            <a:solidFill>
              <a:srgbClr val="CE94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4" name="Freeform 261"/>
            <p:cNvSpPr>
              <a:spLocks/>
            </p:cNvSpPr>
            <p:nvPr/>
          </p:nvSpPr>
          <p:spPr bwMode="auto">
            <a:xfrm>
              <a:off x="4102100" y="9988551"/>
              <a:ext cx="127000" cy="44450"/>
            </a:xfrm>
            <a:custGeom>
              <a:avLst/>
              <a:gdLst>
                <a:gd name="T0" fmla="*/ 0 w 83"/>
                <a:gd name="T1" fmla="*/ 0 h 29"/>
                <a:gd name="T2" fmla="*/ 0 w 83"/>
                <a:gd name="T3" fmla="*/ 0 h 29"/>
                <a:gd name="T4" fmla="*/ 83 w 83"/>
                <a:gd name="T5" fmla="*/ 29 h 29"/>
                <a:gd name="T6" fmla="*/ 83 w 83"/>
                <a:gd name="T7" fmla="*/ 29 h 29"/>
                <a:gd name="T8" fmla="*/ 0 w 83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3" h="29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29" y="8"/>
                    <a:pt x="57" y="18"/>
                    <a:pt x="83" y="29"/>
                  </a:cubicBezTo>
                  <a:cubicBezTo>
                    <a:pt x="83" y="29"/>
                    <a:pt x="83" y="29"/>
                    <a:pt x="83" y="29"/>
                  </a:cubicBezTo>
                  <a:cubicBezTo>
                    <a:pt x="57" y="18"/>
                    <a:pt x="29" y="8"/>
                    <a:pt x="0" y="0"/>
                  </a:cubicBezTo>
                </a:path>
              </a:pathLst>
            </a:custGeom>
            <a:solidFill>
              <a:srgbClr val="CE94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5" name="Freeform 262"/>
            <p:cNvSpPr>
              <a:spLocks/>
            </p:cNvSpPr>
            <p:nvPr/>
          </p:nvSpPr>
          <p:spPr bwMode="auto">
            <a:xfrm>
              <a:off x="3625850" y="9988551"/>
              <a:ext cx="876300" cy="757238"/>
            </a:xfrm>
            <a:custGeom>
              <a:avLst/>
              <a:gdLst>
                <a:gd name="T0" fmla="*/ 315 w 579"/>
                <a:gd name="T1" fmla="*/ 0 h 500"/>
                <a:gd name="T2" fmla="*/ 124 w 579"/>
                <a:gd name="T3" fmla="*/ 420 h 500"/>
                <a:gd name="T4" fmla="*/ 0 w 579"/>
                <a:gd name="T5" fmla="*/ 500 h 500"/>
                <a:gd name="T6" fmla="*/ 550 w 579"/>
                <a:gd name="T7" fmla="*/ 500 h 500"/>
                <a:gd name="T8" fmla="*/ 576 w 579"/>
                <a:gd name="T9" fmla="*/ 262 h 500"/>
                <a:gd name="T10" fmla="*/ 579 w 579"/>
                <a:gd name="T11" fmla="*/ 234 h 500"/>
                <a:gd name="T12" fmla="*/ 500 w 579"/>
                <a:gd name="T13" fmla="*/ 90 h 500"/>
                <a:gd name="T14" fmla="*/ 398 w 579"/>
                <a:gd name="T15" fmla="*/ 29 h 500"/>
                <a:gd name="T16" fmla="*/ 315 w 579"/>
                <a:gd name="T17" fmla="*/ 0 h 500"/>
                <a:gd name="T18" fmla="*/ 315 w 579"/>
                <a:gd name="T19" fmla="*/ 0 h 5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79" h="500">
                  <a:moveTo>
                    <a:pt x="315" y="0"/>
                  </a:moveTo>
                  <a:cubicBezTo>
                    <a:pt x="311" y="114"/>
                    <a:pt x="284" y="317"/>
                    <a:pt x="124" y="420"/>
                  </a:cubicBezTo>
                  <a:cubicBezTo>
                    <a:pt x="68" y="456"/>
                    <a:pt x="29" y="481"/>
                    <a:pt x="0" y="500"/>
                  </a:cubicBezTo>
                  <a:cubicBezTo>
                    <a:pt x="550" y="500"/>
                    <a:pt x="550" y="500"/>
                    <a:pt x="550" y="500"/>
                  </a:cubicBezTo>
                  <a:cubicBezTo>
                    <a:pt x="576" y="262"/>
                    <a:pt x="576" y="262"/>
                    <a:pt x="576" y="262"/>
                  </a:cubicBezTo>
                  <a:cubicBezTo>
                    <a:pt x="577" y="254"/>
                    <a:pt x="579" y="235"/>
                    <a:pt x="579" y="234"/>
                  </a:cubicBezTo>
                  <a:cubicBezTo>
                    <a:pt x="578" y="181"/>
                    <a:pt x="549" y="131"/>
                    <a:pt x="500" y="90"/>
                  </a:cubicBezTo>
                  <a:cubicBezTo>
                    <a:pt x="472" y="67"/>
                    <a:pt x="437" y="46"/>
                    <a:pt x="398" y="29"/>
                  </a:cubicBezTo>
                  <a:cubicBezTo>
                    <a:pt x="372" y="18"/>
                    <a:pt x="344" y="8"/>
                    <a:pt x="315" y="0"/>
                  </a:cubicBezTo>
                  <a:cubicBezTo>
                    <a:pt x="315" y="0"/>
                    <a:pt x="315" y="0"/>
                    <a:pt x="315" y="0"/>
                  </a:cubicBezTo>
                </a:path>
              </a:pathLst>
            </a:custGeom>
            <a:solidFill>
              <a:srgbClr val="8FBF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6" name="Freeform 263"/>
            <p:cNvSpPr>
              <a:spLocks/>
            </p:cNvSpPr>
            <p:nvPr/>
          </p:nvSpPr>
          <p:spPr bwMode="auto">
            <a:xfrm>
              <a:off x="3195638" y="10082213"/>
              <a:ext cx="1150938" cy="663575"/>
            </a:xfrm>
            <a:custGeom>
              <a:avLst/>
              <a:gdLst>
                <a:gd name="T0" fmla="*/ 3 w 760"/>
                <a:gd name="T1" fmla="*/ 197 h 438"/>
                <a:gd name="T2" fmla="*/ 29 w 760"/>
                <a:gd name="T3" fmla="*/ 438 h 438"/>
                <a:gd name="T4" fmla="*/ 60 w 760"/>
                <a:gd name="T5" fmla="*/ 438 h 438"/>
                <a:gd name="T6" fmla="*/ 32 w 760"/>
                <a:gd name="T7" fmla="*/ 168 h 438"/>
                <a:gd name="T8" fmla="*/ 129 w 760"/>
                <a:gd name="T9" fmla="*/ 77 h 438"/>
                <a:gd name="T10" fmla="*/ 380 w 760"/>
                <a:gd name="T11" fmla="*/ 32 h 438"/>
                <a:gd name="T12" fmla="*/ 728 w 760"/>
                <a:gd name="T13" fmla="*/ 172 h 438"/>
                <a:gd name="T14" fmla="*/ 700 w 760"/>
                <a:gd name="T15" fmla="*/ 438 h 438"/>
                <a:gd name="T16" fmla="*/ 732 w 760"/>
                <a:gd name="T17" fmla="*/ 438 h 438"/>
                <a:gd name="T18" fmla="*/ 757 w 760"/>
                <a:gd name="T19" fmla="*/ 196 h 438"/>
                <a:gd name="T20" fmla="*/ 760 w 760"/>
                <a:gd name="T21" fmla="*/ 173 h 438"/>
                <a:gd name="T22" fmla="*/ 760 w 760"/>
                <a:gd name="T23" fmla="*/ 167 h 438"/>
                <a:gd name="T24" fmla="*/ 759 w 760"/>
                <a:gd name="T25" fmla="*/ 167 h 438"/>
                <a:gd name="T26" fmla="*/ 643 w 760"/>
                <a:gd name="T27" fmla="*/ 47 h 438"/>
                <a:gd name="T28" fmla="*/ 380 w 760"/>
                <a:gd name="T29" fmla="*/ 0 h 438"/>
                <a:gd name="T30" fmla="*/ 1 w 760"/>
                <a:gd name="T31" fmla="*/ 167 h 438"/>
                <a:gd name="T32" fmla="*/ 0 w 760"/>
                <a:gd name="T33" fmla="*/ 167 h 438"/>
                <a:gd name="T34" fmla="*/ 0 w 760"/>
                <a:gd name="T35" fmla="*/ 168 h 438"/>
                <a:gd name="T36" fmla="*/ 0 w 760"/>
                <a:gd name="T37" fmla="*/ 174 h 438"/>
                <a:gd name="T38" fmla="*/ 3 w 760"/>
                <a:gd name="T39" fmla="*/ 197 h 4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60" h="438">
                  <a:moveTo>
                    <a:pt x="3" y="197"/>
                  </a:moveTo>
                  <a:cubicBezTo>
                    <a:pt x="29" y="438"/>
                    <a:pt x="29" y="438"/>
                    <a:pt x="29" y="438"/>
                  </a:cubicBezTo>
                  <a:cubicBezTo>
                    <a:pt x="60" y="438"/>
                    <a:pt x="60" y="438"/>
                    <a:pt x="60" y="438"/>
                  </a:cubicBezTo>
                  <a:cubicBezTo>
                    <a:pt x="32" y="168"/>
                    <a:pt x="32" y="168"/>
                    <a:pt x="32" y="168"/>
                  </a:cubicBezTo>
                  <a:cubicBezTo>
                    <a:pt x="36" y="135"/>
                    <a:pt x="70" y="102"/>
                    <a:pt x="129" y="77"/>
                  </a:cubicBezTo>
                  <a:cubicBezTo>
                    <a:pt x="196" y="48"/>
                    <a:pt x="285" y="32"/>
                    <a:pt x="380" y="32"/>
                  </a:cubicBezTo>
                  <a:cubicBezTo>
                    <a:pt x="568" y="32"/>
                    <a:pt x="727" y="96"/>
                    <a:pt x="728" y="172"/>
                  </a:cubicBezTo>
                  <a:cubicBezTo>
                    <a:pt x="700" y="438"/>
                    <a:pt x="700" y="438"/>
                    <a:pt x="700" y="438"/>
                  </a:cubicBezTo>
                  <a:cubicBezTo>
                    <a:pt x="732" y="438"/>
                    <a:pt x="732" y="438"/>
                    <a:pt x="732" y="438"/>
                  </a:cubicBezTo>
                  <a:cubicBezTo>
                    <a:pt x="757" y="196"/>
                    <a:pt x="757" y="196"/>
                    <a:pt x="757" y="196"/>
                  </a:cubicBezTo>
                  <a:cubicBezTo>
                    <a:pt x="758" y="190"/>
                    <a:pt x="759" y="179"/>
                    <a:pt x="760" y="173"/>
                  </a:cubicBezTo>
                  <a:cubicBezTo>
                    <a:pt x="760" y="167"/>
                    <a:pt x="760" y="167"/>
                    <a:pt x="760" y="167"/>
                  </a:cubicBezTo>
                  <a:cubicBezTo>
                    <a:pt x="759" y="167"/>
                    <a:pt x="759" y="167"/>
                    <a:pt x="759" y="167"/>
                  </a:cubicBezTo>
                  <a:cubicBezTo>
                    <a:pt x="757" y="121"/>
                    <a:pt x="716" y="78"/>
                    <a:pt x="643" y="47"/>
                  </a:cubicBezTo>
                  <a:cubicBezTo>
                    <a:pt x="573" y="17"/>
                    <a:pt x="479" y="0"/>
                    <a:pt x="380" y="0"/>
                  </a:cubicBezTo>
                  <a:cubicBezTo>
                    <a:pt x="172" y="0"/>
                    <a:pt x="8" y="73"/>
                    <a:pt x="1" y="167"/>
                  </a:cubicBezTo>
                  <a:cubicBezTo>
                    <a:pt x="0" y="167"/>
                    <a:pt x="0" y="167"/>
                    <a:pt x="0" y="167"/>
                  </a:cubicBezTo>
                  <a:cubicBezTo>
                    <a:pt x="0" y="168"/>
                    <a:pt x="0" y="168"/>
                    <a:pt x="0" y="168"/>
                  </a:cubicBezTo>
                  <a:cubicBezTo>
                    <a:pt x="0" y="170"/>
                    <a:pt x="0" y="172"/>
                    <a:pt x="0" y="174"/>
                  </a:cubicBezTo>
                  <a:cubicBezTo>
                    <a:pt x="0" y="181"/>
                    <a:pt x="3" y="194"/>
                    <a:pt x="3" y="19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7" name="Freeform 264"/>
            <p:cNvSpPr>
              <a:spLocks/>
            </p:cNvSpPr>
            <p:nvPr/>
          </p:nvSpPr>
          <p:spPr bwMode="auto">
            <a:xfrm>
              <a:off x="4729163" y="9947276"/>
              <a:ext cx="1449388" cy="798513"/>
            </a:xfrm>
            <a:custGeom>
              <a:avLst/>
              <a:gdLst>
                <a:gd name="T0" fmla="*/ 25 w 957"/>
                <a:gd name="T1" fmla="*/ 527 h 527"/>
                <a:gd name="T2" fmla="*/ 928 w 957"/>
                <a:gd name="T3" fmla="*/ 527 h 527"/>
                <a:gd name="T4" fmla="*/ 954 w 957"/>
                <a:gd name="T5" fmla="*/ 290 h 527"/>
                <a:gd name="T6" fmla="*/ 957 w 957"/>
                <a:gd name="T7" fmla="*/ 261 h 527"/>
                <a:gd name="T8" fmla="*/ 478 w 957"/>
                <a:gd name="T9" fmla="*/ 0 h 527"/>
                <a:gd name="T10" fmla="*/ 0 w 957"/>
                <a:gd name="T11" fmla="*/ 261 h 527"/>
                <a:gd name="T12" fmla="*/ 2 w 957"/>
                <a:gd name="T13" fmla="*/ 285 h 527"/>
                <a:gd name="T14" fmla="*/ 25 w 957"/>
                <a:gd name="T15" fmla="*/ 527 h 5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57" h="527">
                  <a:moveTo>
                    <a:pt x="25" y="527"/>
                  </a:moveTo>
                  <a:cubicBezTo>
                    <a:pt x="928" y="527"/>
                    <a:pt x="928" y="527"/>
                    <a:pt x="928" y="527"/>
                  </a:cubicBezTo>
                  <a:cubicBezTo>
                    <a:pt x="954" y="290"/>
                    <a:pt x="954" y="290"/>
                    <a:pt x="954" y="290"/>
                  </a:cubicBezTo>
                  <a:cubicBezTo>
                    <a:pt x="955" y="281"/>
                    <a:pt x="957" y="262"/>
                    <a:pt x="957" y="261"/>
                  </a:cubicBezTo>
                  <a:cubicBezTo>
                    <a:pt x="957" y="117"/>
                    <a:pt x="742" y="0"/>
                    <a:pt x="478" y="0"/>
                  </a:cubicBezTo>
                  <a:cubicBezTo>
                    <a:pt x="214" y="0"/>
                    <a:pt x="0" y="117"/>
                    <a:pt x="0" y="261"/>
                  </a:cubicBezTo>
                  <a:cubicBezTo>
                    <a:pt x="0" y="262"/>
                    <a:pt x="1" y="278"/>
                    <a:pt x="2" y="285"/>
                  </a:cubicBezTo>
                  <a:cubicBezTo>
                    <a:pt x="25" y="527"/>
                    <a:pt x="25" y="527"/>
                    <a:pt x="25" y="527"/>
                  </a:cubicBezTo>
                </a:path>
              </a:pathLst>
            </a:custGeom>
            <a:solidFill>
              <a:srgbClr val="97C9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8" name="Freeform 265"/>
            <p:cNvSpPr>
              <a:spLocks/>
            </p:cNvSpPr>
            <p:nvPr/>
          </p:nvSpPr>
          <p:spPr bwMode="auto">
            <a:xfrm>
              <a:off x="6132513" y="10202863"/>
              <a:ext cx="46038" cy="139700"/>
            </a:xfrm>
            <a:custGeom>
              <a:avLst/>
              <a:gdLst>
                <a:gd name="T0" fmla="*/ 0 w 30"/>
                <a:gd name="T1" fmla="*/ 0 h 92"/>
                <a:gd name="T2" fmla="*/ 0 w 30"/>
                <a:gd name="T3" fmla="*/ 1 h 92"/>
                <a:gd name="T4" fmla="*/ 30 w 30"/>
                <a:gd name="T5" fmla="*/ 92 h 92"/>
                <a:gd name="T6" fmla="*/ 30 w 30"/>
                <a:gd name="T7" fmla="*/ 91 h 92"/>
                <a:gd name="T8" fmla="*/ 0 w 30"/>
                <a:gd name="T9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92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9" y="29"/>
                    <a:pt x="30" y="60"/>
                    <a:pt x="30" y="92"/>
                  </a:cubicBezTo>
                  <a:cubicBezTo>
                    <a:pt x="30" y="92"/>
                    <a:pt x="30" y="91"/>
                    <a:pt x="30" y="91"/>
                  </a:cubicBezTo>
                  <a:cubicBezTo>
                    <a:pt x="30" y="59"/>
                    <a:pt x="19" y="28"/>
                    <a:pt x="0" y="0"/>
                  </a:cubicBezTo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9" name="Freeform 266"/>
            <p:cNvSpPr>
              <a:spLocks/>
            </p:cNvSpPr>
            <p:nvPr/>
          </p:nvSpPr>
          <p:spPr bwMode="auto">
            <a:xfrm>
              <a:off x="5778500" y="9988551"/>
              <a:ext cx="120650" cy="42863"/>
            </a:xfrm>
            <a:custGeom>
              <a:avLst/>
              <a:gdLst>
                <a:gd name="T0" fmla="*/ 0 w 80"/>
                <a:gd name="T1" fmla="*/ 0 h 28"/>
                <a:gd name="T2" fmla="*/ 0 w 80"/>
                <a:gd name="T3" fmla="*/ 0 h 28"/>
                <a:gd name="T4" fmla="*/ 80 w 80"/>
                <a:gd name="T5" fmla="*/ 28 h 28"/>
                <a:gd name="T6" fmla="*/ 80 w 80"/>
                <a:gd name="T7" fmla="*/ 28 h 28"/>
                <a:gd name="T8" fmla="*/ 0 w 80"/>
                <a:gd name="T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0" h="28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28" y="8"/>
                    <a:pt x="55" y="17"/>
                    <a:pt x="80" y="28"/>
                  </a:cubicBezTo>
                  <a:cubicBezTo>
                    <a:pt x="80" y="28"/>
                    <a:pt x="80" y="28"/>
                    <a:pt x="80" y="28"/>
                  </a:cubicBezTo>
                  <a:cubicBezTo>
                    <a:pt x="55" y="17"/>
                    <a:pt x="28" y="8"/>
                    <a:pt x="0" y="0"/>
                  </a:cubicBezTo>
                </a:path>
              </a:pathLst>
            </a:custGeom>
            <a:solidFill>
              <a:srgbClr val="0493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0" name="Freeform 267"/>
            <p:cNvSpPr>
              <a:spLocks/>
            </p:cNvSpPr>
            <p:nvPr/>
          </p:nvSpPr>
          <p:spPr bwMode="auto">
            <a:xfrm>
              <a:off x="5899150" y="10031413"/>
              <a:ext cx="233363" cy="173038"/>
            </a:xfrm>
            <a:custGeom>
              <a:avLst/>
              <a:gdLst>
                <a:gd name="T0" fmla="*/ 0 w 154"/>
                <a:gd name="T1" fmla="*/ 0 h 115"/>
                <a:gd name="T2" fmla="*/ 0 w 154"/>
                <a:gd name="T3" fmla="*/ 0 h 115"/>
                <a:gd name="T4" fmla="*/ 154 w 154"/>
                <a:gd name="T5" fmla="*/ 115 h 115"/>
                <a:gd name="T6" fmla="*/ 154 w 154"/>
                <a:gd name="T7" fmla="*/ 114 h 115"/>
                <a:gd name="T8" fmla="*/ 0 w 154"/>
                <a:gd name="T9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4" h="115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69" y="29"/>
                    <a:pt x="123" y="69"/>
                    <a:pt x="154" y="115"/>
                  </a:cubicBezTo>
                  <a:cubicBezTo>
                    <a:pt x="154" y="114"/>
                    <a:pt x="154" y="114"/>
                    <a:pt x="154" y="114"/>
                  </a:cubicBezTo>
                  <a:cubicBezTo>
                    <a:pt x="122" y="69"/>
                    <a:pt x="69" y="29"/>
                    <a:pt x="0" y="0"/>
                  </a:cubicBezTo>
                </a:path>
              </a:pathLst>
            </a:custGeom>
            <a:solidFill>
              <a:srgbClr val="04A4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1" name="Freeform 268"/>
            <p:cNvSpPr>
              <a:spLocks/>
            </p:cNvSpPr>
            <p:nvPr/>
          </p:nvSpPr>
          <p:spPr bwMode="auto">
            <a:xfrm>
              <a:off x="5302250" y="9988551"/>
              <a:ext cx="876300" cy="757238"/>
            </a:xfrm>
            <a:custGeom>
              <a:avLst/>
              <a:gdLst>
                <a:gd name="T0" fmla="*/ 315 w 579"/>
                <a:gd name="T1" fmla="*/ 0 h 500"/>
                <a:gd name="T2" fmla="*/ 124 w 579"/>
                <a:gd name="T3" fmla="*/ 420 h 500"/>
                <a:gd name="T4" fmla="*/ 0 w 579"/>
                <a:gd name="T5" fmla="*/ 500 h 500"/>
                <a:gd name="T6" fmla="*/ 550 w 579"/>
                <a:gd name="T7" fmla="*/ 500 h 500"/>
                <a:gd name="T8" fmla="*/ 576 w 579"/>
                <a:gd name="T9" fmla="*/ 262 h 500"/>
                <a:gd name="T10" fmla="*/ 579 w 579"/>
                <a:gd name="T11" fmla="*/ 234 h 500"/>
                <a:gd name="T12" fmla="*/ 549 w 579"/>
                <a:gd name="T13" fmla="*/ 143 h 500"/>
                <a:gd name="T14" fmla="*/ 395 w 579"/>
                <a:gd name="T15" fmla="*/ 28 h 500"/>
                <a:gd name="T16" fmla="*/ 315 w 579"/>
                <a:gd name="T17" fmla="*/ 0 h 5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9" h="500">
                  <a:moveTo>
                    <a:pt x="315" y="0"/>
                  </a:moveTo>
                  <a:cubicBezTo>
                    <a:pt x="312" y="114"/>
                    <a:pt x="284" y="317"/>
                    <a:pt x="124" y="420"/>
                  </a:cubicBezTo>
                  <a:cubicBezTo>
                    <a:pt x="68" y="456"/>
                    <a:pt x="29" y="481"/>
                    <a:pt x="0" y="500"/>
                  </a:cubicBezTo>
                  <a:cubicBezTo>
                    <a:pt x="550" y="500"/>
                    <a:pt x="550" y="500"/>
                    <a:pt x="550" y="500"/>
                  </a:cubicBezTo>
                  <a:cubicBezTo>
                    <a:pt x="576" y="262"/>
                    <a:pt x="576" y="262"/>
                    <a:pt x="576" y="262"/>
                  </a:cubicBezTo>
                  <a:cubicBezTo>
                    <a:pt x="577" y="254"/>
                    <a:pt x="579" y="235"/>
                    <a:pt x="579" y="234"/>
                  </a:cubicBezTo>
                  <a:cubicBezTo>
                    <a:pt x="579" y="202"/>
                    <a:pt x="568" y="171"/>
                    <a:pt x="549" y="143"/>
                  </a:cubicBezTo>
                  <a:cubicBezTo>
                    <a:pt x="518" y="97"/>
                    <a:pt x="464" y="57"/>
                    <a:pt x="395" y="28"/>
                  </a:cubicBezTo>
                  <a:cubicBezTo>
                    <a:pt x="370" y="17"/>
                    <a:pt x="343" y="8"/>
                    <a:pt x="315" y="0"/>
                  </a:cubicBezTo>
                </a:path>
              </a:pathLst>
            </a:custGeom>
            <a:solidFill>
              <a:srgbClr val="8FBF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2" name="Freeform 269"/>
            <p:cNvSpPr>
              <a:spLocks/>
            </p:cNvSpPr>
            <p:nvPr/>
          </p:nvSpPr>
          <p:spPr bwMode="auto">
            <a:xfrm>
              <a:off x="4872038" y="10082213"/>
              <a:ext cx="1149350" cy="663575"/>
            </a:xfrm>
            <a:custGeom>
              <a:avLst/>
              <a:gdLst>
                <a:gd name="T0" fmla="*/ 4 w 760"/>
                <a:gd name="T1" fmla="*/ 197 h 438"/>
                <a:gd name="T2" fmla="*/ 29 w 760"/>
                <a:gd name="T3" fmla="*/ 438 h 438"/>
                <a:gd name="T4" fmla="*/ 60 w 760"/>
                <a:gd name="T5" fmla="*/ 438 h 438"/>
                <a:gd name="T6" fmla="*/ 32 w 760"/>
                <a:gd name="T7" fmla="*/ 168 h 438"/>
                <a:gd name="T8" fmla="*/ 129 w 760"/>
                <a:gd name="T9" fmla="*/ 77 h 438"/>
                <a:gd name="T10" fmla="*/ 380 w 760"/>
                <a:gd name="T11" fmla="*/ 32 h 438"/>
                <a:gd name="T12" fmla="*/ 728 w 760"/>
                <a:gd name="T13" fmla="*/ 172 h 438"/>
                <a:gd name="T14" fmla="*/ 701 w 760"/>
                <a:gd name="T15" fmla="*/ 438 h 438"/>
                <a:gd name="T16" fmla="*/ 732 w 760"/>
                <a:gd name="T17" fmla="*/ 438 h 438"/>
                <a:gd name="T18" fmla="*/ 757 w 760"/>
                <a:gd name="T19" fmla="*/ 196 h 438"/>
                <a:gd name="T20" fmla="*/ 760 w 760"/>
                <a:gd name="T21" fmla="*/ 173 h 438"/>
                <a:gd name="T22" fmla="*/ 760 w 760"/>
                <a:gd name="T23" fmla="*/ 167 h 438"/>
                <a:gd name="T24" fmla="*/ 760 w 760"/>
                <a:gd name="T25" fmla="*/ 167 h 438"/>
                <a:gd name="T26" fmla="*/ 644 w 760"/>
                <a:gd name="T27" fmla="*/ 47 h 438"/>
                <a:gd name="T28" fmla="*/ 380 w 760"/>
                <a:gd name="T29" fmla="*/ 0 h 438"/>
                <a:gd name="T30" fmla="*/ 1 w 760"/>
                <a:gd name="T31" fmla="*/ 167 h 438"/>
                <a:gd name="T32" fmla="*/ 0 w 760"/>
                <a:gd name="T33" fmla="*/ 167 h 438"/>
                <a:gd name="T34" fmla="*/ 1 w 760"/>
                <a:gd name="T35" fmla="*/ 168 h 438"/>
                <a:gd name="T36" fmla="*/ 0 w 760"/>
                <a:gd name="T37" fmla="*/ 174 h 438"/>
                <a:gd name="T38" fmla="*/ 4 w 760"/>
                <a:gd name="T39" fmla="*/ 197 h 4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60" h="438">
                  <a:moveTo>
                    <a:pt x="4" y="197"/>
                  </a:moveTo>
                  <a:cubicBezTo>
                    <a:pt x="29" y="438"/>
                    <a:pt x="29" y="438"/>
                    <a:pt x="29" y="438"/>
                  </a:cubicBezTo>
                  <a:cubicBezTo>
                    <a:pt x="60" y="438"/>
                    <a:pt x="60" y="438"/>
                    <a:pt x="60" y="438"/>
                  </a:cubicBezTo>
                  <a:cubicBezTo>
                    <a:pt x="32" y="168"/>
                    <a:pt x="32" y="168"/>
                    <a:pt x="32" y="168"/>
                  </a:cubicBezTo>
                  <a:cubicBezTo>
                    <a:pt x="36" y="135"/>
                    <a:pt x="70" y="102"/>
                    <a:pt x="129" y="77"/>
                  </a:cubicBezTo>
                  <a:cubicBezTo>
                    <a:pt x="196" y="48"/>
                    <a:pt x="285" y="32"/>
                    <a:pt x="380" y="32"/>
                  </a:cubicBezTo>
                  <a:cubicBezTo>
                    <a:pt x="568" y="32"/>
                    <a:pt x="728" y="96"/>
                    <a:pt x="728" y="172"/>
                  </a:cubicBezTo>
                  <a:cubicBezTo>
                    <a:pt x="701" y="438"/>
                    <a:pt x="701" y="438"/>
                    <a:pt x="701" y="438"/>
                  </a:cubicBezTo>
                  <a:cubicBezTo>
                    <a:pt x="732" y="438"/>
                    <a:pt x="732" y="438"/>
                    <a:pt x="732" y="438"/>
                  </a:cubicBezTo>
                  <a:cubicBezTo>
                    <a:pt x="757" y="196"/>
                    <a:pt x="757" y="196"/>
                    <a:pt x="757" y="196"/>
                  </a:cubicBezTo>
                  <a:cubicBezTo>
                    <a:pt x="758" y="190"/>
                    <a:pt x="760" y="179"/>
                    <a:pt x="760" y="173"/>
                  </a:cubicBezTo>
                  <a:cubicBezTo>
                    <a:pt x="760" y="167"/>
                    <a:pt x="760" y="167"/>
                    <a:pt x="760" y="167"/>
                  </a:cubicBezTo>
                  <a:cubicBezTo>
                    <a:pt x="760" y="167"/>
                    <a:pt x="760" y="167"/>
                    <a:pt x="760" y="167"/>
                  </a:cubicBezTo>
                  <a:cubicBezTo>
                    <a:pt x="757" y="121"/>
                    <a:pt x="716" y="78"/>
                    <a:pt x="644" y="47"/>
                  </a:cubicBezTo>
                  <a:cubicBezTo>
                    <a:pt x="573" y="17"/>
                    <a:pt x="479" y="0"/>
                    <a:pt x="380" y="0"/>
                  </a:cubicBezTo>
                  <a:cubicBezTo>
                    <a:pt x="172" y="0"/>
                    <a:pt x="8" y="73"/>
                    <a:pt x="1" y="167"/>
                  </a:cubicBezTo>
                  <a:cubicBezTo>
                    <a:pt x="0" y="167"/>
                    <a:pt x="0" y="167"/>
                    <a:pt x="0" y="167"/>
                  </a:cubicBezTo>
                  <a:cubicBezTo>
                    <a:pt x="1" y="168"/>
                    <a:pt x="1" y="168"/>
                    <a:pt x="1" y="168"/>
                  </a:cubicBezTo>
                  <a:cubicBezTo>
                    <a:pt x="0" y="170"/>
                    <a:pt x="0" y="172"/>
                    <a:pt x="0" y="174"/>
                  </a:cubicBezTo>
                  <a:cubicBezTo>
                    <a:pt x="0" y="181"/>
                    <a:pt x="3" y="194"/>
                    <a:pt x="4" y="19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3" name="Freeform 270"/>
            <p:cNvSpPr>
              <a:spLocks/>
            </p:cNvSpPr>
            <p:nvPr/>
          </p:nvSpPr>
          <p:spPr bwMode="auto">
            <a:xfrm>
              <a:off x="6354763" y="9947276"/>
              <a:ext cx="1449388" cy="798513"/>
            </a:xfrm>
            <a:custGeom>
              <a:avLst/>
              <a:gdLst>
                <a:gd name="T0" fmla="*/ 25 w 957"/>
                <a:gd name="T1" fmla="*/ 527 h 527"/>
                <a:gd name="T2" fmla="*/ 928 w 957"/>
                <a:gd name="T3" fmla="*/ 527 h 527"/>
                <a:gd name="T4" fmla="*/ 954 w 957"/>
                <a:gd name="T5" fmla="*/ 290 h 527"/>
                <a:gd name="T6" fmla="*/ 957 w 957"/>
                <a:gd name="T7" fmla="*/ 261 h 527"/>
                <a:gd name="T8" fmla="*/ 479 w 957"/>
                <a:gd name="T9" fmla="*/ 0 h 527"/>
                <a:gd name="T10" fmla="*/ 0 w 957"/>
                <a:gd name="T11" fmla="*/ 261 h 527"/>
                <a:gd name="T12" fmla="*/ 2 w 957"/>
                <a:gd name="T13" fmla="*/ 285 h 527"/>
                <a:gd name="T14" fmla="*/ 25 w 957"/>
                <a:gd name="T15" fmla="*/ 527 h 5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57" h="527">
                  <a:moveTo>
                    <a:pt x="25" y="527"/>
                  </a:moveTo>
                  <a:cubicBezTo>
                    <a:pt x="928" y="527"/>
                    <a:pt x="928" y="527"/>
                    <a:pt x="928" y="527"/>
                  </a:cubicBezTo>
                  <a:cubicBezTo>
                    <a:pt x="954" y="290"/>
                    <a:pt x="954" y="290"/>
                    <a:pt x="954" y="290"/>
                  </a:cubicBezTo>
                  <a:cubicBezTo>
                    <a:pt x="956" y="281"/>
                    <a:pt x="957" y="262"/>
                    <a:pt x="957" y="261"/>
                  </a:cubicBezTo>
                  <a:cubicBezTo>
                    <a:pt x="957" y="117"/>
                    <a:pt x="743" y="0"/>
                    <a:pt x="479" y="0"/>
                  </a:cubicBezTo>
                  <a:cubicBezTo>
                    <a:pt x="214" y="0"/>
                    <a:pt x="0" y="117"/>
                    <a:pt x="0" y="261"/>
                  </a:cubicBezTo>
                  <a:cubicBezTo>
                    <a:pt x="0" y="262"/>
                    <a:pt x="1" y="278"/>
                    <a:pt x="2" y="285"/>
                  </a:cubicBezTo>
                  <a:cubicBezTo>
                    <a:pt x="25" y="527"/>
                    <a:pt x="25" y="527"/>
                    <a:pt x="25" y="527"/>
                  </a:cubicBezTo>
                </a:path>
              </a:pathLst>
            </a:custGeom>
            <a:solidFill>
              <a:srgbClr val="97C9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4" name="Freeform 271"/>
            <p:cNvSpPr>
              <a:spLocks/>
            </p:cNvSpPr>
            <p:nvPr/>
          </p:nvSpPr>
          <p:spPr bwMode="auto">
            <a:xfrm>
              <a:off x="7685088" y="10125076"/>
              <a:ext cx="119063" cy="217488"/>
            </a:xfrm>
            <a:custGeom>
              <a:avLst/>
              <a:gdLst>
                <a:gd name="T0" fmla="*/ 0 w 78"/>
                <a:gd name="T1" fmla="*/ 0 h 144"/>
                <a:gd name="T2" fmla="*/ 0 w 78"/>
                <a:gd name="T3" fmla="*/ 1 h 144"/>
                <a:gd name="T4" fmla="*/ 78 w 78"/>
                <a:gd name="T5" fmla="*/ 144 h 144"/>
                <a:gd name="T6" fmla="*/ 78 w 78"/>
                <a:gd name="T7" fmla="*/ 143 h 144"/>
                <a:gd name="T8" fmla="*/ 0 w 78"/>
                <a:gd name="T9" fmla="*/ 0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" h="144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49" y="42"/>
                    <a:pt x="78" y="91"/>
                    <a:pt x="78" y="144"/>
                  </a:cubicBezTo>
                  <a:cubicBezTo>
                    <a:pt x="78" y="144"/>
                    <a:pt x="78" y="143"/>
                    <a:pt x="78" y="143"/>
                  </a:cubicBezTo>
                  <a:cubicBezTo>
                    <a:pt x="78" y="91"/>
                    <a:pt x="49" y="41"/>
                    <a:pt x="0" y="0"/>
                  </a:cubicBezTo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5" name="Freeform 272"/>
            <p:cNvSpPr>
              <a:spLocks/>
            </p:cNvSpPr>
            <p:nvPr/>
          </p:nvSpPr>
          <p:spPr bwMode="auto">
            <a:xfrm>
              <a:off x="7404100" y="9988551"/>
              <a:ext cx="96838" cy="31750"/>
            </a:xfrm>
            <a:custGeom>
              <a:avLst/>
              <a:gdLst>
                <a:gd name="T0" fmla="*/ 0 w 64"/>
                <a:gd name="T1" fmla="*/ 0 h 21"/>
                <a:gd name="T2" fmla="*/ 0 w 64"/>
                <a:gd name="T3" fmla="*/ 0 h 21"/>
                <a:gd name="T4" fmla="*/ 64 w 64"/>
                <a:gd name="T5" fmla="*/ 21 h 21"/>
                <a:gd name="T6" fmla="*/ 64 w 64"/>
                <a:gd name="T7" fmla="*/ 21 h 21"/>
                <a:gd name="T8" fmla="*/ 0 w 64"/>
                <a:gd name="T9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2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23" y="6"/>
                    <a:pt x="44" y="13"/>
                    <a:pt x="64" y="21"/>
                  </a:cubicBezTo>
                  <a:cubicBezTo>
                    <a:pt x="64" y="21"/>
                    <a:pt x="64" y="21"/>
                    <a:pt x="64" y="21"/>
                  </a:cubicBezTo>
                  <a:cubicBezTo>
                    <a:pt x="44" y="13"/>
                    <a:pt x="23" y="6"/>
                    <a:pt x="0" y="0"/>
                  </a:cubicBezTo>
                </a:path>
              </a:pathLst>
            </a:custGeom>
            <a:solidFill>
              <a:srgbClr val="474D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6" name="Freeform 273"/>
            <p:cNvSpPr>
              <a:spLocks/>
            </p:cNvSpPr>
            <p:nvPr/>
          </p:nvSpPr>
          <p:spPr bwMode="auto">
            <a:xfrm>
              <a:off x="7500938" y="10020301"/>
              <a:ext cx="184150" cy="106363"/>
            </a:xfrm>
            <a:custGeom>
              <a:avLst/>
              <a:gdLst>
                <a:gd name="T0" fmla="*/ 0 w 122"/>
                <a:gd name="T1" fmla="*/ 0 h 70"/>
                <a:gd name="T2" fmla="*/ 0 w 122"/>
                <a:gd name="T3" fmla="*/ 0 h 70"/>
                <a:gd name="T4" fmla="*/ 122 w 122"/>
                <a:gd name="T5" fmla="*/ 70 h 70"/>
                <a:gd name="T6" fmla="*/ 122 w 122"/>
                <a:gd name="T7" fmla="*/ 69 h 70"/>
                <a:gd name="T8" fmla="*/ 0 w 122"/>
                <a:gd name="T9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" h="70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48" y="19"/>
                    <a:pt x="90" y="43"/>
                    <a:pt x="122" y="70"/>
                  </a:cubicBezTo>
                  <a:cubicBezTo>
                    <a:pt x="122" y="69"/>
                    <a:pt x="122" y="69"/>
                    <a:pt x="122" y="69"/>
                  </a:cubicBezTo>
                  <a:cubicBezTo>
                    <a:pt x="90" y="42"/>
                    <a:pt x="48" y="19"/>
                    <a:pt x="0" y="0"/>
                  </a:cubicBezTo>
                </a:path>
              </a:pathLst>
            </a:custGeom>
            <a:solidFill>
              <a:srgbClr val="5055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7" name="Freeform 274"/>
            <p:cNvSpPr>
              <a:spLocks/>
            </p:cNvSpPr>
            <p:nvPr/>
          </p:nvSpPr>
          <p:spPr bwMode="auto">
            <a:xfrm>
              <a:off x="6927850" y="9988551"/>
              <a:ext cx="876300" cy="757238"/>
            </a:xfrm>
            <a:custGeom>
              <a:avLst/>
              <a:gdLst>
                <a:gd name="T0" fmla="*/ 314 w 578"/>
                <a:gd name="T1" fmla="*/ 0 h 500"/>
                <a:gd name="T2" fmla="*/ 123 w 578"/>
                <a:gd name="T3" fmla="*/ 420 h 500"/>
                <a:gd name="T4" fmla="*/ 0 w 578"/>
                <a:gd name="T5" fmla="*/ 500 h 500"/>
                <a:gd name="T6" fmla="*/ 549 w 578"/>
                <a:gd name="T7" fmla="*/ 500 h 500"/>
                <a:gd name="T8" fmla="*/ 575 w 578"/>
                <a:gd name="T9" fmla="*/ 262 h 500"/>
                <a:gd name="T10" fmla="*/ 578 w 578"/>
                <a:gd name="T11" fmla="*/ 234 h 500"/>
                <a:gd name="T12" fmla="*/ 500 w 578"/>
                <a:gd name="T13" fmla="*/ 91 h 500"/>
                <a:gd name="T14" fmla="*/ 378 w 578"/>
                <a:gd name="T15" fmla="*/ 21 h 500"/>
                <a:gd name="T16" fmla="*/ 314 w 578"/>
                <a:gd name="T17" fmla="*/ 0 h 5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8" h="500">
                  <a:moveTo>
                    <a:pt x="314" y="0"/>
                  </a:moveTo>
                  <a:cubicBezTo>
                    <a:pt x="311" y="114"/>
                    <a:pt x="284" y="317"/>
                    <a:pt x="123" y="420"/>
                  </a:cubicBezTo>
                  <a:cubicBezTo>
                    <a:pt x="67" y="456"/>
                    <a:pt x="28" y="481"/>
                    <a:pt x="0" y="500"/>
                  </a:cubicBezTo>
                  <a:cubicBezTo>
                    <a:pt x="549" y="500"/>
                    <a:pt x="549" y="500"/>
                    <a:pt x="549" y="500"/>
                  </a:cubicBezTo>
                  <a:cubicBezTo>
                    <a:pt x="575" y="262"/>
                    <a:pt x="575" y="262"/>
                    <a:pt x="575" y="262"/>
                  </a:cubicBezTo>
                  <a:cubicBezTo>
                    <a:pt x="577" y="254"/>
                    <a:pt x="578" y="235"/>
                    <a:pt x="578" y="234"/>
                  </a:cubicBezTo>
                  <a:cubicBezTo>
                    <a:pt x="578" y="181"/>
                    <a:pt x="549" y="132"/>
                    <a:pt x="500" y="91"/>
                  </a:cubicBezTo>
                  <a:cubicBezTo>
                    <a:pt x="468" y="64"/>
                    <a:pt x="426" y="40"/>
                    <a:pt x="378" y="21"/>
                  </a:cubicBezTo>
                  <a:cubicBezTo>
                    <a:pt x="358" y="13"/>
                    <a:pt x="337" y="6"/>
                    <a:pt x="314" y="0"/>
                  </a:cubicBezTo>
                </a:path>
              </a:pathLst>
            </a:custGeom>
            <a:solidFill>
              <a:srgbClr val="8FBF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8" name="Freeform 275"/>
            <p:cNvSpPr>
              <a:spLocks/>
            </p:cNvSpPr>
            <p:nvPr/>
          </p:nvSpPr>
          <p:spPr bwMode="auto">
            <a:xfrm>
              <a:off x="6499225" y="10082213"/>
              <a:ext cx="1149350" cy="663575"/>
            </a:xfrm>
            <a:custGeom>
              <a:avLst/>
              <a:gdLst>
                <a:gd name="T0" fmla="*/ 3 w 760"/>
                <a:gd name="T1" fmla="*/ 197 h 438"/>
                <a:gd name="T2" fmla="*/ 28 w 760"/>
                <a:gd name="T3" fmla="*/ 438 h 438"/>
                <a:gd name="T4" fmla="*/ 60 w 760"/>
                <a:gd name="T5" fmla="*/ 438 h 438"/>
                <a:gd name="T6" fmla="*/ 31 w 760"/>
                <a:gd name="T7" fmla="*/ 168 h 438"/>
                <a:gd name="T8" fmla="*/ 128 w 760"/>
                <a:gd name="T9" fmla="*/ 77 h 438"/>
                <a:gd name="T10" fmla="*/ 379 w 760"/>
                <a:gd name="T11" fmla="*/ 32 h 438"/>
                <a:gd name="T12" fmla="*/ 728 w 760"/>
                <a:gd name="T13" fmla="*/ 172 h 438"/>
                <a:gd name="T14" fmla="*/ 700 w 760"/>
                <a:gd name="T15" fmla="*/ 438 h 438"/>
                <a:gd name="T16" fmla="*/ 731 w 760"/>
                <a:gd name="T17" fmla="*/ 438 h 438"/>
                <a:gd name="T18" fmla="*/ 757 w 760"/>
                <a:gd name="T19" fmla="*/ 196 h 438"/>
                <a:gd name="T20" fmla="*/ 759 w 760"/>
                <a:gd name="T21" fmla="*/ 173 h 438"/>
                <a:gd name="T22" fmla="*/ 760 w 760"/>
                <a:gd name="T23" fmla="*/ 167 h 438"/>
                <a:gd name="T24" fmla="*/ 759 w 760"/>
                <a:gd name="T25" fmla="*/ 167 h 438"/>
                <a:gd name="T26" fmla="*/ 643 w 760"/>
                <a:gd name="T27" fmla="*/ 47 h 438"/>
                <a:gd name="T28" fmla="*/ 379 w 760"/>
                <a:gd name="T29" fmla="*/ 0 h 438"/>
                <a:gd name="T30" fmla="*/ 0 w 760"/>
                <a:gd name="T31" fmla="*/ 167 h 438"/>
                <a:gd name="T32" fmla="*/ 0 w 760"/>
                <a:gd name="T33" fmla="*/ 167 h 438"/>
                <a:gd name="T34" fmla="*/ 0 w 760"/>
                <a:gd name="T35" fmla="*/ 168 h 438"/>
                <a:gd name="T36" fmla="*/ 0 w 760"/>
                <a:gd name="T37" fmla="*/ 174 h 438"/>
                <a:gd name="T38" fmla="*/ 3 w 760"/>
                <a:gd name="T39" fmla="*/ 197 h 4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60" h="438">
                  <a:moveTo>
                    <a:pt x="3" y="197"/>
                  </a:moveTo>
                  <a:cubicBezTo>
                    <a:pt x="28" y="438"/>
                    <a:pt x="28" y="438"/>
                    <a:pt x="28" y="438"/>
                  </a:cubicBezTo>
                  <a:cubicBezTo>
                    <a:pt x="60" y="438"/>
                    <a:pt x="60" y="438"/>
                    <a:pt x="60" y="438"/>
                  </a:cubicBezTo>
                  <a:cubicBezTo>
                    <a:pt x="31" y="168"/>
                    <a:pt x="31" y="168"/>
                    <a:pt x="31" y="168"/>
                  </a:cubicBezTo>
                  <a:cubicBezTo>
                    <a:pt x="35" y="135"/>
                    <a:pt x="70" y="102"/>
                    <a:pt x="128" y="77"/>
                  </a:cubicBezTo>
                  <a:cubicBezTo>
                    <a:pt x="195" y="48"/>
                    <a:pt x="284" y="32"/>
                    <a:pt x="379" y="32"/>
                  </a:cubicBezTo>
                  <a:cubicBezTo>
                    <a:pt x="568" y="32"/>
                    <a:pt x="727" y="96"/>
                    <a:pt x="728" y="172"/>
                  </a:cubicBezTo>
                  <a:cubicBezTo>
                    <a:pt x="700" y="438"/>
                    <a:pt x="700" y="438"/>
                    <a:pt x="700" y="438"/>
                  </a:cubicBezTo>
                  <a:cubicBezTo>
                    <a:pt x="731" y="438"/>
                    <a:pt x="731" y="438"/>
                    <a:pt x="731" y="438"/>
                  </a:cubicBezTo>
                  <a:cubicBezTo>
                    <a:pt x="757" y="196"/>
                    <a:pt x="757" y="196"/>
                    <a:pt x="757" y="196"/>
                  </a:cubicBezTo>
                  <a:cubicBezTo>
                    <a:pt x="758" y="190"/>
                    <a:pt x="759" y="179"/>
                    <a:pt x="759" y="173"/>
                  </a:cubicBezTo>
                  <a:cubicBezTo>
                    <a:pt x="760" y="167"/>
                    <a:pt x="760" y="167"/>
                    <a:pt x="760" y="167"/>
                  </a:cubicBezTo>
                  <a:cubicBezTo>
                    <a:pt x="759" y="167"/>
                    <a:pt x="759" y="167"/>
                    <a:pt x="759" y="167"/>
                  </a:cubicBezTo>
                  <a:cubicBezTo>
                    <a:pt x="756" y="121"/>
                    <a:pt x="715" y="78"/>
                    <a:pt x="643" y="47"/>
                  </a:cubicBezTo>
                  <a:cubicBezTo>
                    <a:pt x="573" y="17"/>
                    <a:pt x="479" y="0"/>
                    <a:pt x="379" y="0"/>
                  </a:cubicBezTo>
                  <a:cubicBezTo>
                    <a:pt x="171" y="0"/>
                    <a:pt x="7" y="73"/>
                    <a:pt x="0" y="167"/>
                  </a:cubicBezTo>
                  <a:cubicBezTo>
                    <a:pt x="0" y="167"/>
                    <a:pt x="0" y="167"/>
                    <a:pt x="0" y="167"/>
                  </a:cubicBezTo>
                  <a:cubicBezTo>
                    <a:pt x="0" y="168"/>
                    <a:pt x="0" y="168"/>
                    <a:pt x="0" y="168"/>
                  </a:cubicBezTo>
                  <a:cubicBezTo>
                    <a:pt x="0" y="170"/>
                    <a:pt x="0" y="172"/>
                    <a:pt x="0" y="174"/>
                  </a:cubicBezTo>
                  <a:cubicBezTo>
                    <a:pt x="0" y="181"/>
                    <a:pt x="2" y="194"/>
                    <a:pt x="3" y="19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9" name="Freeform 276"/>
            <p:cNvSpPr>
              <a:spLocks/>
            </p:cNvSpPr>
            <p:nvPr/>
          </p:nvSpPr>
          <p:spPr bwMode="auto">
            <a:xfrm>
              <a:off x="7954963" y="9947276"/>
              <a:ext cx="1447800" cy="798513"/>
            </a:xfrm>
            <a:custGeom>
              <a:avLst/>
              <a:gdLst>
                <a:gd name="T0" fmla="*/ 25 w 957"/>
                <a:gd name="T1" fmla="*/ 527 h 527"/>
                <a:gd name="T2" fmla="*/ 928 w 957"/>
                <a:gd name="T3" fmla="*/ 527 h 527"/>
                <a:gd name="T4" fmla="*/ 954 w 957"/>
                <a:gd name="T5" fmla="*/ 290 h 527"/>
                <a:gd name="T6" fmla="*/ 957 w 957"/>
                <a:gd name="T7" fmla="*/ 261 h 527"/>
                <a:gd name="T8" fmla="*/ 478 w 957"/>
                <a:gd name="T9" fmla="*/ 0 h 527"/>
                <a:gd name="T10" fmla="*/ 0 w 957"/>
                <a:gd name="T11" fmla="*/ 261 h 527"/>
                <a:gd name="T12" fmla="*/ 2 w 957"/>
                <a:gd name="T13" fmla="*/ 285 h 527"/>
                <a:gd name="T14" fmla="*/ 25 w 957"/>
                <a:gd name="T15" fmla="*/ 527 h 5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57" h="527">
                  <a:moveTo>
                    <a:pt x="25" y="527"/>
                  </a:moveTo>
                  <a:cubicBezTo>
                    <a:pt x="928" y="527"/>
                    <a:pt x="928" y="527"/>
                    <a:pt x="928" y="527"/>
                  </a:cubicBezTo>
                  <a:cubicBezTo>
                    <a:pt x="954" y="290"/>
                    <a:pt x="954" y="290"/>
                    <a:pt x="954" y="290"/>
                  </a:cubicBezTo>
                  <a:cubicBezTo>
                    <a:pt x="956" y="281"/>
                    <a:pt x="957" y="262"/>
                    <a:pt x="957" y="261"/>
                  </a:cubicBezTo>
                  <a:cubicBezTo>
                    <a:pt x="957" y="117"/>
                    <a:pt x="743" y="0"/>
                    <a:pt x="478" y="0"/>
                  </a:cubicBezTo>
                  <a:cubicBezTo>
                    <a:pt x="214" y="0"/>
                    <a:pt x="0" y="117"/>
                    <a:pt x="0" y="261"/>
                  </a:cubicBezTo>
                  <a:cubicBezTo>
                    <a:pt x="0" y="262"/>
                    <a:pt x="1" y="278"/>
                    <a:pt x="2" y="285"/>
                  </a:cubicBezTo>
                  <a:cubicBezTo>
                    <a:pt x="25" y="527"/>
                    <a:pt x="25" y="527"/>
                    <a:pt x="25" y="527"/>
                  </a:cubicBezTo>
                </a:path>
              </a:pathLst>
            </a:custGeom>
            <a:solidFill>
              <a:srgbClr val="97C9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0" name="Freeform 277"/>
            <p:cNvSpPr>
              <a:spLocks/>
            </p:cNvSpPr>
            <p:nvPr/>
          </p:nvSpPr>
          <p:spPr bwMode="auto">
            <a:xfrm>
              <a:off x="9202738" y="10067926"/>
              <a:ext cx="200025" cy="274638"/>
            </a:xfrm>
            <a:custGeom>
              <a:avLst/>
              <a:gdLst>
                <a:gd name="T0" fmla="*/ 0 w 132"/>
                <a:gd name="T1" fmla="*/ 0 h 181"/>
                <a:gd name="T2" fmla="*/ 0 w 132"/>
                <a:gd name="T3" fmla="*/ 1 h 181"/>
                <a:gd name="T4" fmla="*/ 132 w 132"/>
                <a:gd name="T5" fmla="*/ 181 h 181"/>
                <a:gd name="T6" fmla="*/ 132 w 132"/>
                <a:gd name="T7" fmla="*/ 180 h 181"/>
                <a:gd name="T8" fmla="*/ 0 w 132"/>
                <a:gd name="T9" fmla="*/ 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2" h="18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82" y="48"/>
                    <a:pt x="132" y="111"/>
                    <a:pt x="132" y="181"/>
                  </a:cubicBezTo>
                  <a:cubicBezTo>
                    <a:pt x="132" y="181"/>
                    <a:pt x="132" y="180"/>
                    <a:pt x="132" y="180"/>
                  </a:cubicBezTo>
                  <a:cubicBezTo>
                    <a:pt x="132" y="111"/>
                    <a:pt x="82" y="47"/>
                    <a:pt x="0" y="0"/>
                  </a:cubicBezTo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1" name="Freeform 278"/>
            <p:cNvSpPr>
              <a:spLocks/>
            </p:cNvSpPr>
            <p:nvPr/>
          </p:nvSpPr>
          <p:spPr bwMode="auto">
            <a:xfrm>
              <a:off x="9199563" y="10067926"/>
              <a:ext cx="3175" cy="1588"/>
            </a:xfrm>
            <a:custGeom>
              <a:avLst/>
              <a:gdLst>
                <a:gd name="T0" fmla="*/ 0 w 2"/>
                <a:gd name="T1" fmla="*/ 0 h 2"/>
                <a:gd name="T2" fmla="*/ 0 w 2"/>
                <a:gd name="T3" fmla="*/ 1 h 2"/>
                <a:gd name="T4" fmla="*/ 2 w 2"/>
                <a:gd name="T5" fmla="*/ 2 h 2"/>
                <a:gd name="T6" fmla="*/ 2 w 2"/>
                <a:gd name="T7" fmla="*/ 1 h 2"/>
                <a:gd name="T8" fmla="*/ 0 w 2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2" y="2"/>
                    <a:pt x="2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1" y="1"/>
                    <a:pt x="0" y="0"/>
                  </a:cubicBezTo>
                </a:path>
              </a:pathLst>
            </a:custGeom>
            <a:solidFill>
              <a:srgbClr val="EF76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2" name="Freeform 279"/>
            <p:cNvSpPr>
              <a:spLocks/>
            </p:cNvSpPr>
            <p:nvPr/>
          </p:nvSpPr>
          <p:spPr bwMode="auto">
            <a:xfrm>
              <a:off x="9004300" y="9988551"/>
              <a:ext cx="195263" cy="79375"/>
            </a:xfrm>
            <a:custGeom>
              <a:avLst/>
              <a:gdLst>
                <a:gd name="T0" fmla="*/ 0 w 130"/>
                <a:gd name="T1" fmla="*/ 0 h 53"/>
                <a:gd name="T2" fmla="*/ 0 w 130"/>
                <a:gd name="T3" fmla="*/ 0 h 53"/>
                <a:gd name="T4" fmla="*/ 130 w 130"/>
                <a:gd name="T5" fmla="*/ 53 h 53"/>
                <a:gd name="T6" fmla="*/ 130 w 130"/>
                <a:gd name="T7" fmla="*/ 52 h 53"/>
                <a:gd name="T8" fmla="*/ 0 w 130"/>
                <a:gd name="T9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0" h="53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49" y="14"/>
                    <a:pt x="93" y="31"/>
                    <a:pt x="130" y="53"/>
                  </a:cubicBezTo>
                  <a:cubicBezTo>
                    <a:pt x="130" y="52"/>
                    <a:pt x="130" y="52"/>
                    <a:pt x="130" y="52"/>
                  </a:cubicBezTo>
                  <a:cubicBezTo>
                    <a:pt x="93" y="31"/>
                    <a:pt x="49" y="13"/>
                    <a:pt x="0" y="0"/>
                  </a:cubicBezTo>
                </a:path>
              </a:pathLst>
            </a:custGeom>
            <a:solidFill>
              <a:srgbClr val="D669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3" name="Freeform 280"/>
            <p:cNvSpPr>
              <a:spLocks/>
            </p:cNvSpPr>
            <p:nvPr/>
          </p:nvSpPr>
          <p:spPr bwMode="auto">
            <a:xfrm>
              <a:off x="8526463" y="9988551"/>
              <a:ext cx="876300" cy="757238"/>
            </a:xfrm>
            <a:custGeom>
              <a:avLst/>
              <a:gdLst>
                <a:gd name="T0" fmla="*/ 315 w 579"/>
                <a:gd name="T1" fmla="*/ 0 h 500"/>
                <a:gd name="T2" fmla="*/ 124 w 579"/>
                <a:gd name="T3" fmla="*/ 420 h 500"/>
                <a:gd name="T4" fmla="*/ 0 w 579"/>
                <a:gd name="T5" fmla="*/ 500 h 500"/>
                <a:gd name="T6" fmla="*/ 550 w 579"/>
                <a:gd name="T7" fmla="*/ 500 h 500"/>
                <a:gd name="T8" fmla="*/ 576 w 579"/>
                <a:gd name="T9" fmla="*/ 262 h 500"/>
                <a:gd name="T10" fmla="*/ 579 w 579"/>
                <a:gd name="T11" fmla="*/ 234 h 500"/>
                <a:gd name="T12" fmla="*/ 447 w 579"/>
                <a:gd name="T13" fmla="*/ 54 h 500"/>
                <a:gd name="T14" fmla="*/ 445 w 579"/>
                <a:gd name="T15" fmla="*/ 53 h 500"/>
                <a:gd name="T16" fmla="*/ 315 w 579"/>
                <a:gd name="T17" fmla="*/ 0 h 5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9" h="500">
                  <a:moveTo>
                    <a:pt x="315" y="0"/>
                  </a:moveTo>
                  <a:cubicBezTo>
                    <a:pt x="312" y="114"/>
                    <a:pt x="284" y="317"/>
                    <a:pt x="124" y="420"/>
                  </a:cubicBezTo>
                  <a:cubicBezTo>
                    <a:pt x="68" y="456"/>
                    <a:pt x="29" y="481"/>
                    <a:pt x="0" y="500"/>
                  </a:cubicBezTo>
                  <a:cubicBezTo>
                    <a:pt x="550" y="500"/>
                    <a:pt x="550" y="500"/>
                    <a:pt x="550" y="500"/>
                  </a:cubicBezTo>
                  <a:cubicBezTo>
                    <a:pt x="576" y="262"/>
                    <a:pt x="576" y="262"/>
                    <a:pt x="576" y="262"/>
                  </a:cubicBezTo>
                  <a:cubicBezTo>
                    <a:pt x="578" y="254"/>
                    <a:pt x="579" y="235"/>
                    <a:pt x="579" y="234"/>
                  </a:cubicBezTo>
                  <a:cubicBezTo>
                    <a:pt x="579" y="164"/>
                    <a:pt x="529" y="101"/>
                    <a:pt x="447" y="54"/>
                  </a:cubicBezTo>
                  <a:cubicBezTo>
                    <a:pt x="447" y="54"/>
                    <a:pt x="446" y="53"/>
                    <a:pt x="445" y="53"/>
                  </a:cubicBezTo>
                  <a:cubicBezTo>
                    <a:pt x="408" y="31"/>
                    <a:pt x="364" y="14"/>
                    <a:pt x="315" y="0"/>
                  </a:cubicBezTo>
                </a:path>
              </a:pathLst>
            </a:custGeom>
            <a:solidFill>
              <a:srgbClr val="8FBF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4" name="Freeform 281"/>
            <p:cNvSpPr>
              <a:spLocks/>
            </p:cNvSpPr>
            <p:nvPr/>
          </p:nvSpPr>
          <p:spPr bwMode="auto">
            <a:xfrm>
              <a:off x="8097838" y="10082213"/>
              <a:ext cx="1150938" cy="663575"/>
            </a:xfrm>
            <a:custGeom>
              <a:avLst/>
              <a:gdLst>
                <a:gd name="T0" fmla="*/ 3 w 760"/>
                <a:gd name="T1" fmla="*/ 197 h 438"/>
                <a:gd name="T2" fmla="*/ 28 w 760"/>
                <a:gd name="T3" fmla="*/ 438 h 438"/>
                <a:gd name="T4" fmla="*/ 59 w 760"/>
                <a:gd name="T5" fmla="*/ 438 h 438"/>
                <a:gd name="T6" fmla="*/ 31 w 760"/>
                <a:gd name="T7" fmla="*/ 168 h 438"/>
                <a:gd name="T8" fmla="*/ 128 w 760"/>
                <a:gd name="T9" fmla="*/ 77 h 438"/>
                <a:gd name="T10" fmla="*/ 379 w 760"/>
                <a:gd name="T11" fmla="*/ 32 h 438"/>
                <a:gd name="T12" fmla="*/ 728 w 760"/>
                <a:gd name="T13" fmla="*/ 172 h 438"/>
                <a:gd name="T14" fmla="*/ 700 w 760"/>
                <a:gd name="T15" fmla="*/ 438 h 438"/>
                <a:gd name="T16" fmla="*/ 731 w 760"/>
                <a:gd name="T17" fmla="*/ 438 h 438"/>
                <a:gd name="T18" fmla="*/ 756 w 760"/>
                <a:gd name="T19" fmla="*/ 196 h 438"/>
                <a:gd name="T20" fmla="*/ 759 w 760"/>
                <a:gd name="T21" fmla="*/ 173 h 438"/>
                <a:gd name="T22" fmla="*/ 760 w 760"/>
                <a:gd name="T23" fmla="*/ 167 h 438"/>
                <a:gd name="T24" fmla="*/ 759 w 760"/>
                <a:gd name="T25" fmla="*/ 167 h 438"/>
                <a:gd name="T26" fmla="*/ 643 w 760"/>
                <a:gd name="T27" fmla="*/ 47 h 438"/>
                <a:gd name="T28" fmla="*/ 379 w 760"/>
                <a:gd name="T29" fmla="*/ 0 h 438"/>
                <a:gd name="T30" fmla="*/ 0 w 760"/>
                <a:gd name="T31" fmla="*/ 167 h 438"/>
                <a:gd name="T32" fmla="*/ 0 w 760"/>
                <a:gd name="T33" fmla="*/ 167 h 438"/>
                <a:gd name="T34" fmla="*/ 0 w 760"/>
                <a:gd name="T35" fmla="*/ 168 h 438"/>
                <a:gd name="T36" fmla="*/ 0 w 760"/>
                <a:gd name="T37" fmla="*/ 174 h 438"/>
                <a:gd name="T38" fmla="*/ 3 w 760"/>
                <a:gd name="T39" fmla="*/ 197 h 4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60" h="438">
                  <a:moveTo>
                    <a:pt x="3" y="197"/>
                  </a:moveTo>
                  <a:cubicBezTo>
                    <a:pt x="28" y="438"/>
                    <a:pt x="28" y="438"/>
                    <a:pt x="28" y="438"/>
                  </a:cubicBezTo>
                  <a:cubicBezTo>
                    <a:pt x="59" y="438"/>
                    <a:pt x="59" y="438"/>
                    <a:pt x="59" y="438"/>
                  </a:cubicBezTo>
                  <a:cubicBezTo>
                    <a:pt x="31" y="168"/>
                    <a:pt x="31" y="168"/>
                    <a:pt x="31" y="168"/>
                  </a:cubicBezTo>
                  <a:cubicBezTo>
                    <a:pt x="35" y="135"/>
                    <a:pt x="70" y="102"/>
                    <a:pt x="128" y="77"/>
                  </a:cubicBezTo>
                  <a:cubicBezTo>
                    <a:pt x="195" y="48"/>
                    <a:pt x="284" y="32"/>
                    <a:pt x="379" y="32"/>
                  </a:cubicBezTo>
                  <a:cubicBezTo>
                    <a:pt x="568" y="32"/>
                    <a:pt x="727" y="96"/>
                    <a:pt x="728" y="172"/>
                  </a:cubicBezTo>
                  <a:cubicBezTo>
                    <a:pt x="700" y="438"/>
                    <a:pt x="700" y="438"/>
                    <a:pt x="700" y="438"/>
                  </a:cubicBezTo>
                  <a:cubicBezTo>
                    <a:pt x="731" y="438"/>
                    <a:pt x="731" y="438"/>
                    <a:pt x="731" y="438"/>
                  </a:cubicBezTo>
                  <a:cubicBezTo>
                    <a:pt x="756" y="196"/>
                    <a:pt x="756" y="196"/>
                    <a:pt x="756" y="196"/>
                  </a:cubicBezTo>
                  <a:cubicBezTo>
                    <a:pt x="758" y="190"/>
                    <a:pt x="759" y="179"/>
                    <a:pt x="759" y="173"/>
                  </a:cubicBezTo>
                  <a:cubicBezTo>
                    <a:pt x="760" y="167"/>
                    <a:pt x="760" y="167"/>
                    <a:pt x="760" y="167"/>
                  </a:cubicBezTo>
                  <a:cubicBezTo>
                    <a:pt x="759" y="167"/>
                    <a:pt x="759" y="167"/>
                    <a:pt x="759" y="167"/>
                  </a:cubicBezTo>
                  <a:cubicBezTo>
                    <a:pt x="756" y="121"/>
                    <a:pt x="715" y="78"/>
                    <a:pt x="643" y="47"/>
                  </a:cubicBezTo>
                  <a:cubicBezTo>
                    <a:pt x="572" y="17"/>
                    <a:pt x="479" y="0"/>
                    <a:pt x="379" y="0"/>
                  </a:cubicBezTo>
                  <a:cubicBezTo>
                    <a:pt x="171" y="0"/>
                    <a:pt x="7" y="73"/>
                    <a:pt x="0" y="167"/>
                  </a:cubicBezTo>
                  <a:cubicBezTo>
                    <a:pt x="0" y="167"/>
                    <a:pt x="0" y="167"/>
                    <a:pt x="0" y="167"/>
                  </a:cubicBezTo>
                  <a:cubicBezTo>
                    <a:pt x="0" y="168"/>
                    <a:pt x="0" y="168"/>
                    <a:pt x="0" y="168"/>
                  </a:cubicBezTo>
                  <a:cubicBezTo>
                    <a:pt x="0" y="170"/>
                    <a:pt x="0" y="172"/>
                    <a:pt x="0" y="174"/>
                  </a:cubicBezTo>
                  <a:cubicBezTo>
                    <a:pt x="0" y="181"/>
                    <a:pt x="2" y="194"/>
                    <a:pt x="3" y="19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5" name="Freeform 282"/>
            <p:cNvSpPr>
              <a:spLocks/>
            </p:cNvSpPr>
            <p:nvPr/>
          </p:nvSpPr>
          <p:spPr bwMode="auto">
            <a:xfrm>
              <a:off x="1590675" y="10082213"/>
              <a:ext cx="1149350" cy="663575"/>
            </a:xfrm>
            <a:custGeom>
              <a:avLst/>
              <a:gdLst>
                <a:gd name="T0" fmla="*/ 3 w 760"/>
                <a:gd name="T1" fmla="*/ 197 h 438"/>
                <a:gd name="T2" fmla="*/ 28 w 760"/>
                <a:gd name="T3" fmla="*/ 438 h 438"/>
                <a:gd name="T4" fmla="*/ 60 w 760"/>
                <a:gd name="T5" fmla="*/ 438 h 438"/>
                <a:gd name="T6" fmla="*/ 31 w 760"/>
                <a:gd name="T7" fmla="*/ 168 h 438"/>
                <a:gd name="T8" fmla="*/ 128 w 760"/>
                <a:gd name="T9" fmla="*/ 77 h 438"/>
                <a:gd name="T10" fmla="*/ 379 w 760"/>
                <a:gd name="T11" fmla="*/ 32 h 438"/>
                <a:gd name="T12" fmla="*/ 728 w 760"/>
                <a:gd name="T13" fmla="*/ 172 h 438"/>
                <a:gd name="T14" fmla="*/ 700 w 760"/>
                <a:gd name="T15" fmla="*/ 438 h 438"/>
                <a:gd name="T16" fmla="*/ 731 w 760"/>
                <a:gd name="T17" fmla="*/ 438 h 438"/>
                <a:gd name="T18" fmla="*/ 757 w 760"/>
                <a:gd name="T19" fmla="*/ 196 h 438"/>
                <a:gd name="T20" fmla="*/ 759 w 760"/>
                <a:gd name="T21" fmla="*/ 173 h 438"/>
                <a:gd name="T22" fmla="*/ 760 w 760"/>
                <a:gd name="T23" fmla="*/ 167 h 438"/>
                <a:gd name="T24" fmla="*/ 759 w 760"/>
                <a:gd name="T25" fmla="*/ 167 h 438"/>
                <a:gd name="T26" fmla="*/ 643 w 760"/>
                <a:gd name="T27" fmla="*/ 47 h 438"/>
                <a:gd name="T28" fmla="*/ 379 w 760"/>
                <a:gd name="T29" fmla="*/ 0 h 438"/>
                <a:gd name="T30" fmla="*/ 0 w 760"/>
                <a:gd name="T31" fmla="*/ 167 h 438"/>
                <a:gd name="T32" fmla="*/ 0 w 760"/>
                <a:gd name="T33" fmla="*/ 167 h 438"/>
                <a:gd name="T34" fmla="*/ 0 w 760"/>
                <a:gd name="T35" fmla="*/ 168 h 438"/>
                <a:gd name="T36" fmla="*/ 0 w 760"/>
                <a:gd name="T37" fmla="*/ 174 h 438"/>
                <a:gd name="T38" fmla="*/ 3 w 760"/>
                <a:gd name="T39" fmla="*/ 197 h 4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60" h="438">
                  <a:moveTo>
                    <a:pt x="3" y="197"/>
                  </a:moveTo>
                  <a:cubicBezTo>
                    <a:pt x="28" y="438"/>
                    <a:pt x="28" y="438"/>
                    <a:pt x="28" y="438"/>
                  </a:cubicBezTo>
                  <a:cubicBezTo>
                    <a:pt x="60" y="438"/>
                    <a:pt x="60" y="438"/>
                    <a:pt x="60" y="438"/>
                  </a:cubicBezTo>
                  <a:cubicBezTo>
                    <a:pt x="31" y="168"/>
                    <a:pt x="31" y="168"/>
                    <a:pt x="31" y="168"/>
                  </a:cubicBezTo>
                  <a:cubicBezTo>
                    <a:pt x="35" y="135"/>
                    <a:pt x="70" y="102"/>
                    <a:pt x="128" y="77"/>
                  </a:cubicBezTo>
                  <a:cubicBezTo>
                    <a:pt x="195" y="48"/>
                    <a:pt x="284" y="32"/>
                    <a:pt x="379" y="32"/>
                  </a:cubicBezTo>
                  <a:cubicBezTo>
                    <a:pt x="568" y="32"/>
                    <a:pt x="727" y="96"/>
                    <a:pt x="728" y="172"/>
                  </a:cubicBezTo>
                  <a:cubicBezTo>
                    <a:pt x="700" y="438"/>
                    <a:pt x="700" y="438"/>
                    <a:pt x="700" y="438"/>
                  </a:cubicBezTo>
                  <a:cubicBezTo>
                    <a:pt x="731" y="438"/>
                    <a:pt x="731" y="438"/>
                    <a:pt x="731" y="438"/>
                  </a:cubicBezTo>
                  <a:cubicBezTo>
                    <a:pt x="757" y="196"/>
                    <a:pt x="757" y="196"/>
                    <a:pt x="757" y="196"/>
                  </a:cubicBezTo>
                  <a:cubicBezTo>
                    <a:pt x="758" y="190"/>
                    <a:pt x="759" y="179"/>
                    <a:pt x="759" y="173"/>
                  </a:cubicBezTo>
                  <a:cubicBezTo>
                    <a:pt x="760" y="167"/>
                    <a:pt x="760" y="167"/>
                    <a:pt x="760" y="167"/>
                  </a:cubicBezTo>
                  <a:cubicBezTo>
                    <a:pt x="759" y="167"/>
                    <a:pt x="759" y="167"/>
                    <a:pt x="759" y="167"/>
                  </a:cubicBezTo>
                  <a:cubicBezTo>
                    <a:pt x="756" y="121"/>
                    <a:pt x="715" y="78"/>
                    <a:pt x="643" y="47"/>
                  </a:cubicBezTo>
                  <a:cubicBezTo>
                    <a:pt x="573" y="17"/>
                    <a:pt x="479" y="0"/>
                    <a:pt x="379" y="0"/>
                  </a:cubicBezTo>
                  <a:cubicBezTo>
                    <a:pt x="171" y="0"/>
                    <a:pt x="7" y="73"/>
                    <a:pt x="0" y="167"/>
                  </a:cubicBezTo>
                  <a:cubicBezTo>
                    <a:pt x="0" y="167"/>
                    <a:pt x="0" y="167"/>
                    <a:pt x="0" y="167"/>
                  </a:cubicBezTo>
                  <a:cubicBezTo>
                    <a:pt x="0" y="168"/>
                    <a:pt x="0" y="168"/>
                    <a:pt x="0" y="168"/>
                  </a:cubicBezTo>
                  <a:cubicBezTo>
                    <a:pt x="0" y="170"/>
                    <a:pt x="0" y="172"/>
                    <a:pt x="0" y="174"/>
                  </a:cubicBezTo>
                  <a:cubicBezTo>
                    <a:pt x="0" y="181"/>
                    <a:pt x="2" y="194"/>
                    <a:pt x="3" y="19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6" name="Freeform 283"/>
            <p:cNvSpPr>
              <a:spLocks/>
            </p:cNvSpPr>
            <p:nvPr/>
          </p:nvSpPr>
          <p:spPr bwMode="auto">
            <a:xfrm>
              <a:off x="1995488" y="9045576"/>
              <a:ext cx="219075" cy="44450"/>
            </a:xfrm>
            <a:custGeom>
              <a:avLst/>
              <a:gdLst>
                <a:gd name="T0" fmla="*/ 22 w 138"/>
                <a:gd name="T1" fmla="*/ 23 h 28"/>
                <a:gd name="T2" fmla="*/ 138 w 138"/>
                <a:gd name="T3" fmla="*/ 28 h 28"/>
                <a:gd name="T4" fmla="*/ 0 w 138"/>
                <a:gd name="T5" fmla="*/ 0 h 28"/>
                <a:gd name="T6" fmla="*/ 22 w 138"/>
                <a:gd name="T7" fmla="*/ 23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8" h="28">
                  <a:moveTo>
                    <a:pt x="22" y="23"/>
                  </a:moveTo>
                  <a:lnTo>
                    <a:pt x="138" y="28"/>
                  </a:lnTo>
                  <a:lnTo>
                    <a:pt x="0" y="0"/>
                  </a:lnTo>
                  <a:lnTo>
                    <a:pt x="22" y="2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7" name="Freeform 284"/>
            <p:cNvSpPr>
              <a:spLocks/>
            </p:cNvSpPr>
            <p:nvPr/>
          </p:nvSpPr>
          <p:spPr bwMode="auto">
            <a:xfrm>
              <a:off x="7040563" y="8559801"/>
              <a:ext cx="474663" cy="1181100"/>
            </a:xfrm>
            <a:custGeom>
              <a:avLst/>
              <a:gdLst>
                <a:gd name="T0" fmla="*/ 10 w 314"/>
                <a:gd name="T1" fmla="*/ 473 h 780"/>
                <a:gd name="T2" fmla="*/ 100 w 314"/>
                <a:gd name="T3" fmla="*/ 74 h 780"/>
                <a:gd name="T4" fmla="*/ 295 w 314"/>
                <a:gd name="T5" fmla="*/ 223 h 780"/>
                <a:gd name="T6" fmla="*/ 280 w 314"/>
                <a:gd name="T7" fmla="*/ 430 h 780"/>
                <a:gd name="T8" fmla="*/ 314 w 314"/>
                <a:gd name="T9" fmla="*/ 721 h 780"/>
                <a:gd name="T10" fmla="*/ 51 w 314"/>
                <a:gd name="T11" fmla="*/ 719 h 780"/>
                <a:gd name="T12" fmla="*/ 10 w 314"/>
                <a:gd name="T13" fmla="*/ 473 h 7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4" h="780">
                  <a:moveTo>
                    <a:pt x="10" y="473"/>
                  </a:moveTo>
                  <a:cubicBezTo>
                    <a:pt x="0" y="305"/>
                    <a:pt x="95" y="128"/>
                    <a:pt x="100" y="74"/>
                  </a:cubicBezTo>
                  <a:cubicBezTo>
                    <a:pt x="196" y="0"/>
                    <a:pt x="278" y="175"/>
                    <a:pt x="295" y="223"/>
                  </a:cubicBezTo>
                  <a:cubicBezTo>
                    <a:pt x="313" y="276"/>
                    <a:pt x="307" y="349"/>
                    <a:pt x="280" y="430"/>
                  </a:cubicBezTo>
                  <a:cubicBezTo>
                    <a:pt x="209" y="638"/>
                    <a:pt x="314" y="721"/>
                    <a:pt x="314" y="721"/>
                  </a:cubicBezTo>
                  <a:cubicBezTo>
                    <a:pt x="314" y="721"/>
                    <a:pt x="127" y="780"/>
                    <a:pt x="51" y="719"/>
                  </a:cubicBezTo>
                  <a:cubicBezTo>
                    <a:pt x="11" y="687"/>
                    <a:pt x="15" y="554"/>
                    <a:pt x="10" y="473"/>
                  </a:cubicBezTo>
                  <a:close/>
                </a:path>
              </a:pathLst>
            </a:custGeom>
            <a:solidFill>
              <a:srgbClr val="F343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8" name="Freeform 285"/>
            <p:cNvSpPr>
              <a:spLocks/>
            </p:cNvSpPr>
            <p:nvPr/>
          </p:nvSpPr>
          <p:spPr bwMode="auto">
            <a:xfrm>
              <a:off x="6745288" y="8636001"/>
              <a:ext cx="447675" cy="1012825"/>
            </a:xfrm>
            <a:custGeom>
              <a:avLst/>
              <a:gdLst>
                <a:gd name="T0" fmla="*/ 96 w 296"/>
                <a:gd name="T1" fmla="*/ 104 h 669"/>
                <a:gd name="T2" fmla="*/ 270 w 296"/>
                <a:gd name="T3" fmla="*/ 19 h 669"/>
                <a:gd name="T4" fmla="*/ 264 w 296"/>
                <a:gd name="T5" fmla="*/ 125 h 669"/>
                <a:gd name="T6" fmla="*/ 293 w 296"/>
                <a:gd name="T7" fmla="*/ 23 h 669"/>
                <a:gd name="T8" fmla="*/ 296 w 296"/>
                <a:gd name="T9" fmla="*/ 24 h 669"/>
                <a:gd name="T10" fmla="*/ 246 w 296"/>
                <a:gd name="T11" fmla="*/ 669 h 669"/>
                <a:gd name="T12" fmla="*/ 83 w 296"/>
                <a:gd name="T13" fmla="*/ 534 h 669"/>
                <a:gd name="T14" fmla="*/ 96 w 296"/>
                <a:gd name="T15" fmla="*/ 104 h 6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96" h="669">
                  <a:moveTo>
                    <a:pt x="96" y="104"/>
                  </a:moveTo>
                  <a:cubicBezTo>
                    <a:pt x="137" y="46"/>
                    <a:pt x="150" y="0"/>
                    <a:pt x="270" y="19"/>
                  </a:cubicBezTo>
                  <a:cubicBezTo>
                    <a:pt x="264" y="125"/>
                    <a:pt x="264" y="125"/>
                    <a:pt x="264" y="125"/>
                  </a:cubicBezTo>
                  <a:cubicBezTo>
                    <a:pt x="293" y="23"/>
                    <a:pt x="293" y="23"/>
                    <a:pt x="293" y="23"/>
                  </a:cubicBezTo>
                  <a:cubicBezTo>
                    <a:pt x="294" y="24"/>
                    <a:pt x="295" y="24"/>
                    <a:pt x="296" y="24"/>
                  </a:cubicBezTo>
                  <a:cubicBezTo>
                    <a:pt x="291" y="126"/>
                    <a:pt x="246" y="669"/>
                    <a:pt x="246" y="669"/>
                  </a:cubicBezTo>
                  <a:cubicBezTo>
                    <a:pt x="246" y="669"/>
                    <a:pt x="144" y="625"/>
                    <a:pt x="83" y="534"/>
                  </a:cubicBezTo>
                  <a:cubicBezTo>
                    <a:pt x="0" y="412"/>
                    <a:pt x="58" y="158"/>
                    <a:pt x="96" y="104"/>
                  </a:cubicBezTo>
                  <a:close/>
                </a:path>
              </a:pathLst>
            </a:custGeom>
            <a:solidFill>
              <a:srgbClr val="F343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9" name="Freeform 286"/>
            <p:cNvSpPr>
              <a:spLocks/>
            </p:cNvSpPr>
            <p:nvPr/>
          </p:nvSpPr>
          <p:spPr bwMode="auto">
            <a:xfrm>
              <a:off x="7235825" y="9582151"/>
              <a:ext cx="395288" cy="257175"/>
            </a:xfrm>
            <a:custGeom>
              <a:avLst/>
              <a:gdLst>
                <a:gd name="T0" fmla="*/ 144 w 261"/>
                <a:gd name="T1" fmla="*/ 11 h 170"/>
                <a:gd name="T2" fmla="*/ 153 w 261"/>
                <a:gd name="T3" fmla="*/ 170 h 170"/>
                <a:gd name="T4" fmla="*/ 45 w 261"/>
                <a:gd name="T5" fmla="*/ 22 h 170"/>
                <a:gd name="T6" fmla="*/ 144 w 261"/>
                <a:gd name="T7" fmla="*/ 11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1" h="170">
                  <a:moveTo>
                    <a:pt x="144" y="11"/>
                  </a:moveTo>
                  <a:cubicBezTo>
                    <a:pt x="144" y="11"/>
                    <a:pt x="261" y="68"/>
                    <a:pt x="153" y="170"/>
                  </a:cubicBezTo>
                  <a:cubicBezTo>
                    <a:pt x="167" y="123"/>
                    <a:pt x="89" y="43"/>
                    <a:pt x="45" y="22"/>
                  </a:cubicBezTo>
                  <a:cubicBezTo>
                    <a:pt x="0" y="0"/>
                    <a:pt x="144" y="11"/>
                    <a:pt x="144" y="11"/>
                  </a:cubicBezTo>
                  <a:close/>
                </a:path>
              </a:pathLst>
            </a:custGeom>
            <a:solidFill>
              <a:srgbClr val="F343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0" name="Freeform 287"/>
            <p:cNvSpPr>
              <a:spLocks/>
            </p:cNvSpPr>
            <p:nvPr/>
          </p:nvSpPr>
          <p:spPr bwMode="auto">
            <a:xfrm>
              <a:off x="4191000" y="9661526"/>
              <a:ext cx="66675" cy="254000"/>
            </a:xfrm>
            <a:custGeom>
              <a:avLst/>
              <a:gdLst>
                <a:gd name="T0" fmla="*/ 42 w 42"/>
                <a:gd name="T1" fmla="*/ 18 h 160"/>
                <a:gd name="T2" fmla="*/ 0 w 42"/>
                <a:gd name="T3" fmla="*/ 160 h 160"/>
                <a:gd name="T4" fmla="*/ 16 w 42"/>
                <a:gd name="T5" fmla="*/ 0 h 160"/>
                <a:gd name="T6" fmla="*/ 42 w 42"/>
                <a:gd name="T7" fmla="*/ 18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" h="160">
                  <a:moveTo>
                    <a:pt x="42" y="18"/>
                  </a:moveTo>
                  <a:lnTo>
                    <a:pt x="0" y="160"/>
                  </a:lnTo>
                  <a:lnTo>
                    <a:pt x="16" y="0"/>
                  </a:lnTo>
                  <a:lnTo>
                    <a:pt x="42" y="1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048" name="组合 1047"/>
          <p:cNvGrpSpPr/>
          <p:nvPr/>
        </p:nvGrpSpPr>
        <p:grpSpPr>
          <a:xfrm>
            <a:off x="1947332" y="0"/>
            <a:ext cx="5572127" cy="4238627"/>
            <a:chOff x="1947332" y="0"/>
            <a:chExt cx="5572127" cy="4238627"/>
          </a:xfrm>
        </p:grpSpPr>
        <p:grpSp>
          <p:nvGrpSpPr>
            <p:cNvPr id="893" name="组合 892"/>
            <p:cNvGrpSpPr/>
            <p:nvPr/>
          </p:nvGrpSpPr>
          <p:grpSpPr>
            <a:xfrm>
              <a:off x="1947332" y="0"/>
              <a:ext cx="5572127" cy="4238627"/>
              <a:chOff x="20161251" y="-3859214"/>
              <a:chExt cx="5572127" cy="4238627"/>
            </a:xfrm>
          </p:grpSpPr>
          <p:sp>
            <p:nvSpPr>
              <p:cNvPr id="9" name="Rectangle 5"/>
              <p:cNvSpPr>
                <a:spLocks noChangeArrowheads="1"/>
              </p:cNvSpPr>
              <p:nvPr/>
            </p:nvSpPr>
            <p:spPr bwMode="auto">
              <a:xfrm>
                <a:off x="20186651" y="-3656012"/>
                <a:ext cx="5443535" cy="4035425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" name="Rectangle 6"/>
              <p:cNvSpPr>
                <a:spLocks noChangeArrowheads="1"/>
              </p:cNvSpPr>
              <p:nvPr/>
            </p:nvSpPr>
            <p:spPr bwMode="auto">
              <a:xfrm>
                <a:off x="20186651" y="-3656012"/>
                <a:ext cx="2582863" cy="40354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" name="Rectangle 7"/>
              <p:cNvSpPr>
                <a:spLocks noChangeArrowheads="1"/>
              </p:cNvSpPr>
              <p:nvPr/>
            </p:nvSpPr>
            <p:spPr bwMode="auto">
              <a:xfrm>
                <a:off x="20167601" y="-3613150"/>
                <a:ext cx="131763" cy="3992563"/>
              </a:xfrm>
              <a:prstGeom prst="rect">
                <a:avLst/>
              </a:prstGeom>
              <a:solidFill>
                <a:srgbClr val="F2D6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" name="Rectangle 8"/>
              <p:cNvSpPr>
                <a:spLocks noChangeArrowheads="1"/>
              </p:cNvSpPr>
              <p:nvPr/>
            </p:nvSpPr>
            <p:spPr bwMode="auto">
              <a:xfrm>
                <a:off x="25595265" y="-3613150"/>
                <a:ext cx="131763" cy="3992563"/>
              </a:xfrm>
              <a:prstGeom prst="rect">
                <a:avLst/>
              </a:prstGeom>
              <a:solidFill>
                <a:srgbClr val="F2D6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" name="Rectangle 9"/>
              <p:cNvSpPr>
                <a:spLocks noChangeArrowheads="1"/>
              </p:cNvSpPr>
              <p:nvPr/>
            </p:nvSpPr>
            <p:spPr bwMode="auto">
              <a:xfrm>
                <a:off x="22661564" y="-3613150"/>
                <a:ext cx="131763" cy="399256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" name="Rectangle 10"/>
              <p:cNvSpPr>
                <a:spLocks noChangeArrowheads="1"/>
              </p:cNvSpPr>
              <p:nvPr/>
            </p:nvSpPr>
            <p:spPr bwMode="auto">
              <a:xfrm>
                <a:off x="20256501" y="-3656569"/>
                <a:ext cx="5338764" cy="119620"/>
              </a:xfrm>
              <a:prstGeom prst="rect">
                <a:avLst/>
              </a:prstGeom>
              <a:solidFill>
                <a:srgbClr val="F2D6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" name="Freeform 11"/>
              <p:cNvSpPr>
                <a:spLocks/>
              </p:cNvSpPr>
              <p:nvPr/>
            </p:nvSpPr>
            <p:spPr bwMode="auto">
              <a:xfrm>
                <a:off x="21323301" y="-3859214"/>
                <a:ext cx="309563" cy="209552"/>
              </a:xfrm>
              <a:custGeom>
                <a:avLst/>
                <a:gdLst>
                  <a:gd name="T0" fmla="*/ 195 w 195"/>
                  <a:gd name="T1" fmla="*/ 73 h 73"/>
                  <a:gd name="T2" fmla="*/ 195 w 195"/>
                  <a:gd name="T3" fmla="*/ 38 h 73"/>
                  <a:gd name="T4" fmla="*/ 195 w 195"/>
                  <a:gd name="T5" fmla="*/ 0 h 73"/>
                  <a:gd name="T6" fmla="*/ 0 w 195"/>
                  <a:gd name="T7" fmla="*/ 0 h 73"/>
                  <a:gd name="T8" fmla="*/ 0 w 195"/>
                  <a:gd name="T9" fmla="*/ 73 h 73"/>
                  <a:gd name="T10" fmla="*/ 195 w 195"/>
                  <a:gd name="T11" fmla="*/ 73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5" h="73">
                    <a:moveTo>
                      <a:pt x="195" y="73"/>
                    </a:moveTo>
                    <a:lnTo>
                      <a:pt x="195" y="38"/>
                    </a:lnTo>
                    <a:lnTo>
                      <a:pt x="195" y="0"/>
                    </a:lnTo>
                    <a:lnTo>
                      <a:pt x="0" y="0"/>
                    </a:lnTo>
                    <a:lnTo>
                      <a:pt x="0" y="73"/>
                    </a:lnTo>
                    <a:lnTo>
                      <a:pt x="195" y="73"/>
                    </a:lnTo>
                    <a:close/>
                  </a:path>
                </a:pathLst>
              </a:custGeom>
              <a:solidFill>
                <a:srgbClr val="9A160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" name="Freeform 12"/>
              <p:cNvSpPr>
                <a:spLocks/>
              </p:cNvSpPr>
              <p:nvPr/>
            </p:nvSpPr>
            <p:spPr bwMode="auto">
              <a:xfrm>
                <a:off x="20161251" y="-3686175"/>
                <a:ext cx="144463" cy="179388"/>
              </a:xfrm>
              <a:custGeom>
                <a:avLst/>
                <a:gdLst>
                  <a:gd name="T0" fmla="*/ 0 w 91"/>
                  <a:gd name="T1" fmla="*/ 81 h 113"/>
                  <a:gd name="T2" fmla="*/ 0 w 91"/>
                  <a:gd name="T3" fmla="*/ 32 h 113"/>
                  <a:gd name="T4" fmla="*/ 24 w 91"/>
                  <a:gd name="T5" fmla="*/ 0 h 113"/>
                  <a:gd name="T6" fmla="*/ 81 w 91"/>
                  <a:gd name="T7" fmla="*/ 0 h 113"/>
                  <a:gd name="T8" fmla="*/ 91 w 91"/>
                  <a:gd name="T9" fmla="*/ 113 h 113"/>
                  <a:gd name="T10" fmla="*/ 0 w 91"/>
                  <a:gd name="T11" fmla="*/ 81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1" h="113">
                    <a:moveTo>
                      <a:pt x="0" y="81"/>
                    </a:moveTo>
                    <a:lnTo>
                      <a:pt x="0" y="32"/>
                    </a:lnTo>
                    <a:lnTo>
                      <a:pt x="24" y="0"/>
                    </a:lnTo>
                    <a:lnTo>
                      <a:pt x="81" y="0"/>
                    </a:lnTo>
                    <a:lnTo>
                      <a:pt x="91" y="113"/>
                    </a:lnTo>
                    <a:lnTo>
                      <a:pt x="0" y="81"/>
                    </a:lnTo>
                    <a:close/>
                  </a:path>
                </a:pathLst>
              </a:custGeom>
              <a:solidFill>
                <a:srgbClr val="00BC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" name="Freeform 13"/>
              <p:cNvSpPr>
                <a:spLocks/>
              </p:cNvSpPr>
              <p:nvPr/>
            </p:nvSpPr>
            <p:spPr bwMode="auto">
              <a:xfrm>
                <a:off x="25588915" y="-3679825"/>
                <a:ext cx="144463" cy="179388"/>
              </a:xfrm>
              <a:custGeom>
                <a:avLst/>
                <a:gdLst>
                  <a:gd name="T0" fmla="*/ 91 w 91"/>
                  <a:gd name="T1" fmla="*/ 81 h 113"/>
                  <a:gd name="T2" fmla="*/ 91 w 91"/>
                  <a:gd name="T3" fmla="*/ 32 h 113"/>
                  <a:gd name="T4" fmla="*/ 67 w 91"/>
                  <a:gd name="T5" fmla="*/ 0 h 113"/>
                  <a:gd name="T6" fmla="*/ 9 w 91"/>
                  <a:gd name="T7" fmla="*/ 0 h 113"/>
                  <a:gd name="T8" fmla="*/ 0 w 91"/>
                  <a:gd name="T9" fmla="*/ 113 h 113"/>
                  <a:gd name="T10" fmla="*/ 91 w 91"/>
                  <a:gd name="T11" fmla="*/ 81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1" h="113">
                    <a:moveTo>
                      <a:pt x="91" y="81"/>
                    </a:moveTo>
                    <a:lnTo>
                      <a:pt x="91" y="32"/>
                    </a:lnTo>
                    <a:lnTo>
                      <a:pt x="67" y="0"/>
                    </a:lnTo>
                    <a:lnTo>
                      <a:pt x="9" y="0"/>
                    </a:lnTo>
                    <a:lnTo>
                      <a:pt x="0" y="113"/>
                    </a:lnTo>
                    <a:lnTo>
                      <a:pt x="91" y="81"/>
                    </a:lnTo>
                    <a:close/>
                  </a:path>
                </a:pathLst>
              </a:custGeom>
              <a:solidFill>
                <a:srgbClr val="00BC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9" name="Freeform 107"/>
              <p:cNvSpPr>
                <a:spLocks/>
              </p:cNvSpPr>
              <p:nvPr/>
            </p:nvSpPr>
            <p:spPr bwMode="auto">
              <a:xfrm>
                <a:off x="20535901" y="-1096962"/>
                <a:ext cx="382588" cy="228600"/>
              </a:xfrm>
              <a:custGeom>
                <a:avLst/>
                <a:gdLst>
                  <a:gd name="T0" fmla="*/ 180 w 180"/>
                  <a:gd name="T1" fmla="*/ 0 h 108"/>
                  <a:gd name="T2" fmla="*/ 35 w 180"/>
                  <a:gd name="T3" fmla="*/ 108 h 108"/>
                  <a:gd name="T4" fmla="*/ 0 w 180"/>
                  <a:gd name="T5" fmla="*/ 2 h 108"/>
                  <a:gd name="T6" fmla="*/ 180 w 180"/>
                  <a:gd name="T7" fmla="*/ 0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80" h="108">
                    <a:moveTo>
                      <a:pt x="180" y="0"/>
                    </a:moveTo>
                    <a:cubicBezTo>
                      <a:pt x="35" y="108"/>
                      <a:pt x="35" y="108"/>
                      <a:pt x="35" y="108"/>
                    </a:cubicBezTo>
                    <a:cubicBezTo>
                      <a:pt x="12" y="76"/>
                      <a:pt x="0" y="42"/>
                      <a:pt x="0" y="2"/>
                    </a:cubicBezTo>
                    <a:lnTo>
                      <a:pt x="180" y="0"/>
                    </a:lnTo>
                    <a:close/>
                  </a:path>
                </a:pathLst>
              </a:custGeom>
              <a:solidFill>
                <a:srgbClr val="CDDC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0" name="Freeform 108"/>
              <p:cNvSpPr>
                <a:spLocks/>
              </p:cNvSpPr>
              <p:nvPr/>
            </p:nvSpPr>
            <p:spPr bwMode="auto">
              <a:xfrm>
                <a:off x="20662901" y="-1069975"/>
                <a:ext cx="430213" cy="417513"/>
              </a:xfrm>
              <a:custGeom>
                <a:avLst/>
                <a:gdLst>
                  <a:gd name="T0" fmla="*/ 145 w 202"/>
                  <a:gd name="T1" fmla="*/ 0 h 196"/>
                  <a:gd name="T2" fmla="*/ 202 w 202"/>
                  <a:gd name="T3" fmla="*/ 171 h 196"/>
                  <a:gd name="T4" fmla="*/ 0 w 202"/>
                  <a:gd name="T5" fmla="*/ 107 h 196"/>
                  <a:gd name="T6" fmla="*/ 145 w 202"/>
                  <a:gd name="T7" fmla="*/ 0 h 1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2" h="196">
                    <a:moveTo>
                      <a:pt x="145" y="0"/>
                    </a:moveTo>
                    <a:cubicBezTo>
                      <a:pt x="202" y="171"/>
                      <a:pt x="202" y="171"/>
                      <a:pt x="202" y="171"/>
                    </a:cubicBezTo>
                    <a:cubicBezTo>
                      <a:pt x="127" y="196"/>
                      <a:pt x="48" y="171"/>
                      <a:pt x="0" y="107"/>
                    </a:cubicBezTo>
                    <a:lnTo>
                      <a:pt x="145" y="0"/>
                    </a:lnTo>
                    <a:close/>
                  </a:path>
                </a:pathLst>
              </a:custGeom>
              <a:solidFill>
                <a:srgbClr val="00BC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1" name="Freeform 109"/>
              <p:cNvSpPr>
                <a:spLocks/>
              </p:cNvSpPr>
              <p:nvPr/>
            </p:nvSpPr>
            <p:spPr bwMode="auto">
              <a:xfrm>
                <a:off x="21004214" y="-1344612"/>
                <a:ext cx="431800" cy="592138"/>
              </a:xfrm>
              <a:custGeom>
                <a:avLst/>
                <a:gdLst>
                  <a:gd name="T0" fmla="*/ 0 w 203"/>
                  <a:gd name="T1" fmla="*/ 108 h 278"/>
                  <a:gd name="T2" fmla="*/ 144 w 203"/>
                  <a:gd name="T3" fmla="*/ 0 h 278"/>
                  <a:gd name="T4" fmla="*/ 107 w 203"/>
                  <a:gd name="T5" fmla="*/ 252 h 278"/>
                  <a:gd name="T6" fmla="*/ 57 w 203"/>
                  <a:gd name="T7" fmla="*/ 278 h 278"/>
                  <a:gd name="T8" fmla="*/ 0 w 203"/>
                  <a:gd name="T9" fmla="*/ 108 h 2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3" h="278">
                    <a:moveTo>
                      <a:pt x="0" y="108"/>
                    </a:moveTo>
                    <a:cubicBezTo>
                      <a:pt x="144" y="0"/>
                      <a:pt x="144" y="0"/>
                      <a:pt x="144" y="0"/>
                    </a:cubicBezTo>
                    <a:cubicBezTo>
                      <a:pt x="203" y="80"/>
                      <a:pt x="187" y="193"/>
                      <a:pt x="107" y="252"/>
                    </a:cubicBezTo>
                    <a:cubicBezTo>
                      <a:pt x="91" y="264"/>
                      <a:pt x="76" y="272"/>
                      <a:pt x="57" y="278"/>
                    </a:cubicBezTo>
                    <a:lnTo>
                      <a:pt x="0" y="108"/>
                    </a:lnTo>
                    <a:close/>
                  </a:path>
                </a:pathLst>
              </a:custGeom>
              <a:solidFill>
                <a:srgbClr val="F2A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2" name="Freeform 110"/>
              <p:cNvSpPr>
                <a:spLocks/>
              </p:cNvSpPr>
              <p:nvPr/>
            </p:nvSpPr>
            <p:spPr bwMode="auto">
              <a:xfrm>
                <a:off x="20581939" y="-1539875"/>
                <a:ext cx="695325" cy="387350"/>
              </a:xfrm>
              <a:custGeom>
                <a:avLst/>
                <a:gdLst>
                  <a:gd name="T0" fmla="*/ 181 w 326"/>
                  <a:gd name="T1" fmla="*/ 181 h 182"/>
                  <a:gd name="T2" fmla="*/ 1 w 326"/>
                  <a:gd name="T3" fmla="*/ 182 h 182"/>
                  <a:gd name="T4" fmla="*/ 179 w 326"/>
                  <a:gd name="T5" fmla="*/ 1 h 182"/>
                  <a:gd name="T6" fmla="*/ 326 w 326"/>
                  <a:gd name="T7" fmla="*/ 73 h 182"/>
                  <a:gd name="T8" fmla="*/ 181 w 326"/>
                  <a:gd name="T9" fmla="*/ 181 h 1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6" h="182">
                    <a:moveTo>
                      <a:pt x="181" y="181"/>
                    </a:moveTo>
                    <a:cubicBezTo>
                      <a:pt x="1" y="182"/>
                      <a:pt x="1" y="182"/>
                      <a:pt x="1" y="182"/>
                    </a:cubicBezTo>
                    <a:cubicBezTo>
                      <a:pt x="0" y="83"/>
                      <a:pt x="80" y="2"/>
                      <a:pt x="179" y="1"/>
                    </a:cubicBezTo>
                    <a:cubicBezTo>
                      <a:pt x="239" y="0"/>
                      <a:pt x="290" y="25"/>
                      <a:pt x="326" y="73"/>
                    </a:cubicBezTo>
                    <a:lnTo>
                      <a:pt x="181" y="181"/>
                    </a:lnTo>
                    <a:close/>
                  </a:path>
                </a:pathLst>
              </a:custGeom>
              <a:solidFill>
                <a:srgbClr val="FF152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3" name="Freeform 111"/>
              <p:cNvSpPr>
                <a:spLocks/>
              </p:cNvSpPr>
              <p:nvPr/>
            </p:nvSpPr>
            <p:spPr bwMode="auto">
              <a:xfrm>
                <a:off x="21985289" y="-425449"/>
                <a:ext cx="271463" cy="179388"/>
              </a:xfrm>
              <a:custGeom>
                <a:avLst/>
                <a:gdLst>
                  <a:gd name="T0" fmla="*/ 0 w 127"/>
                  <a:gd name="T1" fmla="*/ 0 h 84"/>
                  <a:gd name="T2" fmla="*/ 127 w 127"/>
                  <a:gd name="T3" fmla="*/ 13 h 84"/>
                  <a:gd name="T4" fmla="*/ 95 w 127"/>
                  <a:gd name="T5" fmla="*/ 84 h 84"/>
                  <a:gd name="T6" fmla="*/ 0 w 127"/>
                  <a:gd name="T7" fmla="*/ 0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7" h="84">
                    <a:moveTo>
                      <a:pt x="0" y="0"/>
                    </a:moveTo>
                    <a:cubicBezTo>
                      <a:pt x="127" y="13"/>
                      <a:pt x="127" y="13"/>
                      <a:pt x="127" y="13"/>
                    </a:cubicBezTo>
                    <a:cubicBezTo>
                      <a:pt x="124" y="41"/>
                      <a:pt x="114" y="64"/>
                      <a:pt x="95" y="84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146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4" name="Freeform 112"/>
              <p:cNvSpPr>
                <a:spLocks/>
              </p:cNvSpPr>
              <p:nvPr/>
            </p:nvSpPr>
            <p:spPr bwMode="auto">
              <a:xfrm>
                <a:off x="21971001" y="-712787"/>
                <a:ext cx="280988" cy="274638"/>
              </a:xfrm>
              <a:custGeom>
                <a:avLst/>
                <a:gdLst>
                  <a:gd name="T0" fmla="*/ 0 w 132"/>
                  <a:gd name="T1" fmla="*/ 116 h 129"/>
                  <a:gd name="T2" fmla="*/ 51 w 132"/>
                  <a:gd name="T3" fmla="*/ 0 h 129"/>
                  <a:gd name="T4" fmla="*/ 127 w 132"/>
                  <a:gd name="T5" fmla="*/ 129 h 129"/>
                  <a:gd name="T6" fmla="*/ 0 w 132"/>
                  <a:gd name="T7" fmla="*/ 116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2" h="129">
                    <a:moveTo>
                      <a:pt x="0" y="116"/>
                    </a:moveTo>
                    <a:cubicBezTo>
                      <a:pt x="51" y="0"/>
                      <a:pt x="51" y="0"/>
                      <a:pt x="51" y="0"/>
                    </a:cubicBezTo>
                    <a:cubicBezTo>
                      <a:pt x="103" y="23"/>
                      <a:pt x="132" y="73"/>
                      <a:pt x="127" y="129"/>
                    </a:cubicBezTo>
                    <a:lnTo>
                      <a:pt x="0" y="116"/>
                    </a:lnTo>
                    <a:close/>
                  </a:path>
                </a:pathLst>
              </a:custGeom>
              <a:solidFill>
                <a:srgbClr val="80DEE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5" name="Freeform 113"/>
              <p:cNvSpPr>
                <a:spLocks/>
              </p:cNvSpPr>
              <p:nvPr/>
            </p:nvSpPr>
            <p:spPr bwMode="auto">
              <a:xfrm>
                <a:off x="21664614" y="-739774"/>
                <a:ext cx="376238" cy="282575"/>
              </a:xfrm>
              <a:custGeom>
                <a:avLst/>
                <a:gdLst>
                  <a:gd name="T0" fmla="*/ 126 w 177"/>
                  <a:gd name="T1" fmla="*/ 133 h 133"/>
                  <a:gd name="T2" fmla="*/ 0 w 177"/>
                  <a:gd name="T3" fmla="*/ 120 h 133"/>
                  <a:gd name="T4" fmla="*/ 139 w 177"/>
                  <a:gd name="T5" fmla="*/ 7 h 133"/>
                  <a:gd name="T6" fmla="*/ 177 w 177"/>
                  <a:gd name="T7" fmla="*/ 17 h 133"/>
                  <a:gd name="T8" fmla="*/ 126 w 177"/>
                  <a:gd name="T9" fmla="*/ 133 h 1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7" h="133">
                    <a:moveTo>
                      <a:pt x="126" y="133"/>
                    </a:moveTo>
                    <a:cubicBezTo>
                      <a:pt x="0" y="120"/>
                      <a:pt x="0" y="120"/>
                      <a:pt x="0" y="120"/>
                    </a:cubicBezTo>
                    <a:cubicBezTo>
                      <a:pt x="7" y="51"/>
                      <a:pt x="69" y="0"/>
                      <a:pt x="139" y="7"/>
                    </a:cubicBezTo>
                    <a:cubicBezTo>
                      <a:pt x="153" y="8"/>
                      <a:pt x="165" y="11"/>
                      <a:pt x="177" y="17"/>
                    </a:cubicBezTo>
                    <a:lnTo>
                      <a:pt x="126" y="133"/>
                    </a:lnTo>
                    <a:close/>
                  </a:path>
                </a:pathLst>
              </a:custGeom>
              <a:solidFill>
                <a:srgbClr val="00BC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6" name="Freeform 114"/>
              <p:cNvSpPr>
                <a:spLocks/>
              </p:cNvSpPr>
              <p:nvPr/>
            </p:nvSpPr>
            <p:spPr bwMode="auto">
              <a:xfrm>
                <a:off x="21653501" y="-446087"/>
                <a:ext cx="479425" cy="330200"/>
              </a:xfrm>
              <a:custGeom>
                <a:avLst/>
                <a:gdLst>
                  <a:gd name="T0" fmla="*/ 131 w 225"/>
                  <a:gd name="T1" fmla="*/ 13 h 155"/>
                  <a:gd name="T2" fmla="*/ 225 w 225"/>
                  <a:gd name="T3" fmla="*/ 98 h 155"/>
                  <a:gd name="T4" fmla="*/ 46 w 225"/>
                  <a:gd name="T5" fmla="*/ 108 h 155"/>
                  <a:gd name="T6" fmla="*/ 4 w 225"/>
                  <a:gd name="T7" fmla="*/ 0 h 155"/>
                  <a:gd name="T8" fmla="*/ 131 w 225"/>
                  <a:gd name="T9" fmla="*/ 13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5" h="155">
                    <a:moveTo>
                      <a:pt x="131" y="13"/>
                    </a:moveTo>
                    <a:cubicBezTo>
                      <a:pt x="225" y="98"/>
                      <a:pt x="225" y="98"/>
                      <a:pt x="225" y="98"/>
                    </a:cubicBezTo>
                    <a:cubicBezTo>
                      <a:pt x="179" y="150"/>
                      <a:pt x="98" y="155"/>
                      <a:pt x="46" y="108"/>
                    </a:cubicBezTo>
                    <a:cubicBezTo>
                      <a:pt x="15" y="80"/>
                      <a:pt x="0" y="42"/>
                      <a:pt x="4" y="0"/>
                    </a:cubicBezTo>
                    <a:cubicBezTo>
                      <a:pt x="131" y="13"/>
                      <a:pt x="131" y="13"/>
                      <a:pt x="131" y="13"/>
                    </a:cubicBezTo>
                  </a:path>
                </a:pathLst>
              </a:custGeom>
              <a:solidFill>
                <a:srgbClr val="F295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7" name="Rectangle 115"/>
              <p:cNvSpPr>
                <a:spLocks noChangeArrowheads="1"/>
              </p:cNvSpPr>
              <p:nvPr/>
            </p:nvSpPr>
            <p:spPr bwMode="auto">
              <a:xfrm>
                <a:off x="20875626" y="-2455862"/>
                <a:ext cx="122238" cy="92075"/>
              </a:xfrm>
              <a:prstGeom prst="rect">
                <a:avLst/>
              </a:prstGeom>
              <a:solidFill>
                <a:srgbClr val="FF66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8" name="Rectangle 116"/>
              <p:cNvSpPr>
                <a:spLocks noChangeArrowheads="1"/>
              </p:cNvSpPr>
              <p:nvPr/>
            </p:nvSpPr>
            <p:spPr bwMode="auto">
              <a:xfrm>
                <a:off x="21105814" y="-2525712"/>
                <a:ext cx="122238" cy="161925"/>
              </a:xfrm>
              <a:prstGeom prst="rect">
                <a:avLst/>
              </a:prstGeom>
              <a:solidFill>
                <a:srgbClr val="FF66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9" name="Rectangle 117"/>
              <p:cNvSpPr>
                <a:spLocks noChangeArrowheads="1"/>
              </p:cNvSpPr>
              <p:nvPr/>
            </p:nvSpPr>
            <p:spPr bwMode="auto">
              <a:xfrm>
                <a:off x="21336001" y="-2595562"/>
                <a:ext cx="122238" cy="231775"/>
              </a:xfrm>
              <a:prstGeom prst="rect">
                <a:avLst/>
              </a:prstGeom>
              <a:solidFill>
                <a:srgbClr val="FF66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0" name="Rectangle 118"/>
              <p:cNvSpPr>
                <a:spLocks noChangeArrowheads="1"/>
              </p:cNvSpPr>
              <p:nvPr/>
            </p:nvSpPr>
            <p:spPr bwMode="auto">
              <a:xfrm>
                <a:off x="21566189" y="-2687637"/>
                <a:ext cx="120650" cy="323850"/>
              </a:xfrm>
              <a:prstGeom prst="rect">
                <a:avLst/>
              </a:prstGeom>
              <a:solidFill>
                <a:srgbClr val="FF66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1" name="Rectangle 119"/>
              <p:cNvSpPr>
                <a:spLocks noChangeArrowheads="1"/>
              </p:cNvSpPr>
              <p:nvPr/>
            </p:nvSpPr>
            <p:spPr bwMode="auto">
              <a:xfrm>
                <a:off x="21796376" y="-2825750"/>
                <a:ext cx="119063" cy="461963"/>
              </a:xfrm>
              <a:prstGeom prst="rect">
                <a:avLst/>
              </a:prstGeom>
              <a:solidFill>
                <a:srgbClr val="FF66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2" name="Rectangle 120"/>
              <p:cNvSpPr>
                <a:spLocks noChangeArrowheads="1"/>
              </p:cNvSpPr>
              <p:nvPr/>
            </p:nvSpPr>
            <p:spPr bwMode="auto">
              <a:xfrm>
                <a:off x="22023389" y="-2962275"/>
                <a:ext cx="122238" cy="598488"/>
              </a:xfrm>
              <a:prstGeom prst="rect">
                <a:avLst/>
              </a:prstGeom>
              <a:solidFill>
                <a:srgbClr val="FF66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3" name="Freeform 121"/>
              <p:cNvSpPr>
                <a:spLocks/>
              </p:cNvSpPr>
              <p:nvPr/>
            </p:nvSpPr>
            <p:spPr bwMode="auto">
              <a:xfrm>
                <a:off x="20867689" y="-3232150"/>
                <a:ext cx="1116013" cy="658813"/>
              </a:xfrm>
              <a:custGeom>
                <a:avLst/>
                <a:gdLst>
                  <a:gd name="T0" fmla="*/ 0 w 524"/>
                  <a:gd name="T1" fmla="*/ 259 h 310"/>
                  <a:gd name="T2" fmla="*/ 488 w 524"/>
                  <a:gd name="T3" fmla="*/ 72 h 310"/>
                  <a:gd name="T4" fmla="*/ 520 w 524"/>
                  <a:gd name="T5" fmla="*/ 94 h 310"/>
                  <a:gd name="T6" fmla="*/ 524 w 524"/>
                  <a:gd name="T7" fmla="*/ 0 h 310"/>
                  <a:gd name="T8" fmla="*/ 419 w 524"/>
                  <a:gd name="T9" fmla="*/ 10 h 310"/>
                  <a:gd name="T10" fmla="*/ 449 w 524"/>
                  <a:gd name="T11" fmla="*/ 42 h 310"/>
                  <a:gd name="T12" fmla="*/ 273 w 524"/>
                  <a:gd name="T13" fmla="*/ 186 h 310"/>
                  <a:gd name="T14" fmla="*/ 0 w 524"/>
                  <a:gd name="T15" fmla="*/ 259 h 3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24" h="310">
                    <a:moveTo>
                      <a:pt x="0" y="259"/>
                    </a:moveTo>
                    <a:cubicBezTo>
                      <a:pt x="0" y="259"/>
                      <a:pt x="294" y="310"/>
                      <a:pt x="488" y="72"/>
                    </a:cubicBezTo>
                    <a:cubicBezTo>
                      <a:pt x="502" y="83"/>
                      <a:pt x="520" y="94"/>
                      <a:pt x="520" y="94"/>
                    </a:cubicBezTo>
                    <a:cubicBezTo>
                      <a:pt x="520" y="94"/>
                      <a:pt x="522" y="30"/>
                      <a:pt x="524" y="0"/>
                    </a:cubicBezTo>
                    <a:cubicBezTo>
                      <a:pt x="479" y="7"/>
                      <a:pt x="455" y="9"/>
                      <a:pt x="419" y="10"/>
                    </a:cubicBezTo>
                    <a:cubicBezTo>
                      <a:pt x="436" y="27"/>
                      <a:pt x="449" y="42"/>
                      <a:pt x="449" y="42"/>
                    </a:cubicBezTo>
                    <a:cubicBezTo>
                      <a:pt x="449" y="42"/>
                      <a:pt x="401" y="111"/>
                      <a:pt x="273" y="186"/>
                    </a:cubicBezTo>
                    <a:cubicBezTo>
                      <a:pt x="189" y="236"/>
                      <a:pt x="137" y="246"/>
                      <a:pt x="0" y="259"/>
                    </a:cubicBezTo>
                    <a:close/>
                  </a:path>
                </a:pathLst>
              </a:custGeom>
              <a:solidFill>
                <a:srgbClr val="FF152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5" name="Freeform 123"/>
              <p:cNvSpPr>
                <a:spLocks noEditPoints="1"/>
              </p:cNvSpPr>
              <p:nvPr/>
            </p:nvSpPr>
            <p:spPr bwMode="auto">
              <a:xfrm>
                <a:off x="21853526" y="-3181350"/>
                <a:ext cx="168275" cy="176213"/>
              </a:xfrm>
              <a:custGeom>
                <a:avLst/>
                <a:gdLst>
                  <a:gd name="T0" fmla="*/ 79 w 79"/>
                  <a:gd name="T1" fmla="*/ 0 h 83"/>
                  <a:gd name="T2" fmla="*/ 0 w 79"/>
                  <a:gd name="T3" fmla="*/ 29 h 83"/>
                  <a:gd name="T4" fmla="*/ 69 w 79"/>
                  <a:gd name="T5" fmla="*/ 83 h 83"/>
                  <a:gd name="T6" fmla="*/ 79 w 79"/>
                  <a:gd name="T7" fmla="*/ 0 h 83"/>
                  <a:gd name="T8" fmla="*/ 41 w 79"/>
                  <a:gd name="T9" fmla="*/ 49 h 83"/>
                  <a:gd name="T10" fmla="*/ 38 w 79"/>
                  <a:gd name="T11" fmla="*/ 27 h 83"/>
                  <a:gd name="T12" fmla="*/ 60 w 79"/>
                  <a:gd name="T13" fmla="*/ 25 h 83"/>
                  <a:gd name="T14" fmla="*/ 62 w 79"/>
                  <a:gd name="T15" fmla="*/ 46 h 83"/>
                  <a:gd name="T16" fmla="*/ 41 w 79"/>
                  <a:gd name="T17" fmla="*/ 49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9" h="83">
                    <a:moveTo>
                      <a:pt x="79" y="0"/>
                    </a:moveTo>
                    <a:cubicBezTo>
                      <a:pt x="0" y="29"/>
                      <a:pt x="0" y="29"/>
                      <a:pt x="0" y="29"/>
                    </a:cubicBezTo>
                    <a:cubicBezTo>
                      <a:pt x="69" y="83"/>
                      <a:pt x="69" y="83"/>
                      <a:pt x="69" y="83"/>
                    </a:cubicBezTo>
                    <a:lnTo>
                      <a:pt x="79" y="0"/>
                    </a:lnTo>
                    <a:close/>
                    <a:moveTo>
                      <a:pt x="41" y="49"/>
                    </a:moveTo>
                    <a:cubicBezTo>
                      <a:pt x="34" y="43"/>
                      <a:pt x="33" y="34"/>
                      <a:pt x="38" y="27"/>
                    </a:cubicBezTo>
                    <a:cubicBezTo>
                      <a:pt x="43" y="20"/>
                      <a:pt x="53" y="19"/>
                      <a:pt x="60" y="25"/>
                    </a:cubicBezTo>
                    <a:cubicBezTo>
                      <a:pt x="66" y="30"/>
                      <a:pt x="67" y="39"/>
                      <a:pt x="62" y="46"/>
                    </a:cubicBezTo>
                    <a:cubicBezTo>
                      <a:pt x="57" y="53"/>
                      <a:pt x="47" y="54"/>
                      <a:pt x="41" y="49"/>
                    </a:cubicBezTo>
                    <a:close/>
                  </a:path>
                </a:pathLst>
              </a:custGeom>
              <a:solidFill>
                <a:srgbClr val="ECCE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5" name="Freeform 125"/>
              <p:cNvSpPr>
                <a:spLocks noEditPoints="1"/>
              </p:cNvSpPr>
              <p:nvPr/>
            </p:nvSpPr>
            <p:spPr bwMode="auto">
              <a:xfrm>
                <a:off x="22247226" y="-2157412"/>
                <a:ext cx="87313" cy="112713"/>
              </a:xfrm>
              <a:custGeom>
                <a:avLst/>
                <a:gdLst>
                  <a:gd name="T0" fmla="*/ 25 w 41"/>
                  <a:gd name="T1" fmla="*/ 53 h 53"/>
                  <a:gd name="T2" fmla="*/ 19 w 41"/>
                  <a:gd name="T3" fmla="*/ 49 h 53"/>
                  <a:gd name="T4" fmla="*/ 27 w 41"/>
                  <a:gd name="T5" fmla="*/ 29 h 53"/>
                  <a:gd name="T6" fmla="*/ 27 w 41"/>
                  <a:gd name="T7" fmla="*/ 29 h 53"/>
                  <a:gd name="T8" fmla="*/ 27 w 41"/>
                  <a:gd name="T9" fmla="*/ 29 h 53"/>
                  <a:gd name="T10" fmla="*/ 30 w 41"/>
                  <a:gd name="T11" fmla="*/ 20 h 53"/>
                  <a:gd name="T12" fmla="*/ 19 w 41"/>
                  <a:gd name="T13" fmla="*/ 12 h 53"/>
                  <a:gd name="T14" fmla="*/ 10 w 41"/>
                  <a:gd name="T15" fmla="*/ 21 h 53"/>
                  <a:gd name="T16" fmla="*/ 5 w 41"/>
                  <a:gd name="T17" fmla="*/ 26 h 53"/>
                  <a:gd name="T18" fmla="*/ 0 w 41"/>
                  <a:gd name="T19" fmla="*/ 21 h 53"/>
                  <a:gd name="T20" fmla="*/ 17 w 41"/>
                  <a:gd name="T21" fmla="*/ 2 h 53"/>
                  <a:gd name="T22" fmla="*/ 40 w 41"/>
                  <a:gd name="T23" fmla="*/ 19 h 53"/>
                  <a:gd name="T24" fmla="*/ 35 w 41"/>
                  <a:gd name="T25" fmla="*/ 36 h 53"/>
                  <a:gd name="T26" fmla="*/ 33 w 41"/>
                  <a:gd name="T27" fmla="*/ 37 h 53"/>
                  <a:gd name="T28" fmla="*/ 29 w 41"/>
                  <a:gd name="T29" fmla="*/ 47 h 53"/>
                  <a:gd name="T30" fmla="*/ 25 w 41"/>
                  <a:gd name="T31" fmla="*/ 53 h 53"/>
                  <a:gd name="T32" fmla="*/ 26 w 41"/>
                  <a:gd name="T33" fmla="*/ 32 h 53"/>
                  <a:gd name="T34" fmla="*/ 26 w 41"/>
                  <a:gd name="T35" fmla="*/ 34 h 53"/>
                  <a:gd name="T36" fmla="*/ 26 w 41"/>
                  <a:gd name="T37" fmla="*/ 32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1" h="53">
                    <a:moveTo>
                      <a:pt x="25" y="53"/>
                    </a:moveTo>
                    <a:cubicBezTo>
                      <a:pt x="22" y="53"/>
                      <a:pt x="20" y="52"/>
                      <a:pt x="19" y="49"/>
                    </a:cubicBezTo>
                    <a:cubicBezTo>
                      <a:pt x="17" y="42"/>
                      <a:pt x="20" y="35"/>
                      <a:pt x="27" y="29"/>
                    </a:cubicBezTo>
                    <a:cubicBezTo>
                      <a:pt x="27" y="29"/>
                      <a:pt x="27" y="29"/>
                      <a:pt x="27" y="29"/>
                    </a:cubicBezTo>
                    <a:cubicBezTo>
                      <a:pt x="27" y="29"/>
                      <a:pt x="27" y="29"/>
                      <a:pt x="27" y="29"/>
                    </a:cubicBezTo>
                    <a:cubicBezTo>
                      <a:pt x="29" y="27"/>
                      <a:pt x="30" y="24"/>
                      <a:pt x="30" y="20"/>
                    </a:cubicBezTo>
                    <a:cubicBezTo>
                      <a:pt x="29" y="15"/>
                      <a:pt x="24" y="11"/>
                      <a:pt x="19" y="12"/>
                    </a:cubicBezTo>
                    <a:cubicBezTo>
                      <a:pt x="14" y="13"/>
                      <a:pt x="10" y="17"/>
                      <a:pt x="10" y="21"/>
                    </a:cubicBezTo>
                    <a:cubicBezTo>
                      <a:pt x="10" y="24"/>
                      <a:pt x="8" y="26"/>
                      <a:pt x="5" y="26"/>
                    </a:cubicBezTo>
                    <a:cubicBezTo>
                      <a:pt x="2" y="26"/>
                      <a:pt x="0" y="24"/>
                      <a:pt x="0" y="21"/>
                    </a:cubicBezTo>
                    <a:cubicBezTo>
                      <a:pt x="0" y="11"/>
                      <a:pt x="8" y="3"/>
                      <a:pt x="17" y="2"/>
                    </a:cubicBezTo>
                    <a:cubicBezTo>
                      <a:pt x="28" y="0"/>
                      <a:pt x="38" y="8"/>
                      <a:pt x="40" y="19"/>
                    </a:cubicBezTo>
                    <a:cubicBezTo>
                      <a:pt x="41" y="25"/>
                      <a:pt x="39" y="31"/>
                      <a:pt x="35" y="36"/>
                    </a:cubicBezTo>
                    <a:cubicBezTo>
                      <a:pt x="34" y="36"/>
                      <a:pt x="34" y="37"/>
                      <a:pt x="33" y="37"/>
                    </a:cubicBezTo>
                    <a:cubicBezTo>
                      <a:pt x="31" y="40"/>
                      <a:pt x="28" y="43"/>
                      <a:pt x="29" y="47"/>
                    </a:cubicBezTo>
                    <a:cubicBezTo>
                      <a:pt x="30" y="50"/>
                      <a:pt x="28" y="52"/>
                      <a:pt x="25" y="53"/>
                    </a:cubicBezTo>
                    <a:close/>
                    <a:moveTo>
                      <a:pt x="26" y="32"/>
                    </a:moveTo>
                    <a:cubicBezTo>
                      <a:pt x="26" y="33"/>
                      <a:pt x="26" y="33"/>
                      <a:pt x="26" y="34"/>
                    </a:cubicBezTo>
                    <a:cubicBezTo>
                      <a:pt x="26" y="33"/>
                      <a:pt x="26" y="33"/>
                      <a:pt x="26" y="32"/>
                    </a:cubicBezTo>
                    <a:close/>
                  </a:path>
                </a:pathLst>
              </a:custGeom>
              <a:solidFill>
                <a:srgbClr val="FF8D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6" name="Freeform 126"/>
              <p:cNvSpPr>
                <a:spLocks/>
              </p:cNvSpPr>
              <p:nvPr/>
            </p:nvSpPr>
            <p:spPr bwMode="auto">
              <a:xfrm>
                <a:off x="22291676" y="-2036762"/>
                <a:ext cx="23813" cy="23813"/>
              </a:xfrm>
              <a:custGeom>
                <a:avLst/>
                <a:gdLst>
                  <a:gd name="T0" fmla="*/ 6 w 11"/>
                  <a:gd name="T1" fmla="*/ 10 h 11"/>
                  <a:gd name="T2" fmla="*/ 2 w 11"/>
                  <a:gd name="T3" fmla="*/ 10 h 11"/>
                  <a:gd name="T4" fmla="*/ 0 w 11"/>
                  <a:gd name="T5" fmla="*/ 6 h 11"/>
                  <a:gd name="T6" fmla="*/ 1 w 11"/>
                  <a:gd name="T7" fmla="*/ 2 h 11"/>
                  <a:gd name="T8" fmla="*/ 8 w 11"/>
                  <a:gd name="T9" fmla="*/ 1 h 11"/>
                  <a:gd name="T10" fmla="*/ 10 w 11"/>
                  <a:gd name="T11" fmla="*/ 5 h 11"/>
                  <a:gd name="T12" fmla="*/ 9 w 11"/>
                  <a:gd name="T13" fmla="*/ 8 h 11"/>
                  <a:gd name="T14" fmla="*/ 6 w 11"/>
                  <a:gd name="T15" fmla="*/ 1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1" h="11">
                    <a:moveTo>
                      <a:pt x="6" y="10"/>
                    </a:moveTo>
                    <a:cubicBezTo>
                      <a:pt x="5" y="11"/>
                      <a:pt x="3" y="10"/>
                      <a:pt x="2" y="10"/>
                    </a:cubicBezTo>
                    <a:cubicBezTo>
                      <a:pt x="1" y="9"/>
                      <a:pt x="0" y="7"/>
                      <a:pt x="0" y="6"/>
                    </a:cubicBezTo>
                    <a:cubicBezTo>
                      <a:pt x="0" y="5"/>
                      <a:pt x="0" y="3"/>
                      <a:pt x="1" y="2"/>
                    </a:cubicBezTo>
                    <a:cubicBezTo>
                      <a:pt x="3" y="0"/>
                      <a:pt x="6" y="0"/>
                      <a:pt x="8" y="1"/>
                    </a:cubicBezTo>
                    <a:cubicBezTo>
                      <a:pt x="9" y="2"/>
                      <a:pt x="10" y="3"/>
                      <a:pt x="10" y="5"/>
                    </a:cubicBezTo>
                    <a:cubicBezTo>
                      <a:pt x="11" y="6"/>
                      <a:pt x="10" y="7"/>
                      <a:pt x="9" y="8"/>
                    </a:cubicBezTo>
                    <a:cubicBezTo>
                      <a:pt x="9" y="10"/>
                      <a:pt x="7" y="10"/>
                      <a:pt x="6" y="10"/>
                    </a:cubicBezTo>
                    <a:close/>
                  </a:path>
                </a:pathLst>
              </a:custGeom>
              <a:solidFill>
                <a:srgbClr val="FF8D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7" name="Oval 127"/>
              <p:cNvSpPr>
                <a:spLocks noChangeArrowheads="1"/>
              </p:cNvSpPr>
              <p:nvPr/>
            </p:nvSpPr>
            <p:spPr bwMode="auto">
              <a:xfrm>
                <a:off x="20923251" y="-571499"/>
                <a:ext cx="123825" cy="123825"/>
              </a:xfrm>
              <a:prstGeom prst="ellipse">
                <a:avLst/>
              </a:prstGeom>
              <a:solidFill>
                <a:srgbClr val="BDBC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3" name="Freeform 133"/>
              <p:cNvSpPr>
                <a:spLocks noEditPoints="1"/>
              </p:cNvSpPr>
              <p:nvPr/>
            </p:nvSpPr>
            <p:spPr bwMode="auto">
              <a:xfrm>
                <a:off x="22631401" y="-841375"/>
                <a:ext cx="30163" cy="103188"/>
              </a:xfrm>
              <a:custGeom>
                <a:avLst/>
                <a:gdLst>
                  <a:gd name="T0" fmla="*/ 14 w 14"/>
                  <a:gd name="T1" fmla="*/ 29 h 49"/>
                  <a:gd name="T2" fmla="*/ 7 w 14"/>
                  <a:gd name="T3" fmla="*/ 38 h 49"/>
                  <a:gd name="T4" fmla="*/ 9 w 14"/>
                  <a:gd name="T5" fmla="*/ 47 h 49"/>
                  <a:gd name="T6" fmla="*/ 13 w 14"/>
                  <a:gd name="T7" fmla="*/ 49 h 49"/>
                  <a:gd name="T8" fmla="*/ 14 w 14"/>
                  <a:gd name="T9" fmla="*/ 48 h 49"/>
                  <a:gd name="T10" fmla="*/ 14 w 14"/>
                  <a:gd name="T11" fmla="*/ 29 h 49"/>
                  <a:gd name="T12" fmla="*/ 7 w 14"/>
                  <a:gd name="T13" fmla="*/ 0 h 49"/>
                  <a:gd name="T14" fmla="*/ 2 w 14"/>
                  <a:gd name="T15" fmla="*/ 3 h 49"/>
                  <a:gd name="T16" fmla="*/ 3 w 14"/>
                  <a:gd name="T17" fmla="*/ 12 h 49"/>
                  <a:gd name="T18" fmla="*/ 14 w 14"/>
                  <a:gd name="T19" fmla="*/ 20 h 49"/>
                  <a:gd name="T20" fmla="*/ 14 w 14"/>
                  <a:gd name="T21" fmla="*/ 4 h 49"/>
                  <a:gd name="T22" fmla="*/ 11 w 14"/>
                  <a:gd name="T23" fmla="*/ 1 h 49"/>
                  <a:gd name="T24" fmla="*/ 7 w 14"/>
                  <a:gd name="T25" fmla="*/ 0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4" h="49">
                    <a:moveTo>
                      <a:pt x="14" y="29"/>
                    </a:moveTo>
                    <a:cubicBezTo>
                      <a:pt x="7" y="38"/>
                      <a:pt x="7" y="38"/>
                      <a:pt x="7" y="38"/>
                    </a:cubicBezTo>
                    <a:cubicBezTo>
                      <a:pt x="5" y="41"/>
                      <a:pt x="6" y="45"/>
                      <a:pt x="9" y="47"/>
                    </a:cubicBezTo>
                    <a:cubicBezTo>
                      <a:pt x="10" y="48"/>
                      <a:pt x="11" y="49"/>
                      <a:pt x="13" y="49"/>
                    </a:cubicBezTo>
                    <a:cubicBezTo>
                      <a:pt x="13" y="49"/>
                      <a:pt x="14" y="49"/>
                      <a:pt x="14" y="48"/>
                    </a:cubicBezTo>
                    <a:cubicBezTo>
                      <a:pt x="14" y="29"/>
                      <a:pt x="14" y="29"/>
                      <a:pt x="14" y="29"/>
                    </a:cubicBezTo>
                    <a:moveTo>
                      <a:pt x="7" y="0"/>
                    </a:moveTo>
                    <a:cubicBezTo>
                      <a:pt x="5" y="0"/>
                      <a:pt x="3" y="1"/>
                      <a:pt x="2" y="3"/>
                    </a:cubicBezTo>
                    <a:cubicBezTo>
                      <a:pt x="0" y="6"/>
                      <a:pt x="0" y="10"/>
                      <a:pt x="3" y="12"/>
                    </a:cubicBezTo>
                    <a:cubicBezTo>
                      <a:pt x="14" y="20"/>
                      <a:pt x="14" y="20"/>
                      <a:pt x="14" y="20"/>
                    </a:cubicBezTo>
                    <a:cubicBezTo>
                      <a:pt x="14" y="4"/>
                      <a:pt x="14" y="4"/>
                      <a:pt x="14" y="4"/>
                    </a:cubicBezTo>
                    <a:cubicBezTo>
                      <a:pt x="11" y="1"/>
                      <a:pt x="11" y="1"/>
                      <a:pt x="11" y="1"/>
                    </a:cubicBezTo>
                    <a:cubicBezTo>
                      <a:pt x="10" y="1"/>
                      <a:pt x="8" y="0"/>
                      <a:pt x="7" y="0"/>
                    </a:cubicBezTo>
                  </a:path>
                </a:pathLst>
              </a:custGeom>
              <a:solidFill>
                <a:srgbClr val="BDBC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4" name="Freeform 134"/>
              <p:cNvSpPr>
                <a:spLocks/>
              </p:cNvSpPr>
              <p:nvPr/>
            </p:nvSpPr>
            <p:spPr bwMode="auto">
              <a:xfrm>
                <a:off x="22661564" y="-852487"/>
                <a:ext cx="87313" cy="112713"/>
              </a:xfrm>
              <a:custGeom>
                <a:avLst/>
                <a:gdLst>
                  <a:gd name="T0" fmla="*/ 29 w 41"/>
                  <a:gd name="T1" fmla="*/ 0 h 53"/>
                  <a:gd name="T2" fmla="*/ 23 w 41"/>
                  <a:gd name="T3" fmla="*/ 2 h 53"/>
                  <a:gd name="T4" fmla="*/ 12 w 41"/>
                  <a:gd name="T5" fmla="*/ 18 h 53"/>
                  <a:gd name="T6" fmla="*/ 0 w 41"/>
                  <a:gd name="T7" fmla="*/ 9 h 53"/>
                  <a:gd name="T8" fmla="*/ 0 w 41"/>
                  <a:gd name="T9" fmla="*/ 25 h 53"/>
                  <a:gd name="T10" fmla="*/ 5 w 41"/>
                  <a:gd name="T11" fmla="*/ 28 h 53"/>
                  <a:gd name="T12" fmla="*/ 0 w 41"/>
                  <a:gd name="T13" fmla="*/ 34 h 53"/>
                  <a:gd name="T14" fmla="*/ 0 w 41"/>
                  <a:gd name="T15" fmla="*/ 53 h 53"/>
                  <a:gd name="T16" fmla="*/ 4 w 41"/>
                  <a:gd name="T17" fmla="*/ 51 h 53"/>
                  <a:gd name="T18" fmla="*/ 15 w 41"/>
                  <a:gd name="T19" fmla="*/ 36 h 53"/>
                  <a:gd name="T20" fmla="*/ 30 w 41"/>
                  <a:gd name="T21" fmla="*/ 47 h 53"/>
                  <a:gd name="T22" fmla="*/ 34 w 41"/>
                  <a:gd name="T23" fmla="*/ 48 h 53"/>
                  <a:gd name="T24" fmla="*/ 39 w 41"/>
                  <a:gd name="T25" fmla="*/ 45 h 53"/>
                  <a:gd name="T26" fmla="*/ 38 w 41"/>
                  <a:gd name="T27" fmla="*/ 36 h 53"/>
                  <a:gd name="T28" fmla="*/ 22 w 41"/>
                  <a:gd name="T29" fmla="*/ 25 h 53"/>
                  <a:gd name="T30" fmla="*/ 34 w 41"/>
                  <a:gd name="T31" fmla="*/ 10 h 53"/>
                  <a:gd name="T32" fmla="*/ 32 w 41"/>
                  <a:gd name="T33" fmla="*/ 1 h 53"/>
                  <a:gd name="T34" fmla="*/ 29 w 41"/>
                  <a:gd name="T35" fmla="*/ 0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41" h="53">
                    <a:moveTo>
                      <a:pt x="29" y="0"/>
                    </a:moveTo>
                    <a:cubicBezTo>
                      <a:pt x="27" y="0"/>
                      <a:pt x="25" y="1"/>
                      <a:pt x="23" y="2"/>
                    </a:cubicBezTo>
                    <a:cubicBezTo>
                      <a:pt x="12" y="18"/>
                      <a:pt x="12" y="18"/>
                      <a:pt x="12" y="18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5" y="28"/>
                      <a:pt x="5" y="28"/>
                      <a:pt x="5" y="28"/>
                    </a:cubicBezTo>
                    <a:cubicBezTo>
                      <a:pt x="0" y="34"/>
                      <a:pt x="0" y="34"/>
                      <a:pt x="0" y="34"/>
                    </a:cubicBezTo>
                    <a:cubicBezTo>
                      <a:pt x="0" y="53"/>
                      <a:pt x="0" y="53"/>
                      <a:pt x="0" y="53"/>
                    </a:cubicBezTo>
                    <a:cubicBezTo>
                      <a:pt x="2" y="53"/>
                      <a:pt x="3" y="52"/>
                      <a:pt x="4" y="51"/>
                    </a:cubicBezTo>
                    <a:cubicBezTo>
                      <a:pt x="15" y="36"/>
                      <a:pt x="15" y="36"/>
                      <a:pt x="15" y="36"/>
                    </a:cubicBezTo>
                    <a:cubicBezTo>
                      <a:pt x="30" y="47"/>
                      <a:pt x="30" y="47"/>
                      <a:pt x="30" y="47"/>
                    </a:cubicBezTo>
                    <a:cubicBezTo>
                      <a:pt x="32" y="48"/>
                      <a:pt x="33" y="48"/>
                      <a:pt x="34" y="48"/>
                    </a:cubicBezTo>
                    <a:cubicBezTo>
                      <a:pt x="36" y="48"/>
                      <a:pt x="38" y="47"/>
                      <a:pt x="39" y="45"/>
                    </a:cubicBezTo>
                    <a:cubicBezTo>
                      <a:pt x="41" y="43"/>
                      <a:pt x="41" y="39"/>
                      <a:pt x="38" y="36"/>
                    </a:cubicBezTo>
                    <a:cubicBezTo>
                      <a:pt x="22" y="25"/>
                      <a:pt x="22" y="25"/>
                      <a:pt x="22" y="25"/>
                    </a:cubicBezTo>
                    <a:cubicBezTo>
                      <a:pt x="34" y="10"/>
                      <a:pt x="34" y="10"/>
                      <a:pt x="34" y="10"/>
                    </a:cubicBezTo>
                    <a:cubicBezTo>
                      <a:pt x="36" y="7"/>
                      <a:pt x="35" y="3"/>
                      <a:pt x="32" y="1"/>
                    </a:cubicBezTo>
                    <a:cubicBezTo>
                      <a:pt x="31" y="0"/>
                      <a:pt x="30" y="0"/>
                      <a:pt x="29" y="0"/>
                    </a:cubicBezTo>
                  </a:path>
                </a:pathLst>
              </a:custGeom>
              <a:solidFill>
                <a:srgbClr val="B9AF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6" name="Freeform 136"/>
              <p:cNvSpPr>
                <a:spLocks noEditPoints="1"/>
              </p:cNvSpPr>
              <p:nvPr/>
            </p:nvSpPr>
            <p:spPr bwMode="auto">
              <a:xfrm>
                <a:off x="21810664" y="-333374"/>
                <a:ext cx="174625" cy="155575"/>
              </a:xfrm>
              <a:custGeom>
                <a:avLst/>
                <a:gdLst>
                  <a:gd name="T0" fmla="*/ 41 w 82"/>
                  <a:gd name="T1" fmla="*/ 62 h 73"/>
                  <a:gd name="T2" fmla="*/ 24 w 82"/>
                  <a:gd name="T3" fmla="*/ 56 h 73"/>
                  <a:gd name="T4" fmla="*/ 21 w 82"/>
                  <a:gd name="T5" fmla="*/ 20 h 73"/>
                  <a:gd name="T6" fmla="*/ 41 w 82"/>
                  <a:gd name="T7" fmla="*/ 10 h 73"/>
                  <a:gd name="T8" fmla="*/ 57 w 82"/>
                  <a:gd name="T9" fmla="*/ 16 h 73"/>
                  <a:gd name="T10" fmla="*/ 61 w 82"/>
                  <a:gd name="T11" fmla="*/ 53 h 73"/>
                  <a:gd name="T12" fmla="*/ 41 w 82"/>
                  <a:gd name="T13" fmla="*/ 62 h 73"/>
                  <a:gd name="T14" fmla="*/ 41 w 82"/>
                  <a:gd name="T15" fmla="*/ 0 h 73"/>
                  <a:gd name="T16" fmla="*/ 13 w 82"/>
                  <a:gd name="T17" fmla="*/ 13 h 73"/>
                  <a:gd name="T18" fmla="*/ 17 w 82"/>
                  <a:gd name="T19" fmla="*/ 64 h 73"/>
                  <a:gd name="T20" fmla="*/ 41 w 82"/>
                  <a:gd name="T21" fmla="*/ 73 h 73"/>
                  <a:gd name="T22" fmla="*/ 69 w 82"/>
                  <a:gd name="T23" fmla="*/ 60 h 73"/>
                  <a:gd name="T24" fmla="*/ 64 w 82"/>
                  <a:gd name="T25" fmla="*/ 8 h 73"/>
                  <a:gd name="T26" fmla="*/ 41 w 82"/>
                  <a:gd name="T27" fmla="*/ 0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82" h="73">
                    <a:moveTo>
                      <a:pt x="41" y="62"/>
                    </a:moveTo>
                    <a:cubicBezTo>
                      <a:pt x="35" y="62"/>
                      <a:pt x="29" y="60"/>
                      <a:pt x="24" y="56"/>
                    </a:cubicBezTo>
                    <a:cubicBezTo>
                      <a:pt x="13" y="47"/>
                      <a:pt x="12" y="31"/>
                      <a:pt x="21" y="20"/>
                    </a:cubicBezTo>
                    <a:cubicBezTo>
                      <a:pt x="26" y="14"/>
                      <a:pt x="33" y="10"/>
                      <a:pt x="41" y="10"/>
                    </a:cubicBezTo>
                    <a:cubicBezTo>
                      <a:pt x="47" y="10"/>
                      <a:pt x="52" y="12"/>
                      <a:pt x="57" y="16"/>
                    </a:cubicBezTo>
                    <a:cubicBezTo>
                      <a:pt x="68" y="25"/>
                      <a:pt x="70" y="42"/>
                      <a:pt x="61" y="53"/>
                    </a:cubicBezTo>
                    <a:cubicBezTo>
                      <a:pt x="56" y="59"/>
                      <a:pt x="48" y="62"/>
                      <a:pt x="41" y="62"/>
                    </a:cubicBezTo>
                    <a:moveTo>
                      <a:pt x="41" y="0"/>
                    </a:moveTo>
                    <a:cubicBezTo>
                      <a:pt x="30" y="0"/>
                      <a:pt x="20" y="4"/>
                      <a:pt x="13" y="13"/>
                    </a:cubicBezTo>
                    <a:cubicBezTo>
                      <a:pt x="0" y="28"/>
                      <a:pt x="2" y="51"/>
                      <a:pt x="17" y="64"/>
                    </a:cubicBezTo>
                    <a:cubicBezTo>
                      <a:pt x="24" y="70"/>
                      <a:pt x="33" y="73"/>
                      <a:pt x="41" y="73"/>
                    </a:cubicBezTo>
                    <a:cubicBezTo>
                      <a:pt x="51" y="73"/>
                      <a:pt x="62" y="68"/>
                      <a:pt x="69" y="60"/>
                    </a:cubicBezTo>
                    <a:cubicBezTo>
                      <a:pt x="82" y="44"/>
                      <a:pt x="80" y="21"/>
                      <a:pt x="64" y="8"/>
                    </a:cubicBezTo>
                    <a:cubicBezTo>
                      <a:pt x="57" y="2"/>
                      <a:pt x="49" y="0"/>
                      <a:pt x="41" y="0"/>
                    </a:cubicBezTo>
                  </a:path>
                </a:pathLst>
              </a:custGeom>
              <a:solidFill>
                <a:srgbClr val="B99C8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047" name="矩形 1046"/>
            <p:cNvSpPr/>
            <p:nvPr/>
          </p:nvSpPr>
          <p:spPr>
            <a:xfrm>
              <a:off x="2172494" y="539751"/>
              <a:ext cx="2771775" cy="334658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45" name="矩形 344"/>
          <p:cNvSpPr/>
          <p:nvPr/>
        </p:nvSpPr>
        <p:spPr>
          <a:xfrm>
            <a:off x="1878275" y="4153697"/>
            <a:ext cx="5689558" cy="98094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46" name="组合 345"/>
          <p:cNvGrpSpPr/>
          <p:nvPr/>
        </p:nvGrpSpPr>
        <p:grpSpPr>
          <a:xfrm>
            <a:off x="3403765" y="405546"/>
            <a:ext cx="2659261" cy="773154"/>
            <a:chOff x="4747319" y="1116696"/>
            <a:chExt cx="2659261" cy="773154"/>
          </a:xfrm>
        </p:grpSpPr>
        <p:sp>
          <p:nvSpPr>
            <p:cNvPr id="347" name="任意多边形 346"/>
            <p:cNvSpPr/>
            <p:nvPr/>
          </p:nvSpPr>
          <p:spPr>
            <a:xfrm>
              <a:off x="4747319" y="1116696"/>
              <a:ext cx="2659261" cy="773154"/>
            </a:xfrm>
            <a:custGeom>
              <a:avLst/>
              <a:gdLst>
                <a:gd name="connsiteX0" fmla="*/ 254610 w 3764573"/>
                <a:gd name="connsiteY0" fmla="*/ 95250 h 1094512"/>
                <a:gd name="connsiteX1" fmla="*/ 159360 w 3764573"/>
                <a:gd name="connsiteY1" fmla="*/ 190500 h 1094512"/>
                <a:gd name="connsiteX2" fmla="*/ 254610 w 3764573"/>
                <a:gd name="connsiteY2" fmla="*/ 285750 h 1094512"/>
                <a:gd name="connsiteX3" fmla="*/ 349860 w 3764573"/>
                <a:gd name="connsiteY3" fmla="*/ 190500 h 1094512"/>
                <a:gd name="connsiteX4" fmla="*/ 254610 w 3764573"/>
                <a:gd name="connsiteY4" fmla="*/ 95250 h 1094512"/>
                <a:gd name="connsiteX5" fmla="*/ 231227 w 3764573"/>
                <a:gd name="connsiteY5" fmla="*/ 0 h 1094512"/>
                <a:gd name="connsiteX6" fmla="*/ 3533346 w 3764573"/>
                <a:gd name="connsiteY6" fmla="*/ 0 h 1094512"/>
                <a:gd name="connsiteX7" fmla="*/ 3764573 w 3764573"/>
                <a:gd name="connsiteY7" fmla="*/ 231227 h 1094512"/>
                <a:gd name="connsiteX8" fmla="*/ 3764573 w 3764573"/>
                <a:gd name="connsiteY8" fmla="*/ 863285 h 1094512"/>
                <a:gd name="connsiteX9" fmla="*/ 3533346 w 3764573"/>
                <a:gd name="connsiteY9" fmla="*/ 1094512 h 1094512"/>
                <a:gd name="connsiteX10" fmla="*/ 231227 w 3764573"/>
                <a:gd name="connsiteY10" fmla="*/ 1094512 h 1094512"/>
                <a:gd name="connsiteX11" fmla="*/ 0 w 3764573"/>
                <a:gd name="connsiteY11" fmla="*/ 863285 h 1094512"/>
                <a:gd name="connsiteX12" fmla="*/ 0 w 3764573"/>
                <a:gd name="connsiteY12" fmla="*/ 231227 h 1094512"/>
                <a:gd name="connsiteX13" fmla="*/ 231227 w 3764573"/>
                <a:gd name="connsiteY13" fmla="*/ 0 h 10945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764573" h="1094512">
                  <a:moveTo>
                    <a:pt x="254610" y="95250"/>
                  </a:moveTo>
                  <a:cubicBezTo>
                    <a:pt x="202005" y="95250"/>
                    <a:pt x="159360" y="137895"/>
                    <a:pt x="159360" y="190500"/>
                  </a:cubicBezTo>
                  <a:cubicBezTo>
                    <a:pt x="159360" y="243105"/>
                    <a:pt x="202005" y="285750"/>
                    <a:pt x="254610" y="285750"/>
                  </a:cubicBezTo>
                  <a:cubicBezTo>
                    <a:pt x="307215" y="285750"/>
                    <a:pt x="349860" y="243105"/>
                    <a:pt x="349860" y="190500"/>
                  </a:cubicBezTo>
                  <a:cubicBezTo>
                    <a:pt x="349860" y="137895"/>
                    <a:pt x="307215" y="95250"/>
                    <a:pt x="254610" y="95250"/>
                  </a:cubicBezTo>
                  <a:close/>
                  <a:moveTo>
                    <a:pt x="231227" y="0"/>
                  </a:moveTo>
                  <a:lnTo>
                    <a:pt x="3533346" y="0"/>
                  </a:lnTo>
                  <a:cubicBezTo>
                    <a:pt x="3661049" y="0"/>
                    <a:pt x="3764573" y="103524"/>
                    <a:pt x="3764573" y="231227"/>
                  </a:cubicBezTo>
                  <a:lnTo>
                    <a:pt x="3764573" y="863285"/>
                  </a:lnTo>
                  <a:cubicBezTo>
                    <a:pt x="3764573" y="990988"/>
                    <a:pt x="3661049" y="1094512"/>
                    <a:pt x="3533346" y="1094512"/>
                  </a:cubicBezTo>
                  <a:lnTo>
                    <a:pt x="231227" y="1094512"/>
                  </a:lnTo>
                  <a:cubicBezTo>
                    <a:pt x="103524" y="1094512"/>
                    <a:pt x="0" y="990988"/>
                    <a:pt x="0" y="863285"/>
                  </a:cubicBezTo>
                  <a:lnTo>
                    <a:pt x="0" y="231227"/>
                  </a:lnTo>
                  <a:cubicBezTo>
                    <a:pt x="0" y="103524"/>
                    <a:pt x="103524" y="0"/>
                    <a:pt x="231227" y="0"/>
                  </a:cubicBezTo>
                  <a:close/>
                </a:path>
              </a:pathLst>
            </a:custGeom>
            <a:solidFill>
              <a:srgbClr val="9A160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48" name="文本框 347"/>
            <p:cNvSpPr txBox="1"/>
            <p:nvPr/>
          </p:nvSpPr>
          <p:spPr>
            <a:xfrm>
              <a:off x="5020935" y="1313887"/>
              <a:ext cx="203132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latin typeface="方正正粗黑简体" panose="02000000000000000000" pitchFamily="2" charset="-122"/>
                  <a:ea typeface="方正正粗黑简体" panose="02000000000000000000" pitchFamily="2" charset="-122"/>
                </a:rPr>
                <a:t>为</a:t>
              </a:r>
              <a:r>
                <a:rPr lang="zh-CN" altLang="en-US" sz="2400" dirty="0" smtClean="0">
                  <a:solidFill>
                    <a:schemeClr val="bg1"/>
                  </a:solidFill>
                  <a:latin typeface="方正正粗黑简体" panose="02000000000000000000" pitchFamily="2" charset="-122"/>
                  <a:ea typeface="方正正粗黑简体" panose="02000000000000000000" pitchFamily="2" charset="-122"/>
                </a:rPr>
                <a:t>您解析解密</a:t>
              </a:r>
              <a:endParaRPr lang="zh-CN" altLang="en-US" sz="2400" dirty="0">
                <a:solidFill>
                  <a:schemeClr val="bg1"/>
                </a:solidFill>
                <a:latin typeface="方正正粗黑简体" panose="02000000000000000000" pitchFamily="2" charset="-122"/>
                <a:ea typeface="方正正粗黑简体" panose="02000000000000000000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56257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EEE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5E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91" name="图片 290"/>
          <p:cNvPicPr>
            <a:picLocks noChangeAspect="1"/>
          </p:cNvPicPr>
          <p:nvPr/>
        </p:nvPicPr>
        <p:blipFill rotWithShape="1">
          <a:blip r:embed="rId2"/>
          <a:srcRect l="16674" t="12191" r="16913" b="20533"/>
          <a:stretch/>
        </p:blipFill>
        <p:spPr>
          <a:xfrm>
            <a:off x="-57150" y="-57149"/>
            <a:ext cx="12268200" cy="6915150"/>
          </a:xfrm>
          <a:prstGeom prst="rect">
            <a:avLst/>
          </a:prstGeom>
        </p:spPr>
      </p:pic>
      <p:sp>
        <p:nvSpPr>
          <p:cNvPr id="8" name="Rectangle 5"/>
          <p:cNvSpPr>
            <a:spLocks noChangeArrowheads="1"/>
          </p:cNvSpPr>
          <p:nvPr/>
        </p:nvSpPr>
        <p:spPr bwMode="auto">
          <a:xfrm>
            <a:off x="1163638" y="0"/>
            <a:ext cx="9828212" cy="685800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5" name="组合 14"/>
          <p:cNvGrpSpPr/>
          <p:nvPr/>
        </p:nvGrpSpPr>
        <p:grpSpPr>
          <a:xfrm>
            <a:off x="3386131" y="1463340"/>
            <a:ext cx="5419739" cy="1399507"/>
            <a:chOff x="3422919" y="1040202"/>
            <a:chExt cx="5419739" cy="1399507"/>
          </a:xfrm>
        </p:grpSpPr>
        <p:sp>
          <p:nvSpPr>
            <p:cNvPr id="16" name="任意多边形 15"/>
            <p:cNvSpPr/>
            <p:nvPr/>
          </p:nvSpPr>
          <p:spPr>
            <a:xfrm>
              <a:off x="3422919" y="1040202"/>
              <a:ext cx="5419739" cy="1399507"/>
            </a:xfrm>
            <a:custGeom>
              <a:avLst/>
              <a:gdLst>
                <a:gd name="connsiteX0" fmla="*/ 254610 w 3764573"/>
                <a:gd name="connsiteY0" fmla="*/ 95250 h 1094512"/>
                <a:gd name="connsiteX1" fmla="*/ 159360 w 3764573"/>
                <a:gd name="connsiteY1" fmla="*/ 190500 h 1094512"/>
                <a:gd name="connsiteX2" fmla="*/ 254610 w 3764573"/>
                <a:gd name="connsiteY2" fmla="*/ 285750 h 1094512"/>
                <a:gd name="connsiteX3" fmla="*/ 349860 w 3764573"/>
                <a:gd name="connsiteY3" fmla="*/ 190500 h 1094512"/>
                <a:gd name="connsiteX4" fmla="*/ 254610 w 3764573"/>
                <a:gd name="connsiteY4" fmla="*/ 95250 h 1094512"/>
                <a:gd name="connsiteX5" fmla="*/ 231227 w 3764573"/>
                <a:gd name="connsiteY5" fmla="*/ 0 h 1094512"/>
                <a:gd name="connsiteX6" fmla="*/ 3533346 w 3764573"/>
                <a:gd name="connsiteY6" fmla="*/ 0 h 1094512"/>
                <a:gd name="connsiteX7" fmla="*/ 3764573 w 3764573"/>
                <a:gd name="connsiteY7" fmla="*/ 231227 h 1094512"/>
                <a:gd name="connsiteX8" fmla="*/ 3764573 w 3764573"/>
                <a:gd name="connsiteY8" fmla="*/ 863285 h 1094512"/>
                <a:gd name="connsiteX9" fmla="*/ 3533346 w 3764573"/>
                <a:gd name="connsiteY9" fmla="*/ 1094512 h 1094512"/>
                <a:gd name="connsiteX10" fmla="*/ 231227 w 3764573"/>
                <a:gd name="connsiteY10" fmla="*/ 1094512 h 1094512"/>
                <a:gd name="connsiteX11" fmla="*/ 0 w 3764573"/>
                <a:gd name="connsiteY11" fmla="*/ 863285 h 1094512"/>
                <a:gd name="connsiteX12" fmla="*/ 0 w 3764573"/>
                <a:gd name="connsiteY12" fmla="*/ 231227 h 1094512"/>
                <a:gd name="connsiteX13" fmla="*/ 231227 w 3764573"/>
                <a:gd name="connsiteY13" fmla="*/ 0 h 10945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764573" h="1094512">
                  <a:moveTo>
                    <a:pt x="254610" y="95250"/>
                  </a:moveTo>
                  <a:cubicBezTo>
                    <a:pt x="202005" y="95250"/>
                    <a:pt x="159360" y="137895"/>
                    <a:pt x="159360" y="190500"/>
                  </a:cubicBezTo>
                  <a:cubicBezTo>
                    <a:pt x="159360" y="243105"/>
                    <a:pt x="202005" y="285750"/>
                    <a:pt x="254610" y="285750"/>
                  </a:cubicBezTo>
                  <a:cubicBezTo>
                    <a:pt x="307215" y="285750"/>
                    <a:pt x="349860" y="243105"/>
                    <a:pt x="349860" y="190500"/>
                  </a:cubicBezTo>
                  <a:cubicBezTo>
                    <a:pt x="349860" y="137895"/>
                    <a:pt x="307215" y="95250"/>
                    <a:pt x="254610" y="95250"/>
                  </a:cubicBezTo>
                  <a:close/>
                  <a:moveTo>
                    <a:pt x="231227" y="0"/>
                  </a:moveTo>
                  <a:lnTo>
                    <a:pt x="3533346" y="0"/>
                  </a:lnTo>
                  <a:cubicBezTo>
                    <a:pt x="3661049" y="0"/>
                    <a:pt x="3764573" y="103524"/>
                    <a:pt x="3764573" y="231227"/>
                  </a:cubicBezTo>
                  <a:lnTo>
                    <a:pt x="3764573" y="863285"/>
                  </a:lnTo>
                  <a:cubicBezTo>
                    <a:pt x="3764573" y="990988"/>
                    <a:pt x="3661049" y="1094512"/>
                    <a:pt x="3533346" y="1094512"/>
                  </a:cubicBezTo>
                  <a:lnTo>
                    <a:pt x="231227" y="1094512"/>
                  </a:lnTo>
                  <a:cubicBezTo>
                    <a:pt x="103524" y="1094512"/>
                    <a:pt x="0" y="990988"/>
                    <a:pt x="0" y="863285"/>
                  </a:cubicBezTo>
                  <a:lnTo>
                    <a:pt x="0" y="231227"/>
                  </a:lnTo>
                  <a:cubicBezTo>
                    <a:pt x="0" y="103524"/>
                    <a:pt x="103524" y="0"/>
                    <a:pt x="231227" y="0"/>
                  </a:cubicBezTo>
                  <a:close/>
                </a:path>
              </a:pathLst>
            </a:custGeom>
            <a:solidFill>
              <a:srgbClr val="9A160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5345032" y="1613893"/>
              <a:ext cx="233910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 smtClean="0">
                  <a:solidFill>
                    <a:schemeClr val="bg1"/>
                  </a:solidFill>
                  <a:latin typeface="方正正粗黑简体" panose="02000000000000000000" pitchFamily="2" charset="-122"/>
                  <a:ea typeface="方正正粗黑简体" panose="02000000000000000000" pitchFamily="2" charset="-122"/>
                </a:rPr>
                <a:t>激发</a:t>
              </a:r>
              <a:r>
                <a:rPr lang="zh-CN" altLang="en-US" sz="2400" dirty="0" smtClean="0">
                  <a:solidFill>
                    <a:schemeClr val="bg1"/>
                  </a:solidFill>
                  <a:latin typeface="方正正粗黑简体" panose="02000000000000000000" pitchFamily="2" charset="-122"/>
                  <a:ea typeface="方正正粗黑简体" panose="02000000000000000000" pitchFamily="2" charset="-122"/>
                </a:rPr>
                <a:t>您的再创力</a:t>
              </a:r>
              <a:endParaRPr lang="zh-CN" altLang="en-US" sz="2400" dirty="0">
                <a:solidFill>
                  <a:schemeClr val="bg1"/>
                </a:solidFill>
                <a:latin typeface="方正正粗黑简体" panose="02000000000000000000" pitchFamily="2" charset="-122"/>
                <a:ea typeface="方正正粗黑简体" panose="02000000000000000000" pitchFamily="2" charset="-122"/>
              </a:endParaRPr>
            </a:p>
          </p:txBody>
        </p:sp>
      </p:grpSp>
      <p:grpSp>
        <p:nvGrpSpPr>
          <p:cNvPr id="10" name="Group 4"/>
          <p:cNvGrpSpPr>
            <a:grpSpLocks noChangeAspect="1"/>
          </p:cNvGrpSpPr>
          <p:nvPr/>
        </p:nvGrpSpPr>
        <p:grpSpPr bwMode="auto">
          <a:xfrm>
            <a:off x="1152545" y="3276600"/>
            <a:ext cx="9860454" cy="3543300"/>
            <a:chOff x="-768" y="507"/>
            <a:chExt cx="9214" cy="3311"/>
          </a:xfrm>
          <a:solidFill>
            <a:srgbClr val="9A1608"/>
          </a:solidFill>
        </p:grpSpPr>
        <p:grpSp>
          <p:nvGrpSpPr>
            <p:cNvPr id="12" name="Group 205"/>
            <p:cNvGrpSpPr>
              <a:grpSpLocks/>
            </p:cNvGrpSpPr>
            <p:nvPr/>
          </p:nvGrpSpPr>
          <p:grpSpPr bwMode="auto">
            <a:xfrm>
              <a:off x="-212" y="507"/>
              <a:ext cx="8658" cy="3311"/>
              <a:chOff x="-212" y="507"/>
              <a:chExt cx="8658" cy="3311"/>
            </a:xfrm>
            <a:grpFill/>
          </p:grpSpPr>
          <p:sp>
            <p:nvSpPr>
              <p:cNvPr id="307" name="Freeform 5"/>
              <p:cNvSpPr>
                <a:spLocks noEditPoints="1"/>
              </p:cNvSpPr>
              <p:nvPr/>
            </p:nvSpPr>
            <p:spPr bwMode="auto">
              <a:xfrm>
                <a:off x="4918" y="3235"/>
                <a:ext cx="468" cy="239"/>
              </a:xfrm>
              <a:custGeom>
                <a:avLst/>
                <a:gdLst>
                  <a:gd name="T0" fmla="*/ 140 w 198"/>
                  <a:gd name="T1" fmla="*/ 35 h 101"/>
                  <a:gd name="T2" fmla="*/ 163 w 198"/>
                  <a:gd name="T3" fmla="*/ 4 h 101"/>
                  <a:gd name="T4" fmla="*/ 155 w 198"/>
                  <a:gd name="T5" fmla="*/ 8 h 101"/>
                  <a:gd name="T6" fmla="*/ 166 w 198"/>
                  <a:gd name="T7" fmla="*/ 1 h 101"/>
                  <a:gd name="T8" fmla="*/ 166 w 198"/>
                  <a:gd name="T9" fmla="*/ 4 h 101"/>
                  <a:gd name="T10" fmla="*/ 163 w 198"/>
                  <a:gd name="T11" fmla="*/ 17 h 101"/>
                  <a:gd name="T12" fmla="*/ 164 w 198"/>
                  <a:gd name="T13" fmla="*/ 5 h 101"/>
                  <a:gd name="T14" fmla="*/ 148 w 198"/>
                  <a:gd name="T15" fmla="*/ 26 h 101"/>
                  <a:gd name="T16" fmla="*/ 131 w 198"/>
                  <a:gd name="T17" fmla="*/ 49 h 101"/>
                  <a:gd name="T18" fmla="*/ 114 w 198"/>
                  <a:gd name="T19" fmla="*/ 57 h 101"/>
                  <a:gd name="T20" fmla="*/ 107 w 198"/>
                  <a:gd name="T21" fmla="*/ 42 h 101"/>
                  <a:gd name="T22" fmla="*/ 100 w 198"/>
                  <a:gd name="T23" fmla="*/ 23 h 101"/>
                  <a:gd name="T24" fmla="*/ 90 w 198"/>
                  <a:gd name="T25" fmla="*/ 51 h 101"/>
                  <a:gd name="T26" fmla="*/ 85 w 198"/>
                  <a:gd name="T27" fmla="*/ 67 h 101"/>
                  <a:gd name="T28" fmla="*/ 132 w 198"/>
                  <a:gd name="T29" fmla="*/ 65 h 101"/>
                  <a:gd name="T30" fmla="*/ 181 w 198"/>
                  <a:gd name="T31" fmla="*/ 63 h 101"/>
                  <a:gd name="T32" fmla="*/ 186 w 198"/>
                  <a:gd name="T33" fmla="*/ 61 h 101"/>
                  <a:gd name="T34" fmla="*/ 183 w 198"/>
                  <a:gd name="T35" fmla="*/ 59 h 101"/>
                  <a:gd name="T36" fmla="*/ 195 w 198"/>
                  <a:gd name="T37" fmla="*/ 64 h 101"/>
                  <a:gd name="T38" fmla="*/ 192 w 198"/>
                  <a:gd name="T39" fmla="*/ 67 h 101"/>
                  <a:gd name="T40" fmla="*/ 192 w 198"/>
                  <a:gd name="T41" fmla="*/ 65 h 101"/>
                  <a:gd name="T42" fmla="*/ 170 w 198"/>
                  <a:gd name="T43" fmla="*/ 65 h 101"/>
                  <a:gd name="T44" fmla="*/ 120 w 198"/>
                  <a:gd name="T45" fmla="*/ 67 h 101"/>
                  <a:gd name="T46" fmla="*/ 83 w 198"/>
                  <a:gd name="T47" fmla="*/ 68 h 101"/>
                  <a:gd name="T48" fmla="*/ 72 w 198"/>
                  <a:gd name="T49" fmla="*/ 95 h 101"/>
                  <a:gd name="T50" fmla="*/ 72 w 198"/>
                  <a:gd name="T51" fmla="*/ 101 h 101"/>
                  <a:gd name="T52" fmla="*/ 70 w 198"/>
                  <a:gd name="T53" fmla="*/ 100 h 101"/>
                  <a:gd name="T54" fmla="*/ 62 w 198"/>
                  <a:gd name="T55" fmla="*/ 80 h 101"/>
                  <a:gd name="T56" fmla="*/ 46 w 198"/>
                  <a:gd name="T57" fmla="*/ 69 h 101"/>
                  <a:gd name="T58" fmla="*/ 14 w 198"/>
                  <a:gd name="T59" fmla="*/ 70 h 101"/>
                  <a:gd name="T60" fmla="*/ 0 w 198"/>
                  <a:gd name="T61" fmla="*/ 70 h 101"/>
                  <a:gd name="T62" fmla="*/ 12 w 198"/>
                  <a:gd name="T63" fmla="*/ 69 h 101"/>
                  <a:gd name="T64" fmla="*/ 38 w 198"/>
                  <a:gd name="T65" fmla="*/ 41 h 101"/>
                  <a:gd name="T66" fmla="*/ 46 w 198"/>
                  <a:gd name="T67" fmla="*/ 51 h 101"/>
                  <a:gd name="T68" fmla="*/ 57 w 198"/>
                  <a:gd name="T69" fmla="*/ 67 h 101"/>
                  <a:gd name="T70" fmla="*/ 82 w 198"/>
                  <a:gd name="T71" fmla="*/ 67 h 101"/>
                  <a:gd name="T72" fmla="*/ 99 w 198"/>
                  <a:gd name="T73" fmla="*/ 24 h 101"/>
                  <a:gd name="T74" fmla="*/ 102 w 198"/>
                  <a:gd name="T75" fmla="*/ 20 h 101"/>
                  <a:gd name="T76" fmla="*/ 108 w 198"/>
                  <a:gd name="T77" fmla="*/ 41 h 101"/>
                  <a:gd name="T78" fmla="*/ 116 w 198"/>
                  <a:gd name="T79" fmla="*/ 52 h 101"/>
                  <a:gd name="T80" fmla="*/ 125 w 198"/>
                  <a:gd name="T81" fmla="*/ 43 h 101"/>
                  <a:gd name="T82" fmla="*/ 33 w 198"/>
                  <a:gd name="T83" fmla="*/ 49 h 101"/>
                  <a:gd name="T84" fmla="*/ 13 w 198"/>
                  <a:gd name="T85" fmla="*/ 69 h 101"/>
                  <a:gd name="T86" fmla="*/ 39 w 198"/>
                  <a:gd name="T87" fmla="*/ 42 h 101"/>
                  <a:gd name="T88" fmla="*/ 57 w 198"/>
                  <a:gd name="T89" fmla="*/ 68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198" h="101">
                    <a:moveTo>
                      <a:pt x="129" y="49"/>
                    </a:moveTo>
                    <a:cubicBezTo>
                      <a:pt x="130" y="47"/>
                      <a:pt x="131" y="47"/>
                      <a:pt x="131" y="46"/>
                    </a:cubicBezTo>
                    <a:cubicBezTo>
                      <a:pt x="134" y="42"/>
                      <a:pt x="137" y="38"/>
                      <a:pt x="140" y="35"/>
                    </a:cubicBezTo>
                    <a:cubicBezTo>
                      <a:pt x="145" y="29"/>
                      <a:pt x="150" y="22"/>
                      <a:pt x="154" y="16"/>
                    </a:cubicBezTo>
                    <a:cubicBezTo>
                      <a:pt x="157" y="13"/>
                      <a:pt x="159" y="10"/>
                      <a:pt x="162" y="7"/>
                    </a:cubicBezTo>
                    <a:cubicBezTo>
                      <a:pt x="162" y="6"/>
                      <a:pt x="162" y="5"/>
                      <a:pt x="163" y="4"/>
                    </a:cubicBezTo>
                    <a:cubicBezTo>
                      <a:pt x="162" y="5"/>
                      <a:pt x="161" y="5"/>
                      <a:pt x="160" y="6"/>
                    </a:cubicBezTo>
                    <a:cubicBezTo>
                      <a:pt x="159" y="6"/>
                      <a:pt x="157" y="7"/>
                      <a:pt x="156" y="8"/>
                    </a:cubicBezTo>
                    <a:cubicBezTo>
                      <a:pt x="156" y="8"/>
                      <a:pt x="155" y="8"/>
                      <a:pt x="155" y="8"/>
                    </a:cubicBezTo>
                    <a:cubicBezTo>
                      <a:pt x="155" y="7"/>
                      <a:pt x="155" y="7"/>
                      <a:pt x="156" y="6"/>
                    </a:cubicBezTo>
                    <a:cubicBezTo>
                      <a:pt x="157" y="5"/>
                      <a:pt x="159" y="4"/>
                      <a:pt x="161" y="3"/>
                    </a:cubicBezTo>
                    <a:cubicBezTo>
                      <a:pt x="163" y="3"/>
                      <a:pt x="164" y="2"/>
                      <a:pt x="166" y="1"/>
                    </a:cubicBezTo>
                    <a:cubicBezTo>
                      <a:pt x="167" y="0"/>
                      <a:pt x="167" y="0"/>
                      <a:pt x="168" y="1"/>
                    </a:cubicBezTo>
                    <a:cubicBezTo>
                      <a:pt x="168" y="1"/>
                      <a:pt x="168" y="2"/>
                      <a:pt x="167" y="2"/>
                    </a:cubicBezTo>
                    <a:cubicBezTo>
                      <a:pt x="167" y="3"/>
                      <a:pt x="166" y="4"/>
                      <a:pt x="166" y="4"/>
                    </a:cubicBezTo>
                    <a:cubicBezTo>
                      <a:pt x="166" y="7"/>
                      <a:pt x="166" y="9"/>
                      <a:pt x="165" y="12"/>
                    </a:cubicBezTo>
                    <a:cubicBezTo>
                      <a:pt x="165" y="13"/>
                      <a:pt x="165" y="15"/>
                      <a:pt x="164" y="16"/>
                    </a:cubicBezTo>
                    <a:cubicBezTo>
                      <a:pt x="164" y="17"/>
                      <a:pt x="164" y="17"/>
                      <a:pt x="163" y="17"/>
                    </a:cubicBezTo>
                    <a:cubicBezTo>
                      <a:pt x="163" y="17"/>
                      <a:pt x="163" y="16"/>
                      <a:pt x="163" y="15"/>
                    </a:cubicBezTo>
                    <a:cubicBezTo>
                      <a:pt x="164" y="12"/>
                      <a:pt x="164" y="9"/>
                      <a:pt x="165" y="6"/>
                    </a:cubicBezTo>
                    <a:cubicBezTo>
                      <a:pt x="165" y="6"/>
                      <a:pt x="164" y="6"/>
                      <a:pt x="164" y="5"/>
                    </a:cubicBezTo>
                    <a:cubicBezTo>
                      <a:pt x="164" y="6"/>
                      <a:pt x="164" y="6"/>
                      <a:pt x="164" y="6"/>
                    </a:cubicBezTo>
                    <a:cubicBezTo>
                      <a:pt x="161" y="10"/>
                      <a:pt x="158" y="14"/>
                      <a:pt x="155" y="17"/>
                    </a:cubicBezTo>
                    <a:cubicBezTo>
                      <a:pt x="153" y="20"/>
                      <a:pt x="151" y="23"/>
                      <a:pt x="148" y="26"/>
                    </a:cubicBezTo>
                    <a:cubicBezTo>
                      <a:pt x="145" y="30"/>
                      <a:pt x="143" y="34"/>
                      <a:pt x="140" y="38"/>
                    </a:cubicBezTo>
                    <a:cubicBezTo>
                      <a:pt x="138" y="39"/>
                      <a:pt x="136" y="41"/>
                      <a:pt x="135" y="43"/>
                    </a:cubicBezTo>
                    <a:cubicBezTo>
                      <a:pt x="133" y="45"/>
                      <a:pt x="132" y="47"/>
                      <a:pt x="131" y="49"/>
                    </a:cubicBezTo>
                    <a:cubicBezTo>
                      <a:pt x="130" y="49"/>
                      <a:pt x="130" y="50"/>
                      <a:pt x="129" y="51"/>
                    </a:cubicBezTo>
                    <a:cubicBezTo>
                      <a:pt x="127" y="49"/>
                      <a:pt x="126" y="47"/>
                      <a:pt x="124" y="45"/>
                    </a:cubicBezTo>
                    <a:cubicBezTo>
                      <a:pt x="120" y="49"/>
                      <a:pt x="117" y="53"/>
                      <a:pt x="114" y="57"/>
                    </a:cubicBezTo>
                    <a:cubicBezTo>
                      <a:pt x="113" y="56"/>
                      <a:pt x="113" y="56"/>
                      <a:pt x="113" y="56"/>
                    </a:cubicBezTo>
                    <a:cubicBezTo>
                      <a:pt x="112" y="53"/>
                      <a:pt x="111" y="51"/>
                      <a:pt x="110" y="48"/>
                    </a:cubicBezTo>
                    <a:cubicBezTo>
                      <a:pt x="109" y="46"/>
                      <a:pt x="108" y="44"/>
                      <a:pt x="107" y="42"/>
                    </a:cubicBezTo>
                    <a:cubicBezTo>
                      <a:pt x="106" y="38"/>
                      <a:pt x="105" y="34"/>
                      <a:pt x="103" y="30"/>
                    </a:cubicBezTo>
                    <a:cubicBezTo>
                      <a:pt x="103" y="28"/>
                      <a:pt x="102" y="25"/>
                      <a:pt x="101" y="23"/>
                    </a:cubicBezTo>
                    <a:cubicBezTo>
                      <a:pt x="101" y="23"/>
                      <a:pt x="101" y="23"/>
                      <a:pt x="100" y="23"/>
                    </a:cubicBezTo>
                    <a:cubicBezTo>
                      <a:pt x="99" y="28"/>
                      <a:pt x="97" y="32"/>
                      <a:pt x="96" y="36"/>
                    </a:cubicBezTo>
                    <a:cubicBezTo>
                      <a:pt x="95" y="37"/>
                      <a:pt x="95" y="39"/>
                      <a:pt x="94" y="40"/>
                    </a:cubicBezTo>
                    <a:cubicBezTo>
                      <a:pt x="93" y="43"/>
                      <a:pt x="92" y="47"/>
                      <a:pt x="90" y="51"/>
                    </a:cubicBezTo>
                    <a:cubicBezTo>
                      <a:pt x="89" y="54"/>
                      <a:pt x="87" y="58"/>
                      <a:pt x="86" y="61"/>
                    </a:cubicBezTo>
                    <a:cubicBezTo>
                      <a:pt x="85" y="63"/>
                      <a:pt x="84" y="65"/>
                      <a:pt x="84" y="67"/>
                    </a:cubicBezTo>
                    <a:cubicBezTo>
                      <a:pt x="84" y="67"/>
                      <a:pt x="85" y="67"/>
                      <a:pt x="85" y="67"/>
                    </a:cubicBezTo>
                    <a:cubicBezTo>
                      <a:pt x="93" y="67"/>
                      <a:pt x="100" y="66"/>
                      <a:pt x="108" y="66"/>
                    </a:cubicBezTo>
                    <a:cubicBezTo>
                      <a:pt x="112" y="66"/>
                      <a:pt x="116" y="66"/>
                      <a:pt x="120" y="66"/>
                    </a:cubicBezTo>
                    <a:cubicBezTo>
                      <a:pt x="124" y="66"/>
                      <a:pt x="128" y="65"/>
                      <a:pt x="132" y="65"/>
                    </a:cubicBezTo>
                    <a:cubicBezTo>
                      <a:pt x="136" y="65"/>
                      <a:pt x="139" y="65"/>
                      <a:pt x="143" y="65"/>
                    </a:cubicBezTo>
                    <a:cubicBezTo>
                      <a:pt x="148" y="65"/>
                      <a:pt x="153" y="64"/>
                      <a:pt x="158" y="64"/>
                    </a:cubicBezTo>
                    <a:cubicBezTo>
                      <a:pt x="165" y="64"/>
                      <a:pt x="173" y="63"/>
                      <a:pt x="181" y="63"/>
                    </a:cubicBezTo>
                    <a:cubicBezTo>
                      <a:pt x="183" y="63"/>
                      <a:pt x="186" y="63"/>
                      <a:pt x="188" y="63"/>
                    </a:cubicBezTo>
                    <a:cubicBezTo>
                      <a:pt x="189" y="63"/>
                      <a:pt x="189" y="63"/>
                      <a:pt x="189" y="63"/>
                    </a:cubicBezTo>
                    <a:cubicBezTo>
                      <a:pt x="188" y="62"/>
                      <a:pt x="187" y="62"/>
                      <a:pt x="186" y="61"/>
                    </a:cubicBezTo>
                    <a:cubicBezTo>
                      <a:pt x="185" y="61"/>
                      <a:pt x="184" y="61"/>
                      <a:pt x="182" y="60"/>
                    </a:cubicBezTo>
                    <a:cubicBezTo>
                      <a:pt x="182" y="60"/>
                      <a:pt x="182" y="60"/>
                      <a:pt x="182" y="59"/>
                    </a:cubicBezTo>
                    <a:cubicBezTo>
                      <a:pt x="182" y="59"/>
                      <a:pt x="183" y="59"/>
                      <a:pt x="183" y="59"/>
                    </a:cubicBezTo>
                    <a:cubicBezTo>
                      <a:pt x="183" y="59"/>
                      <a:pt x="183" y="59"/>
                      <a:pt x="184" y="59"/>
                    </a:cubicBezTo>
                    <a:cubicBezTo>
                      <a:pt x="187" y="60"/>
                      <a:pt x="190" y="61"/>
                      <a:pt x="192" y="63"/>
                    </a:cubicBezTo>
                    <a:cubicBezTo>
                      <a:pt x="193" y="63"/>
                      <a:pt x="194" y="64"/>
                      <a:pt x="195" y="64"/>
                    </a:cubicBezTo>
                    <a:cubicBezTo>
                      <a:pt x="197" y="64"/>
                      <a:pt x="197" y="64"/>
                      <a:pt x="198" y="65"/>
                    </a:cubicBezTo>
                    <a:cubicBezTo>
                      <a:pt x="198" y="66"/>
                      <a:pt x="197" y="66"/>
                      <a:pt x="196" y="66"/>
                    </a:cubicBezTo>
                    <a:cubicBezTo>
                      <a:pt x="195" y="66"/>
                      <a:pt x="193" y="66"/>
                      <a:pt x="192" y="67"/>
                    </a:cubicBezTo>
                    <a:cubicBezTo>
                      <a:pt x="188" y="68"/>
                      <a:pt x="184" y="70"/>
                      <a:pt x="180" y="71"/>
                    </a:cubicBezTo>
                    <a:cubicBezTo>
                      <a:pt x="180" y="71"/>
                      <a:pt x="180" y="71"/>
                      <a:pt x="180" y="71"/>
                    </a:cubicBezTo>
                    <a:cubicBezTo>
                      <a:pt x="184" y="68"/>
                      <a:pt x="188" y="67"/>
                      <a:pt x="192" y="65"/>
                    </a:cubicBezTo>
                    <a:cubicBezTo>
                      <a:pt x="192" y="65"/>
                      <a:pt x="192" y="65"/>
                      <a:pt x="191" y="65"/>
                    </a:cubicBezTo>
                    <a:cubicBezTo>
                      <a:pt x="188" y="65"/>
                      <a:pt x="185" y="65"/>
                      <a:pt x="182" y="65"/>
                    </a:cubicBezTo>
                    <a:cubicBezTo>
                      <a:pt x="178" y="65"/>
                      <a:pt x="174" y="65"/>
                      <a:pt x="170" y="65"/>
                    </a:cubicBezTo>
                    <a:cubicBezTo>
                      <a:pt x="163" y="65"/>
                      <a:pt x="156" y="65"/>
                      <a:pt x="149" y="66"/>
                    </a:cubicBezTo>
                    <a:cubicBezTo>
                      <a:pt x="143" y="66"/>
                      <a:pt x="137" y="66"/>
                      <a:pt x="131" y="66"/>
                    </a:cubicBezTo>
                    <a:cubicBezTo>
                      <a:pt x="127" y="66"/>
                      <a:pt x="124" y="67"/>
                      <a:pt x="120" y="67"/>
                    </a:cubicBezTo>
                    <a:cubicBezTo>
                      <a:pt x="114" y="67"/>
                      <a:pt x="107" y="67"/>
                      <a:pt x="101" y="68"/>
                    </a:cubicBezTo>
                    <a:cubicBezTo>
                      <a:pt x="95" y="68"/>
                      <a:pt x="90" y="68"/>
                      <a:pt x="85" y="68"/>
                    </a:cubicBezTo>
                    <a:cubicBezTo>
                      <a:pt x="84" y="68"/>
                      <a:pt x="84" y="68"/>
                      <a:pt x="83" y="68"/>
                    </a:cubicBezTo>
                    <a:cubicBezTo>
                      <a:pt x="82" y="71"/>
                      <a:pt x="81" y="74"/>
                      <a:pt x="80" y="76"/>
                    </a:cubicBezTo>
                    <a:cubicBezTo>
                      <a:pt x="79" y="79"/>
                      <a:pt x="78" y="82"/>
                      <a:pt x="77" y="84"/>
                    </a:cubicBezTo>
                    <a:cubicBezTo>
                      <a:pt x="75" y="88"/>
                      <a:pt x="74" y="91"/>
                      <a:pt x="72" y="95"/>
                    </a:cubicBezTo>
                    <a:cubicBezTo>
                      <a:pt x="71" y="96"/>
                      <a:pt x="72" y="98"/>
                      <a:pt x="73" y="99"/>
                    </a:cubicBezTo>
                    <a:cubicBezTo>
                      <a:pt x="73" y="99"/>
                      <a:pt x="74" y="99"/>
                      <a:pt x="74" y="100"/>
                    </a:cubicBezTo>
                    <a:cubicBezTo>
                      <a:pt x="73" y="100"/>
                      <a:pt x="73" y="101"/>
                      <a:pt x="72" y="101"/>
                    </a:cubicBezTo>
                    <a:cubicBezTo>
                      <a:pt x="72" y="100"/>
                      <a:pt x="72" y="100"/>
                      <a:pt x="71" y="99"/>
                    </a:cubicBezTo>
                    <a:cubicBezTo>
                      <a:pt x="71" y="99"/>
                      <a:pt x="71" y="100"/>
                      <a:pt x="70" y="100"/>
                    </a:cubicBezTo>
                    <a:cubicBezTo>
                      <a:pt x="70" y="100"/>
                      <a:pt x="70" y="100"/>
                      <a:pt x="70" y="100"/>
                    </a:cubicBezTo>
                    <a:cubicBezTo>
                      <a:pt x="70" y="99"/>
                      <a:pt x="70" y="99"/>
                      <a:pt x="70" y="99"/>
                    </a:cubicBezTo>
                    <a:cubicBezTo>
                      <a:pt x="71" y="97"/>
                      <a:pt x="70" y="96"/>
                      <a:pt x="69" y="95"/>
                    </a:cubicBezTo>
                    <a:cubicBezTo>
                      <a:pt x="67" y="90"/>
                      <a:pt x="65" y="85"/>
                      <a:pt x="62" y="80"/>
                    </a:cubicBezTo>
                    <a:cubicBezTo>
                      <a:pt x="60" y="77"/>
                      <a:pt x="58" y="73"/>
                      <a:pt x="56" y="69"/>
                    </a:cubicBezTo>
                    <a:cubicBezTo>
                      <a:pt x="55" y="69"/>
                      <a:pt x="55" y="68"/>
                      <a:pt x="54" y="69"/>
                    </a:cubicBezTo>
                    <a:cubicBezTo>
                      <a:pt x="51" y="69"/>
                      <a:pt x="48" y="69"/>
                      <a:pt x="46" y="69"/>
                    </a:cubicBezTo>
                    <a:cubicBezTo>
                      <a:pt x="41" y="69"/>
                      <a:pt x="37" y="69"/>
                      <a:pt x="33" y="69"/>
                    </a:cubicBezTo>
                    <a:cubicBezTo>
                      <a:pt x="28" y="70"/>
                      <a:pt x="24" y="70"/>
                      <a:pt x="19" y="70"/>
                    </a:cubicBezTo>
                    <a:cubicBezTo>
                      <a:pt x="18" y="70"/>
                      <a:pt x="16" y="70"/>
                      <a:pt x="14" y="70"/>
                    </a:cubicBezTo>
                    <a:cubicBezTo>
                      <a:pt x="12" y="71"/>
                      <a:pt x="9" y="71"/>
                      <a:pt x="7" y="71"/>
                    </a:cubicBezTo>
                    <a:cubicBezTo>
                      <a:pt x="5" y="70"/>
                      <a:pt x="3" y="71"/>
                      <a:pt x="1" y="71"/>
                    </a:cubicBezTo>
                    <a:cubicBezTo>
                      <a:pt x="1" y="71"/>
                      <a:pt x="0" y="71"/>
                      <a:pt x="0" y="70"/>
                    </a:cubicBezTo>
                    <a:cubicBezTo>
                      <a:pt x="1" y="69"/>
                      <a:pt x="2" y="69"/>
                      <a:pt x="3" y="69"/>
                    </a:cubicBezTo>
                    <a:cubicBezTo>
                      <a:pt x="6" y="69"/>
                      <a:pt x="8" y="69"/>
                      <a:pt x="10" y="70"/>
                    </a:cubicBezTo>
                    <a:cubicBezTo>
                      <a:pt x="11" y="70"/>
                      <a:pt x="12" y="69"/>
                      <a:pt x="12" y="69"/>
                    </a:cubicBezTo>
                    <a:cubicBezTo>
                      <a:pt x="19" y="62"/>
                      <a:pt x="25" y="56"/>
                      <a:pt x="31" y="50"/>
                    </a:cubicBezTo>
                    <a:cubicBezTo>
                      <a:pt x="33" y="48"/>
                      <a:pt x="35" y="46"/>
                      <a:pt x="37" y="44"/>
                    </a:cubicBezTo>
                    <a:cubicBezTo>
                      <a:pt x="37" y="43"/>
                      <a:pt x="38" y="42"/>
                      <a:pt x="38" y="41"/>
                    </a:cubicBezTo>
                    <a:cubicBezTo>
                      <a:pt x="39" y="41"/>
                      <a:pt x="39" y="40"/>
                      <a:pt x="39" y="40"/>
                    </a:cubicBezTo>
                    <a:cubicBezTo>
                      <a:pt x="40" y="40"/>
                      <a:pt x="40" y="41"/>
                      <a:pt x="40" y="41"/>
                    </a:cubicBezTo>
                    <a:cubicBezTo>
                      <a:pt x="42" y="44"/>
                      <a:pt x="44" y="48"/>
                      <a:pt x="46" y="51"/>
                    </a:cubicBezTo>
                    <a:cubicBezTo>
                      <a:pt x="49" y="55"/>
                      <a:pt x="51" y="58"/>
                      <a:pt x="53" y="61"/>
                    </a:cubicBezTo>
                    <a:cubicBezTo>
                      <a:pt x="54" y="63"/>
                      <a:pt x="55" y="64"/>
                      <a:pt x="55" y="66"/>
                    </a:cubicBezTo>
                    <a:cubicBezTo>
                      <a:pt x="56" y="67"/>
                      <a:pt x="56" y="67"/>
                      <a:pt x="57" y="67"/>
                    </a:cubicBezTo>
                    <a:cubicBezTo>
                      <a:pt x="63" y="67"/>
                      <a:pt x="69" y="67"/>
                      <a:pt x="75" y="67"/>
                    </a:cubicBezTo>
                    <a:cubicBezTo>
                      <a:pt x="76" y="67"/>
                      <a:pt x="78" y="67"/>
                      <a:pt x="80" y="67"/>
                    </a:cubicBezTo>
                    <a:cubicBezTo>
                      <a:pt x="80" y="67"/>
                      <a:pt x="81" y="67"/>
                      <a:pt x="82" y="67"/>
                    </a:cubicBezTo>
                    <a:cubicBezTo>
                      <a:pt x="83" y="65"/>
                      <a:pt x="84" y="63"/>
                      <a:pt x="85" y="61"/>
                    </a:cubicBezTo>
                    <a:cubicBezTo>
                      <a:pt x="87" y="55"/>
                      <a:pt x="90" y="49"/>
                      <a:pt x="92" y="42"/>
                    </a:cubicBezTo>
                    <a:cubicBezTo>
                      <a:pt x="94" y="36"/>
                      <a:pt x="97" y="30"/>
                      <a:pt x="99" y="24"/>
                    </a:cubicBezTo>
                    <a:cubicBezTo>
                      <a:pt x="100" y="22"/>
                      <a:pt x="100" y="20"/>
                      <a:pt x="101" y="18"/>
                    </a:cubicBezTo>
                    <a:cubicBezTo>
                      <a:pt x="101" y="18"/>
                      <a:pt x="101" y="18"/>
                      <a:pt x="101" y="17"/>
                    </a:cubicBezTo>
                    <a:cubicBezTo>
                      <a:pt x="102" y="18"/>
                      <a:pt x="102" y="19"/>
                      <a:pt x="102" y="20"/>
                    </a:cubicBezTo>
                    <a:cubicBezTo>
                      <a:pt x="102" y="22"/>
                      <a:pt x="103" y="25"/>
                      <a:pt x="104" y="27"/>
                    </a:cubicBezTo>
                    <a:cubicBezTo>
                      <a:pt x="105" y="30"/>
                      <a:pt x="106" y="33"/>
                      <a:pt x="107" y="36"/>
                    </a:cubicBezTo>
                    <a:cubicBezTo>
                      <a:pt x="107" y="38"/>
                      <a:pt x="108" y="39"/>
                      <a:pt x="108" y="41"/>
                    </a:cubicBezTo>
                    <a:cubicBezTo>
                      <a:pt x="110" y="45"/>
                      <a:pt x="111" y="48"/>
                      <a:pt x="113" y="52"/>
                    </a:cubicBezTo>
                    <a:cubicBezTo>
                      <a:pt x="113" y="53"/>
                      <a:pt x="113" y="53"/>
                      <a:pt x="114" y="54"/>
                    </a:cubicBezTo>
                    <a:cubicBezTo>
                      <a:pt x="115" y="54"/>
                      <a:pt x="115" y="53"/>
                      <a:pt x="116" y="52"/>
                    </a:cubicBezTo>
                    <a:cubicBezTo>
                      <a:pt x="117" y="50"/>
                      <a:pt x="119" y="49"/>
                      <a:pt x="120" y="47"/>
                    </a:cubicBezTo>
                    <a:cubicBezTo>
                      <a:pt x="121" y="46"/>
                      <a:pt x="122" y="44"/>
                      <a:pt x="123" y="43"/>
                    </a:cubicBezTo>
                    <a:cubicBezTo>
                      <a:pt x="124" y="42"/>
                      <a:pt x="124" y="43"/>
                      <a:pt x="125" y="43"/>
                    </a:cubicBezTo>
                    <a:cubicBezTo>
                      <a:pt x="126" y="45"/>
                      <a:pt x="128" y="47"/>
                      <a:pt x="129" y="49"/>
                    </a:cubicBezTo>
                    <a:close/>
                    <a:moveTo>
                      <a:pt x="39" y="42"/>
                    </a:moveTo>
                    <a:cubicBezTo>
                      <a:pt x="37" y="45"/>
                      <a:pt x="35" y="47"/>
                      <a:pt x="33" y="49"/>
                    </a:cubicBezTo>
                    <a:cubicBezTo>
                      <a:pt x="30" y="52"/>
                      <a:pt x="27" y="55"/>
                      <a:pt x="24" y="58"/>
                    </a:cubicBezTo>
                    <a:cubicBezTo>
                      <a:pt x="21" y="62"/>
                      <a:pt x="18" y="65"/>
                      <a:pt x="15" y="68"/>
                    </a:cubicBezTo>
                    <a:cubicBezTo>
                      <a:pt x="14" y="68"/>
                      <a:pt x="14" y="69"/>
                      <a:pt x="13" y="69"/>
                    </a:cubicBezTo>
                    <a:cubicBezTo>
                      <a:pt x="27" y="69"/>
                      <a:pt x="41" y="68"/>
                      <a:pt x="54" y="67"/>
                    </a:cubicBezTo>
                    <a:cubicBezTo>
                      <a:pt x="51" y="59"/>
                      <a:pt x="44" y="52"/>
                      <a:pt x="40" y="44"/>
                    </a:cubicBezTo>
                    <a:cubicBezTo>
                      <a:pt x="40" y="43"/>
                      <a:pt x="39" y="43"/>
                      <a:pt x="39" y="42"/>
                    </a:cubicBezTo>
                    <a:close/>
                    <a:moveTo>
                      <a:pt x="71" y="94"/>
                    </a:moveTo>
                    <a:cubicBezTo>
                      <a:pt x="75" y="86"/>
                      <a:pt x="79" y="78"/>
                      <a:pt x="81" y="68"/>
                    </a:cubicBezTo>
                    <a:cubicBezTo>
                      <a:pt x="73" y="68"/>
                      <a:pt x="65" y="68"/>
                      <a:pt x="57" y="68"/>
                    </a:cubicBezTo>
                    <a:cubicBezTo>
                      <a:pt x="62" y="77"/>
                      <a:pt x="66" y="86"/>
                      <a:pt x="71" y="9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8" name="Freeform 6"/>
              <p:cNvSpPr>
                <a:spLocks/>
              </p:cNvSpPr>
              <p:nvPr/>
            </p:nvSpPr>
            <p:spPr bwMode="auto">
              <a:xfrm>
                <a:off x="4897" y="3346"/>
                <a:ext cx="40" cy="45"/>
              </a:xfrm>
              <a:custGeom>
                <a:avLst/>
                <a:gdLst>
                  <a:gd name="T0" fmla="*/ 10 w 17"/>
                  <a:gd name="T1" fmla="*/ 9 h 19"/>
                  <a:gd name="T2" fmla="*/ 9 w 17"/>
                  <a:gd name="T3" fmla="*/ 13 h 19"/>
                  <a:gd name="T4" fmla="*/ 9 w 17"/>
                  <a:gd name="T5" fmla="*/ 14 h 19"/>
                  <a:gd name="T6" fmla="*/ 8 w 17"/>
                  <a:gd name="T7" fmla="*/ 13 h 19"/>
                  <a:gd name="T8" fmla="*/ 8 w 17"/>
                  <a:gd name="T9" fmla="*/ 11 h 19"/>
                  <a:gd name="T10" fmla="*/ 9 w 17"/>
                  <a:gd name="T11" fmla="*/ 9 h 19"/>
                  <a:gd name="T12" fmla="*/ 6 w 17"/>
                  <a:gd name="T13" fmla="*/ 10 h 19"/>
                  <a:gd name="T14" fmla="*/ 4 w 17"/>
                  <a:gd name="T15" fmla="*/ 8 h 19"/>
                  <a:gd name="T16" fmla="*/ 8 w 17"/>
                  <a:gd name="T17" fmla="*/ 8 h 19"/>
                  <a:gd name="T18" fmla="*/ 9 w 17"/>
                  <a:gd name="T19" fmla="*/ 7 h 19"/>
                  <a:gd name="T20" fmla="*/ 8 w 17"/>
                  <a:gd name="T21" fmla="*/ 6 h 19"/>
                  <a:gd name="T22" fmla="*/ 13 w 17"/>
                  <a:gd name="T23" fmla="*/ 4 h 19"/>
                  <a:gd name="T24" fmla="*/ 17 w 17"/>
                  <a:gd name="T25" fmla="*/ 9 h 19"/>
                  <a:gd name="T26" fmla="*/ 15 w 17"/>
                  <a:gd name="T27" fmla="*/ 15 h 19"/>
                  <a:gd name="T28" fmla="*/ 7 w 17"/>
                  <a:gd name="T29" fmla="*/ 19 h 19"/>
                  <a:gd name="T30" fmla="*/ 1 w 17"/>
                  <a:gd name="T31" fmla="*/ 15 h 19"/>
                  <a:gd name="T32" fmla="*/ 1 w 17"/>
                  <a:gd name="T33" fmla="*/ 8 h 19"/>
                  <a:gd name="T34" fmla="*/ 7 w 17"/>
                  <a:gd name="T35" fmla="*/ 1 h 19"/>
                  <a:gd name="T36" fmla="*/ 8 w 17"/>
                  <a:gd name="T37" fmla="*/ 1 h 19"/>
                  <a:gd name="T38" fmla="*/ 11 w 17"/>
                  <a:gd name="T39" fmla="*/ 3 h 19"/>
                  <a:gd name="T40" fmla="*/ 11 w 17"/>
                  <a:gd name="T41" fmla="*/ 3 h 19"/>
                  <a:gd name="T42" fmla="*/ 6 w 17"/>
                  <a:gd name="T43" fmla="*/ 3 h 19"/>
                  <a:gd name="T44" fmla="*/ 2 w 17"/>
                  <a:gd name="T45" fmla="*/ 10 h 19"/>
                  <a:gd name="T46" fmla="*/ 3 w 17"/>
                  <a:gd name="T47" fmla="*/ 16 h 19"/>
                  <a:gd name="T48" fmla="*/ 9 w 17"/>
                  <a:gd name="T49" fmla="*/ 18 h 19"/>
                  <a:gd name="T50" fmla="*/ 15 w 17"/>
                  <a:gd name="T51" fmla="*/ 13 h 19"/>
                  <a:gd name="T52" fmla="*/ 16 w 17"/>
                  <a:gd name="T53" fmla="*/ 8 h 19"/>
                  <a:gd name="T54" fmla="*/ 12 w 17"/>
                  <a:gd name="T55" fmla="*/ 5 h 19"/>
                  <a:gd name="T56" fmla="*/ 10 w 17"/>
                  <a:gd name="T57" fmla="*/ 6 h 19"/>
                  <a:gd name="T58" fmla="*/ 10 w 17"/>
                  <a:gd name="T59" fmla="*/ 8 h 19"/>
                  <a:gd name="T60" fmla="*/ 12 w 17"/>
                  <a:gd name="T61" fmla="*/ 8 h 19"/>
                  <a:gd name="T62" fmla="*/ 10 w 17"/>
                  <a:gd name="T63" fmla="*/ 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7" h="19">
                    <a:moveTo>
                      <a:pt x="10" y="9"/>
                    </a:moveTo>
                    <a:cubicBezTo>
                      <a:pt x="10" y="11"/>
                      <a:pt x="10" y="12"/>
                      <a:pt x="9" y="13"/>
                    </a:cubicBezTo>
                    <a:cubicBezTo>
                      <a:pt x="9" y="13"/>
                      <a:pt x="9" y="14"/>
                      <a:pt x="9" y="14"/>
                    </a:cubicBezTo>
                    <a:cubicBezTo>
                      <a:pt x="9" y="14"/>
                      <a:pt x="8" y="13"/>
                      <a:pt x="8" y="13"/>
                    </a:cubicBezTo>
                    <a:cubicBezTo>
                      <a:pt x="8" y="12"/>
                      <a:pt x="8" y="12"/>
                      <a:pt x="8" y="11"/>
                    </a:cubicBezTo>
                    <a:cubicBezTo>
                      <a:pt x="8" y="11"/>
                      <a:pt x="8" y="10"/>
                      <a:pt x="9" y="9"/>
                    </a:cubicBezTo>
                    <a:cubicBezTo>
                      <a:pt x="7" y="10"/>
                      <a:pt x="7" y="10"/>
                      <a:pt x="6" y="10"/>
                    </a:cubicBezTo>
                    <a:cubicBezTo>
                      <a:pt x="5" y="10"/>
                      <a:pt x="5" y="9"/>
                      <a:pt x="4" y="8"/>
                    </a:cubicBezTo>
                    <a:cubicBezTo>
                      <a:pt x="6" y="8"/>
                      <a:pt x="7" y="8"/>
                      <a:pt x="8" y="8"/>
                    </a:cubicBezTo>
                    <a:cubicBezTo>
                      <a:pt x="8" y="8"/>
                      <a:pt x="9" y="7"/>
                      <a:pt x="9" y="7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9" y="5"/>
                      <a:pt x="11" y="4"/>
                      <a:pt x="13" y="4"/>
                    </a:cubicBezTo>
                    <a:cubicBezTo>
                      <a:pt x="15" y="4"/>
                      <a:pt x="17" y="6"/>
                      <a:pt x="17" y="9"/>
                    </a:cubicBezTo>
                    <a:cubicBezTo>
                      <a:pt x="17" y="12"/>
                      <a:pt x="17" y="14"/>
                      <a:pt x="15" y="15"/>
                    </a:cubicBezTo>
                    <a:cubicBezTo>
                      <a:pt x="13" y="18"/>
                      <a:pt x="10" y="19"/>
                      <a:pt x="7" y="19"/>
                    </a:cubicBezTo>
                    <a:cubicBezTo>
                      <a:pt x="4" y="19"/>
                      <a:pt x="2" y="17"/>
                      <a:pt x="1" y="15"/>
                    </a:cubicBezTo>
                    <a:cubicBezTo>
                      <a:pt x="0" y="13"/>
                      <a:pt x="0" y="10"/>
                      <a:pt x="1" y="8"/>
                    </a:cubicBezTo>
                    <a:cubicBezTo>
                      <a:pt x="3" y="5"/>
                      <a:pt x="4" y="3"/>
                      <a:pt x="7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10" y="0"/>
                      <a:pt x="11" y="1"/>
                      <a:pt x="11" y="3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9" y="2"/>
                      <a:pt x="8" y="2"/>
                      <a:pt x="6" y="3"/>
                    </a:cubicBezTo>
                    <a:cubicBezTo>
                      <a:pt x="4" y="5"/>
                      <a:pt x="2" y="7"/>
                      <a:pt x="2" y="10"/>
                    </a:cubicBezTo>
                    <a:cubicBezTo>
                      <a:pt x="1" y="12"/>
                      <a:pt x="1" y="15"/>
                      <a:pt x="3" y="16"/>
                    </a:cubicBezTo>
                    <a:cubicBezTo>
                      <a:pt x="5" y="18"/>
                      <a:pt x="7" y="18"/>
                      <a:pt x="9" y="18"/>
                    </a:cubicBezTo>
                    <a:cubicBezTo>
                      <a:pt x="12" y="17"/>
                      <a:pt x="14" y="16"/>
                      <a:pt x="15" y="13"/>
                    </a:cubicBezTo>
                    <a:cubicBezTo>
                      <a:pt x="16" y="12"/>
                      <a:pt x="16" y="10"/>
                      <a:pt x="16" y="8"/>
                    </a:cubicBezTo>
                    <a:cubicBezTo>
                      <a:pt x="15" y="6"/>
                      <a:pt x="14" y="5"/>
                      <a:pt x="12" y="5"/>
                    </a:cubicBezTo>
                    <a:cubicBezTo>
                      <a:pt x="11" y="5"/>
                      <a:pt x="11" y="6"/>
                      <a:pt x="10" y="6"/>
                    </a:cubicBezTo>
                    <a:cubicBezTo>
                      <a:pt x="10" y="6"/>
                      <a:pt x="10" y="7"/>
                      <a:pt x="10" y="8"/>
                    </a:cubicBezTo>
                    <a:cubicBezTo>
                      <a:pt x="11" y="8"/>
                      <a:pt x="11" y="8"/>
                      <a:pt x="12" y="8"/>
                    </a:cubicBezTo>
                    <a:cubicBezTo>
                      <a:pt x="12" y="9"/>
                      <a:pt x="11" y="9"/>
                      <a:pt x="10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9" name="Freeform 7"/>
              <p:cNvSpPr>
                <a:spLocks noEditPoints="1"/>
              </p:cNvSpPr>
              <p:nvPr/>
            </p:nvSpPr>
            <p:spPr bwMode="auto">
              <a:xfrm>
                <a:off x="4895" y="3420"/>
                <a:ext cx="42" cy="33"/>
              </a:xfrm>
              <a:custGeom>
                <a:avLst/>
                <a:gdLst>
                  <a:gd name="T0" fmla="*/ 7 w 18"/>
                  <a:gd name="T1" fmla="*/ 14 h 14"/>
                  <a:gd name="T2" fmla="*/ 1 w 18"/>
                  <a:gd name="T3" fmla="*/ 10 h 14"/>
                  <a:gd name="T4" fmla="*/ 5 w 18"/>
                  <a:gd name="T5" fmla="*/ 1 h 14"/>
                  <a:gd name="T6" fmla="*/ 8 w 18"/>
                  <a:gd name="T7" fmla="*/ 0 h 14"/>
                  <a:gd name="T8" fmla="*/ 9 w 18"/>
                  <a:gd name="T9" fmla="*/ 1 h 14"/>
                  <a:gd name="T10" fmla="*/ 13 w 18"/>
                  <a:gd name="T11" fmla="*/ 2 h 14"/>
                  <a:gd name="T12" fmla="*/ 16 w 18"/>
                  <a:gd name="T13" fmla="*/ 9 h 14"/>
                  <a:gd name="T14" fmla="*/ 7 w 18"/>
                  <a:gd name="T15" fmla="*/ 14 h 14"/>
                  <a:gd name="T16" fmla="*/ 10 w 18"/>
                  <a:gd name="T17" fmla="*/ 3 h 14"/>
                  <a:gd name="T18" fmla="*/ 5 w 18"/>
                  <a:gd name="T19" fmla="*/ 4 h 14"/>
                  <a:gd name="T20" fmla="*/ 4 w 18"/>
                  <a:gd name="T21" fmla="*/ 4 h 14"/>
                  <a:gd name="T22" fmla="*/ 2 w 18"/>
                  <a:gd name="T23" fmla="*/ 5 h 14"/>
                  <a:gd name="T24" fmla="*/ 4 w 18"/>
                  <a:gd name="T25" fmla="*/ 12 h 14"/>
                  <a:gd name="T26" fmla="*/ 10 w 18"/>
                  <a:gd name="T27" fmla="*/ 13 h 14"/>
                  <a:gd name="T28" fmla="*/ 13 w 18"/>
                  <a:gd name="T29" fmla="*/ 10 h 14"/>
                  <a:gd name="T30" fmla="*/ 15 w 18"/>
                  <a:gd name="T31" fmla="*/ 8 h 14"/>
                  <a:gd name="T32" fmla="*/ 13 w 18"/>
                  <a:gd name="T33" fmla="*/ 3 h 14"/>
                  <a:gd name="T34" fmla="*/ 10 w 18"/>
                  <a:gd name="T35" fmla="*/ 3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8" h="14">
                    <a:moveTo>
                      <a:pt x="7" y="14"/>
                    </a:moveTo>
                    <a:cubicBezTo>
                      <a:pt x="4" y="14"/>
                      <a:pt x="1" y="13"/>
                      <a:pt x="1" y="10"/>
                    </a:cubicBezTo>
                    <a:cubicBezTo>
                      <a:pt x="0" y="6"/>
                      <a:pt x="2" y="3"/>
                      <a:pt x="5" y="1"/>
                    </a:cubicBezTo>
                    <a:cubicBezTo>
                      <a:pt x="6" y="1"/>
                      <a:pt x="7" y="0"/>
                      <a:pt x="8" y="0"/>
                    </a:cubicBezTo>
                    <a:cubicBezTo>
                      <a:pt x="8" y="0"/>
                      <a:pt x="9" y="0"/>
                      <a:pt x="9" y="1"/>
                    </a:cubicBezTo>
                    <a:cubicBezTo>
                      <a:pt x="11" y="1"/>
                      <a:pt x="12" y="1"/>
                      <a:pt x="13" y="2"/>
                    </a:cubicBezTo>
                    <a:cubicBezTo>
                      <a:pt x="15" y="3"/>
                      <a:pt x="18" y="6"/>
                      <a:pt x="16" y="9"/>
                    </a:cubicBezTo>
                    <a:cubicBezTo>
                      <a:pt x="14" y="12"/>
                      <a:pt x="10" y="14"/>
                      <a:pt x="7" y="14"/>
                    </a:cubicBezTo>
                    <a:close/>
                    <a:moveTo>
                      <a:pt x="10" y="3"/>
                    </a:moveTo>
                    <a:cubicBezTo>
                      <a:pt x="8" y="3"/>
                      <a:pt x="7" y="3"/>
                      <a:pt x="5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3" y="4"/>
                      <a:pt x="3" y="4"/>
                      <a:pt x="2" y="5"/>
                    </a:cubicBezTo>
                    <a:cubicBezTo>
                      <a:pt x="1" y="7"/>
                      <a:pt x="1" y="11"/>
                      <a:pt x="4" y="12"/>
                    </a:cubicBezTo>
                    <a:cubicBezTo>
                      <a:pt x="6" y="14"/>
                      <a:pt x="8" y="14"/>
                      <a:pt x="10" y="13"/>
                    </a:cubicBezTo>
                    <a:cubicBezTo>
                      <a:pt x="11" y="12"/>
                      <a:pt x="12" y="11"/>
                      <a:pt x="13" y="10"/>
                    </a:cubicBezTo>
                    <a:cubicBezTo>
                      <a:pt x="14" y="9"/>
                      <a:pt x="15" y="8"/>
                      <a:pt x="15" y="8"/>
                    </a:cubicBezTo>
                    <a:cubicBezTo>
                      <a:pt x="16" y="6"/>
                      <a:pt x="15" y="4"/>
                      <a:pt x="13" y="3"/>
                    </a:cubicBezTo>
                    <a:cubicBezTo>
                      <a:pt x="12" y="3"/>
                      <a:pt x="11" y="3"/>
                      <a:pt x="1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0" name="Freeform 8"/>
              <p:cNvSpPr>
                <a:spLocks noEditPoints="1"/>
              </p:cNvSpPr>
              <p:nvPr/>
            </p:nvSpPr>
            <p:spPr bwMode="auto">
              <a:xfrm>
                <a:off x="5140" y="3185"/>
                <a:ext cx="24" cy="33"/>
              </a:xfrm>
              <a:custGeom>
                <a:avLst/>
                <a:gdLst>
                  <a:gd name="T0" fmla="*/ 0 w 10"/>
                  <a:gd name="T1" fmla="*/ 14 h 14"/>
                  <a:gd name="T2" fmla="*/ 1 w 10"/>
                  <a:gd name="T3" fmla="*/ 10 h 14"/>
                  <a:gd name="T4" fmla="*/ 2 w 10"/>
                  <a:gd name="T5" fmla="*/ 6 h 14"/>
                  <a:gd name="T6" fmla="*/ 3 w 10"/>
                  <a:gd name="T7" fmla="*/ 3 h 14"/>
                  <a:gd name="T8" fmla="*/ 5 w 10"/>
                  <a:gd name="T9" fmla="*/ 2 h 14"/>
                  <a:gd name="T10" fmla="*/ 7 w 10"/>
                  <a:gd name="T11" fmla="*/ 0 h 14"/>
                  <a:gd name="T12" fmla="*/ 6 w 10"/>
                  <a:gd name="T13" fmla="*/ 3 h 14"/>
                  <a:gd name="T14" fmla="*/ 8 w 10"/>
                  <a:gd name="T15" fmla="*/ 2 h 14"/>
                  <a:gd name="T16" fmla="*/ 9 w 10"/>
                  <a:gd name="T17" fmla="*/ 0 h 14"/>
                  <a:gd name="T18" fmla="*/ 10 w 10"/>
                  <a:gd name="T19" fmla="*/ 0 h 14"/>
                  <a:gd name="T20" fmla="*/ 9 w 10"/>
                  <a:gd name="T21" fmla="*/ 2 h 14"/>
                  <a:gd name="T22" fmla="*/ 9 w 10"/>
                  <a:gd name="T23" fmla="*/ 4 h 14"/>
                  <a:gd name="T24" fmla="*/ 9 w 10"/>
                  <a:gd name="T25" fmla="*/ 5 h 14"/>
                  <a:gd name="T26" fmla="*/ 9 w 10"/>
                  <a:gd name="T27" fmla="*/ 5 h 14"/>
                  <a:gd name="T28" fmla="*/ 7 w 10"/>
                  <a:gd name="T29" fmla="*/ 5 h 14"/>
                  <a:gd name="T30" fmla="*/ 6 w 10"/>
                  <a:gd name="T31" fmla="*/ 8 h 14"/>
                  <a:gd name="T32" fmla="*/ 7 w 10"/>
                  <a:gd name="T33" fmla="*/ 10 h 14"/>
                  <a:gd name="T34" fmla="*/ 7 w 10"/>
                  <a:gd name="T35" fmla="*/ 12 h 14"/>
                  <a:gd name="T36" fmla="*/ 6 w 10"/>
                  <a:gd name="T37" fmla="*/ 13 h 14"/>
                  <a:gd name="T38" fmla="*/ 3 w 10"/>
                  <a:gd name="T39" fmla="*/ 14 h 14"/>
                  <a:gd name="T40" fmla="*/ 2 w 10"/>
                  <a:gd name="T41" fmla="*/ 14 h 14"/>
                  <a:gd name="T42" fmla="*/ 2 w 10"/>
                  <a:gd name="T43" fmla="*/ 13 h 14"/>
                  <a:gd name="T44" fmla="*/ 3 w 10"/>
                  <a:gd name="T45" fmla="*/ 12 h 14"/>
                  <a:gd name="T46" fmla="*/ 2 w 10"/>
                  <a:gd name="T47" fmla="*/ 11 h 14"/>
                  <a:gd name="T48" fmla="*/ 1 w 10"/>
                  <a:gd name="T49" fmla="*/ 12 h 14"/>
                  <a:gd name="T50" fmla="*/ 1 w 10"/>
                  <a:gd name="T51" fmla="*/ 13 h 14"/>
                  <a:gd name="T52" fmla="*/ 0 w 10"/>
                  <a:gd name="T53" fmla="*/ 14 h 14"/>
                  <a:gd name="T54" fmla="*/ 0 w 10"/>
                  <a:gd name="T55" fmla="*/ 14 h 14"/>
                  <a:gd name="T56" fmla="*/ 7 w 10"/>
                  <a:gd name="T57" fmla="*/ 4 h 14"/>
                  <a:gd name="T58" fmla="*/ 4 w 10"/>
                  <a:gd name="T59" fmla="*/ 6 h 14"/>
                  <a:gd name="T60" fmla="*/ 5 w 10"/>
                  <a:gd name="T61" fmla="*/ 7 h 14"/>
                  <a:gd name="T62" fmla="*/ 7 w 10"/>
                  <a:gd name="T63" fmla="*/ 4 h 14"/>
                  <a:gd name="T64" fmla="*/ 2 w 10"/>
                  <a:gd name="T65" fmla="*/ 10 h 14"/>
                  <a:gd name="T66" fmla="*/ 4 w 10"/>
                  <a:gd name="T67" fmla="*/ 9 h 14"/>
                  <a:gd name="T68" fmla="*/ 3 w 10"/>
                  <a:gd name="T69" fmla="*/ 8 h 14"/>
                  <a:gd name="T70" fmla="*/ 2 w 10"/>
                  <a:gd name="T71" fmla="*/ 10 h 14"/>
                  <a:gd name="T72" fmla="*/ 6 w 10"/>
                  <a:gd name="T73" fmla="*/ 11 h 14"/>
                  <a:gd name="T74" fmla="*/ 6 w 10"/>
                  <a:gd name="T75" fmla="*/ 11 h 14"/>
                  <a:gd name="T76" fmla="*/ 5 w 10"/>
                  <a:gd name="T77" fmla="*/ 10 h 14"/>
                  <a:gd name="T78" fmla="*/ 5 w 10"/>
                  <a:gd name="T79" fmla="*/ 11 h 14"/>
                  <a:gd name="T80" fmla="*/ 6 w 10"/>
                  <a:gd name="T81" fmla="*/ 11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10" h="14">
                    <a:moveTo>
                      <a:pt x="0" y="14"/>
                    </a:moveTo>
                    <a:cubicBezTo>
                      <a:pt x="0" y="13"/>
                      <a:pt x="0" y="11"/>
                      <a:pt x="1" y="10"/>
                    </a:cubicBezTo>
                    <a:cubicBezTo>
                      <a:pt x="2" y="9"/>
                      <a:pt x="2" y="8"/>
                      <a:pt x="2" y="6"/>
                    </a:cubicBezTo>
                    <a:cubicBezTo>
                      <a:pt x="2" y="4"/>
                      <a:pt x="2" y="4"/>
                      <a:pt x="3" y="3"/>
                    </a:cubicBezTo>
                    <a:cubicBezTo>
                      <a:pt x="4" y="3"/>
                      <a:pt x="5" y="2"/>
                      <a:pt x="5" y="2"/>
                    </a:cubicBezTo>
                    <a:cubicBezTo>
                      <a:pt x="5" y="1"/>
                      <a:pt x="6" y="0"/>
                      <a:pt x="7" y="0"/>
                    </a:cubicBezTo>
                    <a:cubicBezTo>
                      <a:pt x="7" y="1"/>
                      <a:pt x="6" y="2"/>
                      <a:pt x="6" y="3"/>
                    </a:cubicBezTo>
                    <a:cubicBezTo>
                      <a:pt x="7" y="3"/>
                      <a:pt x="7" y="3"/>
                      <a:pt x="8" y="2"/>
                    </a:cubicBezTo>
                    <a:cubicBezTo>
                      <a:pt x="8" y="1"/>
                      <a:pt x="8" y="1"/>
                      <a:pt x="9" y="0"/>
                    </a:cubicBezTo>
                    <a:cubicBezTo>
                      <a:pt x="9" y="0"/>
                      <a:pt x="9" y="0"/>
                      <a:pt x="10" y="0"/>
                    </a:cubicBezTo>
                    <a:cubicBezTo>
                      <a:pt x="10" y="1"/>
                      <a:pt x="9" y="1"/>
                      <a:pt x="9" y="2"/>
                    </a:cubicBezTo>
                    <a:cubicBezTo>
                      <a:pt x="9" y="3"/>
                      <a:pt x="8" y="3"/>
                      <a:pt x="9" y="4"/>
                    </a:cubicBezTo>
                    <a:cubicBezTo>
                      <a:pt x="9" y="4"/>
                      <a:pt x="9" y="4"/>
                      <a:pt x="9" y="5"/>
                    </a:cubicBezTo>
                    <a:cubicBezTo>
                      <a:pt x="9" y="5"/>
                      <a:pt x="9" y="5"/>
                      <a:pt x="9" y="5"/>
                    </a:cubicBezTo>
                    <a:cubicBezTo>
                      <a:pt x="8" y="4"/>
                      <a:pt x="8" y="5"/>
                      <a:pt x="7" y="5"/>
                    </a:cubicBezTo>
                    <a:cubicBezTo>
                      <a:pt x="7" y="6"/>
                      <a:pt x="6" y="7"/>
                      <a:pt x="6" y="8"/>
                    </a:cubicBezTo>
                    <a:cubicBezTo>
                      <a:pt x="6" y="9"/>
                      <a:pt x="7" y="10"/>
                      <a:pt x="7" y="10"/>
                    </a:cubicBezTo>
                    <a:cubicBezTo>
                      <a:pt x="8" y="11"/>
                      <a:pt x="8" y="11"/>
                      <a:pt x="7" y="12"/>
                    </a:cubicBezTo>
                    <a:cubicBezTo>
                      <a:pt x="7" y="12"/>
                      <a:pt x="6" y="13"/>
                      <a:pt x="6" y="13"/>
                    </a:cubicBezTo>
                    <a:cubicBezTo>
                      <a:pt x="4" y="12"/>
                      <a:pt x="3" y="13"/>
                      <a:pt x="3" y="14"/>
                    </a:cubicBezTo>
                    <a:cubicBezTo>
                      <a:pt x="3" y="14"/>
                      <a:pt x="2" y="14"/>
                      <a:pt x="2" y="14"/>
                    </a:cubicBezTo>
                    <a:cubicBezTo>
                      <a:pt x="2" y="14"/>
                      <a:pt x="2" y="13"/>
                      <a:pt x="2" y="13"/>
                    </a:cubicBezTo>
                    <a:cubicBezTo>
                      <a:pt x="2" y="13"/>
                      <a:pt x="3" y="12"/>
                      <a:pt x="3" y="12"/>
                    </a:cubicBezTo>
                    <a:cubicBezTo>
                      <a:pt x="3" y="12"/>
                      <a:pt x="2" y="11"/>
                      <a:pt x="2" y="11"/>
                    </a:cubicBezTo>
                    <a:cubicBezTo>
                      <a:pt x="2" y="11"/>
                      <a:pt x="2" y="11"/>
                      <a:pt x="1" y="12"/>
                    </a:cubicBezTo>
                    <a:cubicBezTo>
                      <a:pt x="1" y="12"/>
                      <a:pt x="1" y="13"/>
                      <a:pt x="1" y="13"/>
                    </a:cubicBezTo>
                    <a:cubicBezTo>
                      <a:pt x="1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lose/>
                    <a:moveTo>
                      <a:pt x="7" y="4"/>
                    </a:moveTo>
                    <a:cubicBezTo>
                      <a:pt x="5" y="4"/>
                      <a:pt x="5" y="4"/>
                      <a:pt x="4" y="6"/>
                    </a:cubicBezTo>
                    <a:cubicBezTo>
                      <a:pt x="4" y="7"/>
                      <a:pt x="5" y="7"/>
                      <a:pt x="5" y="7"/>
                    </a:cubicBezTo>
                    <a:cubicBezTo>
                      <a:pt x="6" y="6"/>
                      <a:pt x="6" y="5"/>
                      <a:pt x="7" y="4"/>
                    </a:cubicBezTo>
                    <a:close/>
                    <a:moveTo>
                      <a:pt x="2" y="10"/>
                    </a:moveTo>
                    <a:cubicBezTo>
                      <a:pt x="3" y="10"/>
                      <a:pt x="4" y="10"/>
                      <a:pt x="4" y="9"/>
                    </a:cubicBezTo>
                    <a:cubicBezTo>
                      <a:pt x="4" y="9"/>
                      <a:pt x="4" y="8"/>
                      <a:pt x="3" y="8"/>
                    </a:cubicBezTo>
                    <a:cubicBezTo>
                      <a:pt x="3" y="9"/>
                      <a:pt x="3" y="9"/>
                      <a:pt x="2" y="10"/>
                    </a:cubicBezTo>
                    <a:close/>
                    <a:moveTo>
                      <a:pt x="6" y="11"/>
                    </a:moveTo>
                    <a:cubicBezTo>
                      <a:pt x="6" y="11"/>
                      <a:pt x="6" y="11"/>
                      <a:pt x="6" y="11"/>
                    </a:cubicBezTo>
                    <a:cubicBezTo>
                      <a:pt x="6" y="10"/>
                      <a:pt x="5" y="10"/>
                      <a:pt x="5" y="10"/>
                    </a:cubicBezTo>
                    <a:cubicBezTo>
                      <a:pt x="5" y="10"/>
                      <a:pt x="5" y="10"/>
                      <a:pt x="5" y="11"/>
                    </a:cubicBezTo>
                    <a:cubicBezTo>
                      <a:pt x="5" y="11"/>
                      <a:pt x="5" y="11"/>
                      <a:pt x="6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1" name="Freeform 9"/>
              <p:cNvSpPr>
                <a:spLocks/>
              </p:cNvSpPr>
              <p:nvPr/>
            </p:nvSpPr>
            <p:spPr bwMode="auto">
              <a:xfrm>
                <a:off x="4906" y="3436"/>
                <a:ext cx="17" cy="5"/>
              </a:xfrm>
              <a:custGeom>
                <a:avLst/>
                <a:gdLst>
                  <a:gd name="T0" fmla="*/ 0 w 7"/>
                  <a:gd name="T1" fmla="*/ 2 h 2"/>
                  <a:gd name="T2" fmla="*/ 1 w 7"/>
                  <a:gd name="T3" fmla="*/ 0 h 2"/>
                  <a:gd name="T4" fmla="*/ 7 w 7"/>
                  <a:gd name="T5" fmla="*/ 1 h 2"/>
                  <a:gd name="T6" fmla="*/ 7 w 7"/>
                  <a:gd name="T7" fmla="*/ 1 h 2"/>
                  <a:gd name="T8" fmla="*/ 0 w 7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2">
                    <a:moveTo>
                      <a:pt x="0" y="2"/>
                    </a:moveTo>
                    <a:cubicBezTo>
                      <a:pt x="0" y="0"/>
                      <a:pt x="0" y="0"/>
                      <a:pt x="1" y="0"/>
                    </a:cubicBezTo>
                    <a:cubicBezTo>
                      <a:pt x="3" y="0"/>
                      <a:pt x="5" y="0"/>
                      <a:pt x="7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5" y="1"/>
                      <a:pt x="2" y="1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2" name="Freeform 10"/>
              <p:cNvSpPr>
                <a:spLocks/>
              </p:cNvSpPr>
              <p:nvPr/>
            </p:nvSpPr>
            <p:spPr bwMode="auto">
              <a:xfrm>
                <a:off x="3301" y="3107"/>
                <a:ext cx="480" cy="523"/>
              </a:xfrm>
              <a:custGeom>
                <a:avLst/>
                <a:gdLst>
                  <a:gd name="T0" fmla="*/ 173 w 203"/>
                  <a:gd name="T1" fmla="*/ 106 h 221"/>
                  <a:gd name="T2" fmla="*/ 180 w 203"/>
                  <a:gd name="T3" fmla="*/ 108 h 221"/>
                  <a:gd name="T4" fmla="*/ 197 w 203"/>
                  <a:gd name="T5" fmla="*/ 127 h 221"/>
                  <a:gd name="T6" fmla="*/ 158 w 203"/>
                  <a:gd name="T7" fmla="*/ 140 h 221"/>
                  <a:gd name="T8" fmla="*/ 183 w 203"/>
                  <a:gd name="T9" fmla="*/ 127 h 221"/>
                  <a:gd name="T10" fmla="*/ 167 w 203"/>
                  <a:gd name="T11" fmla="*/ 121 h 221"/>
                  <a:gd name="T12" fmla="*/ 121 w 203"/>
                  <a:gd name="T13" fmla="*/ 128 h 221"/>
                  <a:gd name="T14" fmla="*/ 81 w 203"/>
                  <a:gd name="T15" fmla="*/ 166 h 221"/>
                  <a:gd name="T16" fmla="*/ 71 w 203"/>
                  <a:gd name="T17" fmla="*/ 211 h 221"/>
                  <a:gd name="T18" fmla="*/ 86 w 203"/>
                  <a:gd name="T19" fmla="*/ 195 h 221"/>
                  <a:gd name="T20" fmla="*/ 75 w 203"/>
                  <a:gd name="T21" fmla="*/ 218 h 221"/>
                  <a:gd name="T22" fmla="*/ 63 w 203"/>
                  <a:gd name="T23" fmla="*/ 206 h 221"/>
                  <a:gd name="T24" fmla="*/ 58 w 203"/>
                  <a:gd name="T25" fmla="*/ 192 h 221"/>
                  <a:gd name="T26" fmla="*/ 68 w 203"/>
                  <a:gd name="T27" fmla="*/ 198 h 221"/>
                  <a:gd name="T28" fmla="*/ 68 w 203"/>
                  <a:gd name="T29" fmla="*/ 175 h 221"/>
                  <a:gd name="T30" fmla="*/ 75 w 203"/>
                  <a:gd name="T31" fmla="*/ 162 h 221"/>
                  <a:gd name="T32" fmla="*/ 41 w 203"/>
                  <a:gd name="T33" fmla="*/ 129 h 221"/>
                  <a:gd name="T34" fmla="*/ 35 w 203"/>
                  <a:gd name="T35" fmla="*/ 116 h 221"/>
                  <a:gd name="T36" fmla="*/ 78 w 203"/>
                  <a:gd name="T37" fmla="*/ 78 h 221"/>
                  <a:gd name="T38" fmla="*/ 71 w 203"/>
                  <a:gd name="T39" fmla="*/ 63 h 221"/>
                  <a:gd name="T40" fmla="*/ 78 w 203"/>
                  <a:gd name="T41" fmla="*/ 65 h 221"/>
                  <a:gd name="T42" fmla="*/ 49 w 203"/>
                  <a:gd name="T43" fmla="*/ 37 h 221"/>
                  <a:gd name="T44" fmla="*/ 35 w 203"/>
                  <a:gd name="T45" fmla="*/ 23 h 221"/>
                  <a:gd name="T46" fmla="*/ 7 w 203"/>
                  <a:gd name="T47" fmla="*/ 19 h 221"/>
                  <a:gd name="T48" fmla="*/ 34 w 203"/>
                  <a:gd name="T49" fmla="*/ 19 h 221"/>
                  <a:gd name="T50" fmla="*/ 32 w 203"/>
                  <a:gd name="T51" fmla="*/ 12 h 221"/>
                  <a:gd name="T52" fmla="*/ 52 w 203"/>
                  <a:gd name="T53" fmla="*/ 8 h 221"/>
                  <a:gd name="T54" fmla="*/ 89 w 203"/>
                  <a:gd name="T55" fmla="*/ 1 h 221"/>
                  <a:gd name="T56" fmla="*/ 129 w 203"/>
                  <a:gd name="T57" fmla="*/ 6 h 221"/>
                  <a:gd name="T58" fmla="*/ 115 w 203"/>
                  <a:gd name="T59" fmla="*/ 22 h 221"/>
                  <a:gd name="T60" fmla="*/ 110 w 203"/>
                  <a:gd name="T61" fmla="*/ 29 h 221"/>
                  <a:gd name="T62" fmla="*/ 78 w 203"/>
                  <a:gd name="T63" fmla="*/ 4 h 221"/>
                  <a:gd name="T64" fmla="*/ 65 w 203"/>
                  <a:gd name="T65" fmla="*/ 8 h 221"/>
                  <a:gd name="T66" fmla="*/ 53 w 203"/>
                  <a:gd name="T67" fmla="*/ 45 h 221"/>
                  <a:gd name="T68" fmla="*/ 99 w 203"/>
                  <a:gd name="T69" fmla="*/ 44 h 221"/>
                  <a:gd name="T70" fmla="*/ 82 w 203"/>
                  <a:gd name="T71" fmla="*/ 69 h 221"/>
                  <a:gd name="T72" fmla="*/ 85 w 203"/>
                  <a:gd name="T73" fmla="*/ 78 h 221"/>
                  <a:gd name="T74" fmla="*/ 121 w 203"/>
                  <a:gd name="T75" fmla="*/ 113 h 221"/>
                  <a:gd name="T76" fmla="*/ 84 w 203"/>
                  <a:gd name="T77" fmla="*/ 82 h 221"/>
                  <a:gd name="T78" fmla="*/ 74 w 203"/>
                  <a:gd name="T79" fmla="*/ 93 h 221"/>
                  <a:gd name="T80" fmla="*/ 38 w 203"/>
                  <a:gd name="T81" fmla="*/ 119 h 221"/>
                  <a:gd name="T82" fmla="*/ 73 w 203"/>
                  <a:gd name="T83" fmla="*/ 155 h 221"/>
                  <a:gd name="T84" fmla="*/ 117 w 203"/>
                  <a:gd name="T85" fmla="*/ 126 h 221"/>
                  <a:gd name="T86" fmla="*/ 183 w 203"/>
                  <a:gd name="T87" fmla="*/ 117 h 2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203" h="221">
                    <a:moveTo>
                      <a:pt x="183" y="117"/>
                    </a:moveTo>
                    <a:cubicBezTo>
                      <a:pt x="181" y="115"/>
                      <a:pt x="179" y="113"/>
                      <a:pt x="178" y="112"/>
                    </a:cubicBezTo>
                    <a:cubicBezTo>
                      <a:pt x="176" y="110"/>
                      <a:pt x="174" y="108"/>
                      <a:pt x="173" y="106"/>
                    </a:cubicBezTo>
                    <a:cubicBezTo>
                      <a:pt x="172" y="106"/>
                      <a:pt x="173" y="104"/>
                      <a:pt x="173" y="103"/>
                    </a:cubicBezTo>
                    <a:cubicBezTo>
                      <a:pt x="174" y="103"/>
                      <a:pt x="175" y="103"/>
                      <a:pt x="176" y="104"/>
                    </a:cubicBezTo>
                    <a:cubicBezTo>
                      <a:pt x="177" y="105"/>
                      <a:pt x="179" y="107"/>
                      <a:pt x="180" y="108"/>
                    </a:cubicBezTo>
                    <a:cubicBezTo>
                      <a:pt x="184" y="112"/>
                      <a:pt x="188" y="118"/>
                      <a:pt x="196" y="115"/>
                    </a:cubicBezTo>
                    <a:cubicBezTo>
                      <a:pt x="195" y="121"/>
                      <a:pt x="200" y="121"/>
                      <a:pt x="203" y="124"/>
                    </a:cubicBezTo>
                    <a:cubicBezTo>
                      <a:pt x="201" y="126"/>
                      <a:pt x="200" y="127"/>
                      <a:pt x="197" y="127"/>
                    </a:cubicBezTo>
                    <a:cubicBezTo>
                      <a:pt x="194" y="127"/>
                      <a:pt x="190" y="128"/>
                      <a:pt x="186" y="129"/>
                    </a:cubicBezTo>
                    <a:cubicBezTo>
                      <a:pt x="178" y="133"/>
                      <a:pt x="170" y="136"/>
                      <a:pt x="161" y="140"/>
                    </a:cubicBezTo>
                    <a:cubicBezTo>
                      <a:pt x="160" y="141"/>
                      <a:pt x="160" y="141"/>
                      <a:pt x="158" y="140"/>
                    </a:cubicBezTo>
                    <a:cubicBezTo>
                      <a:pt x="161" y="139"/>
                      <a:pt x="163" y="137"/>
                      <a:pt x="166" y="136"/>
                    </a:cubicBezTo>
                    <a:cubicBezTo>
                      <a:pt x="168" y="134"/>
                      <a:pt x="171" y="132"/>
                      <a:pt x="174" y="131"/>
                    </a:cubicBezTo>
                    <a:cubicBezTo>
                      <a:pt x="177" y="129"/>
                      <a:pt x="180" y="128"/>
                      <a:pt x="183" y="127"/>
                    </a:cubicBezTo>
                    <a:cubicBezTo>
                      <a:pt x="186" y="125"/>
                      <a:pt x="189" y="124"/>
                      <a:pt x="192" y="123"/>
                    </a:cubicBezTo>
                    <a:cubicBezTo>
                      <a:pt x="190" y="121"/>
                      <a:pt x="189" y="119"/>
                      <a:pt x="186" y="120"/>
                    </a:cubicBezTo>
                    <a:cubicBezTo>
                      <a:pt x="180" y="120"/>
                      <a:pt x="173" y="121"/>
                      <a:pt x="167" y="121"/>
                    </a:cubicBezTo>
                    <a:cubicBezTo>
                      <a:pt x="158" y="121"/>
                      <a:pt x="150" y="121"/>
                      <a:pt x="142" y="123"/>
                    </a:cubicBezTo>
                    <a:cubicBezTo>
                      <a:pt x="138" y="123"/>
                      <a:pt x="135" y="123"/>
                      <a:pt x="131" y="123"/>
                    </a:cubicBezTo>
                    <a:cubicBezTo>
                      <a:pt x="127" y="123"/>
                      <a:pt x="124" y="125"/>
                      <a:pt x="121" y="128"/>
                    </a:cubicBezTo>
                    <a:cubicBezTo>
                      <a:pt x="116" y="132"/>
                      <a:pt x="112" y="137"/>
                      <a:pt x="107" y="141"/>
                    </a:cubicBezTo>
                    <a:cubicBezTo>
                      <a:pt x="99" y="149"/>
                      <a:pt x="91" y="157"/>
                      <a:pt x="82" y="165"/>
                    </a:cubicBezTo>
                    <a:cubicBezTo>
                      <a:pt x="82" y="165"/>
                      <a:pt x="81" y="166"/>
                      <a:pt x="81" y="166"/>
                    </a:cubicBezTo>
                    <a:cubicBezTo>
                      <a:pt x="74" y="169"/>
                      <a:pt x="74" y="175"/>
                      <a:pt x="73" y="181"/>
                    </a:cubicBezTo>
                    <a:cubicBezTo>
                      <a:pt x="73" y="187"/>
                      <a:pt x="72" y="193"/>
                      <a:pt x="71" y="199"/>
                    </a:cubicBezTo>
                    <a:cubicBezTo>
                      <a:pt x="71" y="203"/>
                      <a:pt x="71" y="206"/>
                      <a:pt x="71" y="211"/>
                    </a:cubicBezTo>
                    <a:cubicBezTo>
                      <a:pt x="79" y="202"/>
                      <a:pt x="84" y="193"/>
                      <a:pt x="91" y="185"/>
                    </a:cubicBezTo>
                    <a:cubicBezTo>
                      <a:pt x="91" y="185"/>
                      <a:pt x="91" y="185"/>
                      <a:pt x="92" y="186"/>
                    </a:cubicBezTo>
                    <a:cubicBezTo>
                      <a:pt x="90" y="189"/>
                      <a:pt x="88" y="192"/>
                      <a:pt x="86" y="195"/>
                    </a:cubicBezTo>
                    <a:cubicBezTo>
                      <a:pt x="84" y="199"/>
                      <a:pt x="82" y="202"/>
                      <a:pt x="79" y="206"/>
                    </a:cubicBezTo>
                    <a:cubicBezTo>
                      <a:pt x="77" y="209"/>
                      <a:pt x="75" y="212"/>
                      <a:pt x="75" y="217"/>
                    </a:cubicBezTo>
                    <a:cubicBezTo>
                      <a:pt x="75" y="217"/>
                      <a:pt x="75" y="217"/>
                      <a:pt x="75" y="218"/>
                    </a:cubicBezTo>
                    <a:cubicBezTo>
                      <a:pt x="74" y="219"/>
                      <a:pt x="73" y="220"/>
                      <a:pt x="72" y="220"/>
                    </a:cubicBezTo>
                    <a:cubicBezTo>
                      <a:pt x="72" y="221"/>
                      <a:pt x="70" y="219"/>
                      <a:pt x="70" y="218"/>
                    </a:cubicBezTo>
                    <a:cubicBezTo>
                      <a:pt x="67" y="214"/>
                      <a:pt x="65" y="210"/>
                      <a:pt x="63" y="206"/>
                    </a:cubicBezTo>
                    <a:cubicBezTo>
                      <a:pt x="63" y="205"/>
                      <a:pt x="61" y="204"/>
                      <a:pt x="60" y="202"/>
                    </a:cubicBezTo>
                    <a:cubicBezTo>
                      <a:pt x="59" y="201"/>
                      <a:pt x="59" y="198"/>
                      <a:pt x="58" y="196"/>
                    </a:cubicBezTo>
                    <a:cubicBezTo>
                      <a:pt x="57" y="194"/>
                      <a:pt x="56" y="193"/>
                      <a:pt x="58" y="192"/>
                    </a:cubicBezTo>
                    <a:cubicBezTo>
                      <a:pt x="59" y="192"/>
                      <a:pt x="61" y="193"/>
                      <a:pt x="62" y="194"/>
                    </a:cubicBezTo>
                    <a:cubicBezTo>
                      <a:pt x="63" y="196"/>
                      <a:pt x="64" y="199"/>
                      <a:pt x="66" y="202"/>
                    </a:cubicBezTo>
                    <a:cubicBezTo>
                      <a:pt x="67" y="201"/>
                      <a:pt x="68" y="199"/>
                      <a:pt x="68" y="198"/>
                    </a:cubicBezTo>
                    <a:cubicBezTo>
                      <a:pt x="68" y="193"/>
                      <a:pt x="69" y="187"/>
                      <a:pt x="70" y="182"/>
                    </a:cubicBezTo>
                    <a:cubicBezTo>
                      <a:pt x="70" y="180"/>
                      <a:pt x="71" y="178"/>
                      <a:pt x="68" y="176"/>
                    </a:cubicBezTo>
                    <a:cubicBezTo>
                      <a:pt x="68" y="176"/>
                      <a:pt x="68" y="175"/>
                      <a:pt x="68" y="175"/>
                    </a:cubicBezTo>
                    <a:cubicBezTo>
                      <a:pt x="69" y="171"/>
                      <a:pt x="70" y="167"/>
                      <a:pt x="71" y="162"/>
                    </a:cubicBezTo>
                    <a:cubicBezTo>
                      <a:pt x="73" y="164"/>
                      <a:pt x="74" y="165"/>
                      <a:pt x="75" y="167"/>
                    </a:cubicBezTo>
                    <a:cubicBezTo>
                      <a:pt x="78" y="165"/>
                      <a:pt x="76" y="164"/>
                      <a:pt x="75" y="162"/>
                    </a:cubicBezTo>
                    <a:cubicBezTo>
                      <a:pt x="72" y="159"/>
                      <a:pt x="69" y="156"/>
                      <a:pt x="66" y="153"/>
                    </a:cubicBezTo>
                    <a:cubicBezTo>
                      <a:pt x="60" y="146"/>
                      <a:pt x="53" y="140"/>
                      <a:pt x="47" y="133"/>
                    </a:cubicBezTo>
                    <a:cubicBezTo>
                      <a:pt x="45" y="132"/>
                      <a:pt x="43" y="130"/>
                      <a:pt x="41" y="129"/>
                    </a:cubicBezTo>
                    <a:cubicBezTo>
                      <a:pt x="40" y="128"/>
                      <a:pt x="38" y="127"/>
                      <a:pt x="35" y="126"/>
                    </a:cubicBezTo>
                    <a:cubicBezTo>
                      <a:pt x="35" y="126"/>
                      <a:pt x="34" y="124"/>
                      <a:pt x="33" y="123"/>
                    </a:cubicBezTo>
                    <a:cubicBezTo>
                      <a:pt x="32" y="119"/>
                      <a:pt x="32" y="119"/>
                      <a:pt x="35" y="116"/>
                    </a:cubicBezTo>
                    <a:cubicBezTo>
                      <a:pt x="47" y="109"/>
                      <a:pt x="56" y="100"/>
                      <a:pt x="66" y="90"/>
                    </a:cubicBezTo>
                    <a:cubicBezTo>
                      <a:pt x="69" y="87"/>
                      <a:pt x="72" y="84"/>
                      <a:pt x="75" y="82"/>
                    </a:cubicBezTo>
                    <a:cubicBezTo>
                      <a:pt x="76" y="81"/>
                      <a:pt x="78" y="81"/>
                      <a:pt x="78" y="78"/>
                    </a:cubicBezTo>
                    <a:cubicBezTo>
                      <a:pt x="78" y="76"/>
                      <a:pt x="77" y="73"/>
                      <a:pt x="76" y="71"/>
                    </a:cubicBezTo>
                    <a:cubicBezTo>
                      <a:pt x="76" y="69"/>
                      <a:pt x="74" y="68"/>
                      <a:pt x="73" y="66"/>
                    </a:cubicBezTo>
                    <a:cubicBezTo>
                      <a:pt x="72" y="65"/>
                      <a:pt x="71" y="64"/>
                      <a:pt x="71" y="63"/>
                    </a:cubicBezTo>
                    <a:cubicBezTo>
                      <a:pt x="70" y="62"/>
                      <a:pt x="71" y="61"/>
                      <a:pt x="71" y="61"/>
                    </a:cubicBezTo>
                    <a:cubicBezTo>
                      <a:pt x="72" y="60"/>
                      <a:pt x="74" y="60"/>
                      <a:pt x="74" y="61"/>
                    </a:cubicBezTo>
                    <a:cubicBezTo>
                      <a:pt x="75" y="62"/>
                      <a:pt x="76" y="63"/>
                      <a:pt x="78" y="65"/>
                    </a:cubicBezTo>
                    <a:cubicBezTo>
                      <a:pt x="79" y="60"/>
                      <a:pt x="80" y="55"/>
                      <a:pt x="77" y="49"/>
                    </a:cubicBezTo>
                    <a:cubicBezTo>
                      <a:pt x="67" y="51"/>
                      <a:pt x="57" y="51"/>
                      <a:pt x="47" y="49"/>
                    </a:cubicBezTo>
                    <a:cubicBezTo>
                      <a:pt x="48" y="45"/>
                      <a:pt x="49" y="41"/>
                      <a:pt x="49" y="37"/>
                    </a:cubicBezTo>
                    <a:cubicBezTo>
                      <a:pt x="50" y="34"/>
                      <a:pt x="49" y="30"/>
                      <a:pt x="49" y="27"/>
                    </a:cubicBezTo>
                    <a:cubicBezTo>
                      <a:pt x="39" y="24"/>
                      <a:pt x="31" y="30"/>
                      <a:pt x="22" y="33"/>
                    </a:cubicBezTo>
                    <a:cubicBezTo>
                      <a:pt x="26" y="28"/>
                      <a:pt x="31" y="27"/>
                      <a:pt x="35" y="23"/>
                    </a:cubicBezTo>
                    <a:cubicBezTo>
                      <a:pt x="25" y="24"/>
                      <a:pt x="15" y="24"/>
                      <a:pt x="4" y="24"/>
                    </a:cubicBezTo>
                    <a:cubicBezTo>
                      <a:pt x="2" y="24"/>
                      <a:pt x="0" y="25"/>
                      <a:pt x="0" y="22"/>
                    </a:cubicBezTo>
                    <a:cubicBezTo>
                      <a:pt x="1" y="19"/>
                      <a:pt x="4" y="19"/>
                      <a:pt x="7" y="19"/>
                    </a:cubicBezTo>
                    <a:cubicBezTo>
                      <a:pt x="13" y="19"/>
                      <a:pt x="19" y="20"/>
                      <a:pt x="24" y="20"/>
                    </a:cubicBezTo>
                    <a:cubicBezTo>
                      <a:pt x="28" y="20"/>
                      <a:pt x="31" y="20"/>
                      <a:pt x="34" y="20"/>
                    </a:cubicBezTo>
                    <a:cubicBezTo>
                      <a:pt x="34" y="19"/>
                      <a:pt x="34" y="19"/>
                      <a:pt x="34" y="19"/>
                    </a:cubicBezTo>
                    <a:cubicBezTo>
                      <a:pt x="33" y="18"/>
                      <a:pt x="31" y="17"/>
                      <a:pt x="30" y="16"/>
                    </a:cubicBezTo>
                    <a:cubicBezTo>
                      <a:pt x="30" y="15"/>
                      <a:pt x="29" y="14"/>
                      <a:pt x="29" y="13"/>
                    </a:cubicBezTo>
                    <a:cubicBezTo>
                      <a:pt x="30" y="13"/>
                      <a:pt x="31" y="12"/>
                      <a:pt x="32" y="12"/>
                    </a:cubicBezTo>
                    <a:cubicBezTo>
                      <a:pt x="34" y="13"/>
                      <a:pt x="35" y="14"/>
                      <a:pt x="36" y="15"/>
                    </a:cubicBezTo>
                    <a:cubicBezTo>
                      <a:pt x="39" y="17"/>
                      <a:pt x="42" y="19"/>
                      <a:pt x="46" y="19"/>
                    </a:cubicBezTo>
                    <a:cubicBezTo>
                      <a:pt x="48" y="16"/>
                      <a:pt x="51" y="13"/>
                      <a:pt x="52" y="8"/>
                    </a:cubicBezTo>
                    <a:cubicBezTo>
                      <a:pt x="52" y="5"/>
                      <a:pt x="54" y="3"/>
                      <a:pt x="57" y="2"/>
                    </a:cubicBezTo>
                    <a:cubicBezTo>
                      <a:pt x="60" y="1"/>
                      <a:pt x="64" y="0"/>
                      <a:pt x="67" y="0"/>
                    </a:cubicBezTo>
                    <a:cubicBezTo>
                      <a:pt x="74" y="0"/>
                      <a:pt x="81" y="1"/>
                      <a:pt x="89" y="1"/>
                    </a:cubicBezTo>
                    <a:cubicBezTo>
                      <a:pt x="98" y="1"/>
                      <a:pt x="107" y="2"/>
                      <a:pt x="116" y="2"/>
                    </a:cubicBezTo>
                    <a:cubicBezTo>
                      <a:pt x="120" y="2"/>
                      <a:pt x="124" y="4"/>
                      <a:pt x="127" y="4"/>
                    </a:cubicBezTo>
                    <a:cubicBezTo>
                      <a:pt x="128" y="5"/>
                      <a:pt x="129" y="6"/>
                      <a:pt x="129" y="6"/>
                    </a:cubicBezTo>
                    <a:cubicBezTo>
                      <a:pt x="129" y="7"/>
                      <a:pt x="128" y="8"/>
                      <a:pt x="127" y="8"/>
                    </a:cubicBezTo>
                    <a:cubicBezTo>
                      <a:pt x="125" y="8"/>
                      <a:pt x="123" y="8"/>
                      <a:pt x="120" y="8"/>
                    </a:cubicBezTo>
                    <a:cubicBezTo>
                      <a:pt x="118" y="12"/>
                      <a:pt x="116" y="17"/>
                      <a:pt x="115" y="22"/>
                    </a:cubicBezTo>
                    <a:cubicBezTo>
                      <a:pt x="114" y="30"/>
                      <a:pt x="113" y="38"/>
                      <a:pt x="112" y="46"/>
                    </a:cubicBezTo>
                    <a:cubicBezTo>
                      <a:pt x="111" y="48"/>
                      <a:pt x="112" y="50"/>
                      <a:pt x="108" y="52"/>
                    </a:cubicBezTo>
                    <a:cubicBezTo>
                      <a:pt x="107" y="44"/>
                      <a:pt x="109" y="36"/>
                      <a:pt x="110" y="29"/>
                    </a:cubicBezTo>
                    <a:cubicBezTo>
                      <a:pt x="112" y="22"/>
                      <a:pt x="113" y="14"/>
                      <a:pt x="115" y="6"/>
                    </a:cubicBezTo>
                    <a:cubicBezTo>
                      <a:pt x="114" y="6"/>
                      <a:pt x="113" y="6"/>
                      <a:pt x="112" y="6"/>
                    </a:cubicBezTo>
                    <a:cubicBezTo>
                      <a:pt x="100" y="5"/>
                      <a:pt x="89" y="4"/>
                      <a:pt x="78" y="4"/>
                    </a:cubicBezTo>
                    <a:cubicBezTo>
                      <a:pt x="75" y="3"/>
                      <a:pt x="71" y="4"/>
                      <a:pt x="68" y="4"/>
                    </a:cubicBezTo>
                    <a:cubicBezTo>
                      <a:pt x="65" y="4"/>
                      <a:pt x="63" y="4"/>
                      <a:pt x="61" y="6"/>
                    </a:cubicBezTo>
                    <a:cubicBezTo>
                      <a:pt x="62" y="7"/>
                      <a:pt x="64" y="7"/>
                      <a:pt x="65" y="8"/>
                    </a:cubicBezTo>
                    <a:cubicBezTo>
                      <a:pt x="65" y="8"/>
                      <a:pt x="64" y="8"/>
                      <a:pt x="64" y="8"/>
                    </a:cubicBezTo>
                    <a:cubicBezTo>
                      <a:pt x="62" y="9"/>
                      <a:pt x="59" y="8"/>
                      <a:pt x="57" y="8"/>
                    </a:cubicBezTo>
                    <a:cubicBezTo>
                      <a:pt x="54" y="16"/>
                      <a:pt x="52" y="37"/>
                      <a:pt x="53" y="45"/>
                    </a:cubicBezTo>
                    <a:cubicBezTo>
                      <a:pt x="58" y="46"/>
                      <a:pt x="63" y="48"/>
                      <a:pt x="68" y="46"/>
                    </a:cubicBezTo>
                    <a:cubicBezTo>
                      <a:pt x="78" y="44"/>
                      <a:pt x="87" y="44"/>
                      <a:pt x="97" y="44"/>
                    </a:cubicBezTo>
                    <a:cubicBezTo>
                      <a:pt x="97" y="44"/>
                      <a:pt x="98" y="44"/>
                      <a:pt x="99" y="44"/>
                    </a:cubicBezTo>
                    <a:cubicBezTo>
                      <a:pt x="94" y="50"/>
                      <a:pt x="88" y="47"/>
                      <a:pt x="83" y="48"/>
                    </a:cubicBezTo>
                    <a:cubicBezTo>
                      <a:pt x="82" y="52"/>
                      <a:pt x="83" y="55"/>
                      <a:pt x="83" y="59"/>
                    </a:cubicBezTo>
                    <a:cubicBezTo>
                      <a:pt x="83" y="62"/>
                      <a:pt x="82" y="65"/>
                      <a:pt x="82" y="69"/>
                    </a:cubicBezTo>
                    <a:cubicBezTo>
                      <a:pt x="85" y="68"/>
                      <a:pt x="85" y="66"/>
                      <a:pt x="86" y="64"/>
                    </a:cubicBezTo>
                    <a:cubicBezTo>
                      <a:pt x="87" y="62"/>
                      <a:pt x="88" y="60"/>
                      <a:pt x="91" y="61"/>
                    </a:cubicBezTo>
                    <a:cubicBezTo>
                      <a:pt x="91" y="68"/>
                      <a:pt x="85" y="72"/>
                      <a:pt x="85" y="78"/>
                    </a:cubicBezTo>
                    <a:cubicBezTo>
                      <a:pt x="88" y="81"/>
                      <a:pt x="92" y="83"/>
                      <a:pt x="96" y="87"/>
                    </a:cubicBezTo>
                    <a:cubicBezTo>
                      <a:pt x="101" y="92"/>
                      <a:pt x="106" y="98"/>
                      <a:pt x="111" y="104"/>
                    </a:cubicBezTo>
                    <a:cubicBezTo>
                      <a:pt x="114" y="107"/>
                      <a:pt x="118" y="110"/>
                      <a:pt x="121" y="113"/>
                    </a:cubicBezTo>
                    <a:cubicBezTo>
                      <a:pt x="120" y="114"/>
                      <a:pt x="119" y="115"/>
                      <a:pt x="118" y="117"/>
                    </a:cubicBezTo>
                    <a:cubicBezTo>
                      <a:pt x="114" y="111"/>
                      <a:pt x="109" y="107"/>
                      <a:pt x="105" y="102"/>
                    </a:cubicBezTo>
                    <a:cubicBezTo>
                      <a:pt x="99" y="95"/>
                      <a:pt x="92" y="88"/>
                      <a:pt x="84" y="82"/>
                    </a:cubicBezTo>
                    <a:cubicBezTo>
                      <a:pt x="83" y="82"/>
                      <a:pt x="83" y="82"/>
                      <a:pt x="82" y="81"/>
                    </a:cubicBezTo>
                    <a:cubicBezTo>
                      <a:pt x="79" y="84"/>
                      <a:pt x="75" y="86"/>
                      <a:pt x="75" y="91"/>
                    </a:cubicBezTo>
                    <a:cubicBezTo>
                      <a:pt x="75" y="92"/>
                      <a:pt x="75" y="92"/>
                      <a:pt x="74" y="93"/>
                    </a:cubicBezTo>
                    <a:cubicBezTo>
                      <a:pt x="70" y="95"/>
                      <a:pt x="67" y="98"/>
                      <a:pt x="63" y="99"/>
                    </a:cubicBezTo>
                    <a:cubicBezTo>
                      <a:pt x="62" y="99"/>
                      <a:pt x="61" y="100"/>
                      <a:pt x="60" y="100"/>
                    </a:cubicBezTo>
                    <a:cubicBezTo>
                      <a:pt x="53" y="106"/>
                      <a:pt x="45" y="112"/>
                      <a:pt x="38" y="119"/>
                    </a:cubicBezTo>
                    <a:cubicBezTo>
                      <a:pt x="38" y="119"/>
                      <a:pt x="38" y="119"/>
                      <a:pt x="37" y="120"/>
                    </a:cubicBezTo>
                    <a:cubicBezTo>
                      <a:pt x="39" y="121"/>
                      <a:pt x="41" y="123"/>
                      <a:pt x="43" y="125"/>
                    </a:cubicBezTo>
                    <a:cubicBezTo>
                      <a:pt x="53" y="135"/>
                      <a:pt x="63" y="145"/>
                      <a:pt x="73" y="155"/>
                    </a:cubicBezTo>
                    <a:cubicBezTo>
                      <a:pt x="74" y="156"/>
                      <a:pt x="75" y="157"/>
                      <a:pt x="76" y="158"/>
                    </a:cubicBezTo>
                    <a:cubicBezTo>
                      <a:pt x="80" y="161"/>
                      <a:pt x="82" y="161"/>
                      <a:pt x="86" y="158"/>
                    </a:cubicBezTo>
                    <a:cubicBezTo>
                      <a:pt x="96" y="147"/>
                      <a:pt x="107" y="137"/>
                      <a:pt x="117" y="126"/>
                    </a:cubicBezTo>
                    <a:cubicBezTo>
                      <a:pt x="121" y="121"/>
                      <a:pt x="126" y="119"/>
                      <a:pt x="132" y="119"/>
                    </a:cubicBezTo>
                    <a:cubicBezTo>
                      <a:pt x="147" y="119"/>
                      <a:pt x="162" y="117"/>
                      <a:pt x="178" y="118"/>
                    </a:cubicBezTo>
                    <a:cubicBezTo>
                      <a:pt x="179" y="118"/>
                      <a:pt x="181" y="117"/>
                      <a:pt x="183" y="1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3" name="Freeform 11"/>
              <p:cNvSpPr>
                <a:spLocks noEditPoints="1"/>
              </p:cNvSpPr>
              <p:nvPr/>
            </p:nvSpPr>
            <p:spPr bwMode="auto">
              <a:xfrm>
                <a:off x="2994" y="3119"/>
                <a:ext cx="300" cy="118"/>
              </a:xfrm>
              <a:custGeom>
                <a:avLst/>
                <a:gdLst>
                  <a:gd name="T0" fmla="*/ 0 w 127"/>
                  <a:gd name="T1" fmla="*/ 29 h 50"/>
                  <a:gd name="T2" fmla="*/ 16 w 127"/>
                  <a:gd name="T3" fmla="*/ 27 h 50"/>
                  <a:gd name="T4" fmla="*/ 32 w 127"/>
                  <a:gd name="T5" fmla="*/ 27 h 50"/>
                  <a:gd name="T6" fmla="*/ 48 w 127"/>
                  <a:gd name="T7" fmla="*/ 27 h 50"/>
                  <a:gd name="T8" fmla="*/ 48 w 127"/>
                  <a:gd name="T9" fmla="*/ 26 h 50"/>
                  <a:gd name="T10" fmla="*/ 43 w 127"/>
                  <a:gd name="T11" fmla="*/ 22 h 50"/>
                  <a:gd name="T12" fmla="*/ 42 w 127"/>
                  <a:gd name="T13" fmla="*/ 19 h 50"/>
                  <a:gd name="T14" fmla="*/ 45 w 127"/>
                  <a:gd name="T15" fmla="*/ 19 h 50"/>
                  <a:gd name="T16" fmla="*/ 54 w 127"/>
                  <a:gd name="T17" fmla="*/ 23 h 50"/>
                  <a:gd name="T18" fmla="*/ 57 w 127"/>
                  <a:gd name="T19" fmla="*/ 27 h 50"/>
                  <a:gd name="T20" fmla="*/ 59 w 127"/>
                  <a:gd name="T21" fmla="*/ 24 h 50"/>
                  <a:gd name="T22" fmla="*/ 61 w 127"/>
                  <a:gd name="T23" fmla="*/ 12 h 50"/>
                  <a:gd name="T24" fmla="*/ 73 w 127"/>
                  <a:gd name="T25" fmla="*/ 0 h 50"/>
                  <a:gd name="T26" fmla="*/ 94 w 127"/>
                  <a:gd name="T27" fmla="*/ 0 h 50"/>
                  <a:gd name="T28" fmla="*/ 120 w 127"/>
                  <a:gd name="T29" fmla="*/ 1 h 50"/>
                  <a:gd name="T30" fmla="*/ 127 w 127"/>
                  <a:gd name="T31" fmla="*/ 3 h 50"/>
                  <a:gd name="T32" fmla="*/ 127 w 127"/>
                  <a:gd name="T33" fmla="*/ 13 h 50"/>
                  <a:gd name="T34" fmla="*/ 124 w 127"/>
                  <a:gd name="T35" fmla="*/ 24 h 50"/>
                  <a:gd name="T36" fmla="*/ 122 w 127"/>
                  <a:gd name="T37" fmla="*/ 35 h 50"/>
                  <a:gd name="T38" fmla="*/ 122 w 127"/>
                  <a:gd name="T39" fmla="*/ 40 h 50"/>
                  <a:gd name="T40" fmla="*/ 121 w 127"/>
                  <a:gd name="T41" fmla="*/ 46 h 50"/>
                  <a:gd name="T42" fmla="*/ 104 w 127"/>
                  <a:gd name="T43" fmla="*/ 44 h 50"/>
                  <a:gd name="T44" fmla="*/ 92 w 127"/>
                  <a:gd name="T45" fmla="*/ 47 h 50"/>
                  <a:gd name="T46" fmla="*/ 62 w 127"/>
                  <a:gd name="T47" fmla="*/ 50 h 50"/>
                  <a:gd name="T48" fmla="*/ 58 w 127"/>
                  <a:gd name="T49" fmla="*/ 46 h 50"/>
                  <a:gd name="T50" fmla="*/ 58 w 127"/>
                  <a:gd name="T51" fmla="*/ 36 h 50"/>
                  <a:gd name="T52" fmla="*/ 36 w 127"/>
                  <a:gd name="T53" fmla="*/ 44 h 50"/>
                  <a:gd name="T54" fmla="*/ 37 w 127"/>
                  <a:gd name="T55" fmla="*/ 40 h 50"/>
                  <a:gd name="T56" fmla="*/ 44 w 127"/>
                  <a:gd name="T57" fmla="*/ 35 h 50"/>
                  <a:gd name="T58" fmla="*/ 50 w 127"/>
                  <a:gd name="T59" fmla="*/ 32 h 50"/>
                  <a:gd name="T60" fmla="*/ 50 w 127"/>
                  <a:gd name="T61" fmla="*/ 31 h 50"/>
                  <a:gd name="T62" fmla="*/ 45 w 127"/>
                  <a:gd name="T63" fmla="*/ 30 h 50"/>
                  <a:gd name="T64" fmla="*/ 8 w 127"/>
                  <a:gd name="T65" fmla="*/ 31 h 50"/>
                  <a:gd name="T66" fmla="*/ 0 w 127"/>
                  <a:gd name="T67" fmla="*/ 29 h 50"/>
                  <a:gd name="T68" fmla="*/ 68 w 127"/>
                  <a:gd name="T69" fmla="*/ 28 h 50"/>
                  <a:gd name="T70" fmla="*/ 65 w 127"/>
                  <a:gd name="T71" fmla="*/ 30 h 50"/>
                  <a:gd name="T72" fmla="*/ 61 w 127"/>
                  <a:gd name="T73" fmla="*/ 42 h 50"/>
                  <a:gd name="T74" fmla="*/ 66 w 127"/>
                  <a:gd name="T75" fmla="*/ 46 h 50"/>
                  <a:gd name="T76" fmla="*/ 82 w 127"/>
                  <a:gd name="T77" fmla="*/ 46 h 50"/>
                  <a:gd name="T78" fmla="*/ 115 w 127"/>
                  <a:gd name="T79" fmla="*/ 39 h 50"/>
                  <a:gd name="T80" fmla="*/ 118 w 127"/>
                  <a:gd name="T81" fmla="*/ 35 h 50"/>
                  <a:gd name="T82" fmla="*/ 124 w 127"/>
                  <a:gd name="T83" fmla="*/ 5 h 50"/>
                  <a:gd name="T84" fmla="*/ 110 w 127"/>
                  <a:gd name="T85" fmla="*/ 4 h 50"/>
                  <a:gd name="T86" fmla="*/ 82 w 127"/>
                  <a:gd name="T87" fmla="*/ 4 h 50"/>
                  <a:gd name="T88" fmla="*/ 75 w 127"/>
                  <a:gd name="T89" fmla="*/ 5 h 50"/>
                  <a:gd name="T90" fmla="*/ 70 w 127"/>
                  <a:gd name="T91" fmla="*/ 6 h 50"/>
                  <a:gd name="T92" fmla="*/ 67 w 127"/>
                  <a:gd name="T93" fmla="*/ 10 h 50"/>
                  <a:gd name="T94" fmla="*/ 67 w 127"/>
                  <a:gd name="T95" fmla="*/ 15 h 50"/>
                  <a:gd name="T96" fmla="*/ 63 w 127"/>
                  <a:gd name="T97" fmla="*/ 25 h 50"/>
                  <a:gd name="T98" fmla="*/ 68 w 127"/>
                  <a:gd name="T99" fmla="*/ 28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27" h="50">
                    <a:moveTo>
                      <a:pt x="0" y="29"/>
                    </a:moveTo>
                    <a:cubicBezTo>
                      <a:pt x="6" y="26"/>
                      <a:pt x="11" y="28"/>
                      <a:pt x="16" y="27"/>
                    </a:cubicBezTo>
                    <a:cubicBezTo>
                      <a:pt x="21" y="27"/>
                      <a:pt x="27" y="27"/>
                      <a:pt x="32" y="27"/>
                    </a:cubicBezTo>
                    <a:cubicBezTo>
                      <a:pt x="37" y="27"/>
                      <a:pt x="43" y="27"/>
                      <a:pt x="48" y="27"/>
                    </a:cubicBezTo>
                    <a:cubicBezTo>
                      <a:pt x="48" y="27"/>
                      <a:pt x="48" y="26"/>
                      <a:pt x="48" y="26"/>
                    </a:cubicBezTo>
                    <a:cubicBezTo>
                      <a:pt x="46" y="25"/>
                      <a:pt x="44" y="23"/>
                      <a:pt x="43" y="22"/>
                    </a:cubicBezTo>
                    <a:cubicBezTo>
                      <a:pt x="42" y="22"/>
                      <a:pt x="42" y="20"/>
                      <a:pt x="42" y="19"/>
                    </a:cubicBezTo>
                    <a:cubicBezTo>
                      <a:pt x="43" y="19"/>
                      <a:pt x="44" y="19"/>
                      <a:pt x="45" y="19"/>
                    </a:cubicBezTo>
                    <a:cubicBezTo>
                      <a:pt x="48" y="21"/>
                      <a:pt x="51" y="23"/>
                      <a:pt x="54" y="23"/>
                    </a:cubicBezTo>
                    <a:cubicBezTo>
                      <a:pt x="55" y="24"/>
                      <a:pt x="56" y="26"/>
                      <a:pt x="57" y="27"/>
                    </a:cubicBezTo>
                    <a:cubicBezTo>
                      <a:pt x="58" y="26"/>
                      <a:pt x="59" y="25"/>
                      <a:pt x="59" y="24"/>
                    </a:cubicBezTo>
                    <a:cubicBezTo>
                      <a:pt x="60" y="20"/>
                      <a:pt x="60" y="16"/>
                      <a:pt x="61" y="12"/>
                    </a:cubicBezTo>
                    <a:cubicBezTo>
                      <a:pt x="62" y="3"/>
                      <a:pt x="65" y="1"/>
                      <a:pt x="73" y="0"/>
                    </a:cubicBezTo>
                    <a:cubicBezTo>
                      <a:pt x="80" y="0"/>
                      <a:pt x="87" y="0"/>
                      <a:pt x="94" y="0"/>
                    </a:cubicBezTo>
                    <a:cubicBezTo>
                      <a:pt x="103" y="1"/>
                      <a:pt x="112" y="1"/>
                      <a:pt x="120" y="1"/>
                    </a:cubicBezTo>
                    <a:cubicBezTo>
                      <a:pt x="123" y="1"/>
                      <a:pt x="125" y="1"/>
                      <a:pt x="127" y="3"/>
                    </a:cubicBezTo>
                    <a:cubicBezTo>
                      <a:pt x="127" y="6"/>
                      <a:pt x="127" y="9"/>
                      <a:pt x="127" y="13"/>
                    </a:cubicBezTo>
                    <a:cubicBezTo>
                      <a:pt x="126" y="16"/>
                      <a:pt x="125" y="20"/>
                      <a:pt x="124" y="24"/>
                    </a:cubicBezTo>
                    <a:cubicBezTo>
                      <a:pt x="124" y="28"/>
                      <a:pt x="123" y="31"/>
                      <a:pt x="122" y="35"/>
                    </a:cubicBezTo>
                    <a:cubicBezTo>
                      <a:pt x="122" y="37"/>
                      <a:pt x="122" y="38"/>
                      <a:pt x="122" y="40"/>
                    </a:cubicBezTo>
                    <a:cubicBezTo>
                      <a:pt x="121" y="42"/>
                      <a:pt x="121" y="43"/>
                      <a:pt x="121" y="46"/>
                    </a:cubicBezTo>
                    <a:cubicBezTo>
                      <a:pt x="115" y="41"/>
                      <a:pt x="109" y="43"/>
                      <a:pt x="104" y="44"/>
                    </a:cubicBezTo>
                    <a:cubicBezTo>
                      <a:pt x="100" y="45"/>
                      <a:pt x="96" y="46"/>
                      <a:pt x="92" y="47"/>
                    </a:cubicBezTo>
                    <a:cubicBezTo>
                      <a:pt x="82" y="50"/>
                      <a:pt x="72" y="50"/>
                      <a:pt x="62" y="50"/>
                    </a:cubicBezTo>
                    <a:cubicBezTo>
                      <a:pt x="59" y="50"/>
                      <a:pt x="58" y="49"/>
                      <a:pt x="58" y="46"/>
                    </a:cubicBezTo>
                    <a:cubicBezTo>
                      <a:pt x="58" y="42"/>
                      <a:pt x="58" y="39"/>
                      <a:pt x="58" y="36"/>
                    </a:cubicBezTo>
                    <a:cubicBezTo>
                      <a:pt x="49" y="35"/>
                      <a:pt x="44" y="40"/>
                      <a:pt x="36" y="44"/>
                    </a:cubicBezTo>
                    <a:cubicBezTo>
                      <a:pt x="37" y="42"/>
                      <a:pt x="37" y="40"/>
                      <a:pt x="37" y="40"/>
                    </a:cubicBezTo>
                    <a:cubicBezTo>
                      <a:pt x="39" y="38"/>
                      <a:pt x="42" y="37"/>
                      <a:pt x="44" y="35"/>
                    </a:cubicBezTo>
                    <a:cubicBezTo>
                      <a:pt x="46" y="34"/>
                      <a:pt x="48" y="33"/>
                      <a:pt x="50" y="32"/>
                    </a:cubicBezTo>
                    <a:cubicBezTo>
                      <a:pt x="50" y="32"/>
                      <a:pt x="50" y="31"/>
                      <a:pt x="50" y="31"/>
                    </a:cubicBezTo>
                    <a:cubicBezTo>
                      <a:pt x="48" y="31"/>
                      <a:pt x="46" y="30"/>
                      <a:pt x="45" y="30"/>
                    </a:cubicBezTo>
                    <a:cubicBezTo>
                      <a:pt x="32" y="30"/>
                      <a:pt x="20" y="31"/>
                      <a:pt x="8" y="31"/>
                    </a:cubicBezTo>
                    <a:cubicBezTo>
                      <a:pt x="5" y="31"/>
                      <a:pt x="3" y="32"/>
                      <a:pt x="0" y="29"/>
                    </a:cubicBezTo>
                    <a:close/>
                    <a:moveTo>
                      <a:pt x="68" y="28"/>
                    </a:moveTo>
                    <a:cubicBezTo>
                      <a:pt x="66" y="29"/>
                      <a:pt x="66" y="30"/>
                      <a:pt x="65" y="30"/>
                    </a:cubicBezTo>
                    <a:cubicBezTo>
                      <a:pt x="61" y="34"/>
                      <a:pt x="61" y="38"/>
                      <a:pt x="61" y="42"/>
                    </a:cubicBezTo>
                    <a:cubicBezTo>
                      <a:pt x="62" y="46"/>
                      <a:pt x="63" y="46"/>
                      <a:pt x="66" y="46"/>
                    </a:cubicBezTo>
                    <a:cubicBezTo>
                      <a:pt x="71" y="46"/>
                      <a:pt x="77" y="47"/>
                      <a:pt x="82" y="46"/>
                    </a:cubicBezTo>
                    <a:cubicBezTo>
                      <a:pt x="93" y="44"/>
                      <a:pt x="104" y="41"/>
                      <a:pt x="115" y="39"/>
                    </a:cubicBezTo>
                    <a:cubicBezTo>
                      <a:pt x="117" y="39"/>
                      <a:pt x="118" y="37"/>
                      <a:pt x="118" y="35"/>
                    </a:cubicBezTo>
                    <a:cubicBezTo>
                      <a:pt x="120" y="25"/>
                      <a:pt x="122" y="15"/>
                      <a:pt x="124" y="5"/>
                    </a:cubicBezTo>
                    <a:cubicBezTo>
                      <a:pt x="118" y="5"/>
                      <a:pt x="114" y="4"/>
                      <a:pt x="110" y="4"/>
                    </a:cubicBezTo>
                    <a:cubicBezTo>
                      <a:pt x="100" y="4"/>
                      <a:pt x="91" y="4"/>
                      <a:pt x="82" y="4"/>
                    </a:cubicBezTo>
                    <a:cubicBezTo>
                      <a:pt x="79" y="4"/>
                      <a:pt x="77" y="4"/>
                      <a:pt x="75" y="5"/>
                    </a:cubicBezTo>
                    <a:cubicBezTo>
                      <a:pt x="73" y="5"/>
                      <a:pt x="71" y="6"/>
                      <a:pt x="70" y="6"/>
                    </a:cubicBezTo>
                    <a:cubicBezTo>
                      <a:pt x="67" y="6"/>
                      <a:pt x="67" y="8"/>
                      <a:pt x="67" y="10"/>
                    </a:cubicBezTo>
                    <a:cubicBezTo>
                      <a:pt x="67" y="12"/>
                      <a:pt x="67" y="14"/>
                      <a:pt x="67" y="15"/>
                    </a:cubicBezTo>
                    <a:cubicBezTo>
                      <a:pt x="63" y="17"/>
                      <a:pt x="63" y="18"/>
                      <a:pt x="63" y="25"/>
                    </a:cubicBezTo>
                    <a:cubicBezTo>
                      <a:pt x="64" y="26"/>
                      <a:pt x="65" y="27"/>
                      <a:pt x="68" y="2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4" name="Freeform 12"/>
              <p:cNvSpPr>
                <a:spLocks noEditPoints="1"/>
              </p:cNvSpPr>
              <p:nvPr/>
            </p:nvSpPr>
            <p:spPr bwMode="auto">
              <a:xfrm>
                <a:off x="2800" y="3136"/>
                <a:ext cx="224" cy="116"/>
              </a:xfrm>
              <a:custGeom>
                <a:avLst/>
                <a:gdLst>
                  <a:gd name="T0" fmla="*/ 76 w 95"/>
                  <a:gd name="T1" fmla="*/ 47 h 49"/>
                  <a:gd name="T2" fmla="*/ 75 w 95"/>
                  <a:gd name="T3" fmla="*/ 37 h 49"/>
                  <a:gd name="T4" fmla="*/ 62 w 95"/>
                  <a:gd name="T5" fmla="*/ 38 h 49"/>
                  <a:gd name="T6" fmla="*/ 35 w 95"/>
                  <a:gd name="T7" fmla="*/ 46 h 49"/>
                  <a:gd name="T8" fmla="*/ 22 w 95"/>
                  <a:gd name="T9" fmla="*/ 49 h 49"/>
                  <a:gd name="T10" fmla="*/ 8 w 95"/>
                  <a:gd name="T11" fmla="*/ 47 h 49"/>
                  <a:gd name="T12" fmla="*/ 9 w 95"/>
                  <a:gd name="T13" fmla="*/ 29 h 49"/>
                  <a:gd name="T14" fmla="*/ 12 w 95"/>
                  <a:gd name="T15" fmla="*/ 11 h 49"/>
                  <a:gd name="T16" fmla="*/ 5 w 95"/>
                  <a:gd name="T17" fmla="*/ 13 h 49"/>
                  <a:gd name="T18" fmla="*/ 1 w 95"/>
                  <a:gd name="T19" fmla="*/ 11 h 49"/>
                  <a:gd name="T20" fmla="*/ 3 w 95"/>
                  <a:gd name="T21" fmla="*/ 8 h 49"/>
                  <a:gd name="T22" fmla="*/ 5 w 95"/>
                  <a:gd name="T23" fmla="*/ 7 h 49"/>
                  <a:gd name="T24" fmla="*/ 12 w 95"/>
                  <a:gd name="T25" fmla="*/ 6 h 49"/>
                  <a:gd name="T26" fmla="*/ 17 w 95"/>
                  <a:gd name="T27" fmla="*/ 0 h 49"/>
                  <a:gd name="T28" fmla="*/ 29 w 95"/>
                  <a:gd name="T29" fmla="*/ 4 h 49"/>
                  <a:gd name="T30" fmla="*/ 36 w 95"/>
                  <a:gd name="T31" fmla="*/ 4 h 49"/>
                  <a:gd name="T32" fmla="*/ 72 w 95"/>
                  <a:gd name="T33" fmla="*/ 4 h 49"/>
                  <a:gd name="T34" fmla="*/ 79 w 95"/>
                  <a:gd name="T35" fmla="*/ 2 h 49"/>
                  <a:gd name="T36" fmla="*/ 82 w 95"/>
                  <a:gd name="T37" fmla="*/ 1 h 49"/>
                  <a:gd name="T38" fmla="*/ 89 w 95"/>
                  <a:gd name="T39" fmla="*/ 3 h 49"/>
                  <a:gd name="T40" fmla="*/ 95 w 95"/>
                  <a:gd name="T41" fmla="*/ 4 h 49"/>
                  <a:gd name="T42" fmla="*/ 92 w 95"/>
                  <a:gd name="T43" fmla="*/ 7 h 49"/>
                  <a:gd name="T44" fmla="*/ 90 w 95"/>
                  <a:gd name="T45" fmla="*/ 7 h 49"/>
                  <a:gd name="T46" fmla="*/ 82 w 95"/>
                  <a:gd name="T47" fmla="*/ 13 h 49"/>
                  <a:gd name="T48" fmla="*/ 79 w 95"/>
                  <a:gd name="T49" fmla="*/ 40 h 49"/>
                  <a:gd name="T50" fmla="*/ 76 w 95"/>
                  <a:gd name="T51" fmla="*/ 47 h 49"/>
                  <a:gd name="T52" fmla="*/ 77 w 95"/>
                  <a:gd name="T53" fmla="*/ 8 h 49"/>
                  <a:gd name="T54" fmla="*/ 75 w 95"/>
                  <a:gd name="T55" fmla="*/ 8 h 49"/>
                  <a:gd name="T56" fmla="*/ 41 w 95"/>
                  <a:gd name="T57" fmla="*/ 7 h 49"/>
                  <a:gd name="T58" fmla="*/ 20 w 95"/>
                  <a:gd name="T59" fmla="*/ 8 h 49"/>
                  <a:gd name="T60" fmla="*/ 15 w 95"/>
                  <a:gd name="T61" fmla="*/ 12 h 49"/>
                  <a:gd name="T62" fmla="*/ 12 w 95"/>
                  <a:gd name="T63" fmla="*/ 40 h 49"/>
                  <a:gd name="T64" fmla="*/ 17 w 95"/>
                  <a:gd name="T65" fmla="*/ 45 h 49"/>
                  <a:gd name="T66" fmla="*/ 28 w 95"/>
                  <a:gd name="T67" fmla="*/ 44 h 49"/>
                  <a:gd name="T68" fmla="*/ 73 w 95"/>
                  <a:gd name="T69" fmla="*/ 32 h 49"/>
                  <a:gd name="T70" fmla="*/ 76 w 95"/>
                  <a:gd name="T71" fmla="*/ 29 h 49"/>
                  <a:gd name="T72" fmla="*/ 77 w 95"/>
                  <a:gd name="T73" fmla="*/ 8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95" h="49">
                    <a:moveTo>
                      <a:pt x="76" y="47"/>
                    </a:moveTo>
                    <a:cubicBezTo>
                      <a:pt x="76" y="43"/>
                      <a:pt x="75" y="40"/>
                      <a:pt x="75" y="37"/>
                    </a:cubicBezTo>
                    <a:cubicBezTo>
                      <a:pt x="70" y="36"/>
                      <a:pt x="66" y="37"/>
                      <a:pt x="62" y="38"/>
                    </a:cubicBezTo>
                    <a:cubicBezTo>
                      <a:pt x="53" y="41"/>
                      <a:pt x="44" y="44"/>
                      <a:pt x="35" y="46"/>
                    </a:cubicBezTo>
                    <a:cubicBezTo>
                      <a:pt x="31" y="47"/>
                      <a:pt x="26" y="48"/>
                      <a:pt x="22" y="49"/>
                    </a:cubicBezTo>
                    <a:cubicBezTo>
                      <a:pt x="17" y="49"/>
                      <a:pt x="13" y="49"/>
                      <a:pt x="8" y="47"/>
                    </a:cubicBezTo>
                    <a:cubicBezTo>
                      <a:pt x="9" y="41"/>
                      <a:pt x="9" y="35"/>
                      <a:pt x="9" y="29"/>
                    </a:cubicBezTo>
                    <a:cubicBezTo>
                      <a:pt x="10" y="23"/>
                      <a:pt x="11" y="17"/>
                      <a:pt x="12" y="11"/>
                    </a:cubicBezTo>
                    <a:cubicBezTo>
                      <a:pt x="9" y="12"/>
                      <a:pt x="7" y="13"/>
                      <a:pt x="5" y="13"/>
                    </a:cubicBezTo>
                    <a:cubicBezTo>
                      <a:pt x="3" y="14"/>
                      <a:pt x="2" y="13"/>
                      <a:pt x="1" y="11"/>
                    </a:cubicBezTo>
                    <a:cubicBezTo>
                      <a:pt x="0" y="9"/>
                      <a:pt x="2" y="9"/>
                      <a:pt x="3" y="8"/>
                    </a:cubicBezTo>
                    <a:cubicBezTo>
                      <a:pt x="4" y="8"/>
                      <a:pt x="4" y="7"/>
                      <a:pt x="5" y="7"/>
                    </a:cubicBezTo>
                    <a:cubicBezTo>
                      <a:pt x="7" y="7"/>
                      <a:pt x="10" y="7"/>
                      <a:pt x="12" y="6"/>
                    </a:cubicBezTo>
                    <a:cubicBezTo>
                      <a:pt x="14" y="5"/>
                      <a:pt x="15" y="2"/>
                      <a:pt x="17" y="0"/>
                    </a:cubicBezTo>
                    <a:cubicBezTo>
                      <a:pt x="20" y="5"/>
                      <a:pt x="25" y="4"/>
                      <a:pt x="29" y="4"/>
                    </a:cubicBezTo>
                    <a:cubicBezTo>
                      <a:pt x="31" y="3"/>
                      <a:pt x="34" y="3"/>
                      <a:pt x="36" y="4"/>
                    </a:cubicBezTo>
                    <a:cubicBezTo>
                      <a:pt x="48" y="6"/>
                      <a:pt x="60" y="5"/>
                      <a:pt x="72" y="4"/>
                    </a:cubicBezTo>
                    <a:cubicBezTo>
                      <a:pt x="75" y="4"/>
                      <a:pt x="77" y="4"/>
                      <a:pt x="79" y="2"/>
                    </a:cubicBezTo>
                    <a:cubicBezTo>
                      <a:pt x="80" y="0"/>
                      <a:pt x="81" y="0"/>
                      <a:pt x="82" y="1"/>
                    </a:cubicBezTo>
                    <a:cubicBezTo>
                      <a:pt x="84" y="4"/>
                      <a:pt x="87" y="3"/>
                      <a:pt x="89" y="3"/>
                    </a:cubicBezTo>
                    <a:cubicBezTo>
                      <a:pt x="91" y="3"/>
                      <a:pt x="94" y="2"/>
                      <a:pt x="95" y="4"/>
                    </a:cubicBezTo>
                    <a:cubicBezTo>
                      <a:pt x="95" y="6"/>
                      <a:pt x="94" y="7"/>
                      <a:pt x="92" y="7"/>
                    </a:cubicBezTo>
                    <a:cubicBezTo>
                      <a:pt x="91" y="7"/>
                      <a:pt x="91" y="7"/>
                      <a:pt x="90" y="7"/>
                    </a:cubicBezTo>
                    <a:cubicBezTo>
                      <a:pt x="84" y="7"/>
                      <a:pt x="83" y="8"/>
                      <a:pt x="82" y="13"/>
                    </a:cubicBezTo>
                    <a:cubicBezTo>
                      <a:pt x="79" y="22"/>
                      <a:pt x="79" y="31"/>
                      <a:pt x="79" y="40"/>
                    </a:cubicBezTo>
                    <a:cubicBezTo>
                      <a:pt x="79" y="42"/>
                      <a:pt x="80" y="45"/>
                      <a:pt x="76" y="47"/>
                    </a:cubicBezTo>
                    <a:close/>
                    <a:moveTo>
                      <a:pt x="77" y="8"/>
                    </a:moveTo>
                    <a:cubicBezTo>
                      <a:pt x="76" y="8"/>
                      <a:pt x="75" y="8"/>
                      <a:pt x="75" y="8"/>
                    </a:cubicBezTo>
                    <a:cubicBezTo>
                      <a:pt x="64" y="9"/>
                      <a:pt x="53" y="8"/>
                      <a:pt x="41" y="7"/>
                    </a:cubicBezTo>
                    <a:cubicBezTo>
                      <a:pt x="34" y="6"/>
                      <a:pt x="27" y="7"/>
                      <a:pt x="20" y="8"/>
                    </a:cubicBezTo>
                    <a:cubicBezTo>
                      <a:pt x="18" y="9"/>
                      <a:pt x="16" y="9"/>
                      <a:pt x="15" y="12"/>
                    </a:cubicBezTo>
                    <a:cubicBezTo>
                      <a:pt x="13" y="21"/>
                      <a:pt x="12" y="31"/>
                      <a:pt x="12" y="40"/>
                    </a:cubicBezTo>
                    <a:cubicBezTo>
                      <a:pt x="13" y="44"/>
                      <a:pt x="13" y="45"/>
                      <a:pt x="17" y="45"/>
                    </a:cubicBezTo>
                    <a:cubicBezTo>
                      <a:pt x="21" y="45"/>
                      <a:pt x="24" y="45"/>
                      <a:pt x="28" y="44"/>
                    </a:cubicBezTo>
                    <a:cubicBezTo>
                      <a:pt x="43" y="41"/>
                      <a:pt x="58" y="36"/>
                      <a:pt x="73" y="32"/>
                    </a:cubicBezTo>
                    <a:cubicBezTo>
                      <a:pt x="75" y="32"/>
                      <a:pt x="76" y="31"/>
                      <a:pt x="76" y="29"/>
                    </a:cubicBezTo>
                    <a:cubicBezTo>
                      <a:pt x="77" y="22"/>
                      <a:pt x="78" y="15"/>
                      <a:pt x="77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5" name="Freeform 13"/>
              <p:cNvSpPr>
                <a:spLocks/>
              </p:cNvSpPr>
              <p:nvPr/>
            </p:nvSpPr>
            <p:spPr bwMode="auto">
              <a:xfrm>
                <a:off x="2828" y="2870"/>
                <a:ext cx="137" cy="254"/>
              </a:xfrm>
              <a:custGeom>
                <a:avLst/>
                <a:gdLst>
                  <a:gd name="T0" fmla="*/ 29 w 58"/>
                  <a:gd name="T1" fmla="*/ 45 h 107"/>
                  <a:gd name="T2" fmla="*/ 29 w 58"/>
                  <a:gd name="T3" fmla="*/ 88 h 107"/>
                  <a:gd name="T4" fmla="*/ 31 w 58"/>
                  <a:gd name="T5" fmla="*/ 94 h 107"/>
                  <a:gd name="T6" fmla="*/ 33 w 58"/>
                  <a:gd name="T7" fmla="*/ 90 h 107"/>
                  <a:gd name="T8" fmla="*/ 37 w 58"/>
                  <a:gd name="T9" fmla="*/ 81 h 107"/>
                  <a:gd name="T10" fmla="*/ 40 w 58"/>
                  <a:gd name="T11" fmla="*/ 74 h 107"/>
                  <a:gd name="T12" fmla="*/ 43 w 58"/>
                  <a:gd name="T13" fmla="*/ 72 h 107"/>
                  <a:gd name="T14" fmla="*/ 44 w 58"/>
                  <a:gd name="T15" fmla="*/ 76 h 107"/>
                  <a:gd name="T16" fmla="*/ 41 w 58"/>
                  <a:gd name="T17" fmla="*/ 81 h 107"/>
                  <a:gd name="T18" fmla="*/ 35 w 58"/>
                  <a:gd name="T19" fmla="*/ 98 h 107"/>
                  <a:gd name="T20" fmla="*/ 34 w 58"/>
                  <a:gd name="T21" fmla="*/ 100 h 107"/>
                  <a:gd name="T22" fmla="*/ 28 w 58"/>
                  <a:gd name="T23" fmla="*/ 107 h 107"/>
                  <a:gd name="T24" fmla="*/ 28 w 58"/>
                  <a:gd name="T25" fmla="*/ 106 h 107"/>
                  <a:gd name="T26" fmla="*/ 24 w 58"/>
                  <a:gd name="T27" fmla="*/ 91 h 107"/>
                  <a:gd name="T28" fmla="*/ 12 w 58"/>
                  <a:gd name="T29" fmla="*/ 77 h 107"/>
                  <a:gd name="T30" fmla="*/ 12 w 58"/>
                  <a:gd name="T31" fmla="*/ 72 h 107"/>
                  <a:gd name="T32" fmla="*/ 16 w 58"/>
                  <a:gd name="T33" fmla="*/ 75 h 107"/>
                  <a:gd name="T34" fmla="*/ 20 w 58"/>
                  <a:gd name="T35" fmla="*/ 81 h 107"/>
                  <a:gd name="T36" fmla="*/ 25 w 58"/>
                  <a:gd name="T37" fmla="*/ 85 h 107"/>
                  <a:gd name="T38" fmla="*/ 25 w 58"/>
                  <a:gd name="T39" fmla="*/ 78 h 107"/>
                  <a:gd name="T40" fmla="*/ 26 w 58"/>
                  <a:gd name="T41" fmla="*/ 50 h 107"/>
                  <a:gd name="T42" fmla="*/ 21 w 58"/>
                  <a:gd name="T43" fmla="*/ 43 h 107"/>
                  <a:gd name="T44" fmla="*/ 7 w 58"/>
                  <a:gd name="T45" fmla="*/ 34 h 107"/>
                  <a:gd name="T46" fmla="*/ 6 w 58"/>
                  <a:gd name="T47" fmla="*/ 4 h 107"/>
                  <a:gd name="T48" fmla="*/ 14 w 58"/>
                  <a:gd name="T49" fmla="*/ 2 h 107"/>
                  <a:gd name="T50" fmla="*/ 5 w 58"/>
                  <a:gd name="T51" fmla="*/ 16 h 107"/>
                  <a:gd name="T52" fmla="*/ 21 w 58"/>
                  <a:gd name="T53" fmla="*/ 40 h 107"/>
                  <a:gd name="T54" fmla="*/ 27 w 58"/>
                  <a:gd name="T55" fmla="*/ 39 h 107"/>
                  <a:gd name="T56" fmla="*/ 36 w 58"/>
                  <a:gd name="T57" fmla="*/ 40 h 107"/>
                  <a:gd name="T58" fmla="*/ 55 w 58"/>
                  <a:gd name="T59" fmla="*/ 14 h 107"/>
                  <a:gd name="T60" fmla="*/ 49 w 58"/>
                  <a:gd name="T61" fmla="*/ 2 h 107"/>
                  <a:gd name="T62" fmla="*/ 47 w 58"/>
                  <a:gd name="T63" fmla="*/ 0 h 107"/>
                  <a:gd name="T64" fmla="*/ 58 w 58"/>
                  <a:gd name="T65" fmla="*/ 11 h 107"/>
                  <a:gd name="T66" fmla="*/ 47 w 58"/>
                  <a:gd name="T67" fmla="*/ 37 h 107"/>
                  <a:gd name="T68" fmla="*/ 33 w 58"/>
                  <a:gd name="T69" fmla="*/ 44 h 107"/>
                  <a:gd name="T70" fmla="*/ 29 w 58"/>
                  <a:gd name="T71" fmla="*/ 45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58" h="107">
                    <a:moveTo>
                      <a:pt x="29" y="45"/>
                    </a:moveTo>
                    <a:cubicBezTo>
                      <a:pt x="29" y="60"/>
                      <a:pt x="29" y="74"/>
                      <a:pt x="29" y="88"/>
                    </a:cubicBezTo>
                    <a:cubicBezTo>
                      <a:pt x="29" y="90"/>
                      <a:pt x="30" y="91"/>
                      <a:pt x="31" y="94"/>
                    </a:cubicBezTo>
                    <a:cubicBezTo>
                      <a:pt x="32" y="92"/>
                      <a:pt x="33" y="91"/>
                      <a:pt x="33" y="90"/>
                    </a:cubicBezTo>
                    <a:cubicBezTo>
                      <a:pt x="35" y="87"/>
                      <a:pt x="36" y="84"/>
                      <a:pt x="37" y="81"/>
                    </a:cubicBezTo>
                    <a:cubicBezTo>
                      <a:pt x="38" y="79"/>
                      <a:pt x="38" y="77"/>
                      <a:pt x="40" y="74"/>
                    </a:cubicBezTo>
                    <a:cubicBezTo>
                      <a:pt x="40" y="73"/>
                      <a:pt x="42" y="72"/>
                      <a:pt x="43" y="72"/>
                    </a:cubicBezTo>
                    <a:cubicBezTo>
                      <a:pt x="45" y="73"/>
                      <a:pt x="44" y="75"/>
                      <a:pt x="44" y="76"/>
                    </a:cubicBezTo>
                    <a:cubicBezTo>
                      <a:pt x="43" y="78"/>
                      <a:pt x="43" y="80"/>
                      <a:pt x="41" y="81"/>
                    </a:cubicBezTo>
                    <a:cubicBezTo>
                      <a:pt x="38" y="86"/>
                      <a:pt x="35" y="91"/>
                      <a:pt x="35" y="98"/>
                    </a:cubicBezTo>
                    <a:cubicBezTo>
                      <a:pt x="35" y="98"/>
                      <a:pt x="34" y="99"/>
                      <a:pt x="34" y="100"/>
                    </a:cubicBezTo>
                    <a:cubicBezTo>
                      <a:pt x="32" y="102"/>
                      <a:pt x="30" y="105"/>
                      <a:pt x="28" y="107"/>
                    </a:cubicBezTo>
                    <a:cubicBezTo>
                      <a:pt x="28" y="106"/>
                      <a:pt x="28" y="106"/>
                      <a:pt x="28" y="106"/>
                    </a:cubicBezTo>
                    <a:cubicBezTo>
                      <a:pt x="30" y="100"/>
                      <a:pt x="27" y="95"/>
                      <a:pt x="24" y="91"/>
                    </a:cubicBezTo>
                    <a:cubicBezTo>
                      <a:pt x="20" y="87"/>
                      <a:pt x="16" y="82"/>
                      <a:pt x="12" y="77"/>
                    </a:cubicBezTo>
                    <a:cubicBezTo>
                      <a:pt x="11" y="76"/>
                      <a:pt x="10" y="74"/>
                      <a:pt x="12" y="72"/>
                    </a:cubicBezTo>
                    <a:cubicBezTo>
                      <a:pt x="14" y="71"/>
                      <a:pt x="15" y="73"/>
                      <a:pt x="16" y="75"/>
                    </a:cubicBezTo>
                    <a:cubicBezTo>
                      <a:pt x="17" y="77"/>
                      <a:pt x="18" y="79"/>
                      <a:pt x="20" y="81"/>
                    </a:cubicBezTo>
                    <a:cubicBezTo>
                      <a:pt x="21" y="82"/>
                      <a:pt x="22" y="84"/>
                      <a:pt x="25" y="85"/>
                    </a:cubicBezTo>
                    <a:cubicBezTo>
                      <a:pt x="25" y="83"/>
                      <a:pt x="25" y="81"/>
                      <a:pt x="25" y="78"/>
                    </a:cubicBezTo>
                    <a:cubicBezTo>
                      <a:pt x="26" y="69"/>
                      <a:pt x="26" y="59"/>
                      <a:pt x="26" y="50"/>
                    </a:cubicBezTo>
                    <a:cubicBezTo>
                      <a:pt x="26" y="44"/>
                      <a:pt x="26" y="44"/>
                      <a:pt x="21" y="43"/>
                    </a:cubicBezTo>
                    <a:cubicBezTo>
                      <a:pt x="15" y="41"/>
                      <a:pt x="11" y="38"/>
                      <a:pt x="7" y="34"/>
                    </a:cubicBezTo>
                    <a:cubicBezTo>
                      <a:pt x="0" y="26"/>
                      <a:pt x="0" y="12"/>
                      <a:pt x="6" y="4"/>
                    </a:cubicBezTo>
                    <a:cubicBezTo>
                      <a:pt x="8" y="1"/>
                      <a:pt x="10" y="1"/>
                      <a:pt x="14" y="2"/>
                    </a:cubicBezTo>
                    <a:cubicBezTo>
                      <a:pt x="7" y="4"/>
                      <a:pt x="5" y="10"/>
                      <a:pt x="5" y="16"/>
                    </a:cubicBezTo>
                    <a:cubicBezTo>
                      <a:pt x="5" y="28"/>
                      <a:pt x="10" y="36"/>
                      <a:pt x="21" y="40"/>
                    </a:cubicBezTo>
                    <a:cubicBezTo>
                      <a:pt x="23" y="41"/>
                      <a:pt x="25" y="40"/>
                      <a:pt x="27" y="39"/>
                    </a:cubicBezTo>
                    <a:cubicBezTo>
                      <a:pt x="29" y="42"/>
                      <a:pt x="33" y="41"/>
                      <a:pt x="36" y="40"/>
                    </a:cubicBezTo>
                    <a:cubicBezTo>
                      <a:pt x="48" y="35"/>
                      <a:pt x="53" y="26"/>
                      <a:pt x="55" y="14"/>
                    </a:cubicBezTo>
                    <a:cubicBezTo>
                      <a:pt x="55" y="9"/>
                      <a:pt x="52" y="6"/>
                      <a:pt x="49" y="2"/>
                    </a:cubicBezTo>
                    <a:cubicBezTo>
                      <a:pt x="49" y="2"/>
                      <a:pt x="48" y="1"/>
                      <a:pt x="47" y="0"/>
                    </a:cubicBezTo>
                    <a:cubicBezTo>
                      <a:pt x="53" y="0"/>
                      <a:pt x="58" y="6"/>
                      <a:pt x="58" y="11"/>
                    </a:cubicBezTo>
                    <a:cubicBezTo>
                      <a:pt x="57" y="21"/>
                      <a:pt x="54" y="30"/>
                      <a:pt x="47" y="37"/>
                    </a:cubicBezTo>
                    <a:cubicBezTo>
                      <a:pt x="44" y="41"/>
                      <a:pt x="39" y="43"/>
                      <a:pt x="33" y="44"/>
                    </a:cubicBezTo>
                    <a:cubicBezTo>
                      <a:pt x="32" y="45"/>
                      <a:pt x="31" y="45"/>
                      <a:pt x="29" y="4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6" name="Freeform 14"/>
              <p:cNvSpPr>
                <a:spLocks noEditPoints="1"/>
              </p:cNvSpPr>
              <p:nvPr/>
            </p:nvSpPr>
            <p:spPr bwMode="auto">
              <a:xfrm>
                <a:off x="3370" y="3638"/>
                <a:ext cx="186" cy="180"/>
              </a:xfrm>
              <a:custGeom>
                <a:avLst/>
                <a:gdLst>
                  <a:gd name="T0" fmla="*/ 0 w 79"/>
                  <a:gd name="T1" fmla="*/ 42 h 76"/>
                  <a:gd name="T2" fmla="*/ 8 w 79"/>
                  <a:gd name="T3" fmla="*/ 21 h 76"/>
                  <a:gd name="T4" fmla="*/ 35 w 79"/>
                  <a:gd name="T5" fmla="*/ 1 h 76"/>
                  <a:gd name="T6" fmla="*/ 46 w 79"/>
                  <a:gd name="T7" fmla="*/ 1 h 76"/>
                  <a:gd name="T8" fmla="*/ 52 w 79"/>
                  <a:gd name="T9" fmla="*/ 6 h 76"/>
                  <a:gd name="T10" fmla="*/ 57 w 79"/>
                  <a:gd name="T11" fmla="*/ 11 h 76"/>
                  <a:gd name="T12" fmla="*/ 66 w 79"/>
                  <a:gd name="T13" fmla="*/ 16 h 76"/>
                  <a:gd name="T14" fmla="*/ 72 w 79"/>
                  <a:gd name="T15" fmla="*/ 48 h 76"/>
                  <a:gd name="T16" fmla="*/ 50 w 79"/>
                  <a:gd name="T17" fmla="*/ 69 h 76"/>
                  <a:gd name="T18" fmla="*/ 12 w 79"/>
                  <a:gd name="T19" fmla="*/ 67 h 76"/>
                  <a:gd name="T20" fmla="*/ 1 w 79"/>
                  <a:gd name="T21" fmla="*/ 48 h 76"/>
                  <a:gd name="T22" fmla="*/ 0 w 79"/>
                  <a:gd name="T23" fmla="*/ 42 h 76"/>
                  <a:gd name="T24" fmla="*/ 50 w 79"/>
                  <a:gd name="T25" fmla="*/ 7 h 76"/>
                  <a:gd name="T26" fmla="*/ 37 w 79"/>
                  <a:gd name="T27" fmla="*/ 5 h 76"/>
                  <a:gd name="T28" fmla="*/ 14 w 79"/>
                  <a:gd name="T29" fmla="*/ 20 h 76"/>
                  <a:gd name="T30" fmla="*/ 5 w 79"/>
                  <a:gd name="T31" fmla="*/ 48 h 76"/>
                  <a:gd name="T32" fmla="*/ 39 w 79"/>
                  <a:gd name="T33" fmla="*/ 70 h 76"/>
                  <a:gd name="T34" fmla="*/ 69 w 79"/>
                  <a:gd name="T35" fmla="*/ 46 h 76"/>
                  <a:gd name="T36" fmla="*/ 67 w 79"/>
                  <a:gd name="T37" fmla="*/ 21 h 76"/>
                  <a:gd name="T38" fmla="*/ 31 w 79"/>
                  <a:gd name="T39" fmla="*/ 14 h 76"/>
                  <a:gd name="T40" fmla="*/ 30 w 79"/>
                  <a:gd name="T41" fmla="*/ 13 h 76"/>
                  <a:gd name="T42" fmla="*/ 50 w 79"/>
                  <a:gd name="T43" fmla="*/ 7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79" h="76">
                    <a:moveTo>
                      <a:pt x="0" y="42"/>
                    </a:moveTo>
                    <a:cubicBezTo>
                      <a:pt x="0" y="34"/>
                      <a:pt x="3" y="27"/>
                      <a:pt x="8" y="21"/>
                    </a:cubicBezTo>
                    <a:cubicBezTo>
                      <a:pt x="15" y="12"/>
                      <a:pt x="24" y="5"/>
                      <a:pt x="35" y="1"/>
                    </a:cubicBezTo>
                    <a:cubicBezTo>
                      <a:pt x="39" y="0"/>
                      <a:pt x="42" y="0"/>
                      <a:pt x="46" y="1"/>
                    </a:cubicBezTo>
                    <a:cubicBezTo>
                      <a:pt x="49" y="1"/>
                      <a:pt x="52" y="3"/>
                      <a:pt x="52" y="6"/>
                    </a:cubicBezTo>
                    <a:cubicBezTo>
                      <a:pt x="53" y="9"/>
                      <a:pt x="55" y="10"/>
                      <a:pt x="57" y="11"/>
                    </a:cubicBezTo>
                    <a:cubicBezTo>
                      <a:pt x="60" y="13"/>
                      <a:pt x="64" y="14"/>
                      <a:pt x="66" y="16"/>
                    </a:cubicBezTo>
                    <a:cubicBezTo>
                      <a:pt x="78" y="24"/>
                      <a:pt x="79" y="36"/>
                      <a:pt x="72" y="48"/>
                    </a:cubicBezTo>
                    <a:cubicBezTo>
                      <a:pt x="66" y="56"/>
                      <a:pt x="59" y="63"/>
                      <a:pt x="50" y="69"/>
                    </a:cubicBezTo>
                    <a:cubicBezTo>
                      <a:pt x="37" y="76"/>
                      <a:pt x="24" y="75"/>
                      <a:pt x="12" y="67"/>
                    </a:cubicBezTo>
                    <a:cubicBezTo>
                      <a:pt x="5" y="63"/>
                      <a:pt x="2" y="56"/>
                      <a:pt x="1" y="48"/>
                    </a:cubicBezTo>
                    <a:cubicBezTo>
                      <a:pt x="1" y="46"/>
                      <a:pt x="0" y="44"/>
                      <a:pt x="0" y="42"/>
                    </a:cubicBezTo>
                    <a:close/>
                    <a:moveTo>
                      <a:pt x="50" y="7"/>
                    </a:moveTo>
                    <a:cubicBezTo>
                      <a:pt x="46" y="3"/>
                      <a:pt x="41" y="3"/>
                      <a:pt x="37" y="5"/>
                    </a:cubicBezTo>
                    <a:cubicBezTo>
                      <a:pt x="28" y="8"/>
                      <a:pt x="20" y="12"/>
                      <a:pt x="14" y="20"/>
                    </a:cubicBezTo>
                    <a:cubicBezTo>
                      <a:pt x="7" y="28"/>
                      <a:pt x="3" y="37"/>
                      <a:pt x="5" y="48"/>
                    </a:cubicBezTo>
                    <a:cubicBezTo>
                      <a:pt x="7" y="64"/>
                      <a:pt x="23" y="74"/>
                      <a:pt x="39" y="70"/>
                    </a:cubicBezTo>
                    <a:cubicBezTo>
                      <a:pt x="52" y="66"/>
                      <a:pt x="62" y="57"/>
                      <a:pt x="69" y="46"/>
                    </a:cubicBezTo>
                    <a:cubicBezTo>
                      <a:pt x="75" y="36"/>
                      <a:pt x="74" y="28"/>
                      <a:pt x="67" y="21"/>
                    </a:cubicBezTo>
                    <a:cubicBezTo>
                      <a:pt x="56" y="12"/>
                      <a:pt x="45" y="6"/>
                      <a:pt x="31" y="14"/>
                    </a:cubicBezTo>
                    <a:cubicBezTo>
                      <a:pt x="31" y="14"/>
                      <a:pt x="30" y="14"/>
                      <a:pt x="30" y="13"/>
                    </a:cubicBezTo>
                    <a:cubicBezTo>
                      <a:pt x="35" y="7"/>
                      <a:pt x="42" y="6"/>
                      <a:pt x="5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7" name="Freeform 15"/>
              <p:cNvSpPr>
                <a:spLocks noEditPoints="1"/>
              </p:cNvSpPr>
              <p:nvPr/>
            </p:nvSpPr>
            <p:spPr bwMode="auto">
              <a:xfrm>
                <a:off x="3790" y="3316"/>
                <a:ext cx="164" cy="184"/>
              </a:xfrm>
              <a:custGeom>
                <a:avLst/>
                <a:gdLst>
                  <a:gd name="T0" fmla="*/ 0 w 69"/>
                  <a:gd name="T1" fmla="*/ 43 h 78"/>
                  <a:gd name="T2" fmla="*/ 1 w 69"/>
                  <a:gd name="T3" fmla="*/ 29 h 78"/>
                  <a:gd name="T4" fmla="*/ 4 w 69"/>
                  <a:gd name="T5" fmla="*/ 20 h 78"/>
                  <a:gd name="T6" fmla="*/ 18 w 69"/>
                  <a:gd name="T7" fmla="*/ 7 h 78"/>
                  <a:gd name="T8" fmla="*/ 31 w 69"/>
                  <a:gd name="T9" fmla="*/ 5 h 78"/>
                  <a:gd name="T10" fmla="*/ 34 w 69"/>
                  <a:gd name="T11" fmla="*/ 5 h 78"/>
                  <a:gd name="T12" fmla="*/ 65 w 69"/>
                  <a:gd name="T13" fmla="*/ 22 h 78"/>
                  <a:gd name="T14" fmla="*/ 67 w 69"/>
                  <a:gd name="T15" fmla="*/ 30 h 78"/>
                  <a:gd name="T16" fmla="*/ 62 w 69"/>
                  <a:gd name="T17" fmla="*/ 49 h 78"/>
                  <a:gd name="T18" fmla="*/ 36 w 69"/>
                  <a:gd name="T19" fmla="*/ 70 h 78"/>
                  <a:gd name="T20" fmla="*/ 0 w 69"/>
                  <a:gd name="T21" fmla="*/ 47 h 78"/>
                  <a:gd name="T22" fmla="*/ 0 w 69"/>
                  <a:gd name="T23" fmla="*/ 43 h 78"/>
                  <a:gd name="T24" fmla="*/ 0 w 69"/>
                  <a:gd name="T25" fmla="*/ 43 h 78"/>
                  <a:gd name="T26" fmla="*/ 28 w 69"/>
                  <a:gd name="T27" fmla="*/ 9 h 78"/>
                  <a:gd name="T28" fmla="*/ 27 w 69"/>
                  <a:gd name="T29" fmla="*/ 7 h 78"/>
                  <a:gd name="T30" fmla="*/ 22 w 69"/>
                  <a:gd name="T31" fmla="*/ 8 h 78"/>
                  <a:gd name="T32" fmla="*/ 14 w 69"/>
                  <a:gd name="T33" fmla="*/ 14 h 78"/>
                  <a:gd name="T34" fmla="*/ 4 w 69"/>
                  <a:gd name="T35" fmla="*/ 29 h 78"/>
                  <a:gd name="T36" fmla="*/ 3 w 69"/>
                  <a:gd name="T37" fmla="*/ 47 h 78"/>
                  <a:gd name="T38" fmla="*/ 35 w 69"/>
                  <a:gd name="T39" fmla="*/ 66 h 78"/>
                  <a:gd name="T40" fmla="*/ 57 w 69"/>
                  <a:gd name="T41" fmla="*/ 50 h 78"/>
                  <a:gd name="T42" fmla="*/ 64 w 69"/>
                  <a:gd name="T43" fmla="*/ 34 h 78"/>
                  <a:gd name="T44" fmla="*/ 61 w 69"/>
                  <a:gd name="T45" fmla="*/ 22 h 78"/>
                  <a:gd name="T46" fmla="*/ 39 w 69"/>
                  <a:gd name="T47" fmla="*/ 8 h 78"/>
                  <a:gd name="T48" fmla="*/ 24 w 69"/>
                  <a:gd name="T49" fmla="*/ 14 h 78"/>
                  <a:gd name="T50" fmla="*/ 21 w 69"/>
                  <a:gd name="T51" fmla="*/ 15 h 78"/>
                  <a:gd name="T52" fmla="*/ 20 w 69"/>
                  <a:gd name="T53" fmla="*/ 15 h 78"/>
                  <a:gd name="T54" fmla="*/ 28 w 69"/>
                  <a:gd name="T55" fmla="*/ 9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69" h="78">
                    <a:moveTo>
                      <a:pt x="0" y="43"/>
                    </a:moveTo>
                    <a:cubicBezTo>
                      <a:pt x="0" y="38"/>
                      <a:pt x="0" y="34"/>
                      <a:pt x="1" y="29"/>
                    </a:cubicBezTo>
                    <a:cubicBezTo>
                      <a:pt x="1" y="26"/>
                      <a:pt x="2" y="22"/>
                      <a:pt x="4" y="20"/>
                    </a:cubicBezTo>
                    <a:cubicBezTo>
                      <a:pt x="8" y="15"/>
                      <a:pt x="13" y="11"/>
                      <a:pt x="18" y="7"/>
                    </a:cubicBezTo>
                    <a:cubicBezTo>
                      <a:pt x="21" y="4"/>
                      <a:pt x="26" y="3"/>
                      <a:pt x="31" y="5"/>
                    </a:cubicBezTo>
                    <a:cubicBezTo>
                      <a:pt x="32" y="6"/>
                      <a:pt x="33" y="6"/>
                      <a:pt x="34" y="5"/>
                    </a:cubicBezTo>
                    <a:cubicBezTo>
                      <a:pt x="45" y="0"/>
                      <a:pt x="63" y="11"/>
                      <a:pt x="65" y="22"/>
                    </a:cubicBezTo>
                    <a:cubicBezTo>
                      <a:pt x="65" y="25"/>
                      <a:pt x="66" y="28"/>
                      <a:pt x="67" y="30"/>
                    </a:cubicBezTo>
                    <a:cubicBezTo>
                      <a:pt x="69" y="38"/>
                      <a:pt x="67" y="44"/>
                      <a:pt x="62" y="49"/>
                    </a:cubicBezTo>
                    <a:cubicBezTo>
                      <a:pt x="55" y="58"/>
                      <a:pt x="46" y="65"/>
                      <a:pt x="36" y="70"/>
                    </a:cubicBezTo>
                    <a:cubicBezTo>
                      <a:pt x="19" y="78"/>
                      <a:pt x="0" y="65"/>
                      <a:pt x="0" y="47"/>
                    </a:cubicBezTo>
                    <a:cubicBezTo>
                      <a:pt x="0" y="45"/>
                      <a:pt x="0" y="44"/>
                      <a:pt x="0" y="43"/>
                    </a:cubicBezTo>
                    <a:cubicBezTo>
                      <a:pt x="0" y="43"/>
                      <a:pt x="0" y="43"/>
                      <a:pt x="0" y="43"/>
                    </a:cubicBezTo>
                    <a:close/>
                    <a:moveTo>
                      <a:pt x="28" y="9"/>
                    </a:moveTo>
                    <a:cubicBezTo>
                      <a:pt x="27" y="8"/>
                      <a:pt x="27" y="8"/>
                      <a:pt x="27" y="7"/>
                    </a:cubicBezTo>
                    <a:cubicBezTo>
                      <a:pt x="26" y="8"/>
                      <a:pt x="24" y="7"/>
                      <a:pt x="22" y="8"/>
                    </a:cubicBezTo>
                    <a:cubicBezTo>
                      <a:pt x="20" y="10"/>
                      <a:pt x="17" y="11"/>
                      <a:pt x="14" y="14"/>
                    </a:cubicBezTo>
                    <a:cubicBezTo>
                      <a:pt x="10" y="18"/>
                      <a:pt x="5" y="22"/>
                      <a:pt x="4" y="29"/>
                    </a:cubicBezTo>
                    <a:cubicBezTo>
                      <a:pt x="4" y="35"/>
                      <a:pt x="3" y="41"/>
                      <a:pt x="3" y="47"/>
                    </a:cubicBezTo>
                    <a:cubicBezTo>
                      <a:pt x="4" y="63"/>
                      <a:pt x="21" y="73"/>
                      <a:pt x="35" y="66"/>
                    </a:cubicBezTo>
                    <a:cubicBezTo>
                      <a:pt x="44" y="62"/>
                      <a:pt x="51" y="56"/>
                      <a:pt x="57" y="50"/>
                    </a:cubicBezTo>
                    <a:cubicBezTo>
                      <a:pt x="62" y="46"/>
                      <a:pt x="65" y="40"/>
                      <a:pt x="64" y="34"/>
                    </a:cubicBezTo>
                    <a:cubicBezTo>
                      <a:pt x="63" y="30"/>
                      <a:pt x="62" y="26"/>
                      <a:pt x="61" y="22"/>
                    </a:cubicBezTo>
                    <a:cubicBezTo>
                      <a:pt x="59" y="14"/>
                      <a:pt x="48" y="5"/>
                      <a:pt x="39" y="8"/>
                    </a:cubicBezTo>
                    <a:cubicBezTo>
                      <a:pt x="34" y="9"/>
                      <a:pt x="28" y="11"/>
                      <a:pt x="24" y="14"/>
                    </a:cubicBezTo>
                    <a:cubicBezTo>
                      <a:pt x="23" y="15"/>
                      <a:pt x="22" y="15"/>
                      <a:pt x="21" y="15"/>
                    </a:cubicBezTo>
                    <a:cubicBezTo>
                      <a:pt x="21" y="15"/>
                      <a:pt x="20" y="15"/>
                      <a:pt x="20" y="15"/>
                    </a:cubicBezTo>
                    <a:cubicBezTo>
                      <a:pt x="23" y="13"/>
                      <a:pt x="25" y="11"/>
                      <a:pt x="28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8" name="Freeform 16"/>
              <p:cNvSpPr>
                <a:spLocks/>
              </p:cNvSpPr>
              <p:nvPr/>
            </p:nvSpPr>
            <p:spPr bwMode="auto">
              <a:xfrm>
                <a:off x="3490" y="3320"/>
                <a:ext cx="10" cy="3"/>
              </a:xfrm>
              <a:custGeom>
                <a:avLst/>
                <a:gdLst>
                  <a:gd name="T0" fmla="*/ 4 w 4"/>
                  <a:gd name="T1" fmla="*/ 1 h 1"/>
                  <a:gd name="T2" fmla="*/ 0 w 4"/>
                  <a:gd name="T3" fmla="*/ 1 h 1"/>
                  <a:gd name="T4" fmla="*/ 0 w 4"/>
                  <a:gd name="T5" fmla="*/ 0 h 1"/>
                  <a:gd name="T6" fmla="*/ 4 w 4"/>
                  <a:gd name="T7" fmla="*/ 0 h 1"/>
                  <a:gd name="T8" fmla="*/ 4 w 4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1">
                    <a:moveTo>
                      <a:pt x="4" y="1"/>
                    </a:moveTo>
                    <a:cubicBezTo>
                      <a:pt x="3" y="1"/>
                      <a:pt x="2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2" y="0"/>
                      <a:pt x="3" y="0"/>
                      <a:pt x="4" y="0"/>
                    </a:cubicBezTo>
                    <a:cubicBezTo>
                      <a:pt x="4" y="0"/>
                      <a:pt x="4" y="1"/>
                      <a:pt x="4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9" name="Freeform 17"/>
              <p:cNvSpPr>
                <a:spLocks noEditPoints="1"/>
              </p:cNvSpPr>
              <p:nvPr/>
            </p:nvSpPr>
            <p:spPr bwMode="auto">
              <a:xfrm>
                <a:off x="6363" y="1497"/>
                <a:ext cx="1146" cy="1058"/>
              </a:xfrm>
              <a:custGeom>
                <a:avLst/>
                <a:gdLst>
                  <a:gd name="T0" fmla="*/ 416 w 485"/>
                  <a:gd name="T1" fmla="*/ 82 h 447"/>
                  <a:gd name="T2" fmla="*/ 484 w 485"/>
                  <a:gd name="T3" fmla="*/ 294 h 447"/>
                  <a:gd name="T4" fmla="*/ 391 w 485"/>
                  <a:gd name="T5" fmla="*/ 409 h 447"/>
                  <a:gd name="T6" fmla="*/ 294 w 485"/>
                  <a:gd name="T7" fmla="*/ 444 h 447"/>
                  <a:gd name="T8" fmla="*/ 120 w 485"/>
                  <a:gd name="T9" fmla="*/ 412 h 447"/>
                  <a:gd name="T10" fmla="*/ 42 w 485"/>
                  <a:gd name="T11" fmla="*/ 118 h 447"/>
                  <a:gd name="T12" fmla="*/ 168 w 485"/>
                  <a:gd name="T13" fmla="*/ 27 h 447"/>
                  <a:gd name="T14" fmla="*/ 75 w 485"/>
                  <a:gd name="T15" fmla="*/ 97 h 447"/>
                  <a:gd name="T16" fmla="*/ 108 w 485"/>
                  <a:gd name="T17" fmla="*/ 58 h 447"/>
                  <a:gd name="T18" fmla="*/ 88 w 485"/>
                  <a:gd name="T19" fmla="*/ 103 h 447"/>
                  <a:gd name="T20" fmla="*/ 25 w 485"/>
                  <a:gd name="T21" fmla="*/ 229 h 447"/>
                  <a:gd name="T22" fmla="*/ 89 w 485"/>
                  <a:gd name="T23" fmla="*/ 295 h 447"/>
                  <a:gd name="T24" fmla="*/ 85 w 485"/>
                  <a:gd name="T25" fmla="*/ 373 h 447"/>
                  <a:gd name="T26" fmla="*/ 56 w 485"/>
                  <a:gd name="T27" fmla="*/ 276 h 447"/>
                  <a:gd name="T28" fmla="*/ 6 w 485"/>
                  <a:gd name="T29" fmla="*/ 224 h 447"/>
                  <a:gd name="T30" fmla="*/ 193 w 485"/>
                  <a:gd name="T31" fmla="*/ 436 h 447"/>
                  <a:gd name="T32" fmla="*/ 391 w 485"/>
                  <a:gd name="T33" fmla="*/ 402 h 447"/>
                  <a:gd name="T34" fmla="*/ 431 w 485"/>
                  <a:gd name="T35" fmla="*/ 351 h 447"/>
                  <a:gd name="T36" fmla="*/ 464 w 485"/>
                  <a:gd name="T37" fmla="*/ 220 h 447"/>
                  <a:gd name="T38" fmla="*/ 388 w 485"/>
                  <a:gd name="T39" fmla="*/ 196 h 447"/>
                  <a:gd name="T40" fmla="*/ 333 w 485"/>
                  <a:gd name="T41" fmla="*/ 206 h 447"/>
                  <a:gd name="T42" fmla="*/ 347 w 485"/>
                  <a:gd name="T43" fmla="*/ 223 h 447"/>
                  <a:gd name="T44" fmla="*/ 347 w 485"/>
                  <a:gd name="T45" fmla="*/ 308 h 447"/>
                  <a:gd name="T46" fmla="*/ 287 w 485"/>
                  <a:gd name="T47" fmla="*/ 362 h 447"/>
                  <a:gd name="T48" fmla="*/ 236 w 485"/>
                  <a:gd name="T49" fmla="*/ 277 h 447"/>
                  <a:gd name="T50" fmla="*/ 165 w 485"/>
                  <a:gd name="T51" fmla="*/ 226 h 447"/>
                  <a:gd name="T52" fmla="*/ 223 w 485"/>
                  <a:gd name="T53" fmla="*/ 178 h 447"/>
                  <a:gd name="T54" fmla="*/ 283 w 485"/>
                  <a:gd name="T55" fmla="*/ 184 h 447"/>
                  <a:gd name="T56" fmla="*/ 254 w 485"/>
                  <a:gd name="T57" fmla="*/ 179 h 447"/>
                  <a:gd name="T58" fmla="*/ 222 w 485"/>
                  <a:gd name="T59" fmla="*/ 167 h 447"/>
                  <a:gd name="T60" fmla="*/ 199 w 485"/>
                  <a:gd name="T61" fmla="*/ 128 h 447"/>
                  <a:gd name="T62" fmla="*/ 200 w 485"/>
                  <a:gd name="T63" fmla="*/ 161 h 447"/>
                  <a:gd name="T64" fmla="*/ 241 w 485"/>
                  <a:gd name="T65" fmla="*/ 147 h 447"/>
                  <a:gd name="T66" fmla="*/ 280 w 485"/>
                  <a:gd name="T67" fmla="*/ 159 h 447"/>
                  <a:gd name="T68" fmla="*/ 244 w 485"/>
                  <a:gd name="T69" fmla="*/ 194 h 447"/>
                  <a:gd name="T70" fmla="*/ 168 w 485"/>
                  <a:gd name="T71" fmla="*/ 220 h 447"/>
                  <a:gd name="T72" fmla="*/ 257 w 485"/>
                  <a:gd name="T73" fmla="*/ 306 h 447"/>
                  <a:gd name="T74" fmla="*/ 294 w 485"/>
                  <a:gd name="T75" fmla="*/ 352 h 447"/>
                  <a:gd name="T76" fmla="*/ 327 w 485"/>
                  <a:gd name="T77" fmla="*/ 278 h 447"/>
                  <a:gd name="T78" fmla="*/ 314 w 485"/>
                  <a:gd name="T79" fmla="*/ 199 h 447"/>
                  <a:gd name="T80" fmla="*/ 322 w 485"/>
                  <a:gd name="T81" fmla="*/ 191 h 447"/>
                  <a:gd name="T82" fmla="*/ 379 w 485"/>
                  <a:gd name="T83" fmla="*/ 200 h 447"/>
                  <a:gd name="T84" fmla="*/ 433 w 485"/>
                  <a:gd name="T85" fmla="*/ 218 h 447"/>
                  <a:gd name="T86" fmla="*/ 476 w 485"/>
                  <a:gd name="T87" fmla="*/ 229 h 447"/>
                  <a:gd name="T88" fmla="*/ 414 w 485"/>
                  <a:gd name="T89" fmla="*/ 90 h 447"/>
                  <a:gd name="T90" fmla="*/ 361 w 485"/>
                  <a:gd name="T91" fmla="*/ 82 h 447"/>
                  <a:gd name="T92" fmla="*/ 304 w 485"/>
                  <a:gd name="T93" fmla="*/ 58 h 447"/>
                  <a:gd name="T94" fmla="*/ 271 w 485"/>
                  <a:gd name="T95" fmla="*/ 89 h 447"/>
                  <a:gd name="T96" fmla="*/ 339 w 485"/>
                  <a:gd name="T97" fmla="*/ 94 h 447"/>
                  <a:gd name="T98" fmla="*/ 286 w 485"/>
                  <a:gd name="T99" fmla="*/ 123 h 447"/>
                  <a:gd name="T100" fmla="*/ 207 w 485"/>
                  <a:gd name="T101" fmla="*/ 124 h 447"/>
                  <a:gd name="T102" fmla="*/ 215 w 485"/>
                  <a:gd name="T103" fmla="*/ 115 h 447"/>
                  <a:gd name="T104" fmla="*/ 308 w 485"/>
                  <a:gd name="T105" fmla="*/ 118 h 447"/>
                  <a:gd name="T106" fmla="*/ 290 w 485"/>
                  <a:gd name="T107" fmla="*/ 87 h 447"/>
                  <a:gd name="T108" fmla="*/ 268 w 485"/>
                  <a:gd name="T109" fmla="*/ 55 h 447"/>
                  <a:gd name="T110" fmla="*/ 366 w 485"/>
                  <a:gd name="T111" fmla="*/ 82 h 447"/>
                  <a:gd name="T112" fmla="*/ 414 w 485"/>
                  <a:gd name="T113" fmla="*/ 85 h 447"/>
                  <a:gd name="T114" fmla="*/ 120 w 485"/>
                  <a:gd name="T115" fmla="*/ 27 h 447"/>
                  <a:gd name="T116" fmla="*/ 425 w 485"/>
                  <a:gd name="T117" fmla="*/ 369 h 4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485" h="447">
                    <a:moveTo>
                      <a:pt x="120" y="27"/>
                    </a:moveTo>
                    <a:cubicBezTo>
                      <a:pt x="122" y="26"/>
                      <a:pt x="123" y="24"/>
                      <a:pt x="124" y="23"/>
                    </a:cubicBezTo>
                    <a:cubicBezTo>
                      <a:pt x="151" y="13"/>
                      <a:pt x="178" y="5"/>
                      <a:pt x="207" y="3"/>
                    </a:cubicBezTo>
                    <a:cubicBezTo>
                      <a:pt x="246" y="0"/>
                      <a:pt x="284" y="4"/>
                      <a:pt x="321" y="17"/>
                    </a:cubicBezTo>
                    <a:cubicBezTo>
                      <a:pt x="348" y="27"/>
                      <a:pt x="373" y="42"/>
                      <a:pt x="395" y="62"/>
                    </a:cubicBezTo>
                    <a:cubicBezTo>
                      <a:pt x="402" y="68"/>
                      <a:pt x="409" y="75"/>
                      <a:pt x="416" y="82"/>
                    </a:cubicBezTo>
                    <a:cubicBezTo>
                      <a:pt x="419" y="85"/>
                      <a:pt x="422" y="87"/>
                      <a:pt x="426" y="88"/>
                    </a:cubicBezTo>
                    <a:cubicBezTo>
                      <a:pt x="427" y="88"/>
                      <a:pt x="428" y="88"/>
                      <a:pt x="430" y="89"/>
                    </a:cubicBezTo>
                    <a:cubicBezTo>
                      <a:pt x="427" y="90"/>
                      <a:pt x="426" y="90"/>
                      <a:pt x="424" y="91"/>
                    </a:cubicBezTo>
                    <a:cubicBezTo>
                      <a:pt x="448" y="119"/>
                      <a:pt x="464" y="151"/>
                      <a:pt x="473" y="186"/>
                    </a:cubicBezTo>
                    <a:cubicBezTo>
                      <a:pt x="482" y="222"/>
                      <a:pt x="483" y="257"/>
                      <a:pt x="476" y="294"/>
                    </a:cubicBezTo>
                    <a:cubicBezTo>
                      <a:pt x="479" y="294"/>
                      <a:pt x="482" y="294"/>
                      <a:pt x="484" y="294"/>
                    </a:cubicBezTo>
                    <a:cubicBezTo>
                      <a:pt x="485" y="298"/>
                      <a:pt x="482" y="298"/>
                      <a:pt x="481" y="300"/>
                    </a:cubicBezTo>
                    <a:cubicBezTo>
                      <a:pt x="480" y="299"/>
                      <a:pt x="478" y="298"/>
                      <a:pt x="477" y="298"/>
                    </a:cubicBezTo>
                    <a:cubicBezTo>
                      <a:pt x="476" y="299"/>
                      <a:pt x="475" y="301"/>
                      <a:pt x="475" y="302"/>
                    </a:cubicBezTo>
                    <a:cubicBezTo>
                      <a:pt x="469" y="324"/>
                      <a:pt x="461" y="344"/>
                      <a:pt x="448" y="362"/>
                    </a:cubicBezTo>
                    <a:cubicBezTo>
                      <a:pt x="438" y="376"/>
                      <a:pt x="426" y="387"/>
                      <a:pt x="411" y="396"/>
                    </a:cubicBezTo>
                    <a:cubicBezTo>
                      <a:pt x="405" y="400"/>
                      <a:pt x="398" y="405"/>
                      <a:pt x="391" y="409"/>
                    </a:cubicBezTo>
                    <a:cubicBezTo>
                      <a:pt x="391" y="411"/>
                      <a:pt x="392" y="413"/>
                      <a:pt x="392" y="415"/>
                    </a:cubicBezTo>
                    <a:cubicBezTo>
                      <a:pt x="391" y="415"/>
                      <a:pt x="391" y="415"/>
                      <a:pt x="391" y="416"/>
                    </a:cubicBezTo>
                    <a:cubicBezTo>
                      <a:pt x="390" y="414"/>
                      <a:pt x="389" y="412"/>
                      <a:pt x="388" y="411"/>
                    </a:cubicBezTo>
                    <a:cubicBezTo>
                      <a:pt x="379" y="415"/>
                      <a:pt x="370" y="419"/>
                      <a:pt x="362" y="423"/>
                    </a:cubicBezTo>
                    <a:cubicBezTo>
                      <a:pt x="350" y="429"/>
                      <a:pt x="339" y="432"/>
                      <a:pt x="327" y="436"/>
                    </a:cubicBezTo>
                    <a:cubicBezTo>
                      <a:pt x="316" y="439"/>
                      <a:pt x="305" y="442"/>
                      <a:pt x="294" y="444"/>
                    </a:cubicBezTo>
                    <a:cubicBezTo>
                      <a:pt x="284" y="445"/>
                      <a:pt x="275" y="447"/>
                      <a:pt x="265" y="446"/>
                    </a:cubicBezTo>
                    <a:cubicBezTo>
                      <a:pt x="259" y="445"/>
                      <a:pt x="252" y="447"/>
                      <a:pt x="245" y="447"/>
                    </a:cubicBezTo>
                    <a:cubicBezTo>
                      <a:pt x="237" y="447"/>
                      <a:pt x="230" y="446"/>
                      <a:pt x="222" y="445"/>
                    </a:cubicBezTo>
                    <a:cubicBezTo>
                      <a:pt x="215" y="443"/>
                      <a:pt x="206" y="443"/>
                      <a:pt x="199" y="441"/>
                    </a:cubicBezTo>
                    <a:cubicBezTo>
                      <a:pt x="187" y="437"/>
                      <a:pt x="175" y="435"/>
                      <a:pt x="163" y="431"/>
                    </a:cubicBezTo>
                    <a:cubicBezTo>
                      <a:pt x="148" y="426"/>
                      <a:pt x="134" y="420"/>
                      <a:pt x="120" y="412"/>
                    </a:cubicBezTo>
                    <a:cubicBezTo>
                      <a:pt x="106" y="404"/>
                      <a:pt x="93" y="396"/>
                      <a:pt x="81" y="386"/>
                    </a:cubicBezTo>
                    <a:cubicBezTo>
                      <a:pt x="62" y="371"/>
                      <a:pt x="45" y="354"/>
                      <a:pt x="32" y="333"/>
                    </a:cubicBezTo>
                    <a:cubicBezTo>
                      <a:pt x="21" y="316"/>
                      <a:pt x="11" y="297"/>
                      <a:pt x="5" y="278"/>
                    </a:cubicBezTo>
                    <a:cubicBezTo>
                      <a:pt x="1" y="264"/>
                      <a:pt x="0" y="250"/>
                      <a:pt x="1" y="236"/>
                    </a:cubicBezTo>
                    <a:cubicBezTo>
                      <a:pt x="3" y="210"/>
                      <a:pt x="9" y="186"/>
                      <a:pt x="20" y="163"/>
                    </a:cubicBezTo>
                    <a:cubicBezTo>
                      <a:pt x="26" y="147"/>
                      <a:pt x="34" y="133"/>
                      <a:pt x="42" y="118"/>
                    </a:cubicBezTo>
                    <a:cubicBezTo>
                      <a:pt x="55" y="96"/>
                      <a:pt x="72" y="79"/>
                      <a:pt x="92" y="64"/>
                    </a:cubicBezTo>
                    <a:cubicBezTo>
                      <a:pt x="106" y="53"/>
                      <a:pt x="120" y="43"/>
                      <a:pt x="135" y="33"/>
                    </a:cubicBezTo>
                    <a:cubicBezTo>
                      <a:pt x="139" y="30"/>
                      <a:pt x="145" y="28"/>
                      <a:pt x="150" y="25"/>
                    </a:cubicBezTo>
                    <a:cubicBezTo>
                      <a:pt x="157" y="21"/>
                      <a:pt x="164" y="21"/>
                      <a:pt x="171" y="25"/>
                    </a:cubicBezTo>
                    <a:cubicBezTo>
                      <a:pt x="174" y="27"/>
                      <a:pt x="176" y="28"/>
                      <a:pt x="178" y="31"/>
                    </a:cubicBezTo>
                    <a:cubicBezTo>
                      <a:pt x="175" y="30"/>
                      <a:pt x="171" y="29"/>
                      <a:pt x="168" y="27"/>
                    </a:cubicBezTo>
                    <a:cubicBezTo>
                      <a:pt x="162" y="25"/>
                      <a:pt x="156" y="26"/>
                      <a:pt x="150" y="29"/>
                    </a:cubicBezTo>
                    <a:cubicBezTo>
                      <a:pt x="142" y="33"/>
                      <a:pt x="133" y="38"/>
                      <a:pt x="125" y="43"/>
                    </a:cubicBezTo>
                    <a:cubicBezTo>
                      <a:pt x="105" y="57"/>
                      <a:pt x="85" y="72"/>
                      <a:pt x="67" y="90"/>
                    </a:cubicBezTo>
                    <a:cubicBezTo>
                      <a:pt x="64" y="94"/>
                      <a:pt x="60" y="98"/>
                      <a:pt x="57" y="104"/>
                    </a:cubicBezTo>
                    <a:cubicBezTo>
                      <a:pt x="58" y="103"/>
                      <a:pt x="60" y="103"/>
                      <a:pt x="61" y="102"/>
                    </a:cubicBezTo>
                    <a:cubicBezTo>
                      <a:pt x="65" y="101"/>
                      <a:pt x="70" y="99"/>
                      <a:pt x="75" y="97"/>
                    </a:cubicBezTo>
                    <a:cubicBezTo>
                      <a:pt x="80" y="95"/>
                      <a:pt x="84" y="95"/>
                      <a:pt x="89" y="99"/>
                    </a:cubicBezTo>
                    <a:cubicBezTo>
                      <a:pt x="95" y="104"/>
                      <a:pt x="102" y="104"/>
                      <a:pt x="110" y="102"/>
                    </a:cubicBezTo>
                    <a:cubicBezTo>
                      <a:pt x="123" y="98"/>
                      <a:pt x="135" y="89"/>
                      <a:pt x="146" y="81"/>
                    </a:cubicBezTo>
                    <a:cubicBezTo>
                      <a:pt x="152" y="77"/>
                      <a:pt x="151" y="66"/>
                      <a:pt x="145" y="62"/>
                    </a:cubicBezTo>
                    <a:cubicBezTo>
                      <a:pt x="141" y="60"/>
                      <a:pt x="136" y="58"/>
                      <a:pt x="131" y="58"/>
                    </a:cubicBezTo>
                    <a:cubicBezTo>
                      <a:pt x="124" y="59"/>
                      <a:pt x="116" y="59"/>
                      <a:pt x="108" y="58"/>
                    </a:cubicBezTo>
                    <a:cubicBezTo>
                      <a:pt x="111" y="58"/>
                      <a:pt x="114" y="56"/>
                      <a:pt x="116" y="56"/>
                    </a:cubicBezTo>
                    <a:cubicBezTo>
                      <a:pt x="124" y="56"/>
                      <a:pt x="132" y="56"/>
                      <a:pt x="140" y="57"/>
                    </a:cubicBezTo>
                    <a:cubicBezTo>
                      <a:pt x="149" y="58"/>
                      <a:pt x="154" y="65"/>
                      <a:pt x="154" y="73"/>
                    </a:cubicBezTo>
                    <a:cubicBezTo>
                      <a:pt x="154" y="77"/>
                      <a:pt x="153" y="80"/>
                      <a:pt x="150" y="82"/>
                    </a:cubicBezTo>
                    <a:cubicBezTo>
                      <a:pt x="137" y="92"/>
                      <a:pt x="124" y="101"/>
                      <a:pt x="109" y="106"/>
                    </a:cubicBezTo>
                    <a:cubicBezTo>
                      <a:pt x="102" y="109"/>
                      <a:pt x="94" y="108"/>
                      <a:pt x="88" y="103"/>
                    </a:cubicBezTo>
                    <a:cubicBezTo>
                      <a:pt x="83" y="98"/>
                      <a:pt x="78" y="99"/>
                      <a:pt x="72" y="101"/>
                    </a:cubicBezTo>
                    <a:cubicBezTo>
                      <a:pt x="63" y="105"/>
                      <a:pt x="54" y="108"/>
                      <a:pt x="48" y="116"/>
                    </a:cubicBezTo>
                    <a:cubicBezTo>
                      <a:pt x="46" y="118"/>
                      <a:pt x="44" y="120"/>
                      <a:pt x="43" y="122"/>
                    </a:cubicBezTo>
                    <a:cubicBezTo>
                      <a:pt x="27" y="151"/>
                      <a:pt x="13" y="181"/>
                      <a:pt x="7" y="214"/>
                    </a:cubicBezTo>
                    <a:cubicBezTo>
                      <a:pt x="6" y="219"/>
                      <a:pt x="7" y="221"/>
                      <a:pt x="11" y="224"/>
                    </a:cubicBezTo>
                    <a:cubicBezTo>
                      <a:pt x="15" y="227"/>
                      <a:pt x="20" y="229"/>
                      <a:pt x="25" y="229"/>
                    </a:cubicBezTo>
                    <a:cubicBezTo>
                      <a:pt x="34" y="230"/>
                      <a:pt x="40" y="235"/>
                      <a:pt x="47" y="239"/>
                    </a:cubicBezTo>
                    <a:cubicBezTo>
                      <a:pt x="52" y="242"/>
                      <a:pt x="54" y="247"/>
                      <a:pt x="54" y="252"/>
                    </a:cubicBezTo>
                    <a:cubicBezTo>
                      <a:pt x="54" y="259"/>
                      <a:pt x="56" y="264"/>
                      <a:pt x="58" y="270"/>
                    </a:cubicBezTo>
                    <a:cubicBezTo>
                      <a:pt x="59" y="272"/>
                      <a:pt x="59" y="273"/>
                      <a:pt x="59" y="275"/>
                    </a:cubicBezTo>
                    <a:cubicBezTo>
                      <a:pt x="61" y="283"/>
                      <a:pt x="64" y="286"/>
                      <a:pt x="72" y="286"/>
                    </a:cubicBezTo>
                    <a:cubicBezTo>
                      <a:pt x="79" y="287"/>
                      <a:pt x="85" y="289"/>
                      <a:pt x="89" y="295"/>
                    </a:cubicBezTo>
                    <a:cubicBezTo>
                      <a:pt x="91" y="298"/>
                      <a:pt x="93" y="301"/>
                      <a:pt x="94" y="305"/>
                    </a:cubicBezTo>
                    <a:cubicBezTo>
                      <a:pt x="95" y="314"/>
                      <a:pt x="95" y="323"/>
                      <a:pt x="90" y="332"/>
                    </a:cubicBezTo>
                    <a:cubicBezTo>
                      <a:pt x="88" y="336"/>
                      <a:pt x="86" y="341"/>
                      <a:pt x="84" y="346"/>
                    </a:cubicBezTo>
                    <a:cubicBezTo>
                      <a:pt x="81" y="354"/>
                      <a:pt x="83" y="362"/>
                      <a:pt x="86" y="370"/>
                    </a:cubicBezTo>
                    <a:cubicBezTo>
                      <a:pt x="86" y="371"/>
                      <a:pt x="86" y="372"/>
                      <a:pt x="86" y="372"/>
                    </a:cubicBezTo>
                    <a:cubicBezTo>
                      <a:pt x="86" y="372"/>
                      <a:pt x="86" y="373"/>
                      <a:pt x="85" y="373"/>
                    </a:cubicBezTo>
                    <a:cubicBezTo>
                      <a:pt x="80" y="363"/>
                      <a:pt x="78" y="354"/>
                      <a:pt x="82" y="343"/>
                    </a:cubicBezTo>
                    <a:cubicBezTo>
                      <a:pt x="84" y="337"/>
                      <a:pt x="86" y="331"/>
                      <a:pt x="89" y="326"/>
                    </a:cubicBezTo>
                    <a:cubicBezTo>
                      <a:pt x="92" y="319"/>
                      <a:pt x="92" y="311"/>
                      <a:pt x="91" y="304"/>
                    </a:cubicBezTo>
                    <a:cubicBezTo>
                      <a:pt x="90" y="296"/>
                      <a:pt x="86" y="293"/>
                      <a:pt x="76" y="290"/>
                    </a:cubicBezTo>
                    <a:cubicBezTo>
                      <a:pt x="74" y="289"/>
                      <a:pt x="72" y="289"/>
                      <a:pt x="69" y="289"/>
                    </a:cubicBezTo>
                    <a:cubicBezTo>
                      <a:pt x="63" y="287"/>
                      <a:pt x="58" y="283"/>
                      <a:pt x="56" y="276"/>
                    </a:cubicBezTo>
                    <a:cubicBezTo>
                      <a:pt x="56" y="271"/>
                      <a:pt x="53" y="267"/>
                      <a:pt x="52" y="262"/>
                    </a:cubicBezTo>
                    <a:cubicBezTo>
                      <a:pt x="52" y="259"/>
                      <a:pt x="51" y="256"/>
                      <a:pt x="51" y="253"/>
                    </a:cubicBezTo>
                    <a:cubicBezTo>
                      <a:pt x="51" y="250"/>
                      <a:pt x="50" y="248"/>
                      <a:pt x="48" y="245"/>
                    </a:cubicBezTo>
                    <a:cubicBezTo>
                      <a:pt x="43" y="240"/>
                      <a:pt x="37" y="237"/>
                      <a:pt x="30" y="235"/>
                    </a:cubicBezTo>
                    <a:cubicBezTo>
                      <a:pt x="30" y="235"/>
                      <a:pt x="30" y="234"/>
                      <a:pt x="29" y="234"/>
                    </a:cubicBezTo>
                    <a:cubicBezTo>
                      <a:pt x="21" y="233"/>
                      <a:pt x="12" y="232"/>
                      <a:pt x="6" y="224"/>
                    </a:cubicBezTo>
                    <a:cubicBezTo>
                      <a:pt x="5" y="226"/>
                      <a:pt x="5" y="226"/>
                      <a:pt x="5" y="227"/>
                    </a:cubicBezTo>
                    <a:cubicBezTo>
                      <a:pt x="2" y="251"/>
                      <a:pt x="5" y="274"/>
                      <a:pt x="16" y="297"/>
                    </a:cubicBezTo>
                    <a:cubicBezTo>
                      <a:pt x="25" y="314"/>
                      <a:pt x="33" y="331"/>
                      <a:pt x="45" y="346"/>
                    </a:cubicBezTo>
                    <a:cubicBezTo>
                      <a:pt x="59" y="363"/>
                      <a:pt x="76" y="378"/>
                      <a:pt x="93" y="391"/>
                    </a:cubicBezTo>
                    <a:cubicBezTo>
                      <a:pt x="105" y="399"/>
                      <a:pt x="117" y="407"/>
                      <a:pt x="129" y="413"/>
                    </a:cubicBezTo>
                    <a:cubicBezTo>
                      <a:pt x="149" y="423"/>
                      <a:pt x="171" y="431"/>
                      <a:pt x="193" y="436"/>
                    </a:cubicBezTo>
                    <a:cubicBezTo>
                      <a:pt x="200" y="437"/>
                      <a:pt x="207" y="438"/>
                      <a:pt x="214" y="439"/>
                    </a:cubicBezTo>
                    <a:cubicBezTo>
                      <a:pt x="222" y="440"/>
                      <a:pt x="231" y="442"/>
                      <a:pt x="240" y="443"/>
                    </a:cubicBezTo>
                    <a:cubicBezTo>
                      <a:pt x="262" y="444"/>
                      <a:pt x="284" y="443"/>
                      <a:pt x="305" y="438"/>
                    </a:cubicBezTo>
                    <a:cubicBezTo>
                      <a:pt x="323" y="434"/>
                      <a:pt x="340" y="429"/>
                      <a:pt x="356" y="422"/>
                    </a:cubicBezTo>
                    <a:cubicBezTo>
                      <a:pt x="366" y="417"/>
                      <a:pt x="376" y="412"/>
                      <a:pt x="386" y="407"/>
                    </a:cubicBezTo>
                    <a:cubicBezTo>
                      <a:pt x="388" y="406"/>
                      <a:pt x="390" y="404"/>
                      <a:pt x="391" y="402"/>
                    </a:cubicBezTo>
                    <a:cubicBezTo>
                      <a:pt x="393" y="400"/>
                      <a:pt x="394" y="397"/>
                      <a:pt x="395" y="394"/>
                    </a:cubicBezTo>
                    <a:cubicBezTo>
                      <a:pt x="398" y="390"/>
                      <a:pt x="401" y="388"/>
                      <a:pt x="406" y="388"/>
                    </a:cubicBezTo>
                    <a:cubicBezTo>
                      <a:pt x="409" y="389"/>
                      <a:pt x="411" y="387"/>
                      <a:pt x="413" y="385"/>
                    </a:cubicBezTo>
                    <a:cubicBezTo>
                      <a:pt x="414" y="383"/>
                      <a:pt x="415" y="381"/>
                      <a:pt x="416" y="379"/>
                    </a:cubicBezTo>
                    <a:cubicBezTo>
                      <a:pt x="421" y="371"/>
                      <a:pt x="425" y="362"/>
                      <a:pt x="429" y="354"/>
                    </a:cubicBezTo>
                    <a:cubicBezTo>
                      <a:pt x="430" y="353"/>
                      <a:pt x="430" y="352"/>
                      <a:pt x="431" y="351"/>
                    </a:cubicBezTo>
                    <a:cubicBezTo>
                      <a:pt x="439" y="344"/>
                      <a:pt x="442" y="334"/>
                      <a:pt x="447" y="324"/>
                    </a:cubicBezTo>
                    <a:cubicBezTo>
                      <a:pt x="452" y="314"/>
                      <a:pt x="459" y="304"/>
                      <a:pt x="470" y="298"/>
                    </a:cubicBezTo>
                    <a:cubicBezTo>
                      <a:pt x="473" y="297"/>
                      <a:pt x="473" y="294"/>
                      <a:pt x="473" y="291"/>
                    </a:cubicBezTo>
                    <a:cubicBezTo>
                      <a:pt x="477" y="274"/>
                      <a:pt x="478" y="257"/>
                      <a:pt x="478" y="240"/>
                    </a:cubicBezTo>
                    <a:cubicBezTo>
                      <a:pt x="477" y="234"/>
                      <a:pt x="476" y="230"/>
                      <a:pt x="471" y="226"/>
                    </a:cubicBezTo>
                    <a:cubicBezTo>
                      <a:pt x="469" y="224"/>
                      <a:pt x="467" y="222"/>
                      <a:pt x="464" y="220"/>
                    </a:cubicBezTo>
                    <a:cubicBezTo>
                      <a:pt x="463" y="218"/>
                      <a:pt x="461" y="216"/>
                      <a:pt x="460" y="214"/>
                    </a:cubicBezTo>
                    <a:cubicBezTo>
                      <a:pt x="458" y="210"/>
                      <a:pt x="457" y="209"/>
                      <a:pt x="452" y="212"/>
                    </a:cubicBezTo>
                    <a:cubicBezTo>
                      <a:pt x="450" y="213"/>
                      <a:pt x="448" y="216"/>
                      <a:pt x="446" y="218"/>
                    </a:cubicBezTo>
                    <a:cubicBezTo>
                      <a:pt x="435" y="226"/>
                      <a:pt x="420" y="221"/>
                      <a:pt x="417" y="208"/>
                    </a:cubicBezTo>
                    <a:cubicBezTo>
                      <a:pt x="415" y="199"/>
                      <a:pt x="408" y="194"/>
                      <a:pt x="400" y="191"/>
                    </a:cubicBezTo>
                    <a:cubicBezTo>
                      <a:pt x="396" y="189"/>
                      <a:pt x="391" y="192"/>
                      <a:pt x="388" y="196"/>
                    </a:cubicBezTo>
                    <a:cubicBezTo>
                      <a:pt x="385" y="200"/>
                      <a:pt x="382" y="204"/>
                      <a:pt x="377" y="206"/>
                    </a:cubicBezTo>
                    <a:cubicBezTo>
                      <a:pt x="375" y="207"/>
                      <a:pt x="374" y="209"/>
                      <a:pt x="372" y="211"/>
                    </a:cubicBezTo>
                    <a:cubicBezTo>
                      <a:pt x="368" y="215"/>
                      <a:pt x="367" y="216"/>
                      <a:pt x="361" y="214"/>
                    </a:cubicBezTo>
                    <a:cubicBezTo>
                      <a:pt x="359" y="213"/>
                      <a:pt x="357" y="212"/>
                      <a:pt x="355" y="211"/>
                    </a:cubicBezTo>
                    <a:cubicBezTo>
                      <a:pt x="351" y="208"/>
                      <a:pt x="347" y="207"/>
                      <a:pt x="343" y="208"/>
                    </a:cubicBezTo>
                    <a:cubicBezTo>
                      <a:pt x="339" y="210"/>
                      <a:pt x="336" y="208"/>
                      <a:pt x="333" y="206"/>
                    </a:cubicBezTo>
                    <a:cubicBezTo>
                      <a:pt x="329" y="202"/>
                      <a:pt x="324" y="199"/>
                      <a:pt x="319" y="195"/>
                    </a:cubicBezTo>
                    <a:cubicBezTo>
                      <a:pt x="315" y="190"/>
                      <a:pt x="313" y="184"/>
                      <a:pt x="313" y="178"/>
                    </a:cubicBezTo>
                    <a:cubicBezTo>
                      <a:pt x="312" y="176"/>
                      <a:pt x="313" y="173"/>
                      <a:pt x="313" y="171"/>
                    </a:cubicBezTo>
                    <a:cubicBezTo>
                      <a:pt x="307" y="174"/>
                      <a:pt x="304" y="181"/>
                      <a:pt x="308" y="185"/>
                    </a:cubicBezTo>
                    <a:cubicBezTo>
                      <a:pt x="316" y="196"/>
                      <a:pt x="322" y="209"/>
                      <a:pt x="334" y="216"/>
                    </a:cubicBezTo>
                    <a:cubicBezTo>
                      <a:pt x="338" y="219"/>
                      <a:pt x="342" y="221"/>
                      <a:pt x="347" y="223"/>
                    </a:cubicBezTo>
                    <a:cubicBezTo>
                      <a:pt x="357" y="229"/>
                      <a:pt x="360" y="237"/>
                      <a:pt x="353" y="247"/>
                    </a:cubicBezTo>
                    <a:cubicBezTo>
                      <a:pt x="351" y="251"/>
                      <a:pt x="348" y="254"/>
                      <a:pt x="345" y="257"/>
                    </a:cubicBezTo>
                    <a:cubicBezTo>
                      <a:pt x="343" y="260"/>
                      <a:pt x="340" y="263"/>
                      <a:pt x="338" y="266"/>
                    </a:cubicBezTo>
                    <a:cubicBezTo>
                      <a:pt x="336" y="270"/>
                      <a:pt x="334" y="274"/>
                      <a:pt x="332" y="278"/>
                    </a:cubicBezTo>
                    <a:cubicBezTo>
                      <a:pt x="331" y="281"/>
                      <a:pt x="331" y="283"/>
                      <a:pt x="334" y="284"/>
                    </a:cubicBezTo>
                    <a:cubicBezTo>
                      <a:pt x="342" y="290"/>
                      <a:pt x="345" y="299"/>
                      <a:pt x="347" y="308"/>
                    </a:cubicBezTo>
                    <a:cubicBezTo>
                      <a:pt x="347" y="309"/>
                      <a:pt x="346" y="312"/>
                      <a:pt x="345" y="313"/>
                    </a:cubicBezTo>
                    <a:cubicBezTo>
                      <a:pt x="342" y="320"/>
                      <a:pt x="335" y="322"/>
                      <a:pt x="329" y="324"/>
                    </a:cubicBezTo>
                    <a:cubicBezTo>
                      <a:pt x="329" y="324"/>
                      <a:pt x="328" y="324"/>
                      <a:pt x="327" y="324"/>
                    </a:cubicBezTo>
                    <a:cubicBezTo>
                      <a:pt x="320" y="323"/>
                      <a:pt x="314" y="327"/>
                      <a:pt x="312" y="333"/>
                    </a:cubicBezTo>
                    <a:cubicBezTo>
                      <a:pt x="308" y="343"/>
                      <a:pt x="303" y="352"/>
                      <a:pt x="293" y="357"/>
                    </a:cubicBezTo>
                    <a:cubicBezTo>
                      <a:pt x="291" y="358"/>
                      <a:pt x="289" y="360"/>
                      <a:pt x="287" y="362"/>
                    </a:cubicBezTo>
                    <a:cubicBezTo>
                      <a:pt x="283" y="365"/>
                      <a:pt x="278" y="365"/>
                      <a:pt x="275" y="360"/>
                    </a:cubicBezTo>
                    <a:cubicBezTo>
                      <a:pt x="271" y="353"/>
                      <a:pt x="267" y="346"/>
                      <a:pt x="264" y="339"/>
                    </a:cubicBezTo>
                    <a:cubicBezTo>
                      <a:pt x="262" y="334"/>
                      <a:pt x="261" y="328"/>
                      <a:pt x="259" y="324"/>
                    </a:cubicBezTo>
                    <a:cubicBezTo>
                      <a:pt x="255" y="316"/>
                      <a:pt x="252" y="308"/>
                      <a:pt x="251" y="300"/>
                    </a:cubicBezTo>
                    <a:cubicBezTo>
                      <a:pt x="250" y="292"/>
                      <a:pt x="244" y="286"/>
                      <a:pt x="240" y="279"/>
                    </a:cubicBezTo>
                    <a:cubicBezTo>
                      <a:pt x="239" y="278"/>
                      <a:pt x="237" y="277"/>
                      <a:pt x="236" y="277"/>
                    </a:cubicBezTo>
                    <a:cubicBezTo>
                      <a:pt x="230" y="276"/>
                      <a:pt x="224" y="275"/>
                      <a:pt x="218" y="275"/>
                    </a:cubicBezTo>
                    <a:cubicBezTo>
                      <a:pt x="211" y="274"/>
                      <a:pt x="206" y="271"/>
                      <a:pt x="200" y="268"/>
                    </a:cubicBezTo>
                    <a:cubicBezTo>
                      <a:pt x="199" y="267"/>
                      <a:pt x="198" y="265"/>
                      <a:pt x="197" y="264"/>
                    </a:cubicBezTo>
                    <a:cubicBezTo>
                      <a:pt x="194" y="260"/>
                      <a:pt x="190" y="258"/>
                      <a:pt x="186" y="255"/>
                    </a:cubicBezTo>
                    <a:cubicBezTo>
                      <a:pt x="182" y="252"/>
                      <a:pt x="179" y="248"/>
                      <a:pt x="176" y="244"/>
                    </a:cubicBezTo>
                    <a:cubicBezTo>
                      <a:pt x="172" y="238"/>
                      <a:pt x="169" y="232"/>
                      <a:pt x="165" y="226"/>
                    </a:cubicBezTo>
                    <a:cubicBezTo>
                      <a:pt x="164" y="225"/>
                      <a:pt x="164" y="223"/>
                      <a:pt x="163" y="221"/>
                    </a:cubicBezTo>
                    <a:cubicBezTo>
                      <a:pt x="163" y="218"/>
                      <a:pt x="163" y="216"/>
                      <a:pt x="163" y="214"/>
                    </a:cubicBezTo>
                    <a:cubicBezTo>
                      <a:pt x="164" y="206"/>
                      <a:pt x="165" y="200"/>
                      <a:pt x="171" y="195"/>
                    </a:cubicBezTo>
                    <a:cubicBezTo>
                      <a:pt x="176" y="192"/>
                      <a:pt x="179" y="187"/>
                      <a:pt x="183" y="184"/>
                    </a:cubicBezTo>
                    <a:cubicBezTo>
                      <a:pt x="187" y="181"/>
                      <a:pt x="191" y="178"/>
                      <a:pt x="196" y="179"/>
                    </a:cubicBezTo>
                    <a:cubicBezTo>
                      <a:pt x="205" y="179"/>
                      <a:pt x="214" y="179"/>
                      <a:pt x="223" y="178"/>
                    </a:cubicBezTo>
                    <a:cubicBezTo>
                      <a:pt x="228" y="178"/>
                      <a:pt x="233" y="180"/>
                      <a:pt x="237" y="184"/>
                    </a:cubicBezTo>
                    <a:cubicBezTo>
                      <a:pt x="243" y="189"/>
                      <a:pt x="248" y="194"/>
                      <a:pt x="254" y="198"/>
                    </a:cubicBezTo>
                    <a:cubicBezTo>
                      <a:pt x="259" y="202"/>
                      <a:pt x="264" y="203"/>
                      <a:pt x="270" y="204"/>
                    </a:cubicBezTo>
                    <a:cubicBezTo>
                      <a:pt x="271" y="204"/>
                      <a:pt x="273" y="203"/>
                      <a:pt x="274" y="202"/>
                    </a:cubicBezTo>
                    <a:cubicBezTo>
                      <a:pt x="276" y="200"/>
                      <a:pt x="278" y="197"/>
                      <a:pt x="278" y="194"/>
                    </a:cubicBezTo>
                    <a:cubicBezTo>
                      <a:pt x="278" y="190"/>
                      <a:pt x="280" y="187"/>
                      <a:pt x="283" y="184"/>
                    </a:cubicBezTo>
                    <a:cubicBezTo>
                      <a:pt x="285" y="182"/>
                      <a:pt x="286" y="180"/>
                      <a:pt x="288" y="178"/>
                    </a:cubicBezTo>
                    <a:cubicBezTo>
                      <a:pt x="287" y="176"/>
                      <a:pt x="285" y="176"/>
                      <a:pt x="285" y="174"/>
                    </a:cubicBezTo>
                    <a:cubicBezTo>
                      <a:pt x="284" y="170"/>
                      <a:pt x="281" y="168"/>
                      <a:pt x="278" y="166"/>
                    </a:cubicBezTo>
                    <a:cubicBezTo>
                      <a:pt x="276" y="165"/>
                      <a:pt x="275" y="163"/>
                      <a:pt x="273" y="160"/>
                    </a:cubicBezTo>
                    <a:cubicBezTo>
                      <a:pt x="270" y="162"/>
                      <a:pt x="269" y="164"/>
                      <a:pt x="268" y="167"/>
                    </a:cubicBezTo>
                    <a:cubicBezTo>
                      <a:pt x="266" y="174"/>
                      <a:pt x="260" y="177"/>
                      <a:pt x="254" y="179"/>
                    </a:cubicBezTo>
                    <a:cubicBezTo>
                      <a:pt x="251" y="180"/>
                      <a:pt x="248" y="179"/>
                      <a:pt x="248" y="175"/>
                    </a:cubicBezTo>
                    <a:cubicBezTo>
                      <a:pt x="248" y="173"/>
                      <a:pt x="249" y="170"/>
                      <a:pt x="250" y="168"/>
                    </a:cubicBezTo>
                    <a:cubicBezTo>
                      <a:pt x="252" y="163"/>
                      <a:pt x="255" y="158"/>
                      <a:pt x="258" y="153"/>
                    </a:cubicBezTo>
                    <a:cubicBezTo>
                      <a:pt x="253" y="147"/>
                      <a:pt x="250" y="146"/>
                      <a:pt x="244" y="149"/>
                    </a:cubicBezTo>
                    <a:cubicBezTo>
                      <a:pt x="239" y="151"/>
                      <a:pt x="234" y="153"/>
                      <a:pt x="231" y="158"/>
                    </a:cubicBezTo>
                    <a:cubicBezTo>
                      <a:pt x="230" y="162"/>
                      <a:pt x="225" y="164"/>
                      <a:pt x="222" y="167"/>
                    </a:cubicBezTo>
                    <a:cubicBezTo>
                      <a:pt x="218" y="170"/>
                      <a:pt x="214" y="170"/>
                      <a:pt x="209" y="168"/>
                    </a:cubicBezTo>
                    <a:cubicBezTo>
                      <a:pt x="204" y="166"/>
                      <a:pt x="199" y="165"/>
                      <a:pt x="194" y="163"/>
                    </a:cubicBezTo>
                    <a:cubicBezTo>
                      <a:pt x="190" y="162"/>
                      <a:pt x="186" y="160"/>
                      <a:pt x="186" y="155"/>
                    </a:cubicBezTo>
                    <a:cubicBezTo>
                      <a:pt x="185" y="154"/>
                      <a:pt x="185" y="153"/>
                      <a:pt x="185" y="152"/>
                    </a:cubicBezTo>
                    <a:cubicBezTo>
                      <a:pt x="189" y="145"/>
                      <a:pt x="190" y="136"/>
                      <a:pt x="196" y="130"/>
                    </a:cubicBezTo>
                    <a:cubicBezTo>
                      <a:pt x="197" y="129"/>
                      <a:pt x="198" y="128"/>
                      <a:pt x="199" y="128"/>
                    </a:cubicBezTo>
                    <a:cubicBezTo>
                      <a:pt x="200" y="128"/>
                      <a:pt x="201" y="128"/>
                      <a:pt x="202" y="128"/>
                    </a:cubicBezTo>
                    <a:cubicBezTo>
                      <a:pt x="203" y="129"/>
                      <a:pt x="202" y="131"/>
                      <a:pt x="202" y="131"/>
                    </a:cubicBezTo>
                    <a:cubicBezTo>
                      <a:pt x="199" y="134"/>
                      <a:pt x="197" y="138"/>
                      <a:pt x="195" y="141"/>
                    </a:cubicBezTo>
                    <a:cubicBezTo>
                      <a:pt x="191" y="145"/>
                      <a:pt x="191" y="149"/>
                      <a:pt x="190" y="154"/>
                    </a:cubicBezTo>
                    <a:cubicBezTo>
                      <a:pt x="190" y="155"/>
                      <a:pt x="192" y="157"/>
                      <a:pt x="193" y="158"/>
                    </a:cubicBezTo>
                    <a:cubicBezTo>
                      <a:pt x="195" y="159"/>
                      <a:pt x="198" y="160"/>
                      <a:pt x="200" y="161"/>
                    </a:cubicBezTo>
                    <a:cubicBezTo>
                      <a:pt x="203" y="162"/>
                      <a:pt x="206" y="162"/>
                      <a:pt x="209" y="163"/>
                    </a:cubicBezTo>
                    <a:cubicBezTo>
                      <a:pt x="212" y="164"/>
                      <a:pt x="214" y="167"/>
                      <a:pt x="218" y="165"/>
                    </a:cubicBezTo>
                    <a:cubicBezTo>
                      <a:pt x="222" y="162"/>
                      <a:pt x="227" y="159"/>
                      <a:pt x="229" y="154"/>
                    </a:cubicBezTo>
                    <a:cubicBezTo>
                      <a:pt x="230" y="152"/>
                      <a:pt x="231" y="149"/>
                      <a:pt x="232" y="146"/>
                    </a:cubicBezTo>
                    <a:cubicBezTo>
                      <a:pt x="234" y="148"/>
                      <a:pt x="236" y="149"/>
                      <a:pt x="238" y="148"/>
                    </a:cubicBezTo>
                    <a:cubicBezTo>
                      <a:pt x="239" y="147"/>
                      <a:pt x="240" y="147"/>
                      <a:pt x="241" y="147"/>
                    </a:cubicBezTo>
                    <a:cubicBezTo>
                      <a:pt x="250" y="141"/>
                      <a:pt x="257" y="145"/>
                      <a:pt x="264" y="152"/>
                    </a:cubicBezTo>
                    <a:cubicBezTo>
                      <a:pt x="260" y="158"/>
                      <a:pt x="255" y="165"/>
                      <a:pt x="253" y="173"/>
                    </a:cubicBezTo>
                    <a:cubicBezTo>
                      <a:pt x="257" y="175"/>
                      <a:pt x="260" y="173"/>
                      <a:pt x="262" y="170"/>
                    </a:cubicBezTo>
                    <a:cubicBezTo>
                      <a:pt x="264" y="167"/>
                      <a:pt x="265" y="164"/>
                      <a:pt x="266" y="162"/>
                    </a:cubicBezTo>
                    <a:cubicBezTo>
                      <a:pt x="269" y="159"/>
                      <a:pt x="271" y="156"/>
                      <a:pt x="274" y="155"/>
                    </a:cubicBezTo>
                    <a:cubicBezTo>
                      <a:pt x="278" y="153"/>
                      <a:pt x="280" y="155"/>
                      <a:pt x="280" y="159"/>
                    </a:cubicBezTo>
                    <a:cubicBezTo>
                      <a:pt x="279" y="160"/>
                      <a:pt x="279" y="160"/>
                      <a:pt x="279" y="162"/>
                    </a:cubicBezTo>
                    <a:cubicBezTo>
                      <a:pt x="284" y="165"/>
                      <a:pt x="289" y="169"/>
                      <a:pt x="295" y="173"/>
                    </a:cubicBezTo>
                    <a:cubicBezTo>
                      <a:pt x="294" y="174"/>
                      <a:pt x="293" y="176"/>
                      <a:pt x="292" y="178"/>
                    </a:cubicBezTo>
                    <a:cubicBezTo>
                      <a:pt x="287" y="186"/>
                      <a:pt x="282" y="194"/>
                      <a:pt x="278" y="202"/>
                    </a:cubicBezTo>
                    <a:cubicBezTo>
                      <a:pt x="275" y="207"/>
                      <a:pt x="274" y="208"/>
                      <a:pt x="269" y="207"/>
                    </a:cubicBezTo>
                    <a:cubicBezTo>
                      <a:pt x="259" y="205"/>
                      <a:pt x="251" y="201"/>
                      <a:pt x="244" y="194"/>
                    </a:cubicBezTo>
                    <a:cubicBezTo>
                      <a:pt x="241" y="191"/>
                      <a:pt x="237" y="188"/>
                      <a:pt x="234" y="185"/>
                    </a:cubicBezTo>
                    <a:cubicBezTo>
                      <a:pt x="231" y="183"/>
                      <a:pt x="228" y="182"/>
                      <a:pt x="224" y="182"/>
                    </a:cubicBezTo>
                    <a:cubicBezTo>
                      <a:pt x="215" y="181"/>
                      <a:pt x="205" y="181"/>
                      <a:pt x="196" y="182"/>
                    </a:cubicBezTo>
                    <a:cubicBezTo>
                      <a:pt x="190" y="183"/>
                      <a:pt x="186" y="185"/>
                      <a:pt x="182" y="189"/>
                    </a:cubicBezTo>
                    <a:cubicBezTo>
                      <a:pt x="180" y="191"/>
                      <a:pt x="177" y="194"/>
                      <a:pt x="175" y="196"/>
                    </a:cubicBezTo>
                    <a:cubicBezTo>
                      <a:pt x="167" y="202"/>
                      <a:pt x="167" y="211"/>
                      <a:pt x="168" y="220"/>
                    </a:cubicBezTo>
                    <a:cubicBezTo>
                      <a:pt x="169" y="224"/>
                      <a:pt x="172" y="227"/>
                      <a:pt x="174" y="231"/>
                    </a:cubicBezTo>
                    <a:cubicBezTo>
                      <a:pt x="180" y="245"/>
                      <a:pt x="191" y="256"/>
                      <a:pt x="203" y="265"/>
                    </a:cubicBezTo>
                    <a:cubicBezTo>
                      <a:pt x="207" y="269"/>
                      <a:pt x="214" y="269"/>
                      <a:pt x="219" y="271"/>
                    </a:cubicBezTo>
                    <a:cubicBezTo>
                      <a:pt x="225" y="272"/>
                      <a:pt x="231" y="272"/>
                      <a:pt x="236" y="273"/>
                    </a:cubicBezTo>
                    <a:cubicBezTo>
                      <a:pt x="240" y="273"/>
                      <a:pt x="242" y="275"/>
                      <a:pt x="244" y="278"/>
                    </a:cubicBezTo>
                    <a:cubicBezTo>
                      <a:pt x="250" y="286"/>
                      <a:pt x="255" y="295"/>
                      <a:pt x="257" y="306"/>
                    </a:cubicBezTo>
                    <a:cubicBezTo>
                      <a:pt x="258" y="312"/>
                      <a:pt x="261" y="318"/>
                      <a:pt x="263" y="324"/>
                    </a:cubicBezTo>
                    <a:cubicBezTo>
                      <a:pt x="264" y="326"/>
                      <a:pt x="265" y="327"/>
                      <a:pt x="265" y="328"/>
                    </a:cubicBezTo>
                    <a:cubicBezTo>
                      <a:pt x="266" y="336"/>
                      <a:pt x="270" y="343"/>
                      <a:pt x="274" y="350"/>
                    </a:cubicBezTo>
                    <a:cubicBezTo>
                      <a:pt x="276" y="353"/>
                      <a:pt x="278" y="356"/>
                      <a:pt x="281" y="360"/>
                    </a:cubicBezTo>
                    <a:cubicBezTo>
                      <a:pt x="283" y="358"/>
                      <a:pt x="285" y="358"/>
                      <a:pt x="287" y="356"/>
                    </a:cubicBezTo>
                    <a:cubicBezTo>
                      <a:pt x="289" y="355"/>
                      <a:pt x="291" y="353"/>
                      <a:pt x="294" y="352"/>
                    </a:cubicBezTo>
                    <a:cubicBezTo>
                      <a:pt x="301" y="347"/>
                      <a:pt x="305" y="341"/>
                      <a:pt x="308" y="333"/>
                    </a:cubicBezTo>
                    <a:cubicBezTo>
                      <a:pt x="312" y="323"/>
                      <a:pt x="316" y="320"/>
                      <a:pt x="327" y="320"/>
                    </a:cubicBezTo>
                    <a:cubicBezTo>
                      <a:pt x="333" y="319"/>
                      <a:pt x="338" y="317"/>
                      <a:pt x="342" y="312"/>
                    </a:cubicBezTo>
                    <a:cubicBezTo>
                      <a:pt x="344" y="310"/>
                      <a:pt x="344" y="307"/>
                      <a:pt x="343" y="305"/>
                    </a:cubicBezTo>
                    <a:cubicBezTo>
                      <a:pt x="340" y="297"/>
                      <a:pt x="337" y="290"/>
                      <a:pt x="329" y="286"/>
                    </a:cubicBezTo>
                    <a:cubicBezTo>
                      <a:pt x="326" y="284"/>
                      <a:pt x="325" y="282"/>
                      <a:pt x="327" y="278"/>
                    </a:cubicBezTo>
                    <a:cubicBezTo>
                      <a:pt x="330" y="272"/>
                      <a:pt x="333" y="266"/>
                      <a:pt x="336" y="261"/>
                    </a:cubicBezTo>
                    <a:cubicBezTo>
                      <a:pt x="337" y="259"/>
                      <a:pt x="339" y="257"/>
                      <a:pt x="342" y="255"/>
                    </a:cubicBezTo>
                    <a:cubicBezTo>
                      <a:pt x="346" y="252"/>
                      <a:pt x="349" y="248"/>
                      <a:pt x="352" y="244"/>
                    </a:cubicBezTo>
                    <a:cubicBezTo>
                      <a:pt x="356" y="237"/>
                      <a:pt x="354" y="231"/>
                      <a:pt x="347" y="227"/>
                    </a:cubicBezTo>
                    <a:cubicBezTo>
                      <a:pt x="342" y="225"/>
                      <a:pt x="337" y="223"/>
                      <a:pt x="333" y="220"/>
                    </a:cubicBezTo>
                    <a:cubicBezTo>
                      <a:pt x="325" y="215"/>
                      <a:pt x="319" y="207"/>
                      <a:pt x="314" y="199"/>
                    </a:cubicBezTo>
                    <a:cubicBezTo>
                      <a:pt x="313" y="196"/>
                      <a:pt x="310" y="194"/>
                      <a:pt x="308" y="191"/>
                    </a:cubicBezTo>
                    <a:cubicBezTo>
                      <a:pt x="303" y="186"/>
                      <a:pt x="303" y="180"/>
                      <a:pt x="304" y="174"/>
                    </a:cubicBezTo>
                    <a:cubicBezTo>
                      <a:pt x="305" y="169"/>
                      <a:pt x="310" y="168"/>
                      <a:pt x="314" y="166"/>
                    </a:cubicBezTo>
                    <a:cubicBezTo>
                      <a:pt x="316" y="164"/>
                      <a:pt x="316" y="165"/>
                      <a:pt x="320" y="167"/>
                    </a:cubicBezTo>
                    <a:cubicBezTo>
                      <a:pt x="316" y="174"/>
                      <a:pt x="317" y="181"/>
                      <a:pt x="320" y="188"/>
                    </a:cubicBezTo>
                    <a:cubicBezTo>
                      <a:pt x="320" y="189"/>
                      <a:pt x="321" y="191"/>
                      <a:pt x="322" y="191"/>
                    </a:cubicBezTo>
                    <a:cubicBezTo>
                      <a:pt x="326" y="195"/>
                      <a:pt x="331" y="199"/>
                      <a:pt x="335" y="202"/>
                    </a:cubicBezTo>
                    <a:cubicBezTo>
                      <a:pt x="337" y="203"/>
                      <a:pt x="339" y="204"/>
                      <a:pt x="341" y="204"/>
                    </a:cubicBezTo>
                    <a:cubicBezTo>
                      <a:pt x="346" y="204"/>
                      <a:pt x="351" y="203"/>
                      <a:pt x="357" y="203"/>
                    </a:cubicBezTo>
                    <a:cubicBezTo>
                      <a:pt x="357" y="204"/>
                      <a:pt x="358" y="205"/>
                      <a:pt x="358" y="206"/>
                    </a:cubicBezTo>
                    <a:cubicBezTo>
                      <a:pt x="362" y="211"/>
                      <a:pt x="366" y="211"/>
                      <a:pt x="370" y="207"/>
                    </a:cubicBezTo>
                    <a:cubicBezTo>
                      <a:pt x="373" y="205"/>
                      <a:pt x="376" y="202"/>
                      <a:pt x="379" y="200"/>
                    </a:cubicBezTo>
                    <a:cubicBezTo>
                      <a:pt x="380" y="198"/>
                      <a:pt x="382" y="197"/>
                      <a:pt x="383" y="195"/>
                    </a:cubicBezTo>
                    <a:cubicBezTo>
                      <a:pt x="386" y="192"/>
                      <a:pt x="389" y="189"/>
                      <a:pt x="392" y="188"/>
                    </a:cubicBezTo>
                    <a:cubicBezTo>
                      <a:pt x="398" y="186"/>
                      <a:pt x="402" y="185"/>
                      <a:pt x="407" y="190"/>
                    </a:cubicBezTo>
                    <a:cubicBezTo>
                      <a:pt x="409" y="192"/>
                      <a:pt x="413" y="193"/>
                      <a:pt x="416" y="196"/>
                    </a:cubicBezTo>
                    <a:cubicBezTo>
                      <a:pt x="418" y="200"/>
                      <a:pt x="421" y="203"/>
                      <a:pt x="421" y="207"/>
                    </a:cubicBezTo>
                    <a:cubicBezTo>
                      <a:pt x="423" y="213"/>
                      <a:pt x="428" y="215"/>
                      <a:pt x="433" y="218"/>
                    </a:cubicBezTo>
                    <a:cubicBezTo>
                      <a:pt x="436" y="219"/>
                      <a:pt x="440" y="217"/>
                      <a:pt x="443" y="215"/>
                    </a:cubicBezTo>
                    <a:cubicBezTo>
                      <a:pt x="445" y="213"/>
                      <a:pt x="448" y="211"/>
                      <a:pt x="450" y="209"/>
                    </a:cubicBezTo>
                    <a:cubicBezTo>
                      <a:pt x="452" y="208"/>
                      <a:pt x="455" y="207"/>
                      <a:pt x="457" y="207"/>
                    </a:cubicBezTo>
                    <a:cubicBezTo>
                      <a:pt x="461" y="206"/>
                      <a:pt x="462" y="207"/>
                      <a:pt x="463" y="211"/>
                    </a:cubicBezTo>
                    <a:cubicBezTo>
                      <a:pt x="463" y="215"/>
                      <a:pt x="465" y="218"/>
                      <a:pt x="468" y="220"/>
                    </a:cubicBezTo>
                    <a:cubicBezTo>
                      <a:pt x="471" y="223"/>
                      <a:pt x="473" y="226"/>
                      <a:pt x="476" y="229"/>
                    </a:cubicBezTo>
                    <a:cubicBezTo>
                      <a:pt x="476" y="228"/>
                      <a:pt x="476" y="228"/>
                      <a:pt x="477" y="228"/>
                    </a:cubicBezTo>
                    <a:cubicBezTo>
                      <a:pt x="476" y="222"/>
                      <a:pt x="476" y="217"/>
                      <a:pt x="475" y="211"/>
                    </a:cubicBezTo>
                    <a:cubicBezTo>
                      <a:pt x="472" y="194"/>
                      <a:pt x="467" y="177"/>
                      <a:pt x="461" y="161"/>
                    </a:cubicBezTo>
                    <a:cubicBezTo>
                      <a:pt x="456" y="148"/>
                      <a:pt x="450" y="135"/>
                      <a:pt x="443" y="123"/>
                    </a:cubicBezTo>
                    <a:cubicBezTo>
                      <a:pt x="436" y="113"/>
                      <a:pt x="429" y="103"/>
                      <a:pt x="421" y="93"/>
                    </a:cubicBezTo>
                    <a:cubicBezTo>
                      <a:pt x="419" y="91"/>
                      <a:pt x="417" y="90"/>
                      <a:pt x="414" y="90"/>
                    </a:cubicBezTo>
                    <a:cubicBezTo>
                      <a:pt x="408" y="90"/>
                      <a:pt x="403" y="90"/>
                      <a:pt x="397" y="90"/>
                    </a:cubicBezTo>
                    <a:cubicBezTo>
                      <a:pt x="392" y="90"/>
                      <a:pt x="387" y="92"/>
                      <a:pt x="385" y="97"/>
                    </a:cubicBezTo>
                    <a:cubicBezTo>
                      <a:pt x="382" y="102"/>
                      <a:pt x="382" y="102"/>
                      <a:pt x="376" y="100"/>
                    </a:cubicBezTo>
                    <a:cubicBezTo>
                      <a:pt x="373" y="99"/>
                      <a:pt x="369" y="99"/>
                      <a:pt x="365" y="97"/>
                    </a:cubicBezTo>
                    <a:cubicBezTo>
                      <a:pt x="358" y="95"/>
                      <a:pt x="356" y="91"/>
                      <a:pt x="360" y="84"/>
                    </a:cubicBezTo>
                    <a:cubicBezTo>
                      <a:pt x="360" y="84"/>
                      <a:pt x="360" y="83"/>
                      <a:pt x="361" y="82"/>
                    </a:cubicBezTo>
                    <a:cubicBezTo>
                      <a:pt x="364" y="79"/>
                      <a:pt x="364" y="75"/>
                      <a:pt x="362" y="72"/>
                    </a:cubicBezTo>
                    <a:cubicBezTo>
                      <a:pt x="360" y="68"/>
                      <a:pt x="356" y="66"/>
                      <a:pt x="351" y="66"/>
                    </a:cubicBezTo>
                    <a:cubicBezTo>
                      <a:pt x="347" y="66"/>
                      <a:pt x="344" y="67"/>
                      <a:pt x="341" y="67"/>
                    </a:cubicBezTo>
                    <a:cubicBezTo>
                      <a:pt x="334" y="67"/>
                      <a:pt x="327" y="67"/>
                      <a:pt x="320" y="64"/>
                    </a:cubicBezTo>
                    <a:cubicBezTo>
                      <a:pt x="319" y="64"/>
                      <a:pt x="318" y="63"/>
                      <a:pt x="317" y="63"/>
                    </a:cubicBezTo>
                    <a:cubicBezTo>
                      <a:pt x="312" y="63"/>
                      <a:pt x="308" y="61"/>
                      <a:pt x="304" y="58"/>
                    </a:cubicBezTo>
                    <a:cubicBezTo>
                      <a:pt x="294" y="52"/>
                      <a:pt x="284" y="52"/>
                      <a:pt x="274" y="55"/>
                    </a:cubicBezTo>
                    <a:cubicBezTo>
                      <a:pt x="269" y="57"/>
                      <a:pt x="266" y="61"/>
                      <a:pt x="264" y="66"/>
                    </a:cubicBezTo>
                    <a:cubicBezTo>
                      <a:pt x="262" y="71"/>
                      <a:pt x="261" y="77"/>
                      <a:pt x="260" y="82"/>
                    </a:cubicBezTo>
                    <a:cubicBezTo>
                      <a:pt x="260" y="84"/>
                      <a:pt x="260" y="85"/>
                      <a:pt x="260" y="87"/>
                    </a:cubicBezTo>
                    <a:cubicBezTo>
                      <a:pt x="261" y="90"/>
                      <a:pt x="262" y="93"/>
                      <a:pt x="265" y="94"/>
                    </a:cubicBezTo>
                    <a:cubicBezTo>
                      <a:pt x="269" y="94"/>
                      <a:pt x="269" y="91"/>
                      <a:pt x="271" y="89"/>
                    </a:cubicBezTo>
                    <a:cubicBezTo>
                      <a:pt x="271" y="88"/>
                      <a:pt x="271" y="88"/>
                      <a:pt x="272" y="88"/>
                    </a:cubicBezTo>
                    <a:cubicBezTo>
                      <a:pt x="276" y="81"/>
                      <a:pt x="279" y="79"/>
                      <a:pt x="287" y="82"/>
                    </a:cubicBezTo>
                    <a:cubicBezTo>
                      <a:pt x="289" y="82"/>
                      <a:pt x="291" y="83"/>
                      <a:pt x="292" y="84"/>
                    </a:cubicBezTo>
                    <a:cubicBezTo>
                      <a:pt x="294" y="85"/>
                      <a:pt x="295" y="86"/>
                      <a:pt x="297" y="86"/>
                    </a:cubicBezTo>
                    <a:cubicBezTo>
                      <a:pt x="305" y="87"/>
                      <a:pt x="313" y="88"/>
                      <a:pt x="321" y="89"/>
                    </a:cubicBezTo>
                    <a:cubicBezTo>
                      <a:pt x="327" y="90"/>
                      <a:pt x="334" y="91"/>
                      <a:pt x="339" y="94"/>
                    </a:cubicBezTo>
                    <a:cubicBezTo>
                      <a:pt x="343" y="96"/>
                      <a:pt x="346" y="100"/>
                      <a:pt x="349" y="103"/>
                    </a:cubicBezTo>
                    <a:cubicBezTo>
                      <a:pt x="350" y="105"/>
                      <a:pt x="349" y="108"/>
                      <a:pt x="346" y="109"/>
                    </a:cubicBezTo>
                    <a:cubicBezTo>
                      <a:pt x="338" y="114"/>
                      <a:pt x="329" y="117"/>
                      <a:pt x="320" y="120"/>
                    </a:cubicBezTo>
                    <a:cubicBezTo>
                      <a:pt x="318" y="120"/>
                      <a:pt x="316" y="120"/>
                      <a:pt x="314" y="121"/>
                    </a:cubicBezTo>
                    <a:cubicBezTo>
                      <a:pt x="308" y="125"/>
                      <a:pt x="301" y="124"/>
                      <a:pt x="294" y="123"/>
                    </a:cubicBezTo>
                    <a:cubicBezTo>
                      <a:pt x="292" y="122"/>
                      <a:pt x="289" y="122"/>
                      <a:pt x="286" y="123"/>
                    </a:cubicBezTo>
                    <a:cubicBezTo>
                      <a:pt x="280" y="123"/>
                      <a:pt x="275" y="123"/>
                      <a:pt x="270" y="119"/>
                    </a:cubicBezTo>
                    <a:cubicBezTo>
                      <a:pt x="264" y="114"/>
                      <a:pt x="259" y="115"/>
                      <a:pt x="250" y="118"/>
                    </a:cubicBezTo>
                    <a:cubicBezTo>
                      <a:pt x="250" y="119"/>
                      <a:pt x="250" y="121"/>
                      <a:pt x="250" y="122"/>
                    </a:cubicBezTo>
                    <a:cubicBezTo>
                      <a:pt x="248" y="122"/>
                      <a:pt x="246" y="123"/>
                      <a:pt x="245" y="122"/>
                    </a:cubicBezTo>
                    <a:cubicBezTo>
                      <a:pt x="241" y="118"/>
                      <a:pt x="236" y="118"/>
                      <a:pt x="231" y="116"/>
                    </a:cubicBezTo>
                    <a:cubicBezTo>
                      <a:pt x="224" y="114"/>
                      <a:pt x="212" y="118"/>
                      <a:pt x="207" y="124"/>
                    </a:cubicBezTo>
                    <a:cubicBezTo>
                      <a:pt x="208" y="124"/>
                      <a:pt x="209" y="124"/>
                      <a:pt x="211" y="124"/>
                    </a:cubicBezTo>
                    <a:cubicBezTo>
                      <a:pt x="211" y="125"/>
                      <a:pt x="211" y="126"/>
                      <a:pt x="210" y="126"/>
                    </a:cubicBezTo>
                    <a:cubicBezTo>
                      <a:pt x="209" y="126"/>
                      <a:pt x="208" y="126"/>
                      <a:pt x="207" y="126"/>
                    </a:cubicBezTo>
                    <a:cubicBezTo>
                      <a:pt x="205" y="126"/>
                      <a:pt x="203" y="125"/>
                      <a:pt x="203" y="124"/>
                    </a:cubicBezTo>
                    <a:cubicBezTo>
                      <a:pt x="202" y="123"/>
                      <a:pt x="203" y="121"/>
                      <a:pt x="204" y="120"/>
                    </a:cubicBezTo>
                    <a:cubicBezTo>
                      <a:pt x="208" y="118"/>
                      <a:pt x="212" y="116"/>
                      <a:pt x="215" y="115"/>
                    </a:cubicBezTo>
                    <a:cubicBezTo>
                      <a:pt x="222" y="112"/>
                      <a:pt x="228" y="111"/>
                      <a:pt x="235" y="113"/>
                    </a:cubicBezTo>
                    <a:cubicBezTo>
                      <a:pt x="242" y="116"/>
                      <a:pt x="250" y="116"/>
                      <a:pt x="257" y="112"/>
                    </a:cubicBezTo>
                    <a:cubicBezTo>
                      <a:pt x="262" y="110"/>
                      <a:pt x="268" y="113"/>
                      <a:pt x="272" y="116"/>
                    </a:cubicBezTo>
                    <a:cubicBezTo>
                      <a:pt x="277" y="119"/>
                      <a:pt x="282" y="120"/>
                      <a:pt x="288" y="118"/>
                    </a:cubicBezTo>
                    <a:cubicBezTo>
                      <a:pt x="290" y="118"/>
                      <a:pt x="293" y="118"/>
                      <a:pt x="295" y="119"/>
                    </a:cubicBezTo>
                    <a:cubicBezTo>
                      <a:pt x="299" y="120"/>
                      <a:pt x="303" y="120"/>
                      <a:pt x="308" y="118"/>
                    </a:cubicBezTo>
                    <a:cubicBezTo>
                      <a:pt x="316" y="115"/>
                      <a:pt x="325" y="114"/>
                      <a:pt x="333" y="111"/>
                    </a:cubicBezTo>
                    <a:cubicBezTo>
                      <a:pt x="337" y="110"/>
                      <a:pt x="341" y="107"/>
                      <a:pt x="345" y="106"/>
                    </a:cubicBezTo>
                    <a:cubicBezTo>
                      <a:pt x="343" y="99"/>
                      <a:pt x="339" y="96"/>
                      <a:pt x="333" y="95"/>
                    </a:cubicBezTo>
                    <a:cubicBezTo>
                      <a:pt x="324" y="93"/>
                      <a:pt x="315" y="91"/>
                      <a:pt x="306" y="90"/>
                    </a:cubicBezTo>
                    <a:cubicBezTo>
                      <a:pt x="304" y="89"/>
                      <a:pt x="303" y="90"/>
                      <a:pt x="301" y="90"/>
                    </a:cubicBezTo>
                    <a:cubicBezTo>
                      <a:pt x="297" y="90"/>
                      <a:pt x="294" y="89"/>
                      <a:pt x="290" y="87"/>
                    </a:cubicBezTo>
                    <a:cubicBezTo>
                      <a:pt x="283" y="82"/>
                      <a:pt x="278" y="83"/>
                      <a:pt x="274" y="91"/>
                    </a:cubicBezTo>
                    <a:cubicBezTo>
                      <a:pt x="273" y="93"/>
                      <a:pt x="272" y="94"/>
                      <a:pt x="271" y="96"/>
                    </a:cubicBezTo>
                    <a:cubicBezTo>
                      <a:pt x="268" y="100"/>
                      <a:pt x="264" y="100"/>
                      <a:pt x="261" y="96"/>
                    </a:cubicBezTo>
                    <a:cubicBezTo>
                      <a:pt x="256" y="89"/>
                      <a:pt x="255" y="82"/>
                      <a:pt x="258" y="74"/>
                    </a:cubicBezTo>
                    <a:cubicBezTo>
                      <a:pt x="258" y="73"/>
                      <a:pt x="259" y="72"/>
                      <a:pt x="259" y="70"/>
                    </a:cubicBezTo>
                    <a:cubicBezTo>
                      <a:pt x="259" y="63"/>
                      <a:pt x="263" y="59"/>
                      <a:pt x="268" y="55"/>
                    </a:cubicBezTo>
                    <a:cubicBezTo>
                      <a:pt x="272" y="51"/>
                      <a:pt x="278" y="49"/>
                      <a:pt x="284" y="50"/>
                    </a:cubicBezTo>
                    <a:cubicBezTo>
                      <a:pt x="293" y="50"/>
                      <a:pt x="301" y="51"/>
                      <a:pt x="308" y="56"/>
                    </a:cubicBezTo>
                    <a:cubicBezTo>
                      <a:pt x="309" y="57"/>
                      <a:pt x="311" y="58"/>
                      <a:pt x="312" y="58"/>
                    </a:cubicBezTo>
                    <a:cubicBezTo>
                      <a:pt x="325" y="60"/>
                      <a:pt x="338" y="63"/>
                      <a:pt x="351" y="62"/>
                    </a:cubicBezTo>
                    <a:cubicBezTo>
                      <a:pt x="361" y="61"/>
                      <a:pt x="368" y="68"/>
                      <a:pt x="368" y="77"/>
                    </a:cubicBezTo>
                    <a:cubicBezTo>
                      <a:pt x="368" y="79"/>
                      <a:pt x="367" y="80"/>
                      <a:pt x="366" y="82"/>
                    </a:cubicBezTo>
                    <a:cubicBezTo>
                      <a:pt x="365" y="83"/>
                      <a:pt x="364" y="85"/>
                      <a:pt x="363" y="87"/>
                    </a:cubicBezTo>
                    <a:cubicBezTo>
                      <a:pt x="361" y="90"/>
                      <a:pt x="362" y="92"/>
                      <a:pt x="365" y="94"/>
                    </a:cubicBezTo>
                    <a:cubicBezTo>
                      <a:pt x="367" y="94"/>
                      <a:pt x="369" y="95"/>
                      <a:pt x="371" y="95"/>
                    </a:cubicBezTo>
                    <a:cubicBezTo>
                      <a:pt x="380" y="98"/>
                      <a:pt x="380" y="98"/>
                      <a:pt x="383" y="91"/>
                    </a:cubicBezTo>
                    <a:cubicBezTo>
                      <a:pt x="393" y="84"/>
                      <a:pt x="403" y="86"/>
                      <a:pt x="413" y="87"/>
                    </a:cubicBezTo>
                    <a:cubicBezTo>
                      <a:pt x="413" y="86"/>
                      <a:pt x="413" y="86"/>
                      <a:pt x="414" y="85"/>
                    </a:cubicBezTo>
                    <a:cubicBezTo>
                      <a:pt x="411" y="82"/>
                      <a:pt x="408" y="79"/>
                      <a:pt x="405" y="76"/>
                    </a:cubicBezTo>
                    <a:cubicBezTo>
                      <a:pt x="393" y="66"/>
                      <a:pt x="380" y="54"/>
                      <a:pt x="367" y="45"/>
                    </a:cubicBezTo>
                    <a:cubicBezTo>
                      <a:pt x="345" y="30"/>
                      <a:pt x="321" y="20"/>
                      <a:pt x="295" y="13"/>
                    </a:cubicBezTo>
                    <a:cubicBezTo>
                      <a:pt x="274" y="8"/>
                      <a:pt x="252" y="5"/>
                      <a:pt x="230" y="5"/>
                    </a:cubicBezTo>
                    <a:cubicBezTo>
                      <a:pt x="201" y="5"/>
                      <a:pt x="172" y="10"/>
                      <a:pt x="144" y="19"/>
                    </a:cubicBezTo>
                    <a:cubicBezTo>
                      <a:pt x="136" y="21"/>
                      <a:pt x="128" y="24"/>
                      <a:pt x="120" y="27"/>
                    </a:cubicBezTo>
                    <a:close/>
                    <a:moveTo>
                      <a:pt x="413" y="390"/>
                    </a:moveTo>
                    <a:cubicBezTo>
                      <a:pt x="445" y="372"/>
                      <a:pt x="471" y="320"/>
                      <a:pt x="470" y="302"/>
                    </a:cubicBezTo>
                    <a:cubicBezTo>
                      <a:pt x="469" y="303"/>
                      <a:pt x="468" y="303"/>
                      <a:pt x="467" y="304"/>
                    </a:cubicBezTo>
                    <a:cubicBezTo>
                      <a:pt x="460" y="309"/>
                      <a:pt x="454" y="315"/>
                      <a:pt x="451" y="323"/>
                    </a:cubicBezTo>
                    <a:cubicBezTo>
                      <a:pt x="447" y="330"/>
                      <a:pt x="444" y="338"/>
                      <a:pt x="439" y="345"/>
                    </a:cubicBezTo>
                    <a:cubicBezTo>
                      <a:pt x="434" y="352"/>
                      <a:pt x="430" y="361"/>
                      <a:pt x="425" y="369"/>
                    </a:cubicBezTo>
                    <a:cubicBezTo>
                      <a:pt x="421" y="376"/>
                      <a:pt x="417" y="383"/>
                      <a:pt x="413" y="390"/>
                    </a:cubicBezTo>
                    <a:close/>
                    <a:moveTo>
                      <a:pt x="395" y="401"/>
                    </a:moveTo>
                    <a:cubicBezTo>
                      <a:pt x="401" y="399"/>
                      <a:pt x="406" y="395"/>
                      <a:pt x="411" y="391"/>
                    </a:cubicBezTo>
                    <a:cubicBezTo>
                      <a:pt x="402" y="390"/>
                      <a:pt x="400" y="392"/>
                      <a:pt x="395" y="40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0" name="Freeform 18"/>
              <p:cNvSpPr>
                <a:spLocks/>
              </p:cNvSpPr>
              <p:nvPr/>
            </p:nvSpPr>
            <p:spPr bwMode="auto">
              <a:xfrm>
                <a:off x="6852" y="1646"/>
                <a:ext cx="64" cy="95"/>
              </a:xfrm>
              <a:custGeom>
                <a:avLst/>
                <a:gdLst>
                  <a:gd name="T0" fmla="*/ 8 w 27"/>
                  <a:gd name="T1" fmla="*/ 22 h 40"/>
                  <a:gd name="T2" fmla="*/ 7 w 27"/>
                  <a:gd name="T3" fmla="*/ 18 h 40"/>
                  <a:gd name="T4" fmla="*/ 10 w 27"/>
                  <a:gd name="T5" fmla="*/ 6 h 40"/>
                  <a:gd name="T6" fmla="*/ 18 w 27"/>
                  <a:gd name="T7" fmla="*/ 2 h 40"/>
                  <a:gd name="T8" fmla="*/ 25 w 27"/>
                  <a:gd name="T9" fmla="*/ 5 h 40"/>
                  <a:gd name="T10" fmla="*/ 20 w 27"/>
                  <a:gd name="T11" fmla="*/ 33 h 40"/>
                  <a:gd name="T12" fmla="*/ 21 w 27"/>
                  <a:gd name="T13" fmla="*/ 19 h 40"/>
                  <a:gd name="T14" fmla="*/ 22 w 27"/>
                  <a:gd name="T15" fmla="*/ 5 h 40"/>
                  <a:gd name="T16" fmla="*/ 13 w 27"/>
                  <a:gd name="T17" fmla="*/ 9 h 40"/>
                  <a:gd name="T18" fmla="*/ 11 w 27"/>
                  <a:gd name="T19" fmla="*/ 18 h 40"/>
                  <a:gd name="T20" fmla="*/ 9 w 27"/>
                  <a:gd name="T21" fmla="*/ 27 h 40"/>
                  <a:gd name="T22" fmla="*/ 6 w 27"/>
                  <a:gd name="T23" fmla="*/ 29 h 40"/>
                  <a:gd name="T24" fmla="*/ 22 w 27"/>
                  <a:gd name="T25" fmla="*/ 37 h 40"/>
                  <a:gd name="T26" fmla="*/ 20 w 27"/>
                  <a:gd name="T27" fmla="*/ 40 h 40"/>
                  <a:gd name="T28" fmla="*/ 7 w 27"/>
                  <a:gd name="T29" fmla="*/ 37 h 40"/>
                  <a:gd name="T30" fmla="*/ 8 w 27"/>
                  <a:gd name="T31" fmla="*/ 22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7" h="40">
                    <a:moveTo>
                      <a:pt x="8" y="22"/>
                    </a:moveTo>
                    <a:cubicBezTo>
                      <a:pt x="8" y="21"/>
                      <a:pt x="7" y="19"/>
                      <a:pt x="7" y="18"/>
                    </a:cubicBezTo>
                    <a:cubicBezTo>
                      <a:pt x="5" y="14"/>
                      <a:pt x="6" y="9"/>
                      <a:pt x="10" y="6"/>
                    </a:cubicBezTo>
                    <a:cubicBezTo>
                      <a:pt x="13" y="5"/>
                      <a:pt x="15" y="4"/>
                      <a:pt x="18" y="2"/>
                    </a:cubicBezTo>
                    <a:cubicBezTo>
                      <a:pt x="21" y="0"/>
                      <a:pt x="25" y="1"/>
                      <a:pt x="25" y="5"/>
                    </a:cubicBezTo>
                    <a:cubicBezTo>
                      <a:pt x="27" y="15"/>
                      <a:pt x="25" y="24"/>
                      <a:pt x="20" y="33"/>
                    </a:cubicBezTo>
                    <a:cubicBezTo>
                      <a:pt x="18" y="27"/>
                      <a:pt x="21" y="23"/>
                      <a:pt x="21" y="19"/>
                    </a:cubicBezTo>
                    <a:cubicBezTo>
                      <a:pt x="22" y="15"/>
                      <a:pt x="22" y="11"/>
                      <a:pt x="22" y="5"/>
                    </a:cubicBezTo>
                    <a:cubicBezTo>
                      <a:pt x="18" y="7"/>
                      <a:pt x="15" y="8"/>
                      <a:pt x="13" y="9"/>
                    </a:cubicBezTo>
                    <a:cubicBezTo>
                      <a:pt x="9" y="12"/>
                      <a:pt x="9" y="14"/>
                      <a:pt x="11" y="18"/>
                    </a:cubicBezTo>
                    <a:cubicBezTo>
                      <a:pt x="14" y="23"/>
                      <a:pt x="14" y="24"/>
                      <a:pt x="9" y="27"/>
                    </a:cubicBezTo>
                    <a:cubicBezTo>
                      <a:pt x="8" y="28"/>
                      <a:pt x="7" y="28"/>
                      <a:pt x="6" y="29"/>
                    </a:cubicBezTo>
                    <a:cubicBezTo>
                      <a:pt x="9" y="38"/>
                      <a:pt x="16" y="35"/>
                      <a:pt x="22" y="37"/>
                    </a:cubicBezTo>
                    <a:cubicBezTo>
                      <a:pt x="22" y="38"/>
                      <a:pt x="21" y="40"/>
                      <a:pt x="20" y="40"/>
                    </a:cubicBezTo>
                    <a:cubicBezTo>
                      <a:pt x="16" y="39"/>
                      <a:pt x="11" y="39"/>
                      <a:pt x="7" y="37"/>
                    </a:cubicBezTo>
                    <a:cubicBezTo>
                      <a:pt x="0" y="34"/>
                      <a:pt x="1" y="27"/>
                      <a:pt x="8" y="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1" name="Freeform 19"/>
              <p:cNvSpPr>
                <a:spLocks/>
              </p:cNvSpPr>
              <p:nvPr/>
            </p:nvSpPr>
            <p:spPr bwMode="auto">
              <a:xfrm>
                <a:off x="6833" y="1630"/>
                <a:ext cx="43" cy="40"/>
              </a:xfrm>
              <a:custGeom>
                <a:avLst/>
                <a:gdLst>
                  <a:gd name="T0" fmla="*/ 6 w 18"/>
                  <a:gd name="T1" fmla="*/ 0 h 17"/>
                  <a:gd name="T2" fmla="*/ 16 w 18"/>
                  <a:gd name="T3" fmla="*/ 10 h 17"/>
                  <a:gd name="T4" fmla="*/ 4 w 18"/>
                  <a:gd name="T5" fmla="*/ 15 h 17"/>
                  <a:gd name="T6" fmla="*/ 6 w 18"/>
                  <a:gd name="T7" fmla="*/ 6 h 17"/>
                  <a:gd name="T8" fmla="*/ 7 w 18"/>
                  <a:gd name="T9" fmla="*/ 12 h 17"/>
                  <a:gd name="T10" fmla="*/ 11 w 18"/>
                  <a:gd name="T11" fmla="*/ 10 h 17"/>
                  <a:gd name="T12" fmla="*/ 6 w 18"/>
                  <a:gd name="T13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" h="17">
                    <a:moveTo>
                      <a:pt x="6" y="0"/>
                    </a:moveTo>
                    <a:cubicBezTo>
                      <a:pt x="14" y="0"/>
                      <a:pt x="18" y="4"/>
                      <a:pt x="16" y="10"/>
                    </a:cubicBezTo>
                    <a:cubicBezTo>
                      <a:pt x="15" y="14"/>
                      <a:pt x="7" y="17"/>
                      <a:pt x="4" y="15"/>
                    </a:cubicBezTo>
                    <a:cubicBezTo>
                      <a:pt x="0" y="13"/>
                      <a:pt x="1" y="9"/>
                      <a:pt x="6" y="6"/>
                    </a:cubicBezTo>
                    <a:cubicBezTo>
                      <a:pt x="6" y="8"/>
                      <a:pt x="6" y="9"/>
                      <a:pt x="7" y="12"/>
                    </a:cubicBezTo>
                    <a:cubicBezTo>
                      <a:pt x="8" y="11"/>
                      <a:pt x="10" y="11"/>
                      <a:pt x="11" y="10"/>
                    </a:cubicBezTo>
                    <a:cubicBezTo>
                      <a:pt x="13" y="8"/>
                      <a:pt x="12" y="5"/>
                      <a:pt x="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2" name="Freeform 20"/>
              <p:cNvSpPr>
                <a:spLocks/>
              </p:cNvSpPr>
              <p:nvPr/>
            </p:nvSpPr>
            <p:spPr bwMode="auto">
              <a:xfrm>
                <a:off x="6625" y="1559"/>
                <a:ext cx="21" cy="9"/>
              </a:xfrm>
              <a:custGeom>
                <a:avLst/>
                <a:gdLst>
                  <a:gd name="T0" fmla="*/ 9 w 9"/>
                  <a:gd name="T1" fmla="*/ 1 h 4"/>
                  <a:gd name="T2" fmla="*/ 0 w 9"/>
                  <a:gd name="T3" fmla="*/ 4 h 4"/>
                  <a:gd name="T4" fmla="*/ 9 w 9"/>
                  <a:gd name="T5" fmla="*/ 1 h 4"/>
                  <a:gd name="T6" fmla="*/ 9 w 9"/>
                  <a:gd name="T7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" h="4">
                    <a:moveTo>
                      <a:pt x="9" y="1"/>
                    </a:moveTo>
                    <a:cubicBezTo>
                      <a:pt x="6" y="2"/>
                      <a:pt x="4" y="3"/>
                      <a:pt x="0" y="4"/>
                    </a:cubicBezTo>
                    <a:cubicBezTo>
                      <a:pt x="5" y="0"/>
                      <a:pt x="5" y="0"/>
                      <a:pt x="9" y="1"/>
                    </a:cubicBezTo>
                    <a:cubicBezTo>
                      <a:pt x="9" y="1"/>
                      <a:pt x="9" y="1"/>
                      <a:pt x="9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3" name="Freeform 21"/>
              <p:cNvSpPr>
                <a:spLocks noEditPoints="1"/>
              </p:cNvSpPr>
              <p:nvPr/>
            </p:nvSpPr>
            <p:spPr bwMode="auto">
              <a:xfrm>
                <a:off x="7029" y="507"/>
                <a:ext cx="478" cy="706"/>
              </a:xfrm>
              <a:custGeom>
                <a:avLst/>
                <a:gdLst>
                  <a:gd name="T0" fmla="*/ 88 w 202"/>
                  <a:gd name="T1" fmla="*/ 246 h 298"/>
                  <a:gd name="T2" fmla="*/ 55 w 202"/>
                  <a:gd name="T3" fmla="*/ 281 h 298"/>
                  <a:gd name="T4" fmla="*/ 32 w 202"/>
                  <a:gd name="T5" fmla="*/ 265 h 298"/>
                  <a:gd name="T6" fmla="*/ 52 w 202"/>
                  <a:gd name="T7" fmla="*/ 189 h 298"/>
                  <a:gd name="T8" fmla="*/ 32 w 202"/>
                  <a:gd name="T9" fmla="*/ 251 h 298"/>
                  <a:gd name="T10" fmla="*/ 73 w 202"/>
                  <a:gd name="T11" fmla="*/ 270 h 298"/>
                  <a:gd name="T12" fmla="*/ 89 w 202"/>
                  <a:gd name="T13" fmla="*/ 223 h 298"/>
                  <a:gd name="T14" fmla="*/ 47 w 202"/>
                  <a:gd name="T15" fmla="*/ 178 h 298"/>
                  <a:gd name="T16" fmla="*/ 2 w 202"/>
                  <a:gd name="T17" fmla="*/ 175 h 298"/>
                  <a:gd name="T18" fmla="*/ 94 w 202"/>
                  <a:gd name="T19" fmla="*/ 79 h 298"/>
                  <a:gd name="T20" fmla="*/ 143 w 202"/>
                  <a:gd name="T21" fmla="*/ 33 h 298"/>
                  <a:gd name="T22" fmla="*/ 201 w 202"/>
                  <a:gd name="T23" fmla="*/ 19 h 298"/>
                  <a:gd name="T24" fmla="*/ 176 w 202"/>
                  <a:gd name="T25" fmla="*/ 121 h 298"/>
                  <a:gd name="T26" fmla="*/ 149 w 202"/>
                  <a:gd name="T27" fmla="*/ 197 h 298"/>
                  <a:gd name="T28" fmla="*/ 112 w 202"/>
                  <a:gd name="T29" fmla="*/ 168 h 298"/>
                  <a:gd name="T30" fmla="*/ 38 w 202"/>
                  <a:gd name="T31" fmla="*/ 134 h 298"/>
                  <a:gd name="T32" fmla="*/ 81 w 202"/>
                  <a:gd name="T33" fmla="*/ 189 h 298"/>
                  <a:gd name="T34" fmla="*/ 99 w 202"/>
                  <a:gd name="T35" fmla="*/ 173 h 298"/>
                  <a:gd name="T36" fmla="*/ 134 w 202"/>
                  <a:gd name="T37" fmla="*/ 140 h 298"/>
                  <a:gd name="T38" fmla="*/ 175 w 202"/>
                  <a:gd name="T39" fmla="*/ 80 h 298"/>
                  <a:gd name="T40" fmla="*/ 135 w 202"/>
                  <a:gd name="T41" fmla="*/ 45 h 298"/>
                  <a:gd name="T42" fmla="*/ 80 w 202"/>
                  <a:gd name="T43" fmla="*/ 112 h 298"/>
                  <a:gd name="T44" fmla="*/ 59 w 202"/>
                  <a:gd name="T45" fmla="*/ 156 h 298"/>
                  <a:gd name="T46" fmla="*/ 178 w 202"/>
                  <a:gd name="T47" fmla="*/ 28 h 298"/>
                  <a:gd name="T48" fmla="*/ 184 w 202"/>
                  <a:gd name="T49" fmla="*/ 7 h 298"/>
                  <a:gd name="T50" fmla="*/ 182 w 202"/>
                  <a:gd name="T51" fmla="*/ 15 h 298"/>
                  <a:gd name="T52" fmla="*/ 115 w 202"/>
                  <a:gd name="T53" fmla="*/ 238 h 298"/>
                  <a:gd name="T54" fmla="*/ 148 w 202"/>
                  <a:gd name="T55" fmla="*/ 176 h 298"/>
                  <a:gd name="T56" fmla="*/ 123 w 202"/>
                  <a:gd name="T57" fmla="*/ 198 h 298"/>
                  <a:gd name="T58" fmla="*/ 109 w 202"/>
                  <a:gd name="T59" fmla="*/ 226 h 298"/>
                  <a:gd name="T60" fmla="*/ 184 w 202"/>
                  <a:gd name="T61" fmla="*/ 72 h 298"/>
                  <a:gd name="T62" fmla="*/ 195 w 202"/>
                  <a:gd name="T63" fmla="*/ 20 h 298"/>
                  <a:gd name="T64" fmla="*/ 197 w 202"/>
                  <a:gd name="T65" fmla="*/ 23 h 298"/>
                  <a:gd name="T66" fmla="*/ 149 w 202"/>
                  <a:gd name="T67" fmla="*/ 156 h 298"/>
                  <a:gd name="T68" fmla="*/ 81 w 202"/>
                  <a:gd name="T69" fmla="*/ 199 h 298"/>
                  <a:gd name="T70" fmla="*/ 23 w 202"/>
                  <a:gd name="T71" fmla="*/ 171 h 298"/>
                  <a:gd name="T72" fmla="*/ 31 w 202"/>
                  <a:gd name="T73" fmla="*/ 131 h 298"/>
                  <a:gd name="T74" fmla="*/ 194 w 202"/>
                  <a:gd name="T75" fmla="*/ 14 h 298"/>
                  <a:gd name="T76" fmla="*/ 68 w 202"/>
                  <a:gd name="T77" fmla="*/ 123 h 298"/>
                  <a:gd name="T78" fmla="*/ 95 w 202"/>
                  <a:gd name="T79" fmla="*/ 187 h 298"/>
                  <a:gd name="T80" fmla="*/ 161 w 202"/>
                  <a:gd name="T81" fmla="*/ 133 h 298"/>
                  <a:gd name="T82" fmla="*/ 99 w 202"/>
                  <a:gd name="T83" fmla="*/ 227 h 298"/>
                  <a:gd name="T84" fmla="*/ 108 w 202"/>
                  <a:gd name="T85" fmla="*/ 180 h 298"/>
                  <a:gd name="T86" fmla="*/ 196 w 202"/>
                  <a:gd name="T87" fmla="*/ 59 h 298"/>
                  <a:gd name="T88" fmla="*/ 31 w 202"/>
                  <a:gd name="T89" fmla="*/ 168 h 298"/>
                  <a:gd name="T90" fmla="*/ 11 w 202"/>
                  <a:gd name="T91" fmla="*/ 170 h 298"/>
                  <a:gd name="T92" fmla="*/ 122 w 202"/>
                  <a:gd name="T93" fmla="*/ 152 h 298"/>
                  <a:gd name="T94" fmla="*/ 111 w 202"/>
                  <a:gd name="T95" fmla="*/ 192 h 298"/>
                  <a:gd name="T96" fmla="*/ 27 w 202"/>
                  <a:gd name="T97" fmla="*/ 169 h 298"/>
                  <a:gd name="T98" fmla="*/ 188 w 202"/>
                  <a:gd name="T99" fmla="*/ 59 h 298"/>
                  <a:gd name="T100" fmla="*/ 116 w 202"/>
                  <a:gd name="T101" fmla="*/ 191 h 298"/>
                  <a:gd name="T102" fmla="*/ 99 w 202"/>
                  <a:gd name="T103" fmla="*/ 207 h 298"/>
                  <a:gd name="T104" fmla="*/ 45 w 202"/>
                  <a:gd name="T105" fmla="*/ 172 h 298"/>
                  <a:gd name="T106" fmla="*/ 20 w 202"/>
                  <a:gd name="T107" fmla="*/ 153 h 298"/>
                  <a:gd name="T108" fmla="*/ 104 w 202"/>
                  <a:gd name="T109" fmla="*/ 212 h 298"/>
                  <a:gd name="T110" fmla="*/ 25 w 202"/>
                  <a:gd name="T111" fmla="*/ 146 h 298"/>
                  <a:gd name="T112" fmla="*/ 187 w 202"/>
                  <a:gd name="T113" fmla="*/ 70 h 298"/>
                  <a:gd name="T114" fmla="*/ 147 w 202"/>
                  <a:gd name="T115" fmla="*/ 195 h 2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202" h="298">
                    <a:moveTo>
                      <a:pt x="113" y="248"/>
                    </a:moveTo>
                    <a:cubicBezTo>
                      <a:pt x="111" y="248"/>
                      <a:pt x="111" y="247"/>
                      <a:pt x="112" y="245"/>
                    </a:cubicBezTo>
                    <a:cubicBezTo>
                      <a:pt x="113" y="240"/>
                      <a:pt x="113" y="236"/>
                      <a:pt x="110" y="231"/>
                    </a:cubicBezTo>
                    <a:cubicBezTo>
                      <a:pt x="109" y="231"/>
                      <a:pt x="109" y="230"/>
                      <a:pt x="109" y="229"/>
                    </a:cubicBezTo>
                    <a:cubicBezTo>
                      <a:pt x="108" y="229"/>
                      <a:pt x="107" y="229"/>
                      <a:pt x="106" y="230"/>
                    </a:cubicBezTo>
                    <a:cubicBezTo>
                      <a:pt x="103" y="232"/>
                      <a:pt x="100" y="234"/>
                      <a:pt x="97" y="237"/>
                    </a:cubicBezTo>
                    <a:cubicBezTo>
                      <a:pt x="95" y="239"/>
                      <a:pt x="93" y="241"/>
                      <a:pt x="91" y="242"/>
                    </a:cubicBezTo>
                    <a:cubicBezTo>
                      <a:pt x="89" y="243"/>
                      <a:pt x="89" y="245"/>
                      <a:pt x="88" y="246"/>
                    </a:cubicBezTo>
                    <a:cubicBezTo>
                      <a:pt x="87" y="250"/>
                      <a:pt x="86" y="254"/>
                      <a:pt x="85" y="258"/>
                    </a:cubicBezTo>
                    <a:cubicBezTo>
                      <a:pt x="85" y="259"/>
                      <a:pt x="84" y="260"/>
                      <a:pt x="83" y="261"/>
                    </a:cubicBezTo>
                    <a:cubicBezTo>
                      <a:pt x="82" y="263"/>
                      <a:pt x="80" y="265"/>
                      <a:pt x="79" y="267"/>
                    </a:cubicBezTo>
                    <a:cubicBezTo>
                      <a:pt x="74" y="274"/>
                      <a:pt x="67" y="278"/>
                      <a:pt x="62" y="284"/>
                    </a:cubicBezTo>
                    <a:cubicBezTo>
                      <a:pt x="60" y="285"/>
                      <a:pt x="59" y="286"/>
                      <a:pt x="58" y="287"/>
                    </a:cubicBezTo>
                    <a:cubicBezTo>
                      <a:pt x="57" y="287"/>
                      <a:pt x="56" y="287"/>
                      <a:pt x="56" y="287"/>
                    </a:cubicBezTo>
                    <a:cubicBezTo>
                      <a:pt x="55" y="287"/>
                      <a:pt x="55" y="286"/>
                      <a:pt x="55" y="285"/>
                    </a:cubicBezTo>
                    <a:cubicBezTo>
                      <a:pt x="55" y="284"/>
                      <a:pt x="55" y="283"/>
                      <a:pt x="55" y="281"/>
                    </a:cubicBezTo>
                    <a:cubicBezTo>
                      <a:pt x="54" y="282"/>
                      <a:pt x="53" y="283"/>
                      <a:pt x="53" y="283"/>
                    </a:cubicBezTo>
                    <a:cubicBezTo>
                      <a:pt x="50" y="285"/>
                      <a:pt x="48" y="286"/>
                      <a:pt x="46" y="288"/>
                    </a:cubicBezTo>
                    <a:cubicBezTo>
                      <a:pt x="42" y="291"/>
                      <a:pt x="36" y="293"/>
                      <a:pt x="31" y="295"/>
                    </a:cubicBezTo>
                    <a:cubicBezTo>
                      <a:pt x="28" y="297"/>
                      <a:pt x="25" y="297"/>
                      <a:pt x="21" y="298"/>
                    </a:cubicBezTo>
                    <a:cubicBezTo>
                      <a:pt x="20" y="298"/>
                      <a:pt x="19" y="298"/>
                      <a:pt x="19" y="297"/>
                    </a:cubicBezTo>
                    <a:cubicBezTo>
                      <a:pt x="19" y="297"/>
                      <a:pt x="19" y="296"/>
                      <a:pt x="19" y="295"/>
                    </a:cubicBezTo>
                    <a:cubicBezTo>
                      <a:pt x="22" y="291"/>
                      <a:pt x="24" y="288"/>
                      <a:pt x="26" y="284"/>
                    </a:cubicBezTo>
                    <a:cubicBezTo>
                      <a:pt x="29" y="278"/>
                      <a:pt x="31" y="272"/>
                      <a:pt x="32" y="265"/>
                    </a:cubicBezTo>
                    <a:cubicBezTo>
                      <a:pt x="32" y="262"/>
                      <a:pt x="31" y="259"/>
                      <a:pt x="31" y="255"/>
                    </a:cubicBezTo>
                    <a:cubicBezTo>
                      <a:pt x="28" y="258"/>
                      <a:pt x="25" y="260"/>
                      <a:pt x="23" y="261"/>
                    </a:cubicBezTo>
                    <a:cubicBezTo>
                      <a:pt x="22" y="261"/>
                      <a:pt x="22" y="260"/>
                      <a:pt x="22" y="260"/>
                    </a:cubicBezTo>
                    <a:cubicBezTo>
                      <a:pt x="19" y="252"/>
                      <a:pt x="17" y="245"/>
                      <a:pt x="18" y="236"/>
                    </a:cubicBezTo>
                    <a:cubicBezTo>
                      <a:pt x="20" y="228"/>
                      <a:pt x="23" y="221"/>
                      <a:pt x="27" y="214"/>
                    </a:cubicBezTo>
                    <a:cubicBezTo>
                      <a:pt x="32" y="205"/>
                      <a:pt x="39" y="197"/>
                      <a:pt x="47" y="191"/>
                    </a:cubicBezTo>
                    <a:cubicBezTo>
                      <a:pt x="48" y="190"/>
                      <a:pt x="50" y="190"/>
                      <a:pt x="51" y="189"/>
                    </a:cubicBezTo>
                    <a:cubicBezTo>
                      <a:pt x="51" y="189"/>
                      <a:pt x="52" y="189"/>
                      <a:pt x="52" y="189"/>
                    </a:cubicBezTo>
                    <a:cubicBezTo>
                      <a:pt x="53" y="191"/>
                      <a:pt x="51" y="192"/>
                      <a:pt x="50" y="193"/>
                    </a:cubicBezTo>
                    <a:cubicBezTo>
                      <a:pt x="47" y="195"/>
                      <a:pt x="45" y="197"/>
                      <a:pt x="42" y="199"/>
                    </a:cubicBezTo>
                    <a:cubicBezTo>
                      <a:pt x="36" y="204"/>
                      <a:pt x="33" y="210"/>
                      <a:pt x="29" y="216"/>
                    </a:cubicBezTo>
                    <a:cubicBezTo>
                      <a:pt x="25" y="221"/>
                      <a:pt x="23" y="227"/>
                      <a:pt x="22" y="234"/>
                    </a:cubicBezTo>
                    <a:cubicBezTo>
                      <a:pt x="21" y="241"/>
                      <a:pt x="21" y="248"/>
                      <a:pt x="23" y="254"/>
                    </a:cubicBezTo>
                    <a:cubicBezTo>
                      <a:pt x="23" y="255"/>
                      <a:pt x="24" y="255"/>
                      <a:pt x="24" y="257"/>
                    </a:cubicBezTo>
                    <a:cubicBezTo>
                      <a:pt x="26" y="255"/>
                      <a:pt x="28" y="253"/>
                      <a:pt x="30" y="252"/>
                    </a:cubicBezTo>
                    <a:cubicBezTo>
                      <a:pt x="31" y="251"/>
                      <a:pt x="32" y="251"/>
                      <a:pt x="32" y="251"/>
                    </a:cubicBezTo>
                    <a:cubicBezTo>
                      <a:pt x="33" y="251"/>
                      <a:pt x="33" y="252"/>
                      <a:pt x="34" y="253"/>
                    </a:cubicBezTo>
                    <a:cubicBezTo>
                      <a:pt x="36" y="263"/>
                      <a:pt x="35" y="272"/>
                      <a:pt x="30" y="282"/>
                    </a:cubicBezTo>
                    <a:cubicBezTo>
                      <a:pt x="28" y="286"/>
                      <a:pt x="26" y="289"/>
                      <a:pt x="24" y="293"/>
                    </a:cubicBezTo>
                    <a:cubicBezTo>
                      <a:pt x="31" y="293"/>
                      <a:pt x="36" y="290"/>
                      <a:pt x="41" y="287"/>
                    </a:cubicBezTo>
                    <a:cubicBezTo>
                      <a:pt x="46" y="284"/>
                      <a:pt x="51" y="281"/>
                      <a:pt x="56" y="277"/>
                    </a:cubicBezTo>
                    <a:cubicBezTo>
                      <a:pt x="59" y="277"/>
                      <a:pt x="58" y="279"/>
                      <a:pt x="58" y="282"/>
                    </a:cubicBezTo>
                    <a:cubicBezTo>
                      <a:pt x="60" y="281"/>
                      <a:pt x="61" y="280"/>
                      <a:pt x="62" y="280"/>
                    </a:cubicBezTo>
                    <a:cubicBezTo>
                      <a:pt x="66" y="276"/>
                      <a:pt x="70" y="273"/>
                      <a:pt x="73" y="270"/>
                    </a:cubicBezTo>
                    <a:cubicBezTo>
                      <a:pt x="77" y="265"/>
                      <a:pt x="82" y="260"/>
                      <a:pt x="84" y="254"/>
                    </a:cubicBezTo>
                    <a:cubicBezTo>
                      <a:pt x="84" y="252"/>
                      <a:pt x="84" y="250"/>
                      <a:pt x="85" y="248"/>
                    </a:cubicBezTo>
                    <a:cubicBezTo>
                      <a:pt x="84" y="247"/>
                      <a:pt x="83" y="246"/>
                      <a:pt x="82" y="246"/>
                    </a:cubicBezTo>
                    <a:cubicBezTo>
                      <a:pt x="83" y="245"/>
                      <a:pt x="84" y="244"/>
                      <a:pt x="85" y="243"/>
                    </a:cubicBezTo>
                    <a:cubicBezTo>
                      <a:pt x="83" y="241"/>
                      <a:pt x="84" y="241"/>
                      <a:pt x="85" y="238"/>
                    </a:cubicBezTo>
                    <a:cubicBezTo>
                      <a:pt x="86" y="237"/>
                      <a:pt x="87" y="236"/>
                      <a:pt x="88" y="235"/>
                    </a:cubicBezTo>
                    <a:cubicBezTo>
                      <a:pt x="88" y="234"/>
                      <a:pt x="88" y="232"/>
                      <a:pt x="88" y="231"/>
                    </a:cubicBezTo>
                    <a:cubicBezTo>
                      <a:pt x="87" y="228"/>
                      <a:pt x="87" y="225"/>
                      <a:pt x="89" y="223"/>
                    </a:cubicBezTo>
                    <a:cubicBezTo>
                      <a:pt x="91" y="219"/>
                      <a:pt x="92" y="215"/>
                      <a:pt x="92" y="211"/>
                    </a:cubicBezTo>
                    <a:cubicBezTo>
                      <a:pt x="91" y="211"/>
                      <a:pt x="91" y="210"/>
                      <a:pt x="90" y="209"/>
                    </a:cubicBezTo>
                    <a:cubicBezTo>
                      <a:pt x="81" y="202"/>
                      <a:pt x="72" y="194"/>
                      <a:pt x="63" y="187"/>
                    </a:cubicBezTo>
                    <a:cubicBezTo>
                      <a:pt x="60" y="185"/>
                      <a:pt x="57" y="184"/>
                      <a:pt x="53" y="184"/>
                    </a:cubicBezTo>
                    <a:cubicBezTo>
                      <a:pt x="52" y="184"/>
                      <a:pt x="50" y="184"/>
                      <a:pt x="49" y="183"/>
                    </a:cubicBezTo>
                    <a:cubicBezTo>
                      <a:pt x="50" y="182"/>
                      <a:pt x="51" y="182"/>
                      <a:pt x="52" y="181"/>
                    </a:cubicBezTo>
                    <a:cubicBezTo>
                      <a:pt x="51" y="180"/>
                      <a:pt x="51" y="180"/>
                      <a:pt x="48" y="181"/>
                    </a:cubicBezTo>
                    <a:cubicBezTo>
                      <a:pt x="48" y="180"/>
                      <a:pt x="47" y="178"/>
                      <a:pt x="47" y="178"/>
                    </a:cubicBezTo>
                    <a:cubicBezTo>
                      <a:pt x="45" y="177"/>
                      <a:pt x="43" y="176"/>
                      <a:pt x="41" y="176"/>
                    </a:cubicBezTo>
                    <a:cubicBezTo>
                      <a:pt x="36" y="176"/>
                      <a:pt x="31" y="175"/>
                      <a:pt x="25" y="177"/>
                    </a:cubicBezTo>
                    <a:cubicBezTo>
                      <a:pt x="24" y="177"/>
                      <a:pt x="22" y="178"/>
                      <a:pt x="20" y="178"/>
                    </a:cubicBezTo>
                    <a:cubicBezTo>
                      <a:pt x="17" y="179"/>
                      <a:pt x="13" y="180"/>
                      <a:pt x="10" y="181"/>
                    </a:cubicBezTo>
                    <a:cubicBezTo>
                      <a:pt x="8" y="181"/>
                      <a:pt x="7" y="182"/>
                      <a:pt x="6" y="184"/>
                    </a:cubicBezTo>
                    <a:cubicBezTo>
                      <a:pt x="6" y="185"/>
                      <a:pt x="5" y="185"/>
                      <a:pt x="5" y="186"/>
                    </a:cubicBezTo>
                    <a:cubicBezTo>
                      <a:pt x="3" y="183"/>
                      <a:pt x="1" y="181"/>
                      <a:pt x="2" y="177"/>
                    </a:cubicBezTo>
                    <a:cubicBezTo>
                      <a:pt x="2" y="176"/>
                      <a:pt x="2" y="175"/>
                      <a:pt x="2" y="175"/>
                    </a:cubicBezTo>
                    <a:cubicBezTo>
                      <a:pt x="0" y="171"/>
                      <a:pt x="1" y="168"/>
                      <a:pt x="2" y="165"/>
                    </a:cubicBezTo>
                    <a:cubicBezTo>
                      <a:pt x="5" y="159"/>
                      <a:pt x="7" y="153"/>
                      <a:pt x="12" y="148"/>
                    </a:cubicBezTo>
                    <a:cubicBezTo>
                      <a:pt x="14" y="146"/>
                      <a:pt x="16" y="143"/>
                      <a:pt x="17" y="140"/>
                    </a:cubicBezTo>
                    <a:cubicBezTo>
                      <a:pt x="18" y="138"/>
                      <a:pt x="20" y="136"/>
                      <a:pt x="21" y="135"/>
                    </a:cubicBezTo>
                    <a:cubicBezTo>
                      <a:pt x="22" y="133"/>
                      <a:pt x="23" y="133"/>
                      <a:pt x="24" y="134"/>
                    </a:cubicBezTo>
                    <a:cubicBezTo>
                      <a:pt x="36" y="120"/>
                      <a:pt x="51" y="111"/>
                      <a:pt x="70" y="109"/>
                    </a:cubicBezTo>
                    <a:cubicBezTo>
                      <a:pt x="72" y="106"/>
                      <a:pt x="74" y="104"/>
                      <a:pt x="76" y="101"/>
                    </a:cubicBezTo>
                    <a:cubicBezTo>
                      <a:pt x="81" y="93"/>
                      <a:pt x="88" y="86"/>
                      <a:pt x="94" y="79"/>
                    </a:cubicBezTo>
                    <a:cubicBezTo>
                      <a:pt x="104" y="66"/>
                      <a:pt x="116" y="56"/>
                      <a:pt x="128" y="45"/>
                    </a:cubicBezTo>
                    <a:cubicBezTo>
                      <a:pt x="131" y="43"/>
                      <a:pt x="131" y="43"/>
                      <a:pt x="131" y="41"/>
                    </a:cubicBezTo>
                    <a:cubicBezTo>
                      <a:pt x="133" y="40"/>
                      <a:pt x="135" y="41"/>
                      <a:pt x="136" y="38"/>
                    </a:cubicBezTo>
                    <a:cubicBezTo>
                      <a:pt x="135" y="37"/>
                      <a:pt x="133" y="36"/>
                      <a:pt x="132" y="34"/>
                    </a:cubicBezTo>
                    <a:cubicBezTo>
                      <a:pt x="131" y="34"/>
                      <a:pt x="131" y="33"/>
                      <a:pt x="131" y="32"/>
                    </a:cubicBezTo>
                    <a:cubicBezTo>
                      <a:pt x="132" y="32"/>
                      <a:pt x="132" y="31"/>
                      <a:pt x="133" y="32"/>
                    </a:cubicBezTo>
                    <a:cubicBezTo>
                      <a:pt x="135" y="32"/>
                      <a:pt x="136" y="33"/>
                      <a:pt x="138" y="34"/>
                    </a:cubicBezTo>
                    <a:cubicBezTo>
                      <a:pt x="140" y="35"/>
                      <a:pt x="142" y="34"/>
                      <a:pt x="143" y="33"/>
                    </a:cubicBezTo>
                    <a:cubicBezTo>
                      <a:pt x="147" y="30"/>
                      <a:pt x="151" y="27"/>
                      <a:pt x="155" y="24"/>
                    </a:cubicBezTo>
                    <a:cubicBezTo>
                      <a:pt x="157" y="22"/>
                      <a:pt x="159" y="21"/>
                      <a:pt x="160" y="20"/>
                    </a:cubicBezTo>
                    <a:cubicBezTo>
                      <a:pt x="161" y="19"/>
                      <a:pt x="162" y="18"/>
                      <a:pt x="163" y="17"/>
                    </a:cubicBezTo>
                    <a:cubicBezTo>
                      <a:pt x="164" y="16"/>
                      <a:pt x="165" y="15"/>
                      <a:pt x="166" y="14"/>
                    </a:cubicBezTo>
                    <a:cubicBezTo>
                      <a:pt x="174" y="10"/>
                      <a:pt x="181" y="5"/>
                      <a:pt x="190" y="3"/>
                    </a:cubicBezTo>
                    <a:cubicBezTo>
                      <a:pt x="192" y="2"/>
                      <a:pt x="195" y="1"/>
                      <a:pt x="198" y="1"/>
                    </a:cubicBezTo>
                    <a:cubicBezTo>
                      <a:pt x="201" y="0"/>
                      <a:pt x="201" y="1"/>
                      <a:pt x="201" y="3"/>
                    </a:cubicBezTo>
                    <a:cubicBezTo>
                      <a:pt x="202" y="8"/>
                      <a:pt x="202" y="14"/>
                      <a:pt x="201" y="19"/>
                    </a:cubicBezTo>
                    <a:cubicBezTo>
                      <a:pt x="200" y="27"/>
                      <a:pt x="199" y="35"/>
                      <a:pt x="198" y="43"/>
                    </a:cubicBezTo>
                    <a:cubicBezTo>
                      <a:pt x="198" y="44"/>
                      <a:pt x="198" y="46"/>
                      <a:pt x="199" y="47"/>
                    </a:cubicBezTo>
                    <a:cubicBezTo>
                      <a:pt x="201" y="49"/>
                      <a:pt x="202" y="51"/>
                      <a:pt x="201" y="54"/>
                    </a:cubicBezTo>
                    <a:cubicBezTo>
                      <a:pt x="201" y="55"/>
                      <a:pt x="200" y="57"/>
                      <a:pt x="199" y="58"/>
                    </a:cubicBezTo>
                    <a:cubicBezTo>
                      <a:pt x="197" y="65"/>
                      <a:pt x="193" y="71"/>
                      <a:pt x="191" y="77"/>
                    </a:cubicBezTo>
                    <a:cubicBezTo>
                      <a:pt x="188" y="84"/>
                      <a:pt x="185" y="92"/>
                      <a:pt x="183" y="99"/>
                    </a:cubicBezTo>
                    <a:cubicBezTo>
                      <a:pt x="181" y="105"/>
                      <a:pt x="179" y="112"/>
                      <a:pt x="177" y="118"/>
                    </a:cubicBezTo>
                    <a:cubicBezTo>
                      <a:pt x="177" y="119"/>
                      <a:pt x="176" y="120"/>
                      <a:pt x="176" y="121"/>
                    </a:cubicBezTo>
                    <a:cubicBezTo>
                      <a:pt x="177" y="123"/>
                      <a:pt x="176" y="125"/>
                      <a:pt x="175" y="127"/>
                    </a:cubicBezTo>
                    <a:cubicBezTo>
                      <a:pt x="174" y="129"/>
                      <a:pt x="172" y="131"/>
                      <a:pt x="171" y="133"/>
                    </a:cubicBezTo>
                    <a:cubicBezTo>
                      <a:pt x="168" y="142"/>
                      <a:pt x="163" y="151"/>
                      <a:pt x="158" y="160"/>
                    </a:cubicBezTo>
                    <a:cubicBezTo>
                      <a:pt x="158" y="161"/>
                      <a:pt x="157" y="162"/>
                      <a:pt x="157" y="162"/>
                    </a:cubicBezTo>
                    <a:cubicBezTo>
                      <a:pt x="156" y="166"/>
                      <a:pt x="155" y="169"/>
                      <a:pt x="155" y="172"/>
                    </a:cubicBezTo>
                    <a:cubicBezTo>
                      <a:pt x="154" y="174"/>
                      <a:pt x="154" y="175"/>
                      <a:pt x="154" y="177"/>
                    </a:cubicBezTo>
                    <a:cubicBezTo>
                      <a:pt x="153" y="182"/>
                      <a:pt x="153" y="186"/>
                      <a:pt x="152" y="191"/>
                    </a:cubicBezTo>
                    <a:cubicBezTo>
                      <a:pt x="151" y="193"/>
                      <a:pt x="150" y="195"/>
                      <a:pt x="149" y="197"/>
                    </a:cubicBezTo>
                    <a:cubicBezTo>
                      <a:pt x="143" y="209"/>
                      <a:pt x="136" y="222"/>
                      <a:pt x="127" y="233"/>
                    </a:cubicBezTo>
                    <a:cubicBezTo>
                      <a:pt x="124" y="237"/>
                      <a:pt x="120" y="241"/>
                      <a:pt x="116" y="244"/>
                    </a:cubicBezTo>
                    <a:cubicBezTo>
                      <a:pt x="115" y="246"/>
                      <a:pt x="114" y="247"/>
                      <a:pt x="113" y="248"/>
                    </a:cubicBezTo>
                    <a:close/>
                    <a:moveTo>
                      <a:pt x="112" y="170"/>
                    </a:moveTo>
                    <a:cubicBezTo>
                      <a:pt x="110" y="172"/>
                      <a:pt x="108" y="174"/>
                      <a:pt x="107" y="176"/>
                    </a:cubicBezTo>
                    <a:cubicBezTo>
                      <a:pt x="107" y="176"/>
                      <a:pt x="107" y="176"/>
                      <a:pt x="107" y="176"/>
                    </a:cubicBezTo>
                    <a:cubicBezTo>
                      <a:pt x="109" y="174"/>
                      <a:pt x="111" y="173"/>
                      <a:pt x="112" y="170"/>
                    </a:cubicBezTo>
                    <a:cubicBezTo>
                      <a:pt x="113" y="170"/>
                      <a:pt x="113" y="169"/>
                      <a:pt x="112" y="168"/>
                    </a:cubicBezTo>
                    <a:cubicBezTo>
                      <a:pt x="112" y="168"/>
                      <a:pt x="112" y="169"/>
                      <a:pt x="112" y="170"/>
                    </a:cubicBezTo>
                    <a:close/>
                    <a:moveTo>
                      <a:pt x="38" y="134"/>
                    </a:moveTo>
                    <a:cubicBezTo>
                      <a:pt x="39" y="133"/>
                      <a:pt x="41" y="132"/>
                      <a:pt x="42" y="131"/>
                    </a:cubicBezTo>
                    <a:cubicBezTo>
                      <a:pt x="43" y="131"/>
                      <a:pt x="43" y="130"/>
                      <a:pt x="44" y="130"/>
                    </a:cubicBezTo>
                    <a:cubicBezTo>
                      <a:pt x="45" y="130"/>
                      <a:pt x="45" y="131"/>
                      <a:pt x="46" y="132"/>
                    </a:cubicBezTo>
                    <a:cubicBezTo>
                      <a:pt x="48" y="129"/>
                      <a:pt x="51" y="128"/>
                      <a:pt x="53" y="124"/>
                    </a:cubicBezTo>
                    <a:cubicBezTo>
                      <a:pt x="48" y="125"/>
                      <a:pt x="44" y="127"/>
                      <a:pt x="41" y="129"/>
                    </a:cubicBezTo>
                    <a:cubicBezTo>
                      <a:pt x="40" y="131"/>
                      <a:pt x="38" y="132"/>
                      <a:pt x="38" y="134"/>
                    </a:cubicBezTo>
                    <a:cubicBezTo>
                      <a:pt x="37" y="133"/>
                      <a:pt x="37" y="133"/>
                      <a:pt x="36" y="133"/>
                    </a:cubicBezTo>
                    <a:cubicBezTo>
                      <a:pt x="35" y="134"/>
                      <a:pt x="35" y="135"/>
                      <a:pt x="35" y="136"/>
                    </a:cubicBezTo>
                    <a:cubicBezTo>
                      <a:pt x="35" y="137"/>
                      <a:pt x="36" y="137"/>
                      <a:pt x="36" y="137"/>
                    </a:cubicBezTo>
                    <a:cubicBezTo>
                      <a:pt x="37" y="136"/>
                      <a:pt x="37" y="135"/>
                      <a:pt x="38" y="134"/>
                    </a:cubicBezTo>
                    <a:close/>
                    <a:moveTo>
                      <a:pt x="51" y="175"/>
                    </a:moveTo>
                    <a:cubicBezTo>
                      <a:pt x="53" y="175"/>
                      <a:pt x="55" y="176"/>
                      <a:pt x="56" y="176"/>
                    </a:cubicBezTo>
                    <a:cubicBezTo>
                      <a:pt x="58" y="176"/>
                      <a:pt x="60" y="177"/>
                      <a:pt x="62" y="177"/>
                    </a:cubicBezTo>
                    <a:cubicBezTo>
                      <a:pt x="69" y="180"/>
                      <a:pt x="75" y="184"/>
                      <a:pt x="81" y="189"/>
                    </a:cubicBezTo>
                    <a:cubicBezTo>
                      <a:pt x="84" y="192"/>
                      <a:pt x="88" y="195"/>
                      <a:pt x="91" y="198"/>
                    </a:cubicBezTo>
                    <a:cubicBezTo>
                      <a:pt x="91" y="197"/>
                      <a:pt x="91" y="197"/>
                      <a:pt x="92" y="197"/>
                    </a:cubicBezTo>
                    <a:cubicBezTo>
                      <a:pt x="91" y="195"/>
                      <a:pt x="91" y="192"/>
                      <a:pt x="90" y="189"/>
                    </a:cubicBezTo>
                    <a:cubicBezTo>
                      <a:pt x="89" y="187"/>
                      <a:pt x="90" y="184"/>
                      <a:pt x="92" y="183"/>
                    </a:cubicBezTo>
                    <a:cubicBezTo>
                      <a:pt x="94" y="182"/>
                      <a:pt x="95" y="180"/>
                      <a:pt x="96" y="178"/>
                    </a:cubicBezTo>
                    <a:cubicBezTo>
                      <a:pt x="94" y="179"/>
                      <a:pt x="93" y="179"/>
                      <a:pt x="92" y="179"/>
                    </a:cubicBezTo>
                    <a:cubicBezTo>
                      <a:pt x="93" y="178"/>
                      <a:pt x="94" y="177"/>
                      <a:pt x="95" y="177"/>
                    </a:cubicBezTo>
                    <a:cubicBezTo>
                      <a:pt x="97" y="176"/>
                      <a:pt x="98" y="175"/>
                      <a:pt x="99" y="173"/>
                    </a:cubicBezTo>
                    <a:cubicBezTo>
                      <a:pt x="103" y="168"/>
                      <a:pt x="107" y="162"/>
                      <a:pt x="110" y="156"/>
                    </a:cubicBezTo>
                    <a:cubicBezTo>
                      <a:pt x="112" y="152"/>
                      <a:pt x="114" y="147"/>
                      <a:pt x="117" y="142"/>
                    </a:cubicBezTo>
                    <a:cubicBezTo>
                      <a:pt x="117" y="140"/>
                      <a:pt x="119" y="139"/>
                      <a:pt x="121" y="140"/>
                    </a:cubicBezTo>
                    <a:cubicBezTo>
                      <a:pt x="124" y="134"/>
                      <a:pt x="125" y="133"/>
                      <a:pt x="128" y="133"/>
                    </a:cubicBezTo>
                    <a:cubicBezTo>
                      <a:pt x="127" y="135"/>
                      <a:pt x="127" y="136"/>
                      <a:pt x="126" y="137"/>
                    </a:cubicBezTo>
                    <a:cubicBezTo>
                      <a:pt x="127" y="137"/>
                      <a:pt x="128" y="138"/>
                      <a:pt x="129" y="138"/>
                    </a:cubicBezTo>
                    <a:cubicBezTo>
                      <a:pt x="130" y="138"/>
                      <a:pt x="130" y="139"/>
                      <a:pt x="130" y="139"/>
                    </a:cubicBezTo>
                    <a:cubicBezTo>
                      <a:pt x="132" y="138"/>
                      <a:pt x="133" y="138"/>
                      <a:pt x="134" y="140"/>
                    </a:cubicBezTo>
                    <a:cubicBezTo>
                      <a:pt x="134" y="141"/>
                      <a:pt x="134" y="142"/>
                      <a:pt x="135" y="143"/>
                    </a:cubicBezTo>
                    <a:cubicBezTo>
                      <a:pt x="135" y="144"/>
                      <a:pt x="135" y="145"/>
                      <a:pt x="135" y="146"/>
                    </a:cubicBezTo>
                    <a:cubicBezTo>
                      <a:pt x="136" y="145"/>
                      <a:pt x="137" y="145"/>
                      <a:pt x="137" y="144"/>
                    </a:cubicBezTo>
                    <a:cubicBezTo>
                      <a:pt x="141" y="140"/>
                      <a:pt x="145" y="137"/>
                      <a:pt x="148" y="132"/>
                    </a:cubicBezTo>
                    <a:cubicBezTo>
                      <a:pt x="152" y="127"/>
                      <a:pt x="156" y="122"/>
                      <a:pt x="160" y="116"/>
                    </a:cubicBezTo>
                    <a:cubicBezTo>
                      <a:pt x="162" y="112"/>
                      <a:pt x="164" y="108"/>
                      <a:pt x="167" y="104"/>
                    </a:cubicBezTo>
                    <a:cubicBezTo>
                      <a:pt x="172" y="97"/>
                      <a:pt x="173" y="89"/>
                      <a:pt x="176" y="81"/>
                    </a:cubicBezTo>
                    <a:cubicBezTo>
                      <a:pt x="176" y="81"/>
                      <a:pt x="176" y="81"/>
                      <a:pt x="175" y="80"/>
                    </a:cubicBezTo>
                    <a:cubicBezTo>
                      <a:pt x="174" y="84"/>
                      <a:pt x="172" y="88"/>
                      <a:pt x="171" y="92"/>
                    </a:cubicBezTo>
                    <a:cubicBezTo>
                      <a:pt x="170" y="91"/>
                      <a:pt x="170" y="91"/>
                      <a:pt x="170" y="91"/>
                    </a:cubicBezTo>
                    <a:cubicBezTo>
                      <a:pt x="172" y="84"/>
                      <a:pt x="175" y="77"/>
                      <a:pt x="177" y="69"/>
                    </a:cubicBezTo>
                    <a:cubicBezTo>
                      <a:pt x="176" y="69"/>
                      <a:pt x="175" y="68"/>
                      <a:pt x="175" y="68"/>
                    </a:cubicBezTo>
                    <a:cubicBezTo>
                      <a:pt x="167" y="65"/>
                      <a:pt x="160" y="60"/>
                      <a:pt x="154" y="55"/>
                    </a:cubicBezTo>
                    <a:cubicBezTo>
                      <a:pt x="152" y="53"/>
                      <a:pt x="150" y="51"/>
                      <a:pt x="147" y="50"/>
                    </a:cubicBezTo>
                    <a:cubicBezTo>
                      <a:pt x="144" y="49"/>
                      <a:pt x="141" y="48"/>
                      <a:pt x="138" y="47"/>
                    </a:cubicBezTo>
                    <a:cubicBezTo>
                      <a:pt x="137" y="46"/>
                      <a:pt x="136" y="46"/>
                      <a:pt x="135" y="45"/>
                    </a:cubicBezTo>
                    <a:cubicBezTo>
                      <a:pt x="134" y="44"/>
                      <a:pt x="133" y="45"/>
                      <a:pt x="131" y="46"/>
                    </a:cubicBezTo>
                    <a:cubicBezTo>
                      <a:pt x="128" y="49"/>
                      <a:pt x="123" y="52"/>
                      <a:pt x="120" y="56"/>
                    </a:cubicBezTo>
                    <a:cubicBezTo>
                      <a:pt x="113" y="63"/>
                      <a:pt x="106" y="69"/>
                      <a:pt x="99" y="76"/>
                    </a:cubicBezTo>
                    <a:cubicBezTo>
                      <a:pt x="92" y="83"/>
                      <a:pt x="87" y="91"/>
                      <a:pt x="82" y="99"/>
                    </a:cubicBezTo>
                    <a:cubicBezTo>
                      <a:pt x="80" y="102"/>
                      <a:pt x="78" y="105"/>
                      <a:pt x="76" y="107"/>
                    </a:cubicBezTo>
                    <a:cubicBezTo>
                      <a:pt x="75" y="108"/>
                      <a:pt x="75" y="109"/>
                      <a:pt x="76" y="109"/>
                    </a:cubicBezTo>
                    <a:cubicBezTo>
                      <a:pt x="79" y="107"/>
                      <a:pt x="79" y="107"/>
                      <a:pt x="83" y="110"/>
                    </a:cubicBezTo>
                    <a:cubicBezTo>
                      <a:pt x="82" y="110"/>
                      <a:pt x="81" y="111"/>
                      <a:pt x="80" y="112"/>
                    </a:cubicBezTo>
                    <a:cubicBezTo>
                      <a:pt x="80" y="113"/>
                      <a:pt x="79" y="115"/>
                      <a:pt x="78" y="116"/>
                    </a:cubicBezTo>
                    <a:cubicBezTo>
                      <a:pt x="77" y="117"/>
                      <a:pt x="77" y="119"/>
                      <a:pt x="76" y="120"/>
                    </a:cubicBezTo>
                    <a:cubicBezTo>
                      <a:pt x="75" y="122"/>
                      <a:pt x="74" y="123"/>
                      <a:pt x="73" y="125"/>
                    </a:cubicBezTo>
                    <a:cubicBezTo>
                      <a:pt x="72" y="128"/>
                      <a:pt x="70" y="131"/>
                      <a:pt x="69" y="133"/>
                    </a:cubicBezTo>
                    <a:cubicBezTo>
                      <a:pt x="69" y="135"/>
                      <a:pt x="68" y="137"/>
                      <a:pt x="66" y="138"/>
                    </a:cubicBezTo>
                    <a:cubicBezTo>
                      <a:pt x="65" y="138"/>
                      <a:pt x="65" y="140"/>
                      <a:pt x="64" y="140"/>
                    </a:cubicBezTo>
                    <a:cubicBezTo>
                      <a:pt x="63" y="144"/>
                      <a:pt x="62" y="147"/>
                      <a:pt x="62" y="150"/>
                    </a:cubicBezTo>
                    <a:cubicBezTo>
                      <a:pt x="62" y="152"/>
                      <a:pt x="62" y="155"/>
                      <a:pt x="59" y="156"/>
                    </a:cubicBezTo>
                    <a:cubicBezTo>
                      <a:pt x="58" y="156"/>
                      <a:pt x="58" y="156"/>
                      <a:pt x="58" y="156"/>
                    </a:cubicBezTo>
                    <a:cubicBezTo>
                      <a:pt x="56" y="159"/>
                      <a:pt x="55" y="162"/>
                      <a:pt x="55" y="165"/>
                    </a:cubicBezTo>
                    <a:cubicBezTo>
                      <a:pt x="54" y="166"/>
                      <a:pt x="54" y="167"/>
                      <a:pt x="54" y="168"/>
                    </a:cubicBezTo>
                    <a:cubicBezTo>
                      <a:pt x="53" y="170"/>
                      <a:pt x="52" y="172"/>
                      <a:pt x="51" y="175"/>
                    </a:cubicBezTo>
                    <a:close/>
                    <a:moveTo>
                      <a:pt x="180" y="54"/>
                    </a:moveTo>
                    <a:cubicBezTo>
                      <a:pt x="180" y="48"/>
                      <a:pt x="181" y="43"/>
                      <a:pt x="179" y="37"/>
                    </a:cubicBezTo>
                    <a:cubicBezTo>
                      <a:pt x="178" y="35"/>
                      <a:pt x="178" y="32"/>
                      <a:pt x="177" y="30"/>
                    </a:cubicBezTo>
                    <a:cubicBezTo>
                      <a:pt x="177" y="29"/>
                      <a:pt x="177" y="28"/>
                      <a:pt x="178" y="28"/>
                    </a:cubicBezTo>
                    <a:cubicBezTo>
                      <a:pt x="179" y="28"/>
                      <a:pt x="180" y="28"/>
                      <a:pt x="180" y="29"/>
                    </a:cubicBezTo>
                    <a:cubicBezTo>
                      <a:pt x="181" y="31"/>
                      <a:pt x="182" y="34"/>
                      <a:pt x="182" y="36"/>
                    </a:cubicBezTo>
                    <a:cubicBezTo>
                      <a:pt x="183" y="41"/>
                      <a:pt x="183" y="47"/>
                      <a:pt x="183" y="52"/>
                    </a:cubicBezTo>
                    <a:cubicBezTo>
                      <a:pt x="183" y="55"/>
                      <a:pt x="183" y="55"/>
                      <a:pt x="186" y="56"/>
                    </a:cubicBezTo>
                    <a:cubicBezTo>
                      <a:pt x="186" y="55"/>
                      <a:pt x="187" y="55"/>
                      <a:pt x="187" y="54"/>
                    </a:cubicBezTo>
                    <a:cubicBezTo>
                      <a:pt x="188" y="49"/>
                      <a:pt x="189" y="45"/>
                      <a:pt x="190" y="40"/>
                    </a:cubicBezTo>
                    <a:cubicBezTo>
                      <a:pt x="191" y="31"/>
                      <a:pt x="191" y="23"/>
                      <a:pt x="189" y="15"/>
                    </a:cubicBezTo>
                    <a:cubicBezTo>
                      <a:pt x="188" y="11"/>
                      <a:pt x="187" y="8"/>
                      <a:pt x="184" y="7"/>
                    </a:cubicBezTo>
                    <a:cubicBezTo>
                      <a:pt x="183" y="8"/>
                      <a:pt x="182" y="8"/>
                      <a:pt x="181" y="9"/>
                    </a:cubicBezTo>
                    <a:cubicBezTo>
                      <a:pt x="180" y="10"/>
                      <a:pt x="180" y="10"/>
                      <a:pt x="179" y="11"/>
                    </a:cubicBezTo>
                    <a:cubicBezTo>
                      <a:pt x="174" y="12"/>
                      <a:pt x="171" y="15"/>
                      <a:pt x="167" y="18"/>
                    </a:cubicBezTo>
                    <a:cubicBezTo>
                      <a:pt x="170" y="17"/>
                      <a:pt x="172" y="16"/>
                      <a:pt x="174" y="15"/>
                    </a:cubicBezTo>
                    <a:cubicBezTo>
                      <a:pt x="178" y="14"/>
                      <a:pt x="181" y="13"/>
                      <a:pt x="184" y="12"/>
                    </a:cubicBezTo>
                    <a:cubicBezTo>
                      <a:pt x="185" y="12"/>
                      <a:pt x="186" y="12"/>
                      <a:pt x="187" y="13"/>
                    </a:cubicBezTo>
                    <a:cubicBezTo>
                      <a:pt x="186" y="14"/>
                      <a:pt x="185" y="15"/>
                      <a:pt x="184" y="17"/>
                    </a:cubicBezTo>
                    <a:cubicBezTo>
                      <a:pt x="183" y="16"/>
                      <a:pt x="183" y="15"/>
                      <a:pt x="182" y="15"/>
                    </a:cubicBezTo>
                    <a:cubicBezTo>
                      <a:pt x="177" y="16"/>
                      <a:pt x="173" y="18"/>
                      <a:pt x="168" y="20"/>
                    </a:cubicBezTo>
                    <a:cubicBezTo>
                      <a:pt x="164" y="23"/>
                      <a:pt x="160" y="25"/>
                      <a:pt x="156" y="28"/>
                    </a:cubicBezTo>
                    <a:cubicBezTo>
                      <a:pt x="152" y="30"/>
                      <a:pt x="147" y="33"/>
                      <a:pt x="144" y="37"/>
                    </a:cubicBezTo>
                    <a:cubicBezTo>
                      <a:pt x="148" y="40"/>
                      <a:pt x="152" y="43"/>
                      <a:pt x="156" y="45"/>
                    </a:cubicBezTo>
                    <a:cubicBezTo>
                      <a:pt x="159" y="48"/>
                      <a:pt x="163" y="50"/>
                      <a:pt x="167" y="52"/>
                    </a:cubicBezTo>
                    <a:cubicBezTo>
                      <a:pt x="168" y="53"/>
                      <a:pt x="169" y="53"/>
                      <a:pt x="170" y="54"/>
                    </a:cubicBezTo>
                    <a:cubicBezTo>
                      <a:pt x="173" y="54"/>
                      <a:pt x="176" y="54"/>
                      <a:pt x="180" y="54"/>
                    </a:cubicBezTo>
                    <a:close/>
                    <a:moveTo>
                      <a:pt x="115" y="238"/>
                    </a:moveTo>
                    <a:cubicBezTo>
                      <a:pt x="116" y="238"/>
                      <a:pt x="116" y="238"/>
                      <a:pt x="116" y="238"/>
                    </a:cubicBezTo>
                    <a:cubicBezTo>
                      <a:pt x="117" y="237"/>
                      <a:pt x="118" y="236"/>
                      <a:pt x="118" y="235"/>
                    </a:cubicBezTo>
                    <a:cubicBezTo>
                      <a:pt x="119" y="231"/>
                      <a:pt x="122" y="228"/>
                      <a:pt x="124" y="226"/>
                    </a:cubicBezTo>
                    <a:cubicBezTo>
                      <a:pt x="125" y="225"/>
                      <a:pt x="126" y="224"/>
                      <a:pt x="126" y="223"/>
                    </a:cubicBezTo>
                    <a:cubicBezTo>
                      <a:pt x="131" y="216"/>
                      <a:pt x="134" y="209"/>
                      <a:pt x="140" y="203"/>
                    </a:cubicBezTo>
                    <a:cubicBezTo>
                      <a:pt x="140" y="203"/>
                      <a:pt x="140" y="202"/>
                      <a:pt x="140" y="202"/>
                    </a:cubicBezTo>
                    <a:cubicBezTo>
                      <a:pt x="142" y="196"/>
                      <a:pt x="145" y="190"/>
                      <a:pt x="147" y="184"/>
                    </a:cubicBezTo>
                    <a:cubicBezTo>
                      <a:pt x="148" y="182"/>
                      <a:pt x="149" y="179"/>
                      <a:pt x="148" y="176"/>
                    </a:cubicBezTo>
                    <a:cubicBezTo>
                      <a:pt x="147" y="175"/>
                      <a:pt x="148" y="174"/>
                      <a:pt x="147" y="173"/>
                    </a:cubicBezTo>
                    <a:cubicBezTo>
                      <a:pt x="149" y="173"/>
                      <a:pt x="150" y="173"/>
                      <a:pt x="151" y="172"/>
                    </a:cubicBezTo>
                    <a:cubicBezTo>
                      <a:pt x="151" y="171"/>
                      <a:pt x="152" y="170"/>
                      <a:pt x="152" y="168"/>
                    </a:cubicBezTo>
                    <a:cubicBezTo>
                      <a:pt x="152" y="168"/>
                      <a:pt x="151" y="168"/>
                      <a:pt x="151" y="168"/>
                    </a:cubicBezTo>
                    <a:cubicBezTo>
                      <a:pt x="147" y="172"/>
                      <a:pt x="143" y="176"/>
                      <a:pt x="139" y="180"/>
                    </a:cubicBezTo>
                    <a:cubicBezTo>
                      <a:pt x="139" y="180"/>
                      <a:pt x="138" y="181"/>
                      <a:pt x="138" y="181"/>
                    </a:cubicBezTo>
                    <a:cubicBezTo>
                      <a:pt x="137" y="182"/>
                      <a:pt x="135" y="183"/>
                      <a:pt x="135" y="184"/>
                    </a:cubicBezTo>
                    <a:cubicBezTo>
                      <a:pt x="131" y="189"/>
                      <a:pt x="127" y="194"/>
                      <a:pt x="123" y="198"/>
                    </a:cubicBezTo>
                    <a:cubicBezTo>
                      <a:pt x="122" y="200"/>
                      <a:pt x="120" y="201"/>
                      <a:pt x="121" y="203"/>
                    </a:cubicBezTo>
                    <a:cubicBezTo>
                      <a:pt x="121" y="204"/>
                      <a:pt x="121" y="204"/>
                      <a:pt x="121" y="204"/>
                    </a:cubicBezTo>
                    <a:cubicBezTo>
                      <a:pt x="121" y="206"/>
                      <a:pt x="119" y="208"/>
                      <a:pt x="120" y="210"/>
                    </a:cubicBezTo>
                    <a:cubicBezTo>
                      <a:pt x="120" y="210"/>
                      <a:pt x="120" y="211"/>
                      <a:pt x="119" y="211"/>
                    </a:cubicBezTo>
                    <a:cubicBezTo>
                      <a:pt x="116" y="215"/>
                      <a:pt x="114" y="218"/>
                      <a:pt x="111" y="221"/>
                    </a:cubicBezTo>
                    <a:cubicBezTo>
                      <a:pt x="110" y="223"/>
                      <a:pt x="108" y="224"/>
                      <a:pt x="107" y="226"/>
                    </a:cubicBezTo>
                    <a:cubicBezTo>
                      <a:pt x="107" y="226"/>
                      <a:pt x="107" y="226"/>
                      <a:pt x="107" y="226"/>
                    </a:cubicBezTo>
                    <a:cubicBezTo>
                      <a:pt x="108" y="226"/>
                      <a:pt x="108" y="226"/>
                      <a:pt x="109" y="226"/>
                    </a:cubicBezTo>
                    <a:cubicBezTo>
                      <a:pt x="112" y="229"/>
                      <a:pt x="114" y="234"/>
                      <a:pt x="115" y="238"/>
                    </a:cubicBezTo>
                    <a:close/>
                    <a:moveTo>
                      <a:pt x="152" y="140"/>
                    </a:moveTo>
                    <a:cubicBezTo>
                      <a:pt x="152" y="140"/>
                      <a:pt x="152" y="140"/>
                      <a:pt x="153" y="140"/>
                    </a:cubicBezTo>
                    <a:cubicBezTo>
                      <a:pt x="154" y="138"/>
                      <a:pt x="155" y="137"/>
                      <a:pt x="156" y="135"/>
                    </a:cubicBezTo>
                    <a:cubicBezTo>
                      <a:pt x="163" y="125"/>
                      <a:pt x="169" y="113"/>
                      <a:pt x="175" y="102"/>
                    </a:cubicBezTo>
                    <a:cubicBezTo>
                      <a:pt x="177" y="98"/>
                      <a:pt x="180" y="94"/>
                      <a:pt x="182" y="90"/>
                    </a:cubicBezTo>
                    <a:cubicBezTo>
                      <a:pt x="184" y="84"/>
                      <a:pt x="186" y="79"/>
                      <a:pt x="187" y="73"/>
                    </a:cubicBezTo>
                    <a:cubicBezTo>
                      <a:pt x="186" y="73"/>
                      <a:pt x="185" y="72"/>
                      <a:pt x="184" y="72"/>
                    </a:cubicBezTo>
                    <a:cubicBezTo>
                      <a:pt x="183" y="74"/>
                      <a:pt x="183" y="75"/>
                      <a:pt x="182" y="77"/>
                    </a:cubicBezTo>
                    <a:cubicBezTo>
                      <a:pt x="179" y="83"/>
                      <a:pt x="177" y="89"/>
                      <a:pt x="174" y="95"/>
                    </a:cubicBezTo>
                    <a:cubicBezTo>
                      <a:pt x="174" y="97"/>
                      <a:pt x="172" y="98"/>
                      <a:pt x="172" y="100"/>
                    </a:cubicBezTo>
                    <a:cubicBezTo>
                      <a:pt x="168" y="110"/>
                      <a:pt x="163" y="119"/>
                      <a:pt x="158" y="128"/>
                    </a:cubicBezTo>
                    <a:cubicBezTo>
                      <a:pt x="156" y="132"/>
                      <a:pt x="154" y="136"/>
                      <a:pt x="152" y="140"/>
                    </a:cubicBezTo>
                    <a:close/>
                    <a:moveTo>
                      <a:pt x="197" y="13"/>
                    </a:moveTo>
                    <a:cubicBezTo>
                      <a:pt x="196" y="14"/>
                      <a:pt x="196" y="16"/>
                      <a:pt x="195" y="17"/>
                    </a:cubicBezTo>
                    <a:cubicBezTo>
                      <a:pt x="195" y="18"/>
                      <a:pt x="195" y="19"/>
                      <a:pt x="195" y="20"/>
                    </a:cubicBezTo>
                    <a:cubicBezTo>
                      <a:pt x="193" y="22"/>
                      <a:pt x="193" y="24"/>
                      <a:pt x="193" y="26"/>
                    </a:cubicBezTo>
                    <a:cubicBezTo>
                      <a:pt x="193" y="31"/>
                      <a:pt x="193" y="35"/>
                      <a:pt x="192" y="40"/>
                    </a:cubicBezTo>
                    <a:cubicBezTo>
                      <a:pt x="192" y="45"/>
                      <a:pt x="190" y="49"/>
                      <a:pt x="189" y="54"/>
                    </a:cubicBezTo>
                    <a:cubicBezTo>
                      <a:pt x="189" y="57"/>
                      <a:pt x="189" y="57"/>
                      <a:pt x="192" y="57"/>
                    </a:cubicBezTo>
                    <a:cubicBezTo>
                      <a:pt x="192" y="57"/>
                      <a:pt x="192" y="57"/>
                      <a:pt x="192" y="57"/>
                    </a:cubicBezTo>
                    <a:cubicBezTo>
                      <a:pt x="193" y="52"/>
                      <a:pt x="194" y="46"/>
                      <a:pt x="195" y="41"/>
                    </a:cubicBezTo>
                    <a:cubicBezTo>
                      <a:pt x="196" y="36"/>
                      <a:pt x="197" y="30"/>
                      <a:pt x="198" y="25"/>
                    </a:cubicBezTo>
                    <a:cubicBezTo>
                      <a:pt x="198" y="24"/>
                      <a:pt x="198" y="23"/>
                      <a:pt x="197" y="23"/>
                    </a:cubicBezTo>
                    <a:cubicBezTo>
                      <a:pt x="195" y="21"/>
                      <a:pt x="196" y="20"/>
                      <a:pt x="197" y="18"/>
                    </a:cubicBezTo>
                    <a:cubicBezTo>
                      <a:pt x="198" y="17"/>
                      <a:pt x="198" y="15"/>
                      <a:pt x="197" y="13"/>
                    </a:cubicBezTo>
                    <a:close/>
                    <a:moveTo>
                      <a:pt x="160" y="120"/>
                    </a:moveTo>
                    <a:cubicBezTo>
                      <a:pt x="160" y="120"/>
                      <a:pt x="160" y="120"/>
                      <a:pt x="159" y="121"/>
                    </a:cubicBezTo>
                    <a:cubicBezTo>
                      <a:pt x="153" y="130"/>
                      <a:pt x="146" y="139"/>
                      <a:pt x="137" y="147"/>
                    </a:cubicBezTo>
                    <a:cubicBezTo>
                      <a:pt x="135" y="150"/>
                      <a:pt x="135" y="153"/>
                      <a:pt x="136" y="156"/>
                    </a:cubicBezTo>
                    <a:cubicBezTo>
                      <a:pt x="147" y="146"/>
                      <a:pt x="154" y="133"/>
                      <a:pt x="160" y="120"/>
                    </a:cubicBezTo>
                    <a:close/>
                    <a:moveTo>
                      <a:pt x="149" y="156"/>
                    </a:moveTo>
                    <a:cubicBezTo>
                      <a:pt x="144" y="159"/>
                      <a:pt x="141" y="161"/>
                      <a:pt x="137" y="163"/>
                    </a:cubicBezTo>
                    <a:cubicBezTo>
                      <a:pt x="135" y="164"/>
                      <a:pt x="134" y="166"/>
                      <a:pt x="134" y="168"/>
                    </a:cubicBezTo>
                    <a:cubicBezTo>
                      <a:pt x="133" y="172"/>
                      <a:pt x="132" y="177"/>
                      <a:pt x="129" y="180"/>
                    </a:cubicBezTo>
                    <a:cubicBezTo>
                      <a:pt x="128" y="180"/>
                      <a:pt x="128" y="181"/>
                      <a:pt x="128" y="182"/>
                    </a:cubicBezTo>
                    <a:cubicBezTo>
                      <a:pt x="136" y="175"/>
                      <a:pt x="144" y="167"/>
                      <a:pt x="149" y="156"/>
                    </a:cubicBezTo>
                    <a:close/>
                    <a:moveTo>
                      <a:pt x="65" y="187"/>
                    </a:moveTo>
                    <a:cubicBezTo>
                      <a:pt x="66" y="187"/>
                      <a:pt x="66" y="188"/>
                      <a:pt x="67" y="188"/>
                    </a:cubicBezTo>
                    <a:cubicBezTo>
                      <a:pt x="71" y="192"/>
                      <a:pt x="76" y="196"/>
                      <a:pt x="81" y="199"/>
                    </a:cubicBezTo>
                    <a:cubicBezTo>
                      <a:pt x="84" y="202"/>
                      <a:pt x="87" y="204"/>
                      <a:pt x="90" y="206"/>
                    </a:cubicBezTo>
                    <a:cubicBezTo>
                      <a:pt x="90" y="206"/>
                      <a:pt x="91" y="207"/>
                      <a:pt x="92" y="207"/>
                    </a:cubicBezTo>
                    <a:cubicBezTo>
                      <a:pt x="92" y="206"/>
                      <a:pt x="92" y="205"/>
                      <a:pt x="91" y="204"/>
                    </a:cubicBezTo>
                    <a:cubicBezTo>
                      <a:pt x="89" y="201"/>
                      <a:pt x="86" y="198"/>
                      <a:pt x="84" y="196"/>
                    </a:cubicBezTo>
                    <a:cubicBezTo>
                      <a:pt x="79" y="191"/>
                      <a:pt x="72" y="188"/>
                      <a:pt x="65" y="187"/>
                    </a:cubicBezTo>
                    <a:close/>
                    <a:moveTo>
                      <a:pt x="40" y="137"/>
                    </a:moveTo>
                    <a:cubicBezTo>
                      <a:pt x="35" y="140"/>
                      <a:pt x="21" y="165"/>
                      <a:pt x="20" y="171"/>
                    </a:cubicBezTo>
                    <a:cubicBezTo>
                      <a:pt x="21" y="171"/>
                      <a:pt x="22" y="171"/>
                      <a:pt x="23" y="171"/>
                    </a:cubicBezTo>
                    <a:cubicBezTo>
                      <a:pt x="29" y="159"/>
                      <a:pt x="34" y="148"/>
                      <a:pt x="40" y="137"/>
                    </a:cubicBezTo>
                    <a:close/>
                    <a:moveTo>
                      <a:pt x="178" y="63"/>
                    </a:moveTo>
                    <a:cubicBezTo>
                      <a:pt x="173" y="59"/>
                      <a:pt x="162" y="55"/>
                      <a:pt x="159" y="55"/>
                    </a:cubicBezTo>
                    <a:cubicBezTo>
                      <a:pt x="164" y="60"/>
                      <a:pt x="173" y="65"/>
                      <a:pt x="178" y="66"/>
                    </a:cubicBezTo>
                    <a:cubicBezTo>
                      <a:pt x="178" y="65"/>
                      <a:pt x="178" y="64"/>
                      <a:pt x="178" y="63"/>
                    </a:cubicBezTo>
                    <a:close/>
                    <a:moveTo>
                      <a:pt x="31" y="131"/>
                    </a:moveTo>
                    <a:cubicBezTo>
                      <a:pt x="42" y="125"/>
                      <a:pt x="52" y="117"/>
                      <a:pt x="63" y="113"/>
                    </a:cubicBezTo>
                    <a:cubicBezTo>
                      <a:pt x="51" y="116"/>
                      <a:pt x="40" y="121"/>
                      <a:pt x="31" y="131"/>
                    </a:cubicBezTo>
                    <a:close/>
                    <a:moveTo>
                      <a:pt x="164" y="143"/>
                    </a:moveTo>
                    <a:cubicBezTo>
                      <a:pt x="158" y="153"/>
                      <a:pt x="150" y="161"/>
                      <a:pt x="143" y="172"/>
                    </a:cubicBezTo>
                    <a:cubicBezTo>
                      <a:pt x="151" y="167"/>
                      <a:pt x="162" y="150"/>
                      <a:pt x="164" y="143"/>
                    </a:cubicBezTo>
                    <a:close/>
                    <a:moveTo>
                      <a:pt x="198" y="4"/>
                    </a:moveTo>
                    <a:cubicBezTo>
                      <a:pt x="194" y="4"/>
                      <a:pt x="191" y="4"/>
                      <a:pt x="188" y="6"/>
                    </a:cubicBezTo>
                    <a:cubicBezTo>
                      <a:pt x="189" y="8"/>
                      <a:pt x="190" y="10"/>
                      <a:pt x="191" y="12"/>
                    </a:cubicBezTo>
                    <a:cubicBezTo>
                      <a:pt x="192" y="14"/>
                      <a:pt x="192" y="16"/>
                      <a:pt x="193" y="18"/>
                    </a:cubicBezTo>
                    <a:cubicBezTo>
                      <a:pt x="194" y="16"/>
                      <a:pt x="194" y="15"/>
                      <a:pt x="194" y="14"/>
                    </a:cubicBezTo>
                    <a:cubicBezTo>
                      <a:pt x="195" y="11"/>
                      <a:pt x="195" y="7"/>
                      <a:pt x="198" y="4"/>
                    </a:cubicBezTo>
                    <a:close/>
                    <a:moveTo>
                      <a:pt x="74" y="115"/>
                    </a:moveTo>
                    <a:cubicBezTo>
                      <a:pt x="72" y="114"/>
                      <a:pt x="71" y="115"/>
                      <a:pt x="70" y="117"/>
                    </a:cubicBezTo>
                    <a:cubicBezTo>
                      <a:pt x="67" y="121"/>
                      <a:pt x="65" y="126"/>
                      <a:pt x="62" y="130"/>
                    </a:cubicBezTo>
                    <a:cubicBezTo>
                      <a:pt x="60" y="134"/>
                      <a:pt x="59" y="138"/>
                      <a:pt x="57" y="142"/>
                    </a:cubicBezTo>
                    <a:cubicBezTo>
                      <a:pt x="57" y="143"/>
                      <a:pt x="57" y="143"/>
                      <a:pt x="57" y="144"/>
                    </a:cubicBezTo>
                    <a:cubicBezTo>
                      <a:pt x="57" y="144"/>
                      <a:pt x="57" y="144"/>
                      <a:pt x="58" y="144"/>
                    </a:cubicBezTo>
                    <a:cubicBezTo>
                      <a:pt x="61" y="137"/>
                      <a:pt x="65" y="130"/>
                      <a:pt x="68" y="123"/>
                    </a:cubicBezTo>
                    <a:cubicBezTo>
                      <a:pt x="69" y="122"/>
                      <a:pt x="70" y="120"/>
                      <a:pt x="71" y="120"/>
                    </a:cubicBezTo>
                    <a:cubicBezTo>
                      <a:pt x="73" y="118"/>
                      <a:pt x="74" y="117"/>
                      <a:pt x="74" y="115"/>
                    </a:cubicBezTo>
                    <a:close/>
                    <a:moveTo>
                      <a:pt x="98" y="194"/>
                    </a:moveTo>
                    <a:cubicBezTo>
                      <a:pt x="99" y="191"/>
                      <a:pt x="101" y="188"/>
                      <a:pt x="102" y="185"/>
                    </a:cubicBezTo>
                    <a:cubicBezTo>
                      <a:pt x="100" y="184"/>
                      <a:pt x="99" y="184"/>
                      <a:pt x="100" y="181"/>
                    </a:cubicBezTo>
                    <a:cubicBezTo>
                      <a:pt x="101" y="181"/>
                      <a:pt x="101" y="180"/>
                      <a:pt x="102" y="178"/>
                    </a:cubicBezTo>
                    <a:cubicBezTo>
                      <a:pt x="101" y="178"/>
                      <a:pt x="100" y="178"/>
                      <a:pt x="100" y="179"/>
                    </a:cubicBezTo>
                    <a:cubicBezTo>
                      <a:pt x="98" y="181"/>
                      <a:pt x="96" y="184"/>
                      <a:pt x="95" y="187"/>
                    </a:cubicBezTo>
                    <a:cubicBezTo>
                      <a:pt x="94" y="188"/>
                      <a:pt x="95" y="189"/>
                      <a:pt x="95" y="190"/>
                    </a:cubicBezTo>
                    <a:cubicBezTo>
                      <a:pt x="98" y="190"/>
                      <a:pt x="98" y="192"/>
                      <a:pt x="98" y="194"/>
                    </a:cubicBezTo>
                    <a:close/>
                    <a:moveTo>
                      <a:pt x="143" y="156"/>
                    </a:moveTo>
                    <a:cubicBezTo>
                      <a:pt x="143" y="156"/>
                      <a:pt x="143" y="156"/>
                      <a:pt x="143" y="156"/>
                    </a:cubicBezTo>
                    <a:cubicBezTo>
                      <a:pt x="145" y="155"/>
                      <a:pt x="146" y="154"/>
                      <a:pt x="147" y="153"/>
                    </a:cubicBezTo>
                    <a:cubicBezTo>
                      <a:pt x="153" y="148"/>
                      <a:pt x="157" y="140"/>
                      <a:pt x="162" y="133"/>
                    </a:cubicBezTo>
                    <a:cubicBezTo>
                      <a:pt x="162" y="133"/>
                      <a:pt x="162" y="133"/>
                      <a:pt x="162" y="133"/>
                    </a:cubicBezTo>
                    <a:cubicBezTo>
                      <a:pt x="162" y="133"/>
                      <a:pt x="161" y="133"/>
                      <a:pt x="161" y="133"/>
                    </a:cubicBezTo>
                    <a:cubicBezTo>
                      <a:pt x="155" y="141"/>
                      <a:pt x="149" y="148"/>
                      <a:pt x="143" y="156"/>
                    </a:cubicBezTo>
                    <a:close/>
                    <a:moveTo>
                      <a:pt x="141" y="39"/>
                    </a:moveTo>
                    <a:cubicBezTo>
                      <a:pt x="146" y="44"/>
                      <a:pt x="152" y="49"/>
                      <a:pt x="159" y="51"/>
                    </a:cubicBezTo>
                    <a:cubicBezTo>
                      <a:pt x="153" y="47"/>
                      <a:pt x="148" y="42"/>
                      <a:pt x="141" y="39"/>
                    </a:cubicBezTo>
                    <a:close/>
                    <a:moveTo>
                      <a:pt x="137" y="213"/>
                    </a:moveTo>
                    <a:cubicBezTo>
                      <a:pt x="131" y="219"/>
                      <a:pt x="127" y="227"/>
                      <a:pt x="122" y="234"/>
                    </a:cubicBezTo>
                    <a:cubicBezTo>
                      <a:pt x="128" y="228"/>
                      <a:pt x="133" y="221"/>
                      <a:pt x="137" y="213"/>
                    </a:cubicBezTo>
                    <a:close/>
                    <a:moveTo>
                      <a:pt x="99" y="227"/>
                    </a:moveTo>
                    <a:cubicBezTo>
                      <a:pt x="95" y="227"/>
                      <a:pt x="91" y="233"/>
                      <a:pt x="91" y="237"/>
                    </a:cubicBezTo>
                    <a:cubicBezTo>
                      <a:pt x="93" y="236"/>
                      <a:pt x="96" y="235"/>
                      <a:pt x="96" y="232"/>
                    </a:cubicBezTo>
                    <a:cubicBezTo>
                      <a:pt x="96" y="231"/>
                      <a:pt x="97" y="230"/>
                      <a:pt x="98" y="229"/>
                    </a:cubicBezTo>
                    <a:cubicBezTo>
                      <a:pt x="98" y="229"/>
                      <a:pt x="99" y="228"/>
                      <a:pt x="99" y="227"/>
                    </a:cubicBezTo>
                    <a:close/>
                    <a:moveTo>
                      <a:pt x="22" y="145"/>
                    </a:moveTo>
                    <a:cubicBezTo>
                      <a:pt x="16" y="150"/>
                      <a:pt x="13" y="155"/>
                      <a:pt x="14" y="159"/>
                    </a:cubicBezTo>
                    <a:cubicBezTo>
                      <a:pt x="17" y="155"/>
                      <a:pt x="20" y="150"/>
                      <a:pt x="22" y="145"/>
                    </a:cubicBezTo>
                    <a:close/>
                    <a:moveTo>
                      <a:pt x="108" y="180"/>
                    </a:moveTo>
                    <a:cubicBezTo>
                      <a:pt x="108" y="180"/>
                      <a:pt x="108" y="181"/>
                      <a:pt x="109" y="181"/>
                    </a:cubicBezTo>
                    <a:cubicBezTo>
                      <a:pt x="114" y="174"/>
                      <a:pt x="119" y="167"/>
                      <a:pt x="124" y="160"/>
                    </a:cubicBezTo>
                    <a:cubicBezTo>
                      <a:pt x="117" y="166"/>
                      <a:pt x="113" y="173"/>
                      <a:pt x="108" y="180"/>
                    </a:cubicBezTo>
                    <a:close/>
                    <a:moveTo>
                      <a:pt x="196" y="59"/>
                    </a:moveTo>
                    <a:cubicBezTo>
                      <a:pt x="196" y="59"/>
                      <a:pt x="196" y="59"/>
                      <a:pt x="197" y="59"/>
                    </a:cubicBezTo>
                    <a:cubicBezTo>
                      <a:pt x="198" y="56"/>
                      <a:pt x="201" y="53"/>
                      <a:pt x="198" y="48"/>
                    </a:cubicBezTo>
                    <a:cubicBezTo>
                      <a:pt x="197" y="52"/>
                      <a:pt x="196" y="55"/>
                      <a:pt x="195" y="58"/>
                    </a:cubicBezTo>
                    <a:cubicBezTo>
                      <a:pt x="195" y="59"/>
                      <a:pt x="196" y="59"/>
                      <a:pt x="196" y="59"/>
                    </a:cubicBezTo>
                    <a:close/>
                    <a:moveTo>
                      <a:pt x="120" y="158"/>
                    </a:moveTo>
                    <a:cubicBezTo>
                      <a:pt x="121" y="158"/>
                      <a:pt x="121" y="158"/>
                      <a:pt x="121" y="158"/>
                    </a:cubicBezTo>
                    <a:cubicBezTo>
                      <a:pt x="122" y="157"/>
                      <a:pt x="123" y="156"/>
                      <a:pt x="124" y="155"/>
                    </a:cubicBezTo>
                    <a:cubicBezTo>
                      <a:pt x="125" y="155"/>
                      <a:pt x="126" y="154"/>
                      <a:pt x="126" y="153"/>
                    </a:cubicBezTo>
                    <a:cubicBezTo>
                      <a:pt x="128" y="153"/>
                      <a:pt x="129" y="152"/>
                      <a:pt x="130" y="151"/>
                    </a:cubicBezTo>
                    <a:cubicBezTo>
                      <a:pt x="132" y="150"/>
                      <a:pt x="131" y="150"/>
                      <a:pt x="130" y="147"/>
                    </a:cubicBezTo>
                    <a:cubicBezTo>
                      <a:pt x="127" y="151"/>
                      <a:pt x="124" y="154"/>
                      <a:pt x="120" y="158"/>
                    </a:cubicBezTo>
                    <a:close/>
                    <a:moveTo>
                      <a:pt x="31" y="168"/>
                    </a:moveTo>
                    <a:cubicBezTo>
                      <a:pt x="32" y="168"/>
                      <a:pt x="33" y="168"/>
                      <a:pt x="34" y="168"/>
                    </a:cubicBezTo>
                    <a:cubicBezTo>
                      <a:pt x="35" y="164"/>
                      <a:pt x="37" y="160"/>
                      <a:pt x="39" y="156"/>
                    </a:cubicBezTo>
                    <a:cubicBezTo>
                      <a:pt x="38" y="156"/>
                      <a:pt x="38" y="156"/>
                      <a:pt x="38" y="156"/>
                    </a:cubicBezTo>
                    <a:cubicBezTo>
                      <a:pt x="37" y="160"/>
                      <a:pt x="33" y="163"/>
                      <a:pt x="31" y="168"/>
                    </a:cubicBezTo>
                    <a:close/>
                    <a:moveTo>
                      <a:pt x="10" y="173"/>
                    </a:moveTo>
                    <a:cubicBezTo>
                      <a:pt x="13" y="173"/>
                      <a:pt x="15" y="172"/>
                      <a:pt x="17" y="172"/>
                    </a:cubicBezTo>
                    <a:cubicBezTo>
                      <a:pt x="17" y="171"/>
                      <a:pt x="17" y="170"/>
                      <a:pt x="17" y="168"/>
                    </a:cubicBezTo>
                    <a:cubicBezTo>
                      <a:pt x="15" y="169"/>
                      <a:pt x="14" y="172"/>
                      <a:pt x="11" y="170"/>
                    </a:cubicBezTo>
                    <a:cubicBezTo>
                      <a:pt x="11" y="171"/>
                      <a:pt x="11" y="172"/>
                      <a:pt x="10" y="173"/>
                    </a:cubicBezTo>
                    <a:close/>
                    <a:moveTo>
                      <a:pt x="49" y="168"/>
                    </a:moveTo>
                    <a:cubicBezTo>
                      <a:pt x="49" y="167"/>
                      <a:pt x="49" y="165"/>
                      <a:pt x="49" y="164"/>
                    </a:cubicBezTo>
                    <a:cubicBezTo>
                      <a:pt x="48" y="164"/>
                      <a:pt x="47" y="164"/>
                      <a:pt x="46" y="163"/>
                    </a:cubicBezTo>
                    <a:cubicBezTo>
                      <a:pt x="46" y="165"/>
                      <a:pt x="46" y="166"/>
                      <a:pt x="45" y="167"/>
                    </a:cubicBezTo>
                    <a:cubicBezTo>
                      <a:pt x="46" y="167"/>
                      <a:pt x="47" y="168"/>
                      <a:pt x="49" y="168"/>
                    </a:cubicBezTo>
                    <a:close/>
                    <a:moveTo>
                      <a:pt x="121" y="151"/>
                    </a:moveTo>
                    <a:cubicBezTo>
                      <a:pt x="121" y="151"/>
                      <a:pt x="121" y="152"/>
                      <a:pt x="122" y="152"/>
                    </a:cubicBezTo>
                    <a:cubicBezTo>
                      <a:pt x="124" y="149"/>
                      <a:pt x="126" y="147"/>
                      <a:pt x="128" y="145"/>
                    </a:cubicBezTo>
                    <a:cubicBezTo>
                      <a:pt x="129" y="144"/>
                      <a:pt x="129" y="144"/>
                      <a:pt x="128" y="143"/>
                    </a:cubicBezTo>
                    <a:cubicBezTo>
                      <a:pt x="126" y="146"/>
                      <a:pt x="123" y="148"/>
                      <a:pt x="121" y="151"/>
                    </a:cubicBezTo>
                    <a:close/>
                    <a:moveTo>
                      <a:pt x="111" y="192"/>
                    </a:moveTo>
                    <a:cubicBezTo>
                      <a:pt x="111" y="192"/>
                      <a:pt x="110" y="192"/>
                      <a:pt x="110" y="192"/>
                    </a:cubicBezTo>
                    <a:cubicBezTo>
                      <a:pt x="108" y="194"/>
                      <a:pt x="106" y="197"/>
                      <a:pt x="104" y="200"/>
                    </a:cubicBezTo>
                    <a:cubicBezTo>
                      <a:pt x="104" y="200"/>
                      <a:pt x="104" y="200"/>
                      <a:pt x="104" y="200"/>
                    </a:cubicBezTo>
                    <a:cubicBezTo>
                      <a:pt x="107" y="198"/>
                      <a:pt x="109" y="195"/>
                      <a:pt x="111" y="192"/>
                    </a:cubicBezTo>
                    <a:close/>
                    <a:moveTo>
                      <a:pt x="111" y="190"/>
                    </a:moveTo>
                    <a:cubicBezTo>
                      <a:pt x="114" y="189"/>
                      <a:pt x="117" y="185"/>
                      <a:pt x="118" y="182"/>
                    </a:cubicBezTo>
                    <a:cubicBezTo>
                      <a:pt x="115" y="185"/>
                      <a:pt x="113" y="188"/>
                      <a:pt x="111" y="190"/>
                    </a:cubicBezTo>
                    <a:close/>
                    <a:moveTo>
                      <a:pt x="117" y="159"/>
                    </a:moveTo>
                    <a:cubicBezTo>
                      <a:pt x="114" y="160"/>
                      <a:pt x="112" y="163"/>
                      <a:pt x="112" y="165"/>
                    </a:cubicBezTo>
                    <a:cubicBezTo>
                      <a:pt x="113" y="163"/>
                      <a:pt x="115" y="161"/>
                      <a:pt x="117" y="159"/>
                    </a:cubicBezTo>
                    <a:close/>
                    <a:moveTo>
                      <a:pt x="30" y="163"/>
                    </a:moveTo>
                    <a:cubicBezTo>
                      <a:pt x="29" y="165"/>
                      <a:pt x="28" y="167"/>
                      <a:pt x="27" y="169"/>
                    </a:cubicBezTo>
                    <a:cubicBezTo>
                      <a:pt x="29" y="168"/>
                      <a:pt x="30" y="168"/>
                      <a:pt x="30" y="163"/>
                    </a:cubicBezTo>
                    <a:close/>
                    <a:moveTo>
                      <a:pt x="108" y="202"/>
                    </a:moveTo>
                    <a:cubicBezTo>
                      <a:pt x="104" y="204"/>
                      <a:pt x="104" y="205"/>
                      <a:pt x="104" y="207"/>
                    </a:cubicBezTo>
                    <a:cubicBezTo>
                      <a:pt x="105" y="205"/>
                      <a:pt x="107" y="204"/>
                      <a:pt x="108" y="202"/>
                    </a:cubicBezTo>
                    <a:close/>
                    <a:moveTo>
                      <a:pt x="51" y="156"/>
                    </a:moveTo>
                    <a:cubicBezTo>
                      <a:pt x="48" y="159"/>
                      <a:pt x="48" y="160"/>
                      <a:pt x="50" y="162"/>
                    </a:cubicBezTo>
                    <a:cubicBezTo>
                      <a:pt x="50" y="160"/>
                      <a:pt x="51" y="158"/>
                      <a:pt x="51" y="156"/>
                    </a:cubicBezTo>
                    <a:close/>
                    <a:moveTo>
                      <a:pt x="188" y="59"/>
                    </a:moveTo>
                    <a:cubicBezTo>
                      <a:pt x="188" y="60"/>
                      <a:pt x="188" y="60"/>
                      <a:pt x="188" y="61"/>
                    </a:cubicBezTo>
                    <a:cubicBezTo>
                      <a:pt x="189" y="62"/>
                      <a:pt x="190" y="62"/>
                      <a:pt x="191" y="61"/>
                    </a:cubicBezTo>
                    <a:cubicBezTo>
                      <a:pt x="190" y="60"/>
                      <a:pt x="190" y="60"/>
                      <a:pt x="188" y="59"/>
                    </a:cubicBezTo>
                    <a:close/>
                    <a:moveTo>
                      <a:pt x="187" y="65"/>
                    </a:moveTo>
                    <a:cubicBezTo>
                      <a:pt x="188" y="66"/>
                      <a:pt x="188" y="66"/>
                      <a:pt x="189" y="67"/>
                    </a:cubicBezTo>
                    <a:cubicBezTo>
                      <a:pt x="190" y="64"/>
                      <a:pt x="190" y="64"/>
                      <a:pt x="187" y="65"/>
                    </a:cubicBezTo>
                    <a:close/>
                    <a:moveTo>
                      <a:pt x="120" y="186"/>
                    </a:moveTo>
                    <a:cubicBezTo>
                      <a:pt x="119" y="188"/>
                      <a:pt x="118" y="189"/>
                      <a:pt x="116" y="191"/>
                    </a:cubicBezTo>
                    <a:cubicBezTo>
                      <a:pt x="119" y="190"/>
                      <a:pt x="119" y="190"/>
                      <a:pt x="120" y="186"/>
                    </a:cubicBezTo>
                    <a:close/>
                    <a:moveTo>
                      <a:pt x="62" y="183"/>
                    </a:moveTo>
                    <a:cubicBezTo>
                      <a:pt x="62" y="183"/>
                      <a:pt x="62" y="183"/>
                      <a:pt x="62" y="182"/>
                    </a:cubicBezTo>
                    <a:cubicBezTo>
                      <a:pt x="60" y="181"/>
                      <a:pt x="59" y="181"/>
                      <a:pt x="57" y="180"/>
                    </a:cubicBezTo>
                    <a:cubicBezTo>
                      <a:pt x="57" y="180"/>
                      <a:pt x="57" y="181"/>
                      <a:pt x="56" y="181"/>
                    </a:cubicBezTo>
                    <a:cubicBezTo>
                      <a:pt x="58" y="182"/>
                      <a:pt x="60" y="182"/>
                      <a:pt x="62" y="183"/>
                    </a:cubicBezTo>
                    <a:close/>
                    <a:moveTo>
                      <a:pt x="100" y="203"/>
                    </a:moveTo>
                    <a:cubicBezTo>
                      <a:pt x="99" y="205"/>
                      <a:pt x="99" y="205"/>
                      <a:pt x="99" y="207"/>
                    </a:cubicBezTo>
                    <a:cubicBezTo>
                      <a:pt x="101" y="205"/>
                      <a:pt x="101" y="205"/>
                      <a:pt x="100" y="203"/>
                    </a:cubicBezTo>
                    <a:close/>
                    <a:moveTo>
                      <a:pt x="129" y="188"/>
                    </a:moveTo>
                    <a:cubicBezTo>
                      <a:pt x="126" y="189"/>
                      <a:pt x="126" y="189"/>
                      <a:pt x="126" y="192"/>
                    </a:cubicBezTo>
                    <a:cubicBezTo>
                      <a:pt x="127" y="190"/>
                      <a:pt x="128" y="189"/>
                      <a:pt x="129" y="188"/>
                    </a:cubicBezTo>
                    <a:close/>
                    <a:moveTo>
                      <a:pt x="16" y="161"/>
                    </a:moveTo>
                    <a:cubicBezTo>
                      <a:pt x="17" y="160"/>
                      <a:pt x="18" y="159"/>
                      <a:pt x="18" y="158"/>
                    </a:cubicBezTo>
                    <a:cubicBezTo>
                      <a:pt x="17" y="159"/>
                      <a:pt x="17" y="160"/>
                      <a:pt x="16" y="161"/>
                    </a:cubicBezTo>
                    <a:close/>
                    <a:moveTo>
                      <a:pt x="45" y="172"/>
                    </a:moveTo>
                    <a:cubicBezTo>
                      <a:pt x="46" y="172"/>
                      <a:pt x="47" y="172"/>
                      <a:pt x="48" y="171"/>
                    </a:cubicBezTo>
                    <a:cubicBezTo>
                      <a:pt x="47" y="170"/>
                      <a:pt x="46" y="171"/>
                      <a:pt x="45" y="172"/>
                    </a:cubicBezTo>
                    <a:close/>
                    <a:moveTo>
                      <a:pt x="182" y="69"/>
                    </a:moveTo>
                    <a:cubicBezTo>
                      <a:pt x="183" y="68"/>
                      <a:pt x="183" y="67"/>
                      <a:pt x="183" y="66"/>
                    </a:cubicBezTo>
                    <a:cubicBezTo>
                      <a:pt x="183" y="66"/>
                      <a:pt x="183" y="66"/>
                      <a:pt x="182" y="66"/>
                    </a:cubicBezTo>
                    <a:cubicBezTo>
                      <a:pt x="182" y="66"/>
                      <a:pt x="182" y="67"/>
                      <a:pt x="182" y="69"/>
                    </a:cubicBezTo>
                    <a:close/>
                    <a:moveTo>
                      <a:pt x="21" y="153"/>
                    </a:moveTo>
                    <a:cubicBezTo>
                      <a:pt x="21" y="153"/>
                      <a:pt x="21" y="153"/>
                      <a:pt x="20" y="153"/>
                    </a:cubicBezTo>
                    <a:cubicBezTo>
                      <a:pt x="20" y="154"/>
                      <a:pt x="19" y="155"/>
                      <a:pt x="19" y="156"/>
                    </a:cubicBezTo>
                    <a:cubicBezTo>
                      <a:pt x="19" y="156"/>
                      <a:pt x="19" y="156"/>
                      <a:pt x="19" y="156"/>
                    </a:cubicBezTo>
                    <a:cubicBezTo>
                      <a:pt x="20" y="155"/>
                      <a:pt x="20" y="154"/>
                      <a:pt x="21" y="153"/>
                    </a:cubicBezTo>
                    <a:close/>
                    <a:moveTo>
                      <a:pt x="104" y="212"/>
                    </a:moveTo>
                    <a:cubicBezTo>
                      <a:pt x="104" y="212"/>
                      <a:pt x="104" y="212"/>
                      <a:pt x="104" y="212"/>
                    </a:cubicBezTo>
                    <a:cubicBezTo>
                      <a:pt x="105" y="211"/>
                      <a:pt x="106" y="211"/>
                      <a:pt x="106" y="210"/>
                    </a:cubicBezTo>
                    <a:cubicBezTo>
                      <a:pt x="106" y="210"/>
                      <a:pt x="106" y="210"/>
                      <a:pt x="106" y="209"/>
                    </a:cubicBezTo>
                    <a:cubicBezTo>
                      <a:pt x="105" y="210"/>
                      <a:pt x="105" y="211"/>
                      <a:pt x="104" y="212"/>
                    </a:cubicBezTo>
                    <a:close/>
                    <a:moveTo>
                      <a:pt x="101" y="216"/>
                    </a:moveTo>
                    <a:cubicBezTo>
                      <a:pt x="101" y="216"/>
                      <a:pt x="101" y="216"/>
                      <a:pt x="100" y="216"/>
                    </a:cubicBezTo>
                    <a:cubicBezTo>
                      <a:pt x="100" y="216"/>
                      <a:pt x="100" y="217"/>
                      <a:pt x="100" y="217"/>
                    </a:cubicBezTo>
                    <a:cubicBezTo>
                      <a:pt x="100" y="218"/>
                      <a:pt x="100" y="218"/>
                      <a:pt x="100" y="218"/>
                    </a:cubicBezTo>
                    <a:cubicBezTo>
                      <a:pt x="101" y="217"/>
                      <a:pt x="101" y="217"/>
                      <a:pt x="101" y="216"/>
                    </a:cubicBezTo>
                    <a:close/>
                    <a:moveTo>
                      <a:pt x="26" y="145"/>
                    </a:moveTo>
                    <a:cubicBezTo>
                      <a:pt x="26" y="145"/>
                      <a:pt x="26" y="145"/>
                      <a:pt x="26" y="145"/>
                    </a:cubicBezTo>
                    <a:cubicBezTo>
                      <a:pt x="25" y="145"/>
                      <a:pt x="25" y="146"/>
                      <a:pt x="25" y="146"/>
                    </a:cubicBezTo>
                    <a:cubicBezTo>
                      <a:pt x="25" y="146"/>
                      <a:pt x="25" y="147"/>
                      <a:pt x="25" y="147"/>
                    </a:cubicBezTo>
                    <a:cubicBezTo>
                      <a:pt x="26" y="146"/>
                      <a:pt x="26" y="145"/>
                      <a:pt x="26" y="145"/>
                    </a:cubicBezTo>
                    <a:close/>
                    <a:moveTo>
                      <a:pt x="40" y="167"/>
                    </a:moveTo>
                    <a:cubicBezTo>
                      <a:pt x="40" y="167"/>
                      <a:pt x="40" y="167"/>
                      <a:pt x="40" y="166"/>
                    </a:cubicBezTo>
                    <a:cubicBezTo>
                      <a:pt x="39" y="166"/>
                      <a:pt x="39" y="166"/>
                      <a:pt x="38" y="166"/>
                    </a:cubicBezTo>
                    <a:cubicBezTo>
                      <a:pt x="38" y="166"/>
                      <a:pt x="38" y="167"/>
                      <a:pt x="38" y="167"/>
                    </a:cubicBezTo>
                    <a:cubicBezTo>
                      <a:pt x="38" y="167"/>
                      <a:pt x="39" y="167"/>
                      <a:pt x="40" y="167"/>
                    </a:cubicBezTo>
                    <a:close/>
                    <a:moveTo>
                      <a:pt x="187" y="70"/>
                    </a:moveTo>
                    <a:cubicBezTo>
                      <a:pt x="187" y="70"/>
                      <a:pt x="187" y="70"/>
                      <a:pt x="187" y="69"/>
                    </a:cubicBezTo>
                    <a:cubicBezTo>
                      <a:pt x="187" y="69"/>
                      <a:pt x="186" y="69"/>
                      <a:pt x="186" y="69"/>
                    </a:cubicBezTo>
                    <a:cubicBezTo>
                      <a:pt x="186" y="69"/>
                      <a:pt x="186" y="70"/>
                      <a:pt x="186" y="70"/>
                    </a:cubicBezTo>
                    <a:cubicBezTo>
                      <a:pt x="186" y="70"/>
                      <a:pt x="187" y="70"/>
                      <a:pt x="187" y="70"/>
                    </a:cubicBezTo>
                    <a:close/>
                    <a:moveTo>
                      <a:pt x="148" y="193"/>
                    </a:moveTo>
                    <a:cubicBezTo>
                      <a:pt x="148" y="193"/>
                      <a:pt x="147" y="193"/>
                      <a:pt x="147" y="193"/>
                    </a:cubicBezTo>
                    <a:cubicBezTo>
                      <a:pt x="147" y="193"/>
                      <a:pt x="147" y="194"/>
                      <a:pt x="147" y="195"/>
                    </a:cubicBezTo>
                    <a:cubicBezTo>
                      <a:pt x="147" y="195"/>
                      <a:pt x="147" y="195"/>
                      <a:pt x="147" y="195"/>
                    </a:cubicBezTo>
                    <a:cubicBezTo>
                      <a:pt x="147" y="194"/>
                      <a:pt x="148" y="194"/>
                      <a:pt x="148" y="19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4" name="Freeform 22"/>
              <p:cNvSpPr>
                <a:spLocks/>
              </p:cNvSpPr>
              <p:nvPr/>
            </p:nvSpPr>
            <p:spPr bwMode="auto">
              <a:xfrm>
                <a:off x="6784" y="1132"/>
                <a:ext cx="477" cy="476"/>
              </a:xfrm>
              <a:custGeom>
                <a:avLst/>
                <a:gdLst>
                  <a:gd name="T0" fmla="*/ 165 w 202"/>
                  <a:gd name="T1" fmla="*/ 162 h 201"/>
                  <a:gd name="T2" fmla="*/ 187 w 202"/>
                  <a:gd name="T3" fmla="*/ 147 h 201"/>
                  <a:gd name="T4" fmla="*/ 186 w 202"/>
                  <a:gd name="T5" fmla="*/ 130 h 201"/>
                  <a:gd name="T6" fmla="*/ 178 w 202"/>
                  <a:gd name="T7" fmla="*/ 127 h 201"/>
                  <a:gd name="T8" fmla="*/ 191 w 202"/>
                  <a:gd name="T9" fmla="*/ 132 h 201"/>
                  <a:gd name="T10" fmla="*/ 198 w 202"/>
                  <a:gd name="T11" fmla="*/ 127 h 201"/>
                  <a:gd name="T12" fmla="*/ 157 w 202"/>
                  <a:gd name="T13" fmla="*/ 101 h 201"/>
                  <a:gd name="T14" fmla="*/ 139 w 202"/>
                  <a:gd name="T15" fmla="*/ 112 h 201"/>
                  <a:gd name="T16" fmla="*/ 139 w 202"/>
                  <a:gd name="T17" fmla="*/ 103 h 201"/>
                  <a:gd name="T18" fmla="*/ 160 w 202"/>
                  <a:gd name="T19" fmla="*/ 69 h 201"/>
                  <a:gd name="T20" fmla="*/ 189 w 202"/>
                  <a:gd name="T21" fmla="*/ 17 h 201"/>
                  <a:gd name="T22" fmla="*/ 197 w 202"/>
                  <a:gd name="T23" fmla="*/ 0 h 201"/>
                  <a:gd name="T24" fmla="*/ 187 w 202"/>
                  <a:gd name="T25" fmla="*/ 24 h 201"/>
                  <a:gd name="T26" fmla="*/ 157 w 202"/>
                  <a:gd name="T27" fmla="*/ 78 h 201"/>
                  <a:gd name="T28" fmla="*/ 150 w 202"/>
                  <a:gd name="T29" fmla="*/ 93 h 201"/>
                  <a:gd name="T30" fmla="*/ 142 w 202"/>
                  <a:gd name="T31" fmla="*/ 106 h 201"/>
                  <a:gd name="T32" fmla="*/ 162 w 202"/>
                  <a:gd name="T33" fmla="*/ 95 h 201"/>
                  <a:gd name="T34" fmla="*/ 165 w 202"/>
                  <a:gd name="T35" fmla="*/ 97 h 201"/>
                  <a:gd name="T36" fmla="*/ 199 w 202"/>
                  <a:gd name="T37" fmla="*/ 115 h 201"/>
                  <a:gd name="T38" fmla="*/ 194 w 202"/>
                  <a:gd name="T39" fmla="*/ 138 h 201"/>
                  <a:gd name="T40" fmla="*/ 192 w 202"/>
                  <a:gd name="T41" fmla="*/ 150 h 201"/>
                  <a:gd name="T42" fmla="*/ 161 w 202"/>
                  <a:gd name="T43" fmla="*/ 169 h 201"/>
                  <a:gd name="T44" fmla="*/ 141 w 202"/>
                  <a:gd name="T45" fmla="*/ 184 h 201"/>
                  <a:gd name="T46" fmla="*/ 107 w 202"/>
                  <a:gd name="T47" fmla="*/ 198 h 201"/>
                  <a:gd name="T48" fmla="*/ 90 w 202"/>
                  <a:gd name="T49" fmla="*/ 188 h 201"/>
                  <a:gd name="T50" fmla="*/ 63 w 202"/>
                  <a:gd name="T51" fmla="*/ 200 h 201"/>
                  <a:gd name="T52" fmla="*/ 11 w 202"/>
                  <a:gd name="T53" fmla="*/ 178 h 201"/>
                  <a:gd name="T54" fmla="*/ 1 w 202"/>
                  <a:gd name="T55" fmla="*/ 151 h 201"/>
                  <a:gd name="T56" fmla="*/ 6 w 202"/>
                  <a:gd name="T57" fmla="*/ 150 h 201"/>
                  <a:gd name="T58" fmla="*/ 6 w 202"/>
                  <a:gd name="T59" fmla="*/ 166 h 201"/>
                  <a:gd name="T60" fmla="*/ 61 w 202"/>
                  <a:gd name="T61" fmla="*/ 198 h 201"/>
                  <a:gd name="T62" fmla="*/ 86 w 202"/>
                  <a:gd name="T63" fmla="*/ 188 h 201"/>
                  <a:gd name="T64" fmla="*/ 87 w 202"/>
                  <a:gd name="T65" fmla="*/ 182 h 201"/>
                  <a:gd name="T66" fmla="*/ 97 w 202"/>
                  <a:gd name="T67" fmla="*/ 191 h 201"/>
                  <a:gd name="T68" fmla="*/ 115 w 202"/>
                  <a:gd name="T69" fmla="*/ 192 h 201"/>
                  <a:gd name="T70" fmla="*/ 113 w 202"/>
                  <a:gd name="T71" fmla="*/ 195 h 201"/>
                  <a:gd name="T72" fmla="*/ 126 w 202"/>
                  <a:gd name="T73" fmla="*/ 191 h 201"/>
                  <a:gd name="T74" fmla="*/ 152 w 202"/>
                  <a:gd name="T75" fmla="*/ 166 h 201"/>
                  <a:gd name="T76" fmla="*/ 125 w 202"/>
                  <a:gd name="T77" fmla="*/ 144 h 201"/>
                  <a:gd name="T78" fmla="*/ 123 w 202"/>
                  <a:gd name="T79" fmla="*/ 143 h 201"/>
                  <a:gd name="T80" fmla="*/ 142 w 202"/>
                  <a:gd name="T81" fmla="*/ 143 h 201"/>
                  <a:gd name="T82" fmla="*/ 156 w 202"/>
                  <a:gd name="T83" fmla="*/ 160 h 201"/>
                  <a:gd name="T84" fmla="*/ 191 w 202"/>
                  <a:gd name="T85" fmla="*/ 145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02" h="201">
                    <a:moveTo>
                      <a:pt x="157" y="165"/>
                    </a:moveTo>
                    <a:cubicBezTo>
                      <a:pt x="160" y="164"/>
                      <a:pt x="162" y="163"/>
                      <a:pt x="165" y="162"/>
                    </a:cubicBezTo>
                    <a:cubicBezTo>
                      <a:pt x="171" y="159"/>
                      <a:pt x="176" y="157"/>
                      <a:pt x="181" y="153"/>
                    </a:cubicBezTo>
                    <a:cubicBezTo>
                      <a:pt x="183" y="151"/>
                      <a:pt x="185" y="149"/>
                      <a:pt x="187" y="147"/>
                    </a:cubicBezTo>
                    <a:cubicBezTo>
                      <a:pt x="190" y="143"/>
                      <a:pt x="190" y="139"/>
                      <a:pt x="190" y="136"/>
                    </a:cubicBezTo>
                    <a:cubicBezTo>
                      <a:pt x="190" y="134"/>
                      <a:pt x="188" y="132"/>
                      <a:pt x="186" y="130"/>
                    </a:cubicBezTo>
                    <a:cubicBezTo>
                      <a:pt x="185" y="129"/>
                      <a:pt x="183" y="128"/>
                      <a:pt x="180" y="128"/>
                    </a:cubicBezTo>
                    <a:cubicBezTo>
                      <a:pt x="179" y="128"/>
                      <a:pt x="178" y="128"/>
                      <a:pt x="178" y="127"/>
                    </a:cubicBezTo>
                    <a:cubicBezTo>
                      <a:pt x="178" y="125"/>
                      <a:pt x="179" y="125"/>
                      <a:pt x="180" y="125"/>
                    </a:cubicBezTo>
                    <a:cubicBezTo>
                      <a:pt x="185" y="125"/>
                      <a:pt x="189" y="128"/>
                      <a:pt x="191" y="132"/>
                    </a:cubicBezTo>
                    <a:cubicBezTo>
                      <a:pt x="192" y="133"/>
                      <a:pt x="192" y="133"/>
                      <a:pt x="193" y="135"/>
                    </a:cubicBezTo>
                    <a:cubicBezTo>
                      <a:pt x="196" y="133"/>
                      <a:pt x="197" y="130"/>
                      <a:pt x="198" y="127"/>
                    </a:cubicBezTo>
                    <a:cubicBezTo>
                      <a:pt x="199" y="119"/>
                      <a:pt x="195" y="112"/>
                      <a:pt x="189" y="106"/>
                    </a:cubicBezTo>
                    <a:cubicBezTo>
                      <a:pt x="179" y="99"/>
                      <a:pt x="168" y="98"/>
                      <a:pt x="157" y="101"/>
                    </a:cubicBezTo>
                    <a:cubicBezTo>
                      <a:pt x="154" y="102"/>
                      <a:pt x="152" y="104"/>
                      <a:pt x="150" y="105"/>
                    </a:cubicBezTo>
                    <a:cubicBezTo>
                      <a:pt x="146" y="107"/>
                      <a:pt x="143" y="110"/>
                      <a:pt x="139" y="112"/>
                    </a:cubicBezTo>
                    <a:cubicBezTo>
                      <a:pt x="139" y="111"/>
                      <a:pt x="138" y="111"/>
                      <a:pt x="138" y="111"/>
                    </a:cubicBezTo>
                    <a:cubicBezTo>
                      <a:pt x="138" y="108"/>
                      <a:pt x="138" y="105"/>
                      <a:pt x="139" y="103"/>
                    </a:cubicBezTo>
                    <a:cubicBezTo>
                      <a:pt x="145" y="92"/>
                      <a:pt x="150" y="82"/>
                      <a:pt x="156" y="71"/>
                    </a:cubicBezTo>
                    <a:cubicBezTo>
                      <a:pt x="157" y="69"/>
                      <a:pt x="158" y="67"/>
                      <a:pt x="160" y="69"/>
                    </a:cubicBezTo>
                    <a:cubicBezTo>
                      <a:pt x="162" y="66"/>
                      <a:pt x="163" y="64"/>
                      <a:pt x="165" y="62"/>
                    </a:cubicBezTo>
                    <a:cubicBezTo>
                      <a:pt x="174" y="47"/>
                      <a:pt x="181" y="32"/>
                      <a:pt x="189" y="17"/>
                    </a:cubicBezTo>
                    <a:cubicBezTo>
                      <a:pt x="191" y="13"/>
                      <a:pt x="192" y="9"/>
                      <a:pt x="194" y="5"/>
                    </a:cubicBezTo>
                    <a:cubicBezTo>
                      <a:pt x="195" y="3"/>
                      <a:pt x="196" y="2"/>
                      <a:pt x="197" y="0"/>
                    </a:cubicBezTo>
                    <a:cubicBezTo>
                      <a:pt x="199" y="1"/>
                      <a:pt x="198" y="2"/>
                      <a:pt x="198" y="3"/>
                    </a:cubicBezTo>
                    <a:cubicBezTo>
                      <a:pt x="194" y="10"/>
                      <a:pt x="191" y="17"/>
                      <a:pt x="187" y="24"/>
                    </a:cubicBezTo>
                    <a:cubicBezTo>
                      <a:pt x="182" y="35"/>
                      <a:pt x="177" y="45"/>
                      <a:pt x="171" y="56"/>
                    </a:cubicBezTo>
                    <a:cubicBezTo>
                      <a:pt x="167" y="63"/>
                      <a:pt x="162" y="71"/>
                      <a:pt x="157" y="78"/>
                    </a:cubicBezTo>
                    <a:cubicBezTo>
                      <a:pt x="155" y="82"/>
                      <a:pt x="153" y="85"/>
                      <a:pt x="152" y="88"/>
                    </a:cubicBezTo>
                    <a:cubicBezTo>
                      <a:pt x="151" y="90"/>
                      <a:pt x="150" y="91"/>
                      <a:pt x="150" y="93"/>
                    </a:cubicBezTo>
                    <a:cubicBezTo>
                      <a:pt x="149" y="94"/>
                      <a:pt x="149" y="95"/>
                      <a:pt x="148" y="95"/>
                    </a:cubicBezTo>
                    <a:cubicBezTo>
                      <a:pt x="144" y="98"/>
                      <a:pt x="143" y="102"/>
                      <a:pt x="142" y="106"/>
                    </a:cubicBezTo>
                    <a:cubicBezTo>
                      <a:pt x="146" y="102"/>
                      <a:pt x="151" y="100"/>
                      <a:pt x="155" y="98"/>
                    </a:cubicBezTo>
                    <a:cubicBezTo>
                      <a:pt x="158" y="98"/>
                      <a:pt x="160" y="96"/>
                      <a:pt x="162" y="95"/>
                    </a:cubicBezTo>
                    <a:cubicBezTo>
                      <a:pt x="163" y="96"/>
                      <a:pt x="163" y="97"/>
                      <a:pt x="163" y="97"/>
                    </a:cubicBezTo>
                    <a:cubicBezTo>
                      <a:pt x="164" y="97"/>
                      <a:pt x="164" y="97"/>
                      <a:pt x="165" y="97"/>
                    </a:cubicBezTo>
                    <a:cubicBezTo>
                      <a:pt x="172" y="96"/>
                      <a:pt x="178" y="97"/>
                      <a:pt x="183" y="100"/>
                    </a:cubicBezTo>
                    <a:cubicBezTo>
                      <a:pt x="190" y="103"/>
                      <a:pt x="195" y="108"/>
                      <a:pt x="199" y="115"/>
                    </a:cubicBezTo>
                    <a:cubicBezTo>
                      <a:pt x="201" y="120"/>
                      <a:pt x="202" y="127"/>
                      <a:pt x="199" y="132"/>
                    </a:cubicBezTo>
                    <a:cubicBezTo>
                      <a:pt x="198" y="134"/>
                      <a:pt x="196" y="136"/>
                      <a:pt x="194" y="138"/>
                    </a:cubicBezTo>
                    <a:cubicBezTo>
                      <a:pt x="194" y="138"/>
                      <a:pt x="194" y="138"/>
                      <a:pt x="194" y="138"/>
                    </a:cubicBezTo>
                    <a:cubicBezTo>
                      <a:pt x="196" y="143"/>
                      <a:pt x="194" y="146"/>
                      <a:pt x="192" y="150"/>
                    </a:cubicBezTo>
                    <a:cubicBezTo>
                      <a:pt x="186" y="159"/>
                      <a:pt x="178" y="163"/>
                      <a:pt x="169" y="167"/>
                    </a:cubicBezTo>
                    <a:cubicBezTo>
                      <a:pt x="166" y="168"/>
                      <a:pt x="164" y="168"/>
                      <a:pt x="161" y="169"/>
                    </a:cubicBezTo>
                    <a:cubicBezTo>
                      <a:pt x="158" y="170"/>
                      <a:pt x="156" y="170"/>
                      <a:pt x="154" y="170"/>
                    </a:cubicBezTo>
                    <a:cubicBezTo>
                      <a:pt x="149" y="175"/>
                      <a:pt x="145" y="179"/>
                      <a:pt x="141" y="184"/>
                    </a:cubicBezTo>
                    <a:cubicBezTo>
                      <a:pt x="135" y="190"/>
                      <a:pt x="127" y="195"/>
                      <a:pt x="118" y="197"/>
                    </a:cubicBezTo>
                    <a:cubicBezTo>
                      <a:pt x="114" y="198"/>
                      <a:pt x="110" y="199"/>
                      <a:pt x="107" y="198"/>
                    </a:cubicBezTo>
                    <a:cubicBezTo>
                      <a:pt x="101" y="198"/>
                      <a:pt x="95" y="195"/>
                      <a:pt x="91" y="190"/>
                    </a:cubicBezTo>
                    <a:cubicBezTo>
                      <a:pt x="91" y="189"/>
                      <a:pt x="91" y="189"/>
                      <a:pt x="90" y="188"/>
                    </a:cubicBezTo>
                    <a:cubicBezTo>
                      <a:pt x="89" y="190"/>
                      <a:pt x="88" y="191"/>
                      <a:pt x="87" y="192"/>
                    </a:cubicBezTo>
                    <a:cubicBezTo>
                      <a:pt x="80" y="198"/>
                      <a:pt x="72" y="200"/>
                      <a:pt x="63" y="200"/>
                    </a:cubicBezTo>
                    <a:cubicBezTo>
                      <a:pt x="52" y="201"/>
                      <a:pt x="41" y="198"/>
                      <a:pt x="31" y="193"/>
                    </a:cubicBezTo>
                    <a:cubicBezTo>
                      <a:pt x="23" y="190"/>
                      <a:pt x="16" y="185"/>
                      <a:pt x="11" y="178"/>
                    </a:cubicBezTo>
                    <a:cubicBezTo>
                      <a:pt x="6" y="173"/>
                      <a:pt x="3" y="167"/>
                      <a:pt x="1" y="160"/>
                    </a:cubicBezTo>
                    <a:cubicBezTo>
                      <a:pt x="0" y="157"/>
                      <a:pt x="0" y="154"/>
                      <a:pt x="1" y="151"/>
                    </a:cubicBezTo>
                    <a:cubicBezTo>
                      <a:pt x="2" y="149"/>
                      <a:pt x="3" y="149"/>
                      <a:pt x="6" y="149"/>
                    </a:cubicBezTo>
                    <a:cubicBezTo>
                      <a:pt x="6" y="150"/>
                      <a:pt x="6" y="150"/>
                      <a:pt x="6" y="150"/>
                    </a:cubicBezTo>
                    <a:cubicBezTo>
                      <a:pt x="3" y="152"/>
                      <a:pt x="3" y="155"/>
                      <a:pt x="3" y="158"/>
                    </a:cubicBezTo>
                    <a:cubicBezTo>
                      <a:pt x="4" y="161"/>
                      <a:pt x="5" y="164"/>
                      <a:pt x="6" y="166"/>
                    </a:cubicBezTo>
                    <a:cubicBezTo>
                      <a:pt x="9" y="172"/>
                      <a:pt x="12" y="177"/>
                      <a:pt x="17" y="181"/>
                    </a:cubicBezTo>
                    <a:cubicBezTo>
                      <a:pt x="30" y="192"/>
                      <a:pt x="44" y="198"/>
                      <a:pt x="61" y="198"/>
                    </a:cubicBezTo>
                    <a:cubicBezTo>
                      <a:pt x="67" y="197"/>
                      <a:pt x="73" y="196"/>
                      <a:pt x="78" y="194"/>
                    </a:cubicBezTo>
                    <a:cubicBezTo>
                      <a:pt x="81" y="193"/>
                      <a:pt x="84" y="190"/>
                      <a:pt x="86" y="188"/>
                    </a:cubicBezTo>
                    <a:cubicBezTo>
                      <a:pt x="88" y="188"/>
                      <a:pt x="88" y="186"/>
                      <a:pt x="87" y="185"/>
                    </a:cubicBezTo>
                    <a:cubicBezTo>
                      <a:pt x="87" y="184"/>
                      <a:pt x="87" y="183"/>
                      <a:pt x="87" y="182"/>
                    </a:cubicBezTo>
                    <a:cubicBezTo>
                      <a:pt x="89" y="182"/>
                      <a:pt x="90" y="183"/>
                      <a:pt x="92" y="183"/>
                    </a:cubicBezTo>
                    <a:cubicBezTo>
                      <a:pt x="92" y="187"/>
                      <a:pt x="95" y="189"/>
                      <a:pt x="97" y="191"/>
                    </a:cubicBezTo>
                    <a:cubicBezTo>
                      <a:pt x="100" y="193"/>
                      <a:pt x="103" y="194"/>
                      <a:pt x="106" y="195"/>
                    </a:cubicBezTo>
                    <a:cubicBezTo>
                      <a:pt x="109" y="195"/>
                      <a:pt x="112" y="193"/>
                      <a:pt x="115" y="192"/>
                    </a:cubicBezTo>
                    <a:cubicBezTo>
                      <a:pt x="115" y="193"/>
                      <a:pt x="115" y="193"/>
                      <a:pt x="115" y="193"/>
                    </a:cubicBezTo>
                    <a:cubicBezTo>
                      <a:pt x="114" y="194"/>
                      <a:pt x="114" y="194"/>
                      <a:pt x="113" y="195"/>
                    </a:cubicBezTo>
                    <a:cubicBezTo>
                      <a:pt x="113" y="195"/>
                      <a:pt x="113" y="195"/>
                      <a:pt x="113" y="196"/>
                    </a:cubicBezTo>
                    <a:cubicBezTo>
                      <a:pt x="118" y="194"/>
                      <a:pt x="122" y="193"/>
                      <a:pt x="126" y="191"/>
                    </a:cubicBezTo>
                    <a:cubicBezTo>
                      <a:pt x="134" y="188"/>
                      <a:pt x="139" y="182"/>
                      <a:pt x="145" y="176"/>
                    </a:cubicBezTo>
                    <a:cubicBezTo>
                      <a:pt x="147" y="173"/>
                      <a:pt x="150" y="170"/>
                      <a:pt x="152" y="166"/>
                    </a:cubicBezTo>
                    <a:cubicBezTo>
                      <a:pt x="156" y="159"/>
                      <a:pt x="153" y="150"/>
                      <a:pt x="144" y="146"/>
                    </a:cubicBezTo>
                    <a:cubicBezTo>
                      <a:pt x="138" y="144"/>
                      <a:pt x="132" y="142"/>
                      <a:pt x="125" y="144"/>
                    </a:cubicBezTo>
                    <a:cubicBezTo>
                      <a:pt x="124" y="144"/>
                      <a:pt x="124" y="144"/>
                      <a:pt x="123" y="144"/>
                    </a:cubicBezTo>
                    <a:cubicBezTo>
                      <a:pt x="123" y="144"/>
                      <a:pt x="123" y="144"/>
                      <a:pt x="123" y="143"/>
                    </a:cubicBezTo>
                    <a:cubicBezTo>
                      <a:pt x="124" y="141"/>
                      <a:pt x="126" y="141"/>
                      <a:pt x="128" y="141"/>
                    </a:cubicBezTo>
                    <a:cubicBezTo>
                      <a:pt x="133" y="140"/>
                      <a:pt x="138" y="141"/>
                      <a:pt x="142" y="143"/>
                    </a:cubicBezTo>
                    <a:cubicBezTo>
                      <a:pt x="146" y="144"/>
                      <a:pt x="149" y="146"/>
                      <a:pt x="152" y="149"/>
                    </a:cubicBezTo>
                    <a:cubicBezTo>
                      <a:pt x="155" y="152"/>
                      <a:pt x="156" y="156"/>
                      <a:pt x="156" y="160"/>
                    </a:cubicBezTo>
                    <a:cubicBezTo>
                      <a:pt x="156" y="162"/>
                      <a:pt x="155" y="164"/>
                      <a:pt x="155" y="166"/>
                    </a:cubicBezTo>
                    <a:cubicBezTo>
                      <a:pt x="166" y="169"/>
                      <a:pt x="188" y="156"/>
                      <a:pt x="191" y="145"/>
                    </a:cubicBezTo>
                    <a:cubicBezTo>
                      <a:pt x="183" y="158"/>
                      <a:pt x="171" y="163"/>
                      <a:pt x="157" y="16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5" name="Freeform 23"/>
              <p:cNvSpPr>
                <a:spLocks noEditPoints="1"/>
              </p:cNvSpPr>
              <p:nvPr/>
            </p:nvSpPr>
            <p:spPr bwMode="auto">
              <a:xfrm>
                <a:off x="6746" y="1123"/>
                <a:ext cx="309" cy="353"/>
              </a:xfrm>
              <a:custGeom>
                <a:avLst/>
                <a:gdLst>
                  <a:gd name="T0" fmla="*/ 38 w 131"/>
                  <a:gd name="T1" fmla="*/ 84 h 149"/>
                  <a:gd name="T2" fmla="*/ 9 w 131"/>
                  <a:gd name="T3" fmla="*/ 106 h 149"/>
                  <a:gd name="T4" fmla="*/ 30 w 131"/>
                  <a:gd name="T5" fmla="*/ 146 h 149"/>
                  <a:gd name="T6" fmla="*/ 48 w 131"/>
                  <a:gd name="T7" fmla="*/ 145 h 149"/>
                  <a:gd name="T8" fmla="*/ 17 w 131"/>
                  <a:gd name="T9" fmla="*/ 141 h 149"/>
                  <a:gd name="T10" fmla="*/ 13 w 131"/>
                  <a:gd name="T11" fmla="*/ 141 h 149"/>
                  <a:gd name="T12" fmla="*/ 11 w 131"/>
                  <a:gd name="T13" fmla="*/ 140 h 149"/>
                  <a:gd name="T14" fmla="*/ 4 w 131"/>
                  <a:gd name="T15" fmla="*/ 104 h 149"/>
                  <a:gd name="T16" fmla="*/ 19 w 131"/>
                  <a:gd name="T17" fmla="*/ 85 h 149"/>
                  <a:gd name="T18" fmla="*/ 32 w 131"/>
                  <a:gd name="T19" fmla="*/ 77 h 149"/>
                  <a:gd name="T20" fmla="*/ 29 w 131"/>
                  <a:gd name="T21" fmla="*/ 67 h 149"/>
                  <a:gd name="T22" fmla="*/ 38 w 131"/>
                  <a:gd name="T23" fmla="*/ 52 h 149"/>
                  <a:gd name="T24" fmla="*/ 51 w 131"/>
                  <a:gd name="T25" fmla="*/ 42 h 149"/>
                  <a:gd name="T26" fmla="*/ 53 w 131"/>
                  <a:gd name="T27" fmla="*/ 40 h 149"/>
                  <a:gd name="T28" fmla="*/ 94 w 131"/>
                  <a:gd name="T29" fmla="*/ 53 h 149"/>
                  <a:gd name="T30" fmla="*/ 101 w 131"/>
                  <a:gd name="T31" fmla="*/ 57 h 149"/>
                  <a:gd name="T32" fmla="*/ 128 w 131"/>
                  <a:gd name="T33" fmla="*/ 1 h 149"/>
                  <a:gd name="T34" fmla="*/ 130 w 131"/>
                  <a:gd name="T35" fmla="*/ 2 h 149"/>
                  <a:gd name="T36" fmla="*/ 103 w 131"/>
                  <a:gd name="T37" fmla="*/ 63 h 149"/>
                  <a:gd name="T38" fmla="*/ 95 w 131"/>
                  <a:gd name="T39" fmla="*/ 79 h 149"/>
                  <a:gd name="T40" fmla="*/ 88 w 131"/>
                  <a:gd name="T41" fmla="*/ 84 h 149"/>
                  <a:gd name="T42" fmla="*/ 91 w 131"/>
                  <a:gd name="T43" fmla="*/ 76 h 149"/>
                  <a:gd name="T44" fmla="*/ 93 w 131"/>
                  <a:gd name="T45" fmla="*/ 59 h 149"/>
                  <a:gd name="T46" fmla="*/ 72 w 131"/>
                  <a:gd name="T47" fmla="*/ 45 h 149"/>
                  <a:gd name="T48" fmla="*/ 36 w 131"/>
                  <a:gd name="T49" fmla="*/ 58 h 149"/>
                  <a:gd name="T50" fmla="*/ 36 w 131"/>
                  <a:gd name="T51" fmla="*/ 76 h 149"/>
                  <a:gd name="T52" fmla="*/ 55 w 131"/>
                  <a:gd name="T53" fmla="*/ 77 h 149"/>
                  <a:gd name="T54" fmla="*/ 59 w 131"/>
                  <a:gd name="T55" fmla="*/ 83 h 149"/>
                  <a:gd name="T56" fmla="*/ 53 w 131"/>
                  <a:gd name="T57" fmla="*/ 84 h 149"/>
                  <a:gd name="T58" fmla="*/ 48 w 131"/>
                  <a:gd name="T59" fmla="*/ 82 h 149"/>
                  <a:gd name="T60" fmla="*/ 40 w 131"/>
                  <a:gd name="T61" fmla="*/ 85 h 149"/>
                  <a:gd name="T62" fmla="*/ 77 w 131"/>
                  <a:gd name="T63" fmla="*/ 44 h 149"/>
                  <a:gd name="T64" fmla="*/ 78 w 131"/>
                  <a:gd name="T65" fmla="*/ 43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31" h="149">
                    <a:moveTo>
                      <a:pt x="40" y="85"/>
                    </a:moveTo>
                    <a:cubicBezTo>
                      <a:pt x="39" y="85"/>
                      <a:pt x="39" y="84"/>
                      <a:pt x="38" y="84"/>
                    </a:cubicBezTo>
                    <a:cubicBezTo>
                      <a:pt x="37" y="82"/>
                      <a:pt x="35" y="82"/>
                      <a:pt x="34" y="83"/>
                    </a:cubicBezTo>
                    <a:cubicBezTo>
                      <a:pt x="23" y="88"/>
                      <a:pt x="14" y="95"/>
                      <a:pt x="9" y="106"/>
                    </a:cubicBezTo>
                    <a:cubicBezTo>
                      <a:pt x="4" y="116"/>
                      <a:pt x="5" y="126"/>
                      <a:pt x="13" y="134"/>
                    </a:cubicBezTo>
                    <a:cubicBezTo>
                      <a:pt x="17" y="139"/>
                      <a:pt x="23" y="143"/>
                      <a:pt x="30" y="146"/>
                    </a:cubicBezTo>
                    <a:cubicBezTo>
                      <a:pt x="34" y="147"/>
                      <a:pt x="39" y="147"/>
                      <a:pt x="44" y="146"/>
                    </a:cubicBezTo>
                    <a:cubicBezTo>
                      <a:pt x="45" y="145"/>
                      <a:pt x="47" y="145"/>
                      <a:pt x="48" y="145"/>
                    </a:cubicBezTo>
                    <a:cubicBezTo>
                      <a:pt x="45" y="148"/>
                      <a:pt x="41" y="149"/>
                      <a:pt x="37" y="149"/>
                    </a:cubicBezTo>
                    <a:cubicBezTo>
                      <a:pt x="29" y="149"/>
                      <a:pt x="23" y="146"/>
                      <a:pt x="17" y="141"/>
                    </a:cubicBezTo>
                    <a:cubicBezTo>
                      <a:pt x="15" y="140"/>
                      <a:pt x="14" y="139"/>
                      <a:pt x="12" y="138"/>
                    </a:cubicBezTo>
                    <a:cubicBezTo>
                      <a:pt x="12" y="139"/>
                      <a:pt x="13" y="140"/>
                      <a:pt x="13" y="141"/>
                    </a:cubicBezTo>
                    <a:cubicBezTo>
                      <a:pt x="13" y="141"/>
                      <a:pt x="13" y="141"/>
                      <a:pt x="13" y="141"/>
                    </a:cubicBezTo>
                    <a:cubicBezTo>
                      <a:pt x="12" y="141"/>
                      <a:pt x="12" y="141"/>
                      <a:pt x="11" y="140"/>
                    </a:cubicBezTo>
                    <a:cubicBezTo>
                      <a:pt x="5" y="134"/>
                      <a:pt x="0" y="126"/>
                      <a:pt x="1" y="116"/>
                    </a:cubicBezTo>
                    <a:cubicBezTo>
                      <a:pt x="1" y="112"/>
                      <a:pt x="2" y="108"/>
                      <a:pt x="4" y="104"/>
                    </a:cubicBezTo>
                    <a:cubicBezTo>
                      <a:pt x="6" y="97"/>
                      <a:pt x="10" y="92"/>
                      <a:pt x="16" y="87"/>
                    </a:cubicBezTo>
                    <a:cubicBezTo>
                      <a:pt x="17" y="86"/>
                      <a:pt x="18" y="86"/>
                      <a:pt x="19" y="85"/>
                    </a:cubicBezTo>
                    <a:cubicBezTo>
                      <a:pt x="19" y="85"/>
                      <a:pt x="20" y="85"/>
                      <a:pt x="21" y="84"/>
                    </a:cubicBezTo>
                    <a:cubicBezTo>
                      <a:pt x="24" y="82"/>
                      <a:pt x="28" y="79"/>
                      <a:pt x="32" y="77"/>
                    </a:cubicBezTo>
                    <a:cubicBezTo>
                      <a:pt x="31" y="75"/>
                      <a:pt x="31" y="74"/>
                      <a:pt x="30" y="72"/>
                    </a:cubicBezTo>
                    <a:cubicBezTo>
                      <a:pt x="30" y="70"/>
                      <a:pt x="29" y="69"/>
                      <a:pt x="29" y="67"/>
                    </a:cubicBezTo>
                    <a:cubicBezTo>
                      <a:pt x="28" y="67"/>
                      <a:pt x="28" y="67"/>
                      <a:pt x="26" y="68"/>
                    </a:cubicBezTo>
                    <a:cubicBezTo>
                      <a:pt x="30" y="62"/>
                      <a:pt x="34" y="57"/>
                      <a:pt x="38" y="52"/>
                    </a:cubicBezTo>
                    <a:cubicBezTo>
                      <a:pt x="42" y="48"/>
                      <a:pt x="48" y="45"/>
                      <a:pt x="53" y="42"/>
                    </a:cubicBezTo>
                    <a:cubicBezTo>
                      <a:pt x="52" y="42"/>
                      <a:pt x="52" y="42"/>
                      <a:pt x="51" y="42"/>
                    </a:cubicBezTo>
                    <a:cubicBezTo>
                      <a:pt x="51" y="42"/>
                      <a:pt x="51" y="41"/>
                      <a:pt x="51" y="41"/>
                    </a:cubicBezTo>
                    <a:cubicBezTo>
                      <a:pt x="51" y="41"/>
                      <a:pt x="52" y="40"/>
                      <a:pt x="53" y="40"/>
                    </a:cubicBezTo>
                    <a:cubicBezTo>
                      <a:pt x="64" y="36"/>
                      <a:pt x="74" y="38"/>
                      <a:pt x="84" y="43"/>
                    </a:cubicBezTo>
                    <a:cubicBezTo>
                      <a:pt x="89" y="45"/>
                      <a:pt x="92" y="49"/>
                      <a:pt x="94" y="53"/>
                    </a:cubicBezTo>
                    <a:cubicBezTo>
                      <a:pt x="96" y="55"/>
                      <a:pt x="97" y="58"/>
                      <a:pt x="99" y="61"/>
                    </a:cubicBezTo>
                    <a:cubicBezTo>
                      <a:pt x="100" y="60"/>
                      <a:pt x="101" y="59"/>
                      <a:pt x="101" y="57"/>
                    </a:cubicBezTo>
                    <a:cubicBezTo>
                      <a:pt x="107" y="45"/>
                      <a:pt x="112" y="33"/>
                      <a:pt x="117" y="20"/>
                    </a:cubicBezTo>
                    <a:cubicBezTo>
                      <a:pt x="120" y="14"/>
                      <a:pt x="123" y="7"/>
                      <a:pt x="128" y="1"/>
                    </a:cubicBezTo>
                    <a:cubicBezTo>
                      <a:pt x="128" y="1"/>
                      <a:pt x="129" y="1"/>
                      <a:pt x="129" y="0"/>
                    </a:cubicBezTo>
                    <a:cubicBezTo>
                      <a:pt x="130" y="1"/>
                      <a:pt x="130" y="1"/>
                      <a:pt x="130" y="2"/>
                    </a:cubicBezTo>
                    <a:cubicBezTo>
                      <a:pt x="131" y="4"/>
                      <a:pt x="130" y="6"/>
                      <a:pt x="129" y="8"/>
                    </a:cubicBezTo>
                    <a:cubicBezTo>
                      <a:pt x="122" y="27"/>
                      <a:pt x="113" y="45"/>
                      <a:pt x="103" y="63"/>
                    </a:cubicBezTo>
                    <a:cubicBezTo>
                      <a:pt x="100" y="67"/>
                      <a:pt x="98" y="71"/>
                      <a:pt x="95" y="76"/>
                    </a:cubicBezTo>
                    <a:cubicBezTo>
                      <a:pt x="95" y="77"/>
                      <a:pt x="95" y="78"/>
                      <a:pt x="95" y="79"/>
                    </a:cubicBezTo>
                    <a:cubicBezTo>
                      <a:pt x="93" y="80"/>
                      <a:pt x="91" y="81"/>
                      <a:pt x="90" y="84"/>
                    </a:cubicBezTo>
                    <a:cubicBezTo>
                      <a:pt x="90" y="84"/>
                      <a:pt x="89" y="84"/>
                      <a:pt x="88" y="84"/>
                    </a:cubicBezTo>
                    <a:cubicBezTo>
                      <a:pt x="88" y="84"/>
                      <a:pt x="87" y="83"/>
                      <a:pt x="88" y="82"/>
                    </a:cubicBezTo>
                    <a:cubicBezTo>
                      <a:pt x="89" y="80"/>
                      <a:pt x="90" y="78"/>
                      <a:pt x="91" y="76"/>
                    </a:cubicBezTo>
                    <a:cubicBezTo>
                      <a:pt x="93" y="72"/>
                      <a:pt x="95" y="69"/>
                      <a:pt x="97" y="66"/>
                    </a:cubicBezTo>
                    <a:cubicBezTo>
                      <a:pt x="94" y="65"/>
                      <a:pt x="93" y="62"/>
                      <a:pt x="93" y="59"/>
                    </a:cubicBezTo>
                    <a:cubicBezTo>
                      <a:pt x="92" y="57"/>
                      <a:pt x="92" y="56"/>
                      <a:pt x="90" y="55"/>
                    </a:cubicBezTo>
                    <a:cubicBezTo>
                      <a:pt x="84" y="51"/>
                      <a:pt x="78" y="48"/>
                      <a:pt x="72" y="45"/>
                    </a:cubicBezTo>
                    <a:cubicBezTo>
                      <a:pt x="69" y="42"/>
                      <a:pt x="65" y="42"/>
                      <a:pt x="62" y="43"/>
                    </a:cubicBezTo>
                    <a:cubicBezTo>
                      <a:pt x="52" y="45"/>
                      <a:pt x="43" y="50"/>
                      <a:pt x="36" y="58"/>
                    </a:cubicBezTo>
                    <a:cubicBezTo>
                      <a:pt x="31" y="63"/>
                      <a:pt x="31" y="68"/>
                      <a:pt x="34" y="74"/>
                    </a:cubicBezTo>
                    <a:cubicBezTo>
                      <a:pt x="34" y="75"/>
                      <a:pt x="35" y="76"/>
                      <a:pt x="36" y="76"/>
                    </a:cubicBezTo>
                    <a:cubicBezTo>
                      <a:pt x="40" y="76"/>
                      <a:pt x="44" y="76"/>
                      <a:pt x="48" y="76"/>
                    </a:cubicBezTo>
                    <a:cubicBezTo>
                      <a:pt x="50" y="76"/>
                      <a:pt x="53" y="76"/>
                      <a:pt x="55" y="77"/>
                    </a:cubicBezTo>
                    <a:cubicBezTo>
                      <a:pt x="57" y="78"/>
                      <a:pt x="58" y="79"/>
                      <a:pt x="61" y="80"/>
                    </a:cubicBezTo>
                    <a:cubicBezTo>
                      <a:pt x="60" y="81"/>
                      <a:pt x="60" y="82"/>
                      <a:pt x="59" y="83"/>
                    </a:cubicBezTo>
                    <a:cubicBezTo>
                      <a:pt x="58" y="82"/>
                      <a:pt x="56" y="82"/>
                      <a:pt x="55" y="81"/>
                    </a:cubicBezTo>
                    <a:cubicBezTo>
                      <a:pt x="54" y="82"/>
                      <a:pt x="54" y="83"/>
                      <a:pt x="53" y="84"/>
                    </a:cubicBezTo>
                    <a:cubicBezTo>
                      <a:pt x="52" y="83"/>
                      <a:pt x="51" y="82"/>
                      <a:pt x="50" y="81"/>
                    </a:cubicBezTo>
                    <a:cubicBezTo>
                      <a:pt x="50" y="82"/>
                      <a:pt x="49" y="82"/>
                      <a:pt x="48" y="82"/>
                    </a:cubicBezTo>
                    <a:cubicBezTo>
                      <a:pt x="46" y="80"/>
                      <a:pt x="44" y="79"/>
                      <a:pt x="40" y="80"/>
                    </a:cubicBezTo>
                    <a:cubicBezTo>
                      <a:pt x="42" y="83"/>
                      <a:pt x="42" y="83"/>
                      <a:pt x="40" y="85"/>
                    </a:cubicBezTo>
                    <a:close/>
                    <a:moveTo>
                      <a:pt x="78" y="43"/>
                    </a:moveTo>
                    <a:cubicBezTo>
                      <a:pt x="77" y="44"/>
                      <a:pt x="77" y="44"/>
                      <a:pt x="77" y="44"/>
                    </a:cubicBezTo>
                    <a:cubicBezTo>
                      <a:pt x="79" y="46"/>
                      <a:pt x="83" y="47"/>
                      <a:pt x="86" y="48"/>
                    </a:cubicBezTo>
                    <a:cubicBezTo>
                      <a:pt x="83" y="46"/>
                      <a:pt x="81" y="44"/>
                      <a:pt x="78" y="4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6" name="Freeform 24"/>
              <p:cNvSpPr>
                <a:spLocks noEditPoints="1"/>
              </p:cNvSpPr>
              <p:nvPr/>
            </p:nvSpPr>
            <p:spPr bwMode="auto">
              <a:xfrm>
                <a:off x="7129" y="967"/>
                <a:ext cx="104" cy="161"/>
              </a:xfrm>
              <a:custGeom>
                <a:avLst/>
                <a:gdLst>
                  <a:gd name="T0" fmla="*/ 30 w 44"/>
                  <a:gd name="T1" fmla="*/ 12 h 68"/>
                  <a:gd name="T2" fmla="*/ 30 w 44"/>
                  <a:gd name="T3" fmla="*/ 24 h 68"/>
                  <a:gd name="T4" fmla="*/ 37 w 44"/>
                  <a:gd name="T5" fmla="*/ 21 h 68"/>
                  <a:gd name="T6" fmla="*/ 44 w 44"/>
                  <a:gd name="T7" fmla="*/ 19 h 68"/>
                  <a:gd name="T8" fmla="*/ 37 w 44"/>
                  <a:gd name="T9" fmla="*/ 43 h 68"/>
                  <a:gd name="T10" fmla="*/ 31 w 44"/>
                  <a:gd name="T11" fmla="*/ 43 h 68"/>
                  <a:gd name="T12" fmla="*/ 18 w 44"/>
                  <a:gd name="T13" fmla="*/ 60 h 68"/>
                  <a:gd name="T14" fmla="*/ 8 w 44"/>
                  <a:gd name="T15" fmla="*/ 68 h 68"/>
                  <a:gd name="T16" fmla="*/ 9 w 44"/>
                  <a:gd name="T17" fmla="*/ 60 h 68"/>
                  <a:gd name="T18" fmla="*/ 3 w 44"/>
                  <a:gd name="T19" fmla="*/ 37 h 68"/>
                  <a:gd name="T20" fmla="*/ 15 w 44"/>
                  <a:gd name="T21" fmla="*/ 6 h 68"/>
                  <a:gd name="T22" fmla="*/ 24 w 44"/>
                  <a:gd name="T23" fmla="*/ 0 h 68"/>
                  <a:gd name="T24" fmla="*/ 23 w 44"/>
                  <a:gd name="T25" fmla="*/ 7 h 68"/>
                  <a:gd name="T26" fmla="*/ 25 w 44"/>
                  <a:gd name="T27" fmla="*/ 9 h 68"/>
                  <a:gd name="T28" fmla="*/ 27 w 44"/>
                  <a:gd name="T29" fmla="*/ 10 h 68"/>
                  <a:gd name="T30" fmla="*/ 11 w 44"/>
                  <a:gd name="T31" fmla="*/ 34 h 68"/>
                  <a:gd name="T32" fmla="*/ 11 w 44"/>
                  <a:gd name="T33" fmla="*/ 36 h 68"/>
                  <a:gd name="T34" fmla="*/ 25 w 44"/>
                  <a:gd name="T35" fmla="*/ 15 h 68"/>
                  <a:gd name="T36" fmla="*/ 32 w 44"/>
                  <a:gd name="T37" fmla="*/ 8 h 68"/>
                  <a:gd name="T38" fmla="*/ 16 w 44"/>
                  <a:gd name="T39" fmla="*/ 59 h 68"/>
                  <a:gd name="T40" fmla="*/ 24 w 44"/>
                  <a:gd name="T41" fmla="*/ 48 h 68"/>
                  <a:gd name="T42" fmla="*/ 26 w 44"/>
                  <a:gd name="T43" fmla="*/ 39 h 68"/>
                  <a:gd name="T44" fmla="*/ 13 w 44"/>
                  <a:gd name="T45" fmla="*/ 44 h 68"/>
                  <a:gd name="T46" fmla="*/ 12 w 44"/>
                  <a:gd name="T47" fmla="*/ 49 h 68"/>
                  <a:gd name="T48" fmla="*/ 34 w 44"/>
                  <a:gd name="T49" fmla="*/ 38 h 68"/>
                  <a:gd name="T50" fmla="*/ 34 w 44"/>
                  <a:gd name="T51" fmla="*/ 38 h 68"/>
                  <a:gd name="T52" fmla="*/ 10 w 44"/>
                  <a:gd name="T53" fmla="*/ 40 h 68"/>
                  <a:gd name="T54" fmla="*/ 10 w 44"/>
                  <a:gd name="T55" fmla="*/ 44 h 68"/>
                  <a:gd name="T56" fmla="*/ 10 w 44"/>
                  <a:gd name="T57" fmla="*/ 28 h 68"/>
                  <a:gd name="T58" fmla="*/ 13 w 44"/>
                  <a:gd name="T59" fmla="*/ 25 h 68"/>
                  <a:gd name="T60" fmla="*/ 10 w 44"/>
                  <a:gd name="T61" fmla="*/ 28 h 68"/>
                  <a:gd name="T62" fmla="*/ 12 w 44"/>
                  <a:gd name="T63" fmla="*/ 64 h 68"/>
                  <a:gd name="T64" fmla="*/ 30 w 44"/>
                  <a:gd name="T65" fmla="*/ 25 h 68"/>
                  <a:gd name="T66" fmla="*/ 28 w 44"/>
                  <a:gd name="T67" fmla="*/ 27 h 68"/>
                  <a:gd name="T68" fmla="*/ 30 w 44"/>
                  <a:gd name="T69" fmla="*/ 25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44" h="68">
                    <a:moveTo>
                      <a:pt x="32" y="8"/>
                    </a:moveTo>
                    <a:cubicBezTo>
                      <a:pt x="32" y="9"/>
                      <a:pt x="31" y="10"/>
                      <a:pt x="30" y="12"/>
                    </a:cubicBezTo>
                    <a:cubicBezTo>
                      <a:pt x="32" y="13"/>
                      <a:pt x="33" y="13"/>
                      <a:pt x="34" y="14"/>
                    </a:cubicBezTo>
                    <a:cubicBezTo>
                      <a:pt x="34" y="17"/>
                      <a:pt x="31" y="20"/>
                      <a:pt x="30" y="24"/>
                    </a:cubicBezTo>
                    <a:cubicBezTo>
                      <a:pt x="31" y="23"/>
                      <a:pt x="32" y="22"/>
                      <a:pt x="32" y="22"/>
                    </a:cubicBezTo>
                    <a:cubicBezTo>
                      <a:pt x="34" y="19"/>
                      <a:pt x="34" y="19"/>
                      <a:pt x="37" y="21"/>
                    </a:cubicBezTo>
                    <a:cubicBezTo>
                      <a:pt x="39" y="20"/>
                      <a:pt x="40" y="19"/>
                      <a:pt x="42" y="18"/>
                    </a:cubicBezTo>
                    <a:cubicBezTo>
                      <a:pt x="43" y="18"/>
                      <a:pt x="44" y="18"/>
                      <a:pt x="44" y="19"/>
                    </a:cubicBezTo>
                    <a:cubicBezTo>
                      <a:pt x="44" y="21"/>
                      <a:pt x="44" y="22"/>
                      <a:pt x="44" y="23"/>
                    </a:cubicBezTo>
                    <a:cubicBezTo>
                      <a:pt x="43" y="30"/>
                      <a:pt x="41" y="37"/>
                      <a:pt x="37" y="43"/>
                    </a:cubicBezTo>
                    <a:cubicBezTo>
                      <a:pt x="36" y="45"/>
                      <a:pt x="35" y="46"/>
                      <a:pt x="33" y="46"/>
                    </a:cubicBezTo>
                    <a:cubicBezTo>
                      <a:pt x="32" y="45"/>
                      <a:pt x="32" y="44"/>
                      <a:pt x="31" y="43"/>
                    </a:cubicBezTo>
                    <a:cubicBezTo>
                      <a:pt x="30" y="44"/>
                      <a:pt x="29" y="45"/>
                      <a:pt x="29" y="46"/>
                    </a:cubicBezTo>
                    <a:cubicBezTo>
                      <a:pt x="25" y="50"/>
                      <a:pt x="22" y="55"/>
                      <a:pt x="18" y="60"/>
                    </a:cubicBezTo>
                    <a:cubicBezTo>
                      <a:pt x="16" y="62"/>
                      <a:pt x="15" y="65"/>
                      <a:pt x="11" y="65"/>
                    </a:cubicBezTo>
                    <a:cubicBezTo>
                      <a:pt x="10" y="66"/>
                      <a:pt x="9" y="67"/>
                      <a:pt x="8" y="68"/>
                    </a:cubicBezTo>
                    <a:cubicBezTo>
                      <a:pt x="7" y="67"/>
                      <a:pt x="7" y="66"/>
                      <a:pt x="7" y="65"/>
                    </a:cubicBezTo>
                    <a:cubicBezTo>
                      <a:pt x="8" y="63"/>
                      <a:pt x="8" y="62"/>
                      <a:pt x="9" y="60"/>
                    </a:cubicBezTo>
                    <a:cubicBezTo>
                      <a:pt x="10" y="56"/>
                      <a:pt x="9" y="52"/>
                      <a:pt x="8" y="48"/>
                    </a:cubicBezTo>
                    <a:cubicBezTo>
                      <a:pt x="6" y="44"/>
                      <a:pt x="4" y="41"/>
                      <a:pt x="3" y="37"/>
                    </a:cubicBezTo>
                    <a:cubicBezTo>
                      <a:pt x="1" y="32"/>
                      <a:pt x="0" y="27"/>
                      <a:pt x="3" y="22"/>
                    </a:cubicBezTo>
                    <a:cubicBezTo>
                      <a:pt x="6" y="16"/>
                      <a:pt x="9" y="10"/>
                      <a:pt x="15" y="6"/>
                    </a:cubicBezTo>
                    <a:cubicBezTo>
                      <a:pt x="17" y="4"/>
                      <a:pt x="18" y="3"/>
                      <a:pt x="20" y="2"/>
                    </a:cubicBezTo>
                    <a:cubicBezTo>
                      <a:pt x="21" y="1"/>
                      <a:pt x="22" y="1"/>
                      <a:pt x="24" y="0"/>
                    </a:cubicBezTo>
                    <a:cubicBezTo>
                      <a:pt x="24" y="2"/>
                      <a:pt x="24" y="3"/>
                      <a:pt x="24" y="3"/>
                    </a:cubicBezTo>
                    <a:cubicBezTo>
                      <a:pt x="25" y="5"/>
                      <a:pt x="24" y="6"/>
                      <a:pt x="23" y="7"/>
                    </a:cubicBezTo>
                    <a:cubicBezTo>
                      <a:pt x="22" y="8"/>
                      <a:pt x="21" y="9"/>
                      <a:pt x="23" y="11"/>
                    </a:cubicBezTo>
                    <a:cubicBezTo>
                      <a:pt x="23" y="10"/>
                      <a:pt x="24" y="9"/>
                      <a:pt x="25" y="9"/>
                    </a:cubicBezTo>
                    <a:cubicBezTo>
                      <a:pt x="25" y="8"/>
                      <a:pt x="26" y="8"/>
                      <a:pt x="27" y="8"/>
                    </a:cubicBezTo>
                    <a:cubicBezTo>
                      <a:pt x="27" y="9"/>
                      <a:pt x="27" y="10"/>
                      <a:pt x="27" y="10"/>
                    </a:cubicBezTo>
                    <a:cubicBezTo>
                      <a:pt x="24" y="14"/>
                      <a:pt x="22" y="17"/>
                      <a:pt x="19" y="21"/>
                    </a:cubicBezTo>
                    <a:cubicBezTo>
                      <a:pt x="16" y="25"/>
                      <a:pt x="14" y="30"/>
                      <a:pt x="11" y="34"/>
                    </a:cubicBezTo>
                    <a:cubicBezTo>
                      <a:pt x="11" y="34"/>
                      <a:pt x="11" y="35"/>
                      <a:pt x="10" y="36"/>
                    </a:cubicBezTo>
                    <a:cubicBezTo>
                      <a:pt x="11" y="36"/>
                      <a:pt x="11" y="36"/>
                      <a:pt x="11" y="36"/>
                    </a:cubicBezTo>
                    <a:cubicBezTo>
                      <a:pt x="12" y="35"/>
                      <a:pt x="13" y="33"/>
                      <a:pt x="14" y="32"/>
                    </a:cubicBezTo>
                    <a:cubicBezTo>
                      <a:pt x="18" y="26"/>
                      <a:pt x="22" y="20"/>
                      <a:pt x="25" y="15"/>
                    </a:cubicBezTo>
                    <a:cubicBezTo>
                      <a:pt x="27" y="13"/>
                      <a:pt x="28" y="10"/>
                      <a:pt x="29" y="8"/>
                    </a:cubicBezTo>
                    <a:cubicBezTo>
                      <a:pt x="30" y="8"/>
                      <a:pt x="31" y="7"/>
                      <a:pt x="32" y="8"/>
                    </a:cubicBezTo>
                    <a:close/>
                    <a:moveTo>
                      <a:pt x="15" y="59"/>
                    </a:moveTo>
                    <a:cubicBezTo>
                      <a:pt x="15" y="59"/>
                      <a:pt x="16" y="59"/>
                      <a:pt x="16" y="59"/>
                    </a:cubicBezTo>
                    <a:cubicBezTo>
                      <a:pt x="16" y="59"/>
                      <a:pt x="17" y="58"/>
                      <a:pt x="17" y="58"/>
                    </a:cubicBezTo>
                    <a:cubicBezTo>
                      <a:pt x="19" y="55"/>
                      <a:pt x="22" y="52"/>
                      <a:pt x="24" y="48"/>
                    </a:cubicBezTo>
                    <a:cubicBezTo>
                      <a:pt x="25" y="46"/>
                      <a:pt x="27" y="44"/>
                      <a:pt x="28" y="41"/>
                    </a:cubicBezTo>
                    <a:cubicBezTo>
                      <a:pt x="29" y="40"/>
                      <a:pt x="28" y="39"/>
                      <a:pt x="26" y="39"/>
                    </a:cubicBezTo>
                    <a:cubicBezTo>
                      <a:pt x="23" y="45"/>
                      <a:pt x="19" y="52"/>
                      <a:pt x="15" y="59"/>
                    </a:cubicBezTo>
                    <a:close/>
                    <a:moveTo>
                      <a:pt x="13" y="44"/>
                    </a:moveTo>
                    <a:cubicBezTo>
                      <a:pt x="12" y="44"/>
                      <a:pt x="11" y="45"/>
                      <a:pt x="10" y="45"/>
                    </a:cubicBezTo>
                    <a:cubicBezTo>
                      <a:pt x="10" y="46"/>
                      <a:pt x="11" y="47"/>
                      <a:pt x="12" y="49"/>
                    </a:cubicBezTo>
                    <a:cubicBezTo>
                      <a:pt x="12" y="47"/>
                      <a:pt x="13" y="46"/>
                      <a:pt x="13" y="44"/>
                    </a:cubicBezTo>
                    <a:close/>
                    <a:moveTo>
                      <a:pt x="34" y="38"/>
                    </a:moveTo>
                    <a:cubicBezTo>
                      <a:pt x="33" y="40"/>
                      <a:pt x="33" y="41"/>
                      <a:pt x="34" y="42"/>
                    </a:cubicBezTo>
                    <a:cubicBezTo>
                      <a:pt x="36" y="40"/>
                      <a:pt x="35" y="39"/>
                      <a:pt x="34" y="38"/>
                    </a:cubicBezTo>
                    <a:close/>
                    <a:moveTo>
                      <a:pt x="11" y="40"/>
                    </a:moveTo>
                    <a:cubicBezTo>
                      <a:pt x="11" y="40"/>
                      <a:pt x="10" y="40"/>
                      <a:pt x="10" y="40"/>
                    </a:cubicBezTo>
                    <a:cubicBezTo>
                      <a:pt x="10" y="41"/>
                      <a:pt x="9" y="41"/>
                      <a:pt x="8" y="42"/>
                    </a:cubicBezTo>
                    <a:cubicBezTo>
                      <a:pt x="9" y="42"/>
                      <a:pt x="9" y="43"/>
                      <a:pt x="10" y="44"/>
                    </a:cubicBezTo>
                    <a:cubicBezTo>
                      <a:pt x="10" y="42"/>
                      <a:pt x="10" y="41"/>
                      <a:pt x="11" y="40"/>
                    </a:cubicBezTo>
                    <a:close/>
                    <a:moveTo>
                      <a:pt x="10" y="28"/>
                    </a:moveTo>
                    <a:cubicBezTo>
                      <a:pt x="10" y="29"/>
                      <a:pt x="11" y="29"/>
                      <a:pt x="11" y="29"/>
                    </a:cubicBezTo>
                    <a:cubicBezTo>
                      <a:pt x="11" y="28"/>
                      <a:pt x="12" y="27"/>
                      <a:pt x="13" y="25"/>
                    </a:cubicBezTo>
                    <a:cubicBezTo>
                      <a:pt x="13" y="25"/>
                      <a:pt x="13" y="25"/>
                      <a:pt x="13" y="25"/>
                    </a:cubicBezTo>
                    <a:cubicBezTo>
                      <a:pt x="12" y="26"/>
                      <a:pt x="11" y="27"/>
                      <a:pt x="10" y="28"/>
                    </a:cubicBezTo>
                    <a:close/>
                    <a:moveTo>
                      <a:pt x="13" y="62"/>
                    </a:moveTo>
                    <a:cubicBezTo>
                      <a:pt x="11" y="62"/>
                      <a:pt x="11" y="62"/>
                      <a:pt x="12" y="64"/>
                    </a:cubicBezTo>
                    <a:cubicBezTo>
                      <a:pt x="12" y="63"/>
                      <a:pt x="13" y="63"/>
                      <a:pt x="13" y="62"/>
                    </a:cubicBezTo>
                    <a:close/>
                    <a:moveTo>
                      <a:pt x="30" y="25"/>
                    </a:moveTo>
                    <a:cubicBezTo>
                      <a:pt x="30" y="25"/>
                      <a:pt x="29" y="25"/>
                      <a:pt x="29" y="25"/>
                    </a:cubicBezTo>
                    <a:cubicBezTo>
                      <a:pt x="29" y="25"/>
                      <a:pt x="29" y="26"/>
                      <a:pt x="28" y="27"/>
                    </a:cubicBezTo>
                    <a:cubicBezTo>
                      <a:pt x="29" y="27"/>
                      <a:pt x="29" y="27"/>
                      <a:pt x="29" y="27"/>
                    </a:cubicBezTo>
                    <a:cubicBezTo>
                      <a:pt x="29" y="26"/>
                      <a:pt x="30" y="26"/>
                      <a:pt x="30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7" name="Freeform 25"/>
              <p:cNvSpPr>
                <a:spLocks/>
              </p:cNvSpPr>
              <p:nvPr/>
            </p:nvSpPr>
            <p:spPr bwMode="auto">
              <a:xfrm>
                <a:off x="6854" y="1237"/>
                <a:ext cx="265" cy="246"/>
              </a:xfrm>
              <a:custGeom>
                <a:avLst/>
                <a:gdLst>
                  <a:gd name="T0" fmla="*/ 64 w 112"/>
                  <a:gd name="T1" fmla="*/ 21 h 104"/>
                  <a:gd name="T2" fmla="*/ 64 w 112"/>
                  <a:gd name="T3" fmla="*/ 24 h 104"/>
                  <a:gd name="T4" fmla="*/ 53 w 112"/>
                  <a:gd name="T5" fmla="*/ 44 h 104"/>
                  <a:gd name="T6" fmla="*/ 47 w 112"/>
                  <a:gd name="T7" fmla="*/ 56 h 104"/>
                  <a:gd name="T8" fmla="*/ 42 w 112"/>
                  <a:gd name="T9" fmla="*/ 64 h 104"/>
                  <a:gd name="T10" fmla="*/ 48 w 112"/>
                  <a:gd name="T11" fmla="*/ 67 h 104"/>
                  <a:gd name="T12" fmla="*/ 64 w 112"/>
                  <a:gd name="T13" fmla="*/ 70 h 104"/>
                  <a:gd name="T14" fmla="*/ 66 w 112"/>
                  <a:gd name="T15" fmla="*/ 71 h 104"/>
                  <a:gd name="T16" fmla="*/ 67 w 112"/>
                  <a:gd name="T17" fmla="*/ 66 h 104"/>
                  <a:gd name="T18" fmla="*/ 67 w 112"/>
                  <a:gd name="T19" fmla="*/ 66 h 104"/>
                  <a:gd name="T20" fmla="*/ 65 w 112"/>
                  <a:gd name="T21" fmla="*/ 68 h 104"/>
                  <a:gd name="T22" fmla="*/ 64 w 112"/>
                  <a:gd name="T23" fmla="*/ 65 h 104"/>
                  <a:gd name="T24" fmla="*/ 67 w 112"/>
                  <a:gd name="T25" fmla="*/ 56 h 104"/>
                  <a:gd name="T26" fmla="*/ 80 w 112"/>
                  <a:gd name="T27" fmla="*/ 28 h 104"/>
                  <a:gd name="T28" fmla="*/ 88 w 112"/>
                  <a:gd name="T29" fmla="*/ 12 h 104"/>
                  <a:gd name="T30" fmla="*/ 93 w 112"/>
                  <a:gd name="T31" fmla="*/ 2 h 104"/>
                  <a:gd name="T32" fmla="*/ 96 w 112"/>
                  <a:gd name="T33" fmla="*/ 1 h 104"/>
                  <a:gd name="T34" fmla="*/ 97 w 112"/>
                  <a:gd name="T35" fmla="*/ 5 h 104"/>
                  <a:gd name="T36" fmla="*/ 96 w 112"/>
                  <a:gd name="T37" fmla="*/ 7 h 104"/>
                  <a:gd name="T38" fmla="*/ 88 w 112"/>
                  <a:gd name="T39" fmla="*/ 22 h 104"/>
                  <a:gd name="T40" fmla="*/ 74 w 112"/>
                  <a:gd name="T41" fmla="*/ 54 h 104"/>
                  <a:gd name="T42" fmla="*/ 67 w 112"/>
                  <a:gd name="T43" fmla="*/ 72 h 104"/>
                  <a:gd name="T44" fmla="*/ 84 w 112"/>
                  <a:gd name="T45" fmla="*/ 88 h 104"/>
                  <a:gd name="T46" fmla="*/ 89 w 112"/>
                  <a:gd name="T47" fmla="*/ 76 h 104"/>
                  <a:gd name="T48" fmla="*/ 103 w 112"/>
                  <a:gd name="T49" fmla="*/ 38 h 104"/>
                  <a:gd name="T50" fmla="*/ 108 w 112"/>
                  <a:gd name="T51" fmla="*/ 26 h 104"/>
                  <a:gd name="T52" fmla="*/ 111 w 112"/>
                  <a:gd name="T53" fmla="*/ 23 h 104"/>
                  <a:gd name="T54" fmla="*/ 112 w 112"/>
                  <a:gd name="T55" fmla="*/ 27 h 104"/>
                  <a:gd name="T56" fmla="*/ 108 w 112"/>
                  <a:gd name="T57" fmla="*/ 33 h 104"/>
                  <a:gd name="T58" fmla="*/ 107 w 112"/>
                  <a:gd name="T59" fmla="*/ 35 h 104"/>
                  <a:gd name="T60" fmla="*/ 99 w 112"/>
                  <a:gd name="T61" fmla="*/ 55 h 104"/>
                  <a:gd name="T62" fmla="*/ 90 w 112"/>
                  <a:gd name="T63" fmla="*/ 80 h 104"/>
                  <a:gd name="T64" fmla="*/ 88 w 112"/>
                  <a:gd name="T65" fmla="*/ 85 h 104"/>
                  <a:gd name="T66" fmla="*/ 85 w 112"/>
                  <a:gd name="T67" fmla="*/ 90 h 104"/>
                  <a:gd name="T68" fmla="*/ 83 w 112"/>
                  <a:gd name="T69" fmla="*/ 94 h 104"/>
                  <a:gd name="T70" fmla="*/ 84 w 112"/>
                  <a:gd name="T71" fmla="*/ 99 h 104"/>
                  <a:gd name="T72" fmla="*/ 82 w 112"/>
                  <a:gd name="T73" fmla="*/ 104 h 104"/>
                  <a:gd name="T74" fmla="*/ 80 w 112"/>
                  <a:gd name="T75" fmla="*/ 100 h 104"/>
                  <a:gd name="T76" fmla="*/ 79 w 112"/>
                  <a:gd name="T77" fmla="*/ 91 h 104"/>
                  <a:gd name="T78" fmla="*/ 67 w 112"/>
                  <a:gd name="T79" fmla="*/ 75 h 104"/>
                  <a:gd name="T80" fmla="*/ 61 w 112"/>
                  <a:gd name="T81" fmla="*/ 73 h 104"/>
                  <a:gd name="T82" fmla="*/ 41 w 112"/>
                  <a:gd name="T83" fmla="*/ 74 h 104"/>
                  <a:gd name="T84" fmla="*/ 34 w 112"/>
                  <a:gd name="T85" fmla="*/ 77 h 104"/>
                  <a:gd name="T86" fmla="*/ 32 w 112"/>
                  <a:gd name="T87" fmla="*/ 77 h 104"/>
                  <a:gd name="T88" fmla="*/ 34 w 112"/>
                  <a:gd name="T89" fmla="*/ 72 h 104"/>
                  <a:gd name="T90" fmla="*/ 40 w 112"/>
                  <a:gd name="T91" fmla="*/ 70 h 104"/>
                  <a:gd name="T92" fmla="*/ 40 w 112"/>
                  <a:gd name="T93" fmla="*/ 69 h 104"/>
                  <a:gd name="T94" fmla="*/ 37 w 112"/>
                  <a:gd name="T95" fmla="*/ 68 h 104"/>
                  <a:gd name="T96" fmla="*/ 38 w 112"/>
                  <a:gd name="T97" fmla="*/ 65 h 104"/>
                  <a:gd name="T98" fmla="*/ 19 w 112"/>
                  <a:gd name="T99" fmla="*/ 59 h 104"/>
                  <a:gd name="T100" fmla="*/ 13 w 112"/>
                  <a:gd name="T101" fmla="*/ 60 h 104"/>
                  <a:gd name="T102" fmla="*/ 10 w 112"/>
                  <a:gd name="T103" fmla="*/ 60 h 104"/>
                  <a:gd name="T104" fmla="*/ 15 w 112"/>
                  <a:gd name="T105" fmla="*/ 57 h 104"/>
                  <a:gd name="T106" fmla="*/ 4 w 112"/>
                  <a:gd name="T107" fmla="*/ 61 h 104"/>
                  <a:gd name="T108" fmla="*/ 4 w 112"/>
                  <a:gd name="T109" fmla="*/ 61 h 104"/>
                  <a:gd name="T110" fmla="*/ 1 w 112"/>
                  <a:gd name="T111" fmla="*/ 62 h 104"/>
                  <a:gd name="T112" fmla="*/ 0 w 112"/>
                  <a:gd name="T113" fmla="*/ 59 h 104"/>
                  <a:gd name="T114" fmla="*/ 4 w 112"/>
                  <a:gd name="T115" fmla="*/ 56 h 104"/>
                  <a:gd name="T116" fmla="*/ 23 w 112"/>
                  <a:gd name="T117" fmla="*/ 54 h 104"/>
                  <a:gd name="T118" fmla="*/ 37 w 112"/>
                  <a:gd name="T119" fmla="*/ 60 h 104"/>
                  <a:gd name="T120" fmla="*/ 40 w 112"/>
                  <a:gd name="T121" fmla="*/ 61 h 104"/>
                  <a:gd name="T122" fmla="*/ 52 w 112"/>
                  <a:gd name="T123" fmla="*/ 40 h 104"/>
                  <a:gd name="T124" fmla="*/ 64 w 112"/>
                  <a:gd name="T125" fmla="*/ 21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12" h="104">
                    <a:moveTo>
                      <a:pt x="64" y="21"/>
                    </a:moveTo>
                    <a:cubicBezTo>
                      <a:pt x="65" y="22"/>
                      <a:pt x="64" y="23"/>
                      <a:pt x="64" y="24"/>
                    </a:cubicBezTo>
                    <a:cubicBezTo>
                      <a:pt x="60" y="31"/>
                      <a:pt x="57" y="38"/>
                      <a:pt x="53" y="44"/>
                    </a:cubicBezTo>
                    <a:cubicBezTo>
                      <a:pt x="51" y="48"/>
                      <a:pt x="49" y="52"/>
                      <a:pt x="47" y="56"/>
                    </a:cubicBezTo>
                    <a:cubicBezTo>
                      <a:pt x="45" y="59"/>
                      <a:pt x="44" y="62"/>
                      <a:pt x="42" y="64"/>
                    </a:cubicBezTo>
                    <a:cubicBezTo>
                      <a:pt x="44" y="68"/>
                      <a:pt x="44" y="68"/>
                      <a:pt x="48" y="67"/>
                    </a:cubicBezTo>
                    <a:cubicBezTo>
                      <a:pt x="54" y="66"/>
                      <a:pt x="59" y="66"/>
                      <a:pt x="64" y="70"/>
                    </a:cubicBezTo>
                    <a:cubicBezTo>
                      <a:pt x="64" y="70"/>
                      <a:pt x="65" y="70"/>
                      <a:pt x="66" y="71"/>
                    </a:cubicBezTo>
                    <a:cubicBezTo>
                      <a:pt x="66" y="69"/>
                      <a:pt x="67" y="67"/>
                      <a:pt x="67" y="66"/>
                    </a:cubicBezTo>
                    <a:cubicBezTo>
                      <a:pt x="67" y="66"/>
                      <a:pt x="67" y="66"/>
                      <a:pt x="67" y="66"/>
                    </a:cubicBezTo>
                    <a:cubicBezTo>
                      <a:pt x="66" y="66"/>
                      <a:pt x="66" y="67"/>
                      <a:pt x="65" y="68"/>
                    </a:cubicBezTo>
                    <a:cubicBezTo>
                      <a:pt x="63" y="67"/>
                      <a:pt x="63" y="66"/>
                      <a:pt x="64" y="65"/>
                    </a:cubicBezTo>
                    <a:cubicBezTo>
                      <a:pt x="65" y="62"/>
                      <a:pt x="65" y="59"/>
                      <a:pt x="67" y="56"/>
                    </a:cubicBezTo>
                    <a:cubicBezTo>
                      <a:pt x="71" y="47"/>
                      <a:pt x="75" y="38"/>
                      <a:pt x="80" y="28"/>
                    </a:cubicBezTo>
                    <a:cubicBezTo>
                      <a:pt x="83" y="23"/>
                      <a:pt x="86" y="18"/>
                      <a:pt x="88" y="12"/>
                    </a:cubicBezTo>
                    <a:cubicBezTo>
                      <a:pt x="89" y="8"/>
                      <a:pt x="91" y="6"/>
                      <a:pt x="93" y="2"/>
                    </a:cubicBezTo>
                    <a:cubicBezTo>
                      <a:pt x="94" y="1"/>
                      <a:pt x="94" y="0"/>
                      <a:pt x="96" y="1"/>
                    </a:cubicBezTo>
                    <a:cubicBezTo>
                      <a:pt x="96" y="2"/>
                      <a:pt x="96" y="4"/>
                      <a:pt x="97" y="5"/>
                    </a:cubicBezTo>
                    <a:cubicBezTo>
                      <a:pt x="97" y="6"/>
                      <a:pt x="96" y="7"/>
                      <a:pt x="96" y="7"/>
                    </a:cubicBezTo>
                    <a:cubicBezTo>
                      <a:pt x="93" y="12"/>
                      <a:pt x="91" y="17"/>
                      <a:pt x="88" y="22"/>
                    </a:cubicBezTo>
                    <a:cubicBezTo>
                      <a:pt x="83" y="33"/>
                      <a:pt x="79" y="44"/>
                      <a:pt x="74" y="54"/>
                    </a:cubicBezTo>
                    <a:cubicBezTo>
                      <a:pt x="72" y="60"/>
                      <a:pt x="70" y="66"/>
                      <a:pt x="67" y="72"/>
                    </a:cubicBezTo>
                    <a:cubicBezTo>
                      <a:pt x="74" y="76"/>
                      <a:pt x="79" y="81"/>
                      <a:pt x="84" y="88"/>
                    </a:cubicBezTo>
                    <a:cubicBezTo>
                      <a:pt x="86" y="83"/>
                      <a:pt x="87" y="80"/>
                      <a:pt x="89" y="76"/>
                    </a:cubicBezTo>
                    <a:cubicBezTo>
                      <a:pt x="94" y="63"/>
                      <a:pt x="98" y="51"/>
                      <a:pt x="103" y="38"/>
                    </a:cubicBezTo>
                    <a:cubicBezTo>
                      <a:pt x="104" y="34"/>
                      <a:pt x="106" y="30"/>
                      <a:pt x="108" y="26"/>
                    </a:cubicBezTo>
                    <a:cubicBezTo>
                      <a:pt x="108" y="25"/>
                      <a:pt x="109" y="23"/>
                      <a:pt x="111" y="23"/>
                    </a:cubicBezTo>
                    <a:cubicBezTo>
                      <a:pt x="112" y="24"/>
                      <a:pt x="111" y="25"/>
                      <a:pt x="112" y="27"/>
                    </a:cubicBezTo>
                    <a:cubicBezTo>
                      <a:pt x="112" y="30"/>
                      <a:pt x="111" y="32"/>
                      <a:pt x="108" y="33"/>
                    </a:cubicBezTo>
                    <a:cubicBezTo>
                      <a:pt x="107" y="33"/>
                      <a:pt x="107" y="34"/>
                      <a:pt x="107" y="35"/>
                    </a:cubicBezTo>
                    <a:cubicBezTo>
                      <a:pt x="104" y="42"/>
                      <a:pt x="102" y="48"/>
                      <a:pt x="99" y="55"/>
                    </a:cubicBezTo>
                    <a:cubicBezTo>
                      <a:pt x="96" y="63"/>
                      <a:pt x="93" y="72"/>
                      <a:pt x="90" y="80"/>
                    </a:cubicBezTo>
                    <a:cubicBezTo>
                      <a:pt x="89" y="82"/>
                      <a:pt x="88" y="83"/>
                      <a:pt x="88" y="85"/>
                    </a:cubicBezTo>
                    <a:cubicBezTo>
                      <a:pt x="87" y="86"/>
                      <a:pt x="86" y="88"/>
                      <a:pt x="85" y="90"/>
                    </a:cubicBezTo>
                    <a:cubicBezTo>
                      <a:pt x="86" y="93"/>
                      <a:pt x="86" y="93"/>
                      <a:pt x="83" y="94"/>
                    </a:cubicBezTo>
                    <a:cubicBezTo>
                      <a:pt x="83" y="96"/>
                      <a:pt x="83" y="97"/>
                      <a:pt x="84" y="99"/>
                    </a:cubicBezTo>
                    <a:cubicBezTo>
                      <a:pt x="84" y="101"/>
                      <a:pt x="84" y="103"/>
                      <a:pt x="82" y="104"/>
                    </a:cubicBezTo>
                    <a:cubicBezTo>
                      <a:pt x="80" y="103"/>
                      <a:pt x="80" y="102"/>
                      <a:pt x="80" y="100"/>
                    </a:cubicBezTo>
                    <a:cubicBezTo>
                      <a:pt x="80" y="97"/>
                      <a:pt x="80" y="94"/>
                      <a:pt x="79" y="91"/>
                    </a:cubicBezTo>
                    <a:cubicBezTo>
                      <a:pt x="78" y="84"/>
                      <a:pt x="73" y="79"/>
                      <a:pt x="67" y="75"/>
                    </a:cubicBezTo>
                    <a:cubicBezTo>
                      <a:pt x="65" y="74"/>
                      <a:pt x="63" y="73"/>
                      <a:pt x="61" y="73"/>
                    </a:cubicBezTo>
                    <a:cubicBezTo>
                      <a:pt x="54" y="73"/>
                      <a:pt x="48" y="72"/>
                      <a:pt x="41" y="74"/>
                    </a:cubicBezTo>
                    <a:cubicBezTo>
                      <a:pt x="39" y="74"/>
                      <a:pt x="36" y="75"/>
                      <a:pt x="34" y="77"/>
                    </a:cubicBezTo>
                    <a:cubicBezTo>
                      <a:pt x="33" y="77"/>
                      <a:pt x="32" y="77"/>
                      <a:pt x="32" y="77"/>
                    </a:cubicBezTo>
                    <a:cubicBezTo>
                      <a:pt x="32" y="74"/>
                      <a:pt x="32" y="73"/>
                      <a:pt x="34" y="72"/>
                    </a:cubicBezTo>
                    <a:cubicBezTo>
                      <a:pt x="36" y="72"/>
                      <a:pt x="38" y="71"/>
                      <a:pt x="40" y="70"/>
                    </a:cubicBezTo>
                    <a:cubicBezTo>
                      <a:pt x="40" y="70"/>
                      <a:pt x="40" y="70"/>
                      <a:pt x="40" y="69"/>
                    </a:cubicBezTo>
                    <a:cubicBezTo>
                      <a:pt x="39" y="69"/>
                      <a:pt x="38" y="69"/>
                      <a:pt x="37" y="68"/>
                    </a:cubicBezTo>
                    <a:cubicBezTo>
                      <a:pt x="37" y="67"/>
                      <a:pt x="37" y="66"/>
                      <a:pt x="38" y="65"/>
                    </a:cubicBezTo>
                    <a:cubicBezTo>
                      <a:pt x="33" y="59"/>
                      <a:pt x="26" y="57"/>
                      <a:pt x="19" y="59"/>
                    </a:cubicBezTo>
                    <a:cubicBezTo>
                      <a:pt x="17" y="59"/>
                      <a:pt x="15" y="60"/>
                      <a:pt x="13" y="60"/>
                    </a:cubicBezTo>
                    <a:cubicBezTo>
                      <a:pt x="12" y="60"/>
                      <a:pt x="11" y="60"/>
                      <a:pt x="10" y="60"/>
                    </a:cubicBezTo>
                    <a:cubicBezTo>
                      <a:pt x="12" y="58"/>
                      <a:pt x="14" y="58"/>
                      <a:pt x="15" y="57"/>
                    </a:cubicBezTo>
                    <a:cubicBezTo>
                      <a:pt x="11" y="56"/>
                      <a:pt x="6" y="58"/>
                      <a:pt x="4" y="61"/>
                    </a:cubicBezTo>
                    <a:cubicBezTo>
                      <a:pt x="4" y="61"/>
                      <a:pt x="4" y="61"/>
                      <a:pt x="4" y="61"/>
                    </a:cubicBezTo>
                    <a:cubicBezTo>
                      <a:pt x="3" y="62"/>
                      <a:pt x="2" y="62"/>
                      <a:pt x="1" y="62"/>
                    </a:cubicBezTo>
                    <a:cubicBezTo>
                      <a:pt x="0" y="61"/>
                      <a:pt x="0" y="60"/>
                      <a:pt x="0" y="59"/>
                    </a:cubicBezTo>
                    <a:cubicBezTo>
                      <a:pt x="1" y="58"/>
                      <a:pt x="3" y="57"/>
                      <a:pt x="4" y="56"/>
                    </a:cubicBezTo>
                    <a:cubicBezTo>
                      <a:pt x="10" y="54"/>
                      <a:pt x="16" y="53"/>
                      <a:pt x="23" y="54"/>
                    </a:cubicBezTo>
                    <a:cubicBezTo>
                      <a:pt x="28" y="54"/>
                      <a:pt x="33" y="57"/>
                      <a:pt x="37" y="60"/>
                    </a:cubicBezTo>
                    <a:cubicBezTo>
                      <a:pt x="38" y="60"/>
                      <a:pt x="39" y="61"/>
                      <a:pt x="40" y="61"/>
                    </a:cubicBezTo>
                    <a:cubicBezTo>
                      <a:pt x="44" y="54"/>
                      <a:pt x="47" y="47"/>
                      <a:pt x="52" y="40"/>
                    </a:cubicBezTo>
                    <a:cubicBezTo>
                      <a:pt x="56" y="34"/>
                      <a:pt x="59" y="27"/>
                      <a:pt x="64" y="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8" name="Freeform 26"/>
              <p:cNvSpPr>
                <a:spLocks noEditPoints="1"/>
              </p:cNvSpPr>
              <p:nvPr/>
            </p:nvSpPr>
            <p:spPr bwMode="auto">
              <a:xfrm>
                <a:off x="7273" y="659"/>
                <a:ext cx="135" cy="123"/>
              </a:xfrm>
              <a:custGeom>
                <a:avLst/>
                <a:gdLst>
                  <a:gd name="T0" fmla="*/ 31 w 57"/>
                  <a:gd name="T1" fmla="*/ 0 h 52"/>
                  <a:gd name="T2" fmla="*/ 50 w 57"/>
                  <a:gd name="T3" fmla="*/ 7 h 52"/>
                  <a:gd name="T4" fmla="*/ 52 w 57"/>
                  <a:gd name="T5" fmla="*/ 13 h 52"/>
                  <a:gd name="T6" fmla="*/ 49 w 57"/>
                  <a:gd name="T7" fmla="*/ 39 h 52"/>
                  <a:gd name="T8" fmla="*/ 29 w 57"/>
                  <a:gd name="T9" fmla="*/ 51 h 52"/>
                  <a:gd name="T10" fmla="*/ 17 w 57"/>
                  <a:gd name="T11" fmla="*/ 49 h 52"/>
                  <a:gd name="T12" fmla="*/ 7 w 57"/>
                  <a:gd name="T13" fmla="*/ 43 h 52"/>
                  <a:gd name="T14" fmla="*/ 4 w 57"/>
                  <a:gd name="T15" fmla="*/ 24 h 52"/>
                  <a:gd name="T16" fmla="*/ 9 w 57"/>
                  <a:gd name="T17" fmla="*/ 14 h 52"/>
                  <a:gd name="T18" fmla="*/ 31 w 57"/>
                  <a:gd name="T19" fmla="*/ 0 h 52"/>
                  <a:gd name="T20" fmla="*/ 44 w 57"/>
                  <a:gd name="T21" fmla="*/ 7 h 52"/>
                  <a:gd name="T22" fmla="*/ 42 w 57"/>
                  <a:gd name="T23" fmla="*/ 6 h 52"/>
                  <a:gd name="T24" fmla="*/ 44 w 57"/>
                  <a:gd name="T25" fmla="*/ 7 h 52"/>
                  <a:gd name="T26" fmla="*/ 46 w 57"/>
                  <a:gd name="T27" fmla="*/ 8 h 52"/>
                  <a:gd name="T28" fmla="*/ 44 w 57"/>
                  <a:gd name="T29" fmla="*/ 7 h 52"/>
                  <a:gd name="T30" fmla="*/ 31 w 57"/>
                  <a:gd name="T31" fmla="*/ 9 h 52"/>
                  <a:gd name="T32" fmla="*/ 25 w 57"/>
                  <a:gd name="T33" fmla="*/ 9 h 52"/>
                  <a:gd name="T34" fmla="*/ 11 w 57"/>
                  <a:gd name="T35" fmla="*/ 19 h 52"/>
                  <a:gd name="T36" fmla="*/ 8 w 57"/>
                  <a:gd name="T37" fmla="*/ 26 h 52"/>
                  <a:gd name="T38" fmla="*/ 21 w 57"/>
                  <a:gd name="T39" fmla="*/ 41 h 52"/>
                  <a:gd name="T40" fmla="*/ 40 w 57"/>
                  <a:gd name="T41" fmla="*/ 35 h 52"/>
                  <a:gd name="T42" fmla="*/ 43 w 57"/>
                  <a:gd name="T43" fmla="*/ 33 h 52"/>
                  <a:gd name="T44" fmla="*/ 48 w 57"/>
                  <a:gd name="T45" fmla="*/ 21 h 52"/>
                  <a:gd name="T46" fmla="*/ 47 w 57"/>
                  <a:gd name="T47" fmla="*/ 14 h 52"/>
                  <a:gd name="T48" fmla="*/ 33 w 57"/>
                  <a:gd name="T49" fmla="*/ 7 h 52"/>
                  <a:gd name="T50" fmla="*/ 31 w 57"/>
                  <a:gd name="T51" fmla="*/ 9 h 52"/>
                  <a:gd name="T52" fmla="*/ 51 w 57"/>
                  <a:gd name="T53" fmla="*/ 21 h 52"/>
                  <a:gd name="T54" fmla="*/ 28 w 57"/>
                  <a:gd name="T55" fmla="*/ 48 h 52"/>
                  <a:gd name="T56" fmla="*/ 51 w 57"/>
                  <a:gd name="T57" fmla="*/ 21 h 52"/>
                  <a:gd name="T58" fmla="*/ 28 w 57"/>
                  <a:gd name="T59" fmla="*/ 44 h 52"/>
                  <a:gd name="T60" fmla="*/ 21 w 57"/>
                  <a:gd name="T61" fmla="*/ 44 h 52"/>
                  <a:gd name="T62" fmla="*/ 14 w 57"/>
                  <a:gd name="T63" fmla="*/ 42 h 52"/>
                  <a:gd name="T64" fmla="*/ 28 w 57"/>
                  <a:gd name="T65" fmla="*/ 44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57" h="52">
                    <a:moveTo>
                      <a:pt x="31" y="0"/>
                    </a:moveTo>
                    <a:cubicBezTo>
                      <a:pt x="36" y="0"/>
                      <a:pt x="44" y="1"/>
                      <a:pt x="50" y="7"/>
                    </a:cubicBezTo>
                    <a:cubicBezTo>
                      <a:pt x="51" y="9"/>
                      <a:pt x="51" y="11"/>
                      <a:pt x="52" y="13"/>
                    </a:cubicBezTo>
                    <a:cubicBezTo>
                      <a:pt x="57" y="22"/>
                      <a:pt x="55" y="31"/>
                      <a:pt x="49" y="39"/>
                    </a:cubicBezTo>
                    <a:cubicBezTo>
                      <a:pt x="44" y="46"/>
                      <a:pt x="37" y="49"/>
                      <a:pt x="29" y="51"/>
                    </a:cubicBezTo>
                    <a:cubicBezTo>
                      <a:pt x="25" y="52"/>
                      <a:pt x="21" y="52"/>
                      <a:pt x="17" y="49"/>
                    </a:cubicBezTo>
                    <a:cubicBezTo>
                      <a:pt x="14" y="47"/>
                      <a:pt x="10" y="45"/>
                      <a:pt x="7" y="43"/>
                    </a:cubicBezTo>
                    <a:cubicBezTo>
                      <a:pt x="2" y="38"/>
                      <a:pt x="0" y="31"/>
                      <a:pt x="4" y="24"/>
                    </a:cubicBezTo>
                    <a:cubicBezTo>
                      <a:pt x="5" y="21"/>
                      <a:pt x="7" y="17"/>
                      <a:pt x="9" y="14"/>
                    </a:cubicBezTo>
                    <a:cubicBezTo>
                      <a:pt x="12" y="9"/>
                      <a:pt x="22" y="1"/>
                      <a:pt x="31" y="0"/>
                    </a:cubicBezTo>
                    <a:close/>
                    <a:moveTo>
                      <a:pt x="44" y="7"/>
                    </a:moveTo>
                    <a:cubicBezTo>
                      <a:pt x="43" y="6"/>
                      <a:pt x="42" y="6"/>
                      <a:pt x="42" y="6"/>
                    </a:cubicBezTo>
                    <a:cubicBezTo>
                      <a:pt x="42" y="7"/>
                      <a:pt x="43" y="7"/>
                      <a:pt x="44" y="7"/>
                    </a:cubicBezTo>
                    <a:cubicBezTo>
                      <a:pt x="44" y="8"/>
                      <a:pt x="45" y="8"/>
                      <a:pt x="46" y="8"/>
                    </a:cubicBezTo>
                    <a:cubicBezTo>
                      <a:pt x="46" y="8"/>
                      <a:pt x="45" y="7"/>
                      <a:pt x="44" y="7"/>
                    </a:cubicBezTo>
                    <a:close/>
                    <a:moveTo>
                      <a:pt x="31" y="9"/>
                    </a:moveTo>
                    <a:cubicBezTo>
                      <a:pt x="29" y="8"/>
                      <a:pt x="27" y="8"/>
                      <a:pt x="25" y="9"/>
                    </a:cubicBezTo>
                    <a:cubicBezTo>
                      <a:pt x="19" y="12"/>
                      <a:pt x="15" y="15"/>
                      <a:pt x="11" y="19"/>
                    </a:cubicBezTo>
                    <a:cubicBezTo>
                      <a:pt x="10" y="21"/>
                      <a:pt x="8" y="23"/>
                      <a:pt x="8" y="26"/>
                    </a:cubicBezTo>
                    <a:cubicBezTo>
                      <a:pt x="6" y="35"/>
                      <a:pt x="14" y="40"/>
                      <a:pt x="21" y="41"/>
                    </a:cubicBezTo>
                    <a:cubicBezTo>
                      <a:pt x="28" y="42"/>
                      <a:pt x="35" y="40"/>
                      <a:pt x="40" y="35"/>
                    </a:cubicBezTo>
                    <a:cubicBezTo>
                      <a:pt x="41" y="35"/>
                      <a:pt x="42" y="34"/>
                      <a:pt x="43" y="33"/>
                    </a:cubicBezTo>
                    <a:cubicBezTo>
                      <a:pt x="44" y="29"/>
                      <a:pt x="46" y="25"/>
                      <a:pt x="48" y="21"/>
                    </a:cubicBezTo>
                    <a:cubicBezTo>
                      <a:pt x="49" y="19"/>
                      <a:pt x="49" y="16"/>
                      <a:pt x="47" y="14"/>
                    </a:cubicBezTo>
                    <a:cubicBezTo>
                      <a:pt x="44" y="9"/>
                      <a:pt x="39" y="8"/>
                      <a:pt x="33" y="7"/>
                    </a:cubicBezTo>
                    <a:cubicBezTo>
                      <a:pt x="33" y="7"/>
                      <a:pt x="32" y="8"/>
                      <a:pt x="31" y="9"/>
                    </a:cubicBezTo>
                    <a:close/>
                    <a:moveTo>
                      <a:pt x="51" y="21"/>
                    </a:moveTo>
                    <a:cubicBezTo>
                      <a:pt x="49" y="35"/>
                      <a:pt x="42" y="44"/>
                      <a:pt x="28" y="48"/>
                    </a:cubicBezTo>
                    <a:cubicBezTo>
                      <a:pt x="43" y="46"/>
                      <a:pt x="53" y="33"/>
                      <a:pt x="51" y="21"/>
                    </a:cubicBezTo>
                    <a:close/>
                    <a:moveTo>
                      <a:pt x="28" y="44"/>
                    </a:moveTo>
                    <a:cubicBezTo>
                      <a:pt x="26" y="44"/>
                      <a:pt x="24" y="44"/>
                      <a:pt x="21" y="44"/>
                    </a:cubicBezTo>
                    <a:cubicBezTo>
                      <a:pt x="19" y="44"/>
                      <a:pt x="17" y="43"/>
                      <a:pt x="14" y="42"/>
                    </a:cubicBezTo>
                    <a:cubicBezTo>
                      <a:pt x="17" y="47"/>
                      <a:pt x="23" y="47"/>
                      <a:pt x="28" y="4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9" name="Freeform 27"/>
              <p:cNvSpPr>
                <a:spLocks noEditPoints="1"/>
              </p:cNvSpPr>
              <p:nvPr/>
            </p:nvSpPr>
            <p:spPr bwMode="auto">
              <a:xfrm>
                <a:off x="7304" y="683"/>
                <a:ext cx="75" cy="71"/>
              </a:xfrm>
              <a:custGeom>
                <a:avLst/>
                <a:gdLst>
                  <a:gd name="T0" fmla="*/ 14 w 32"/>
                  <a:gd name="T1" fmla="*/ 1 h 30"/>
                  <a:gd name="T2" fmla="*/ 29 w 32"/>
                  <a:gd name="T3" fmla="*/ 4 h 30"/>
                  <a:gd name="T4" fmla="*/ 31 w 32"/>
                  <a:gd name="T5" fmla="*/ 10 h 30"/>
                  <a:gd name="T6" fmla="*/ 23 w 32"/>
                  <a:gd name="T7" fmla="*/ 25 h 30"/>
                  <a:gd name="T8" fmla="*/ 5 w 32"/>
                  <a:gd name="T9" fmla="*/ 28 h 30"/>
                  <a:gd name="T10" fmla="*/ 3 w 32"/>
                  <a:gd name="T11" fmla="*/ 26 h 30"/>
                  <a:gd name="T12" fmla="*/ 0 w 32"/>
                  <a:gd name="T13" fmla="*/ 13 h 30"/>
                  <a:gd name="T14" fmla="*/ 0 w 32"/>
                  <a:gd name="T15" fmla="*/ 13 h 30"/>
                  <a:gd name="T16" fmla="*/ 14 w 32"/>
                  <a:gd name="T17" fmla="*/ 1 h 30"/>
                  <a:gd name="T18" fmla="*/ 17 w 32"/>
                  <a:gd name="T19" fmla="*/ 6 h 30"/>
                  <a:gd name="T20" fmla="*/ 21 w 32"/>
                  <a:gd name="T21" fmla="*/ 6 h 30"/>
                  <a:gd name="T22" fmla="*/ 24 w 32"/>
                  <a:gd name="T23" fmla="*/ 7 h 30"/>
                  <a:gd name="T24" fmla="*/ 17 w 32"/>
                  <a:gd name="T25" fmla="*/ 4 h 30"/>
                  <a:gd name="T26" fmla="*/ 17 w 32"/>
                  <a:gd name="T27" fmla="*/ 6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2" h="30">
                    <a:moveTo>
                      <a:pt x="14" y="1"/>
                    </a:moveTo>
                    <a:cubicBezTo>
                      <a:pt x="19" y="1"/>
                      <a:pt x="24" y="0"/>
                      <a:pt x="29" y="4"/>
                    </a:cubicBezTo>
                    <a:cubicBezTo>
                      <a:pt x="31" y="5"/>
                      <a:pt x="32" y="7"/>
                      <a:pt x="31" y="10"/>
                    </a:cubicBezTo>
                    <a:cubicBezTo>
                      <a:pt x="29" y="15"/>
                      <a:pt x="27" y="20"/>
                      <a:pt x="23" y="25"/>
                    </a:cubicBezTo>
                    <a:cubicBezTo>
                      <a:pt x="20" y="28"/>
                      <a:pt x="10" y="30"/>
                      <a:pt x="5" y="28"/>
                    </a:cubicBezTo>
                    <a:cubicBezTo>
                      <a:pt x="5" y="27"/>
                      <a:pt x="4" y="26"/>
                      <a:pt x="3" y="26"/>
                    </a:cubicBezTo>
                    <a:cubicBezTo>
                      <a:pt x="0" y="22"/>
                      <a:pt x="0" y="18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3" y="8"/>
                      <a:pt x="7" y="3"/>
                      <a:pt x="14" y="1"/>
                    </a:cubicBezTo>
                    <a:close/>
                    <a:moveTo>
                      <a:pt x="17" y="6"/>
                    </a:moveTo>
                    <a:cubicBezTo>
                      <a:pt x="18" y="7"/>
                      <a:pt x="19" y="7"/>
                      <a:pt x="21" y="6"/>
                    </a:cubicBezTo>
                    <a:cubicBezTo>
                      <a:pt x="22" y="6"/>
                      <a:pt x="23" y="6"/>
                      <a:pt x="24" y="7"/>
                    </a:cubicBezTo>
                    <a:cubicBezTo>
                      <a:pt x="22" y="4"/>
                      <a:pt x="20" y="3"/>
                      <a:pt x="17" y="4"/>
                    </a:cubicBezTo>
                    <a:cubicBezTo>
                      <a:pt x="17" y="5"/>
                      <a:pt x="17" y="5"/>
                      <a:pt x="17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0" name="Freeform 28"/>
              <p:cNvSpPr>
                <a:spLocks noEditPoints="1"/>
              </p:cNvSpPr>
              <p:nvPr/>
            </p:nvSpPr>
            <p:spPr bwMode="auto">
              <a:xfrm>
                <a:off x="4999" y="1968"/>
                <a:ext cx="141" cy="213"/>
              </a:xfrm>
              <a:custGeom>
                <a:avLst/>
                <a:gdLst>
                  <a:gd name="T0" fmla="*/ 26 w 60"/>
                  <a:gd name="T1" fmla="*/ 4 h 90"/>
                  <a:gd name="T2" fmla="*/ 52 w 60"/>
                  <a:gd name="T3" fmla="*/ 11 h 90"/>
                  <a:gd name="T4" fmla="*/ 34 w 60"/>
                  <a:gd name="T5" fmla="*/ 38 h 90"/>
                  <a:gd name="T6" fmla="*/ 37 w 60"/>
                  <a:gd name="T7" fmla="*/ 41 h 90"/>
                  <a:gd name="T8" fmla="*/ 50 w 60"/>
                  <a:gd name="T9" fmla="*/ 70 h 90"/>
                  <a:gd name="T10" fmla="*/ 51 w 60"/>
                  <a:gd name="T11" fmla="*/ 78 h 90"/>
                  <a:gd name="T12" fmla="*/ 49 w 60"/>
                  <a:gd name="T13" fmla="*/ 78 h 90"/>
                  <a:gd name="T14" fmla="*/ 46 w 60"/>
                  <a:gd name="T15" fmla="*/ 56 h 90"/>
                  <a:gd name="T16" fmla="*/ 36 w 60"/>
                  <a:gd name="T17" fmla="*/ 43 h 90"/>
                  <a:gd name="T18" fmla="*/ 32 w 60"/>
                  <a:gd name="T19" fmla="*/ 54 h 90"/>
                  <a:gd name="T20" fmla="*/ 33 w 60"/>
                  <a:gd name="T21" fmla="*/ 74 h 90"/>
                  <a:gd name="T22" fmla="*/ 34 w 60"/>
                  <a:gd name="T23" fmla="*/ 80 h 90"/>
                  <a:gd name="T24" fmla="*/ 55 w 60"/>
                  <a:gd name="T25" fmla="*/ 80 h 90"/>
                  <a:gd name="T26" fmla="*/ 60 w 60"/>
                  <a:gd name="T27" fmla="*/ 80 h 90"/>
                  <a:gd name="T28" fmla="*/ 58 w 60"/>
                  <a:gd name="T29" fmla="*/ 83 h 90"/>
                  <a:gd name="T30" fmla="*/ 42 w 60"/>
                  <a:gd name="T31" fmla="*/ 83 h 90"/>
                  <a:gd name="T32" fmla="*/ 24 w 60"/>
                  <a:gd name="T33" fmla="*/ 84 h 90"/>
                  <a:gd name="T34" fmla="*/ 19 w 60"/>
                  <a:gd name="T35" fmla="*/ 85 h 90"/>
                  <a:gd name="T36" fmla="*/ 9 w 60"/>
                  <a:gd name="T37" fmla="*/ 87 h 90"/>
                  <a:gd name="T38" fmla="*/ 5 w 60"/>
                  <a:gd name="T39" fmla="*/ 90 h 90"/>
                  <a:gd name="T40" fmla="*/ 5 w 60"/>
                  <a:gd name="T41" fmla="*/ 87 h 90"/>
                  <a:gd name="T42" fmla="*/ 19 w 60"/>
                  <a:gd name="T43" fmla="*/ 79 h 90"/>
                  <a:gd name="T44" fmla="*/ 20 w 60"/>
                  <a:gd name="T45" fmla="*/ 57 h 90"/>
                  <a:gd name="T46" fmla="*/ 20 w 60"/>
                  <a:gd name="T47" fmla="*/ 48 h 90"/>
                  <a:gd name="T48" fmla="*/ 23 w 60"/>
                  <a:gd name="T49" fmla="*/ 45 h 90"/>
                  <a:gd name="T50" fmla="*/ 23 w 60"/>
                  <a:gd name="T51" fmla="*/ 49 h 90"/>
                  <a:gd name="T52" fmla="*/ 27 w 60"/>
                  <a:gd name="T53" fmla="*/ 52 h 90"/>
                  <a:gd name="T54" fmla="*/ 33 w 60"/>
                  <a:gd name="T55" fmla="*/ 49 h 90"/>
                  <a:gd name="T56" fmla="*/ 35 w 60"/>
                  <a:gd name="T57" fmla="*/ 43 h 90"/>
                  <a:gd name="T58" fmla="*/ 24 w 60"/>
                  <a:gd name="T59" fmla="*/ 43 h 90"/>
                  <a:gd name="T60" fmla="*/ 6 w 60"/>
                  <a:gd name="T61" fmla="*/ 64 h 90"/>
                  <a:gd name="T62" fmla="*/ 3 w 60"/>
                  <a:gd name="T63" fmla="*/ 80 h 90"/>
                  <a:gd name="T64" fmla="*/ 1 w 60"/>
                  <a:gd name="T65" fmla="*/ 83 h 90"/>
                  <a:gd name="T66" fmla="*/ 1 w 60"/>
                  <a:gd name="T67" fmla="*/ 78 h 90"/>
                  <a:gd name="T68" fmla="*/ 4 w 60"/>
                  <a:gd name="T69" fmla="*/ 60 h 90"/>
                  <a:gd name="T70" fmla="*/ 7 w 60"/>
                  <a:gd name="T71" fmla="*/ 50 h 90"/>
                  <a:gd name="T72" fmla="*/ 11 w 60"/>
                  <a:gd name="T73" fmla="*/ 48 h 90"/>
                  <a:gd name="T74" fmla="*/ 14 w 60"/>
                  <a:gd name="T75" fmla="*/ 41 h 90"/>
                  <a:gd name="T76" fmla="*/ 8 w 60"/>
                  <a:gd name="T77" fmla="*/ 28 h 90"/>
                  <a:gd name="T78" fmla="*/ 17 w 60"/>
                  <a:gd name="T79" fmla="*/ 12 h 90"/>
                  <a:gd name="T80" fmla="*/ 14 w 60"/>
                  <a:gd name="T81" fmla="*/ 17 h 90"/>
                  <a:gd name="T82" fmla="*/ 23 w 60"/>
                  <a:gd name="T83" fmla="*/ 41 h 90"/>
                  <a:gd name="T84" fmla="*/ 48 w 60"/>
                  <a:gd name="T85" fmla="*/ 21 h 90"/>
                  <a:gd name="T86" fmla="*/ 37 w 60"/>
                  <a:gd name="T87" fmla="*/ 4 h 90"/>
                  <a:gd name="T88" fmla="*/ 23 w 60"/>
                  <a:gd name="T89" fmla="*/ 7 h 90"/>
                  <a:gd name="T90" fmla="*/ 32 w 60"/>
                  <a:gd name="T91" fmla="*/ 80 h 90"/>
                  <a:gd name="T92" fmla="*/ 29 w 60"/>
                  <a:gd name="T93" fmla="*/ 62 h 90"/>
                  <a:gd name="T94" fmla="*/ 26 w 60"/>
                  <a:gd name="T95" fmla="*/ 55 h 90"/>
                  <a:gd name="T96" fmla="*/ 22 w 60"/>
                  <a:gd name="T97" fmla="*/ 66 h 90"/>
                  <a:gd name="T98" fmla="*/ 23 w 60"/>
                  <a:gd name="T99" fmla="*/ 81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60" h="90">
                    <a:moveTo>
                      <a:pt x="22" y="7"/>
                    </a:moveTo>
                    <a:cubicBezTo>
                      <a:pt x="23" y="6"/>
                      <a:pt x="25" y="5"/>
                      <a:pt x="26" y="4"/>
                    </a:cubicBezTo>
                    <a:cubicBezTo>
                      <a:pt x="30" y="2"/>
                      <a:pt x="34" y="0"/>
                      <a:pt x="39" y="2"/>
                    </a:cubicBezTo>
                    <a:cubicBezTo>
                      <a:pt x="44" y="3"/>
                      <a:pt x="49" y="6"/>
                      <a:pt x="52" y="11"/>
                    </a:cubicBezTo>
                    <a:cubicBezTo>
                      <a:pt x="54" y="14"/>
                      <a:pt x="54" y="18"/>
                      <a:pt x="51" y="21"/>
                    </a:cubicBezTo>
                    <a:cubicBezTo>
                      <a:pt x="46" y="27"/>
                      <a:pt x="41" y="33"/>
                      <a:pt x="34" y="38"/>
                    </a:cubicBezTo>
                    <a:cubicBezTo>
                      <a:pt x="34" y="39"/>
                      <a:pt x="34" y="39"/>
                      <a:pt x="33" y="39"/>
                    </a:cubicBezTo>
                    <a:cubicBezTo>
                      <a:pt x="35" y="40"/>
                      <a:pt x="36" y="40"/>
                      <a:pt x="37" y="41"/>
                    </a:cubicBezTo>
                    <a:cubicBezTo>
                      <a:pt x="44" y="43"/>
                      <a:pt x="48" y="48"/>
                      <a:pt x="49" y="56"/>
                    </a:cubicBezTo>
                    <a:cubicBezTo>
                      <a:pt x="49" y="61"/>
                      <a:pt x="50" y="65"/>
                      <a:pt x="50" y="70"/>
                    </a:cubicBezTo>
                    <a:cubicBezTo>
                      <a:pt x="50" y="72"/>
                      <a:pt x="51" y="74"/>
                      <a:pt x="51" y="76"/>
                    </a:cubicBezTo>
                    <a:cubicBezTo>
                      <a:pt x="51" y="77"/>
                      <a:pt x="51" y="77"/>
                      <a:pt x="51" y="78"/>
                    </a:cubicBezTo>
                    <a:cubicBezTo>
                      <a:pt x="51" y="78"/>
                      <a:pt x="50" y="79"/>
                      <a:pt x="50" y="79"/>
                    </a:cubicBezTo>
                    <a:cubicBezTo>
                      <a:pt x="49" y="79"/>
                      <a:pt x="49" y="78"/>
                      <a:pt x="49" y="78"/>
                    </a:cubicBezTo>
                    <a:cubicBezTo>
                      <a:pt x="48" y="75"/>
                      <a:pt x="48" y="73"/>
                      <a:pt x="47" y="71"/>
                    </a:cubicBezTo>
                    <a:cubicBezTo>
                      <a:pt x="47" y="66"/>
                      <a:pt x="47" y="61"/>
                      <a:pt x="46" y="56"/>
                    </a:cubicBezTo>
                    <a:cubicBezTo>
                      <a:pt x="46" y="51"/>
                      <a:pt x="43" y="47"/>
                      <a:pt x="39" y="45"/>
                    </a:cubicBezTo>
                    <a:cubicBezTo>
                      <a:pt x="38" y="44"/>
                      <a:pt x="37" y="44"/>
                      <a:pt x="36" y="43"/>
                    </a:cubicBezTo>
                    <a:cubicBezTo>
                      <a:pt x="37" y="45"/>
                      <a:pt x="37" y="46"/>
                      <a:pt x="37" y="47"/>
                    </a:cubicBezTo>
                    <a:cubicBezTo>
                      <a:pt x="37" y="50"/>
                      <a:pt x="35" y="52"/>
                      <a:pt x="32" y="54"/>
                    </a:cubicBezTo>
                    <a:cubicBezTo>
                      <a:pt x="31" y="54"/>
                      <a:pt x="30" y="54"/>
                      <a:pt x="31" y="55"/>
                    </a:cubicBezTo>
                    <a:cubicBezTo>
                      <a:pt x="31" y="62"/>
                      <a:pt x="32" y="68"/>
                      <a:pt x="33" y="74"/>
                    </a:cubicBezTo>
                    <a:cubicBezTo>
                      <a:pt x="33" y="75"/>
                      <a:pt x="33" y="76"/>
                      <a:pt x="34" y="78"/>
                    </a:cubicBezTo>
                    <a:cubicBezTo>
                      <a:pt x="34" y="78"/>
                      <a:pt x="34" y="79"/>
                      <a:pt x="34" y="80"/>
                    </a:cubicBezTo>
                    <a:cubicBezTo>
                      <a:pt x="35" y="80"/>
                      <a:pt x="36" y="80"/>
                      <a:pt x="37" y="80"/>
                    </a:cubicBezTo>
                    <a:cubicBezTo>
                      <a:pt x="43" y="80"/>
                      <a:pt x="49" y="80"/>
                      <a:pt x="55" y="80"/>
                    </a:cubicBezTo>
                    <a:cubicBezTo>
                      <a:pt x="55" y="80"/>
                      <a:pt x="56" y="80"/>
                      <a:pt x="56" y="79"/>
                    </a:cubicBezTo>
                    <a:cubicBezTo>
                      <a:pt x="58" y="78"/>
                      <a:pt x="59" y="79"/>
                      <a:pt x="60" y="80"/>
                    </a:cubicBezTo>
                    <a:cubicBezTo>
                      <a:pt x="60" y="80"/>
                      <a:pt x="60" y="81"/>
                      <a:pt x="60" y="81"/>
                    </a:cubicBezTo>
                    <a:cubicBezTo>
                      <a:pt x="60" y="82"/>
                      <a:pt x="59" y="83"/>
                      <a:pt x="58" y="83"/>
                    </a:cubicBezTo>
                    <a:cubicBezTo>
                      <a:pt x="56" y="83"/>
                      <a:pt x="54" y="82"/>
                      <a:pt x="52" y="82"/>
                    </a:cubicBezTo>
                    <a:cubicBezTo>
                      <a:pt x="49" y="82"/>
                      <a:pt x="46" y="83"/>
                      <a:pt x="42" y="83"/>
                    </a:cubicBezTo>
                    <a:cubicBezTo>
                      <a:pt x="38" y="83"/>
                      <a:pt x="34" y="83"/>
                      <a:pt x="30" y="83"/>
                    </a:cubicBezTo>
                    <a:cubicBezTo>
                      <a:pt x="28" y="83"/>
                      <a:pt x="26" y="83"/>
                      <a:pt x="24" y="84"/>
                    </a:cubicBezTo>
                    <a:cubicBezTo>
                      <a:pt x="23" y="84"/>
                      <a:pt x="22" y="85"/>
                      <a:pt x="21" y="86"/>
                    </a:cubicBezTo>
                    <a:cubicBezTo>
                      <a:pt x="20" y="87"/>
                      <a:pt x="20" y="87"/>
                      <a:pt x="19" y="85"/>
                    </a:cubicBezTo>
                    <a:cubicBezTo>
                      <a:pt x="19" y="85"/>
                      <a:pt x="18" y="85"/>
                      <a:pt x="17" y="85"/>
                    </a:cubicBezTo>
                    <a:cubicBezTo>
                      <a:pt x="14" y="85"/>
                      <a:pt x="11" y="86"/>
                      <a:pt x="9" y="87"/>
                    </a:cubicBezTo>
                    <a:cubicBezTo>
                      <a:pt x="8" y="88"/>
                      <a:pt x="7" y="88"/>
                      <a:pt x="7" y="89"/>
                    </a:cubicBezTo>
                    <a:cubicBezTo>
                      <a:pt x="6" y="89"/>
                      <a:pt x="6" y="90"/>
                      <a:pt x="5" y="90"/>
                    </a:cubicBezTo>
                    <a:cubicBezTo>
                      <a:pt x="5" y="90"/>
                      <a:pt x="4" y="89"/>
                      <a:pt x="4" y="89"/>
                    </a:cubicBezTo>
                    <a:cubicBezTo>
                      <a:pt x="4" y="88"/>
                      <a:pt x="4" y="87"/>
                      <a:pt x="5" y="87"/>
                    </a:cubicBezTo>
                    <a:cubicBezTo>
                      <a:pt x="8" y="84"/>
                      <a:pt x="13" y="83"/>
                      <a:pt x="17" y="82"/>
                    </a:cubicBezTo>
                    <a:cubicBezTo>
                      <a:pt x="19" y="82"/>
                      <a:pt x="19" y="81"/>
                      <a:pt x="19" y="79"/>
                    </a:cubicBezTo>
                    <a:cubicBezTo>
                      <a:pt x="19" y="75"/>
                      <a:pt x="20" y="71"/>
                      <a:pt x="20" y="66"/>
                    </a:cubicBezTo>
                    <a:cubicBezTo>
                      <a:pt x="20" y="63"/>
                      <a:pt x="20" y="60"/>
                      <a:pt x="20" y="57"/>
                    </a:cubicBezTo>
                    <a:cubicBezTo>
                      <a:pt x="20" y="55"/>
                      <a:pt x="20" y="54"/>
                      <a:pt x="20" y="53"/>
                    </a:cubicBezTo>
                    <a:cubicBezTo>
                      <a:pt x="19" y="51"/>
                      <a:pt x="20" y="49"/>
                      <a:pt x="20" y="48"/>
                    </a:cubicBezTo>
                    <a:cubicBezTo>
                      <a:pt x="20" y="47"/>
                      <a:pt x="21" y="46"/>
                      <a:pt x="21" y="46"/>
                    </a:cubicBezTo>
                    <a:cubicBezTo>
                      <a:pt x="22" y="45"/>
                      <a:pt x="22" y="45"/>
                      <a:pt x="23" y="45"/>
                    </a:cubicBezTo>
                    <a:cubicBezTo>
                      <a:pt x="23" y="45"/>
                      <a:pt x="23" y="46"/>
                      <a:pt x="23" y="46"/>
                    </a:cubicBezTo>
                    <a:cubicBezTo>
                      <a:pt x="23" y="47"/>
                      <a:pt x="23" y="48"/>
                      <a:pt x="23" y="49"/>
                    </a:cubicBezTo>
                    <a:cubicBezTo>
                      <a:pt x="23" y="50"/>
                      <a:pt x="23" y="51"/>
                      <a:pt x="23" y="52"/>
                    </a:cubicBezTo>
                    <a:cubicBezTo>
                      <a:pt x="24" y="52"/>
                      <a:pt x="26" y="52"/>
                      <a:pt x="27" y="52"/>
                    </a:cubicBezTo>
                    <a:cubicBezTo>
                      <a:pt x="28" y="51"/>
                      <a:pt x="28" y="51"/>
                      <a:pt x="29" y="51"/>
                    </a:cubicBezTo>
                    <a:cubicBezTo>
                      <a:pt x="31" y="51"/>
                      <a:pt x="32" y="51"/>
                      <a:pt x="33" y="49"/>
                    </a:cubicBezTo>
                    <a:cubicBezTo>
                      <a:pt x="34" y="48"/>
                      <a:pt x="34" y="47"/>
                      <a:pt x="34" y="46"/>
                    </a:cubicBezTo>
                    <a:cubicBezTo>
                      <a:pt x="33" y="44"/>
                      <a:pt x="34" y="44"/>
                      <a:pt x="35" y="43"/>
                    </a:cubicBezTo>
                    <a:cubicBezTo>
                      <a:pt x="32" y="42"/>
                      <a:pt x="30" y="42"/>
                      <a:pt x="27" y="42"/>
                    </a:cubicBezTo>
                    <a:cubicBezTo>
                      <a:pt x="26" y="43"/>
                      <a:pt x="25" y="43"/>
                      <a:pt x="24" y="43"/>
                    </a:cubicBezTo>
                    <a:cubicBezTo>
                      <a:pt x="19" y="44"/>
                      <a:pt x="16" y="46"/>
                      <a:pt x="13" y="49"/>
                    </a:cubicBezTo>
                    <a:cubicBezTo>
                      <a:pt x="8" y="53"/>
                      <a:pt x="7" y="58"/>
                      <a:pt x="6" y="64"/>
                    </a:cubicBezTo>
                    <a:cubicBezTo>
                      <a:pt x="5" y="67"/>
                      <a:pt x="5" y="71"/>
                      <a:pt x="4" y="75"/>
                    </a:cubicBezTo>
                    <a:cubicBezTo>
                      <a:pt x="4" y="77"/>
                      <a:pt x="3" y="79"/>
                      <a:pt x="3" y="80"/>
                    </a:cubicBezTo>
                    <a:cubicBezTo>
                      <a:pt x="3" y="81"/>
                      <a:pt x="3" y="82"/>
                      <a:pt x="3" y="82"/>
                    </a:cubicBezTo>
                    <a:cubicBezTo>
                      <a:pt x="2" y="83"/>
                      <a:pt x="2" y="83"/>
                      <a:pt x="1" y="83"/>
                    </a:cubicBezTo>
                    <a:cubicBezTo>
                      <a:pt x="1" y="83"/>
                      <a:pt x="0" y="82"/>
                      <a:pt x="0" y="82"/>
                    </a:cubicBezTo>
                    <a:cubicBezTo>
                      <a:pt x="0" y="81"/>
                      <a:pt x="0" y="80"/>
                      <a:pt x="1" y="78"/>
                    </a:cubicBezTo>
                    <a:cubicBezTo>
                      <a:pt x="1" y="74"/>
                      <a:pt x="2" y="69"/>
                      <a:pt x="3" y="64"/>
                    </a:cubicBezTo>
                    <a:cubicBezTo>
                      <a:pt x="3" y="63"/>
                      <a:pt x="3" y="62"/>
                      <a:pt x="4" y="60"/>
                    </a:cubicBezTo>
                    <a:cubicBezTo>
                      <a:pt x="4" y="58"/>
                      <a:pt x="4" y="56"/>
                      <a:pt x="6" y="54"/>
                    </a:cubicBezTo>
                    <a:cubicBezTo>
                      <a:pt x="6" y="53"/>
                      <a:pt x="7" y="52"/>
                      <a:pt x="7" y="50"/>
                    </a:cubicBezTo>
                    <a:cubicBezTo>
                      <a:pt x="8" y="49"/>
                      <a:pt x="8" y="47"/>
                      <a:pt x="10" y="48"/>
                    </a:cubicBezTo>
                    <a:cubicBezTo>
                      <a:pt x="10" y="48"/>
                      <a:pt x="10" y="48"/>
                      <a:pt x="11" y="48"/>
                    </a:cubicBezTo>
                    <a:cubicBezTo>
                      <a:pt x="13" y="46"/>
                      <a:pt x="15" y="45"/>
                      <a:pt x="17" y="43"/>
                    </a:cubicBezTo>
                    <a:cubicBezTo>
                      <a:pt x="16" y="42"/>
                      <a:pt x="15" y="42"/>
                      <a:pt x="14" y="41"/>
                    </a:cubicBezTo>
                    <a:cubicBezTo>
                      <a:pt x="12" y="40"/>
                      <a:pt x="10" y="38"/>
                      <a:pt x="9" y="36"/>
                    </a:cubicBezTo>
                    <a:cubicBezTo>
                      <a:pt x="7" y="33"/>
                      <a:pt x="7" y="31"/>
                      <a:pt x="8" y="28"/>
                    </a:cubicBezTo>
                    <a:cubicBezTo>
                      <a:pt x="8" y="23"/>
                      <a:pt x="10" y="18"/>
                      <a:pt x="14" y="14"/>
                    </a:cubicBezTo>
                    <a:cubicBezTo>
                      <a:pt x="15" y="14"/>
                      <a:pt x="16" y="13"/>
                      <a:pt x="17" y="12"/>
                    </a:cubicBezTo>
                    <a:cubicBezTo>
                      <a:pt x="17" y="13"/>
                      <a:pt x="17" y="13"/>
                      <a:pt x="17" y="13"/>
                    </a:cubicBezTo>
                    <a:cubicBezTo>
                      <a:pt x="16" y="14"/>
                      <a:pt x="15" y="15"/>
                      <a:pt x="14" y="17"/>
                    </a:cubicBezTo>
                    <a:cubicBezTo>
                      <a:pt x="11" y="22"/>
                      <a:pt x="9" y="27"/>
                      <a:pt x="10" y="33"/>
                    </a:cubicBezTo>
                    <a:cubicBezTo>
                      <a:pt x="11" y="37"/>
                      <a:pt x="18" y="41"/>
                      <a:pt x="23" y="41"/>
                    </a:cubicBezTo>
                    <a:cubicBezTo>
                      <a:pt x="29" y="40"/>
                      <a:pt x="33" y="36"/>
                      <a:pt x="37" y="32"/>
                    </a:cubicBezTo>
                    <a:cubicBezTo>
                      <a:pt x="41" y="29"/>
                      <a:pt x="44" y="25"/>
                      <a:pt x="48" y="21"/>
                    </a:cubicBezTo>
                    <a:cubicBezTo>
                      <a:pt x="51" y="18"/>
                      <a:pt x="51" y="14"/>
                      <a:pt x="48" y="10"/>
                    </a:cubicBezTo>
                    <a:cubicBezTo>
                      <a:pt x="45" y="7"/>
                      <a:pt x="41" y="5"/>
                      <a:pt x="37" y="4"/>
                    </a:cubicBezTo>
                    <a:cubicBezTo>
                      <a:pt x="32" y="3"/>
                      <a:pt x="28" y="4"/>
                      <a:pt x="24" y="6"/>
                    </a:cubicBezTo>
                    <a:cubicBezTo>
                      <a:pt x="24" y="7"/>
                      <a:pt x="23" y="7"/>
                      <a:pt x="23" y="7"/>
                    </a:cubicBezTo>
                    <a:cubicBezTo>
                      <a:pt x="22" y="7"/>
                      <a:pt x="22" y="7"/>
                      <a:pt x="22" y="7"/>
                    </a:cubicBezTo>
                    <a:close/>
                    <a:moveTo>
                      <a:pt x="32" y="80"/>
                    </a:moveTo>
                    <a:cubicBezTo>
                      <a:pt x="32" y="79"/>
                      <a:pt x="31" y="77"/>
                      <a:pt x="31" y="76"/>
                    </a:cubicBezTo>
                    <a:cubicBezTo>
                      <a:pt x="30" y="71"/>
                      <a:pt x="29" y="67"/>
                      <a:pt x="29" y="62"/>
                    </a:cubicBezTo>
                    <a:cubicBezTo>
                      <a:pt x="29" y="61"/>
                      <a:pt x="29" y="59"/>
                      <a:pt x="28" y="58"/>
                    </a:cubicBezTo>
                    <a:cubicBezTo>
                      <a:pt x="28" y="57"/>
                      <a:pt x="27" y="55"/>
                      <a:pt x="26" y="55"/>
                    </a:cubicBezTo>
                    <a:cubicBezTo>
                      <a:pt x="24" y="55"/>
                      <a:pt x="24" y="57"/>
                      <a:pt x="23" y="58"/>
                    </a:cubicBezTo>
                    <a:cubicBezTo>
                      <a:pt x="23" y="60"/>
                      <a:pt x="23" y="63"/>
                      <a:pt x="22" y="66"/>
                    </a:cubicBezTo>
                    <a:cubicBezTo>
                      <a:pt x="22" y="70"/>
                      <a:pt x="22" y="75"/>
                      <a:pt x="22" y="80"/>
                    </a:cubicBezTo>
                    <a:cubicBezTo>
                      <a:pt x="22" y="80"/>
                      <a:pt x="22" y="81"/>
                      <a:pt x="23" y="81"/>
                    </a:cubicBezTo>
                    <a:cubicBezTo>
                      <a:pt x="26" y="81"/>
                      <a:pt x="29" y="81"/>
                      <a:pt x="32" y="8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1" name="Freeform 29"/>
              <p:cNvSpPr>
                <a:spLocks noEditPoints="1"/>
              </p:cNvSpPr>
              <p:nvPr/>
            </p:nvSpPr>
            <p:spPr bwMode="auto">
              <a:xfrm>
                <a:off x="5358" y="1762"/>
                <a:ext cx="76" cy="138"/>
              </a:xfrm>
              <a:custGeom>
                <a:avLst/>
                <a:gdLst>
                  <a:gd name="T0" fmla="*/ 15 w 32"/>
                  <a:gd name="T1" fmla="*/ 26 h 58"/>
                  <a:gd name="T2" fmla="*/ 9 w 32"/>
                  <a:gd name="T3" fmla="*/ 17 h 58"/>
                  <a:gd name="T4" fmla="*/ 18 w 32"/>
                  <a:gd name="T5" fmla="*/ 3 h 58"/>
                  <a:gd name="T6" fmla="*/ 30 w 32"/>
                  <a:gd name="T7" fmla="*/ 2 h 58"/>
                  <a:gd name="T8" fmla="*/ 31 w 32"/>
                  <a:gd name="T9" fmla="*/ 11 h 58"/>
                  <a:gd name="T10" fmla="*/ 25 w 32"/>
                  <a:gd name="T11" fmla="*/ 21 h 58"/>
                  <a:gd name="T12" fmla="*/ 28 w 32"/>
                  <a:gd name="T13" fmla="*/ 36 h 58"/>
                  <a:gd name="T14" fmla="*/ 27 w 32"/>
                  <a:gd name="T15" fmla="*/ 48 h 58"/>
                  <a:gd name="T16" fmla="*/ 27 w 32"/>
                  <a:gd name="T17" fmla="*/ 50 h 58"/>
                  <a:gd name="T18" fmla="*/ 9 w 32"/>
                  <a:gd name="T19" fmla="*/ 56 h 58"/>
                  <a:gd name="T20" fmla="*/ 3 w 32"/>
                  <a:gd name="T21" fmla="*/ 58 h 58"/>
                  <a:gd name="T22" fmla="*/ 1 w 32"/>
                  <a:gd name="T23" fmla="*/ 56 h 58"/>
                  <a:gd name="T24" fmla="*/ 4 w 32"/>
                  <a:gd name="T25" fmla="*/ 45 h 58"/>
                  <a:gd name="T26" fmla="*/ 1 w 32"/>
                  <a:gd name="T27" fmla="*/ 41 h 58"/>
                  <a:gd name="T28" fmla="*/ 6 w 32"/>
                  <a:gd name="T29" fmla="*/ 32 h 58"/>
                  <a:gd name="T30" fmla="*/ 8 w 32"/>
                  <a:gd name="T31" fmla="*/ 28 h 58"/>
                  <a:gd name="T32" fmla="*/ 9 w 32"/>
                  <a:gd name="T33" fmla="*/ 32 h 58"/>
                  <a:gd name="T34" fmla="*/ 22 w 32"/>
                  <a:gd name="T35" fmla="*/ 40 h 58"/>
                  <a:gd name="T36" fmla="*/ 19 w 32"/>
                  <a:gd name="T37" fmla="*/ 41 h 58"/>
                  <a:gd name="T38" fmla="*/ 6 w 32"/>
                  <a:gd name="T39" fmla="*/ 52 h 58"/>
                  <a:gd name="T40" fmla="*/ 14 w 32"/>
                  <a:gd name="T41" fmla="*/ 52 h 58"/>
                  <a:gd name="T42" fmla="*/ 18 w 32"/>
                  <a:gd name="T43" fmla="*/ 46 h 58"/>
                  <a:gd name="T44" fmla="*/ 22 w 32"/>
                  <a:gd name="T45" fmla="*/ 40 h 58"/>
                  <a:gd name="T46" fmla="*/ 20 w 32"/>
                  <a:gd name="T47" fmla="*/ 17 h 58"/>
                  <a:gd name="T48" fmla="*/ 18 w 32"/>
                  <a:gd name="T49" fmla="*/ 12 h 58"/>
                  <a:gd name="T50" fmla="*/ 13 w 32"/>
                  <a:gd name="T51" fmla="*/ 17 h 58"/>
                  <a:gd name="T52" fmla="*/ 25 w 32"/>
                  <a:gd name="T53" fmla="*/ 7 h 58"/>
                  <a:gd name="T54" fmla="*/ 20 w 32"/>
                  <a:gd name="T55" fmla="*/ 10 h 58"/>
                  <a:gd name="T56" fmla="*/ 25 w 32"/>
                  <a:gd name="T57" fmla="*/ 13 h 58"/>
                  <a:gd name="T58" fmla="*/ 27 w 32"/>
                  <a:gd name="T59" fmla="*/ 8 h 58"/>
                  <a:gd name="T60" fmla="*/ 13 w 32"/>
                  <a:gd name="T61" fmla="*/ 42 h 58"/>
                  <a:gd name="T62" fmla="*/ 14 w 32"/>
                  <a:gd name="T63" fmla="*/ 42 h 58"/>
                  <a:gd name="T64" fmla="*/ 25 w 32"/>
                  <a:gd name="T65" fmla="*/ 33 h 58"/>
                  <a:gd name="T66" fmla="*/ 23 w 32"/>
                  <a:gd name="T67" fmla="*/ 31 h 58"/>
                  <a:gd name="T68" fmla="*/ 13 w 32"/>
                  <a:gd name="T69" fmla="*/ 42 h 58"/>
                  <a:gd name="T70" fmla="*/ 24 w 32"/>
                  <a:gd name="T71" fmla="*/ 43 h 58"/>
                  <a:gd name="T72" fmla="*/ 21 w 32"/>
                  <a:gd name="T73" fmla="*/ 50 h 58"/>
                  <a:gd name="T74" fmla="*/ 25 w 32"/>
                  <a:gd name="T75" fmla="*/ 43 h 58"/>
                  <a:gd name="T76" fmla="*/ 18 w 32"/>
                  <a:gd name="T77" fmla="*/ 30 h 58"/>
                  <a:gd name="T78" fmla="*/ 23 w 32"/>
                  <a:gd name="T79" fmla="*/ 27 h 58"/>
                  <a:gd name="T80" fmla="*/ 17 w 32"/>
                  <a:gd name="T81" fmla="*/ 30 h 58"/>
                  <a:gd name="T82" fmla="*/ 28 w 32"/>
                  <a:gd name="T83" fmla="*/ 14 h 58"/>
                  <a:gd name="T84" fmla="*/ 22 w 32"/>
                  <a:gd name="T85" fmla="*/ 20 h 58"/>
                  <a:gd name="T86" fmla="*/ 28 w 32"/>
                  <a:gd name="T87" fmla="*/ 5 h 58"/>
                  <a:gd name="T88" fmla="*/ 24 w 32"/>
                  <a:gd name="T89" fmla="*/ 4 h 58"/>
                  <a:gd name="T90" fmla="*/ 11 w 32"/>
                  <a:gd name="T91" fmla="*/ 35 h 58"/>
                  <a:gd name="T92" fmla="*/ 13 w 32"/>
                  <a:gd name="T93" fmla="*/ 32 h 58"/>
                  <a:gd name="T94" fmla="*/ 17 w 32"/>
                  <a:gd name="T95" fmla="*/ 7 h 58"/>
                  <a:gd name="T96" fmla="*/ 14 w 32"/>
                  <a:gd name="T97" fmla="*/ 8 h 58"/>
                  <a:gd name="T98" fmla="*/ 17 w 32"/>
                  <a:gd name="T99" fmla="*/ 7 h 58"/>
                  <a:gd name="T100" fmla="*/ 11 w 32"/>
                  <a:gd name="T101" fmla="*/ 4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32" h="58">
                    <a:moveTo>
                      <a:pt x="9" y="32"/>
                    </a:moveTo>
                    <a:cubicBezTo>
                      <a:pt x="11" y="30"/>
                      <a:pt x="13" y="28"/>
                      <a:pt x="15" y="26"/>
                    </a:cubicBezTo>
                    <a:cubicBezTo>
                      <a:pt x="14" y="26"/>
                      <a:pt x="14" y="26"/>
                      <a:pt x="14" y="26"/>
                    </a:cubicBezTo>
                    <a:cubicBezTo>
                      <a:pt x="9" y="24"/>
                      <a:pt x="8" y="22"/>
                      <a:pt x="9" y="17"/>
                    </a:cubicBezTo>
                    <a:cubicBezTo>
                      <a:pt x="9" y="13"/>
                      <a:pt x="11" y="10"/>
                      <a:pt x="12" y="6"/>
                    </a:cubicBezTo>
                    <a:cubicBezTo>
                      <a:pt x="13" y="4"/>
                      <a:pt x="15" y="2"/>
                      <a:pt x="18" y="3"/>
                    </a:cubicBezTo>
                    <a:cubicBezTo>
                      <a:pt x="19" y="3"/>
                      <a:pt x="20" y="3"/>
                      <a:pt x="20" y="2"/>
                    </a:cubicBezTo>
                    <a:cubicBezTo>
                      <a:pt x="24" y="0"/>
                      <a:pt x="27" y="0"/>
                      <a:pt x="30" y="2"/>
                    </a:cubicBezTo>
                    <a:cubicBezTo>
                      <a:pt x="31" y="4"/>
                      <a:pt x="32" y="6"/>
                      <a:pt x="31" y="8"/>
                    </a:cubicBezTo>
                    <a:cubicBezTo>
                      <a:pt x="31" y="9"/>
                      <a:pt x="31" y="10"/>
                      <a:pt x="31" y="11"/>
                    </a:cubicBezTo>
                    <a:cubicBezTo>
                      <a:pt x="32" y="14"/>
                      <a:pt x="31" y="16"/>
                      <a:pt x="29" y="17"/>
                    </a:cubicBezTo>
                    <a:cubicBezTo>
                      <a:pt x="28" y="19"/>
                      <a:pt x="26" y="20"/>
                      <a:pt x="25" y="21"/>
                    </a:cubicBezTo>
                    <a:cubicBezTo>
                      <a:pt x="24" y="22"/>
                      <a:pt x="24" y="23"/>
                      <a:pt x="24" y="24"/>
                    </a:cubicBezTo>
                    <a:cubicBezTo>
                      <a:pt x="28" y="27"/>
                      <a:pt x="29" y="32"/>
                      <a:pt x="28" y="36"/>
                    </a:cubicBezTo>
                    <a:cubicBezTo>
                      <a:pt x="27" y="40"/>
                      <a:pt x="27" y="43"/>
                      <a:pt x="27" y="46"/>
                    </a:cubicBezTo>
                    <a:cubicBezTo>
                      <a:pt x="27" y="47"/>
                      <a:pt x="27" y="48"/>
                      <a:pt x="27" y="48"/>
                    </a:cubicBezTo>
                    <a:cubicBezTo>
                      <a:pt x="28" y="48"/>
                      <a:pt x="28" y="49"/>
                      <a:pt x="29" y="49"/>
                    </a:cubicBezTo>
                    <a:cubicBezTo>
                      <a:pt x="28" y="50"/>
                      <a:pt x="28" y="50"/>
                      <a:pt x="27" y="50"/>
                    </a:cubicBezTo>
                    <a:cubicBezTo>
                      <a:pt x="23" y="52"/>
                      <a:pt x="19" y="53"/>
                      <a:pt x="15" y="54"/>
                    </a:cubicBezTo>
                    <a:cubicBezTo>
                      <a:pt x="13" y="55"/>
                      <a:pt x="11" y="56"/>
                      <a:pt x="9" y="56"/>
                    </a:cubicBezTo>
                    <a:cubicBezTo>
                      <a:pt x="8" y="57"/>
                      <a:pt x="7" y="57"/>
                      <a:pt x="6" y="57"/>
                    </a:cubicBezTo>
                    <a:cubicBezTo>
                      <a:pt x="5" y="57"/>
                      <a:pt x="4" y="57"/>
                      <a:pt x="3" y="58"/>
                    </a:cubicBezTo>
                    <a:cubicBezTo>
                      <a:pt x="2" y="58"/>
                      <a:pt x="2" y="58"/>
                      <a:pt x="1" y="57"/>
                    </a:cubicBezTo>
                    <a:cubicBezTo>
                      <a:pt x="1" y="57"/>
                      <a:pt x="1" y="56"/>
                      <a:pt x="1" y="56"/>
                    </a:cubicBezTo>
                    <a:cubicBezTo>
                      <a:pt x="3" y="54"/>
                      <a:pt x="2" y="53"/>
                      <a:pt x="3" y="51"/>
                    </a:cubicBezTo>
                    <a:cubicBezTo>
                      <a:pt x="3" y="49"/>
                      <a:pt x="4" y="47"/>
                      <a:pt x="4" y="45"/>
                    </a:cubicBezTo>
                    <a:cubicBezTo>
                      <a:pt x="4" y="44"/>
                      <a:pt x="4" y="43"/>
                      <a:pt x="3" y="43"/>
                    </a:cubicBezTo>
                    <a:cubicBezTo>
                      <a:pt x="1" y="43"/>
                      <a:pt x="0" y="42"/>
                      <a:pt x="1" y="41"/>
                    </a:cubicBezTo>
                    <a:cubicBezTo>
                      <a:pt x="2" y="39"/>
                      <a:pt x="3" y="38"/>
                      <a:pt x="4" y="37"/>
                    </a:cubicBezTo>
                    <a:cubicBezTo>
                      <a:pt x="6" y="36"/>
                      <a:pt x="6" y="34"/>
                      <a:pt x="6" y="32"/>
                    </a:cubicBezTo>
                    <a:cubicBezTo>
                      <a:pt x="6" y="31"/>
                      <a:pt x="6" y="30"/>
                      <a:pt x="6" y="29"/>
                    </a:cubicBezTo>
                    <a:cubicBezTo>
                      <a:pt x="6" y="29"/>
                      <a:pt x="7" y="28"/>
                      <a:pt x="8" y="28"/>
                    </a:cubicBezTo>
                    <a:cubicBezTo>
                      <a:pt x="8" y="28"/>
                      <a:pt x="8" y="29"/>
                      <a:pt x="9" y="30"/>
                    </a:cubicBezTo>
                    <a:cubicBezTo>
                      <a:pt x="9" y="30"/>
                      <a:pt x="9" y="31"/>
                      <a:pt x="9" y="32"/>
                    </a:cubicBezTo>
                    <a:cubicBezTo>
                      <a:pt x="9" y="32"/>
                      <a:pt x="9" y="32"/>
                      <a:pt x="9" y="32"/>
                    </a:cubicBezTo>
                    <a:close/>
                    <a:moveTo>
                      <a:pt x="22" y="40"/>
                    </a:moveTo>
                    <a:cubicBezTo>
                      <a:pt x="22" y="39"/>
                      <a:pt x="22" y="39"/>
                      <a:pt x="22" y="39"/>
                    </a:cubicBezTo>
                    <a:cubicBezTo>
                      <a:pt x="21" y="40"/>
                      <a:pt x="20" y="40"/>
                      <a:pt x="19" y="41"/>
                    </a:cubicBezTo>
                    <a:cubicBezTo>
                      <a:pt x="16" y="43"/>
                      <a:pt x="13" y="45"/>
                      <a:pt x="9" y="47"/>
                    </a:cubicBezTo>
                    <a:cubicBezTo>
                      <a:pt x="7" y="48"/>
                      <a:pt x="6" y="49"/>
                      <a:pt x="6" y="52"/>
                    </a:cubicBezTo>
                    <a:cubicBezTo>
                      <a:pt x="6" y="54"/>
                      <a:pt x="6" y="54"/>
                      <a:pt x="8" y="54"/>
                    </a:cubicBezTo>
                    <a:cubicBezTo>
                      <a:pt x="10" y="53"/>
                      <a:pt x="12" y="53"/>
                      <a:pt x="14" y="52"/>
                    </a:cubicBezTo>
                    <a:cubicBezTo>
                      <a:pt x="16" y="52"/>
                      <a:pt x="18" y="51"/>
                      <a:pt x="17" y="49"/>
                    </a:cubicBezTo>
                    <a:cubicBezTo>
                      <a:pt x="17" y="48"/>
                      <a:pt x="18" y="47"/>
                      <a:pt x="18" y="46"/>
                    </a:cubicBezTo>
                    <a:cubicBezTo>
                      <a:pt x="19" y="44"/>
                      <a:pt x="20" y="43"/>
                      <a:pt x="21" y="41"/>
                    </a:cubicBezTo>
                    <a:cubicBezTo>
                      <a:pt x="22" y="41"/>
                      <a:pt x="22" y="40"/>
                      <a:pt x="22" y="40"/>
                    </a:cubicBezTo>
                    <a:close/>
                    <a:moveTo>
                      <a:pt x="15" y="20"/>
                    </a:moveTo>
                    <a:cubicBezTo>
                      <a:pt x="17" y="19"/>
                      <a:pt x="19" y="18"/>
                      <a:pt x="20" y="17"/>
                    </a:cubicBezTo>
                    <a:cubicBezTo>
                      <a:pt x="21" y="17"/>
                      <a:pt x="20" y="16"/>
                      <a:pt x="20" y="15"/>
                    </a:cubicBezTo>
                    <a:cubicBezTo>
                      <a:pt x="19" y="14"/>
                      <a:pt x="18" y="13"/>
                      <a:pt x="18" y="12"/>
                    </a:cubicBezTo>
                    <a:cubicBezTo>
                      <a:pt x="17" y="10"/>
                      <a:pt x="16" y="10"/>
                      <a:pt x="15" y="11"/>
                    </a:cubicBezTo>
                    <a:cubicBezTo>
                      <a:pt x="14" y="13"/>
                      <a:pt x="13" y="15"/>
                      <a:pt x="13" y="17"/>
                    </a:cubicBezTo>
                    <a:cubicBezTo>
                      <a:pt x="12" y="19"/>
                      <a:pt x="13" y="19"/>
                      <a:pt x="15" y="20"/>
                    </a:cubicBezTo>
                    <a:close/>
                    <a:moveTo>
                      <a:pt x="25" y="7"/>
                    </a:moveTo>
                    <a:cubicBezTo>
                      <a:pt x="24" y="7"/>
                      <a:pt x="23" y="8"/>
                      <a:pt x="22" y="8"/>
                    </a:cubicBezTo>
                    <a:cubicBezTo>
                      <a:pt x="20" y="8"/>
                      <a:pt x="20" y="9"/>
                      <a:pt x="20" y="10"/>
                    </a:cubicBezTo>
                    <a:cubicBezTo>
                      <a:pt x="20" y="12"/>
                      <a:pt x="21" y="13"/>
                      <a:pt x="22" y="14"/>
                    </a:cubicBezTo>
                    <a:cubicBezTo>
                      <a:pt x="22" y="14"/>
                      <a:pt x="24" y="14"/>
                      <a:pt x="25" y="13"/>
                    </a:cubicBezTo>
                    <a:cubicBezTo>
                      <a:pt x="25" y="13"/>
                      <a:pt x="26" y="12"/>
                      <a:pt x="27" y="11"/>
                    </a:cubicBezTo>
                    <a:cubicBezTo>
                      <a:pt x="27" y="10"/>
                      <a:pt x="28" y="9"/>
                      <a:pt x="27" y="8"/>
                    </a:cubicBezTo>
                    <a:cubicBezTo>
                      <a:pt x="27" y="8"/>
                      <a:pt x="26" y="7"/>
                      <a:pt x="25" y="7"/>
                    </a:cubicBezTo>
                    <a:close/>
                    <a:moveTo>
                      <a:pt x="13" y="42"/>
                    </a:moveTo>
                    <a:cubicBezTo>
                      <a:pt x="13" y="42"/>
                      <a:pt x="13" y="42"/>
                      <a:pt x="13" y="42"/>
                    </a:cubicBezTo>
                    <a:cubicBezTo>
                      <a:pt x="14" y="42"/>
                      <a:pt x="14" y="42"/>
                      <a:pt x="14" y="42"/>
                    </a:cubicBezTo>
                    <a:cubicBezTo>
                      <a:pt x="18" y="39"/>
                      <a:pt x="21" y="37"/>
                      <a:pt x="24" y="34"/>
                    </a:cubicBezTo>
                    <a:cubicBezTo>
                      <a:pt x="25" y="34"/>
                      <a:pt x="25" y="33"/>
                      <a:pt x="25" y="33"/>
                    </a:cubicBezTo>
                    <a:cubicBezTo>
                      <a:pt x="25" y="32"/>
                      <a:pt x="25" y="31"/>
                      <a:pt x="25" y="30"/>
                    </a:cubicBezTo>
                    <a:cubicBezTo>
                      <a:pt x="25" y="31"/>
                      <a:pt x="24" y="31"/>
                      <a:pt x="23" y="31"/>
                    </a:cubicBezTo>
                    <a:cubicBezTo>
                      <a:pt x="21" y="34"/>
                      <a:pt x="18" y="36"/>
                      <a:pt x="16" y="39"/>
                    </a:cubicBezTo>
                    <a:cubicBezTo>
                      <a:pt x="15" y="40"/>
                      <a:pt x="14" y="41"/>
                      <a:pt x="13" y="42"/>
                    </a:cubicBezTo>
                    <a:close/>
                    <a:moveTo>
                      <a:pt x="25" y="43"/>
                    </a:moveTo>
                    <a:cubicBezTo>
                      <a:pt x="24" y="43"/>
                      <a:pt x="24" y="43"/>
                      <a:pt x="24" y="43"/>
                    </a:cubicBezTo>
                    <a:cubicBezTo>
                      <a:pt x="22" y="44"/>
                      <a:pt x="20" y="46"/>
                      <a:pt x="20" y="48"/>
                    </a:cubicBezTo>
                    <a:cubicBezTo>
                      <a:pt x="19" y="49"/>
                      <a:pt x="20" y="50"/>
                      <a:pt x="21" y="50"/>
                    </a:cubicBezTo>
                    <a:cubicBezTo>
                      <a:pt x="22" y="49"/>
                      <a:pt x="23" y="49"/>
                      <a:pt x="23" y="48"/>
                    </a:cubicBezTo>
                    <a:cubicBezTo>
                      <a:pt x="24" y="47"/>
                      <a:pt x="24" y="45"/>
                      <a:pt x="25" y="43"/>
                    </a:cubicBezTo>
                    <a:close/>
                    <a:moveTo>
                      <a:pt x="17" y="30"/>
                    </a:moveTo>
                    <a:cubicBezTo>
                      <a:pt x="18" y="30"/>
                      <a:pt x="18" y="30"/>
                      <a:pt x="18" y="30"/>
                    </a:cubicBezTo>
                    <a:cubicBezTo>
                      <a:pt x="19" y="30"/>
                      <a:pt x="21" y="29"/>
                      <a:pt x="22" y="28"/>
                    </a:cubicBezTo>
                    <a:cubicBezTo>
                      <a:pt x="23" y="28"/>
                      <a:pt x="23" y="27"/>
                      <a:pt x="23" y="27"/>
                    </a:cubicBezTo>
                    <a:cubicBezTo>
                      <a:pt x="23" y="26"/>
                      <a:pt x="21" y="26"/>
                      <a:pt x="21" y="26"/>
                    </a:cubicBezTo>
                    <a:cubicBezTo>
                      <a:pt x="20" y="27"/>
                      <a:pt x="19" y="28"/>
                      <a:pt x="17" y="30"/>
                    </a:cubicBezTo>
                    <a:close/>
                    <a:moveTo>
                      <a:pt x="28" y="14"/>
                    </a:moveTo>
                    <a:cubicBezTo>
                      <a:pt x="28" y="14"/>
                      <a:pt x="28" y="14"/>
                      <a:pt x="28" y="14"/>
                    </a:cubicBezTo>
                    <a:cubicBezTo>
                      <a:pt x="26" y="16"/>
                      <a:pt x="24" y="17"/>
                      <a:pt x="22" y="19"/>
                    </a:cubicBezTo>
                    <a:cubicBezTo>
                      <a:pt x="22" y="19"/>
                      <a:pt x="22" y="20"/>
                      <a:pt x="22" y="20"/>
                    </a:cubicBezTo>
                    <a:cubicBezTo>
                      <a:pt x="25" y="18"/>
                      <a:pt x="27" y="17"/>
                      <a:pt x="28" y="14"/>
                    </a:cubicBezTo>
                    <a:close/>
                    <a:moveTo>
                      <a:pt x="28" y="5"/>
                    </a:moveTo>
                    <a:cubicBezTo>
                      <a:pt x="29" y="5"/>
                      <a:pt x="29" y="5"/>
                      <a:pt x="29" y="5"/>
                    </a:cubicBezTo>
                    <a:cubicBezTo>
                      <a:pt x="27" y="3"/>
                      <a:pt x="26" y="3"/>
                      <a:pt x="24" y="4"/>
                    </a:cubicBezTo>
                    <a:cubicBezTo>
                      <a:pt x="25" y="5"/>
                      <a:pt x="27" y="5"/>
                      <a:pt x="28" y="5"/>
                    </a:cubicBezTo>
                    <a:close/>
                    <a:moveTo>
                      <a:pt x="11" y="35"/>
                    </a:moveTo>
                    <a:cubicBezTo>
                      <a:pt x="11" y="35"/>
                      <a:pt x="11" y="35"/>
                      <a:pt x="12" y="35"/>
                    </a:cubicBezTo>
                    <a:cubicBezTo>
                      <a:pt x="13" y="35"/>
                      <a:pt x="14" y="34"/>
                      <a:pt x="13" y="32"/>
                    </a:cubicBezTo>
                    <a:cubicBezTo>
                      <a:pt x="12" y="33"/>
                      <a:pt x="12" y="34"/>
                      <a:pt x="11" y="35"/>
                    </a:cubicBezTo>
                    <a:close/>
                    <a:moveTo>
                      <a:pt x="17" y="7"/>
                    </a:moveTo>
                    <a:cubicBezTo>
                      <a:pt x="17" y="6"/>
                      <a:pt x="17" y="6"/>
                      <a:pt x="17" y="6"/>
                    </a:cubicBezTo>
                    <a:cubicBezTo>
                      <a:pt x="15" y="6"/>
                      <a:pt x="15" y="7"/>
                      <a:pt x="14" y="8"/>
                    </a:cubicBezTo>
                    <a:cubicBezTo>
                      <a:pt x="14" y="8"/>
                      <a:pt x="14" y="8"/>
                      <a:pt x="14" y="8"/>
                    </a:cubicBezTo>
                    <a:cubicBezTo>
                      <a:pt x="15" y="8"/>
                      <a:pt x="16" y="7"/>
                      <a:pt x="17" y="7"/>
                    </a:cubicBezTo>
                    <a:close/>
                    <a:moveTo>
                      <a:pt x="9" y="42"/>
                    </a:moveTo>
                    <a:cubicBezTo>
                      <a:pt x="9" y="42"/>
                      <a:pt x="10" y="41"/>
                      <a:pt x="11" y="40"/>
                    </a:cubicBezTo>
                    <a:cubicBezTo>
                      <a:pt x="9" y="40"/>
                      <a:pt x="8" y="40"/>
                      <a:pt x="9" y="4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2" name="Freeform 30"/>
              <p:cNvSpPr>
                <a:spLocks noEditPoints="1"/>
              </p:cNvSpPr>
              <p:nvPr/>
            </p:nvSpPr>
            <p:spPr bwMode="auto">
              <a:xfrm>
                <a:off x="5405" y="2025"/>
                <a:ext cx="64" cy="83"/>
              </a:xfrm>
              <a:custGeom>
                <a:avLst/>
                <a:gdLst>
                  <a:gd name="T0" fmla="*/ 27 w 27"/>
                  <a:gd name="T1" fmla="*/ 13 h 35"/>
                  <a:gd name="T2" fmla="*/ 26 w 27"/>
                  <a:gd name="T3" fmla="*/ 21 h 35"/>
                  <a:gd name="T4" fmla="*/ 26 w 27"/>
                  <a:gd name="T5" fmla="*/ 24 h 35"/>
                  <a:gd name="T6" fmla="*/ 26 w 27"/>
                  <a:gd name="T7" fmla="*/ 26 h 35"/>
                  <a:gd name="T8" fmla="*/ 24 w 27"/>
                  <a:gd name="T9" fmla="*/ 29 h 35"/>
                  <a:gd name="T10" fmla="*/ 22 w 27"/>
                  <a:gd name="T11" fmla="*/ 31 h 35"/>
                  <a:gd name="T12" fmla="*/ 20 w 27"/>
                  <a:gd name="T13" fmla="*/ 34 h 35"/>
                  <a:gd name="T14" fmla="*/ 19 w 27"/>
                  <a:gd name="T15" fmla="*/ 35 h 35"/>
                  <a:gd name="T16" fmla="*/ 18 w 27"/>
                  <a:gd name="T17" fmla="*/ 34 h 35"/>
                  <a:gd name="T18" fmla="*/ 18 w 27"/>
                  <a:gd name="T19" fmla="*/ 32 h 35"/>
                  <a:gd name="T20" fmla="*/ 16 w 27"/>
                  <a:gd name="T21" fmla="*/ 30 h 35"/>
                  <a:gd name="T22" fmla="*/ 7 w 27"/>
                  <a:gd name="T23" fmla="*/ 32 h 35"/>
                  <a:gd name="T24" fmla="*/ 3 w 27"/>
                  <a:gd name="T25" fmla="*/ 32 h 35"/>
                  <a:gd name="T26" fmla="*/ 1 w 27"/>
                  <a:gd name="T27" fmla="*/ 30 h 35"/>
                  <a:gd name="T28" fmla="*/ 1 w 27"/>
                  <a:gd name="T29" fmla="*/ 30 h 35"/>
                  <a:gd name="T30" fmla="*/ 2 w 27"/>
                  <a:gd name="T31" fmla="*/ 21 h 35"/>
                  <a:gd name="T32" fmla="*/ 3 w 27"/>
                  <a:gd name="T33" fmla="*/ 10 h 35"/>
                  <a:gd name="T34" fmla="*/ 4 w 27"/>
                  <a:gd name="T35" fmla="*/ 8 h 35"/>
                  <a:gd name="T36" fmla="*/ 9 w 27"/>
                  <a:gd name="T37" fmla="*/ 5 h 35"/>
                  <a:gd name="T38" fmla="*/ 21 w 27"/>
                  <a:gd name="T39" fmla="*/ 1 h 35"/>
                  <a:gd name="T40" fmla="*/ 27 w 27"/>
                  <a:gd name="T41" fmla="*/ 12 h 35"/>
                  <a:gd name="T42" fmla="*/ 27 w 27"/>
                  <a:gd name="T43" fmla="*/ 13 h 35"/>
                  <a:gd name="T44" fmla="*/ 27 w 27"/>
                  <a:gd name="T45" fmla="*/ 13 h 35"/>
                  <a:gd name="T46" fmla="*/ 4 w 27"/>
                  <a:gd name="T47" fmla="*/ 29 h 35"/>
                  <a:gd name="T48" fmla="*/ 7 w 27"/>
                  <a:gd name="T49" fmla="*/ 29 h 35"/>
                  <a:gd name="T50" fmla="*/ 17 w 27"/>
                  <a:gd name="T51" fmla="*/ 27 h 35"/>
                  <a:gd name="T52" fmla="*/ 21 w 27"/>
                  <a:gd name="T53" fmla="*/ 20 h 35"/>
                  <a:gd name="T54" fmla="*/ 20 w 27"/>
                  <a:gd name="T55" fmla="*/ 21 h 35"/>
                  <a:gd name="T56" fmla="*/ 11 w 27"/>
                  <a:gd name="T57" fmla="*/ 26 h 35"/>
                  <a:gd name="T58" fmla="*/ 10 w 27"/>
                  <a:gd name="T59" fmla="*/ 25 h 35"/>
                  <a:gd name="T60" fmla="*/ 9 w 27"/>
                  <a:gd name="T61" fmla="*/ 24 h 35"/>
                  <a:gd name="T62" fmla="*/ 11 w 27"/>
                  <a:gd name="T63" fmla="*/ 21 h 35"/>
                  <a:gd name="T64" fmla="*/ 16 w 27"/>
                  <a:gd name="T65" fmla="*/ 15 h 35"/>
                  <a:gd name="T66" fmla="*/ 6 w 27"/>
                  <a:gd name="T67" fmla="*/ 21 h 35"/>
                  <a:gd name="T68" fmla="*/ 5 w 27"/>
                  <a:gd name="T69" fmla="*/ 22 h 35"/>
                  <a:gd name="T70" fmla="*/ 4 w 27"/>
                  <a:gd name="T71" fmla="*/ 29 h 35"/>
                  <a:gd name="T72" fmla="*/ 24 w 27"/>
                  <a:gd name="T73" fmla="*/ 10 h 35"/>
                  <a:gd name="T74" fmla="*/ 15 w 27"/>
                  <a:gd name="T75" fmla="*/ 21 h 35"/>
                  <a:gd name="T76" fmla="*/ 17 w 27"/>
                  <a:gd name="T77" fmla="*/ 20 h 35"/>
                  <a:gd name="T78" fmla="*/ 23 w 27"/>
                  <a:gd name="T79" fmla="*/ 15 h 35"/>
                  <a:gd name="T80" fmla="*/ 24 w 27"/>
                  <a:gd name="T81" fmla="*/ 10 h 35"/>
                  <a:gd name="T82" fmla="*/ 10 w 27"/>
                  <a:gd name="T83" fmla="*/ 11 h 35"/>
                  <a:gd name="T84" fmla="*/ 11 w 27"/>
                  <a:gd name="T85" fmla="*/ 11 h 35"/>
                  <a:gd name="T86" fmla="*/ 19 w 27"/>
                  <a:gd name="T87" fmla="*/ 4 h 35"/>
                  <a:gd name="T88" fmla="*/ 15 w 27"/>
                  <a:gd name="T89" fmla="*/ 4 h 35"/>
                  <a:gd name="T90" fmla="*/ 11 w 27"/>
                  <a:gd name="T91" fmla="*/ 9 h 35"/>
                  <a:gd name="T92" fmla="*/ 10 w 27"/>
                  <a:gd name="T93" fmla="*/ 11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27" h="35">
                    <a:moveTo>
                      <a:pt x="27" y="13"/>
                    </a:moveTo>
                    <a:cubicBezTo>
                      <a:pt x="27" y="16"/>
                      <a:pt x="26" y="18"/>
                      <a:pt x="26" y="21"/>
                    </a:cubicBezTo>
                    <a:cubicBezTo>
                      <a:pt x="26" y="22"/>
                      <a:pt x="26" y="23"/>
                      <a:pt x="26" y="24"/>
                    </a:cubicBezTo>
                    <a:cubicBezTo>
                      <a:pt x="26" y="25"/>
                      <a:pt x="26" y="26"/>
                      <a:pt x="26" y="26"/>
                    </a:cubicBezTo>
                    <a:cubicBezTo>
                      <a:pt x="25" y="27"/>
                      <a:pt x="25" y="28"/>
                      <a:pt x="24" y="29"/>
                    </a:cubicBezTo>
                    <a:cubicBezTo>
                      <a:pt x="23" y="30"/>
                      <a:pt x="23" y="31"/>
                      <a:pt x="22" y="31"/>
                    </a:cubicBezTo>
                    <a:cubicBezTo>
                      <a:pt x="21" y="32"/>
                      <a:pt x="21" y="33"/>
                      <a:pt x="20" y="34"/>
                    </a:cubicBezTo>
                    <a:cubicBezTo>
                      <a:pt x="20" y="35"/>
                      <a:pt x="19" y="35"/>
                      <a:pt x="19" y="35"/>
                    </a:cubicBezTo>
                    <a:cubicBezTo>
                      <a:pt x="19" y="35"/>
                      <a:pt x="18" y="34"/>
                      <a:pt x="18" y="34"/>
                    </a:cubicBezTo>
                    <a:cubicBezTo>
                      <a:pt x="18" y="33"/>
                      <a:pt x="18" y="32"/>
                      <a:pt x="18" y="32"/>
                    </a:cubicBezTo>
                    <a:cubicBezTo>
                      <a:pt x="18" y="29"/>
                      <a:pt x="18" y="29"/>
                      <a:pt x="16" y="30"/>
                    </a:cubicBezTo>
                    <a:cubicBezTo>
                      <a:pt x="13" y="30"/>
                      <a:pt x="10" y="31"/>
                      <a:pt x="7" y="32"/>
                    </a:cubicBezTo>
                    <a:cubicBezTo>
                      <a:pt x="5" y="32"/>
                      <a:pt x="4" y="32"/>
                      <a:pt x="3" y="32"/>
                    </a:cubicBezTo>
                    <a:cubicBezTo>
                      <a:pt x="1" y="32"/>
                      <a:pt x="1" y="32"/>
                      <a:pt x="1" y="30"/>
                    </a:cubicBezTo>
                    <a:cubicBezTo>
                      <a:pt x="1" y="30"/>
                      <a:pt x="1" y="30"/>
                      <a:pt x="1" y="30"/>
                    </a:cubicBezTo>
                    <a:cubicBezTo>
                      <a:pt x="0" y="27"/>
                      <a:pt x="1" y="24"/>
                      <a:pt x="2" y="21"/>
                    </a:cubicBezTo>
                    <a:cubicBezTo>
                      <a:pt x="3" y="18"/>
                      <a:pt x="3" y="14"/>
                      <a:pt x="3" y="10"/>
                    </a:cubicBezTo>
                    <a:cubicBezTo>
                      <a:pt x="3" y="9"/>
                      <a:pt x="4" y="8"/>
                      <a:pt x="4" y="8"/>
                    </a:cubicBezTo>
                    <a:cubicBezTo>
                      <a:pt x="6" y="8"/>
                      <a:pt x="8" y="6"/>
                      <a:pt x="9" y="5"/>
                    </a:cubicBezTo>
                    <a:cubicBezTo>
                      <a:pt x="12" y="0"/>
                      <a:pt x="17" y="0"/>
                      <a:pt x="21" y="1"/>
                    </a:cubicBezTo>
                    <a:cubicBezTo>
                      <a:pt x="25" y="3"/>
                      <a:pt x="27" y="7"/>
                      <a:pt x="27" y="12"/>
                    </a:cubicBezTo>
                    <a:cubicBezTo>
                      <a:pt x="27" y="13"/>
                      <a:pt x="27" y="13"/>
                      <a:pt x="27" y="13"/>
                    </a:cubicBezTo>
                    <a:cubicBezTo>
                      <a:pt x="27" y="13"/>
                      <a:pt x="27" y="13"/>
                      <a:pt x="27" y="13"/>
                    </a:cubicBezTo>
                    <a:close/>
                    <a:moveTo>
                      <a:pt x="4" y="29"/>
                    </a:moveTo>
                    <a:cubicBezTo>
                      <a:pt x="5" y="29"/>
                      <a:pt x="6" y="29"/>
                      <a:pt x="7" y="29"/>
                    </a:cubicBezTo>
                    <a:cubicBezTo>
                      <a:pt x="10" y="28"/>
                      <a:pt x="14" y="28"/>
                      <a:pt x="17" y="27"/>
                    </a:cubicBezTo>
                    <a:cubicBezTo>
                      <a:pt x="20" y="26"/>
                      <a:pt x="22" y="24"/>
                      <a:pt x="21" y="20"/>
                    </a:cubicBezTo>
                    <a:cubicBezTo>
                      <a:pt x="21" y="21"/>
                      <a:pt x="20" y="21"/>
                      <a:pt x="20" y="21"/>
                    </a:cubicBezTo>
                    <a:cubicBezTo>
                      <a:pt x="17" y="23"/>
                      <a:pt x="14" y="24"/>
                      <a:pt x="11" y="26"/>
                    </a:cubicBezTo>
                    <a:cubicBezTo>
                      <a:pt x="11" y="26"/>
                      <a:pt x="10" y="26"/>
                      <a:pt x="10" y="25"/>
                    </a:cubicBezTo>
                    <a:cubicBezTo>
                      <a:pt x="9" y="25"/>
                      <a:pt x="9" y="24"/>
                      <a:pt x="9" y="24"/>
                    </a:cubicBezTo>
                    <a:cubicBezTo>
                      <a:pt x="10" y="23"/>
                      <a:pt x="10" y="22"/>
                      <a:pt x="11" y="21"/>
                    </a:cubicBezTo>
                    <a:cubicBezTo>
                      <a:pt x="12" y="19"/>
                      <a:pt x="14" y="17"/>
                      <a:pt x="16" y="15"/>
                    </a:cubicBezTo>
                    <a:cubicBezTo>
                      <a:pt x="12" y="17"/>
                      <a:pt x="9" y="19"/>
                      <a:pt x="6" y="21"/>
                    </a:cubicBezTo>
                    <a:cubicBezTo>
                      <a:pt x="6" y="21"/>
                      <a:pt x="6" y="22"/>
                      <a:pt x="5" y="22"/>
                    </a:cubicBezTo>
                    <a:cubicBezTo>
                      <a:pt x="5" y="24"/>
                      <a:pt x="4" y="27"/>
                      <a:pt x="4" y="29"/>
                    </a:cubicBezTo>
                    <a:close/>
                    <a:moveTo>
                      <a:pt x="24" y="10"/>
                    </a:moveTo>
                    <a:cubicBezTo>
                      <a:pt x="20" y="13"/>
                      <a:pt x="17" y="17"/>
                      <a:pt x="15" y="21"/>
                    </a:cubicBezTo>
                    <a:cubicBezTo>
                      <a:pt x="15" y="21"/>
                      <a:pt x="16" y="21"/>
                      <a:pt x="17" y="20"/>
                    </a:cubicBezTo>
                    <a:cubicBezTo>
                      <a:pt x="19" y="19"/>
                      <a:pt x="21" y="17"/>
                      <a:pt x="23" y="15"/>
                    </a:cubicBezTo>
                    <a:cubicBezTo>
                      <a:pt x="25" y="14"/>
                      <a:pt x="25" y="12"/>
                      <a:pt x="24" y="10"/>
                    </a:cubicBezTo>
                    <a:close/>
                    <a:moveTo>
                      <a:pt x="10" y="11"/>
                    </a:moveTo>
                    <a:cubicBezTo>
                      <a:pt x="10" y="11"/>
                      <a:pt x="11" y="11"/>
                      <a:pt x="11" y="11"/>
                    </a:cubicBezTo>
                    <a:cubicBezTo>
                      <a:pt x="13" y="9"/>
                      <a:pt x="16" y="7"/>
                      <a:pt x="19" y="4"/>
                    </a:cubicBezTo>
                    <a:cubicBezTo>
                      <a:pt x="17" y="3"/>
                      <a:pt x="16" y="3"/>
                      <a:pt x="15" y="4"/>
                    </a:cubicBezTo>
                    <a:cubicBezTo>
                      <a:pt x="13" y="6"/>
                      <a:pt x="12" y="8"/>
                      <a:pt x="11" y="9"/>
                    </a:cubicBezTo>
                    <a:cubicBezTo>
                      <a:pt x="11" y="10"/>
                      <a:pt x="10" y="10"/>
                      <a:pt x="10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3" name="Freeform 31"/>
              <p:cNvSpPr>
                <a:spLocks noEditPoints="1"/>
              </p:cNvSpPr>
              <p:nvPr/>
            </p:nvSpPr>
            <p:spPr bwMode="auto">
              <a:xfrm>
                <a:off x="5041" y="2435"/>
                <a:ext cx="83" cy="130"/>
              </a:xfrm>
              <a:custGeom>
                <a:avLst/>
                <a:gdLst>
                  <a:gd name="T0" fmla="*/ 26 w 35"/>
                  <a:gd name="T1" fmla="*/ 51 h 55"/>
                  <a:gd name="T2" fmla="*/ 20 w 35"/>
                  <a:gd name="T3" fmla="*/ 51 h 55"/>
                  <a:gd name="T4" fmla="*/ 11 w 35"/>
                  <a:gd name="T5" fmla="*/ 51 h 55"/>
                  <a:gd name="T6" fmla="*/ 9 w 35"/>
                  <a:gd name="T7" fmla="*/ 52 h 55"/>
                  <a:gd name="T8" fmla="*/ 2 w 35"/>
                  <a:gd name="T9" fmla="*/ 52 h 55"/>
                  <a:gd name="T10" fmla="*/ 1 w 35"/>
                  <a:gd name="T11" fmla="*/ 51 h 55"/>
                  <a:gd name="T12" fmla="*/ 1 w 35"/>
                  <a:gd name="T13" fmla="*/ 45 h 55"/>
                  <a:gd name="T14" fmla="*/ 4 w 35"/>
                  <a:gd name="T15" fmla="*/ 29 h 55"/>
                  <a:gd name="T16" fmla="*/ 7 w 35"/>
                  <a:gd name="T17" fmla="*/ 27 h 55"/>
                  <a:gd name="T18" fmla="*/ 8 w 35"/>
                  <a:gd name="T19" fmla="*/ 30 h 55"/>
                  <a:gd name="T20" fmla="*/ 8 w 35"/>
                  <a:gd name="T21" fmla="*/ 31 h 55"/>
                  <a:gd name="T22" fmla="*/ 14 w 35"/>
                  <a:gd name="T23" fmla="*/ 25 h 55"/>
                  <a:gd name="T24" fmla="*/ 13 w 35"/>
                  <a:gd name="T25" fmla="*/ 25 h 55"/>
                  <a:gd name="T26" fmla="*/ 9 w 35"/>
                  <a:gd name="T27" fmla="*/ 17 h 55"/>
                  <a:gd name="T28" fmla="*/ 13 w 35"/>
                  <a:gd name="T29" fmla="*/ 3 h 55"/>
                  <a:gd name="T30" fmla="*/ 19 w 35"/>
                  <a:gd name="T31" fmla="*/ 1 h 55"/>
                  <a:gd name="T32" fmla="*/ 24 w 35"/>
                  <a:gd name="T33" fmla="*/ 2 h 55"/>
                  <a:gd name="T34" fmla="*/ 31 w 35"/>
                  <a:gd name="T35" fmla="*/ 10 h 55"/>
                  <a:gd name="T36" fmla="*/ 30 w 35"/>
                  <a:gd name="T37" fmla="*/ 13 h 55"/>
                  <a:gd name="T38" fmla="*/ 24 w 35"/>
                  <a:gd name="T39" fmla="*/ 21 h 55"/>
                  <a:gd name="T40" fmla="*/ 22 w 35"/>
                  <a:gd name="T41" fmla="*/ 22 h 55"/>
                  <a:gd name="T42" fmla="*/ 23 w 35"/>
                  <a:gd name="T43" fmla="*/ 23 h 55"/>
                  <a:gd name="T44" fmla="*/ 31 w 35"/>
                  <a:gd name="T45" fmla="*/ 31 h 55"/>
                  <a:gd name="T46" fmla="*/ 31 w 35"/>
                  <a:gd name="T47" fmla="*/ 47 h 55"/>
                  <a:gd name="T48" fmla="*/ 31 w 35"/>
                  <a:gd name="T49" fmla="*/ 48 h 55"/>
                  <a:gd name="T50" fmla="*/ 32 w 35"/>
                  <a:gd name="T51" fmla="*/ 50 h 55"/>
                  <a:gd name="T52" fmla="*/ 35 w 35"/>
                  <a:gd name="T53" fmla="*/ 50 h 55"/>
                  <a:gd name="T54" fmla="*/ 35 w 35"/>
                  <a:gd name="T55" fmla="*/ 51 h 55"/>
                  <a:gd name="T56" fmla="*/ 31 w 35"/>
                  <a:gd name="T57" fmla="*/ 52 h 55"/>
                  <a:gd name="T58" fmla="*/ 29 w 35"/>
                  <a:gd name="T59" fmla="*/ 53 h 55"/>
                  <a:gd name="T60" fmla="*/ 26 w 35"/>
                  <a:gd name="T61" fmla="*/ 55 h 55"/>
                  <a:gd name="T62" fmla="*/ 25 w 35"/>
                  <a:gd name="T63" fmla="*/ 54 h 55"/>
                  <a:gd name="T64" fmla="*/ 25 w 35"/>
                  <a:gd name="T65" fmla="*/ 53 h 55"/>
                  <a:gd name="T66" fmla="*/ 26 w 35"/>
                  <a:gd name="T67" fmla="*/ 52 h 55"/>
                  <a:gd name="T68" fmla="*/ 26 w 35"/>
                  <a:gd name="T69" fmla="*/ 51 h 55"/>
                  <a:gd name="T70" fmla="*/ 3 w 35"/>
                  <a:gd name="T71" fmla="*/ 49 h 55"/>
                  <a:gd name="T72" fmla="*/ 8 w 35"/>
                  <a:gd name="T73" fmla="*/ 49 h 55"/>
                  <a:gd name="T74" fmla="*/ 26 w 35"/>
                  <a:gd name="T75" fmla="*/ 49 h 55"/>
                  <a:gd name="T76" fmla="*/ 28 w 35"/>
                  <a:gd name="T77" fmla="*/ 48 h 55"/>
                  <a:gd name="T78" fmla="*/ 28 w 35"/>
                  <a:gd name="T79" fmla="*/ 31 h 55"/>
                  <a:gd name="T80" fmla="*/ 20 w 35"/>
                  <a:gd name="T81" fmla="*/ 26 h 55"/>
                  <a:gd name="T82" fmla="*/ 11 w 35"/>
                  <a:gd name="T83" fmla="*/ 32 h 55"/>
                  <a:gd name="T84" fmla="*/ 3 w 35"/>
                  <a:gd name="T85" fmla="*/ 49 h 55"/>
                  <a:gd name="T86" fmla="*/ 11 w 35"/>
                  <a:gd name="T87" fmla="*/ 16 h 55"/>
                  <a:gd name="T88" fmla="*/ 19 w 35"/>
                  <a:gd name="T89" fmla="*/ 21 h 55"/>
                  <a:gd name="T90" fmla="*/ 28 w 35"/>
                  <a:gd name="T91" fmla="*/ 12 h 55"/>
                  <a:gd name="T92" fmla="*/ 25 w 35"/>
                  <a:gd name="T93" fmla="*/ 5 h 55"/>
                  <a:gd name="T94" fmla="*/ 17 w 35"/>
                  <a:gd name="T95" fmla="*/ 5 h 55"/>
                  <a:gd name="T96" fmla="*/ 13 w 35"/>
                  <a:gd name="T97" fmla="*/ 9 h 55"/>
                  <a:gd name="T98" fmla="*/ 11 w 35"/>
                  <a:gd name="T99" fmla="*/ 16 h 55"/>
                  <a:gd name="T100" fmla="*/ 5 w 35"/>
                  <a:gd name="T101" fmla="*/ 35 h 55"/>
                  <a:gd name="T102" fmla="*/ 6 w 35"/>
                  <a:gd name="T103" fmla="*/ 35 h 55"/>
                  <a:gd name="T104" fmla="*/ 7 w 35"/>
                  <a:gd name="T105" fmla="*/ 32 h 55"/>
                  <a:gd name="T106" fmla="*/ 6 w 35"/>
                  <a:gd name="T107" fmla="*/ 32 h 55"/>
                  <a:gd name="T108" fmla="*/ 5 w 35"/>
                  <a:gd name="T109" fmla="*/ 35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35" h="55">
                    <a:moveTo>
                      <a:pt x="26" y="51"/>
                    </a:moveTo>
                    <a:cubicBezTo>
                      <a:pt x="24" y="51"/>
                      <a:pt x="22" y="51"/>
                      <a:pt x="20" y="51"/>
                    </a:cubicBezTo>
                    <a:cubicBezTo>
                      <a:pt x="17" y="51"/>
                      <a:pt x="14" y="51"/>
                      <a:pt x="11" y="51"/>
                    </a:cubicBezTo>
                    <a:cubicBezTo>
                      <a:pt x="9" y="51"/>
                      <a:pt x="9" y="51"/>
                      <a:pt x="9" y="52"/>
                    </a:cubicBezTo>
                    <a:cubicBezTo>
                      <a:pt x="7" y="52"/>
                      <a:pt x="4" y="53"/>
                      <a:pt x="2" y="52"/>
                    </a:cubicBezTo>
                    <a:cubicBezTo>
                      <a:pt x="2" y="52"/>
                      <a:pt x="1" y="52"/>
                      <a:pt x="1" y="51"/>
                    </a:cubicBezTo>
                    <a:cubicBezTo>
                      <a:pt x="1" y="49"/>
                      <a:pt x="0" y="47"/>
                      <a:pt x="1" y="45"/>
                    </a:cubicBezTo>
                    <a:cubicBezTo>
                      <a:pt x="2" y="39"/>
                      <a:pt x="3" y="34"/>
                      <a:pt x="4" y="29"/>
                    </a:cubicBezTo>
                    <a:cubicBezTo>
                      <a:pt x="4" y="28"/>
                      <a:pt x="5" y="26"/>
                      <a:pt x="7" y="27"/>
                    </a:cubicBezTo>
                    <a:cubicBezTo>
                      <a:pt x="8" y="27"/>
                      <a:pt x="8" y="29"/>
                      <a:pt x="8" y="30"/>
                    </a:cubicBezTo>
                    <a:cubicBezTo>
                      <a:pt x="8" y="30"/>
                      <a:pt x="8" y="31"/>
                      <a:pt x="8" y="31"/>
                    </a:cubicBezTo>
                    <a:cubicBezTo>
                      <a:pt x="10" y="29"/>
                      <a:pt x="12" y="27"/>
                      <a:pt x="14" y="25"/>
                    </a:cubicBezTo>
                    <a:cubicBezTo>
                      <a:pt x="14" y="25"/>
                      <a:pt x="14" y="25"/>
                      <a:pt x="13" y="25"/>
                    </a:cubicBezTo>
                    <a:cubicBezTo>
                      <a:pt x="10" y="23"/>
                      <a:pt x="8" y="20"/>
                      <a:pt x="9" y="17"/>
                    </a:cubicBezTo>
                    <a:cubicBezTo>
                      <a:pt x="9" y="12"/>
                      <a:pt x="10" y="7"/>
                      <a:pt x="13" y="3"/>
                    </a:cubicBezTo>
                    <a:cubicBezTo>
                      <a:pt x="15" y="2"/>
                      <a:pt x="16" y="0"/>
                      <a:pt x="19" y="1"/>
                    </a:cubicBezTo>
                    <a:cubicBezTo>
                      <a:pt x="20" y="2"/>
                      <a:pt x="22" y="2"/>
                      <a:pt x="24" y="2"/>
                    </a:cubicBezTo>
                    <a:cubicBezTo>
                      <a:pt x="28" y="2"/>
                      <a:pt x="31" y="6"/>
                      <a:pt x="31" y="10"/>
                    </a:cubicBezTo>
                    <a:cubicBezTo>
                      <a:pt x="31" y="11"/>
                      <a:pt x="31" y="12"/>
                      <a:pt x="30" y="13"/>
                    </a:cubicBezTo>
                    <a:cubicBezTo>
                      <a:pt x="28" y="16"/>
                      <a:pt x="26" y="18"/>
                      <a:pt x="24" y="21"/>
                    </a:cubicBezTo>
                    <a:cubicBezTo>
                      <a:pt x="24" y="21"/>
                      <a:pt x="23" y="21"/>
                      <a:pt x="22" y="22"/>
                    </a:cubicBezTo>
                    <a:cubicBezTo>
                      <a:pt x="23" y="22"/>
                      <a:pt x="23" y="23"/>
                      <a:pt x="23" y="23"/>
                    </a:cubicBezTo>
                    <a:cubicBezTo>
                      <a:pt x="28" y="23"/>
                      <a:pt x="30" y="27"/>
                      <a:pt x="31" y="31"/>
                    </a:cubicBezTo>
                    <a:cubicBezTo>
                      <a:pt x="32" y="36"/>
                      <a:pt x="32" y="41"/>
                      <a:pt x="31" y="47"/>
                    </a:cubicBezTo>
                    <a:cubicBezTo>
                      <a:pt x="31" y="47"/>
                      <a:pt x="31" y="48"/>
                      <a:pt x="31" y="48"/>
                    </a:cubicBezTo>
                    <a:cubicBezTo>
                      <a:pt x="30" y="49"/>
                      <a:pt x="31" y="50"/>
                      <a:pt x="32" y="50"/>
                    </a:cubicBezTo>
                    <a:cubicBezTo>
                      <a:pt x="33" y="50"/>
                      <a:pt x="34" y="50"/>
                      <a:pt x="35" y="50"/>
                    </a:cubicBezTo>
                    <a:cubicBezTo>
                      <a:pt x="35" y="50"/>
                      <a:pt x="35" y="50"/>
                      <a:pt x="35" y="51"/>
                    </a:cubicBezTo>
                    <a:cubicBezTo>
                      <a:pt x="34" y="51"/>
                      <a:pt x="32" y="51"/>
                      <a:pt x="31" y="52"/>
                    </a:cubicBezTo>
                    <a:cubicBezTo>
                      <a:pt x="30" y="52"/>
                      <a:pt x="29" y="52"/>
                      <a:pt x="29" y="53"/>
                    </a:cubicBezTo>
                    <a:cubicBezTo>
                      <a:pt x="28" y="54"/>
                      <a:pt x="27" y="55"/>
                      <a:pt x="26" y="55"/>
                    </a:cubicBezTo>
                    <a:cubicBezTo>
                      <a:pt x="25" y="55"/>
                      <a:pt x="25" y="55"/>
                      <a:pt x="25" y="54"/>
                    </a:cubicBezTo>
                    <a:cubicBezTo>
                      <a:pt x="25" y="54"/>
                      <a:pt x="25" y="54"/>
                      <a:pt x="25" y="53"/>
                    </a:cubicBezTo>
                    <a:cubicBezTo>
                      <a:pt x="26" y="53"/>
                      <a:pt x="26" y="53"/>
                      <a:pt x="26" y="52"/>
                    </a:cubicBezTo>
                    <a:cubicBezTo>
                      <a:pt x="26" y="52"/>
                      <a:pt x="26" y="52"/>
                      <a:pt x="26" y="51"/>
                    </a:cubicBezTo>
                    <a:close/>
                    <a:moveTo>
                      <a:pt x="3" y="49"/>
                    </a:moveTo>
                    <a:cubicBezTo>
                      <a:pt x="5" y="49"/>
                      <a:pt x="6" y="49"/>
                      <a:pt x="8" y="49"/>
                    </a:cubicBezTo>
                    <a:cubicBezTo>
                      <a:pt x="14" y="49"/>
                      <a:pt x="20" y="49"/>
                      <a:pt x="26" y="49"/>
                    </a:cubicBezTo>
                    <a:cubicBezTo>
                      <a:pt x="27" y="49"/>
                      <a:pt x="28" y="49"/>
                      <a:pt x="28" y="48"/>
                    </a:cubicBezTo>
                    <a:cubicBezTo>
                      <a:pt x="29" y="42"/>
                      <a:pt x="30" y="36"/>
                      <a:pt x="28" y="31"/>
                    </a:cubicBezTo>
                    <a:cubicBezTo>
                      <a:pt x="27" y="26"/>
                      <a:pt x="25" y="25"/>
                      <a:pt x="20" y="26"/>
                    </a:cubicBezTo>
                    <a:cubicBezTo>
                      <a:pt x="16" y="26"/>
                      <a:pt x="13" y="29"/>
                      <a:pt x="11" y="32"/>
                    </a:cubicBezTo>
                    <a:cubicBezTo>
                      <a:pt x="7" y="36"/>
                      <a:pt x="5" y="43"/>
                      <a:pt x="3" y="49"/>
                    </a:cubicBezTo>
                    <a:close/>
                    <a:moveTo>
                      <a:pt x="11" y="16"/>
                    </a:moveTo>
                    <a:cubicBezTo>
                      <a:pt x="11" y="22"/>
                      <a:pt x="15" y="23"/>
                      <a:pt x="19" y="21"/>
                    </a:cubicBezTo>
                    <a:cubicBezTo>
                      <a:pt x="23" y="19"/>
                      <a:pt x="26" y="16"/>
                      <a:pt x="28" y="12"/>
                    </a:cubicBezTo>
                    <a:cubicBezTo>
                      <a:pt x="29" y="10"/>
                      <a:pt x="28" y="6"/>
                      <a:pt x="25" y="5"/>
                    </a:cubicBezTo>
                    <a:cubicBezTo>
                      <a:pt x="22" y="4"/>
                      <a:pt x="20" y="4"/>
                      <a:pt x="17" y="5"/>
                    </a:cubicBezTo>
                    <a:cubicBezTo>
                      <a:pt x="15" y="5"/>
                      <a:pt x="13" y="7"/>
                      <a:pt x="13" y="9"/>
                    </a:cubicBezTo>
                    <a:cubicBezTo>
                      <a:pt x="12" y="11"/>
                      <a:pt x="11" y="14"/>
                      <a:pt x="11" y="16"/>
                    </a:cubicBezTo>
                    <a:close/>
                    <a:moveTo>
                      <a:pt x="5" y="35"/>
                    </a:moveTo>
                    <a:cubicBezTo>
                      <a:pt x="5" y="35"/>
                      <a:pt x="6" y="35"/>
                      <a:pt x="6" y="35"/>
                    </a:cubicBezTo>
                    <a:cubicBezTo>
                      <a:pt x="6" y="34"/>
                      <a:pt x="7" y="33"/>
                      <a:pt x="7" y="32"/>
                    </a:cubicBezTo>
                    <a:cubicBezTo>
                      <a:pt x="7" y="32"/>
                      <a:pt x="6" y="32"/>
                      <a:pt x="6" y="32"/>
                    </a:cubicBezTo>
                    <a:cubicBezTo>
                      <a:pt x="6" y="33"/>
                      <a:pt x="6" y="34"/>
                      <a:pt x="5" y="3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4" name="Freeform 32"/>
              <p:cNvSpPr>
                <a:spLocks noEditPoints="1"/>
              </p:cNvSpPr>
              <p:nvPr/>
            </p:nvSpPr>
            <p:spPr bwMode="auto">
              <a:xfrm>
                <a:off x="4746" y="2297"/>
                <a:ext cx="68" cy="123"/>
              </a:xfrm>
              <a:custGeom>
                <a:avLst/>
                <a:gdLst>
                  <a:gd name="T0" fmla="*/ 24 w 29"/>
                  <a:gd name="T1" fmla="*/ 45 h 52"/>
                  <a:gd name="T2" fmla="*/ 27 w 29"/>
                  <a:gd name="T3" fmla="*/ 45 h 52"/>
                  <a:gd name="T4" fmla="*/ 27 w 29"/>
                  <a:gd name="T5" fmla="*/ 45 h 52"/>
                  <a:gd name="T6" fmla="*/ 26 w 29"/>
                  <a:gd name="T7" fmla="*/ 46 h 52"/>
                  <a:gd name="T8" fmla="*/ 22 w 29"/>
                  <a:gd name="T9" fmla="*/ 49 h 52"/>
                  <a:gd name="T10" fmla="*/ 19 w 29"/>
                  <a:gd name="T11" fmla="*/ 50 h 52"/>
                  <a:gd name="T12" fmla="*/ 19 w 29"/>
                  <a:gd name="T13" fmla="*/ 49 h 52"/>
                  <a:gd name="T14" fmla="*/ 20 w 29"/>
                  <a:gd name="T15" fmla="*/ 47 h 52"/>
                  <a:gd name="T16" fmla="*/ 11 w 29"/>
                  <a:gd name="T17" fmla="*/ 49 h 52"/>
                  <a:gd name="T18" fmla="*/ 2 w 29"/>
                  <a:gd name="T19" fmla="*/ 51 h 52"/>
                  <a:gd name="T20" fmla="*/ 0 w 29"/>
                  <a:gd name="T21" fmla="*/ 49 h 52"/>
                  <a:gd name="T22" fmla="*/ 3 w 29"/>
                  <a:gd name="T23" fmla="*/ 32 h 52"/>
                  <a:gd name="T24" fmla="*/ 5 w 29"/>
                  <a:gd name="T25" fmla="*/ 24 h 52"/>
                  <a:gd name="T26" fmla="*/ 6 w 29"/>
                  <a:gd name="T27" fmla="*/ 22 h 52"/>
                  <a:gd name="T28" fmla="*/ 9 w 29"/>
                  <a:gd name="T29" fmla="*/ 24 h 52"/>
                  <a:gd name="T30" fmla="*/ 12 w 29"/>
                  <a:gd name="T31" fmla="*/ 21 h 52"/>
                  <a:gd name="T32" fmla="*/ 9 w 29"/>
                  <a:gd name="T33" fmla="*/ 20 h 52"/>
                  <a:gd name="T34" fmla="*/ 7 w 29"/>
                  <a:gd name="T35" fmla="*/ 6 h 52"/>
                  <a:gd name="T36" fmla="*/ 13 w 29"/>
                  <a:gd name="T37" fmla="*/ 5 h 52"/>
                  <a:gd name="T38" fmla="*/ 14 w 29"/>
                  <a:gd name="T39" fmla="*/ 4 h 52"/>
                  <a:gd name="T40" fmla="*/ 20 w 29"/>
                  <a:gd name="T41" fmla="*/ 1 h 52"/>
                  <a:gd name="T42" fmla="*/ 26 w 29"/>
                  <a:gd name="T43" fmla="*/ 3 h 52"/>
                  <a:gd name="T44" fmla="*/ 27 w 29"/>
                  <a:gd name="T45" fmla="*/ 10 h 52"/>
                  <a:gd name="T46" fmla="*/ 23 w 29"/>
                  <a:gd name="T47" fmla="*/ 17 h 52"/>
                  <a:gd name="T48" fmla="*/ 26 w 29"/>
                  <a:gd name="T49" fmla="*/ 30 h 52"/>
                  <a:gd name="T50" fmla="*/ 24 w 29"/>
                  <a:gd name="T51" fmla="*/ 43 h 52"/>
                  <a:gd name="T52" fmla="*/ 24 w 29"/>
                  <a:gd name="T53" fmla="*/ 45 h 52"/>
                  <a:gd name="T54" fmla="*/ 3 w 29"/>
                  <a:gd name="T55" fmla="*/ 48 h 52"/>
                  <a:gd name="T56" fmla="*/ 6 w 29"/>
                  <a:gd name="T57" fmla="*/ 47 h 52"/>
                  <a:gd name="T58" fmla="*/ 19 w 29"/>
                  <a:gd name="T59" fmla="*/ 45 h 52"/>
                  <a:gd name="T60" fmla="*/ 21 w 29"/>
                  <a:gd name="T61" fmla="*/ 43 h 52"/>
                  <a:gd name="T62" fmla="*/ 24 w 29"/>
                  <a:gd name="T63" fmla="*/ 27 h 52"/>
                  <a:gd name="T64" fmla="*/ 22 w 29"/>
                  <a:gd name="T65" fmla="*/ 20 h 52"/>
                  <a:gd name="T66" fmla="*/ 19 w 29"/>
                  <a:gd name="T67" fmla="*/ 19 h 52"/>
                  <a:gd name="T68" fmla="*/ 14 w 29"/>
                  <a:gd name="T69" fmla="*/ 22 h 52"/>
                  <a:gd name="T70" fmla="*/ 8 w 29"/>
                  <a:gd name="T71" fmla="*/ 33 h 52"/>
                  <a:gd name="T72" fmla="*/ 4 w 29"/>
                  <a:gd name="T73" fmla="*/ 44 h 52"/>
                  <a:gd name="T74" fmla="*/ 3 w 29"/>
                  <a:gd name="T75" fmla="*/ 48 h 52"/>
                  <a:gd name="T76" fmla="*/ 11 w 29"/>
                  <a:gd name="T77" fmla="*/ 9 h 52"/>
                  <a:gd name="T78" fmla="*/ 10 w 29"/>
                  <a:gd name="T79" fmla="*/ 8 h 52"/>
                  <a:gd name="T80" fmla="*/ 9 w 29"/>
                  <a:gd name="T81" fmla="*/ 10 h 52"/>
                  <a:gd name="T82" fmla="*/ 10 w 29"/>
                  <a:gd name="T83" fmla="*/ 16 h 52"/>
                  <a:gd name="T84" fmla="*/ 14 w 29"/>
                  <a:gd name="T85" fmla="*/ 18 h 52"/>
                  <a:gd name="T86" fmla="*/ 21 w 29"/>
                  <a:gd name="T87" fmla="*/ 14 h 52"/>
                  <a:gd name="T88" fmla="*/ 25 w 29"/>
                  <a:gd name="T89" fmla="*/ 6 h 52"/>
                  <a:gd name="T90" fmla="*/ 21 w 29"/>
                  <a:gd name="T91" fmla="*/ 3 h 52"/>
                  <a:gd name="T92" fmla="*/ 14 w 29"/>
                  <a:gd name="T93" fmla="*/ 8 h 52"/>
                  <a:gd name="T94" fmla="*/ 10 w 29"/>
                  <a:gd name="T95" fmla="*/ 13 h 52"/>
                  <a:gd name="T96" fmla="*/ 9 w 29"/>
                  <a:gd name="T97" fmla="*/ 13 h 52"/>
                  <a:gd name="T98" fmla="*/ 9 w 29"/>
                  <a:gd name="T99" fmla="*/ 12 h 52"/>
                  <a:gd name="T100" fmla="*/ 11 w 29"/>
                  <a:gd name="T101" fmla="*/ 9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29" h="52">
                    <a:moveTo>
                      <a:pt x="24" y="45"/>
                    </a:moveTo>
                    <a:cubicBezTo>
                      <a:pt x="25" y="45"/>
                      <a:pt x="26" y="45"/>
                      <a:pt x="27" y="45"/>
                    </a:cubicBezTo>
                    <a:cubicBezTo>
                      <a:pt x="27" y="45"/>
                      <a:pt x="27" y="45"/>
                      <a:pt x="27" y="45"/>
                    </a:cubicBezTo>
                    <a:cubicBezTo>
                      <a:pt x="27" y="45"/>
                      <a:pt x="27" y="46"/>
                      <a:pt x="26" y="46"/>
                    </a:cubicBezTo>
                    <a:cubicBezTo>
                      <a:pt x="24" y="46"/>
                      <a:pt x="23" y="47"/>
                      <a:pt x="22" y="49"/>
                    </a:cubicBezTo>
                    <a:cubicBezTo>
                      <a:pt x="21" y="51"/>
                      <a:pt x="21" y="51"/>
                      <a:pt x="19" y="50"/>
                    </a:cubicBezTo>
                    <a:cubicBezTo>
                      <a:pt x="19" y="49"/>
                      <a:pt x="19" y="49"/>
                      <a:pt x="19" y="49"/>
                    </a:cubicBezTo>
                    <a:cubicBezTo>
                      <a:pt x="20" y="48"/>
                      <a:pt x="20" y="48"/>
                      <a:pt x="20" y="47"/>
                    </a:cubicBezTo>
                    <a:cubicBezTo>
                      <a:pt x="17" y="48"/>
                      <a:pt x="14" y="49"/>
                      <a:pt x="11" y="49"/>
                    </a:cubicBezTo>
                    <a:cubicBezTo>
                      <a:pt x="8" y="50"/>
                      <a:pt x="5" y="51"/>
                      <a:pt x="2" y="51"/>
                    </a:cubicBezTo>
                    <a:cubicBezTo>
                      <a:pt x="1" y="52"/>
                      <a:pt x="0" y="51"/>
                      <a:pt x="0" y="49"/>
                    </a:cubicBezTo>
                    <a:cubicBezTo>
                      <a:pt x="1" y="44"/>
                      <a:pt x="2" y="38"/>
                      <a:pt x="3" y="32"/>
                    </a:cubicBezTo>
                    <a:cubicBezTo>
                      <a:pt x="4" y="29"/>
                      <a:pt x="4" y="27"/>
                      <a:pt x="5" y="24"/>
                    </a:cubicBezTo>
                    <a:cubicBezTo>
                      <a:pt x="5" y="24"/>
                      <a:pt x="6" y="23"/>
                      <a:pt x="6" y="22"/>
                    </a:cubicBezTo>
                    <a:cubicBezTo>
                      <a:pt x="7" y="21"/>
                      <a:pt x="8" y="22"/>
                      <a:pt x="9" y="24"/>
                    </a:cubicBezTo>
                    <a:cubicBezTo>
                      <a:pt x="10" y="23"/>
                      <a:pt x="11" y="22"/>
                      <a:pt x="12" y="21"/>
                    </a:cubicBezTo>
                    <a:cubicBezTo>
                      <a:pt x="11" y="21"/>
                      <a:pt x="10" y="20"/>
                      <a:pt x="9" y="20"/>
                    </a:cubicBezTo>
                    <a:cubicBezTo>
                      <a:pt x="6" y="18"/>
                      <a:pt x="5" y="9"/>
                      <a:pt x="7" y="6"/>
                    </a:cubicBezTo>
                    <a:cubicBezTo>
                      <a:pt x="9" y="4"/>
                      <a:pt x="10" y="4"/>
                      <a:pt x="13" y="5"/>
                    </a:cubicBezTo>
                    <a:cubicBezTo>
                      <a:pt x="13" y="5"/>
                      <a:pt x="14" y="4"/>
                      <a:pt x="14" y="4"/>
                    </a:cubicBezTo>
                    <a:cubicBezTo>
                      <a:pt x="16" y="3"/>
                      <a:pt x="18" y="2"/>
                      <a:pt x="20" y="1"/>
                    </a:cubicBezTo>
                    <a:cubicBezTo>
                      <a:pt x="22" y="0"/>
                      <a:pt x="24" y="1"/>
                      <a:pt x="26" y="3"/>
                    </a:cubicBezTo>
                    <a:cubicBezTo>
                      <a:pt x="28" y="5"/>
                      <a:pt x="29" y="7"/>
                      <a:pt x="27" y="10"/>
                    </a:cubicBezTo>
                    <a:cubicBezTo>
                      <a:pt x="26" y="13"/>
                      <a:pt x="24" y="15"/>
                      <a:pt x="23" y="17"/>
                    </a:cubicBezTo>
                    <a:cubicBezTo>
                      <a:pt x="27" y="20"/>
                      <a:pt x="27" y="25"/>
                      <a:pt x="26" y="30"/>
                    </a:cubicBezTo>
                    <a:cubicBezTo>
                      <a:pt x="26" y="35"/>
                      <a:pt x="25" y="39"/>
                      <a:pt x="24" y="43"/>
                    </a:cubicBezTo>
                    <a:cubicBezTo>
                      <a:pt x="24" y="44"/>
                      <a:pt x="24" y="44"/>
                      <a:pt x="24" y="45"/>
                    </a:cubicBezTo>
                    <a:close/>
                    <a:moveTo>
                      <a:pt x="3" y="48"/>
                    </a:moveTo>
                    <a:cubicBezTo>
                      <a:pt x="4" y="48"/>
                      <a:pt x="5" y="48"/>
                      <a:pt x="6" y="47"/>
                    </a:cubicBezTo>
                    <a:cubicBezTo>
                      <a:pt x="10" y="47"/>
                      <a:pt x="15" y="46"/>
                      <a:pt x="19" y="45"/>
                    </a:cubicBezTo>
                    <a:cubicBezTo>
                      <a:pt x="20" y="45"/>
                      <a:pt x="21" y="45"/>
                      <a:pt x="21" y="43"/>
                    </a:cubicBezTo>
                    <a:cubicBezTo>
                      <a:pt x="22" y="38"/>
                      <a:pt x="23" y="33"/>
                      <a:pt x="24" y="27"/>
                    </a:cubicBezTo>
                    <a:cubicBezTo>
                      <a:pt x="24" y="25"/>
                      <a:pt x="23" y="23"/>
                      <a:pt x="22" y="20"/>
                    </a:cubicBezTo>
                    <a:cubicBezTo>
                      <a:pt x="22" y="19"/>
                      <a:pt x="20" y="19"/>
                      <a:pt x="19" y="19"/>
                    </a:cubicBezTo>
                    <a:cubicBezTo>
                      <a:pt x="18" y="20"/>
                      <a:pt x="16" y="21"/>
                      <a:pt x="14" y="22"/>
                    </a:cubicBezTo>
                    <a:cubicBezTo>
                      <a:pt x="11" y="25"/>
                      <a:pt x="10" y="29"/>
                      <a:pt x="8" y="33"/>
                    </a:cubicBezTo>
                    <a:cubicBezTo>
                      <a:pt x="6" y="36"/>
                      <a:pt x="6" y="40"/>
                      <a:pt x="4" y="44"/>
                    </a:cubicBezTo>
                    <a:cubicBezTo>
                      <a:pt x="4" y="45"/>
                      <a:pt x="4" y="46"/>
                      <a:pt x="3" y="48"/>
                    </a:cubicBezTo>
                    <a:close/>
                    <a:moveTo>
                      <a:pt x="11" y="9"/>
                    </a:moveTo>
                    <a:cubicBezTo>
                      <a:pt x="10" y="8"/>
                      <a:pt x="10" y="8"/>
                      <a:pt x="10" y="8"/>
                    </a:cubicBezTo>
                    <a:cubicBezTo>
                      <a:pt x="10" y="9"/>
                      <a:pt x="9" y="9"/>
                      <a:pt x="9" y="10"/>
                    </a:cubicBezTo>
                    <a:cubicBezTo>
                      <a:pt x="9" y="12"/>
                      <a:pt x="9" y="14"/>
                      <a:pt x="10" y="16"/>
                    </a:cubicBezTo>
                    <a:cubicBezTo>
                      <a:pt x="11" y="18"/>
                      <a:pt x="13" y="19"/>
                      <a:pt x="14" y="18"/>
                    </a:cubicBezTo>
                    <a:cubicBezTo>
                      <a:pt x="17" y="17"/>
                      <a:pt x="19" y="16"/>
                      <a:pt x="21" y="14"/>
                    </a:cubicBezTo>
                    <a:cubicBezTo>
                      <a:pt x="25" y="11"/>
                      <a:pt x="26" y="9"/>
                      <a:pt x="25" y="6"/>
                    </a:cubicBezTo>
                    <a:cubicBezTo>
                      <a:pt x="24" y="4"/>
                      <a:pt x="23" y="3"/>
                      <a:pt x="21" y="3"/>
                    </a:cubicBezTo>
                    <a:cubicBezTo>
                      <a:pt x="18" y="4"/>
                      <a:pt x="15" y="5"/>
                      <a:pt x="14" y="8"/>
                    </a:cubicBezTo>
                    <a:cubicBezTo>
                      <a:pt x="13" y="10"/>
                      <a:pt x="11" y="11"/>
                      <a:pt x="10" y="13"/>
                    </a:cubicBezTo>
                    <a:cubicBezTo>
                      <a:pt x="10" y="13"/>
                      <a:pt x="10" y="13"/>
                      <a:pt x="9" y="13"/>
                    </a:cubicBezTo>
                    <a:cubicBezTo>
                      <a:pt x="9" y="13"/>
                      <a:pt x="9" y="12"/>
                      <a:pt x="9" y="12"/>
                    </a:cubicBezTo>
                    <a:cubicBezTo>
                      <a:pt x="10" y="11"/>
                      <a:pt x="10" y="10"/>
                      <a:pt x="11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5" name="Freeform 33"/>
              <p:cNvSpPr>
                <a:spLocks noEditPoints="1"/>
              </p:cNvSpPr>
              <p:nvPr/>
            </p:nvSpPr>
            <p:spPr bwMode="auto">
              <a:xfrm>
                <a:off x="5367" y="2345"/>
                <a:ext cx="90" cy="87"/>
              </a:xfrm>
              <a:custGeom>
                <a:avLst/>
                <a:gdLst>
                  <a:gd name="T0" fmla="*/ 28 w 38"/>
                  <a:gd name="T1" fmla="*/ 32 h 37"/>
                  <a:gd name="T2" fmla="*/ 37 w 38"/>
                  <a:gd name="T3" fmla="*/ 31 h 37"/>
                  <a:gd name="T4" fmla="*/ 38 w 38"/>
                  <a:gd name="T5" fmla="*/ 31 h 37"/>
                  <a:gd name="T6" fmla="*/ 36 w 38"/>
                  <a:gd name="T7" fmla="*/ 32 h 37"/>
                  <a:gd name="T8" fmla="*/ 25 w 38"/>
                  <a:gd name="T9" fmla="*/ 35 h 37"/>
                  <a:gd name="T10" fmla="*/ 12 w 38"/>
                  <a:gd name="T11" fmla="*/ 36 h 37"/>
                  <a:gd name="T12" fmla="*/ 4 w 38"/>
                  <a:gd name="T13" fmla="*/ 37 h 37"/>
                  <a:gd name="T14" fmla="*/ 3 w 38"/>
                  <a:gd name="T15" fmla="*/ 37 h 37"/>
                  <a:gd name="T16" fmla="*/ 0 w 38"/>
                  <a:gd name="T17" fmla="*/ 36 h 37"/>
                  <a:gd name="T18" fmla="*/ 3 w 38"/>
                  <a:gd name="T19" fmla="*/ 34 h 37"/>
                  <a:gd name="T20" fmla="*/ 5 w 38"/>
                  <a:gd name="T21" fmla="*/ 31 h 37"/>
                  <a:gd name="T22" fmla="*/ 8 w 38"/>
                  <a:gd name="T23" fmla="*/ 23 h 37"/>
                  <a:gd name="T24" fmla="*/ 12 w 38"/>
                  <a:gd name="T25" fmla="*/ 13 h 37"/>
                  <a:gd name="T26" fmla="*/ 15 w 38"/>
                  <a:gd name="T27" fmla="*/ 9 h 37"/>
                  <a:gd name="T28" fmla="*/ 20 w 38"/>
                  <a:gd name="T29" fmla="*/ 5 h 37"/>
                  <a:gd name="T30" fmla="*/ 27 w 38"/>
                  <a:gd name="T31" fmla="*/ 1 h 37"/>
                  <a:gd name="T32" fmla="*/ 32 w 38"/>
                  <a:gd name="T33" fmla="*/ 4 h 37"/>
                  <a:gd name="T34" fmla="*/ 32 w 38"/>
                  <a:gd name="T35" fmla="*/ 16 h 37"/>
                  <a:gd name="T36" fmla="*/ 29 w 38"/>
                  <a:gd name="T37" fmla="*/ 29 h 37"/>
                  <a:gd name="T38" fmla="*/ 28 w 38"/>
                  <a:gd name="T39" fmla="*/ 32 h 37"/>
                  <a:gd name="T40" fmla="*/ 6 w 38"/>
                  <a:gd name="T41" fmla="*/ 34 h 37"/>
                  <a:gd name="T42" fmla="*/ 6 w 38"/>
                  <a:gd name="T43" fmla="*/ 35 h 37"/>
                  <a:gd name="T44" fmla="*/ 21 w 38"/>
                  <a:gd name="T45" fmla="*/ 33 h 37"/>
                  <a:gd name="T46" fmla="*/ 27 w 38"/>
                  <a:gd name="T47" fmla="*/ 27 h 37"/>
                  <a:gd name="T48" fmla="*/ 29 w 38"/>
                  <a:gd name="T49" fmla="*/ 18 h 37"/>
                  <a:gd name="T50" fmla="*/ 29 w 38"/>
                  <a:gd name="T51" fmla="*/ 6 h 37"/>
                  <a:gd name="T52" fmla="*/ 26 w 38"/>
                  <a:gd name="T53" fmla="*/ 4 h 37"/>
                  <a:gd name="T54" fmla="*/ 16 w 38"/>
                  <a:gd name="T55" fmla="*/ 14 h 37"/>
                  <a:gd name="T56" fmla="*/ 16 w 38"/>
                  <a:gd name="T57" fmla="*/ 14 h 37"/>
                  <a:gd name="T58" fmla="*/ 14 w 38"/>
                  <a:gd name="T59" fmla="*/ 17 h 37"/>
                  <a:gd name="T60" fmla="*/ 8 w 38"/>
                  <a:gd name="T61" fmla="*/ 31 h 37"/>
                  <a:gd name="T62" fmla="*/ 10 w 38"/>
                  <a:gd name="T63" fmla="*/ 33 h 37"/>
                  <a:gd name="T64" fmla="*/ 11 w 38"/>
                  <a:gd name="T65" fmla="*/ 33 h 37"/>
                  <a:gd name="T66" fmla="*/ 11 w 38"/>
                  <a:gd name="T67" fmla="*/ 33 h 37"/>
                  <a:gd name="T68" fmla="*/ 6 w 38"/>
                  <a:gd name="T69" fmla="*/ 34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38" h="37">
                    <a:moveTo>
                      <a:pt x="28" y="32"/>
                    </a:moveTo>
                    <a:cubicBezTo>
                      <a:pt x="31" y="31"/>
                      <a:pt x="34" y="30"/>
                      <a:pt x="37" y="31"/>
                    </a:cubicBezTo>
                    <a:cubicBezTo>
                      <a:pt x="37" y="31"/>
                      <a:pt x="38" y="31"/>
                      <a:pt x="38" y="31"/>
                    </a:cubicBezTo>
                    <a:cubicBezTo>
                      <a:pt x="37" y="32"/>
                      <a:pt x="36" y="32"/>
                      <a:pt x="36" y="32"/>
                    </a:cubicBezTo>
                    <a:cubicBezTo>
                      <a:pt x="32" y="33"/>
                      <a:pt x="29" y="34"/>
                      <a:pt x="25" y="35"/>
                    </a:cubicBezTo>
                    <a:cubicBezTo>
                      <a:pt x="21" y="35"/>
                      <a:pt x="17" y="36"/>
                      <a:pt x="12" y="36"/>
                    </a:cubicBezTo>
                    <a:cubicBezTo>
                      <a:pt x="10" y="37"/>
                      <a:pt x="7" y="37"/>
                      <a:pt x="4" y="37"/>
                    </a:cubicBezTo>
                    <a:cubicBezTo>
                      <a:pt x="4" y="37"/>
                      <a:pt x="3" y="37"/>
                      <a:pt x="3" y="37"/>
                    </a:cubicBezTo>
                    <a:cubicBezTo>
                      <a:pt x="2" y="37"/>
                      <a:pt x="0" y="37"/>
                      <a:pt x="0" y="36"/>
                    </a:cubicBezTo>
                    <a:cubicBezTo>
                      <a:pt x="0" y="34"/>
                      <a:pt x="1" y="34"/>
                      <a:pt x="3" y="34"/>
                    </a:cubicBezTo>
                    <a:cubicBezTo>
                      <a:pt x="4" y="33"/>
                      <a:pt x="5" y="32"/>
                      <a:pt x="5" y="31"/>
                    </a:cubicBezTo>
                    <a:cubicBezTo>
                      <a:pt x="6" y="28"/>
                      <a:pt x="8" y="26"/>
                      <a:pt x="8" y="23"/>
                    </a:cubicBezTo>
                    <a:cubicBezTo>
                      <a:pt x="10" y="20"/>
                      <a:pt x="11" y="17"/>
                      <a:pt x="12" y="13"/>
                    </a:cubicBezTo>
                    <a:cubicBezTo>
                      <a:pt x="13" y="11"/>
                      <a:pt x="13" y="10"/>
                      <a:pt x="15" y="9"/>
                    </a:cubicBezTo>
                    <a:cubicBezTo>
                      <a:pt x="17" y="8"/>
                      <a:pt x="18" y="6"/>
                      <a:pt x="20" y="5"/>
                    </a:cubicBezTo>
                    <a:cubicBezTo>
                      <a:pt x="22" y="2"/>
                      <a:pt x="24" y="1"/>
                      <a:pt x="27" y="1"/>
                    </a:cubicBezTo>
                    <a:cubicBezTo>
                      <a:pt x="29" y="0"/>
                      <a:pt x="31" y="1"/>
                      <a:pt x="32" y="4"/>
                    </a:cubicBezTo>
                    <a:cubicBezTo>
                      <a:pt x="33" y="7"/>
                      <a:pt x="33" y="12"/>
                      <a:pt x="32" y="16"/>
                    </a:cubicBezTo>
                    <a:cubicBezTo>
                      <a:pt x="32" y="20"/>
                      <a:pt x="30" y="25"/>
                      <a:pt x="29" y="29"/>
                    </a:cubicBezTo>
                    <a:cubicBezTo>
                      <a:pt x="29" y="30"/>
                      <a:pt x="29" y="31"/>
                      <a:pt x="28" y="32"/>
                    </a:cubicBezTo>
                    <a:close/>
                    <a:moveTo>
                      <a:pt x="6" y="34"/>
                    </a:moveTo>
                    <a:cubicBezTo>
                      <a:pt x="6" y="34"/>
                      <a:pt x="6" y="34"/>
                      <a:pt x="6" y="35"/>
                    </a:cubicBezTo>
                    <a:cubicBezTo>
                      <a:pt x="11" y="35"/>
                      <a:pt x="16" y="34"/>
                      <a:pt x="21" y="33"/>
                    </a:cubicBezTo>
                    <a:cubicBezTo>
                      <a:pt x="24" y="32"/>
                      <a:pt x="26" y="30"/>
                      <a:pt x="27" y="27"/>
                    </a:cubicBezTo>
                    <a:cubicBezTo>
                      <a:pt x="28" y="24"/>
                      <a:pt x="29" y="21"/>
                      <a:pt x="29" y="18"/>
                    </a:cubicBezTo>
                    <a:cubicBezTo>
                      <a:pt x="30" y="14"/>
                      <a:pt x="31" y="10"/>
                      <a:pt x="29" y="6"/>
                    </a:cubicBezTo>
                    <a:cubicBezTo>
                      <a:pt x="29" y="4"/>
                      <a:pt x="28" y="3"/>
                      <a:pt x="26" y="4"/>
                    </a:cubicBezTo>
                    <a:cubicBezTo>
                      <a:pt x="21" y="5"/>
                      <a:pt x="18" y="9"/>
                      <a:pt x="16" y="14"/>
                    </a:cubicBezTo>
                    <a:cubicBezTo>
                      <a:pt x="16" y="14"/>
                      <a:pt x="16" y="14"/>
                      <a:pt x="16" y="14"/>
                    </a:cubicBezTo>
                    <a:cubicBezTo>
                      <a:pt x="15" y="15"/>
                      <a:pt x="14" y="16"/>
                      <a:pt x="14" y="17"/>
                    </a:cubicBezTo>
                    <a:cubicBezTo>
                      <a:pt x="12" y="22"/>
                      <a:pt x="10" y="26"/>
                      <a:pt x="8" y="31"/>
                    </a:cubicBezTo>
                    <a:cubicBezTo>
                      <a:pt x="8" y="32"/>
                      <a:pt x="8" y="33"/>
                      <a:pt x="10" y="33"/>
                    </a:cubicBezTo>
                    <a:cubicBezTo>
                      <a:pt x="10" y="33"/>
                      <a:pt x="11" y="33"/>
                      <a:pt x="11" y="33"/>
                    </a:cubicBezTo>
                    <a:cubicBezTo>
                      <a:pt x="11" y="33"/>
                      <a:pt x="11" y="33"/>
                      <a:pt x="11" y="33"/>
                    </a:cubicBezTo>
                    <a:cubicBezTo>
                      <a:pt x="10" y="34"/>
                      <a:pt x="8" y="34"/>
                      <a:pt x="6" y="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6" name="Freeform 34"/>
              <p:cNvSpPr>
                <a:spLocks noEditPoints="1"/>
              </p:cNvSpPr>
              <p:nvPr/>
            </p:nvSpPr>
            <p:spPr bwMode="auto">
              <a:xfrm>
                <a:off x="5036" y="1691"/>
                <a:ext cx="93" cy="88"/>
              </a:xfrm>
              <a:custGeom>
                <a:avLst/>
                <a:gdLst>
                  <a:gd name="T0" fmla="*/ 1 w 39"/>
                  <a:gd name="T1" fmla="*/ 29 h 37"/>
                  <a:gd name="T2" fmla="*/ 10 w 39"/>
                  <a:gd name="T3" fmla="*/ 10 h 37"/>
                  <a:gd name="T4" fmla="*/ 20 w 39"/>
                  <a:gd name="T5" fmla="*/ 2 h 37"/>
                  <a:gd name="T6" fmla="*/ 25 w 39"/>
                  <a:gd name="T7" fmla="*/ 1 h 37"/>
                  <a:gd name="T8" fmla="*/ 33 w 39"/>
                  <a:gd name="T9" fmla="*/ 12 h 37"/>
                  <a:gd name="T10" fmla="*/ 34 w 39"/>
                  <a:gd name="T11" fmla="*/ 15 h 37"/>
                  <a:gd name="T12" fmla="*/ 35 w 39"/>
                  <a:gd name="T13" fmla="*/ 16 h 37"/>
                  <a:gd name="T14" fmla="*/ 38 w 39"/>
                  <a:gd name="T15" fmla="*/ 18 h 37"/>
                  <a:gd name="T16" fmla="*/ 37 w 39"/>
                  <a:gd name="T17" fmla="*/ 29 h 37"/>
                  <a:gd name="T18" fmla="*/ 36 w 39"/>
                  <a:gd name="T19" fmla="*/ 32 h 37"/>
                  <a:gd name="T20" fmla="*/ 34 w 39"/>
                  <a:gd name="T21" fmla="*/ 33 h 37"/>
                  <a:gd name="T22" fmla="*/ 28 w 39"/>
                  <a:gd name="T23" fmla="*/ 32 h 37"/>
                  <a:gd name="T24" fmla="*/ 12 w 39"/>
                  <a:gd name="T25" fmla="*/ 34 h 37"/>
                  <a:gd name="T26" fmla="*/ 11 w 39"/>
                  <a:gd name="T27" fmla="*/ 35 h 37"/>
                  <a:gd name="T28" fmla="*/ 4 w 39"/>
                  <a:gd name="T29" fmla="*/ 34 h 37"/>
                  <a:gd name="T30" fmla="*/ 1 w 39"/>
                  <a:gd name="T31" fmla="*/ 29 h 37"/>
                  <a:gd name="T32" fmla="*/ 10 w 39"/>
                  <a:gd name="T33" fmla="*/ 32 h 37"/>
                  <a:gd name="T34" fmla="*/ 32 w 39"/>
                  <a:gd name="T35" fmla="*/ 29 h 37"/>
                  <a:gd name="T36" fmla="*/ 34 w 39"/>
                  <a:gd name="T37" fmla="*/ 27 h 37"/>
                  <a:gd name="T38" fmla="*/ 31 w 39"/>
                  <a:gd name="T39" fmla="*/ 12 h 37"/>
                  <a:gd name="T40" fmla="*/ 28 w 39"/>
                  <a:gd name="T41" fmla="*/ 6 h 37"/>
                  <a:gd name="T42" fmla="*/ 19 w 39"/>
                  <a:gd name="T43" fmla="*/ 5 h 37"/>
                  <a:gd name="T44" fmla="*/ 11 w 39"/>
                  <a:gd name="T45" fmla="*/ 11 h 37"/>
                  <a:gd name="T46" fmla="*/ 4 w 39"/>
                  <a:gd name="T47" fmla="*/ 23 h 37"/>
                  <a:gd name="T48" fmla="*/ 3 w 39"/>
                  <a:gd name="T49" fmla="*/ 29 h 37"/>
                  <a:gd name="T50" fmla="*/ 7 w 39"/>
                  <a:gd name="T51" fmla="*/ 32 h 37"/>
                  <a:gd name="T52" fmla="*/ 10 w 39"/>
                  <a:gd name="T53" fmla="*/ 32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39" h="37">
                    <a:moveTo>
                      <a:pt x="1" y="29"/>
                    </a:moveTo>
                    <a:cubicBezTo>
                      <a:pt x="1" y="21"/>
                      <a:pt x="4" y="15"/>
                      <a:pt x="10" y="10"/>
                    </a:cubicBezTo>
                    <a:cubicBezTo>
                      <a:pt x="13" y="7"/>
                      <a:pt x="17" y="4"/>
                      <a:pt x="20" y="2"/>
                    </a:cubicBezTo>
                    <a:cubicBezTo>
                      <a:pt x="22" y="0"/>
                      <a:pt x="23" y="0"/>
                      <a:pt x="25" y="1"/>
                    </a:cubicBezTo>
                    <a:cubicBezTo>
                      <a:pt x="30" y="3"/>
                      <a:pt x="32" y="7"/>
                      <a:pt x="33" y="12"/>
                    </a:cubicBezTo>
                    <a:cubicBezTo>
                      <a:pt x="33" y="13"/>
                      <a:pt x="33" y="14"/>
                      <a:pt x="34" y="15"/>
                    </a:cubicBezTo>
                    <a:cubicBezTo>
                      <a:pt x="34" y="15"/>
                      <a:pt x="35" y="16"/>
                      <a:pt x="35" y="16"/>
                    </a:cubicBezTo>
                    <a:cubicBezTo>
                      <a:pt x="37" y="16"/>
                      <a:pt x="37" y="17"/>
                      <a:pt x="38" y="18"/>
                    </a:cubicBezTo>
                    <a:cubicBezTo>
                      <a:pt x="39" y="22"/>
                      <a:pt x="39" y="25"/>
                      <a:pt x="37" y="29"/>
                    </a:cubicBezTo>
                    <a:cubicBezTo>
                      <a:pt x="37" y="30"/>
                      <a:pt x="37" y="31"/>
                      <a:pt x="36" y="32"/>
                    </a:cubicBezTo>
                    <a:cubicBezTo>
                      <a:pt x="36" y="33"/>
                      <a:pt x="35" y="34"/>
                      <a:pt x="34" y="33"/>
                    </a:cubicBezTo>
                    <a:cubicBezTo>
                      <a:pt x="32" y="31"/>
                      <a:pt x="30" y="32"/>
                      <a:pt x="28" y="32"/>
                    </a:cubicBezTo>
                    <a:cubicBezTo>
                      <a:pt x="23" y="33"/>
                      <a:pt x="18" y="34"/>
                      <a:pt x="12" y="34"/>
                    </a:cubicBezTo>
                    <a:cubicBezTo>
                      <a:pt x="12" y="34"/>
                      <a:pt x="11" y="34"/>
                      <a:pt x="11" y="35"/>
                    </a:cubicBezTo>
                    <a:cubicBezTo>
                      <a:pt x="9" y="37"/>
                      <a:pt x="6" y="35"/>
                      <a:pt x="4" y="34"/>
                    </a:cubicBezTo>
                    <a:cubicBezTo>
                      <a:pt x="1" y="33"/>
                      <a:pt x="0" y="31"/>
                      <a:pt x="1" y="29"/>
                    </a:cubicBezTo>
                    <a:close/>
                    <a:moveTo>
                      <a:pt x="10" y="32"/>
                    </a:moveTo>
                    <a:cubicBezTo>
                      <a:pt x="18" y="32"/>
                      <a:pt x="25" y="31"/>
                      <a:pt x="32" y="29"/>
                    </a:cubicBezTo>
                    <a:cubicBezTo>
                      <a:pt x="33" y="29"/>
                      <a:pt x="34" y="28"/>
                      <a:pt x="34" y="27"/>
                    </a:cubicBezTo>
                    <a:cubicBezTo>
                      <a:pt x="33" y="22"/>
                      <a:pt x="32" y="17"/>
                      <a:pt x="31" y="12"/>
                    </a:cubicBezTo>
                    <a:cubicBezTo>
                      <a:pt x="30" y="10"/>
                      <a:pt x="29" y="8"/>
                      <a:pt x="28" y="6"/>
                    </a:cubicBezTo>
                    <a:cubicBezTo>
                      <a:pt x="26" y="3"/>
                      <a:pt x="22" y="3"/>
                      <a:pt x="19" y="5"/>
                    </a:cubicBezTo>
                    <a:cubicBezTo>
                      <a:pt x="16" y="7"/>
                      <a:pt x="14" y="9"/>
                      <a:pt x="11" y="11"/>
                    </a:cubicBezTo>
                    <a:cubicBezTo>
                      <a:pt x="8" y="15"/>
                      <a:pt x="5" y="18"/>
                      <a:pt x="4" y="23"/>
                    </a:cubicBezTo>
                    <a:cubicBezTo>
                      <a:pt x="3" y="25"/>
                      <a:pt x="3" y="27"/>
                      <a:pt x="3" y="29"/>
                    </a:cubicBezTo>
                    <a:cubicBezTo>
                      <a:pt x="3" y="32"/>
                      <a:pt x="4" y="32"/>
                      <a:pt x="7" y="32"/>
                    </a:cubicBezTo>
                    <a:cubicBezTo>
                      <a:pt x="8" y="32"/>
                      <a:pt x="9" y="32"/>
                      <a:pt x="10" y="3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7" name="Freeform 35"/>
              <p:cNvSpPr>
                <a:spLocks/>
              </p:cNvSpPr>
              <p:nvPr/>
            </p:nvSpPr>
            <p:spPr bwMode="auto">
              <a:xfrm>
                <a:off x="4736" y="1829"/>
                <a:ext cx="69" cy="111"/>
              </a:xfrm>
              <a:custGeom>
                <a:avLst/>
                <a:gdLst>
                  <a:gd name="T0" fmla="*/ 0 w 29"/>
                  <a:gd name="T1" fmla="*/ 40 h 47"/>
                  <a:gd name="T2" fmla="*/ 4 w 29"/>
                  <a:gd name="T3" fmla="*/ 19 h 47"/>
                  <a:gd name="T4" fmla="*/ 13 w 29"/>
                  <a:gd name="T5" fmla="*/ 4 h 47"/>
                  <a:gd name="T6" fmla="*/ 19 w 29"/>
                  <a:gd name="T7" fmla="*/ 2 h 47"/>
                  <a:gd name="T8" fmla="*/ 28 w 29"/>
                  <a:gd name="T9" fmla="*/ 7 h 47"/>
                  <a:gd name="T10" fmla="*/ 29 w 29"/>
                  <a:gd name="T11" fmla="*/ 14 h 47"/>
                  <a:gd name="T12" fmla="*/ 29 w 29"/>
                  <a:gd name="T13" fmla="*/ 22 h 47"/>
                  <a:gd name="T14" fmla="*/ 29 w 29"/>
                  <a:gd name="T15" fmla="*/ 23 h 47"/>
                  <a:gd name="T16" fmla="*/ 27 w 29"/>
                  <a:gd name="T17" fmla="*/ 26 h 47"/>
                  <a:gd name="T18" fmla="*/ 26 w 29"/>
                  <a:gd name="T19" fmla="*/ 29 h 47"/>
                  <a:gd name="T20" fmla="*/ 24 w 29"/>
                  <a:gd name="T21" fmla="*/ 31 h 47"/>
                  <a:gd name="T22" fmla="*/ 23 w 29"/>
                  <a:gd name="T23" fmla="*/ 29 h 47"/>
                  <a:gd name="T24" fmla="*/ 25 w 29"/>
                  <a:gd name="T25" fmla="*/ 18 h 47"/>
                  <a:gd name="T26" fmla="*/ 26 w 29"/>
                  <a:gd name="T27" fmla="*/ 9 h 47"/>
                  <a:gd name="T28" fmla="*/ 20 w 29"/>
                  <a:gd name="T29" fmla="*/ 4 h 47"/>
                  <a:gd name="T30" fmla="*/ 8 w 29"/>
                  <a:gd name="T31" fmla="*/ 13 h 47"/>
                  <a:gd name="T32" fmla="*/ 3 w 29"/>
                  <a:gd name="T33" fmla="*/ 29 h 47"/>
                  <a:gd name="T34" fmla="*/ 5 w 29"/>
                  <a:gd name="T35" fmla="*/ 31 h 47"/>
                  <a:gd name="T36" fmla="*/ 22 w 29"/>
                  <a:gd name="T37" fmla="*/ 37 h 47"/>
                  <a:gd name="T38" fmla="*/ 24 w 29"/>
                  <a:gd name="T39" fmla="*/ 38 h 47"/>
                  <a:gd name="T40" fmla="*/ 22 w 29"/>
                  <a:gd name="T41" fmla="*/ 38 h 47"/>
                  <a:gd name="T42" fmla="*/ 19 w 29"/>
                  <a:gd name="T43" fmla="*/ 38 h 47"/>
                  <a:gd name="T44" fmla="*/ 5 w 29"/>
                  <a:gd name="T45" fmla="*/ 34 h 47"/>
                  <a:gd name="T46" fmla="*/ 2 w 29"/>
                  <a:gd name="T47" fmla="*/ 36 h 47"/>
                  <a:gd name="T48" fmla="*/ 2 w 29"/>
                  <a:gd name="T49" fmla="*/ 44 h 47"/>
                  <a:gd name="T50" fmla="*/ 3 w 29"/>
                  <a:gd name="T51" fmla="*/ 46 h 47"/>
                  <a:gd name="T52" fmla="*/ 3 w 29"/>
                  <a:gd name="T53" fmla="*/ 47 h 47"/>
                  <a:gd name="T54" fmla="*/ 2 w 29"/>
                  <a:gd name="T55" fmla="*/ 47 h 47"/>
                  <a:gd name="T56" fmla="*/ 0 w 29"/>
                  <a:gd name="T57" fmla="*/ 43 h 47"/>
                  <a:gd name="T58" fmla="*/ 0 w 29"/>
                  <a:gd name="T59" fmla="*/ 4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29" h="47">
                    <a:moveTo>
                      <a:pt x="0" y="40"/>
                    </a:moveTo>
                    <a:cubicBezTo>
                      <a:pt x="0" y="33"/>
                      <a:pt x="2" y="26"/>
                      <a:pt x="4" y="19"/>
                    </a:cubicBezTo>
                    <a:cubicBezTo>
                      <a:pt x="5" y="13"/>
                      <a:pt x="8" y="8"/>
                      <a:pt x="13" y="4"/>
                    </a:cubicBezTo>
                    <a:cubicBezTo>
                      <a:pt x="15" y="3"/>
                      <a:pt x="17" y="2"/>
                      <a:pt x="19" y="2"/>
                    </a:cubicBezTo>
                    <a:cubicBezTo>
                      <a:pt x="23" y="0"/>
                      <a:pt x="27" y="4"/>
                      <a:pt x="28" y="7"/>
                    </a:cubicBezTo>
                    <a:cubicBezTo>
                      <a:pt x="29" y="9"/>
                      <a:pt x="29" y="12"/>
                      <a:pt x="29" y="14"/>
                    </a:cubicBezTo>
                    <a:cubicBezTo>
                      <a:pt x="29" y="17"/>
                      <a:pt x="29" y="19"/>
                      <a:pt x="29" y="22"/>
                    </a:cubicBezTo>
                    <a:cubicBezTo>
                      <a:pt x="29" y="22"/>
                      <a:pt x="29" y="23"/>
                      <a:pt x="29" y="23"/>
                    </a:cubicBezTo>
                    <a:cubicBezTo>
                      <a:pt x="27" y="23"/>
                      <a:pt x="27" y="25"/>
                      <a:pt x="27" y="26"/>
                    </a:cubicBezTo>
                    <a:cubicBezTo>
                      <a:pt x="26" y="27"/>
                      <a:pt x="26" y="28"/>
                      <a:pt x="26" y="29"/>
                    </a:cubicBezTo>
                    <a:cubicBezTo>
                      <a:pt x="25" y="30"/>
                      <a:pt x="24" y="31"/>
                      <a:pt x="24" y="31"/>
                    </a:cubicBezTo>
                    <a:cubicBezTo>
                      <a:pt x="23" y="30"/>
                      <a:pt x="23" y="29"/>
                      <a:pt x="23" y="29"/>
                    </a:cubicBezTo>
                    <a:cubicBezTo>
                      <a:pt x="24" y="25"/>
                      <a:pt x="25" y="21"/>
                      <a:pt x="25" y="18"/>
                    </a:cubicBezTo>
                    <a:cubicBezTo>
                      <a:pt x="26" y="15"/>
                      <a:pt x="26" y="12"/>
                      <a:pt x="26" y="9"/>
                    </a:cubicBezTo>
                    <a:cubicBezTo>
                      <a:pt x="26" y="7"/>
                      <a:pt x="22" y="3"/>
                      <a:pt x="20" y="4"/>
                    </a:cubicBezTo>
                    <a:cubicBezTo>
                      <a:pt x="15" y="5"/>
                      <a:pt x="11" y="8"/>
                      <a:pt x="8" y="13"/>
                    </a:cubicBezTo>
                    <a:cubicBezTo>
                      <a:pt x="5" y="18"/>
                      <a:pt x="4" y="23"/>
                      <a:pt x="3" y="29"/>
                    </a:cubicBezTo>
                    <a:cubicBezTo>
                      <a:pt x="3" y="30"/>
                      <a:pt x="4" y="31"/>
                      <a:pt x="5" y="31"/>
                    </a:cubicBezTo>
                    <a:cubicBezTo>
                      <a:pt x="11" y="33"/>
                      <a:pt x="17" y="35"/>
                      <a:pt x="22" y="37"/>
                    </a:cubicBezTo>
                    <a:cubicBezTo>
                      <a:pt x="23" y="37"/>
                      <a:pt x="23" y="37"/>
                      <a:pt x="24" y="38"/>
                    </a:cubicBezTo>
                    <a:cubicBezTo>
                      <a:pt x="23" y="38"/>
                      <a:pt x="23" y="38"/>
                      <a:pt x="22" y="38"/>
                    </a:cubicBezTo>
                    <a:cubicBezTo>
                      <a:pt x="21" y="38"/>
                      <a:pt x="20" y="38"/>
                      <a:pt x="19" y="38"/>
                    </a:cubicBezTo>
                    <a:cubicBezTo>
                      <a:pt x="14" y="36"/>
                      <a:pt x="10" y="35"/>
                      <a:pt x="5" y="34"/>
                    </a:cubicBezTo>
                    <a:cubicBezTo>
                      <a:pt x="3" y="33"/>
                      <a:pt x="2" y="33"/>
                      <a:pt x="2" y="36"/>
                    </a:cubicBezTo>
                    <a:cubicBezTo>
                      <a:pt x="2" y="39"/>
                      <a:pt x="2" y="41"/>
                      <a:pt x="2" y="44"/>
                    </a:cubicBezTo>
                    <a:cubicBezTo>
                      <a:pt x="2" y="45"/>
                      <a:pt x="3" y="45"/>
                      <a:pt x="3" y="46"/>
                    </a:cubicBezTo>
                    <a:cubicBezTo>
                      <a:pt x="3" y="46"/>
                      <a:pt x="3" y="47"/>
                      <a:pt x="3" y="47"/>
                    </a:cubicBezTo>
                    <a:cubicBezTo>
                      <a:pt x="3" y="47"/>
                      <a:pt x="2" y="47"/>
                      <a:pt x="2" y="47"/>
                    </a:cubicBezTo>
                    <a:cubicBezTo>
                      <a:pt x="1" y="46"/>
                      <a:pt x="0" y="44"/>
                      <a:pt x="0" y="43"/>
                    </a:cubicBezTo>
                    <a:cubicBezTo>
                      <a:pt x="0" y="42"/>
                      <a:pt x="0" y="41"/>
                      <a:pt x="0" y="4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8" name="Freeform 36"/>
              <p:cNvSpPr>
                <a:spLocks noEditPoints="1"/>
              </p:cNvSpPr>
              <p:nvPr/>
            </p:nvSpPr>
            <p:spPr bwMode="auto">
              <a:xfrm>
                <a:off x="5434" y="1945"/>
                <a:ext cx="54" cy="52"/>
              </a:xfrm>
              <a:custGeom>
                <a:avLst/>
                <a:gdLst>
                  <a:gd name="T0" fmla="*/ 6 w 23"/>
                  <a:gd name="T1" fmla="*/ 22 h 22"/>
                  <a:gd name="T2" fmla="*/ 1 w 23"/>
                  <a:gd name="T3" fmla="*/ 16 h 22"/>
                  <a:gd name="T4" fmla="*/ 3 w 23"/>
                  <a:gd name="T5" fmla="*/ 9 h 22"/>
                  <a:gd name="T6" fmla="*/ 18 w 23"/>
                  <a:gd name="T7" fmla="*/ 1 h 22"/>
                  <a:gd name="T8" fmla="*/ 23 w 23"/>
                  <a:gd name="T9" fmla="*/ 4 h 22"/>
                  <a:gd name="T10" fmla="*/ 23 w 23"/>
                  <a:gd name="T11" fmla="*/ 7 h 22"/>
                  <a:gd name="T12" fmla="*/ 9 w 23"/>
                  <a:gd name="T13" fmla="*/ 22 h 22"/>
                  <a:gd name="T14" fmla="*/ 6 w 23"/>
                  <a:gd name="T15" fmla="*/ 22 h 22"/>
                  <a:gd name="T16" fmla="*/ 18 w 23"/>
                  <a:gd name="T17" fmla="*/ 9 h 22"/>
                  <a:gd name="T18" fmla="*/ 16 w 23"/>
                  <a:gd name="T19" fmla="*/ 7 h 22"/>
                  <a:gd name="T20" fmla="*/ 11 w 23"/>
                  <a:gd name="T21" fmla="*/ 7 h 22"/>
                  <a:gd name="T22" fmla="*/ 6 w 23"/>
                  <a:gd name="T23" fmla="*/ 15 h 22"/>
                  <a:gd name="T24" fmla="*/ 6 w 23"/>
                  <a:gd name="T25" fmla="*/ 17 h 22"/>
                  <a:gd name="T26" fmla="*/ 8 w 23"/>
                  <a:gd name="T27" fmla="*/ 18 h 22"/>
                  <a:gd name="T28" fmla="*/ 11 w 23"/>
                  <a:gd name="T29" fmla="*/ 16 h 22"/>
                  <a:gd name="T30" fmla="*/ 17 w 23"/>
                  <a:gd name="T31" fmla="*/ 11 h 22"/>
                  <a:gd name="T32" fmla="*/ 18 w 23"/>
                  <a:gd name="T33" fmla="*/ 9 h 22"/>
                  <a:gd name="T34" fmla="*/ 17 w 23"/>
                  <a:gd name="T35" fmla="*/ 4 h 22"/>
                  <a:gd name="T36" fmla="*/ 18 w 23"/>
                  <a:gd name="T37" fmla="*/ 5 h 22"/>
                  <a:gd name="T38" fmla="*/ 20 w 23"/>
                  <a:gd name="T39" fmla="*/ 6 h 22"/>
                  <a:gd name="T40" fmla="*/ 21 w 23"/>
                  <a:gd name="T41" fmla="*/ 5 h 22"/>
                  <a:gd name="T42" fmla="*/ 18 w 23"/>
                  <a:gd name="T43" fmla="*/ 4 h 22"/>
                  <a:gd name="T44" fmla="*/ 17 w 23"/>
                  <a:gd name="T45" fmla="*/ 4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23" h="22">
                    <a:moveTo>
                      <a:pt x="6" y="22"/>
                    </a:moveTo>
                    <a:cubicBezTo>
                      <a:pt x="3" y="22"/>
                      <a:pt x="0" y="20"/>
                      <a:pt x="1" y="16"/>
                    </a:cubicBezTo>
                    <a:cubicBezTo>
                      <a:pt x="1" y="13"/>
                      <a:pt x="1" y="10"/>
                      <a:pt x="3" y="9"/>
                    </a:cubicBezTo>
                    <a:cubicBezTo>
                      <a:pt x="7" y="4"/>
                      <a:pt x="11" y="0"/>
                      <a:pt x="18" y="1"/>
                    </a:cubicBezTo>
                    <a:cubicBezTo>
                      <a:pt x="20" y="1"/>
                      <a:pt x="22" y="2"/>
                      <a:pt x="23" y="4"/>
                    </a:cubicBezTo>
                    <a:cubicBezTo>
                      <a:pt x="23" y="5"/>
                      <a:pt x="23" y="6"/>
                      <a:pt x="23" y="7"/>
                    </a:cubicBezTo>
                    <a:cubicBezTo>
                      <a:pt x="19" y="13"/>
                      <a:pt x="16" y="19"/>
                      <a:pt x="9" y="22"/>
                    </a:cubicBezTo>
                    <a:cubicBezTo>
                      <a:pt x="8" y="22"/>
                      <a:pt x="7" y="22"/>
                      <a:pt x="6" y="22"/>
                    </a:cubicBezTo>
                    <a:close/>
                    <a:moveTo>
                      <a:pt x="18" y="9"/>
                    </a:moveTo>
                    <a:cubicBezTo>
                      <a:pt x="18" y="8"/>
                      <a:pt x="17" y="7"/>
                      <a:pt x="16" y="7"/>
                    </a:cubicBezTo>
                    <a:cubicBezTo>
                      <a:pt x="14" y="6"/>
                      <a:pt x="12" y="6"/>
                      <a:pt x="11" y="7"/>
                    </a:cubicBezTo>
                    <a:cubicBezTo>
                      <a:pt x="8" y="9"/>
                      <a:pt x="6" y="12"/>
                      <a:pt x="6" y="15"/>
                    </a:cubicBezTo>
                    <a:cubicBezTo>
                      <a:pt x="6" y="15"/>
                      <a:pt x="6" y="17"/>
                      <a:pt x="6" y="17"/>
                    </a:cubicBezTo>
                    <a:cubicBezTo>
                      <a:pt x="6" y="17"/>
                      <a:pt x="7" y="18"/>
                      <a:pt x="8" y="18"/>
                    </a:cubicBezTo>
                    <a:cubicBezTo>
                      <a:pt x="9" y="17"/>
                      <a:pt x="10" y="17"/>
                      <a:pt x="11" y="16"/>
                    </a:cubicBezTo>
                    <a:cubicBezTo>
                      <a:pt x="13" y="15"/>
                      <a:pt x="15" y="13"/>
                      <a:pt x="17" y="11"/>
                    </a:cubicBezTo>
                    <a:cubicBezTo>
                      <a:pt x="18" y="11"/>
                      <a:pt x="18" y="10"/>
                      <a:pt x="18" y="9"/>
                    </a:cubicBezTo>
                    <a:close/>
                    <a:moveTo>
                      <a:pt x="17" y="4"/>
                    </a:moveTo>
                    <a:cubicBezTo>
                      <a:pt x="18" y="4"/>
                      <a:pt x="18" y="5"/>
                      <a:pt x="18" y="5"/>
                    </a:cubicBezTo>
                    <a:cubicBezTo>
                      <a:pt x="19" y="5"/>
                      <a:pt x="20" y="6"/>
                      <a:pt x="20" y="6"/>
                    </a:cubicBezTo>
                    <a:cubicBezTo>
                      <a:pt x="20" y="6"/>
                      <a:pt x="21" y="5"/>
                      <a:pt x="21" y="5"/>
                    </a:cubicBezTo>
                    <a:cubicBezTo>
                      <a:pt x="20" y="5"/>
                      <a:pt x="19" y="4"/>
                      <a:pt x="18" y="4"/>
                    </a:cubicBezTo>
                    <a:cubicBezTo>
                      <a:pt x="18" y="3"/>
                      <a:pt x="18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9" name="Freeform 37"/>
              <p:cNvSpPr>
                <a:spLocks noEditPoints="1"/>
              </p:cNvSpPr>
              <p:nvPr/>
            </p:nvSpPr>
            <p:spPr bwMode="auto">
              <a:xfrm>
                <a:off x="4646" y="2091"/>
                <a:ext cx="57" cy="76"/>
              </a:xfrm>
              <a:custGeom>
                <a:avLst/>
                <a:gdLst>
                  <a:gd name="T0" fmla="*/ 19 w 24"/>
                  <a:gd name="T1" fmla="*/ 26 h 32"/>
                  <a:gd name="T2" fmla="*/ 9 w 24"/>
                  <a:gd name="T3" fmla="*/ 30 h 32"/>
                  <a:gd name="T4" fmla="*/ 2 w 24"/>
                  <a:gd name="T5" fmla="*/ 31 h 32"/>
                  <a:gd name="T6" fmla="*/ 0 w 24"/>
                  <a:gd name="T7" fmla="*/ 29 h 32"/>
                  <a:gd name="T8" fmla="*/ 2 w 24"/>
                  <a:gd name="T9" fmla="*/ 21 h 32"/>
                  <a:gd name="T10" fmla="*/ 7 w 24"/>
                  <a:gd name="T11" fmla="*/ 6 h 32"/>
                  <a:gd name="T12" fmla="*/ 17 w 24"/>
                  <a:gd name="T13" fmla="*/ 1 h 32"/>
                  <a:gd name="T14" fmla="*/ 24 w 24"/>
                  <a:gd name="T15" fmla="*/ 8 h 32"/>
                  <a:gd name="T16" fmla="*/ 23 w 24"/>
                  <a:gd name="T17" fmla="*/ 19 h 32"/>
                  <a:gd name="T18" fmla="*/ 21 w 24"/>
                  <a:gd name="T19" fmla="*/ 30 h 32"/>
                  <a:gd name="T20" fmla="*/ 19 w 24"/>
                  <a:gd name="T21" fmla="*/ 31 h 32"/>
                  <a:gd name="T22" fmla="*/ 19 w 24"/>
                  <a:gd name="T23" fmla="*/ 29 h 32"/>
                  <a:gd name="T24" fmla="*/ 19 w 24"/>
                  <a:gd name="T25" fmla="*/ 26 h 32"/>
                  <a:gd name="T26" fmla="*/ 3 w 24"/>
                  <a:gd name="T27" fmla="*/ 28 h 32"/>
                  <a:gd name="T28" fmla="*/ 6 w 24"/>
                  <a:gd name="T29" fmla="*/ 28 h 32"/>
                  <a:gd name="T30" fmla="*/ 19 w 24"/>
                  <a:gd name="T31" fmla="*/ 25 h 32"/>
                  <a:gd name="T32" fmla="*/ 20 w 24"/>
                  <a:gd name="T33" fmla="*/ 23 h 32"/>
                  <a:gd name="T34" fmla="*/ 21 w 24"/>
                  <a:gd name="T35" fmla="*/ 8 h 32"/>
                  <a:gd name="T36" fmla="*/ 17 w 24"/>
                  <a:gd name="T37" fmla="*/ 3 h 32"/>
                  <a:gd name="T38" fmla="*/ 10 w 24"/>
                  <a:gd name="T39" fmla="*/ 8 h 32"/>
                  <a:gd name="T40" fmla="*/ 10 w 24"/>
                  <a:gd name="T41" fmla="*/ 10 h 32"/>
                  <a:gd name="T42" fmla="*/ 8 w 24"/>
                  <a:gd name="T43" fmla="*/ 12 h 32"/>
                  <a:gd name="T44" fmla="*/ 3 w 24"/>
                  <a:gd name="T45" fmla="*/ 28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24" h="32">
                    <a:moveTo>
                      <a:pt x="19" y="26"/>
                    </a:moveTo>
                    <a:cubicBezTo>
                      <a:pt x="16" y="28"/>
                      <a:pt x="12" y="29"/>
                      <a:pt x="9" y="30"/>
                    </a:cubicBezTo>
                    <a:cubicBezTo>
                      <a:pt x="7" y="30"/>
                      <a:pt x="4" y="31"/>
                      <a:pt x="2" y="31"/>
                    </a:cubicBezTo>
                    <a:cubicBezTo>
                      <a:pt x="1" y="32"/>
                      <a:pt x="0" y="31"/>
                      <a:pt x="0" y="29"/>
                    </a:cubicBezTo>
                    <a:cubicBezTo>
                      <a:pt x="1" y="27"/>
                      <a:pt x="1" y="24"/>
                      <a:pt x="2" y="21"/>
                    </a:cubicBezTo>
                    <a:cubicBezTo>
                      <a:pt x="4" y="16"/>
                      <a:pt x="5" y="11"/>
                      <a:pt x="7" y="6"/>
                    </a:cubicBezTo>
                    <a:cubicBezTo>
                      <a:pt x="9" y="3"/>
                      <a:pt x="14" y="0"/>
                      <a:pt x="17" y="1"/>
                    </a:cubicBezTo>
                    <a:cubicBezTo>
                      <a:pt x="21" y="1"/>
                      <a:pt x="24" y="4"/>
                      <a:pt x="24" y="8"/>
                    </a:cubicBezTo>
                    <a:cubicBezTo>
                      <a:pt x="24" y="12"/>
                      <a:pt x="24" y="16"/>
                      <a:pt x="23" y="19"/>
                    </a:cubicBezTo>
                    <a:cubicBezTo>
                      <a:pt x="23" y="23"/>
                      <a:pt x="22" y="26"/>
                      <a:pt x="21" y="30"/>
                    </a:cubicBezTo>
                    <a:cubicBezTo>
                      <a:pt x="21" y="30"/>
                      <a:pt x="20" y="31"/>
                      <a:pt x="19" y="31"/>
                    </a:cubicBezTo>
                    <a:cubicBezTo>
                      <a:pt x="19" y="30"/>
                      <a:pt x="19" y="30"/>
                      <a:pt x="19" y="29"/>
                    </a:cubicBezTo>
                    <a:cubicBezTo>
                      <a:pt x="19" y="28"/>
                      <a:pt x="19" y="27"/>
                      <a:pt x="19" y="26"/>
                    </a:cubicBezTo>
                    <a:close/>
                    <a:moveTo>
                      <a:pt x="3" y="28"/>
                    </a:moveTo>
                    <a:cubicBezTo>
                      <a:pt x="5" y="28"/>
                      <a:pt x="5" y="28"/>
                      <a:pt x="6" y="28"/>
                    </a:cubicBezTo>
                    <a:cubicBezTo>
                      <a:pt x="10" y="27"/>
                      <a:pt x="14" y="26"/>
                      <a:pt x="19" y="25"/>
                    </a:cubicBezTo>
                    <a:cubicBezTo>
                      <a:pt x="19" y="24"/>
                      <a:pt x="20" y="24"/>
                      <a:pt x="20" y="23"/>
                    </a:cubicBezTo>
                    <a:cubicBezTo>
                      <a:pt x="21" y="18"/>
                      <a:pt x="23" y="13"/>
                      <a:pt x="21" y="8"/>
                    </a:cubicBezTo>
                    <a:cubicBezTo>
                      <a:pt x="21" y="5"/>
                      <a:pt x="18" y="3"/>
                      <a:pt x="17" y="3"/>
                    </a:cubicBezTo>
                    <a:cubicBezTo>
                      <a:pt x="12" y="4"/>
                      <a:pt x="11" y="4"/>
                      <a:pt x="10" y="8"/>
                    </a:cubicBezTo>
                    <a:cubicBezTo>
                      <a:pt x="10" y="9"/>
                      <a:pt x="10" y="10"/>
                      <a:pt x="10" y="10"/>
                    </a:cubicBezTo>
                    <a:cubicBezTo>
                      <a:pt x="8" y="10"/>
                      <a:pt x="8" y="11"/>
                      <a:pt x="8" y="12"/>
                    </a:cubicBezTo>
                    <a:cubicBezTo>
                      <a:pt x="6" y="17"/>
                      <a:pt x="5" y="22"/>
                      <a:pt x="3" y="2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0" name="Freeform 38"/>
              <p:cNvSpPr>
                <a:spLocks noEditPoints="1"/>
              </p:cNvSpPr>
              <p:nvPr/>
            </p:nvSpPr>
            <p:spPr bwMode="auto">
              <a:xfrm>
                <a:off x="5379" y="2295"/>
                <a:ext cx="71" cy="64"/>
              </a:xfrm>
              <a:custGeom>
                <a:avLst/>
                <a:gdLst>
                  <a:gd name="T0" fmla="*/ 0 w 30"/>
                  <a:gd name="T1" fmla="*/ 17 h 27"/>
                  <a:gd name="T2" fmla="*/ 4 w 30"/>
                  <a:gd name="T3" fmla="*/ 4 h 27"/>
                  <a:gd name="T4" fmla="*/ 8 w 30"/>
                  <a:gd name="T5" fmla="*/ 4 h 27"/>
                  <a:gd name="T6" fmla="*/ 10 w 30"/>
                  <a:gd name="T7" fmla="*/ 4 h 27"/>
                  <a:gd name="T8" fmla="*/ 20 w 30"/>
                  <a:gd name="T9" fmla="*/ 0 h 27"/>
                  <a:gd name="T10" fmla="*/ 27 w 30"/>
                  <a:gd name="T11" fmla="*/ 11 h 27"/>
                  <a:gd name="T12" fmla="*/ 15 w 30"/>
                  <a:gd name="T13" fmla="*/ 24 h 27"/>
                  <a:gd name="T14" fmla="*/ 6 w 30"/>
                  <a:gd name="T15" fmla="*/ 26 h 27"/>
                  <a:gd name="T16" fmla="*/ 0 w 30"/>
                  <a:gd name="T17" fmla="*/ 19 h 27"/>
                  <a:gd name="T18" fmla="*/ 0 w 30"/>
                  <a:gd name="T19" fmla="*/ 17 h 27"/>
                  <a:gd name="T20" fmla="*/ 19 w 30"/>
                  <a:gd name="T21" fmla="*/ 3 h 27"/>
                  <a:gd name="T22" fmla="*/ 5 w 30"/>
                  <a:gd name="T23" fmla="*/ 12 h 27"/>
                  <a:gd name="T24" fmla="*/ 3 w 30"/>
                  <a:gd name="T25" fmla="*/ 15 h 27"/>
                  <a:gd name="T26" fmla="*/ 2 w 30"/>
                  <a:gd name="T27" fmla="*/ 16 h 27"/>
                  <a:gd name="T28" fmla="*/ 3 w 30"/>
                  <a:gd name="T29" fmla="*/ 19 h 27"/>
                  <a:gd name="T30" fmla="*/ 11 w 30"/>
                  <a:gd name="T31" fmla="*/ 23 h 27"/>
                  <a:gd name="T32" fmla="*/ 25 w 30"/>
                  <a:gd name="T33" fmla="*/ 9 h 27"/>
                  <a:gd name="T34" fmla="*/ 22 w 30"/>
                  <a:gd name="T35" fmla="*/ 3 h 27"/>
                  <a:gd name="T36" fmla="*/ 19 w 30"/>
                  <a:gd name="T37" fmla="*/ 3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0" h="27">
                    <a:moveTo>
                      <a:pt x="0" y="17"/>
                    </a:moveTo>
                    <a:cubicBezTo>
                      <a:pt x="0" y="12"/>
                      <a:pt x="1" y="8"/>
                      <a:pt x="4" y="4"/>
                    </a:cubicBezTo>
                    <a:cubicBezTo>
                      <a:pt x="5" y="3"/>
                      <a:pt x="7" y="3"/>
                      <a:pt x="8" y="4"/>
                    </a:cubicBezTo>
                    <a:cubicBezTo>
                      <a:pt x="9" y="5"/>
                      <a:pt x="10" y="4"/>
                      <a:pt x="10" y="4"/>
                    </a:cubicBezTo>
                    <a:cubicBezTo>
                      <a:pt x="13" y="1"/>
                      <a:pt x="17" y="0"/>
                      <a:pt x="20" y="0"/>
                    </a:cubicBezTo>
                    <a:cubicBezTo>
                      <a:pt x="25" y="1"/>
                      <a:pt x="30" y="4"/>
                      <a:pt x="27" y="11"/>
                    </a:cubicBezTo>
                    <a:cubicBezTo>
                      <a:pt x="24" y="16"/>
                      <a:pt x="20" y="21"/>
                      <a:pt x="15" y="24"/>
                    </a:cubicBezTo>
                    <a:cubicBezTo>
                      <a:pt x="12" y="26"/>
                      <a:pt x="9" y="27"/>
                      <a:pt x="6" y="26"/>
                    </a:cubicBezTo>
                    <a:cubicBezTo>
                      <a:pt x="2" y="25"/>
                      <a:pt x="1" y="23"/>
                      <a:pt x="0" y="19"/>
                    </a:cubicBezTo>
                    <a:cubicBezTo>
                      <a:pt x="0" y="18"/>
                      <a:pt x="0" y="17"/>
                      <a:pt x="0" y="17"/>
                    </a:cubicBezTo>
                    <a:close/>
                    <a:moveTo>
                      <a:pt x="19" y="3"/>
                    </a:moveTo>
                    <a:cubicBezTo>
                      <a:pt x="14" y="3"/>
                      <a:pt x="7" y="7"/>
                      <a:pt x="5" y="12"/>
                    </a:cubicBezTo>
                    <a:cubicBezTo>
                      <a:pt x="4" y="13"/>
                      <a:pt x="4" y="15"/>
                      <a:pt x="3" y="15"/>
                    </a:cubicBezTo>
                    <a:cubicBezTo>
                      <a:pt x="3" y="15"/>
                      <a:pt x="2" y="16"/>
                      <a:pt x="2" y="16"/>
                    </a:cubicBezTo>
                    <a:cubicBezTo>
                      <a:pt x="2" y="17"/>
                      <a:pt x="2" y="18"/>
                      <a:pt x="3" y="19"/>
                    </a:cubicBezTo>
                    <a:cubicBezTo>
                      <a:pt x="3" y="23"/>
                      <a:pt x="7" y="25"/>
                      <a:pt x="11" y="23"/>
                    </a:cubicBezTo>
                    <a:cubicBezTo>
                      <a:pt x="17" y="20"/>
                      <a:pt x="22" y="15"/>
                      <a:pt x="25" y="9"/>
                    </a:cubicBezTo>
                    <a:cubicBezTo>
                      <a:pt x="26" y="6"/>
                      <a:pt x="25" y="4"/>
                      <a:pt x="22" y="3"/>
                    </a:cubicBezTo>
                    <a:cubicBezTo>
                      <a:pt x="21" y="3"/>
                      <a:pt x="20" y="3"/>
                      <a:pt x="19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1" name="Freeform 39"/>
              <p:cNvSpPr>
                <a:spLocks/>
              </p:cNvSpPr>
              <p:nvPr/>
            </p:nvSpPr>
            <p:spPr bwMode="auto">
              <a:xfrm>
                <a:off x="5060" y="2248"/>
                <a:ext cx="17" cy="163"/>
              </a:xfrm>
              <a:custGeom>
                <a:avLst/>
                <a:gdLst>
                  <a:gd name="T0" fmla="*/ 6 w 7"/>
                  <a:gd name="T1" fmla="*/ 69 h 69"/>
                  <a:gd name="T2" fmla="*/ 6 w 7"/>
                  <a:gd name="T3" fmla="*/ 63 h 69"/>
                  <a:gd name="T4" fmla="*/ 4 w 7"/>
                  <a:gd name="T5" fmla="*/ 27 h 69"/>
                  <a:gd name="T6" fmla="*/ 3 w 7"/>
                  <a:gd name="T7" fmla="*/ 13 h 69"/>
                  <a:gd name="T8" fmla="*/ 2 w 7"/>
                  <a:gd name="T9" fmla="*/ 12 h 69"/>
                  <a:gd name="T10" fmla="*/ 2 w 7"/>
                  <a:gd name="T11" fmla="*/ 12 h 69"/>
                  <a:gd name="T12" fmla="*/ 1 w 7"/>
                  <a:gd name="T13" fmla="*/ 14 h 69"/>
                  <a:gd name="T14" fmla="*/ 0 w 7"/>
                  <a:gd name="T15" fmla="*/ 12 h 69"/>
                  <a:gd name="T16" fmla="*/ 0 w 7"/>
                  <a:gd name="T17" fmla="*/ 2 h 69"/>
                  <a:gd name="T18" fmla="*/ 2 w 7"/>
                  <a:gd name="T19" fmla="*/ 0 h 69"/>
                  <a:gd name="T20" fmla="*/ 3 w 7"/>
                  <a:gd name="T21" fmla="*/ 2 h 69"/>
                  <a:gd name="T22" fmla="*/ 6 w 7"/>
                  <a:gd name="T23" fmla="*/ 28 h 69"/>
                  <a:gd name="T24" fmla="*/ 7 w 7"/>
                  <a:gd name="T25" fmla="*/ 64 h 69"/>
                  <a:gd name="T26" fmla="*/ 7 w 7"/>
                  <a:gd name="T27" fmla="*/ 69 h 69"/>
                  <a:gd name="T28" fmla="*/ 6 w 7"/>
                  <a:gd name="T29" fmla="*/ 69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7" h="69">
                    <a:moveTo>
                      <a:pt x="6" y="69"/>
                    </a:moveTo>
                    <a:cubicBezTo>
                      <a:pt x="6" y="67"/>
                      <a:pt x="6" y="65"/>
                      <a:pt x="6" y="63"/>
                    </a:cubicBezTo>
                    <a:cubicBezTo>
                      <a:pt x="5" y="51"/>
                      <a:pt x="4" y="39"/>
                      <a:pt x="4" y="27"/>
                    </a:cubicBezTo>
                    <a:cubicBezTo>
                      <a:pt x="3" y="22"/>
                      <a:pt x="3" y="18"/>
                      <a:pt x="3" y="13"/>
                    </a:cubicBezTo>
                    <a:cubicBezTo>
                      <a:pt x="3" y="13"/>
                      <a:pt x="2" y="12"/>
                      <a:pt x="2" y="12"/>
                    </a:cubicBezTo>
                    <a:cubicBezTo>
                      <a:pt x="2" y="12"/>
                      <a:pt x="2" y="12"/>
                      <a:pt x="2" y="12"/>
                    </a:cubicBezTo>
                    <a:cubicBezTo>
                      <a:pt x="1" y="12"/>
                      <a:pt x="1" y="13"/>
                      <a:pt x="1" y="14"/>
                    </a:cubicBezTo>
                    <a:cubicBezTo>
                      <a:pt x="0" y="13"/>
                      <a:pt x="0" y="12"/>
                      <a:pt x="0" y="12"/>
                    </a:cubicBezTo>
                    <a:cubicBezTo>
                      <a:pt x="0" y="8"/>
                      <a:pt x="0" y="5"/>
                      <a:pt x="0" y="2"/>
                    </a:cubicBezTo>
                    <a:cubicBezTo>
                      <a:pt x="0" y="1"/>
                      <a:pt x="0" y="0"/>
                      <a:pt x="2" y="0"/>
                    </a:cubicBezTo>
                    <a:cubicBezTo>
                      <a:pt x="3" y="0"/>
                      <a:pt x="3" y="1"/>
                      <a:pt x="3" y="2"/>
                    </a:cubicBezTo>
                    <a:cubicBezTo>
                      <a:pt x="5" y="11"/>
                      <a:pt x="6" y="19"/>
                      <a:pt x="6" y="28"/>
                    </a:cubicBezTo>
                    <a:cubicBezTo>
                      <a:pt x="6" y="40"/>
                      <a:pt x="7" y="52"/>
                      <a:pt x="7" y="64"/>
                    </a:cubicBezTo>
                    <a:cubicBezTo>
                      <a:pt x="7" y="66"/>
                      <a:pt x="7" y="67"/>
                      <a:pt x="7" y="69"/>
                    </a:cubicBezTo>
                    <a:cubicBezTo>
                      <a:pt x="7" y="69"/>
                      <a:pt x="7" y="69"/>
                      <a:pt x="6" y="6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2" name="Freeform 40"/>
              <p:cNvSpPr>
                <a:spLocks/>
              </p:cNvSpPr>
              <p:nvPr/>
            </p:nvSpPr>
            <p:spPr bwMode="auto">
              <a:xfrm>
                <a:off x="4840" y="1890"/>
                <a:ext cx="144" cy="88"/>
              </a:xfrm>
              <a:custGeom>
                <a:avLst/>
                <a:gdLst>
                  <a:gd name="T0" fmla="*/ 61 w 61"/>
                  <a:gd name="T1" fmla="*/ 37 h 37"/>
                  <a:gd name="T2" fmla="*/ 60 w 61"/>
                  <a:gd name="T3" fmla="*/ 37 h 37"/>
                  <a:gd name="T4" fmla="*/ 53 w 61"/>
                  <a:gd name="T5" fmla="*/ 34 h 37"/>
                  <a:gd name="T6" fmla="*/ 35 w 61"/>
                  <a:gd name="T7" fmla="*/ 22 h 37"/>
                  <a:gd name="T8" fmla="*/ 14 w 61"/>
                  <a:gd name="T9" fmla="*/ 10 h 37"/>
                  <a:gd name="T10" fmla="*/ 8 w 61"/>
                  <a:gd name="T11" fmla="*/ 6 h 37"/>
                  <a:gd name="T12" fmla="*/ 7 w 61"/>
                  <a:gd name="T13" fmla="*/ 6 h 37"/>
                  <a:gd name="T14" fmla="*/ 5 w 61"/>
                  <a:gd name="T15" fmla="*/ 5 h 37"/>
                  <a:gd name="T16" fmla="*/ 4 w 61"/>
                  <a:gd name="T17" fmla="*/ 4 h 37"/>
                  <a:gd name="T18" fmla="*/ 1 w 61"/>
                  <a:gd name="T19" fmla="*/ 3 h 37"/>
                  <a:gd name="T20" fmla="*/ 0 w 61"/>
                  <a:gd name="T21" fmla="*/ 0 h 37"/>
                  <a:gd name="T22" fmla="*/ 3 w 61"/>
                  <a:gd name="T23" fmla="*/ 0 h 37"/>
                  <a:gd name="T24" fmla="*/ 8 w 61"/>
                  <a:gd name="T25" fmla="*/ 3 h 37"/>
                  <a:gd name="T26" fmla="*/ 20 w 61"/>
                  <a:gd name="T27" fmla="*/ 10 h 37"/>
                  <a:gd name="T28" fmla="*/ 36 w 61"/>
                  <a:gd name="T29" fmla="*/ 20 h 37"/>
                  <a:gd name="T30" fmla="*/ 54 w 61"/>
                  <a:gd name="T31" fmla="*/ 32 h 37"/>
                  <a:gd name="T32" fmla="*/ 60 w 61"/>
                  <a:gd name="T33" fmla="*/ 35 h 37"/>
                  <a:gd name="T34" fmla="*/ 61 w 61"/>
                  <a:gd name="T35" fmla="*/ 36 h 37"/>
                  <a:gd name="T36" fmla="*/ 61 w 61"/>
                  <a:gd name="T37" fmla="*/ 37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61" h="37">
                    <a:moveTo>
                      <a:pt x="61" y="37"/>
                    </a:moveTo>
                    <a:cubicBezTo>
                      <a:pt x="61" y="37"/>
                      <a:pt x="60" y="37"/>
                      <a:pt x="60" y="37"/>
                    </a:cubicBezTo>
                    <a:cubicBezTo>
                      <a:pt x="57" y="36"/>
                      <a:pt x="55" y="35"/>
                      <a:pt x="53" y="34"/>
                    </a:cubicBezTo>
                    <a:cubicBezTo>
                      <a:pt x="47" y="30"/>
                      <a:pt x="41" y="26"/>
                      <a:pt x="35" y="22"/>
                    </a:cubicBezTo>
                    <a:cubicBezTo>
                      <a:pt x="28" y="18"/>
                      <a:pt x="21" y="14"/>
                      <a:pt x="14" y="10"/>
                    </a:cubicBezTo>
                    <a:cubicBezTo>
                      <a:pt x="12" y="8"/>
                      <a:pt x="10" y="7"/>
                      <a:pt x="8" y="6"/>
                    </a:cubicBezTo>
                    <a:cubicBezTo>
                      <a:pt x="8" y="6"/>
                      <a:pt x="7" y="6"/>
                      <a:pt x="7" y="6"/>
                    </a:cubicBezTo>
                    <a:cubicBezTo>
                      <a:pt x="7" y="4"/>
                      <a:pt x="6" y="4"/>
                      <a:pt x="5" y="5"/>
                    </a:cubicBezTo>
                    <a:cubicBezTo>
                      <a:pt x="5" y="5"/>
                      <a:pt x="4" y="5"/>
                      <a:pt x="4" y="4"/>
                    </a:cubicBezTo>
                    <a:cubicBezTo>
                      <a:pt x="3" y="4"/>
                      <a:pt x="2" y="3"/>
                      <a:pt x="1" y="3"/>
                    </a:cubicBezTo>
                    <a:cubicBezTo>
                      <a:pt x="1" y="2"/>
                      <a:pt x="1" y="1"/>
                      <a:pt x="0" y="0"/>
                    </a:cubicBezTo>
                    <a:cubicBezTo>
                      <a:pt x="1" y="0"/>
                      <a:pt x="2" y="0"/>
                      <a:pt x="3" y="0"/>
                    </a:cubicBezTo>
                    <a:cubicBezTo>
                      <a:pt x="5" y="1"/>
                      <a:pt x="6" y="2"/>
                      <a:pt x="8" y="3"/>
                    </a:cubicBezTo>
                    <a:cubicBezTo>
                      <a:pt x="12" y="6"/>
                      <a:pt x="16" y="8"/>
                      <a:pt x="20" y="10"/>
                    </a:cubicBezTo>
                    <a:cubicBezTo>
                      <a:pt x="25" y="13"/>
                      <a:pt x="30" y="17"/>
                      <a:pt x="36" y="20"/>
                    </a:cubicBezTo>
                    <a:cubicBezTo>
                      <a:pt x="42" y="24"/>
                      <a:pt x="48" y="28"/>
                      <a:pt x="54" y="32"/>
                    </a:cubicBezTo>
                    <a:cubicBezTo>
                      <a:pt x="56" y="33"/>
                      <a:pt x="58" y="34"/>
                      <a:pt x="60" y="35"/>
                    </a:cubicBezTo>
                    <a:cubicBezTo>
                      <a:pt x="61" y="35"/>
                      <a:pt x="61" y="36"/>
                      <a:pt x="61" y="36"/>
                    </a:cubicBezTo>
                    <a:cubicBezTo>
                      <a:pt x="61" y="36"/>
                      <a:pt x="61" y="37"/>
                      <a:pt x="61" y="3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3" name="Freeform 41"/>
              <p:cNvSpPr>
                <a:spLocks/>
              </p:cNvSpPr>
              <p:nvPr/>
            </p:nvSpPr>
            <p:spPr bwMode="auto">
              <a:xfrm>
                <a:off x="5171" y="1904"/>
                <a:ext cx="130" cy="76"/>
              </a:xfrm>
              <a:custGeom>
                <a:avLst/>
                <a:gdLst>
                  <a:gd name="T0" fmla="*/ 0 w 55"/>
                  <a:gd name="T1" fmla="*/ 30 h 32"/>
                  <a:gd name="T2" fmla="*/ 4 w 55"/>
                  <a:gd name="T3" fmla="*/ 28 h 32"/>
                  <a:gd name="T4" fmla="*/ 37 w 55"/>
                  <a:gd name="T5" fmla="*/ 10 h 32"/>
                  <a:gd name="T6" fmla="*/ 51 w 55"/>
                  <a:gd name="T7" fmla="*/ 1 h 32"/>
                  <a:gd name="T8" fmla="*/ 53 w 55"/>
                  <a:gd name="T9" fmla="*/ 0 h 32"/>
                  <a:gd name="T10" fmla="*/ 55 w 55"/>
                  <a:gd name="T11" fmla="*/ 1 h 32"/>
                  <a:gd name="T12" fmla="*/ 54 w 55"/>
                  <a:gd name="T13" fmla="*/ 2 h 32"/>
                  <a:gd name="T14" fmla="*/ 53 w 55"/>
                  <a:gd name="T15" fmla="*/ 3 h 32"/>
                  <a:gd name="T16" fmla="*/ 33 w 55"/>
                  <a:gd name="T17" fmla="*/ 15 h 32"/>
                  <a:gd name="T18" fmla="*/ 2 w 55"/>
                  <a:gd name="T19" fmla="*/ 32 h 32"/>
                  <a:gd name="T20" fmla="*/ 0 w 55"/>
                  <a:gd name="T21" fmla="*/ 3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5" h="32">
                    <a:moveTo>
                      <a:pt x="0" y="30"/>
                    </a:moveTo>
                    <a:cubicBezTo>
                      <a:pt x="1" y="30"/>
                      <a:pt x="3" y="29"/>
                      <a:pt x="4" y="28"/>
                    </a:cubicBezTo>
                    <a:cubicBezTo>
                      <a:pt x="16" y="23"/>
                      <a:pt x="26" y="16"/>
                      <a:pt x="37" y="10"/>
                    </a:cubicBezTo>
                    <a:cubicBezTo>
                      <a:pt x="41" y="7"/>
                      <a:pt x="46" y="4"/>
                      <a:pt x="51" y="1"/>
                    </a:cubicBezTo>
                    <a:cubicBezTo>
                      <a:pt x="52" y="1"/>
                      <a:pt x="52" y="0"/>
                      <a:pt x="53" y="0"/>
                    </a:cubicBezTo>
                    <a:cubicBezTo>
                      <a:pt x="54" y="0"/>
                      <a:pt x="55" y="1"/>
                      <a:pt x="55" y="1"/>
                    </a:cubicBezTo>
                    <a:cubicBezTo>
                      <a:pt x="55" y="1"/>
                      <a:pt x="55" y="2"/>
                      <a:pt x="54" y="2"/>
                    </a:cubicBezTo>
                    <a:cubicBezTo>
                      <a:pt x="54" y="3"/>
                      <a:pt x="54" y="3"/>
                      <a:pt x="53" y="3"/>
                    </a:cubicBezTo>
                    <a:cubicBezTo>
                      <a:pt x="47" y="7"/>
                      <a:pt x="40" y="11"/>
                      <a:pt x="33" y="15"/>
                    </a:cubicBezTo>
                    <a:cubicBezTo>
                      <a:pt x="23" y="21"/>
                      <a:pt x="13" y="27"/>
                      <a:pt x="2" y="32"/>
                    </a:cubicBezTo>
                    <a:cubicBezTo>
                      <a:pt x="1" y="32"/>
                      <a:pt x="0" y="32"/>
                      <a:pt x="0" y="3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4" name="Freeform 42"/>
              <p:cNvSpPr>
                <a:spLocks/>
              </p:cNvSpPr>
              <p:nvPr/>
            </p:nvSpPr>
            <p:spPr bwMode="auto">
              <a:xfrm>
                <a:off x="5176" y="2188"/>
                <a:ext cx="120" cy="100"/>
              </a:xfrm>
              <a:custGeom>
                <a:avLst/>
                <a:gdLst>
                  <a:gd name="T0" fmla="*/ 51 w 51"/>
                  <a:gd name="T1" fmla="*/ 42 h 42"/>
                  <a:gd name="T2" fmla="*/ 50 w 51"/>
                  <a:gd name="T3" fmla="*/ 41 h 42"/>
                  <a:gd name="T4" fmla="*/ 29 w 51"/>
                  <a:gd name="T5" fmla="*/ 22 h 42"/>
                  <a:gd name="T6" fmla="*/ 17 w 51"/>
                  <a:gd name="T7" fmla="*/ 13 h 42"/>
                  <a:gd name="T8" fmla="*/ 7 w 51"/>
                  <a:gd name="T9" fmla="*/ 7 h 42"/>
                  <a:gd name="T10" fmla="*/ 1 w 51"/>
                  <a:gd name="T11" fmla="*/ 3 h 42"/>
                  <a:gd name="T12" fmla="*/ 0 w 51"/>
                  <a:gd name="T13" fmla="*/ 1 h 42"/>
                  <a:gd name="T14" fmla="*/ 3 w 51"/>
                  <a:gd name="T15" fmla="*/ 1 h 42"/>
                  <a:gd name="T16" fmla="*/ 23 w 51"/>
                  <a:gd name="T17" fmla="*/ 15 h 42"/>
                  <a:gd name="T18" fmla="*/ 40 w 51"/>
                  <a:gd name="T19" fmla="*/ 28 h 42"/>
                  <a:gd name="T20" fmla="*/ 51 w 51"/>
                  <a:gd name="T21" fmla="*/ 40 h 42"/>
                  <a:gd name="T22" fmla="*/ 51 w 51"/>
                  <a:gd name="T23" fmla="*/ 41 h 42"/>
                  <a:gd name="T24" fmla="*/ 51 w 51"/>
                  <a:gd name="T25" fmla="*/ 42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1" h="42">
                    <a:moveTo>
                      <a:pt x="51" y="42"/>
                    </a:moveTo>
                    <a:cubicBezTo>
                      <a:pt x="50" y="41"/>
                      <a:pt x="50" y="41"/>
                      <a:pt x="50" y="41"/>
                    </a:cubicBezTo>
                    <a:cubicBezTo>
                      <a:pt x="44" y="34"/>
                      <a:pt x="37" y="28"/>
                      <a:pt x="29" y="22"/>
                    </a:cubicBezTo>
                    <a:cubicBezTo>
                      <a:pt x="25" y="19"/>
                      <a:pt x="21" y="16"/>
                      <a:pt x="17" y="13"/>
                    </a:cubicBezTo>
                    <a:cubicBezTo>
                      <a:pt x="14" y="11"/>
                      <a:pt x="10" y="9"/>
                      <a:pt x="7" y="7"/>
                    </a:cubicBezTo>
                    <a:cubicBezTo>
                      <a:pt x="5" y="5"/>
                      <a:pt x="3" y="4"/>
                      <a:pt x="1" y="3"/>
                    </a:cubicBezTo>
                    <a:cubicBezTo>
                      <a:pt x="1" y="2"/>
                      <a:pt x="0" y="1"/>
                      <a:pt x="0" y="1"/>
                    </a:cubicBezTo>
                    <a:cubicBezTo>
                      <a:pt x="1" y="0"/>
                      <a:pt x="2" y="0"/>
                      <a:pt x="3" y="1"/>
                    </a:cubicBezTo>
                    <a:cubicBezTo>
                      <a:pt x="9" y="5"/>
                      <a:pt x="16" y="10"/>
                      <a:pt x="23" y="15"/>
                    </a:cubicBezTo>
                    <a:cubicBezTo>
                      <a:pt x="28" y="19"/>
                      <a:pt x="34" y="23"/>
                      <a:pt x="40" y="28"/>
                    </a:cubicBezTo>
                    <a:cubicBezTo>
                      <a:pt x="44" y="31"/>
                      <a:pt x="48" y="35"/>
                      <a:pt x="51" y="40"/>
                    </a:cubicBezTo>
                    <a:cubicBezTo>
                      <a:pt x="51" y="40"/>
                      <a:pt x="51" y="41"/>
                      <a:pt x="51" y="41"/>
                    </a:cubicBezTo>
                    <a:cubicBezTo>
                      <a:pt x="51" y="41"/>
                      <a:pt x="51" y="41"/>
                      <a:pt x="51" y="4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5" name="Freeform 43"/>
              <p:cNvSpPr>
                <a:spLocks/>
              </p:cNvSpPr>
              <p:nvPr/>
            </p:nvSpPr>
            <p:spPr bwMode="auto">
              <a:xfrm>
                <a:off x="4765" y="2096"/>
                <a:ext cx="146" cy="12"/>
              </a:xfrm>
              <a:custGeom>
                <a:avLst/>
                <a:gdLst>
                  <a:gd name="T0" fmla="*/ 19 w 62"/>
                  <a:gd name="T1" fmla="*/ 1 h 5"/>
                  <a:gd name="T2" fmla="*/ 18 w 62"/>
                  <a:gd name="T3" fmla="*/ 2 h 5"/>
                  <a:gd name="T4" fmla="*/ 40 w 62"/>
                  <a:gd name="T5" fmla="*/ 2 h 5"/>
                  <a:gd name="T6" fmla="*/ 62 w 62"/>
                  <a:gd name="T7" fmla="*/ 2 h 5"/>
                  <a:gd name="T8" fmla="*/ 62 w 62"/>
                  <a:gd name="T9" fmla="*/ 3 h 5"/>
                  <a:gd name="T10" fmla="*/ 57 w 62"/>
                  <a:gd name="T11" fmla="*/ 3 h 5"/>
                  <a:gd name="T12" fmla="*/ 22 w 62"/>
                  <a:gd name="T13" fmla="*/ 5 h 5"/>
                  <a:gd name="T14" fmla="*/ 4 w 62"/>
                  <a:gd name="T15" fmla="*/ 4 h 5"/>
                  <a:gd name="T16" fmla="*/ 0 w 62"/>
                  <a:gd name="T17" fmla="*/ 4 h 5"/>
                  <a:gd name="T18" fmla="*/ 0 w 62"/>
                  <a:gd name="T19" fmla="*/ 2 h 5"/>
                  <a:gd name="T20" fmla="*/ 1 w 62"/>
                  <a:gd name="T21" fmla="*/ 1 h 5"/>
                  <a:gd name="T22" fmla="*/ 5 w 62"/>
                  <a:gd name="T23" fmla="*/ 1 h 5"/>
                  <a:gd name="T24" fmla="*/ 18 w 62"/>
                  <a:gd name="T25" fmla="*/ 1 h 5"/>
                  <a:gd name="T26" fmla="*/ 19 w 62"/>
                  <a:gd name="T27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2" h="5">
                    <a:moveTo>
                      <a:pt x="19" y="1"/>
                    </a:moveTo>
                    <a:cubicBezTo>
                      <a:pt x="19" y="1"/>
                      <a:pt x="18" y="2"/>
                      <a:pt x="18" y="2"/>
                    </a:cubicBezTo>
                    <a:cubicBezTo>
                      <a:pt x="25" y="2"/>
                      <a:pt x="33" y="2"/>
                      <a:pt x="40" y="2"/>
                    </a:cubicBezTo>
                    <a:cubicBezTo>
                      <a:pt x="47" y="2"/>
                      <a:pt x="54" y="2"/>
                      <a:pt x="62" y="2"/>
                    </a:cubicBezTo>
                    <a:cubicBezTo>
                      <a:pt x="62" y="2"/>
                      <a:pt x="62" y="3"/>
                      <a:pt x="62" y="3"/>
                    </a:cubicBezTo>
                    <a:cubicBezTo>
                      <a:pt x="60" y="3"/>
                      <a:pt x="59" y="3"/>
                      <a:pt x="57" y="3"/>
                    </a:cubicBezTo>
                    <a:cubicBezTo>
                      <a:pt x="45" y="4"/>
                      <a:pt x="34" y="4"/>
                      <a:pt x="22" y="5"/>
                    </a:cubicBezTo>
                    <a:cubicBezTo>
                      <a:pt x="16" y="5"/>
                      <a:pt x="10" y="4"/>
                      <a:pt x="4" y="4"/>
                    </a:cubicBezTo>
                    <a:cubicBezTo>
                      <a:pt x="3" y="4"/>
                      <a:pt x="2" y="3"/>
                      <a:pt x="0" y="4"/>
                    </a:cubicBezTo>
                    <a:cubicBezTo>
                      <a:pt x="0" y="4"/>
                      <a:pt x="0" y="2"/>
                      <a:pt x="0" y="2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2" y="1"/>
                      <a:pt x="3" y="1"/>
                      <a:pt x="5" y="1"/>
                    </a:cubicBezTo>
                    <a:cubicBezTo>
                      <a:pt x="9" y="2"/>
                      <a:pt x="13" y="2"/>
                      <a:pt x="18" y="1"/>
                    </a:cubicBezTo>
                    <a:cubicBezTo>
                      <a:pt x="18" y="0"/>
                      <a:pt x="19" y="1"/>
                      <a:pt x="19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6" name="Freeform 44"/>
              <p:cNvSpPr>
                <a:spLocks/>
              </p:cNvSpPr>
              <p:nvPr/>
            </p:nvSpPr>
            <p:spPr bwMode="auto">
              <a:xfrm>
                <a:off x="4843" y="2226"/>
                <a:ext cx="115" cy="64"/>
              </a:xfrm>
              <a:custGeom>
                <a:avLst/>
                <a:gdLst>
                  <a:gd name="T0" fmla="*/ 8 w 49"/>
                  <a:gd name="T1" fmla="*/ 24 h 27"/>
                  <a:gd name="T2" fmla="*/ 11 w 49"/>
                  <a:gd name="T3" fmla="*/ 25 h 27"/>
                  <a:gd name="T4" fmla="*/ 2 w 49"/>
                  <a:gd name="T5" fmla="*/ 27 h 27"/>
                  <a:gd name="T6" fmla="*/ 2 w 49"/>
                  <a:gd name="T7" fmla="*/ 24 h 27"/>
                  <a:gd name="T8" fmla="*/ 6 w 49"/>
                  <a:gd name="T9" fmla="*/ 21 h 27"/>
                  <a:gd name="T10" fmla="*/ 35 w 49"/>
                  <a:gd name="T11" fmla="*/ 6 h 27"/>
                  <a:gd name="T12" fmla="*/ 48 w 49"/>
                  <a:gd name="T13" fmla="*/ 0 h 27"/>
                  <a:gd name="T14" fmla="*/ 49 w 49"/>
                  <a:gd name="T15" fmla="*/ 0 h 27"/>
                  <a:gd name="T16" fmla="*/ 8 w 49"/>
                  <a:gd name="T17" fmla="*/ 24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9" h="27">
                    <a:moveTo>
                      <a:pt x="8" y="24"/>
                    </a:moveTo>
                    <a:cubicBezTo>
                      <a:pt x="9" y="24"/>
                      <a:pt x="10" y="24"/>
                      <a:pt x="11" y="25"/>
                    </a:cubicBezTo>
                    <a:cubicBezTo>
                      <a:pt x="8" y="27"/>
                      <a:pt x="5" y="27"/>
                      <a:pt x="2" y="27"/>
                    </a:cubicBezTo>
                    <a:cubicBezTo>
                      <a:pt x="1" y="27"/>
                      <a:pt x="0" y="25"/>
                      <a:pt x="2" y="24"/>
                    </a:cubicBezTo>
                    <a:cubicBezTo>
                      <a:pt x="3" y="23"/>
                      <a:pt x="5" y="22"/>
                      <a:pt x="6" y="21"/>
                    </a:cubicBezTo>
                    <a:cubicBezTo>
                      <a:pt x="16" y="16"/>
                      <a:pt x="25" y="10"/>
                      <a:pt x="35" y="6"/>
                    </a:cubicBezTo>
                    <a:cubicBezTo>
                      <a:pt x="39" y="4"/>
                      <a:pt x="43" y="2"/>
                      <a:pt x="48" y="0"/>
                    </a:cubicBezTo>
                    <a:cubicBezTo>
                      <a:pt x="48" y="0"/>
                      <a:pt x="49" y="0"/>
                      <a:pt x="49" y="0"/>
                    </a:cubicBezTo>
                    <a:cubicBezTo>
                      <a:pt x="35" y="8"/>
                      <a:pt x="21" y="14"/>
                      <a:pt x="8" y="2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7" name="Freeform 45"/>
              <p:cNvSpPr>
                <a:spLocks noEditPoints="1"/>
              </p:cNvSpPr>
              <p:nvPr/>
            </p:nvSpPr>
            <p:spPr bwMode="auto">
              <a:xfrm>
                <a:off x="4663" y="2049"/>
                <a:ext cx="49" cy="42"/>
              </a:xfrm>
              <a:custGeom>
                <a:avLst/>
                <a:gdLst>
                  <a:gd name="T0" fmla="*/ 7 w 21"/>
                  <a:gd name="T1" fmla="*/ 1 h 18"/>
                  <a:gd name="T2" fmla="*/ 14 w 21"/>
                  <a:gd name="T3" fmla="*/ 0 h 18"/>
                  <a:gd name="T4" fmla="*/ 18 w 21"/>
                  <a:gd name="T5" fmla="*/ 7 h 18"/>
                  <a:gd name="T6" fmla="*/ 11 w 21"/>
                  <a:gd name="T7" fmla="*/ 16 h 18"/>
                  <a:gd name="T8" fmla="*/ 4 w 21"/>
                  <a:gd name="T9" fmla="*/ 17 h 18"/>
                  <a:gd name="T10" fmla="*/ 0 w 21"/>
                  <a:gd name="T11" fmla="*/ 12 h 18"/>
                  <a:gd name="T12" fmla="*/ 5 w 21"/>
                  <a:gd name="T13" fmla="*/ 1 h 18"/>
                  <a:gd name="T14" fmla="*/ 7 w 21"/>
                  <a:gd name="T15" fmla="*/ 0 h 18"/>
                  <a:gd name="T16" fmla="*/ 7 w 21"/>
                  <a:gd name="T17" fmla="*/ 1 h 18"/>
                  <a:gd name="T18" fmla="*/ 7 w 21"/>
                  <a:gd name="T19" fmla="*/ 4 h 18"/>
                  <a:gd name="T20" fmla="*/ 6 w 21"/>
                  <a:gd name="T21" fmla="*/ 3 h 18"/>
                  <a:gd name="T22" fmla="*/ 3 w 21"/>
                  <a:gd name="T23" fmla="*/ 9 h 18"/>
                  <a:gd name="T24" fmla="*/ 4 w 21"/>
                  <a:gd name="T25" fmla="*/ 14 h 18"/>
                  <a:gd name="T26" fmla="*/ 10 w 21"/>
                  <a:gd name="T27" fmla="*/ 14 h 18"/>
                  <a:gd name="T28" fmla="*/ 16 w 21"/>
                  <a:gd name="T29" fmla="*/ 7 h 18"/>
                  <a:gd name="T30" fmla="*/ 16 w 21"/>
                  <a:gd name="T31" fmla="*/ 4 h 18"/>
                  <a:gd name="T32" fmla="*/ 13 w 21"/>
                  <a:gd name="T33" fmla="*/ 3 h 18"/>
                  <a:gd name="T34" fmla="*/ 9 w 21"/>
                  <a:gd name="T35" fmla="*/ 5 h 18"/>
                  <a:gd name="T36" fmla="*/ 5 w 21"/>
                  <a:gd name="T37" fmla="*/ 7 h 18"/>
                  <a:gd name="T38" fmla="*/ 5 w 21"/>
                  <a:gd name="T39" fmla="*/ 7 h 18"/>
                  <a:gd name="T40" fmla="*/ 7 w 21"/>
                  <a:gd name="T41" fmla="*/ 4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1" h="18">
                    <a:moveTo>
                      <a:pt x="7" y="1"/>
                    </a:moveTo>
                    <a:cubicBezTo>
                      <a:pt x="10" y="0"/>
                      <a:pt x="12" y="0"/>
                      <a:pt x="14" y="0"/>
                    </a:cubicBezTo>
                    <a:cubicBezTo>
                      <a:pt x="19" y="0"/>
                      <a:pt x="21" y="4"/>
                      <a:pt x="18" y="7"/>
                    </a:cubicBezTo>
                    <a:cubicBezTo>
                      <a:pt x="17" y="11"/>
                      <a:pt x="14" y="13"/>
                      <a:pt x="11" y="16"/>
                    </a:cubicBezTo>
                    <a:cubicBezTo>
                      <a:pt x="9" y="17"/>
                      <a:pt x="7" y="18"/>
                      <a:pt x="4" y="17"/>
                    </a:cubicBezTo>
                    <a:cubicBezTo>
                      <a:pt x="2" y="16"/>
                      <a:pt x="0" y="14"/>
                      <a:pt x="0" y="12"/>
                    </a:cubicBezTo>
                    <a:cubicBezTo>
                      <a:pt x="0" y="8"/>
                      <a:pt x="1" y="4"/>
                      <a:pt x="5" y="1"/>
                    </a:cubicBezTo>
                    <a:cubicBezTo>
                      <a:pt x="6" y="1"/>
                      <a:pt x="7" y="1"/>
                      <a:pt x="7" y="0"/>
                    </a:cubicBezTo>
                    <a:cubicBezTo>
                      <a:pt x="7" y="0"/>
                      <a:pt x="7" y="0"/>
                      <a:pt x="7" y="1"/>
                    </a:cubicBezTo>
                    <a:close/>
                    <a:moveTo>
                      <a:pt x="7" y="4"/>
                    </a:moveTo>
                    <a:cubicBezTo>
                      <a:pt x="7" y="3"/>
                      <a:pt x="7" y="3"/>
                      <a:pt x="6" y="3"/>
                    </a:cubicBezTo>
                    <a:cubicBezTo>
                      <a:pt x="4" y="5"/>
                      <a:pt x="3" y="7"/>
                      <a:pt x="3" y="9"/>
                    </a:cubicBezTo>
                    <a:cubicBezTo>
                      <a:pt x="2" y="11"/>
                      <a:pt x="3" y="13"/>
                      <a:pt x="4" y="14"/>
                    </a:cubicBezTo>
                    <a:cubicBezTo>
                      <a:pt x="6" y="15"/>
                      <a:pt x="8" y="15"/>
                      <a:pt x="10" y="14"/>
                    </a:cubicBezTo>
                    <a:cubicBezTo>
                      <a:pt x="12" y="12"/>
                      <a:pt x="14" y="9"/>
                      <a:pt x="16" y="7"/>
                    </a:cubicBezTo>
                    <a:cubicBezTo>
                      <a:pt x="17" y="6"/>
                      <a:pt x="17" y="4"/>
                      <a:pt x="16" y="4"/>
                    </a:cubicBezTo>
                    <a:cubicBezTo>
                      <a:pt x="15" y="3"/>
                      <a:pt x="14" y="2"/>
                      <a:pt x="13" y="3"/>
                    </a:cubicBezTo>
                    <a:cubicBezTo>
                      <a:pt x="11" y="3"/>
                      <a:pt x="10" y="4"/>
                      <a:pt x="9" y="5"/>
                    </a:cubicBezTo>
                    <a:cubicBezTo>
                      <a:pt x="8" y="5"/>
                      <a:pt x="7" y="6"/>
                      <a:pt x="5" y="7"/>
                    </a:cubicBezTo>
                    <a:cubicBezTo>
                      <a:pt x="5" y="7"/>
                      <a:pt x="5" y="7"/>
                      <a:pt x="5" y="7"/>
                    </a:cubicBezTo>
                    <a:cubicBezTo>
                      <a:pt x="6" y="6"/>
                      <a:pt x="6" y="5"/>
                      <a:pt x="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8" name="Freeform 46"/>
              <p:cNvSpPr>
                <a:spLocks noEditPoints="1"/>
              </p:cNvSpPr>
              <p:nvPr/>
            </p:nvSpPr>
            <p:spPr bwMode="auto">
              <a:xfrm>
                <a:off x="5067" y="1649"/>
                <a:ext cx="47" cy="40"/>
              </a:xfrm>
              <a:custGeom>
                <a:avLst/>
                <a:gdLst>
                  <a:gd name="T0" fmla="*/ 8 w 20"/>
                  <a:gd name="T1" fmla="*/ 17 h 17"/>
                  <a:gd name="T2" fmla="*/ 2 w 20"/>
                  <a:gd name="T3" fmla="*/ 13 h 17"/>
                  <a:gd name="T4" fmla="*/ 2 w 20"/>
                  <a:gd name="T5" fmla="*/ 4 h 17"/>
                  <a:gd name="T6" fmla="*/ 8 w 20"/>
                  <a:gd name="T7" fmla="*/ 0 h 17"/>
                  <a:gd name="T8" fmla="*/ 15 w 20"/>
                  <a:gd name="T9" fmla="*/ 1 h 17"/>
                  <a:gd name="T10" fmla="*/ 17 w 20"/>
                  <a:gd name="T11" fmla="*/ 3 h 17"/>
                  <a:gd name="T12" fmla="*/ 19 w 20"/>
                  <a:gd name="T13" fmla="*/ 6 h 17"/>
                  <a:gd name="T14" fmla="*/ 19 w 20"/>
                  <a:gd name="T15" fmla="*/ 10 h 17"/>
                  <a:gd name="T16" fmla="*/ 8 w 20"/>
                  <a:gd name="T17" fmla="*/ 17 h 17"/>
                  <a:gd name="T18" fmla="*/ 8 w 20"/>
                  <a:gd name="T19" fmla="*/ 6 h 17"/>
                  <a:gd name="T20" fmla="*/ 8 w 20"/>
                  <a:gd name="T21" fmla="*/ 4 h 17"/>
                  <a:gd name="T22" fmla="*/ 8 w 20"/>
                  <a:gd name="T23" fmla="*/ 3 h 17"/>
                  <a:gd name="T24" fmla="*/ 6 w 20"/>
                  <a:gd name="T25" fmla="*/ 3 h 17"/>
                  <a:gd name="T26" fmla="*/ 3 w 20"/>
                  <a:gd name="T27" fmla="*/ 11 h 17"/>
                  <a:gd name="T28" fmla="*/ 10 w 20"/>
                  <a:gd name="T29" fmla="*/ 14 h 17"/>
                  <a:gd name="T30" fmla="*/ 16 w 20"/>
                  <a:gd name="T31" fmla="*/ 11 h 17"/>
                  <a:gd name="T32" fmla="*/ 14 w 20"/>
                  <a:gd name="T33" fmla="*/ 4 h 17"/>
                  <a:gd name="T34" fmla="*/ 13 w 20"/>
                  <a:gd name="T35" fmla="*/ 4 h 17"/>
                  <a:gd name="T36" fmla="*/ 8 w 20"/>
                  <a:gd name="T37" fmla="*/ 6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0" h="17">
                    <a:moveTo>
                      <a:pt x="8" y="17"/>
                    </a:moveTo>
                    <a:cubicBezTo>
                      <a:pt x="5" y="17"/>
                      <a:pt x="3" y="16"/>
                      <a:pt x="2" y="13"/>
                    </a:cubicBezTo>
                    <a:cubicBezTo>
                      <a:pt x="0" y="10"/>
                      <a:pt x="0" y="7"/>
                      <a:pt x="2" y="4"/>
                    </a:cubicBezTo>
                    <a:cubicBezTo>
                      <a:pt x="3" y="2"/>
                      <a:pt x="5" y="0"/>
                      <a:pt x="8" y="0"/>
                    </a:cubicBezTo>
                    <a:cubicBezTo>
                      <a:pt x="10" y="0"/>
                      <a:pt x="12" y="1"/>
                      <a:pt x="15" y="1"/>
                    </a:cubicBezTo>
                    <a:cubicBezTo>
                      <a:pt x="15" y="1"/>
                      <a:pt x="16" y="2"/>
                      <a:pt x="17" y="3"/>
                    </a:cubicBezTo>
                    <a:cubicBezTo>
                      <a:pt x="18" y="4"/>
                      <a:pt x="18" y="5"/>
                      <a:pt x="19" y="6"/>
                    </a:cubicBezTo>
                    <a:cubicBezTo>
                      <a:pt x="20" y="7"/>
                      <a:pt x="20" y="9"/>
                      <a:pt x="19" y="10"/>
                    </a:cubicBezTo>
                    <a:cubicBezTo>
                      <a:pt x="17" y="14"/>
                      <a:pt x="13" y="16"/>
                      <a:pt x="8" y="17"/>
                    </a:cubicBezTo>
                    <a:close/>
                    <a:moveTo>
                      <a:pt x="8" y="6"/>
                    </a:moveTo>
                    <a:cubicBezTo>
                      <a:pt x="8" y="5"/>
                      <a:pt x="8" y="5"/>
                      <a:pt x="8" y="4"/>
                    </a:cubicBezTo>
                    <a:cubicBezTo>
                      <a:pt x="8" y="4"/>
                      <a:pt x="8" y="3"/>
                      <a:pt x="8" y="3"/>
                    </a:cubicBezTo>
                    <a:cubicBezTo>
                      <a:pt x="8" y="3"/>
                      <a:pt x="7" y="3"/>
                      <a:pt x="6" y="3"/>
                    </a:cubicBezTo>
                    <a:cubicBezTo>
                      <a:pt x="4" y="4"/>
                      <a:pt x="2" y="8"/>
                      <a:pt x="3" y="11"/>
                    </a:cubicBezTo>
                    <a:cubicBezTo>
                      <a:pt x="4" y="14"/>
                      <a:pt x="7" y="15"/>
                      <a:pt x="10" y="14"/>
                    </a:cubicBezTo>
                    <a:cubicBezTo>
                      <a:pt x="12" y="14"/>
                      <a:pt x="14" y="13"/>
                      <a:pt x="16" y="11"/>
                    </a:cubicBezTo>
                    <a:cubicBezTo>
                      <a:pt x="18" y="9"/>
                      <a:pt x="17" y="5"/>
                      <a:pt x="14" y="4"/>
                    </a:cubicBezTo>
                    <a:cubicBezTo>
                      <a:pt x="14" y="4"/>
                      <a:pt x="13" y="4"/>
                      <a:pt x="13" y="4"/>
                    </a:cubicBezTo>
                    <a:cubicBezTo>
                      <a:pt x="11" y="5"/>
                      <a:pt x="10" y="5"/>
                      <a:pt x="8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9" name="Freeform 47"/>
              <p:cNvSpPr>
                <a:spLocks/>
              </p:cNvSpPr>
              <p:nvPr/>
            </p:nvSpPr>
            <p:spPr bwMode="auto">
              <a:xfrm>
                <a:off x="4767" y="1781"/>
                <a:ext cx="47" cy="48"/>
              </a:xfrm>
              <a:custGeom>
                <a:avLst/>
                <a:gdLst>
                  <a:gd name="T0" fmla="*/ 7 w 20"/>
                  <a:gd name="T1" fmla="*/ 10 h 20"/>
                  <a:gd name="T2" fmla="*/ 12 w 20"/>
                  <a:gd name="T3" fmla="*/ 5 h 20"/>
                  <a:gd name="T4" fmla="*/ 14 w 20"/>
                  <a:gd name="T5" fmla="*/ 5 h 20"/>
                  <a:gd name="T6" fmla="*/ 17 w 20"/>
                  <a:gd name="T7" fmla="*/ 7 h 20"/>
                  <a:gd name="T8" fmla="*/ 17 w 20"/>
                  <a:gd name="T9" fmla="*/ 14 h 20"/>
                  <a:gd name="T10" fmla="*/ 1 w 20"/>
                  <a:gd name="T11" fmla="*/ 12 h 20"/>
                  <a:gd name="T12" fmla="*/ 6 w 20"/>
                  <a:gd name="T13" fmla="*/ 0 h 20"/>
                  <a:gd name="T14" fmla="*/ 9 w 20"/>
                  <a:gd name="T15" fmla="*/ 0 h 20"/>
                  <a:gd name="T16" fmla="*/ 13 w 20"/>
                  <a:gd name="T17" fmla="*/ 3 h 20"/>
                  <a:gd name="T18" fmla="*/ 13 w 20"/>
                  <a:gd name="T19" fmla="*/ 3 h 20"/>
                  <a:gd name="T20" fmla="*/ 11 w 20"/>
                  <a:gd name="T21" fmla="*/ 3 h 20"/>
                  <a:gd name="T22" fmla="*/ 5 w 20"/>
                  <a:gd name="T23" fmla="*/ 3 h 20"/>
                  <a:gd name="T24" fmla="*/ 3 w 20"/>
                  <a:gd name="T25" fmla="*/ 10 h 20"/>
                  <a:gd name="T26" fmla="*/ 9 w 20"/>
                  <a:gd name="T27" fmla="*/ 15 h 20"/>
                  <a:gd name="T28" fmla="*/ 16 w 20"/>
                  <a:gd name="T29" fmla="*/ 12 h 20"/>
                  <a:gd name="T30" fmla="*/ 16 w 20"/>
                  <a:gd name="T31" fmla="*/ 9 h 20"/>
                  <a:gd name="T32" fmla="*/ 12 w 20"/>
                  <a:gd name="T33" fmla="*/ 8 h 20"/>
                  <a:gd name="T34" fmla="*/ 7 w 20"/>
                  <a:gd name="T35" fmla="*/ 1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0" h="20">
                    <a:moveTo>
                      <a:pt x="7" y="10"/>
                    </a:moveTo>
                    <a:cubicBezTo>
                      <a:pt x="8" y="8"/>
                      <a:pt x="10" y="6"/>
                      <a:pt x="12" y="5"/>
                    </a:cubicBezTo>
                    <a:cubicBezTo>
                      <a:pt x="13" y="5"/>
                      <a:pt x="14" y="5"/>
                      <a:pt x="14" y="5"/>
                    </a:cubicBezTo>
                    <a:cubicBezTo>
                      <a:pt x="15" y="5"/>
                      <a:pt x="16" y="6"/>
                      <a:pt x="17" y="7"/>
                    </a:cubicBezTo>
                    <a:cubicBezTo>
                      <a:pt x="20" y="10"/>
                      <a:pt x="20" y="11"/>
                      <a:pt x="17" y="14"/>
                    </a:cubicBezTo>
                    <a:cubicBezTo>
                      <a:pt x="11" y="20"/>
                      <a:pt x="3" y="17"/>
                      <a:pt x="1" y="12"/>
                    </a:cubicBezTo>
                    <a:cubicBezTo>
                      <a:pt x="0" y="8"/>
                      <a:pt x="2" y="2"/>
                      <a:pt x="6" y="0"/>
                    </a:cubicBezTo>
                    <a:cubicBezTo>
                      <a:pt x="7" y="0"/>
                      <a:pt x="8" y="0"/>
                      <a:pt x="9" y="0"/>
                    </a:cubicBezTo>
                    <a:cubicBezTo>
                      <a:pt x="10" y="1"/>
                      <a:pt x="12" y="2"/>
                      <a:pt x="13" y="3"/>
                    </a:cubicBezTo>
                    <a:cubicBezTo>
                      <a:pt x="13" y="3"/>
                      <a:pt x="13" y="3"/>
                      <a:pt x="13" y="3"/>
                    </a:cubicBezTo>
                    <a:cubicBezTo>
                      <a:pt x="12" y="3"/>
                      <a:pt x="12" y="3"/>
                      <a:pt x="11" y="3"/>
                    </a:cubicBezTo>
                    <a:cubicBezTo>
                      <a:pt x="9" y="2"/>
                      <a:pt x="7" y="1"/>
                      <a:pt x="5" y="3"/>
                    </a:cubicBezTo>
                    <a:cubicBezTo>
                      <a:pt x="3" y="5"/>
                      <a:pt x="2" y="8"/>
                      <a:pt x="3" y="10"/>
                    </a:cubicBezTo>
                    <a:cubicBezTo>
                      <a:pt x="4" y="13"/>
                      <a:pt x="6" y="15"/>
                      <a:pt x="9" y="15"/>
                    </a:cubicBezTo>
                    <a:cubicBezTo>
                      <a:pt x="12" y="16"/>
                      <a:pt x="14" y="14"/>
                      <a:pt x="16" y="12"/>
                    </a:cubicBezTo>
                    <a:cubicBezTo>
                      <a:pt x="17" y="11"/>
                      <a:pt x="16" y="10"/>
                      <a:pt x="16" y="9"/>
                    </a:cubicBezTo>
                    <a:cubicBezTo>
                      <a:pt x="15" y="8"/>
                      <a:pt x="13" y="7"/>
                      <a:pt x="12" y="8"/>
                    </a:cubicBezTo>
                    <a:cubicBezTo>
                      <a:pt x="10" y="8"/>
                      <a:pt x="9" y="9"/>
                      <a:pt x="7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0" name="Freeform 48"/>
              <p:cNvSpPr>
                <a:spLocks/>
              </p:cNvSpPr>
              <p:nvPr/>
            </p:nvSpPr>
            <p:spPr bwMode="auto">
              <a:xfrm>
                <a:off x="5211" y="2061"/>
                <a:ext cx="126" cy="19"/>
              </a:xfrm>
              <a:custGeom>
                <a:avLst/>
                <a:gdLst>
                  <a:gd name="T0" fmla="*/ 53 w 53"/>
                  <a:gd name="T1" fmla="*/ 1 h 8"/>
                  <a:gd name="T2" fmla="*/ 52 w 53"/>
                  <a:gd name="T3" fmla="*/ 1 h 8"/>
                  <a:gd name="T4" fmla="*/ 36 w 53"/>
                  <a:gd name="T5" fmla="*/ 5 h 8"/>
                  <a:gd name="T6" fmla="*/ 22 w 53"/>
                  <a:gd name="T7" fmla="*/ 7 h 8"/>
                  <a:gd name="T8" fmla="*/ 9 w 53"/>
                  <a:gd name="T9" fmla="*/ 8 h 8"/>
                  <a:gd name="T10" fmla="*/ 5 w 53"/>
                  <a:gd name="T11" fmla="*/ 7 h 8"/>
                  <a:gd name="T12" fmla="*/ 4 w 53"/>
                  <a:gd name="T13" fmla="*/ 7 h 8"/>
                  <a:gd name="T14" fmla="*/ 2 w 53"/>
                  <a:gd name="T15" fmla="*/ 8 h 8"/>
                  <a:gd name="T16" fmla="*/ 0 w 53"/>
                  <a:gd name="T17" fmla="*/ 8 h 8"/>
                  <a:gd name="T18" fmla="*/ 0 w 53"/>
                  <a:gd name="T19" fmla="*/ 7 h 8"/>
                  <a:gd name="T20" fmla="*/ 1 w 53"/>
                  <a:gd name="T21" fmla="*/ 5 h 8"/>
                  <a:gd name="T22" fmla="*/ 8 w 53"/>
                  <a:gd name="T23" fmla="*/ 5 h 8"/>
                  <a:gd name="T24" fmla="*/ 33 w 53"/>
                  <a:gd name="T25" fmla="*/ 4 h 8"/>
                  <a:gd name="T26" fmla="*/ 51 w 53"/>
                  <a:gd name="T27" fmla="*/ 1 h 8"/>
                  <a:gd name="T28" fmla="*/ 53 w 53"/>
                  <a:gd name="T29" fmla="*/ 0 h 8"/>
                  <a:gd name="T30" fmla="*/ 53 w 53"/>
                  <a:gd name="T31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53" h="8">
                    <a:moveTo>
                      <a:pt x="53" y="1"/>
                    </a:moveTo>
                    <a:cubicBezTo>
                      <a:pt x="53" y="1"/>
                      <a:pt x="52" y="1"/>
                      <a:pt x="52" y="1"/>
                    </a:cubicBezTo>
                    <a:cubicBezTo>
                      <a:pt x="47" y="3"/>
                      <a:pt x="41" y="4"/>
                      <a:pt x="36" y="5"/>
                    </a:cubicBezTo>
                    <a:cubicBezTo>
                      <a:pt x="32" y="6"/>
                      <a:pt x="27" y="6"/>
                      <a:pt x="22" y="7"/>
                    </a:cubicBezTo>
                    <a:cubicBezTo>
                      <a:pt x="18" y="7"/>
                      <a:pt x="13" y="7"/>
                      <a:pt x="9" y="8"/>
                    </a:cubicBezTo>
                    <a:cubicBezTo>
                      <a:pt x="7" y="8"/>
                      <a:pt x="6" y="7"/>
                      <a:pt x="5" y="7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3" y="7"/>
                      <a:pt x="3" y="8"/>
                      <a:pt x="2" y="8"/>
                    </a:cubicBezTo>
                    <a:cubicBezTo>
                      <a:pt x="2" y="8"/>
                      <a:pt x="1" y="8"/>
                      <a:pt x="0" y="8"/>
                    </a:cubicBezTo>
                    <a:cubicBezTo>
                      <a:pt x="0" y="8"/>
                      <a:pt x="0" y="7"/>
                      <a:pt x="0" y="7"/>
                    </a:cubicBezTo>
                    <a:cubicBezTo>
                      <a:pt x="0" y="6"/>
                      <a:pt x="1" y="5"/>
                      <a:pt x="1" y="5"/>
                    </a:cubicBezTo>
                    <a:cubicBezTo>
                      <a:pt x="3" y="5"/>
                      <a:pt x="6" y="5"/>
                      <a:pt x="8" y="5"/>
                    </a:cubicBezTo>
                    <a:cubicBezTo>
                      <a:pt x="16" y="5"/>
                      <a:pt x="25" y="4"/>
                      <a:pt x="33" y="4"/>
                    </a:cubicBezTo>
                    <a:cubicBezTo>
                      <a:pt x="39" y="3"/>
                      <a:pt x="45" y="2"/>
                      <a:pt x="51" y="1"/>
                    </a:cubicBezTo>
                    <a:cubicBezTo>
                      <a:pt x="52" y="0"/>
                      <a:pt x="52" y="0"/>
                      <a:pt x="53" y="0"/>
                    </a:cubicBezTo>
                    <a:cubicBezTo>
                      <a:pt x="53" y="0"/>
                      <a:pt x="53" y="0"/>
                      <a:pt x="53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1" name="Freeform 49"/>
              <p:cNvSpPr>
                <a:spLocks/>
              </p:cNvSpPr>
              <p:nvPr/>
            </p:nvSpPr>
            <p:spPr bwMode="auto">
              <a:xfrm>
                <a:off x="5088" y="1810"/>
                <a:ext cx="10" cy="113"/>
              </a:xfrm>
              <a:custGeom>
                <a:avLst/>
                <a:gdLst>
                  <a:gd name="T0" fmla="*/ 2 w 4"/>
                  <a:gd name="T1" fmla="*/ 48 h 48"/>
                  <a:gd name="T2" fmla="*/ 2 w 4"/>
                  <a:gd name="T3" fmla="*/ 42 h 48"/>
                  <a:gd name="T4" fmla="*/ 2 w 4"/>
                  <a:gd name="T5" fmla="*/ 33 h 48"/>
                  <a:gd name="T6" fmla="*/ 1 w 4"/>
                  <a:gd name="T7" fmla="*/ 29 h 48"/>
                  <a:gd name="T8" fmla="*/ 0 w 4"/>
                  <a:gd name="T9" fmla="*/ 26 h 48"/>
                  <a:gd name="T10" fmla="*/ 0 w 4"/>
                  <a:gd name="T11" fmla="*/ 4 h 48"/>
                  <a:gd name="T12" fmla="*/ 0 w 4"/>
                  <a:gd name="T13" fmla="*/ 1 h 48"/>
                  <a:gd name="T14" fmla="*/ 2 w 4"/>
                  <a:gd name="T15" fmla="*/ 0 h 48"/>
                  <a:gd name="T16" fmla="*/ 3 w 4"/>
                  <a:gd name="T17" fmla="*/ 1 h 48"/>
                  <a:gd name="T18" fmla="*/ 4 w 4"/>
                  <a:gd name="T19" fmla="*/ 7 h 48"/>
                  <a:gd name="T20" fmla="*/ 4 w 4"/>
                  <a:gd name="T21" fmla="*/ 24 h 48"/>
                  <a:gd name="T22" fmla="*/ 2 w 4"/>
                  <a:gd name="T23" fmla="*/ 47 h 48"/>
                  <a:gd name="T24" fmla="*/ 2 w 4"/>
                  <a:gd name="T25" fmla="*/ 48 h 48"/>
                  <a:gd name="T26" fmla="*/ 2 w 4"/>
                  <a:gd name="T27" fmla="*/ 48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" h="48">
                    <a:moveTo>
                      <a:pt x="2" y="48"/>
                    </a:moveTo>
                    <a:cubicBezTo>
                      <a:pt x="2" y="46"/>
                      <a:pt x="2" y="44"/>
                      <a:pt x="2" y="42"/>
                    </a:cubicBezTo>
                    <a:cubicBezTo>
                      <a:pt x="2" y="39"/>
                      <a:pt x="2" y="36"/>
                      <a:pt x="2" y="33"/>
                    </a:cubicBezTo>
                    <a:cubicBezTo>
                      <a:pt x="2" y="31"/>
                      <a:pt x="1" y="30"/>
                      <a:pt x="1" y="29"/>
                    </a:cubicBezTo>
                    <a:cubicBezTo>
                      <a:pt x="1" y="28"/>
                      <a:pt x="0" y="27"/>
                      <a:pt x="0" y="26"/>
                    </a:cubicBezTo>
                    <a:cubicBezTo>
                      <a:pt x="2" y="18"/>
                      <a:pt x="1" y="11"/>
                      <a:pt x="0" y="4"/>
                    </a:cubicBezTo>
                    <a:cubicBezTo>
                      <a:pt x="0" y="3"/>
                      <a:pt x="0" y="2"/>
                      <a:pt x="0" y="1"/>
                    </a:cubicBezTo>
                    <a:cubicBezTo>
                      <a:pt x="1" y="1"/>
                      <a:pt x="1" y="0"/>
                      <a:pt x="2" y="0"/>
                    </a:cubicBezTo>
                    <a:cubicBezTo>
                      <a:pt x="2" y="0"/>
                      <a:pt x="3" y="1"/>
                      <a:pt x="3" y="1"/>
                    </a:cubicBezTo>
                    <a:cubicBezTo>
                      <a:pt x="3" y="3"/>
                      <a:pt x="4" y="5"/>
                      <a:pt x="4" y="7"/>
                    </a:cubicBezTo>
                    <a:cubicBezTo>
                      <a:pt x="4" y="13"/>
                      <a:pt x="4" y="18"/>
                      <a:pt x="4" y="24"/>
                    </a:cubicBezTo>
                    <a:cubicBezTo>
                      <a:pt x="4" y="32"/>
                      <a:pt x="4" y="39"/>
                      <a:pt x="2" y="47"/>
                    </a:cubicBezTo>
                    <a:cubicBezTo>
                      <a:pt x="2" y="47"/>
                      <a:pt x="2" y="48"/>
                      <a:pt x="2" y="48"/>
                    </a:cubicBezTo>
                    <a:cubicBezTo>
                      <a:pt x="2" y="48"/>
                      <a:pt x="2" y="48"/>
                      <a:pt x="2" y="4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2" name="Freeform 50"/>
              <p:cNvSpPr>
                <a:spLocks noEditPoints="1"/>
              </p:cNvSpPr>
              <p:nvPr/>
            </p:nvSpPr>
            <p:spPr bwMode="auto">
              <a:xfrm>
                <a:off x="7741" y="2650"/>
                <a:ext cx="705" cy="694"/>
              </a:xfrm>
              <a:custGeom>
                <a:avLst/>
                <a:gdLst>
                  <a:gd name="T0" fmla="*/ 246 w 298"/>
                  <a:gd name="T1" fmla="*/ 257 h 293"/>
                  <a:gd name="T2" fmla="*/ 210 w 298"/>
                  <a:gd name="T3" fmla="*/ 239 h 293"/>
                  <a:gd name="T4" fmla="*/ 199 w 298"/>
                  <a:gd name="T5" fmla="*/ 284 h 293"/>
                  <a:gd name="T6" fmla="*/ 188 w 298"/>
                  <a:gd name="T7" fmla="*/ 245 h 293"/>
                  <a:gd name="T8" fmla="*/ 141 w 298"/>
                  <a:gd name="T9" fmla="*/ 287 h 293"/>
                  <a:gd name="T10" fmla="*/ 192 w 298"/>
                  <a:gd name="T11" fmla="*/ 285 h 293"/>
                  <a:gd name="T12" fmla="*/ 119 w 298"/>
                  <a:gd name="T13" fmla="*/ 284 h 293"/>
                  <a:gd name="T14" fmla="*/ 76 w 298"/>
                  <a:gd name="T15" fmla="*/ 278 h 293"/>
                  <a:gd name="T16" fmla="*/ 33 w 298"/>
                  <a:gd name="T17" fmla="*/ 240 h 293"/>
                  <a:gd name="T18" fmla="*/ 86 w 298"/>
                  <a:gd name="T19" fmla="*/ 254 h 293"/>
                  <a:gd name="T20" fmla="*/ 61 w 298"/>
                  <a:gd name="T21" fmla="*/ 219 h 293"/>
                  <a:gd name="T22" fmla="*/ 53 w 298"/>
                  <a:gd name="T23" fmla="*/ 208 h 293"/>
                  <a:gd name="T24" fmla="*/ 4 w 298"/>
                  <a:gd name="T25" fmla="*/ 194 h 293"/>
                  <a:gd name="T26" fmla="*/ 12 w 298"/>
                  <a:gd name="T27" fmla="*/ 135 h 293"/>
                  <a:gd name="T28" fmla="*/ 17 w 298"/>
                  <a:gd name="T29" fmla="*/ 92 h 293"/>
                  <a:gd name="T30" fmla="*/ 59 w 298"/>
                  <a:gd name="T31" fmla="*/ 46 h 293"/>
                  <a:gd name="T32" fmla="*/ 100 w 298"/>
                  <a:gd name="T33" fmla="*/ 29 h 293"/>
                  <a:gd name="T34" fmla="*/ 159 w 298"/>
                  <a:gd name="T35" fmla="*/ 0 h 293"/>
                  <a:gd name="T36" fmla="*/ 180 w 298"/>
                  <a:gd name="T37" fmla="*/ 23 h 293"/>
                  <a:gd name="T38" fmla="*/ 224 w 298"/>
                  <a:gd name="T39" fmla="*/ 21 h 293"/>
                  <a:gd name="T40" fmla="*/ 245 w 298"/>
                  <a:gd name="T41" fmla="*/ 49 h 293"/>
                  <a:gd name="T42" fmla="*/ 202 w 298"/>
                  <a:gd name="T43" fmla="*/ 60 h 293"/>
                  <a:gd name="T44" fmla="*/ 173 w 298"/>
                  <a:gd name="T45" fmla="*/ 48 h 293"/>
                  <a:gd name="T46" fmla="*/ 165 w 298"/>
                  <a:gd name="T47" fmla="*/ 17 h 293"/>
                  <a:gd name="T48" fmla="*/ 118 w 298"/>
                  <a:gd name="T49" fmla="*/ 32 h 293"/>
                  <a:gd name="T50" fmla="*/ 109 w 298"/>
                  <a:gd name="T51" fmla="*/ 65 h 293"/>
                  <a:gd name="T52" fmla="*/ 48 w 298"/>
                  <a:gd name="T53" fmla="*/ 142 h 293"/>
                  <a:gd name="T54" fmla="*/ 66 w 298"/>
                  <a:gd name="T55" fmla="*/ 204 h 293"/>
                  <a:gd name="T56" fmla="*/ 226 w 298"/>
                  <a:gd name="T57" fmla="*/ 221 h 293"/>
                  <a:gd name="T58" fmla="*/ 253 w 298"/>
                  <a:gd name="T59" fmla="*/ 163 h 293"/>
                  <a:gd name="T60" fmla="*/ 286 w 298"/>
                  <a:gd name="T61" fmla="*/ 141 h 293"/>
                  <a:gd name="T62" fmla="*/ 258 w 298"/>
                  <a:gd name="T63" fmla="*/ 104 h 293"/>
                  <a:gd name="T64" fmla="*/ 223 w 298"/>
                  <a:gd name="T65" fmla="*/ 93 h 293"/>
                  <a:gd name="T66" fmla="*/ 255 w 298"/>
                  <a:gd name="T67" fmla="*/ 71 h 293"/>
                  <a:gd name="T68" fmla="*/ 277 w 298"/>
                  <a:gd name="T69" fmla="*/ 95 h 293"/>
                  <a:gd name="T70" fmla="*/ 295 w 298"/>
                  <a:gd name="T71" fmla="*/ 163 h 293"/>
                  <a:gd name="T72" fmla="*/ 257 w 298"/>
                  <a:gd name="T73" fmla="*/ 187 h 293"/>
                  <a:gd name="T74" fmla="*/ 282 w 298"/>
                  <a:gd name="T75" fmla="*/ 228 h 293"/>
                  <a:gd name="T76" fmla="*/ 271 w 298"/>
                  <a:gd name="T77" fmla="*/ 233 h 293"/>
                  <a:gd name="T78" fmla="*/ 56 w 298"/>
                  <a:gd name="T79" fmla="*/ 108 h 293"/>
                  <a:gd name="T80" fmla="*/ 55 w 298"/>
                  <a:gd name="T81" fmla="*/ 53 h 293"/>
                  <a:gd name="T82" fmla="*/ 55 w 298"/>
                  <a:gd name="T83" fmla="*/ 109 h 293"/>
                  <a:gd name="T84" fmla="*/ 27 w 298"/>
                  <a:gd name="T85" fmla="*/ 142 h 293"/>
                  <a:gd name="T86" fmla="*/ 6 w 298"/>
                  <a:gd name="T87" fmla="*/ 180 h 293"/>
                  <a:gd name="T88" fmla="*/ 131 w 298"/>
                  <a:gd name="T89" fmla="*/ 279 h 293"/>
                  <a:gd name="T90" fmla="*/ 136 w 298"/>
                  <a:gd name="T91" fmla="*/ 288 h 293"/>
                  <a:gd name="T92" fmla="*/ 163 w 298"/>
                  <a:gd name="T93" fmla="*/ 8 h 293"/>
                  <a:gd name="T94" fmla="*/ 28 w 298"/>
                  <a:gd name="T95" fmla="*/ 187 h 293"/>
                  <a:gd name="T96" fmla="*/ 59 w 298"/>
                  <a:gd name="T97" fmla="*/ 208 h 293"/>
                  <a:gd name="T98" fmla="*/ 103 w 298"/>
                  <a:gd name="T99" fmla="*/ 22 h 293"/>
                  <a:gd name="T100" fmla="*/ 270 w 298"/>
                  <a:gd name="T101" fmla="*/ 169 h 293"/>
                  <a:gd name="T102" fmla="*/ 122 w 298"/>
                  <a:gd name="T103" fmla="*/ 258 h 293"/>
                  <a:gd name="T104" fmla="*/ 133 w 298"/>
                  <a:gd name="T105" fmla="*/ 257 h 293"/>
                  <a:gd name="T106" fmla="*/ 167 w 298"/>
                  <a:gd name="T107" fmla="*/ 29 h 293"/>
                  <a:gd name="T108" fmla="*/ 156 w 298"/>
                  <a:gd name="T109" fmla="*/ 288 h 293"/>
                  <a:gd name="T110" fmla="*/ 76 w 298"/>
                  <a:gd name="T111" fmla="*/ 77 h 293"/>
                  <a:gd name="T112" fmla="*/ 193 w 298"/>
                  <a:gd name="T113" fmla="*/ 58 h 2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298" h="293">
                    <a:moveTo>
                      <a:pt x="246" y="196"/>
                    </a:moveTo>
                    <a:cubicBezTo>
                      <a:pt x="244" y="200"/>
                      <a:pt x="241" y="204"/>
                      <a:pt x="239" y="208"/>
                    </a:cubicBezTo>
                    <a:cubicBezTo>
                      <a:pt x="235" y="215"/>
                      <a:pt x="229" y="221"/>
                      <a:pt x="222" y="226"/>
                    </a:cubicBezTo>
                    <a:cubicBezTo>
                      <a:pt x="219" y="229"/>
                      <a:pt x="218" y="230"/>
                      <a:pt x="220" y="234"/>
                    </a:cubicBezTo>
                    <a:cubicBezTo>
                      <a:pt x="222" y="237"/>
                      <a:pt x="224" y="240"/>
                      <a:pt x="226" y="243"/>
                    </a:cubicBezTo>
                    <a:cubicBezTo>
                      <a:pt x="230" y="247"/>
                      <a:pt x="235" y="251"/>
                      <a:pt x="240" y="253"/>
                    </a:cubicBezTo>
                    <a:cubicBezTo>
                      <a:pt x="242" y="255"/>
                      <a:pt x="244" y="256"/>
                      <a:pt x="246" y="257"/>
                    </a:cubicBezTo>
                    <a:cubicBezTo>
                      <a:pt x="248" y="259"/>
                      <a:pt x="249" y="261"/>
                      <a:pt x="249" y="264"/>
                    </a:cubicBezTo>
                    <a:cubicBezTo>
                      <a:pt x="249" y="264"/>
                      <a:pt x="248" y="263"/>
                      <a:pt x="248" y="263"/>
                    </a:cubicBezTo>
                    <a:cubicBezTo>
                      <a:pt x="246" y="261"/>
                      <a:pt x="244" y="260"/>
                      <a:pt x="241" y="260"/>
                    </a:cubicBezTo>
                    <a:cubicBezTo>
                      <a:pt x="238" y="261"/>
                      <a:pt x="236" y="259"/>
                      <a:pt x="233" y="258"/>
                    </a:cubicBezTo>
                    <a:cubicBezTo>
                      <a:pt x="231" y="256"/>
                      <a:pt x="228" y="254"/>
                      <a:pt x="226" y="252"/>
                    </a:cubicBezTo>
                    <a:cubicBezTo>
                      <a:pt x="223" y="249"/>
                      <a:pt x="220" y="246"/>
                      <a:pt x="217" y="243"/>
                    </a:cubicBezTo>
                    <a:cubicBezTo>
                      <a:pt x="215" y="241"/>
                      <a:pt x="212" y="240"/>
                      <a:pt x="210" y="239"/>
                    </a:cubicBezTo>
                    <a:cubicBezTo>
                      <a:pt x="209" y="239"/>
                      <a:pt x="208" y="239"/>
                      <a:pt x="207" y="240"/>
                    </a:cubicBezTo>
                    <a:cubicBezTo>
                      <a:pt x="204" y="242"/>
                      <a:pt x="201" y="243"/>
                      <a:pt x="198" y="245"/>
                    </a:cubicBezTo>
                    <a:cubicBezTo>
                      <a:pt x="196" y="246"/>
                      <a:pt x="196" y="248"/>
                      <a:pt x="196" y="250"/>
                    </a:cubicBezTo>
                    <a:cubicBezTo>
                      <a:pt x="196" y="254"/>
                      <a:pt x="197" y="257"/>
                      <a:pt x="197" y="261"/>
                    </a:cubicBezTo>
                    <a:cubicBezTo>
                      <a:pt x="198" y="266"/>
                      <a:pt x="200" y="271"/>
                      <a:pt x="200" y="276"/>
                    </a:cubicBezTo>
                    <a:cubicBezTo>
                      <a:pt x="201" y="279"/>
                      <a:pt x="201" y="282"/>
                      <a:pt x="202" y="285"/>
                    </a:cubicBezTo>
                    <a:cubicBezTo>
                      <a:pt x="201" y="286"/>
                      <a:pt x="200" y="285"/>
                      <a:pt x="199" y="284"/>
                    </a:cubicBezTo>
                    <a:cubicBezTo>
                      <a:pt x="199" y="284"/>
                      <a:pt x="199" y="283"/>
                      <a:pt x="199" y="283"/>
                    </a:cubicBezTo>
                    <a:cubicBezTo>
                      <a:pt x="196" y="275"/>
                      <a:pt x="193" y="268"/>
                      <a:pt x="193" y="260"/>
                    </a:cubicBezTo>
                    <a:cubicBezTo>
                      <a:pt x="193" y="257"/>
                      <a:pt x="193" y="254"/>
                      <a:pt x="192" y="252"/>
                    </a:cubicBezTo>
                    <a:cubicBezTo>
                      <a:pt x="192" y="250"/>
                      <a:pt x="190" y="249"/>
                      <a:pt x="188" y="250"/>
                    </a:cubicBezTo>
                    <a:cubicBezTo>
                      <a:pt x="187" y="251"/>
                      <a:pt x="186" y="252"/>
                      <a:pt x="185" y="253"/>
                    </a:cubicBezTo>
                    <a:cubicBezTo>
                      <a:pt x="185" y="254"/>
                      <a:pt x="184" y="254"/>
                      <a:pt x="184" y="254"/>
                    </a:cubicBezTo>
                    <a:cubicBezTo>
                      <a:pt x="182" y="249"/>
                      <a:pt x="187" y="249"/>
                      <a:pt x="188" y="245"/>
                    </a:cubicBezTo>
                    <a:cubicBezTo>
                      <a:pt x="187" y="245"/>
                      <a:pt x="186" y="245"/>
                      <a:pt x="185" y="245"/>
                    </a:cubicBezTo>
                    <a:cubicBezTo>
                      <a:pt x="178" y="247"/>
                      <a:pt x="170" y="249"/>
                      <a:pt x="163" y="251"/>
                    </a:cubicBezTo>
                    <a:cubicBezTo>
                      <a:pt x="157" y="252"/>
                      <a:pt x="150" y="253"/>
                      <a:pt x="144" y="253"/>
                    </a:cubicBezTo>
                    <a:cubicBezTo>
                      <a:pt x="140" y="253"/>
                      <a:pt x="140" y="253"/>
                      <a:pt x="140" y="257"/>
                    </a:cubicBezTo>
                    <a:cubicBezTo>
                      <a:pt x="141" y="265"/>
                      <a:pt x="140" y="272"/>
                      <a:pt x="139" y="279"/>
                    </a:cubicBezTo>
                    <a:cubicBezTo>
                      <a:pt x="139" y="281"/>
                      <a:pt x="139" y="283"/>
                      <a:pt x="140" y="286"/>
                    </a:cubicBezTo>
                    <a:cubicBezTo>
                      <a:pt x="140" y="286"/>
                      <a:pt x="141" y="287"/>
                      <a:pt x="141" y="287"/>
                    </a:cubicBezTo>
                    <a:cubicBezTo>
                      <a:pt x="142" y="287"/>
                      <a:pt x="142" y="286"/>
                      <a:pt x="142" y="286"/>
                    </a:cubicBezTo>
                    <a:cubicBezTo>
                      <a:pt x="142" y="284"/>
                      <a:pt x="143" y="283"/>
                      <a:pt x="145" y="283"/>
                    </a:cubicBezTo>
                    <a:cubicBezTo>
                      <a:pt x="156" y="283"/>
                      <a:pt x="166" y="282"/>
                      <a:pt x="177" y="281"/>
                    </a:cubicBezTo>
                    <a:cubicBezTo>
                      <a:pt x="179" y="280"/>
                      <a:pt x="182" y="281"/>
                      <a:pt x="184" y="281"/>
                    </a:cubicBezTo>
                    <a:cubicBezTo>
                      <a:pt x="187" y="281"/>
                      <a:pt x="191" y="281"/>
                      <a:pt x="195" y="281"/>
                    </a:cubicBezTo>
                    <a:cubicBezTo>
                      <a:pt x="195" y="282"/>
                      <a:pt x="196" y="283"/>
                      <a:pt x="197" y="286"/>
                    </a:cubicBezTo>
                    <a:cubicBezTo>
                      <a:pt x="195" y="285"/>
                      <a:pt x="193" y="285"/>
                      <a:pt x="192" y="285"/>
                    </a:cubicBezTo>
                    <a:cubicBezTo>
                      <a:pt x="189" y="284"/>
                      <a:pt x="186" y="284"/>
                      <a:pt x="184" y="285"/>
                    </a:cubicBezTo>
                    <a:cubicBezTo>
                      <a:pt x="178" y="288"/>
                      <a:pt x="172" y="288"/>
                      <a:pt x="166" y="289"/>
                    </a:cubicBezTo>
                    <a:cubicBezTo>
                      <a:pt x="159" y="290"/>
                      <a:pt x="152" y="292"/>
                      <a:pt x="145" y="293"/>
                    </a:cubicBezTo>
                    <a:cubicBezTo>
                      <a:pt x="142" y="293"/>
                      <a:pt x="139" y="293"/>
                      <a:pt x="137" y="292"/>
                    </a:cubicBezTo>
                    <a:cubicBezTo>
                      <a:pt x="133" y="291"/>
                      <a:pt x="130" y="292"/>
                      <a:pt x="127" y="292"/>
                    </a:cubicBezTo>
                    <a:cubicBezTo>
                      <a:pt x="125" y="292"/>
                      <a:pt x="122" y="293"/>
                      <a:pt x="120" y="293"/>
                    </a:cubicBezTo>
                    <a:cubicBezTo>
                      <a:pt x="120" y="290"/>
                      <a:pt x="119" y="287"/>
                      <a:pt x="119" y="284"/>
                    </a:cubicBezTo>
                    <a:cubicBezTo>
                      <a:pt x="117" y="277"/>
                      <a:pt x="116" y="270"/>
                      <a:pt x="116" y="262"/>
                    </a:cubicBezTo>
                    <a:cubicBezTo>
                      <a:pt x="116" y="261"/>
                      <a:pt x="116" y="260"/>
                      <a:pt x="116" y="259"/>
                    </a:cubicBezTo>
                    <a:cubicBezTo>
                      <a:pt x="112" y="257"/>
                      <a:pt x="108" y="255"/>
                      <a:pt x="103" y="253"/>
                    </a:cubicBezTo>
                    <a:cubicBezTo>
                      <a:pt x="101" y="252"/>
                      <a:pt x="99" y="251"/>
                      <a:pt x="99" y="249"/>
                    </a:cubicBezTo>
                    <a:cubicBezTo>
                      <a:pt x="99" y="248"/>
                      <a:pt x="99" y="248"/>
                      <a:pt x="98" y="247"/>
                    </a:cubicBezTo>
                    <a:cubicBezTo>
                      <a:pt x="95" y="248"/>
                      <a:pt x="93" y="250"/>
                      <a:pt x="91" y="253"/>
                    </a:cubicBezTo>
                    <a:cubicBezTo>
                      <a:pt x="86" y="261"/>
                      <a:pt x="81" y="270"/>
                      <a:pt x="76" y="278"/>
                    </a:cubicBezTo>
                    <a:cubicBezTo>
                      <a:pt x="76" y="279"/>
                      <a:pt x="76" y="279"/>
                      <a:pt x="75" y="280"/>
                    </a:cubicBezTo>
                    <a:cubicBezTo>
                      <a:pt x="74" y="278"/>
                      <a:pt x="72" y="277"/>
                      <a:pt x="70" y="277"/>
                    </a:cubicBezTo>
                    <a:cubicBezTo>
                      <a:pt x="67" y="277"/>
                      <a:pt x="64" y="275"/>
                      <a:pt x="63" y="272"/>
                    </a:cubicBezTo>
                    <a:cubicBezTo>
                      <a:pt x="60" y="268"/>
                      <a:pt x="56" y="265"/>
                      <a:pt x="52" y="262"/>
                    </a:cubicBezTo>
                    <a:cubicBezTo>
                      <a:pt x="46" y="258"/>
                      <a:pt x="42" y="253"/>
                      <a:pt x="38" y="248"/>
                    </a:cubicBezTo>
                    <a:cubicBezTo>
                      <a:pt x="37" y="247"/>
                      <a:pt x="37" y="247"/>
                      <a:pt x="37" y="246"/>
                    </a:cubicBezTo>
                    <a:cubicBezTo>
                      <a:pt x="36" y="243"/>
                      <a:pt x="35" y="242"/>
                      <a:pt x="33" y="240"/>
                    </a:cubicBezTo>
                    <a:cubicBezTo>
                      <a:pt x="32" y="239"/>
                      <a:pt x="31" y="237"/>
                      <a:pt x="33" y="235"/>
                    </a:cubicBezTo>
                    <a:cubicBezTo>
                      <a:pt x="33" y="235"/>
                      <a:pt x="33" y="235"/>
                      <a:pt x="34" y="235"/>
                    </a:cubicBezTo>
                    <a:cubicBezTo>
                      <a:pt x="38" y="242"/>
                      <a:pt x="45" y="247"/>
                      <a:pt x="51" y="253"/>
                    </a:cubicBezTo>
                    <a:cubicBezTo>
                      <a:pt x="54" y="255"/>
                      <a:pt x="57" y="258"/>
                      <a:pt x="59" y="261"/>
                    </a:cubicBezTo>
                    <a:cubicBezTo>
                      <a:pt x="62" y="266"/>
                      <a:pt x="67" y="268"/>
                      <a:pt x="71" y="271"/>
                    </a:cubicBezTo>
                    <a:cubicBezTo>
                      <a:pt x="73" y="272"/>
                      <a:pt x="74" y="271"/>
                      <a:pt x="75" y="270"/>
                    </a:cubicBezTo>
                    <a:cubicBezTo>
                      <a:pt x="78" y="264"/>
                      <a:pt x="82" y="259"/>
                      <a:pt x="86" y="254"/>
                    </a:cubicBezTo>
                    <a:cubicBezTo>
                      <a:pt x="89" y="249"/>
                      <a:pt x="91" y="245"/>
                      <a:pt x="93" y="241"/>
                    </a:cubicBezTo>
                    <a:cubicBezTo>
                      <a:pt x="94" y="240"/>
                      <a:pt x="94" y="239"/>
                      <a:pt x="95" y="238"/>
                    </a:cubicBezTo>
                    <a:cubicBezTo>
                      <a:pt x="83" y="230"/>
                      <a:pt x="73" y="222"/>
                      <a:pt x="64" y="211"/>
                    </a:cubicBezTo>
                    <a:cubicBezTo>
                      <a:pt x="61" y="213"/>
                      <a:pt x="61" y="214"/>
                      <a:pt x="63" y="216"/>
                    </a:cubicBezTo>
                    <a:cubicBezTo>
                      <a:pt x="63" y="217"/>
                      <a:pt x="63" y="217"/>
                      <a:pt x="63" y="218"/>
                    </a:cubicBezTo>
                    <a:cubicBezTo>
                      <a:pt x="63" y="218"/>
                      <a:pt x="63" y="219"/>
                      <a:pt x="63" y="219"/>
                    </a:cubicBezTo>
                    <a:cubicBezTo>
                      <a:pt x="63" y="220"/>
                      <a:pt x="62" y="220"/>
                      <a:pt x="61" y="219"/>
                    </a:cubicBezTo>
                    <a:cubicBezTo>
                      <a:pt x="60" y="218"/>
                      <a:pt x="58" y="217"/>
                      <a:pt x="56" y="215"/>
                    </a:cubicBezTo>
                    <a:cubicBezTo>
                      <a:pt x="52" y="218"/>
                      <a:pt x="49" y="222"/>
                      <a:pt x="45" y="225"/>
                    </a:cubicBezTo>
                    <a:cubicBezTo>
                      <a:pt x="41" y="228"/>
                      <a:pt x="38" y="232"/>
                      <a:pt x="33" y="233"/>
                    </a:cubicBezTo>
                    <a:cubicBezTo>
                      <a:pt x="31" y="229"/>
                      <a:pt x="31" y="229"/>
                      <a:pt x="33" y="227"/>
                    </a:cubicBezTo>
                    <a:cubicBezTo>
                      <a:pt x="37" y="224"/>
                      <a:pt x="41" y="221"/>
                      <a:pt x="45" y="218"/>
                    </a:cubicBezTo>
                    <a:cubicBezTo>
                      <a:pt x="47" y="217"/>
                      <a:pt x="50" y="215"/>
                      <a:pt x="52" y="214"/>
                    </a:cubicBezTo>
                    <a:cubicBezTo>
                      <a:pt x="55" y="212"/>
                      <a:pt x="55" y="211"/>
                      <a:pt x="53" y="208"/>
                    </a:cubicBezTo>
                    <a:cubicBezTo>
                      <a:pt x="52" y="205"/>
                      <a:pt x="51" y="202"/>
                      <a:pt x="49" y="199"/>
                    </a:cubicBezTo>
                    <a:cubicBezTo>
                      <a:pt x="49" y="198"/>
                      <a:pt x="48" y="197"/>
                      <a:pt x="48" y="196"/>
                    </a:cubicBezTo>
                    <a:cubicBezTo>
                      <a:pt x="46" y="193"/>
                      <a:pt x="45" y="191"/>
                      <a:pt x="43" y="188"/>
                    </a:cubicBezTo>
                    <a:cubicBezTo>
                      <a:pt x="39" y="188"/>
                      <a:pt x="36" y="188"/>
                      <a:pt x="32" y="189"/>
                    </a:cubicBezTo>
                    <a:cubicBezTo>
                      <a:pt x="28" y="190"/>
                      <a:pt x="23" y="192"/>
                      <a:pt x="18" y="193"/>
                    </a:cubicBezTo>
                    <a:cubicBezTo>
                      <a:pt x="15" y="194"/>
                      <a:pt x="11" y="195"/>
                      <a:pt x="8" y="196"/>
                    </a:cubicBezTo>
                    <a:cubicBezTo>
                      <a:pt x="6" y="198"/>
                      <a:pt x="5" y="197"/>
                      <a:pt x="4" y="194"/>
                    </a:cubicBezTo>
                    <a:cubicBezTo>
                      <a:pt x="2" y="187"/>
                      <a:pt x="1" y="180"/>
                      <a:pt x="1" y="172"/>
                    </a:cubicBezTo>
                    <a:cubicBezTo>
                      <a:pt x="0" y="166"/>
                      <a:pt x="0" y="160"/>
                      <a:pt x="0" y="153"/>
                    </a:cubicBezTo>
                    <a:cubicBezTo>
                      <a:pt x="0" y="151"/>
                      <a:pt x="0" y="149"/>
                      <a:pt x="0" y="146"/>
                    </a:cubicBezTo>
                    <a:cubicBezTo>
                      <a:pt x="1" y="145"/>
                      <a:pt x="1" y="143"/>
                      <a:pt x="1" y="140"/>
                    </a:cubicBezTo>
                    <a:cubicBezTo>
                      <a:pt x="1" y="140"/>
                      <a:pt x="3" y="140"/>
                      <a:pt x="4" y="139"/>
                    </a:cubicBezTo>
                    <a:cubicBezTo>
                      <a:pt x="7" y="139"/>
                      <a:pt x="7" y="139"/>
                      <a:pt x="8" y="135"/>
                    </a:cubicBezTo>
                    <a:cubicBezTo>
                      <a:pt x="9" y="135"/>
                      <a:pt x="11" y="135"/>
                      <a:pt x="12" y="135"/>
                    </a:cubicBezTo>
                    <a:cubicBezTo>
                      <a:pt x="16" y="137"/>
                      <a:pt x="21" y="137"/>
                      <a:pt x="25" y="136"/>
                    </a:cubicBezTo>
                    <a:cubicBezTo>
                      <a:pt x="30" y="136"/>
                      <a:pt x="35" y="135"/>
                      <a:pt x="41" y="135"/>
                    </a:cubicBezTo>
                    <a:cubicBezTo>
                      <a:pt x="45" y="134"/>
                      <a:pt x="46" y="134"/>
                      <a:pt x="46" y="130"/>
                    </a:cubicBezTo>
                    <a:cubicBezTo>
                      <a:pt x="47" y="125"/>
                      <a:pt x="47" y="120"/>
                      <a:pt x="48" y="116"/>
                    </a:cubicBezTo>
                    <a:cubicBezTo>
                      <a:pt x="49" y="113"/>
                      <a:pt x="48" y="111"/>
                      <a:pt x="45" y="109"/>
                    </a:cubicBezTo>
                    <a:cubicBezTo>
                      <a:pt x="36" y="104"/>
                      <a:pt x="27" y="100"/>
                      <a:pt x="19" y="95"/>
                    </a:cubicBezTo>
                    <a:cubicBezTo>
                      <a:pt x="17" y="94"/>
                      <a:pt x="17" y="93"/>
                      <a:pt x="17" y="92"/>
                    </a:cubicBezTo>
                    <a:cubicBezTo>
                      <a:pt x="18" y="91"/>
                      <a:pt x="18" y="90"/>
                      <a:pt x="18" y="89"/>
                    </a:cubicBezTo>
                    <a:cubicBezTo>
                      <a:pt x="15" y="86"/>
                      <a:pt x="16" y="83"/>
                      <a:pt x="19" y="80"/>
                    </a:cubicBezTo>
                    <a:cubicBezTo>
                      <a:pt x="24" y="72"/>
                      <a:pt x="30" y="65"/>
                      <a:pt x="37" y="59"/>
                    </a:cubicBezTo>
                    <a:cubicBezTo>
                      <a:pt x="40" y="57"/>
                      <a:pt x="42" y="54"/>
                      <a:pt x="44" y="51"/>
                    </a:cubicBezTo>
                    <a:cubicBezTo>
                      <a:pt x="46" y="49"/>
                      <a:pt x="49" y="46"/>
                      <a:pt x="51" y="44"/>
                    </a:cubicBezTo>
                    <a:cubicBezTo>
                      <a:pt x="52" y="43"/>
                      <a:pt x="53" y="42"/>
                      <a:pt x="54" y="41"/>
                    </a:cubicBezTo>
                    <a:cubicBezTo>
                      <a:pt x="56" y="44"/>
                      <a:pt x="57" y="46"/>
                      <a:pt x="59" y="46"/>
                    </a:cubicBezTo>
                    <a:cubicBezTo>
                      <a:pt x="60" y="46"/>
                      <a:pt x="61" y="48"/>
                      <a:pt x="62" y="49"/>
                    </a:cubicBezTo>
                    <a:cubicBezTo>
                      <a:pt x="66" y="55"/>
                      <a:pt x="70" y="61"/>
                      <a:pt x="75" y="67"/>
                    </a:cubicBezTo>
                    <a:cubicBezTo>
                      <a:pt x="78" y="71"/>
                      <a:pt x="78" y="71"/>
                      <a:pt x="82" y="68"/>
                    </a:cubicBezTo>
                    <a:cubicBezTo>
                      <a:pt x="86" y="65"/>
                      <a:pt x="91" y="63"/>
                      <a:pt x="95" y="61"/>
                    </a:cubicBezTo>
                    <a:cubicBezTo>
                      <a:pt x="98" y="60"/>
                      <a:pt x="101" y="59"/>
                      <a:pt x="103" y="58"/>
                    </a:cubicBezTo>
                    <a:cubicBezTo>
                      <a:pt x="106" y="58"/>
                      <a:pt x="107" y="57"/>
                      <a:pt x="106" y="54"/>
                    </a:cubicBezTo>
                    <a:cubicBezTo>
                      <a:pt x="104" y="46"/>
                      <a:pt x="102" y="37"/>
                      <a:pt x="100" y="29"/>
                    </a:cubicBezTo>
                    <a:cubicBezTo>
                      <a:pt x="99" y="25"/>
                      <a:pt x="98" y="22"/>
                      <a:pt x="97" y="19"/>
                    </a:cubicBezTo>
                    <a:cubicBezTo>
                      <a:pt x="96" y="18"/>
                      <a:pt x="97" y="16"/>
                      <a:pt x="99" y="16"/>
                    </a:cubicBezTo>
                    <a:cubicBezTo>
                      <a:pt x="100" y="15"/>
                      <a:pt x="101" y="15"/>
                      <a:pt x="102" y="15"/>
                    </a:cubicBezTo>
                    <a:cubicBezTo>
                      <a:pt x="105" y="14"/>
                      <a:pt x="108" y="14"/>
                      <a:pt x="110" y="11"/>
                    </a:cubicBezTo>
                    <a:cubicBezTo>
                      <a:pt x="110" y="10"/>
                      <a:pt x="112" y="10"/>
                      <a:pt x="114" y="9"/>
                    </a:cubicBezTo>
                    <a:cubicBezTo>
                      <a:pt x="122" y="8"/>
                      <a:pt x="131" y="6"/>
                      <a:pt x="140" y="5"/>
                    </a:cubicBezTo>
                    <a:cubicBezTo>
                      <a:pt x="146" y="3"/>
                      <a:pt x="152" y="2"/>
                      <a:pt x="159" y="0"/>
                    </a:cubicBezTo>
                    <a:cubicBezTo>
                      <a:pt x="161" y="0"/>
                      <a:pt x="164" y="0"/>
                      <a:pt x="166" y="0"/>
                    </a:cubicBezTo>
                    <a:cubicBezTo>
                      <a:pt x="168" y="0"/>
                      <a:pt x="170" y="1"/>
                      <a:pt x="171" y="4"/>
                    </a:cubicBezTo>
                    <a:cubicBezTo>
                      <a:pt x="171" y="6"/>
                      <a:pt x="173" y="6"/>
                      <a:pt x="175" y="6"/>
                    </a:cubicBezTo>
                    <a:cubicBezTo>
                      <a:pt x="176" y="5"/>
                      <a:pt x="177" y="4"/>
                      <a:pt x="177" y="2"/>
                    </a:cubicBezTo>
                    <a:cubicBezTo>
                      <a:pt x="181" y="6"/>
                      <a:pt x="182" y="9"/>
                      <a:pt x="181" y="13"/>
                    </a:cubicBezTo>
                    <a:cubicBezTo>
                      <a:pt x="180" y="16"/>
                      <a:pt x="178" y="19"/>
                      <a:pt x="180" y="22"/>
                    </a:cubicBezTo>
                    <a:cubicBezTo>
                      <a:pt x="180" y="23"/>
                      <a:pt x="180" y="23"/>
                      <a:pt x="180" y="23"/>
                    </a:cubicBezTo>
                    <a:cubicBezTo>
                      <a:pt x="177" y="31"/>
                      <a:pt x="179" y="38"/>
                      <a:pt x="178" y="45"/>
                    </a:cubicBezTo>
                    <a:cubicBezTo>
                      <a:pt x="178" y="47"/>
                      <a:pt x="180" y="49"/>
                      <a:pt x="182" y="50"/>
                    </a:cubicBezTo>
                    <a:cubicBezTo>
                      <a:pt x="187" y="51"/>
                      <a:pt x="192" y="53"/>
                      <a:pt x="197" y="54"/>
                    </a:cubicBezTo>
                    <a:cubicBezTo>
                      <a:pt x="200" y="55"/>
                      <a:pt x="201" y="54"/>
                      <a:pt x="202" y="52"/>
                    </a:cubicBezTo>
                    <a:cubicBezTo>
                      <a:pt x="206" y="46"/>
                      <a:pt x="210" y="40"/>
                      <a:pt x="214" y="34"/>
                    </a:cubicBezTo>
                    <a:cubicBezTo>
                      <a:pt x="215" y="32"/>
                      <a:pt x="217" y="30"/>
                      <a:pt x="218" y="28"/>
                    </a:cubicBezTo>
                    <a:cubicBezTo>
                      <a:pt x="220" y="26"/>
                      <a:pt x="222" y="24"/>
                      <a:pt x="224" y="21"/>
                    </a:cubicBezTo>
                    <a:cubicBezTo>
                      <a:pt x="225" y="21"/>
                      <a:pt x="227" y="22"/>
                      <a:pt x="228" y="23"/>
                    </a:cubicBezTo>
                    <a:cubicBezTo>
                      <a:pt x="231" y="26"/>
                      <a:pt x="235" y="30"/>
                      <a:pt x="238" y="33"/>
                    </a:cubicBezTo>
                    <a:cubicBezTo>
                      <a:pt x="243" y="39"/>
                      <a:pt x="248" y="45"/>
                      <a:pt x="253" y="52"/>
                    </a:cubicBezTo>
                    <a:cubicBezTo>
                      <a:pt x="253" y="52"/>
                      <a:pt x="254" y="53"/>
                      <a:pt x="255" y="54"/>
                    </a:cubicBezTo>
                    <a:cubicBezTo>
                      <a:pt x="256" y="54"/>
                      <a:pt x="256" y="55"/>
                      <a:pt x="256" y="56"/>
                    </a:cubicBezTo>
                    <a:cubicBezTo>
                      <a:pt x="253" y="57"/>
                      <a:pt x="251" y="56"/>
                      <a:pt x="250" y="53"/>
                    </a:cubicBezTo>
                    <a:cubicBezTo>
                      <a:pt x="249" y="51"/>
                      <a:pt x="247" y="50"/>
                      <a:pt x="245" y="49"/>
                    </a:cubicBezTo>
                    <a:cubicBezTo>
                      <a:pt x="241" y="46"/>
                      <a:pt x="237" y="42"/>
                      <a:pt x="235" y="37"/>
                    </a:cubicBezTo>
                    <a:cubicBezTo>
                      <a:pt x="233" y="34"/>
                      <a:pt x="231" y="31"/>
                      <a:pt x="229" y="28"/>
                    </a:cubicBezTo>
                    <a:cubicBezTo>
                      <a:pt x="227" y="26"/>
                      <a:pt x="225" y="26"/>
                      <a:pt x="223" y="28"/>
                    </a:cubicBezTo>
                    <a:cubicBezTo>
                      <a:pt x="219" y="33"/>
                      <a:pt x="216" y="39"/>
                      <a:pt x="212" y="44"/>
                    </a:cubicBezTo>
                    <a:cubicBezTo>
                      <a:pt x="217" y="44"/>
                      <a:pt x="219" y="37"/>
                      <a:pt x="225" y="37"/>
                    </a:cubicBezTo>
                    <a:cubicBezTo>
                      <a:pt x="224" y="38"/>
                      <a:pt x="224" y="39"/>
                      <a:pt x="223" y="40"/>
                    </a:cubicBezTo>
                    <a:cubicBezTo>
                      <a:pt x="215" y="45"/>
                      <a:pt x="209" y="53"/>
                      <a:pt x="202" y="60"/>
                    </a:cubicBezTo>
                    <a:cubicBezTo>
                      <a:pt x="201" y="61"/>
                      <a:pt x="201" y="63"/>
                      <a:pt x="201" y="64"/>
                    </a:cubicBezTo>
                    <a:cubicBezTo>
                      <a:pt x="200" y="66"/>
                      <a:pt x="200" y="66"/>
                      <a:pt x="196" y="67"/>
                    </a:cubicBezTo>
                    <a:cubicBezTo>
                      <a:pt x="196" y="66"/>
                      <a:pt x="196" y="65"/>
                      <a:pt x="196" y="64"/>
                    </a:cubicBezTo>
                    <a:cubicBezTo>
                      <a:pt x="195" y="60"/>
                      <a:pt x="187" y="57"/>
                      <a:pt x="184" y="58"/>
                    </a:cubicBezTo>
                    <a:cubicBezTo>
                      <a:pt x="182" y="59"/>
                      <a:pt x="181" y="59"/>
                      <a:pt x="180" y="58"/>
                    </a:cubicBezTo>
                    <a:cubicBezTo>
                      <a:pt x="178" y="54"/>
                      <a:pt x="175" y="53"/>
                      <a:pt x="172" y="52"/>
                    </a:cubicBezTo>
                    <a:cubicBezTo>
                      <a:pt x="173" y="50"/>
                      <a:pt x="173" y="49"/>
                      <a:pt x="173" y="48"/>
                    </a:cubicBezTo>
                    <a:cubicBezTo>
                      <a:pt x="173" y="46"/>
                      <a:pt x="173" y="43"/>
                      <a:pt x="174" y="41"/>
                    </a:cubicBezTo>
                    <a:cubicBezTo>
                      <a:pt x="174" y="36"/>
                      <a:pt x="175" y="30"/>
                      <a:pt x="175" y="24"/>
                    </a:cubicBezTo>
                    <a:cubicBezTo>
                      <a:pt x="175" y="23"/>
                      <a:pt x="174" y="21"/>
                      <a:pt x="173" y="19"/>
                    </a:cubicBezTo>
                    <a:cubicBezTo>
                      <a:pt x="170" y="27"/>
                      <a:pt x="172" y="35"/>
                      <a:pt x="171" y="43"/>
                    </a:cubicBezTo>
                    <a:cubicBezTo>
                      <a:pt x="167" y="43"/>
                      <a:pt x="166" y="42"/>
                      <a:pt x="165" y="39"/>
                    </a:cubicBezTo>
                    <a:cubicBezTo>
                      <a:pt x="164" y="34"/>
                      <a:pt x="164" y="29"/>
                      <a:pt x="164" y="24"/>
                    </a:cubicBezTo>
                    <a:cubicBezTo>
                      <a:pt x="164" y="22"/>
                      <a:pt x="164" y="19"/>
                      <a:pt x="165" y="17"/>
                    </a:cubicBezTo>
                    <a:cubicBezTo>
                      <a:pt x="165" y="13"/>
                      <a:pt x="163" y="11"/>
                      <a:pt x="159" y="11"/>
                    </a:cubicBezTo>
                    <a:cubicBezTo>
                      <a:pt x="155" y="11"/>
                      <a:pt x="151" y="12"/>
                      <a:pt x="146" y="12"/>
                    </a:cubicBezTo>
                    <a:cubicBezTo>
                      <a:pt x="138" y="13"/>
                      <a:pt x="130" y="14"/>
                      <a:pt x="121" y="14"/>
                    </a:cubicBezTo>
                    <a:cubicBezTo>
                      <a:pt x="121" y="14"/>
                      <a:pt x="120" y="14"/>
                      <a:pt x="120" y="14"/>
                    </a:cubicBezTo>
                    <a:cubicBezTo>
                      <a:pt x="113" y="15"/>
                      <a:pt x="113" y="16"/>
                      <a:pt x="115" y="22"/>
                    </a:cubicBezTo>
                    <a:cubicBezTo>
                      <a:pt x="116" y="23"/>
                      <a:pt x="116" y="24"/>
                      <a:pt x="116" y="25"/>
                    </a:cubicBezTo>
                    <a:cubicBezTo>
                      <a:pt x="117" y="27"/>
                      <a:pt x="117" y="29"/>
                      <a:pt x="118" y="32"/>
                    </a:cubicBezTo>
                    <a:cubicBezTo>
                      <a:pt x="116" y="31"/>
                      <a:pt x="115" y="30"/>
                      <a:pt x="114" y="29"/>
                    </a:cubicBezTo>
                    <a:cubicBezTo>
                      <a:pt x="114" y="26"/>
                      <a:pt x="116" y="24"/>
                      <a:pt x="113" y="22"/>
                    </a:cubicBezTo>
                    <a:cubicBezTo>
                      <a:pt x="111" y="22"/>
                      <a:pt x="111" y="24"/>
                      <a:pt x="111" y="25"/>
                    </a:cubicBezTo>
                    <a:cubicBezTo>
                      <a:pt x="112" y="28"/>
                      <a:pt x="111" y="31"/>
                      <a:pt x="111" y="34"/>
                    </a:cubicBezTo>
                    <a:cubicBezTo>
                      <a:pt x="111" y="42"/>
                      <a:pt x="112" y="50"/>
                      <a:pt x="112" y="59"/>
                    </a:cubicBezTo>
                    <a:cubicBezTo>
                      <a:pt x="112" y="61"/>
                      <a:pt x="112" y="64"/>
                      <a:pt x="112" y="68"/>
                    </a:cubicBezTo>
                    <a:cubicBezTo>
                      <a:pt x="111" y="67"/>
                      <a:pt x="110" y="66"/>
                      <a:pt x="109" y="65"/>
                    </a:cubicBezTo>
                    <a:cubicBezTo>
                      <a:pt x="107" y="62"/>
                      <a:pt x="106" y="61"/>
                      <a:pt x="103" y="63"/>
                    </a:cubicBezTo>
                    <a:cubicBezTo>
                      <a:pt x="101" y="64"/>
                      <a:pt x="99" y="65"/>
                      <a:pt x="98" y="66"/>
                    </a:cubicBezTo>
                    <a:cubicBezTo>
                      <a:pt x="91" y="71"/>
                      <a:pt x="84" y="75"/>
                      <a:pt x="78" y="82"/>
                    </a:cubicBezTo>
                    <a:cubicBezTo>
                      <a:pt x="72" y="88"/>
                      <a:pt x="67" y="94"/>
                      <a:pt x="62" y="101"/>
                    </a:cubicBezTo>
                    <a:cubicBezTo>
                      <a:pt x="60" y="104"/>
                      <a:pt x="59" y="107"/>
                      <a:pt x="57" y="110"/>
                    </a:cubicBezTo>
                    <a:cubicBezTo>
                      <a:pt x="57" y="111"/>
                      <a:pt x="56" y="112"/>
                      <a:pt x="56" y="113"/>
                    </a:cubicBezTo>
                    <a:cubicBezTo>
                      <a:pt x="56" y="123"/>
                      <a:pt x="52" y="133"/>
                      <a:pt x="48" y="142"/>
                    </a:cubicBezTo>
                    <a:cubicBezTo>
                      <a:pt x="47" y="143"/>
                      <a:pt x="47" y="145"/>
                      <a:pt x="46" y="146"/>
                    </a:cubicBezTo>
                    <a:cubicBezTo>
                      <a:pt x="46" y="150"/>
                      <a:pt x="46" y="154"/>
                      <a:pt x="46" y="158"/>
                    </a:cubicBezTo>
                    <a:cubicBezTo>
                      <a:pt x="45" y="166"/>
                      <a:pt x="47" y="172"/>
                      <a:pt x="50" y="179"/>
                    </a:cubicBezTo>
                    <a:cubicBezTo>
                      <a:pt x="50" y="180"/>
                      <a:pt x="52" y="181"/>
                      <a:pt x="53" y="182"/>
                    </a:cubicBezTo>
                    <a:cubicBezTo>
                      <a:pt x="52" y="185"/>
                      <a:pt x="53" y="188"/>
                      <a:pt x="55" y="191"/>
                    </a:cubicBezTo>
                    <a:cubicBezTo>
                      <a:pt x="56" y="194"/>
                      <a:pt x="58" y="197"/>
                      <a:pt x="59" y="200"/>
                    </a:cubicBezTo>
                    <a:cubicBezTo>
                      <a:pt x="61" y="202"/>
                      <a:pt x="62" y="205"/>
                      <a:pt x="66" y="204"/>
                    </a:cubicBezTo>
                    <a:cubicBezTo>
                      <a:pt x="65" y="210"/>
                      <a:pt x="69" y="214"/>
                      <a:pt x="73" y="217"/>
                    </a:cubicBezTo>
                    <a:cubicBezTo>
                      <a:pt x="79" y="223"/>
                      <a:pt x="86" y="229"/>
                      <a:pt x="93" y="233"/>
                    </a:cubicBezTo>
                    <a:cubicBezTo>
                      <a:pt x="104" y="239"/>
                      <a:pt x="114" y="245"/>
                      <a:pt x="127" y="247"/>
                    </a:cubicBezTo>
                    <a:cubicBezTo>
                      <a:pt x="130" y="248"/>
                      <a:pt x="134" y="249"/>
                      <a:pt x="138" y="249"/>
                    </a:cubicBezTo>
                    <a:cubicBezTo>
                      <a:pt x="146" y="252"/>
                      <a:pt x="154" y="250"/>
                      <a:pt x="162" y="249"/>
                    </a:cubicBezTo>
                    <a:cubicBezTo>
                      <a:pt x="167" y="247"/>
                      <a:pt x="172" y="246"/>
                      <a:pt x="177" y="245"/>
                    </a:cubicBezTo>
                    <a:cubicBezTo>
                      <a:pt x="195" y="239"/>
                      <a:pt x="212" y="232"/>
                      <a:pt x="226" y="221"/>
                    </a:cubicBezTo>
                    <a:cubicBezTo>
                      <a:pt x="231" y="216"/>
                      <a:pt x="236" y="211"/>
                      <a:pt x="239" y="204"/>
                    </a:cubicBezTo>
                    <a:cubicBezTo>
                      <a:pt x="241" y="202"/>
                      <a:pt x="241" y="199"/>
                      <a:pt x="242" y="195"/>
                    </a:cubicBezTo>
                    <a:cubicBezTo>
                      <a:pt x="240" y="193"/>
                      <a:pt x="241" y="191"/>
                      <a:pt x="242" y="188"/>
                    </a:cubicBezTo>
                    <a:cubicBezTo>
                      <a:pt x="244" y="185"/>
                      <a:pt x="245" y="182"/>
                      <a:pt x="247" y="179"/>
                    </a:cubicBezTo>
                    <a:cubicBezTo>
                      <a:pt x="248" y="178"/>
                      <a:pt x="248" y="176"/>
                      <a:pt x="248" y="175"/>
                    </a:cubicBezTo>
                    <a:cubicBezTo>
                      <a:pt x="249" y="174"/>
                      <a:pt x="248" y="173"/>
                      <a:pt x="249" y="173"/>
                    </a:cubicBezTo>
                    <a:cubicBezTo>
                      <a:pt x="253" y="171"/>
                      <a:pt x="252" y="166"/>
                      <a:pt x="253" y="163"/>
                    </a:cubicBezTo>
                    <a:cubicBezTo>
                      <a:pt x="253" y="162"/>
                      <a:pt x="253" y="161"/>
                      <a:pt x="253" y="160"/>
                    </a:cubicBezTo>
                    <a:cubicBezTo>
                      <a:pt x="253" y="160"/>
                      <a:pt x="254" y="161"/>
                      <a:pt x="254" y="161"/>
                    </a:cubicBezTo>
                    <a:cubicBezTo>
                      <a:pt x="254" y="165"/>
                      <a:pt x="256" y="167"/>
                      <a:pt x="259" y="166"/>
                    </a:cubicBezTo>
                    <a:cubicBezTo>
                      <a:pt x="269" y="165"/>
                      <a:pt x="278" y="163"/>
                      <a:pt x="288" y="161"/>
                    </a:cubicBezTo>
                    <a:cubicBezTo>
                      <a:pt x="289" y="161"/>
                      <a:pt x="291" y="160"/>
                      <a:pt x="292" y="160"/>
                    </a:cubicBezTo>
                    <a:cubicBezTo>
                      <a:pt x="291" y="155"/>
                      <a:pt x="290" y="151"/>
                      <a:pt x="290" y="148"/>
                    </a:cubicBezTo>
                    <a:cubicBezTo>
                      <a:pt x="290" y="145"/>
                      <a:pt x="289" y="143"/>
                      <a:pt x="286" y="141"/>
                    </a:cubicBezTo>
                    <a:cubicBezTo>
                      <a:pt x="285" y="142"/>
                      <a:pt x="284" y="143"/>
                      <a:pt x="283" y="145"/>
                    </a:cubicBezTo>
                    <a:cubicBezTo>
                      <a:pt x="283" y="144"/>
                      <a:pt x="283" y="144"/>
                      <a:pt x="283" y="143"/>
                    </a:cubicBezTo>
                    <a:cubicBezTo>
                      <a:pt x="283" y="139"/>
                      <a:pt x="282" y="134"/>
                      <a:pt x="282" y="129"/>
                    </a:cubicBezTo>
                    <a:cubicBezTo>
                      <a:pt x="282" y="123"/>
                      <a:pt x="281" y="118"/>
                      <a:pt x="279" y="112"/>
                    </a:cubicBezTo>
                    <a:cubicBezTo>
                      <a:pt x="278" y="111"/>
                      <a:pt x="278" y="109"/>
                      <a:pt x="278" y="108"/>
                    </a:cubicBezTo>
                    <a:cubicBezTo>
                      <a:pt x="279" y="102"/>
                      <a:pt x="277" y="101"/>
                      <a:pt x="272" y="102"/>
                    </a:cubicBezTo>
                    <a:cubicBezTo>
                      <a:pt x="267" y="103"/>
                      <a:pt x="263" y="104"/>
                      <a:pt x="258" y="104"/>
                    </a:cubicBezTo>
                    <a:cubicBezTo>
                      <a:pt x="256" y="105"/>
                      <a:pt x="254" y="105"/>
                      <a:pt x="253" y="108"/>
                    </a:cubicBezTo>
                    <a:cubicBezTo>
                      <a:pt x="251" y="107"/>
                      <a:pt x="249" y="107"/>
                      <a:pt x="248" y="107"/>
                    </a:cubicBezTo>
                    <a:cubicBezTo>
                      <a:pt x="244" y="108"/>
                      <a:pt x="241" y="111"/>
                      <a:pt x="240" y="114"/>
                    </a:cubicBezTo>
                    <a:cubicBezTo>
                      <a:pt x="238" y="114"/>
                      <a:pt x="236" y="114"/>
                      <a:pt x="234" y="115"/>
                    </a:cubicBezTo>
                    <a:cubicBezTo>
                      <a:pt x="232" y="112"/>
                      <a:pt x="236" y="112"/>
                      <a:pt x="236" y="109"/>
                    </a:cubicBezTo>
                    <a:cubicBezTo>
                      <a:pt x="232" y="104"/>
                      <a:pt x="231" y="97"/>
                      <a:pt x="222" y="95"/>
                    </a:cubicBezTo>
                    <a:cubicBezTo>
                      <a:pt x="222" y="95"/>
                      <a:pt x="223" y="94"/>
                      <a:pt x="223" y="93"/>
                    </a:cubicBezTo>
                    <a:cubicBezTo>
                      <a:pt x="223" y="92"/>
                      <a:pt x="223" y="91"/>
                      <a:pt x="223" y="90"/>
                    </a:cubicBezTo>
                    <a:cubicBezTo>
                      <a:pt x="225" y="90"/>
                      <a:pt x="226" y="89"/>
                      <a:pt x="227" y="88"/>
                    </a:cubicBezTo>
                    <a:cubicBezTo>
                      <a:pt x="233" y="82"/>
                      <a:pt x="239" y="76"/>
                      <a:pt x="245" y="71"/>
                    </a:cubicBezTo>
                    <a:cubicBezTo>
                      <a:pt x="246" y="70"/>
                      <a:pt x="247" y="70"/>
                      <a:pt x="247" y="69"/>
                    </a:cubicBezTo>
                    <a:cubicBezTo>
                      <a:pt x="248" y="66"/>
                      <a:pt x="251" y="63"/>
                      <a:pt x="254" y="62"/>
                    </a:cubicBezTo>
                    <a:cubicBezTo>
                      <a:pt x="259" y="60"/>
                      <a:pt x="259" y="59"/>
                      <a:pt x="261" y="64"/>
                    </a:cubicBezTo>
                    <a:cubicBezTo>
                      <a:pt x="260" y="67"/>
                      <a:pt x="258" y="69"/>
                      <a:pt x="255" y="71"/>
                    </a:cubicBezTo>
                    <a:cubicBezTo>
                      <a:pt x="251" y="73"/>
                      <a:pt x="247" y="76"/>
                      <a:pt x="245" y="80"/>
                    </a:cubicBezTo>
                    <a:cubicBezTo>
                      <a:pt x="245" y="81"/>
                      <a:pt x="244" y="82"/>
                      <a:pt x="243" y="82"/>
                    </a:cubicBezTo>
                    <a:cubicBezTo>
                      <a:pt x="240" y="86"/>
                      <a:pt x="236" y="89"/>
                      <a:pt x="232" y="93"/>
                    </a:cubicBezTo>
                    <a:cubicBezTo>
                      <a:pt x="234" y="95"/>
                      <a:pt x="235" y="98"/>
                      <a:pt x="237" y="100"/>
                    </a:cubicBezTo>
                    <a:cubicBezTo>
                      <a:pt x="238" y="101"/>
                      <a:pt x="241" y="101"/>
                      <a:pt x="242" y="101"/>
                    </a:cubicBezTo>
                    <a:cubicBezTo>
                      <a:pt x="250" y="99"/>
                      <a:pt x="258" y="97"/>
                      <a:pt x="266" y="96"/>
                    </a:cubicBezTo>
                    <a:cubicBezTo>
                      <a:pt x="269" y="96"/>
                      <a:pt x="273" y="96"/>
                      <a:pt x="277" y="95"/>
                    </a:cubicBezTo>
                    <a:cubicBezTo>
                      <a:pt x="279" y="95"/>
                      <a:pt x="280" y="97"/>
                      <a:pt x="281" y="98"/>
                    </a:cubicBezTo>
                    <a:cubicBezTo>
                      <a:pt x="286" y="101"/>
                      <a:pt x="286" y="106"/>
                      <a:pt x="287" y="111"/>
                    </a:cubicBezTo>
                    <a:cubicBezTo>
                      <a:pt x="288" y="119"/>
                      <a:pt x="289" y="127"/>
                      <a:pt x="291" y="136"/>
                    </a:cubicBezTo>
                    <a:cubicBezTo>
                      <a:pt x="292" y="140"/>
                      <a:pt x="293" y="144"/>
                      <a:pt x="295" y="149"/>
                    </a:cubicBezTo>
                    <a:cubicBezTo>
                      <a:pt x="295" y="150"/>
                      <a:pt x="296" y="152"/>
                      <a:pt x="295" y="153"/>
                    </a:cubicBezTo>
                    <a:cubicBezTo>
                      <a:pt x="294" y="156"/>
                      <a:pt x="295" y="159"/>
                      <a:pt x="298" y="160"/>
                    </a:cubicBezTo>
                    <a:cubicBezTo>
                      <a:pt x="298" y="162"/>
                      <a:pt x="297" y="164"/>
                      <a:pt x="295" y="163"/>
                    </a:cubicBezTo>
                    <a:cubicBezTo>
                      <a:pt x="293" y="162"/>
                      <a:pt x="291" y="163"/>
                      <a:pt x="289" y="164"/>
                    </a:cubicBezTo>
                    <a:cubicBezTo>
                      <a:pt x="291" y="165"/>
                      <a:pt x="292" y="166"/>
                      <a:pt x="294" y="166"/>
                    </a:cubicBezTo>
                    <a:cubicBezTo>
                      <a:pt x="294" y="169"/>
                      <a:pt x="292" y="169"/>
                      <a:pt x="291" y="169"/>
                    </a:cubicBezTo>
                    <a:cubicBezTo>
                      <a:pt x="286" y="170"/>
                      <a:pt x="281" y="171"/>
                      <a:pt x="276" y="172"/>
                    </a:cubicBezTo>
                    <a:cubicBezTo>
                      <a:pt x="271" y="173"/>
                      <a:pt x="266" y="173"/>
                      <a:pt x="261" y="175"/>
                    </a:cubicBezTo>
                    <a:cubicBezTo>
                      <a:pt x="258" y="175"/>
                      <a:pt x="258" y="176"/>
                      <a:pt x="258" y="179"/>
                    </a:cubicBezTo>
                    <a:cubicBezTo>
                      <a:pt x="257" y="182"/>
                      <a:pt x="257" y="184"/>
                      <a:pt x="257" y="187"/>
                    </a:cubicBezTo>
                    <a:cubicBezTo>
                      <a:pt x="256" y="187"/>
                      <a:pt x="256" y="187"/>
                      <a:pt x="256" y="187"/>
                    </a:cubicBezTo>
                    <a:cubicBezTo>
                      <a:pt x="256" y="184"/>
                      <a:pt x="256" y="182"/>
                      <a:pt x="256" y="179"/>
                    </a:cubicBezTo>
                    <a:cubicBezTo>
                      <a:pt x="254" y="179"/>
                      <a:pt x="253" y="180"/>
                      <a:pt x="252" y="181"/>
                    </a:cubicBezTo>
                    <a:cubicBezTo>
                      <a:pt x="251" y="184"/>
                      <a:pt x="250" y="187"/>
                      <a:pt x="248" y="190"/>
                    </a:cubicBezTo>
                    <a:cubicBezTo>
                      <a:pt x="248" y="192"/>
                      <a:pt x="248" y="193"/>
                      <a:pt x="249" y="195"/>
                    </a:cubicBezTo>
                    <a:cubicBezTo>
                      <a:pt x="258" y="204"/>
                      <a:pt x="266" y="213"/>
                      <a:pt x="277" y="219"/>
                    </a:cubicBezTo>
                    <a:cubicBezTo>
                      <a:pt x="281" y="221"/>
                      <a:pt x="281" y="225"/>
                      <a:pt x="282" y="228"/>
                    </a:cubicBezTo>
                    <a:cubicBezTo>
                      <a:pt x="283" y="229"/>
                      <a:pt x="282" y="230"/>
                      <a:pt x="282" y="230"/>
                    </a:cubicBezTo>
                    <a:cubicBezTo>
                      <a:pt x="281" y="231"/>
                      <a:pt x="280" y="232"/>
                      <a:pt x="279" y="233"/>
                    </a:cubicBezTo>
                    <a:cubicBezTo>
                      <a:pt x="275" y="236"/>
                      <a:pt x="271" y="238"/>
                      <a:pt x="272" y="244"/>
                    </a:cubicBezTo>
                    <a:cubicBezTo>
                      <a:pt x="268" y="243"/>
                      <a:pt x="268" y="243"/>
                      <a:pt x="265" y="245"/>
                    </a:cubicBezTo>
                    <a:cubicBezTo>
                      <a:pt x="261" y="250"/>
                      <a:pt x="256" y="254"/>
                      <a:pt x="251" y="258"/>
                    </a:cubicBezTo>
                    <a:cubicBezTo>
                      <a:pt x="250" y="258"/>
                      <a:pt x="249" y="257"/>
                      <a:pt x="248" y="256"/>
                    </a:cubicBezTo>
                    <a:cubicBezTo>
                      <a:pt x="257" y="249"/>
                      <a:pt x="264" y="241"/>
                      <a:pt x="271" y="233"/>
                    </a:cubicBezTo>
                    <a:cubicBezTo>
                      <a:pt x="272" y="231"/>
                      <a:pt x="274" y="229"/>
                      <a:pt x="276" y="228"/>
                    </a:cubicBezTo>
                    <a:cubicBezTo>
                      <a:pt x="279" y="226"/>
                      <a:pt x="279" y="224"/>
                      <a:pt x="276" y="222"/>
                    </a:cubicBezTo>
                    <a:cubicBezTo>
                      <a:pt x="267" y="217"/>
                      <a:pt x="261" y="210"/>
                      <a:pt x="254" y="203"/>
                    </a:cubicBezTo>
                    <a:cubicBezTo>
                      <a:pt x="252" y="202"/>
                      <a:pt x="251" y="201"/>
                      <a:pt x="250" y="199"/>
                    </a:cubicBezTo>
                    <a:cubicBezTo>
                      <a:pt x="249" y="198"/>
                      <a:pt x="248" y="197"/>
                      <a:pt x="246" y="196"/>
                    </a:cubicBezTo>
                    <a:close/>
                    <a:moveTo>
                      <a:pt x="55" y="109"/>
                    </a:moveTo>
                    <a:cubicBezTo>
                      <a:pt x="55" y="109"/>
                      <a:pt x="56" y="108"/>
                      <a:pt x="56" y="108"/>
                    </a:cubicBezTo>
                    <a:cubicBezTo>
                      <a:pt x="59" y="99"/>
                      <a:pt x="65" y="92"/>
                      <a:pt x="71" y="86"/>
                    </a:cubicBezTo>
                    <a:cubicBezTo>
                      <a:pt x="72" y="85"/>
                      <a:pt x="73" y="84"/>
                      <a:pt x="74" y="83"/>
                    </a:cubicBezTo>
                    <a:cubicBezTo>
                      <a:pt x="75" y="81"/>
                      <a:pt x="75" y="80"/>
                      <a:pt x="73" y="78"/>
                    </a:cubicBezTo>
                    <a:cubicBezTo>
                      <a:pt x="73" y="77"/>
                      <a:pt x="72" y="77"/>
                      <a:pt x="71" y="76"/>
                    </a:cubicBezTo>
                    <a:cubicBezTo>
                      <a:pt x="70" y="72"/>
                      <a:pt x="68" y="69"/>
                      <a:pt x="67" y="65"/>
                    </a:cubicBezTo>
                    <a:cubicBezTo>
                      <a:pt x="65" y="62"/>
                      <a:pt x="63" y="60"/>
                      <a:pt x="60" y="58"/>
                    </a:cubicBezTo>
                    <a:cubicBezTo>
                      <a:pt x="58" y="57"/>
                      <a:pt x="57" y="55"/>
                      <a:pt x="55" y="53"/>
                    </a:cubicBezTo>
                    <a:cubicBezTo>
                      <a:pt x="53" y="49"/>
                      <a:pt x="51" y="49"/>
                      <a:pt x="48" y="52"/>
                    </a:cubicBezTo>
                    <a:cubicBezTo>
                      <a:pt x="46" y="55"/>
                      <a:pt x="44" y="57"/>
                      <a:pt x="42" y="60"/>
                    </a:cubicBezTo>
                    <a:cubicBezTo>
                      <a:pt x="38" y="65"/>
                      <a:pt x="35" y="69"/>
                      <a:pt x="32" y="73"/>
                    </a:cubicBezTo>
                    <a:cubicBezTo>
                      <a:pt x="29" y="77"/>
                      <a:pt x="26" y="81"/>
                      <a:pt x="24" y="85"/>
                    </a:cubicBezTo>
                    <a:cubicBezTo>
                      <a:pt x="22" y="88"/>
                      <a:pt x="22" y="89"/>
                      <a:pt x="24" y="91"/>
                    </a:cubicBezTo>
                    <a:cubicBezTo>
                      <a:pt x="31" y="95"/>
                      <a:pt x="37" y="100"/>
                      <a:pt x="43" y="104"/>
                    </a:cubicBezTo>
                    <a:cubicBezTo>
                      <a:pt x="47" y="106"/>
                      <a:pt x="51" y="107"/>
                      <a:pt x="55" y="109"/>
                    </a:cubicBezTo>
                    <a:close/>
                    <a:moveTo>
                      <a:pt x="48" y="181"/>
                    </a:moveTo>
                    <a:cubicBezTo>
                      <a:pt x="47" y="179"/>
                      <a:pt x="47" y="178"/>
                      <a:pt x="46" y="177"/>
                    </a:cubicBezTo>
                    <a:cubicBezTo>
                      <a:pt x="44" y="171"/>
                      <a:pt x="43" y="165"/>
                      <a:pt x="44" y="159"/>
                    </a:cubicBezTo>
                    <a:cubicBezTo>
                      <a:pt x="44" y="153"/>
                      <a:pt x="44" y="148"/>
                      <a:pt x="44" y="142"/>
                    </a:cubicBezTo>
                    <a:cubicBezTo>
                      <a:pt x="44" y="141"/>
                      <a:pt x="44" y="140"/>
                      <a:pt x="44" y="139"/>
                    </a:cubicBezTo>
                    <a:cubicBezTo>
                      <a:pt x="41" y="139"/>
                      <a:pt x="38" y="139"/>
                      <a:pt x="35" y="138"/>
                    </a:cubicBezTo>
                    <a:cubicBezTo>
                      <a:pt x="32" y="138"/>
                      <a:pt x="29" y="138"/>
                      <a:pt x="27" y="142"/>
                    </a:cubicBezTo>
                    <a:cubicBezTo>
                      <a:pt x="25" y="141"/>
                      <a:pt x="24" y="139"/>
                      <a:pt x="22" y="139"/>
                    </a:cubicBezTo>
                    <a:cubicBezTo>
                      <a:pt x="19" y="139"/>
                      <a:pt x="17" y="140"/>
                      <a:pt x="14" y="141"/>
                    </a:cubicBezTo>
                    <a:cubicBezTo>
                      <a:pt x="12" y="141"/>
                      <a:pt x="10" y="142"/>
                      <a:pt x="8" y="142"/>
                    </a:cubicBezTo>
                    <a:cubicBezTo>
                      <a:pt x="5" y="142"/>
                      <a:pt x="4" y="142"/>
                      <a:pt x="4" y="145"/>
                    </a:cubicBezTo>
                    <a:cubicBezTo>
                      <a:pt x="4" y="148"/>
                      <a:pt x="4" y="152"/>
                      <a:pt x="4" y="156"/>
                    </a:cubicBezTo>
                    <a:cubicBezTo>
                      <a:pt x="5" y="162"/>
                      <a:pt x="5" y="168"/>
                      <a:pt x="6" y="175"/>
                    </a:cubicBezTo>
                    <a:cubicBezTo>
                      <a:pt x="6" y="176"/>
                      <a:pt x="6" y="178"/>
                      <a:pt x="6" y="180"/>
                    </a:cubicBezTo>
                    <a:cubicBezTo>
                      <a:pt x="7" y="182"/>
                      <a:pt x="8" y="183"/>
                      <a:pt x="9" y="183"/>
                    </a:cubicBezTo>
                    <a:cubicBezTo>
                      <a:pt x="10" y="183"/>
                      <a:pt x="12" y="183"/>
                      <a:pt x="13" y="183"/>
                    </a:cubicBezTo>
                    <a:cubicBezTo>
                      <a:pt x="19" y="183"/>
                      <a:pt x="25" y="182"/>
                      <a:pt x="32" y="182"/>
                    </a:cubicBezTo>
                    <a:cubicBezTo>
                      <a:pt x="35" y="182"/>
                      <a:pt x="39" y="182"/>
                      <a:pt x="43" y="182"/>
                    </a:cubicBezTo>
                    <a:cubicBezTo>
                      <a:pt x="44" y="182"/>
                      <a:pt x="46" y="181"/>
                      <a:pt x="48" y="181"/>
                    </a:cubicBezTo>
                    <a:close/>
                    <a:moveTo>
                      <a:pt x="133" y="286"/>
                    </a:moveTo>
                    <a:cubicBezTo>
                      <a:pt x="131" y="284"/>
                      <a:pt x="131" y="282"/>
                      <a:pt x="131" y="279"/>
                    </a:cubicBezTo>
                    <a:cubicBezTo>
                      <a:pt x="131" y="275"/>
                      <a:pt x="131" y="271"/>
                      <a:pt x="131" y="266"/>
                    </a:cubicBezTo>
                    <a:cubicBezTo>
                      <a:pt x="131" y="263"/>
                      <a:pt x="130" y="262"/>
                      <a:pt x="127" y="262"/>
                    </a:cubicBezTo>
                    <a:cubicBezTo>
                      <a:pt x="125" y="261"/>
                      <a:pt x="122" y="261"/>
                      <a:pt x="120" y="260"/>
                    </a:cubicBezTo>
                    <a:cubicBezTo>
                      <a:pt x="120" y="261"/>
                      <a:pt x="119" y="261"/>
                      <a:pt x="119" y="262"/>
                    </a:cubicBezTo>
                    <a:cubicBezTo>
                      <a:pt x="118" y="271"/>
                      <a:pt x="120" y="279"/>
                      <a:pt x="123" y="287"/>
                    </a:cubicBezTo>
                    <a:cubicBezTo>
                      <a:pt x="123" y="289"/>
                      <a:pt x="125" y="290"/>
                      <a:pt x="127" y="290"/>
                    </a:cubicBezTo>
                    <a:cubicBezTo>
                      <a:pt x="130" y="289"/>
                      <a:pt x="133" y="289"/>
                      <a:pt x="136" y="288"/>
                    </a:cubicBezTo>
                    <a:cubicBezTo>
                      <a:pt x="138" y="288"/>
                      <a:pt x="138" y="287"/>
                      <a:pt x="137" y="285"/>
                    </a:cubicBezTo>
                    <a:cubicBezTo>
                      <a:pt x="136" y="285"/>
                      <a:pt x="135" y="286"/>
                      <a:pt x="133" y="286"/>
                    </a:cubicBezTo>
                    <a:close/>
                    <a:moveTo>
                      <a:pt x="166" y="3"/>
                    </a:moveTo>
                    <a:cubicBezTo>
                      <a:pt x="160" y="2"/>
                      <a:pt x="133" y="7"/>
                      <a:pt x="128" y="11"/>
                    </a:cubicBezTo>
                    <a:cubicBezTo>
                      <a:pt x="131" y="11"/>
                      <a:pt x="134" y="11"/>
                      <a:pt x="136" y="11"/>
                    </a:cubicBezTo>
                    <a:cubicBezTo>
                      <a:pt x="143" y="10"/>
                      <a:pt x="151" y="10"/>
                      <a:pt x="158" y="9"/>
                    </a:cubicBezTo>
                    <a:cubicBezTo>
                      <a:pt x="160" y="9"/>
                      <a:pt x="161" y="8"/>
                      <a:pt x="163" y="8"/>
                    </a:cubicBezTo>
                    <a:cubicBezTo>
                      <a:pt x="165" y="7"/>
                      <a:pt x="166" y="6"/>
                      <a:pt x="166" y="3"/>
                    </a:cubicBezTo>
                    <a:close/>
                    <a:moveTo>
                      <a:pt x="30" y="186"/>
                    </a:moveTo>
                    <a:cubicBezTo>
                      <a:pt x="27" y="185"/>
                      <a:pt x="12" y="186"/>
                      <a:pt x="9" y="187"/>
                    </a:cubicBezTo>
                    <a:cubicBezTo>
                      <a:pt x="8" y="187"/>
                      <a:pt x="7" y="188"/>
                      <a:pt x="7" y="189"/>
                    </a:cubicBezTo>
                    <a:cubicBezTo>
                      <a:pt x="7" y="190"/>
                      <a:pt x="8" y="191"/>
                      <a:pt x="9" y="192"/>
                    </a:cubicBezTo>
                    <a:cubicBezTo>
                      <a:pt x="10" y="192"/>
                      <a:pt x="12" y="192"/>
                      <a:pt x="13" y="192"/>
                    </a:cubicBezTo>
                    <a:cubicBezTo>
                      <a:pt x="18" y="190"/>
                      <a:pt x="23" y="189"/>
                      <a:pt x="28" y="187"/>
                    </a:cubicBezTo>
                    <a:cubicBezTo>
                      <a:pt x="29" y="187"/>
                      <a:pt x="29" y="187"/>
                      <a:pt x="30" y="186"/>
                    </a:cubicBezTo>
                    <a:close/>
                    <a:moveTo>
                      <a:pt x="50" y="187"/>
                    </a:moveTo>
                    <a:cubicBezTo>
                      <a:pt x="49" y="187"/>
                      <a:pt x="49" y="187"/>
                      <a:pt x="48" y="187"/>
                    </a:cubicBezTo>
                    <a:cubicBezTo>
                      <a:pt x="48" y="188"/>
                      <a:pt x="48" y="189"/>
                      <a:pt x="48" y="189"/>
                    </a:cubicBezTo>
                    <a:cubicBezTo>
                      <a:pt x="51" y="194"/>
                      <a:pt x="53" y="200"/>
                      <a:pt x="55" y="205"/>
                    </a:cubicBezTo>
                    <a:cubicBezTo>
                      <a:pt x="56" y="206"/>
                      <a:pt x="57" y="207"/>
                      <a:pt x="57" y="208"/>
                    </a:cubicBezTo>
                    <a:cubicBezTo>
                      <a:pt x="58" y="208"/>
                      <a:pt x="59" y="208"/>
                      <a:pt x="59" y="208"/>
                    </a:cubicBezTo>
                    <a:cubicBezTo>
                      <a:pt x="59" y="207"/>
                      <a:pt x="60" y="207"/>
                      <a:pt x="60" y="206"/>
                    </a:cubicBezTo>
                    <a:cubicBezTo>
                      <a:pt x="60" y="205"/>
                      <a:pt x="59" y="205"/>
                      <a:pt x="59" y="204"/>
                    </a:cubicBezTo>
                    <a:cubicBezTo>
                      <a:pt x="57" y="199"/>
                      <a:pt x="54" y="195"/>
                      <a:pt x="52" y="190"/>
                    </a:cubicBezTo>
                    <a:cubicBezTo>
                      <a:pt x="51" y="189"/>
                      <a:pt x="50" y="188"/>
                      <a:pt x="50" y="187"/>
                    </a:cubicBezTo>
                    <a:close/>
                    <a:moveTo>
                      <a:pt x="100" y="18"/>
                    </a:moveTo>
                    <a:cubicBezTo>
                      <a:pt x="100" y="18"/>
                      <a:pt x="100" y="19"/>
                      <a:pt x="100" y="19"/>
                    </a:cubicBezTo>
                    <a:cubicBezTo>
                      <a:pt x="101" y="20"/>
                      <a:pt x="102" y="21"/>
                      <a:pt x="103" y="22"/>
                    </a:cubicBezTo>
                    <a:cubicBezTo>
                      <a:pt x="106" y="23"/>
                      <a:pt x="108" y="22"/>
                      <a:pt x="109" y="19"/>
                    </a:cubicBezTo>
                    <a:cubicBezTo>
                      <a:pt x="109" y="17"/>
                      <a:pt x="108" y="16"/>
                      <a:pt x="107" y="17"/>
                    </a:cubicBezTo>
                    <a:cubicBezTo>
                      <a:pt x="105" y="17"/>
                      <a:pt x="102" y="17"/>
                      <a:pt x="100" y="18"/>
                    </a:cubicBezTo>
                    <a:close/>
                    <a:moveTo>
                      <a:pt x="103" y="24"/>
                    </a:moveTo>
                    <a:cubicBezTo>
                      <a:pt x="101" y="27"/>
                      <a:pt x="102" y="31"/>
                      <a:pt x="105" y="33"/>
                    </a:cubicBezTo>
                    <a:cubicBezTo>
                      <a:pt x="107" y="28"/>
                      <a:pt x="107" y="25"/>
                      <a:pt x="103" y="24"/>
                    </a:cubicBezTo>
                    <a:close/>
                    <a:moveTo>
                      <a:pt x="270" y="169"/>
                    </a:moveTo>
                    <a:cubicBezTo>
                      <a:pt x="266" y="168"/>
                      <a:pt x="264" y="168"/>
                      <a:pt x="261" y="169"/>
                    </a:cubicBezTo>
                    <a:cubicBezTo>
                      <a:pt x="260" y="170"/>
                      <a:pt x="259" y="170"/>
                      <a:pt x="258" y="169"/>
                    </a:cubicBezTo>
                    <a:cubicBezTo>
                      <a:pt x="257" y="168"/>
                      <a:pt x="256" y="169"/>
                      <a:pt x="256" y="170"/>
                    </a:cubicBezTo>
                    <a:cubicBezTo>
                      <a:pt x="256" y="171"/>
                      <a:pt x="257" y="172"/>
                      <a:pt x="258" y="172"/>
                    </a:cubicBezTo>
                    <a:cubicBezTo>
                      <a:pt x="261" y="172"/>
                      <a:pt x="265" y="172"/>
                      <a:pt x="270" y="169"/>
                    </a:cubicBezTo>
                    <a:close/>
                    <a:moveTo>
                      <a:pt x="120" y="257"/>
                    </a:moveTo>
                    <a:cubicBezTo>
                      <a:pt x="121" y="258"/>
                      <a:pt x="122" y="258"/>
                      <a:pt x="122" y="258"/>
                    </a:cubicBezTo>
                    <a:cubicBezTo>
                      <a:pt x="123" y="258"/>
                      <a:pt x="123" y="259"/>
                      <a:pt x="124" y="259"/>
                    </a:cubicBezTo>
                    <a:cubicBezTo>
                      <a:pt x="127" y="259"/>
                      <a:pt x="128" y="259"/>
                      <a:pt x="128" y="255"/>
                    </a:cubicBezTo>
                    <a:cubicBezTo>
                      <a:pt x="121" y="253"/>
                      <a:pt x="121" y="253"/>
                      <a:pt x="120" y="257"/>
                    </a:cubicBezTo>
                    <a:close/>
                    <a:moveTo>
                      <a:pt x="113" y="247"/>
                    </a:moveTo>
                    <a:cubicBezTo>
                      <a:pt x="110" y="245"/>
                      <a:pt x="107" y="244"/>
                      <a:pt x="103" y="242"/>
                    </a:cubicBezTo>
                    <a:cubicBezTo>
                      <a:pt x="105" y="246"/>
                      <a:pt x="107" y="247"/>
                      <a:pt x="113" y="247"/>
                    </a:cubicBezTo>
                    <a:close/>
                    <a:moveTo>
                      <a:pt x="133" y="257"/>
                    </a:moveTo>
                    <a:cubicBezTo>
                      <a:pt x="134" y="257"/>
                      <a:pt x="134" y="257"/>
                      <a:pt x="135" y="257"/>
                    </a:cubicBezTo>
                    <a:cubicBezTo>
                      <a:pt x="135" y="256"/>
                      <a:pt x="135" y="254"/>
                      <a:pt x="136" y="252"/>
                    </a:cubicBezTo>
                    <a:cubicBezTo>
                      <a:pt x="134" y="252"/>
                      <a:pt x="133" y="252"/>
                      <a:pt x="132" y="252"/>
                    </a:cubicBezTo>
                    <a:cubicBezTo>
                      <a:pt x="132" y="254"/>
                      <a:pt x="133" y="256"/>
                      <a:pt x="133" y="257"/>
                    </a:cubicBezTo>
                    <a:close/>
                    <a:moveTo>
                      <a:pt x="167" y="29"/>
                    </a:moveTo>
                    <a:cubicBezTo>
                      <a:pt x="169" y="24"/>
                      <a:pt x="169" y="24"/>
                      <a:pt x="167" y="21"/>
                    </a:cubicBezTo>
                    <a:cubicBezTo>
                      <a:pt x="167" y="23"/>
                      <a:pt x="166" y="26"/>
                      <a:pt x="167" y="29"/>
                    </a:cubicBezTo>
                    <a:close/>
                    <a:moveTo>
                      <a:pt x="22" y="84"/>
                    </a:moveTo>
                    <a:cubicBezTo>
                      <a:pt x="23" y="82"/>
                      <a:pt x="24" y="80"/>
                      <a:pt x="25" y="78"/>
                    </a:cubicBezTo>
                    <a:cubicBezTo>
                      <a:pt x="23" y="79"/>
                      <a:pt x="21" y="81"/>
                      <a:pt x="22" y="84"/>
                    </a:cubicBezTo>
                    <a:close/>
                    <a:moveTo>
                      <a:pt x="216" y="236"/>
                    </a:moveTo>
                    <a:cubicBezTo>
                      <a:pt x="217" y="240"/>
                      <a:pt x="217" y="240"/>
                      <a:pt x="220" y="240"/>
                    </a:cubicBezTo>
                    <a:cubicBezTo>
                      <a:pt x="219" y="238"/>
                      <a:pt x="219" y="236"/>
                      <a:pt x="216" y="236"/>
                    </a:cubicBezTo>
                    <a:close/>
                    <a:moveTo>
                      <a:pt x="156" y="288"/>
                    </a:moveTo>
                    <a:cubicBezTo>
                      <a:pt x="156" y="287"/>
                      <a:pt x="156" y="287"/>
                      <a:pt x="156" y="287"/>
                    </a:cubicBezTo>
                    <a:cubicBezTo>
                      <a:pt x="155" y="287"/>
                      <a:pt x="154" y="287"/>
                      <a:pt x="153" y="287"/>
                    </a:cubicBezTo>
                    <a:cubicBezTo>
                      <a:pt x="153" y="287"/>
                      <a:pt x="153" y="287"/>
                      <a:pt x="153" y="288"/>
                    </a:cubicBezTo>
                    <a:cubicBezTo>
                      <a:pt x="154" y="288"/>
                      <a:pt x="155" y="288"/>
                      <a:pt x="156" y="288"/>
                    </a:cubicBezTo>
                    <a:close/>
                    <a:moveTo>
                      <a:pt x="79" y="77"/>
                    </a:moveTo>
                    <a:cubicBezTo>
                      <a:pt x="79" y="77"/>
                      <a:pt x="78" y="76"/>
                      <a:pt x="78" y="76"/>
                    </a:cubicBezTo>
                    <a:cubicBezTo>
                      <a:pt x="77" y="76"/>
                      <a:pt x="77" y="77"/>
                      <a:pt x="76" y="77"/>
                    </a:cubicBezTo>
                    <a:cubicBezTo>
                      <a:pt x="76" y="78"/>
                      <a:pt x="77" y="78"/>
                      <a:pt x="77" y="78"/>
                    </a:cubicBezTo>
                    <a:cubicBezTo>
                      <a:pt x="77" y="78"/>
                      <a:pt x="78" y="78"/>
                      <a:pt x="79" y="77"/>
                    </a:cubicBezTo>
                    <a:close/>
                    <a:moveTo>
                      <a:pt x="193" y="58"/>
                    </a:moveTo>
                    <a:cubicBezTo>
                      <a:pt x="194" y="59"/>
                      <a:pt x="194" y="60"/>
                      <a:pt x="195" y="60"/>
                    </a:cubicBezTo>
                    <a:cubicBezTo>
                      <a:pt x="195" y="60"/>
                      <a:pt x="196" y="59"/>
                      <a:pt x="196" y="59"/>
                    </a:cubicBezTo>
                    <a:cubicBezTo>
                      <a:pt x="196" y="59"/>
                      <a:pt x="196" y="58"/>
                      <a:pt x="196" y="58"/>
                    </a:cubicBezTo>
                    <a:cubicBezTo>
                      <a:pt x="195" y="58"/>
                      <a:pt x="194" y="58"/>
                      <a:pt x="193" y="5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3" name="Freeform 51"/>
              <p:cNvSpPr>
                <a:spLocks noEditPoints="1"/>
              </p:cNvSpPr>
              <p:nvPr/>
            </p:nvSpPr>
            <p:spPr bwMode="auto">
              <a:xfrm>
                <a:off x="7935" y="2861"/>
                <a:ext cx="281" cy="310"/>
              </a:xfrm>
              <a:custGeom>
                <a:avLst/>
                <a:gdLst>
                  <a:gd name="T0" fmla="*/ 112 w 119"/>
                  <a:gd name="T1" fmla="*/ 97 h 131"/>
                  <a:gd name="T2" fmla="*/ 89 w 119"/>
                  <a:gd name="T3" fmla="*/ 120 h 131"/>
                  <a:gd name="T4" fmla="*/ 54 w 119"/>
                  <a:gd name="T5" fmla="*/ 122 h 131"/>
                  <a:gd name="T6" fmla="*/ 7 w 119"/>
                  <a:gd name="T7" fmla="*/ 91 h 131"/>
                  <a:gd name="T8" fmla="*/ 1 w 119"/>
                  <a:gd name="T9" fmla="*/ 55 h 131"/>
                  <a:gd name="T10" fmla="*/ 20 w 119"/>
                  <a:gd name="T11" fmla="*/ 19 h 131"/>
                  <a:gd name="T12" fmla="*/ 55 w 119"/>
                  <a:gd name="T13" fmla="*/ 4 h 131"/>
                  <a:gd name="T14" fmla="*/ 96 w 119"/>
                  <a:gd name="T15" fmla="*/ 16 h 131"/>
                  <a:gd name="T16" fmla="*/ 113 w 119"/>
                  <a:gd name="T17" fmla="*/ 30 h 131"/>
                  <a:gd name="T18" fmla="*/ 119 w 119"/>
                  <a:gd name="T19" fmla="*/ 51 h 131"/>
                  <a:gd name="T20" fmla="*/ 58 w 119"/>
                  <a:gd name="T21" fmla="*/ 37 h 131"/>
                  <a:gd name="T22" fmla="*/ 44 w 119"/>
                  <a:gd name="T23" fmla="*/ 28 h 131"/>
                  <a:gd name="T24" fmla="*/ 26 w 119"/>
                  <a:gd name="T25" fmla="*/ 84 h 131"/>
                  <a:gd name="T26" fmla="*/ 49 w 119"/>
                  <a:gd name="T27" fmla="*/ 106 h 131"/>
                  <a:gd name="T28" fmla="*/ 79 w 119"/>
                  <a:gd name="T29" fmla="*/ 99 h 131"/>
                  <a:gd name="T30" fmla="*/ 96 w 119"/>
                  <a:gd name="T31" fmla="*/ 76 h 131"/>
                  <a:gd name="T32" fmla="*/ 101 w 119"/>
                  <a:gd name="T33" fmla="*/ 43 h 131"/>
                  <a:gd name="T34" fmla="*/ 73 w 119"/>
                  <a:gd name="T35" fmla="*/ 18 h 131"/>
                  <a:gd name="T36" fmla="*/ 53 w 119"/>
                  <a:gd name="T37" fmla="*/ 23 h 131"/>
                  <a:gd name="T38" fmla="*/ 27 w 119"/>
                  <a:gd name="T39" fmla="*/ 34 h 131"/>
                  <a:gd name="T40" fmla="*/ 22 w 119"/>
                  <a:gd name="T41" fmla="*/ 38 h 131"/>
                  <a:gd name="T42" fmla="*/ 12 w 119"/>
                  <a:gd name="T43" fmla="*/ 65 h 131"/>
                  <a:gd name="T44" fmla="*/ 23 w 119"/>
                  <a:gd name="T45" fmla="*/ 81 h 131"/>
                  <a:gd name="T46" fmla="*/ 27 w 119"/>
                  <a:gd name="T47" fmla="*/ 49 h 131"/>
                  <a:gd name="T48" fmla="*/ 42 w 119"/>
                  <a:gd name="T49" fmla="*/ 25 h 131"/>
                  <a:gd name="T50" fmla="*/ 28 w 119"/>
                  <a:gd name="T51" fmla="*/ 36 h 131"/>
                  <a:gd name="T52" fmla="*/ 27 w 119"/>
                  <a:gd name="T53" fmla="*/ 34 h 131"/>
                  <a:gd name="T54" fmla="*/ 114 w 119"/>
                  <a:gd name="T55" fmla="*/ 59 h 131"/>
                  <a:gd name="T56" fmla="*/ 107 w 119"/>
                  <a:gd name="T57" fmla="*/ 86 h 131"/>
                  <a:gd name="T58" fmla="*/ 83 w 119"/>
                  <a:gd name="T59" fmla="*/ 110 h 131"/>
                  <a:gd name="T60" fmla="*/ 62 w 119"/>
                  <a:gd name="T61" fmla="*/ 116 h 131"/>
                  <a:gd name="T62" fmla="*/ 71 w 119"/>
                  <a:gd name="T63" fmla="*/ 119 h 131"/>
                  <a:gd name="T64" fmla="*/ 116 w 119"/>
                  <a:gd name="T65" fmla="*/ 60 h 131"/>
                  <a:gd name="T66" fmla="*/ 55 w 119"/>
                  <a:gd name="T67" fmla="*/ 119 h 131"/>
                  <a:gd name="T68" fmla="*/ 32 w 119"/>
                  <a:gd name="T69" fmla="*/ 111 h 131"/>
                  <a:gd name="T70" fmla="*/ 11 w 119"/>
                  <a:gd name="T71" fmla="*/ 96 h 131"/>
                  <a:gd name="T72" fmla="*/ 55 w 119"/>
                  <a:gd name="T73" fmla="*/ 119 h 131"/>
                  <a:gd name="T74" fmla="*/ 104 w 119"/>
                  <a:gd name="T75" fmla="*/ 69 h 131"/>
                  <a:gd name="T76" fmla="*/ 90 w 119"/>
                  <a:gd name="T77" fmla="*/ 94 h 131"/>
                  <a:gd name="T78" fmla="*/ 106 w 119"/>
                  <a:gd name="T79" fmla="*/ 64 h 131"/>
                  <a:gd name="T80" fmla="*/ 25 w 119"/>
                  <a:gd name="T81" fmla="*/ 93 h 131"/>
                  <a:gd name="T82" fmla="*/ 25 w 119"/>
                  <a:gd name="T83" fmla="*/ 95 h 131"/>
                  <a:gd name="T84" fmla="*/ 16 w 119"/>
                  <a:gd name="T85" fmla="*/ 36 h 131"/>
                  <a:gd name="T86" fmla="*/ 27 w 119"/>
                  <a:gd name="T87" fmla="*/ 25 h 131"/>
                  <a:gd name="T88" fmla="*/ 37 w 119"/>
                  <a:gd name="T89" fmla="*/ 15 h 131"/>
                  <a:gd name="T90" fmla="*/ 19 w 119"/>
                  <a:gd name="T91" fmla="*/ 28 h 131"/>
                  <a:gd name="T92" fmla="*/ 31 w 119"/>
                  <a:gd name="T93" fmla="*/ 98 h 131"/>
                  <a:gd name="T94" fmla="*/ 31 w 119"/>
                  <a:gd name="T95" fmla="*/ 98 h 131"/>
                  <a:gd name="T96" fmla="*/ 64 w 119"/>
                  <a:gd name="T97" fmla="*/ 5 h 131"/>
                  <a:gd name="T98" fmla="*/ 64 w 119"/>
                  <a:gd name="T99" fmla="*/ 13 h 131"/>
                  <a:gd name="T100" fmla="*/ 64 w 119"/>
                  <a:gd name="T101" fmla="*/ 13 h 131"/>
                  <a:gd name="T102" fmla="*/ 113 w 119"/>
                  <a:gd name="T103" fmla="*/ 48 h 131"/>
                  <a:gd name="T104" fmla="*/ 112 w 119"/>
                  <a:gd name="T105" fmla="*/ 36 h 131"/>
                  <a:gd name="T106" fmla="*/ 89 w 119"/>
                  <a:gd name="T107" fmla="*/ 22 h 131"/>
                  <a:gd name="T108" fmla="*/ 111 w 119"/>
                  <a:gd name="T109" fmla="*/ 59 h 131"/>
                  <a:gd name="T110" fmla="*/ 111 w 119"/>
                  <a:gd name="T111" fmla="*/ 59 h 131"/>
                  <a:gd name="T112" fmla="*/ 32 w 119"/>
                  <a:gd name="T113" fmla="*/ 106 h 131"/>
                  <a:gd name="T114" fmla="*/ 107 w 119"/>
                  <a:gd name="T115" fmla="*/ 37 h 131"/>
                  <a:gd name="T116" fmla="*/ 106 w 119"/>
                  <a:gd name="T117" fmla="*/ 33 h 131"/>
                  <a:gd name="T118" fmla="*/ 47 w 119"/>
                  <a:gd name="T119" fmla="*/ 21 h 131"/>
                  <a:gd name="T120" fmla="*/ 51 w 119"/>
                  <a:gd name="T121" fmla="*/ 21 h 131"/>
                  <a:gd name="T122" fmla="*/ 47 w 119"/>
                  <a:gd name="T123" fmla="*/ 21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19" h="131">
                    <a:moveTo>
                      <a:pt x="119" y="51"/>
                    </a:moveTo>
                    <a:cubicBezTo>
                      <a:pt x="118" y="66"/>
                      <a:pt x="117" y="82"/>
                      <a:pt x="112" y="97"/>
                    </a:cubicBezTo>
                    <a:cubicBezTo>
                      <a:pt x="110" y="103"/>
                      <a:pt x="107" y="108"/>
                      <a:pt x="101" y="112"/>
                    </a:cubicBezTo>
                    <a:cubicBezTo>
                      <a:pt x="97" y="115"/>
                      <a:pt x="94" y="118"/>
                      <a:pt x="89" y="120"/>
                    </a:cubicBezTo>
                    <a:cubicBezTo>
                      <a:pt x="82" y="123"/>
                      <a:pt x="74" y="122"/>
                      <a:pt x="67" y="121"/>
                    </a:cubicBezTo>
                    <a:cubicBezTo>
                      <a:pt x="62" y="120"/>
                      <a:pt x="59" y="120"/>
                      <a:pt x="54" y="122"/>
                    </a:cubicBezTo>
                    <a:cubicBezTo>
                      <a:pt x="40" y="131"/>
                      <a:pt x="28" y="127"/>
                      <a:pt x="17" y="116"/>
                    </a:cubicBezTo>
                    <a:cubicBezTo>
                      <a:pt x="11" y="109"/>
                      <a:pt x="8" y="101"/>
                      <a:pt x="7" y="91"/>
                    </a:cubicBezTo>
                    <a:cubicBezTo>
                      <a:pt x="6" y="87"/>
                      <a:pt x="5" y="83"/>
                      <a:pt x="4" y="78"/>
                    </a:cubicBezTo>
                    <a:cubicBezTo>
                      <a:pt x="3" y="70"/>
                      <a:pt x="1" y="63"/>
                      <a:pt x="1" y="55"/>
                    </a:cubicBezTo>
                    <a:cubicBezTo>
                      <a:pt x="0" y="49"/>
                      <a:pt x="2" y="43"/>
                      <a:pt x="6" y="38"/>
                    </a:cubicBezTo>
                    <a:cubicBezTo>
                      <a:pt x="11" y="32"/>
                      <a:pt x="15" y="25"/>
                      <a:pt x="20" y="19"/>
                    </a:cubicBezTo>
                    <a:cubicBezTo>
                      <a:pt x="27" y="11"/>
                      <a:pt x="37" y="6"/>
                      <a:pt x="48" y="5"/>
                    </a:cubicBezTo>
                    <a:cubicBezTo>
                      <a:pt x="50" y="5"/>
                      <a:pt x="52" y="5"/>
                      <a:pt x="55" y="4"/>
                    </a:cubicBezTo>
                    <a:cubicBezTo>
                      <a:pt x="63" y="1"/>
                      <a:pt x="71" y="0"/>
                      <a:pt x="79" y="3"/>
                    </a:cubicBezTo>
                    <a:cubicBezTo>
                      <a:pt x="86" y="6"/>
                      <a:pt x="91" y="11"/>
                      <a:pt x="96" y="16"/>
                    </a:cubicBezTo>
                    <a:cubicBezTo>
                      <a:pt x="99" y="20"/>
                      <a:pt x="103" y="23"/>
                      <a:pt x="107" y="25"/>
                    </a:cubicBezTo>
                    <a:cubicBezTo>
                      <a:pt x="109" y="26"/>
                      <a:pt x="111" y="28"/>
                      <a:pt x="113" y="30"/>
                    </a:cubicBezTo>
                    <a:cubicBezTo>
                      <a:pt x="116" y="32"/>
                      <a:pt x="118" y="36"/>
                      <a:pt x="118" y="40"/>
                    </a:cubicBezTo>
                    <a:cubicBezTo>
                      <a:pt x="118" y="44"/>
                      <a:pt x="118" y="47"/>
                      <a:pt x="119" y="51"/>
                    </a:cubicBezTo>
                    <a:close/>
                    <a:moveTo>
                      <a:pt x="59" y="37"/>
                    </a:moveTo>
                    <a:cubicBezTo>
                      <a:pt x="58" y="37"/>
                      <a:pt x="58" y="37"/>
                      <a:pt x="58" y="37"/>
                    </a:cubicBezTo>
                    <a:cubicBezTo>
                      <a:pt x="57" y="36"/>
                      <a:pt x="57" y="34"/>
                      <a:pt x="57" y="33"/>
                    </a:cubicBezTo>
                    <a:cubicBezTo>
                      <a:pt x="56" y="26"/>
                      <a:pt x="50" y="24"/>
                      <a:pt x="44" y="28"/>
                    </a:cubicBezTo>
                    <a:cubicBezTo>
                      <a:pt x="38" y="32"/>
                      <a:pt x="34" y="37"/>
                      <a:pt x="31" y="44"/>
                    </a:cubicBezTo>
                    <a:cubicBezTo>
                      <a:pt x="26" y="57"/>
                      <a:pt x="25" y="70"/>
                      <a:pt x="26" y="84"/>
                    </a:cubicBezTo>
                    <a:cubicBezTo>
                      <a:pt x="26" y="86"/>
                      <a:pt x="27" y="88"/>
                      <a:pt x="28" y="89"/>
                    </a:cubicBezTo>
                    <a:cubicBezTo>
                      <a:pt x="33" y="97"/>
                      <a:pt x="41" y="102"/>
                      <a:pt x="49" y="106"/>
                    </a:cubicBezTo>
                    <a:cubicBezTo>
                      <a:pt x="55" y="109"/>
                      <a:pt x="61" y="109"/>
                      <a:pt x="66" y="106"/>
                    </a:cubicBezTo>
                    <a:cubicBezTo>
                      <a:pt x="70" y="103"/>
                      <a:pt x="75" y="101"/>
                      <a:pt x="79" y="99"/>
                    </a:cubicBezTo>
                    <a:cubicBezTo>
                      <a:pt x="84" y="97"/>
                      <a:pt x="88" y="94"/>
                      <a:pt x="90" y="88"/>
                    </a:cubicBezTo>
                    <a:cubicBezTo>
                      <a:pt x="92" y="84"/>
                      <a:pt x="94" y="80"/>
                      <a:pt x="96" y="76"/>
                    </a:cubicBezTo>
                    <a:cubicBezTo>
                      <a:pt x="100" y="67"/>
                      <a:pt x="103" y="58"/>
                      <a:pt x="102" y="48"/>
                    </a:cubicBezTo>
                    <a:cubicBezTo>
                      <a:pt x="102" y="46"/>
                      <a:pt x="102" y="44"/>
                      <a:pt x="101" y="43"/>
                    </a:cubicBezTo>
                    <a:cubicBezTo>
                      <a:pt x="95" y="34"/>
                      <a:pt x="89" y="27"/>
                      <a:pt x="81" y="20"/>
                    </a:cubicBezTo>
                    <a:cubicBezTo>
                      <a:pt x="79" y="18"/>
                      <a:pt x="76" y="17"/>
                      <a:pt x="73" y="18"/>
                    </a:cubicBezTo>
                    <a:cubicBezTo>
                      <a:pt x="69" y="18"/>
                      <a:pt x="66" y="19"/>
                      <a:pt x="63" y="19"/>
                    </a:cubicBezTo>
                    <a:cubicBezTo>
                      <a:pt x="59" y="20"/>
                      <a:pt x="56" y="21"/>
                      <a:pt x="53" y="23"/>
                    </a:cubicBezTo>
                    <a:cubicBezTo>
                      <a:pt x="56" y="28"/>
                      <a:pt x="61" y="31"/>
                      <a:pt x="59" y="37"/>
                    </a:cubicBezTo>
                    <a:close/>
                    <a:moveTo>
                      <a:pt x="27" y="34"/>
                    </a:moveTo>
                    <a:cubicBezTo>
                      <a:pt x="27" y="33"/>
                      <a:pt x="26" y="33"/>
                      <a:pt x="26" y="33"/>
                    </a:cubicBezTo>
                    <a:cubicBezTo>
                      <a:pt x="25" y="34"/>
                      <a:pt x="23" y="36"/>
                      <a:pt x="22" y="38"/>
                    </a:cubicBezTo>
                    <a:cubicBezTo>
                      <a:pt x="18" y="43"/>
                      <a:pt x="15" y="50"/>
                      <a:pt x="12" y="56"/>
                    </a:cubicBezTo>
                    <a:cubicBezTo>
                      <a:pt x="11" y="59"/>
                      <a:pt x="11" y="62"/>
                      <a:pt x="12" y="65"/>
                    </a:cubicBezTo>
                    <a:cubicBezTo>
                      <a:pt x="15" y="70"/>
                      <a:pt x="17" y="74"/>
                      <a:pt x="20" y="78"/>
                    </a:cubicBezTo>
                    <a:cubicBezTo>
                      <a:pt x="20" y="79"/>
                      <a:pt x="21" y="80"/>
                      <a:pt x="23" y="81"/>
                    </a:cubicBezTo>
                    <a:cubicBezTo>
                      <a:pt x="23" y="78"/>
                      <a:pt x="23" y="77"/>
                      <a:pt x="23" y="76"/>
                    </a:cubicBezTo>
                    <a:cubicBezTo>
                      <a:pt x="23" y="66"/>
                      <a:pt x="24" y="57"/>
                      <a:pt x="27" y="49"/>
                    </a:cubicBezTo>
                    <a:cubicBezTo>
                      <a:pt x="30" y="41"/>
                      <a:pt x="34" y="33"/>
                      <a:pt x="40" y="28"/>
                    </a:cubicBezTo>
                    <a:cubicBezTo>
                      <a:pt x="41" y="27"/>
                      <a:pt x="42" y="26"/>
                      <a:pt x="42" y="25"/>
                    </a:cubicBezTo>
                    <a:cubicBezTo>
                      <a:pt x="36" y="24"/>
                      <a:pt x="32" y="26"/>
                      <a:pt x="30" y="32"/>
                    </a:cubicBezTo>
                    <a:cubicBezTo>
                      <a:pt x="29" y="33"/>
                      <a:pt x="28" y="35"/>
                      <a:pt x="28" y="36"/>
                    </a:cubicBezTo>
                    <a:cubicBezTo>
                      <a:pt x="27" y="36"/>
                      <a:pt x="27" y="36"/>
                      <a:pt x="27" y="36"/>
                    </a:cubicBezTo>
                    <a:cubicBezTo>
                      <a:pt x="27" y="35"/>
                      <a:pt x="27" y="34"/>
                      <a:pt x="27" y="34"/>
                    </a:cubicBezTo>
                    <a:close/>
                    <a:moveTo>
                      <a:pt x="115" y="58"/>
                    </a:moveTo>
                    <a:cubicBezTo>
                      <a:pt x="115" y="59"/>
                      <a:pt x="115" y="59"/>
                      <a:pt x="114" y="59"/>
                    </a:cubicBezTo>
                    <a:cubicBezTo>
                      <a:pt x="114" y="60"/>
                      <a:pt x="114" y="61"/>
                      <a:pt x="114" y="61"/>
                    </a:cubicBezTo>
                    <a:cubicBezTo>
                      <a:pt x="114" y="70"/>
                      <a:pt x="112" y="78"/>
                      <a:pt x="107" y="86"/>
                    </a:cubicBezTo>
                    <a:cubicBezTo>
                      <a:pt x="106" y="89"/>
                      <a:pt x="104" y="93"/>
                      <a:pt x="102" y="96"/>
                    </a:cubicBezTo>
                    <a:cubicBezTo>
                      <a:pt x="97" y="103"/>
                      <a:pt x="91" y="107"/>
                      <a:pt x="83" y="110"/>
                    </a:cubicBezTo>
                    <a:cubicBezTo>
                      <a:pt x="79" y="112"/>
                      <a:pt x="73" y="114"/>
                      <a:pt x="68" y="115"/>
                    </a:cubicBezTo>
                    <a:cubicBezTo>
                      <a:pt x="66" y="116"/>
                      <a:pt x="64" y="116"/>
                      <a:pt x="62" y="116"/>
                    </a:cubicBezTo>
                    <a:cubicBezTo>
                      <a:pt x="64" y="117"/>
                      <a:pt x="65" y="117"/>
                      <a:pt x="66" y="118"/>
                    </a:cubicBezTo>
                    <a:cubicBezTo>
                      <a:pt x="68" y="118"/>
                      <a:pt x="70" y="119"/>
                      <a:pt x="71" y="119"/>
                    </a:cubicBezTo>
                    <a:cubicBezTo>
                      <a:pt x="88" y="123"/>
                      <a:pt x="107" y="109"/>
                      <a:pt x="111" y="94"/>
                    </a:cubicBezTo>
                    <a:cubicBezTo>
                      <a:pt x="114" y="82"/>
                      <a:pt x="115" y="71"/>
                      <a:pt x="116" y="60"/>
                    </a:cubicBezTo>
                    <a:cubicBezTo>
                      <a:pt x="116" y="60"/>
                      <a:pt x="116" y="59"/>
                      <a:pt x="115" y="58"/>
                    </a:cubicBezTo>
                    <a:close/>
                    <a:moveTo>
                      <a:pt x="55" y="119"/>
                    </a:moveTo>
                    <a:cubicBezTo>
                      <a:pt x="54" y="118"/>
                      <a:pt x="53" y="118"/>
                      <a:pt x="52" y="117"/>
                    </a:cubicBezTo>
                    <a:cubicBezTo>
                      <a:pt x="45" y="116"/>
                      <a:pt x="39" y="114"/>
                      <a:pt x="32" y="111"/>
                    </a:cubicBezTo>
                    <a:cubicBezTo>
                      <a:pt x="25" y="108"/>
                      <a:pt x="19" y="105"/>
                      <a:pt x="14" y="99"/>
                    </a:cubicBezTo>
                    <a:cubicBezTo>
                      <a:pt x="13" y="98"/>
                      <a:pt x="12" y="97"/>
                      <a:pt x="11" y="96"/>
                    </a:cubicBezTo>
                    <a:cubicBezTo>
                      <a:pt x="11" y="108"/>
                      <a:pt x="21" y="119"/>
                      <a:pt x="30" y="122"/>
                    </a:cubicBezTo>
                    <a:cubicBezTo>
                      <a:pt x="39" y="126"/>
                      <a:pt x="49" y="125"/>
                      <a:pt x="55" y="119"/>
                    </a:cubicBezTo>
                    <a:close/>
                    <a:moveTo>
                      <a:pt x="106" y="64"/>
                    </a:moveTo>
                    <a:cubicBezTo>
                      <a:pt x="106" y="66"/>
                      <a:pt x="104" y="67"/>
                      <a:pt x="104" y="69"/>
                    </a:cubicBezTo>
                    <a:cubicBezTo>
                      <a:pt x="102" y="75"/>
                      <a:pt x="100" y="81"/>
                      <a:pt x="96" y="86"/>
                    </a:cubicBezTo>
                    <a:cubicBezTo>
                      <a:pt x="95" y="89"/>
                      <a:pt x="92" y="91"/>
                      <a:pt x="90" y="94"/>
                    </a:cubicBezTo>
                    <a:cubicBezTo>
                      <a:pt x="89" y="95"/>
                      <a:pt x="87" y="97"/>
                      <a:pt x="85" y="99"/>
                    </a:cubicBezTo>
                    <a:cubicBezTo>
                      <a:pt x="99" y="95"/>
                      <a:pt x="110" y="77"/>
                      <a:pt x="106" y="64"/>
                    </a:cubicBezTo>
                    <a:close/>
                    <a:moveTo>
                      <a:pt x="25" y="95"/>
                    </a:moveTo>
                    <a:cubicBezTo>
                      <a:pt x="25" y="94"/>
                      <a:pt x="25" y="93"/>
                      <a:pt x="25" y="93"/>
                    </a:cubicBezTo>
                    <a:cubicBezTo>
                      <a:pt x="24" y="89"/>
                      <a:pt x="14" y="72"/>
                      <a:pt x="11" y="69"/>
                    </a:cubicBezTo>
                    <a:cubicBezTo>
                      <a:pt x="8" y="76"/>
                      <a:pt x="15" y="89"/>
                      <a:pt x="25" y="95"/>
                    </a:cubicBezTo>
                    <a:close/>
                    <a:moveTo>
                      <a:pt x="10" y="45"/>
                    </a:moveTo>
                    <a:cubicBezTo>
                      <a:pt x="12" y="42"/>
                      <a:pt x="14" y="39"/>
                      <a:pt x="16" y="36"/>
                    </a:cubicBezTo>
                    <a:cubicBezTo>
                      <a:pt x="17" y="34"/>
                      <a:pt x="19" y="31"/>
                      <a:pt x="21" y="31"/>
                    </a:cubicBezTo>
                    <a:cubicBezTo>
                      <a:pt x="24" y="30"/>
                      <a:pt x="26" y="27"/>
                      <a:pt x="27" y="25"/>
                    </a:cubicBezTo>
                    <a:cubicBezTo>
                      <a:pt x="29" y="23"/>
                      <a:pt x="30" y="22"/>
                      <a:pt x="32" y="21"/>
                    </a:cubicBezTo>
                    <a:cubicBezTo>
                      <a:pt x="34" y="19"/>
                      <a:pt x="36" y="18"/>
                      <a:pt x="37" y="15"/>
                    </a:cubicBezTo>
                    <a:cubicBezTo>
                      <a:pt x="34" y="17"/>
                      <a:pt x="32" y="17"/>
                      <a:pt x="31" y="19"/>
                    </a:cubicBezTo>
                    <a:cubicBezTo>
                      <a:pt x="26" y="22"/>
                      <a:pt x="23" y="25"/>
                      <a:pt x="19" y="28"/>
                    </a:cubicBezTo>
                    <a:cubicBezTo>
                      <a:pt x="13" y="32"/>
                      <a:pt x="11" y="39"/>
                      <a:pt x="10" y="45"/>
                    </a:cubicBezTo>
                    <a:close/>
                    <a:moveTo>
                      <a:pt x="31" y="98"/>
                    </a:moveTo>
                    <a:cubicBezTo>
                      <a:pt x="32" y="104"/>
                      <a:pt x="44" y="111"/>
                      <a:pt x="51" y="110"/>
                    </a:cubicBezTo>
                    <a:cubicBezTo>
                      <a:pt x="45" y="106"/>
                      <a:pt x="38" y="102"/>
                      <a:pt x="31" y="98"/>
                    </a:cubicBezTo>
                    <a:close/>
                    <a:moveTo>
                      <a:pt x="85" y="10"/>
                    </a:moveTo>
                    <a:cubicBezTo>
                      <a:pt x="80" y="5"/>
                      <a:pt x="70" y="3"/>
                      <a:pt x="64" y="5"/>
                    </a:cubicBezTo>
                    <a:cubicBezTo>
                      <a:pt x="71" y="7"/>
                      <a:pt x="78" y="9"/>
                      <a:pt x="85" y="10"/>
                    </a:cubicBezTo>
                    <a:close/>
                    <a:moveTo>
                      <a:pt x="64" y="13"/>
                    </a:moveTo>
                    <a:cubicBezTo>
                      <a:pt x="59" y="11"/>
                      <a:pt x="47" y="14"/>
                      <a:pt x="42" y="19"/>
                    </a:cubicBezTo>
                    <a:cubicBezTo>
                      <a:pt x="50" y="17"/>
                      <a:pt x="57" y="16"/>
                      <a:pt x="64" y="13"/>
                    </a:cubicBezTo>
                    <a:close/>
                    <a:moveTo>
                      <a:pt x="112" y="36"/>
                    </a:moveTo>
                    <a:cubicBezTo>
                      <a:pt x="111" y="38"/>
                      <a:pt x="112" y="44"/>
                      <a:pt x="113" y="48"/>
                    </a:cubicBezTo>
                    <a:cubicBezTo>
                      <a:pt x="113" y="48"/>
                      <a:pt x="114" y="49"/>
                      <a:pt x="114" y="50"/>
                    </a:cubicBezTo>
                    <a:cubicBezTo>
                      <a:pt x="117" y="44"/>
                      <a:pt x="116" y="40"/>
                      <a:pt x="112" y="36"/>
                    </a:cubicBezTo>
                    <a:close/>
                    <a:moveTo>
                      <a:pt x="98" y="32"/>
                    </a:moveTo>
                    <a:cubicBezTo>
                      <a:pt x="97" y="27"/>
                      <a:pt x="93" y="22"/>
                      <a:pt x="89" y="22"/>
                    </a:cubicBezTo>
                    <a:cubicBezTo>
                      <a:pt x="91" y="26"/>
                      <a:pt x="94" y="29"/>
                      <a:pt x="98" y="32"/>
                    </a:cubicBezTo>
                    <a:close/>
                    <a:moveTo>
                      <a:pt x="111" y="59"/>
                    </a:moveTo>
                    <a:cubicBezTo>
                      <a:pt x="113" y="56"/>
                      <a:pt x="112" y="54"/>
                      <a:pt x="111" y="51"/>
                    </a:cubicBezTo>
                    <a:cubicBezTo>
                      <a:pt x="108" y="54"/>
                      <a:pt x="108" y="56"/>
                      <a:pt x="111" y="59"/>
                    </a:cubicBezTo>
                    <a:close/>
                    <a:moveTo>
                      <a:pt x="25" y="101"/>
                    </a:moveTo>
                    <a:cubicBezTo>
                      <a:pt x="26" y="105"/>
                      <a:pt x="28" y="106"/>
                      <a:pt x="32" y="106"/>
                    </a:cubicBezTo>
                    <a:cubicBezTo>
                      <a:pt x="29" y="104"/>
                      <a:pt x="27" y="102"/>
                      <a:pt x="25" y="101"/>
                    </a:cubicBezTo>
                    <a:close/>
                    <a:moveTo>
                      <a:pt x="107" y="37"/>
                    </a:moveTo>
                    <a:cubicBezTo>
                      <a:pt x="108" y="37"/>
                      <a:pt x="108" y="37"/>
                      <a:pt x="108" y="37"/>
                    </a:cubicBezTo>
                    <a:cubicBezTo>
                      <a:pt x="108" y="36"/>
                      <a:pt x="109" y="34"/>
                      <a:pt x="106" y="33"/>
                    </a:cubicBezTo>
                    <a:cubicBezTo>
                      <a:pt x="106" y="35"/>
                      <a:pt x="107" y="36"/>
                      <a:pt x="107" y="37"/>
                    </a:cubicBezTo>
                    <a:close/>
                    <a:moveTo>
                      <a:pt x="47" y="21"/>
                    </a:moveTo>
                    <a:cubicBezTo>
                      <a:pt x="48" y="21"/>
                      <a:pt x="48" y="21"/>
                      <a:pt x="48" y="22"/>
                    </a:cubicBezTo>
                    <a:cubicBezTo>
                      <a:pt x="49" y="22"/>
                      <a:pt x="50" y="21"/>
                      <a:pt x="51" y="21"/>
                    </a:cubicBezTo>
                    <a:cubicBezTo>
                      <a:pt x="51" y="21"/>
                      <a:pt x="51" y="20"/>
                      <a:pt x="51" y="20"/>
                    </a:cubicBezTo>
                    <a:cubicBezTo>
                      <a:pt x="49" y="20"/>
                      <a:pt x="48" y="20"/>
                      <a:pt x="47" y="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4" name="Freeform 52"/>
              <p:cNvSpPr>
                <a:spLocks noEditPoints="1"/>
              </p:cNvSpPr>
              <p:nvPr/>
            </p:nvSpPr>
            <p:spPr bwMode="auto">
              <a:xfrm>
                <a:off x="6691" y="2702"/>
                <a:ext cx="1003" cy="921"/>
              </a:xfrm>
              <a:custGeom>
                <a:avLst/>
                <a:gdLst>
                  <a:gd name="T0" fmla="*/ 353 w 424"/>
                  <a:gd name="T1" fmla="*/ 247 h 389"/>
                  <a:gd name="T2" fmla="*/ 381 w 424"/>
                  <a:gd name="T3" fmla="*/ 245 h 389"/>
                  <a:gd name="T4" fmla="*/ 362 w 424"/>
                  <a:gd name="T5" fmla="*/ 181 h 389"/>
                  <a:gd name="T6" fmla="*/ 368 w 424"/>
                  <a:gd name="T7" fmla="*/ 89 h 389"/>
                  <a:gd name="T8" fmla="*/ 295 w 424"/>
                  <a:gd name="T9" fmla="*/ 88 h 389"/>
                  <a:gd name="T10" fmla="*/ 249 w 424"/>
                  <a:gd name="T11" fmla="*/ 10 h 389"/>
                  <a:gd name="T12" fmla="*/ 144 w 424"/>
                  <a:gd name="T13" fmla="*/ 72 h 389"/>
                  <a:gd name="T14" fmla="*/ 139 w 424"/>
                  <a:gd name="T15" fmla="*/ 29 h 389"/>
                  <a:gd name="T16" fmla="*/ 170 w 424"/>
                  <a:gd name="T17" fmla="*/ 56 h 389"/>
                  <a:gd name="T18" fmla="*/ 274 w 424"/>
                  <a:gd name="T19" fmla="*/ 11 h 389"/>
                  <a:gd name="T20" fmla="*/ 353 w 424"/>
                  <a:gd name="T21" fmla="*/ 54 h 389"/>
                  <a:gd name="T22" fmla="*/ 393 w 424"/>
                  <a:gd name="T23" fmla="*/ 120 h 389"/>
                  <a:gd name="T24" fmla="*/ 377 w 424"/>
                  <a:gd name="T25" fmla="*/ 166 h 389"/>
                  <a:gd name="T26" fmla="*/ 424 w 424"/>
                  <a:gd name="T27" fmla="*/ 207 h 389"/>
                  <a:gd name="T28" fmla="*/ 362 w 424"/>
                  <a:gd name="T29" fmla="*/ 270 h 389"/>
                  <a:gd name="T30" fmla="*/ 314 w 424"/>
                  <a:gd name="T31" fmla="*/ 357 h 389"/>
                  <a:gd name="T32" fmla="*/ 284 w 424"/>
                  <a:gd name="T33" fmla="*/ 334 h 389"/>
                  <a:gd name="T34" fmla="*/ 254 w 424"/>
                  <a:gd name="T35" fmla="*/ 377 h 389"/>
                  <a:gd name="T36" fmla="*/ 168 w 424"/>
                  <a:gd name="T37" fmla="*/ 353 h 389"/>
                  <a:gd name="T38" fmla="*/ 87 w 424"/>
                  <a:gd name="T39" fmla="*/ 337 h 389"/>
                  <a:gd name="T40" fmla="*/ 60 w 424"/>
                  <a:gd name="T41" fmla="*/ 245 h 389"/>
                  <a:gd name="T42" fmla="*/ 4 w 424"/>
                  <a:gd name="T43" fmla="*/ 162 h 389"/>
                  <a:gd name="T44" fmla="*/ 51 w 424"/>
                  <a:gd name="T45" fmla="*/ 82 h 389"/>
                  <a:gd name="T46" fmla="*/ 94 w 424"/>
                  <a:gd name="T47" fmla="*/ 37 h 389"/>
                  <a:gd name="T48" fmla="*/ 68 w 424"/>
                  <a:gd name="T49" fmla="*/ 95 h 389"/>
                  <a:gd name="T50" fmla="*/ 23 w 424"/>
                  <a:gd name="T51" fmla="*/ 163 h 389"/>
                  <a:gd name="T52" fmla="*/ 7 w 424"/>
                  <a:gd name="T53" fmla="*/ 216 h 389"/>
                  <a:gd name="T54" fmla="*/ 63 w 424"/>
                  <a:gd name="T55" fmla="*/ 228 h 389"/>
                  <a:gd name="T56" fmla="*/ 77 w 424"/>
                  <a:gd name="T57" fmla="*/ 275 h 389"/>
                  <a:gd name="T58" fmla="*/ 84 w 424"/>
                  <a:gd name="T59" fmla="*/ 266 h 389"/>
                  <a:gd name="T60" fmla="*/ 173 w 424"/>
                  <a:gd name="T61" fmla="*/ 319 h 389"/>
                  <a:gd name="T62" fmla="*/ 337 w 424"/>
                  <a:gd name="T63" fmla="*/ 271 h 389"/>
                  <a:gd name="T64" fmla="*/ 214 w 424"/>
                  <a:gd name="T65" fmla="*/ 364 h 389"/>
                  <a:gd name="T66" fmla="*/ 179 w 424"/>
                  <a:gd name="T67" fmla="*/ 331 h 389"/>
                  <a:gd name="T68" fmla="*/ 304 w 424"/>
                  <a:gd name="T69" fmla="*/ 336 h 389"/>
                  <a:gd name="T70" fmla="*/ 291 w 424"/>
                  <a:gd name="T71" fmla="*/ 318 h 389"/>
                  <a:gd name="T72" fmla="*/ 187 w 424"/>
                  <a:gd name="T73" fmla="*/ 382 h 389"/>
                  <a:gd name="T74" fmla="*/ 131 w 424"/>
                  <a:gd name="T75" fmla="*/ 39 h 389"/>
                  <a:gd name="T76" fmla="*/ 167 w 424"/>
                  <a:gd name="T77" fmla="*/ 323 h 389"/>
                  <a:gd name="T78" fmla="*/ 246 w 424"/>
                  <a:gd name="T79" fmla="*/ 6 h 389"/>
                  <a:gd name="T80" fmla="*/ 370 w 424"/>
                  <a:gd name="T81" fmla="*/ 179 h 389"/>
                  <a:gd name="T82" fmla="*/ 346 w 424"/>
                  <a:gd name="T83" fmla="*/ 60 h 389"/>
                  <a:gd name="T84" fmla="*/ 128 w 424"/>
                  <a:gd name="T85" fmla="*/ 44 h 389"/>
                  <a:gd name="T86" fmla="*/ 233 w 424"/>
                  <a:gd name="T87" fmla="*/ 374 h 389"/>
                  <a:gd name="T88" fmla="*/ 197 w 424"/>
                  <a:gd name="T89" fmla="*/ 10 h 389"/>
                  <a:gd name="T90" fmla="*/ 177 w 424"/>
                  <a:gd name="T91" fmla="*/ 25 h 389"/>
                  <a:gd name="T92" fmla="*/ 408 w 424"/>
                  <a:gd name="T93" fmla="*/ 253 h 389"/>
                  <a:gd name="T94" fmla="*/ 265 w 424"/>
                  <a:gd name="T95" fmla="*/ 64 h 389"/>
                  <a:gd name="T96" fmla="*/ 117 w 424"/>
                  <a:gd name="T97" fmla="*/ 323 h 389"/>
                  <a:gd name="T98" fmla="*/ 361 w 424"/>
                  <a:gd name="T99" fmla="*/ 322 h 389"/>
                  <a:gd name="T100" fmla="*/ 355 w 424"/>
                  <a:gd name="T101" fmla="*/ 261 h 389"/>
                  <a:gd name="T102" fmla="*/ 401 w 424"/>
                  <a:gd name="T103" fmla="*/ 243 h 389"/>
                  <a:gd name="T104" fmla="*/ 408 w 424"/>
                  <a:gd name="T105" fmla="*/ 199 h 389"/>
                  <a:gd name="T106" fmla="*/ 369 w 424"/>
                  <a:gd name="T107" fmla="*/ 158 h 389"/>
                  <a:gd name="T108" fmla="*/ 398 w 424"/>
                  <a:gd name="T109" fmla="*/ 255 h 389"/>
                  <a:gd name="T110" fmla="*/ 366 w 424"/>
                  <a:gd name="T111" fmla="*/ 148 h 389"/>
                  <a:gd name="T112" fmla="*/ 351 w 424"/>
                  <a:gd name="T113" fmla="*/ 144 h 389"/>
                  <a:gd name="T114" fmla="*/ 355 w 424"/>
                  <a:gd name="T115" fmla="*/ 138 h 389"/>
                  <a:gd name="T116" fmla="*/ 135 w 424"/>
                  <a:gd name="T117" fmla="*/ 34 h 3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424" h="389">
                    <a:moveTo>
                      <a:pt x="340" y="267"/>
                    </a:moveTo>
                    <a:cubicBezTo>
                      <a:pt x="341" y="266"/>
                      <a:pt x="342" y="265"/>
                      <a:pt x="342" y="263"/>
                    </a:cubicBezTo>
                    <a:cubicBezTo>
                      <a:pt x="341" y="263"/>
                      <a:pt x="340" y="262"/>
                      <a:pt x="338" y="262"/>
                    </a:cubicBezTo>
                    <a:cubicBezTo>
                      <a:pt x="336" y="262"/>
                      <a:pt x="334" y="262"/>
                      <a:pt x="332" y="262"/>
                    </a:cubicBezTo>
                    <a:cubicBezTo>
                      <a:pt x="330" y="261"/>
                      <a:pt x="329" y="261"/>
                      <a:pt x="329" y="258"/>
                    </a:cubicBezTo>
                    <a:cubicBezTo>
                      <a:pt x="331" y="257"/>
                      <a:pt x="332" y="257"/>
                      <a:pt x="334" y="256"/>
                    </a:cubicBezTo>
                    <a:cubicBezTo>
                      <a:pt x="337" y="255"/>
                      <a:pt x="341" y="254"/>
                      <a:pt x="345" y="253"/>
                    </a:cubicBezTo>
                    <a:cubicBezTo>
                      <a:pt x="350" y="250"/>
                      <a:pt x="352" y="245"/>
                      <a:pt x="353" y="240"/>
                    </a:cubicBezTo>
                    <a:cubicBezTo>
                      <a:pt x="356" y="232"/>
                      <a:pt x="357" y="224"/>
                      <a:pt x="358" y="216"/>
                    </a:cubicBezTo>
                    <a:cubicBezTo>
                      <a:pt x="359" y="212"/>
                      <a:pt x="359" y="209"/>
                      <a:pt x="360" y="205"/>
                    </a:cubicBezTo>
                    <a:cubicBezTo>
                      <a:pt x="361" y="219"/>
                      <a:pt x="357" y="233"/>
                      <a:pt x="353" y="247"/>
                    </a:cubicBezTo>
                    <a:cubicBezTo>
                      <a:pt x="355" y="247"/>
                      <a:pt x="355" y="247"/>
                      <a:pt x="359" y="244"/>
                    </a:cubicBezTo>
                    <a:cubicBezTo>
                      <a:pt x="359" y="244"/>
                      <a:pt x="359" y="245"/>
                      <a:pt x="360" y="245"/>
                    </a:cubicBezTo>
                    <a:cubicBezTo>
                      <a:pt x="362" y="249"/>
                      <a:pt x="366" y="250"/>
                      <a:pt x="370" y="250"/>
                    </a:cubicBezTo>
                    <a:cubicBezTo>
                      <a:pt x="375" y="251"/>
                      <a:pt x="379" y="251"/>
                      <a:pt x="384" y="251"/>
                    </a:cubicBezTo>
                    <a:cubicBezTo>
                      <a:pt x="386" y="251"/>
                      <a:pt x="388" y="250"/>
                      <a:pt x="390" y="250"/>
                    </a:cubicBezTo>
                    <a:cubicBezTo>
                      <a:pt x="391" y="250"/>
                      <a:pt x="392" y="250"/>
                      <a:pt x="393" y="250"/>
                    </a:cubicBezTo>
                    <a:cubicBezTo>
                      <a:pt x="392" y="247"/>
                      <a:pt x="392" y="246"/>
                      <a:pt x="389" y="247"/>
                    </a:cubicBezTo>
                    <a:cubicBezTo>
                      <a:pt x="385" y="247"/>
                      <a:pt x="381" y="247"/>
                      <a:pt x="377" y="247"/>
                    </a:cubicBezTo>
                    <a:cubicBezTo>
                      <a:pt x="374" y="247"/>
                      <a:pt x="371" y="248"/>
                      <a:pt x="368" y="248"/>
                    </a:cubicBezTo>
                    <a:cubicBezTo>
                      <a:pt x="368" y="248"/>
                      <a:pt x="368" y="247"/>
                      <a:pt x="368" y="247"/>
                    </a:cubicBezTo>
                    <a:cubicBezTo>
                      <a:pt x="372" y="246"/>
                      <a:pt x="376" y="245"/>
                      <a:pt x="381" y="245"/>
                    </a:cubicBezTo>
                    <a:cubicBezTo>
                      <a:pt x="385" y="244"/>
                      <a:pt x="390" y="244"/>
                      <a:pt x="394" y="244"/>
                    </a:cubicBezTo>
                    <a:cubicBezTo>
                      <a:pt x="395" y="243"/>
                      <a:pt x="395" y="242"/>
                      <a:pt x="395" y="242"/>
                    </a:cubicBezTo>
                    <a:cubicBezTo>
                      <a:pt x="396" y="234"/>
                      <a:pt x="399" y="226"/>
                      <a:pt x="399" y="218"/>
                    </a:cubicBezTo>
                    <a:cubicBezTo>
                      <a:pt x="398" y="211"/>
                      <a:pt x="399" y="203"/>
                      <a:pt x="399" y="196"/>
                    </a:cubicBezTo>
                    <a:cubicBezTo>
                      <a:pt x="399" y="193"/>
                      <a:pt x="400" y="191"/>
                      <a:pt x="400" y="188"/>
                    </a:cubicBezTo>
                    <a:cubicBezTo>
                      <a:pt x="401" y="185"/>
                      <a:pt x="400" y="184"/>
                      <a:pt x="397" y="184"/>
                    </a:cubicBezTo>
                    <a:cubicBezTo>
                      <a:pt x="391" y="184"/>
                      <a:pt x="386" y="184"/>
                      <a:pt x="381" y="184"/>
                    </a:cubicBezTo>
                    <a:cubicBezTo>
                      <a:pt x="375" y="184"/>
                      <a:pt x="370" y="184"/>
                      <a:pt x="365" y="184"/>
                    </a:cubicBezTo>
                    <a:cubicBezTo>
                      <a:pt x="363" y="184"/>
                      <a:pt x="361" y="186"/>
                      <a:pt x="359" y="187"/>
                    </a:cubicBezTo>
                    <a:cubicBezTo>
                      <a:pt x="359" y="185"/>
                      <a:pt x="358" y="184"/>
                      <a:pt x="358" y="182"/>
                    </a:cubicBezTo>
                    <a:cubicBezTo>
                      <a:pt x="360" y="182"/>
                      <a:pt x="362" y="182"/>
                      <a:pt x="362" y="181"/>
                    </a:cubicBezTo>
                    <a:cubicBezTo>
                      <a:pt x="364" y="178"/>
                      <a:pt x="362" y="176"/>
                      <a:pt x="360" y="174"/>
                    </a:cubicBezTo>
                    <a:cubicBezTo>
                      <a:pt x="359" y="174"/>
                      <a:pt x="358" y="175"/>
                      <a:pt x="357" y="175"/>
                    </a:cubicBezTo>
                    <a:cubicBezTo>
                      <a:pt x="354" y="168"/>
                      <a:pt x="351" y="162"/>
                      <a:pt x="348" y="155"/>
                    </a:cubicBezTo>
                    <a:cubicBezTo>
                      <a:pt x="345" y="148"/>
                      <a:pt x="341" y="143"/>
                      <a:pt x="338" y="136"/>
                    </a:cubicBezTo>
                    <a:cubicBezTo>
                      <a:pt x="339" y="136"/>
                      <a:pt x="340" y="138"/>
                      <a:pt x="341" y="137"/>
                    </a:cubicBezTo>
                    <a:cubicBezTo>
                      <a:pt x="342" y="137"/>
                      <a:pt x="343" y="136"/>
                      <a:pt x="344" y="136"/>
                    </a:cubicBezTo>
                    <a:cubicBezTo>
                      <a:pt x="347" y="134"/>
                      <a:pt x="350" y="131"/>
                      <a:pt x="354" y="129"/>
                    </a:cubicBezTo>
                    <a:cubicBezTo>
                      <a:pt x="361" y="125"/>
                      <a:pt x="366" y="119"/>
                      <a:pt x="372" y="113"/>
                    </a:cubicBezTo>
                    <a:cubicBezTo>
                      <a:pt x="374" y="112"/>
                      <a:pt x="375" y="111"/>
                      <a:pt x="377" y="110"/>
                    </a:cubicBezTo>
                    <a:cubicBezTo>
                      <a:pt x="381" y="107"/>
                      <a:pt x="381" y="103"/>
                      <a:pt x="378" y="99"/>
                    </a:cubicBezTo>
                    <a:cubicBezTo>
                      <a:pt x="375" y="96"/>
                      <a:pt x="372" y="92"/>
                      <a:pt x="368" y="89"/>
                    </a:cubicBezTo>
                    <a:cubicBezTo>
                      <a:pt x="364" y="84"/>
                      <a:pt x="359" y="80"/>
                      <a:pt x="355" y="76"/>
                    </a:cubicBezTo>
                    <a:cubicBezTo>
                      <a:pt x="349" y="71"/>
                      <a:pt x="344" y="67"/>
                      <a:pt x="339" y="62"/>
                    </a:cubicBezTo>
                    <a:cubicBezTo>
                      <a:pt x="336" y="60"/>
                      <a:pt x="334" y="57"/>
                      <a:pt x="332" y="55"/>
                    </a:cubicBezTo>
                    <a:cubicBezTo>
                      <a:pt x="331" y="54"/>
                      <a:pt x="330" y="53"/>
                      <a:pt x="329" y="52"/>
                    </a:cubicBezTo>
                    <a:cubicBezTo>
                      <a:pt x="327" y="51"/>
                      <a:pt x="326" y="51"/>
                      <a:pt x="324" y="50"/>
                    </a:cubicBezTo>
                    <a:cubicBezTo>
                      <a:pt x="324" y="54"/>
                      <a:pt x="324" y="54"/>
                      <a:pt x="321" y="57"/>
                    </a:cubicBezTo>
                    <a:cubicBezTo>
                      <a:pt x="314" y="63"/>
                      <a:pt x="309" y="70"/>
                      <a:pt x="305" y="78"/>
                    </a:cubicBezTo>
                    <a:cubicBezTo>
                      <a:pt x="303" y="82"/>
                      <a:pt x="303" y="82"/>
                      <a:pt x="306" y="86"/>
                    </a:cubicBezTo>
                    <a:cubicBezTo>
                      <a:pt x="305" y="87"/>
                      <a:pt x="303" y="87"/>
                      <a:pt x="303" y="88"/>
                    </a:cubicBezTo>
                    <a:cubicBezTo>
                      <a:pt x="302" y="89"/>
                      <a:pt x="302" y="90"/>
                      <a:pt x="301" y="91"/>
                    </a:cubicBezTo>
                    <a:cubicBezTo>
                      <a:pt x="299" y="91"/>
                      <a:pt x="296" y="91"/>
                      <a:pt x="295" y="88"/>
                    </a:cubicBezTo>
                    <a:cubicBezTo>
                      <a:pt x="295" y="87"/>
                      <a:pt x="293" y="87"/>
                      <a:pt x="292" y="87"/>
                    </a:cubicBezTo>
                    <a:cubicBezTo>
                      <a:pt x="290" y="89"/>
                      <a:pt x="288" y="88"/>
                      <a:pt x="287" y="87"/>
                    </a:cubicBezTo>
                    <a:cubicBezTo>
                      <a:pt x="282" y="84"/>
                      <a:pt x="277" y="81"/>
                      <a:pt x="272" y="77"/>
                    </a:cubicBezTo>
                    <a:cubicBezTo>
                      <a:pt x="267" y="73"/>
                      <a:pt x="260" y="70"/>
                      <a:pt x="253" y="68"/>
                    </a:cubicBezTo>
                    <a:cubicBezTo>
                      <a:pt x="252" y="67"/>
                      <a:pt x="250" y="68"/>
                      <a:pt x="248" y="69"/>
                    </a:cubicBezTo>
                    <a:cubicBezTo>
                      <a:pt x="246" y="67"/>
                      <a:pt x="245" y="64"/>
                      <a:pt x="246" y="62"/>
                    </a:cubicBezTo>
                    <a:cubicBezTo>
                      <a:pt x="244" y="61"/>
                      <a:pt x="243" y="60"/>
                      <a:pt x="241" y="58"/>
                    </a:cubicBezTo>
                    <a:cubicBezTo>
                      <a:pt x="244" y="58"/>
                      <a:pt x="245" y="58"/>
                      <a:pt x="247" y="58"/>
                    </a:cubicBezTo>
                    <a:cubicBezTo>
                      <a:pt x="250" y="50"/>
                      <a:pt x="251" y="41"/>
                      <a:pt x="251" y="33"/>
                    </a:cubicBezTo>
                    <a:cubicBezTo>
                      <a:pt x="251" y="34"/>
                      <a:pt x="250" y="36"/>
                      <a:pt x="249" y="38"/>
                    </a:cubicBezTo>
                    <a:cubicBezTo>
                      <a:pt x="249" y="29"/>
                      <a:pt x="253" y="20"/>
                      <a:pt x="249" y="10"/>
                    </a:cubicBezTo>
                    <a:cubicBezTo>
                      <a:pt x="246" y="11"/>
                      <a:pt x="243" y="11"/>
                      <a:pt x="240" y="12"/>
                    </a:cubicBezTo>
                    <a:cubicBezTo>
                      <a:pt x="227" y="16"/>
                      <a:pt x="213" y="16"/>
                      <a:pt x="200" y="14"/>
                    </a:cubicBezTo>
                    <a:cubicBezTo>
                      <a:pt x="196" y="13"/>
                      <a:pt x="191" y="13"/>
                      <a:pt x="187" y="12"/>
                    </a:cubicBezTo>
                    <a:cubicBezTo>
                      <a:pt x="184" y="12"/>
                      <a:pt x="183" y="12"/>
                      <a:pt x="182" y="16"/>
                    </a:cubicBezTo>
                    <a:cubicBezTo>
                      <a:pt x="181" y="22"/>
                      <a:pt x="180" y="29"/>
                      <a:pt x="179" y="35"/>
                    </a:cubicBezTo>
                    <a:cubicBezTo>
                      <a:pt x="178" y="39"/>
                      <a:pt x="177" y="43"/>
                      <a:pt x="177" y="47"/>
                    </a:cubicBezTo>
                    <a:cubicBezTo>
                      <a:pt x="177" y="49"/>
                      <a:pt x="176" y="52"/>
                      <a:pt x="178" y="54"/>
                    </a:cubicBezTo>
                    <a:cubicBezTo>
                      <a:pt x="178" y="54"/>
                      <a:pt x="178" y="55"/>
                      <a:pt x="178" y="56"/>
                    </a:cubicBezTo>
                    <a:cubicBezTo>
                      <a:pt x="177" y="57"/>
                      <a:pt x="177" y="59"/>
                      <a:pt x="177" y="60"/>
                    </a:cubicBezTo>
                    <a:cubicBezTo>
                      <a:pt x="172" y="62"/>
                      <a:pt x="168" y="63"/>
                      <a:pt x="163" y="64"/>
                    </a:cubicBezTo>
                    <a:cubicBezTo>
                      <a:pt x="157" y="67"/>
                      <a:pt x="150" y="70"/>
                      <a:pt x="144" y="72"/>
                    </a:cubicBezTo>
                    <a:cubicBezTo>
                      <a:pt x="142" y="73"/>
                      <a:pt x="141" y="73"/>
                      <a:pt x="139" y="74"/>
                    </a:cubicBezTo>
                    <a:cubicBezTo>
                      <a:pt x="136" y="76"/>
                      <a:pt x="136" y="76"/>
                      <a:pt x="137" y="79"/>
                    </a:cubicBezTo>
                    <a:cubicBezTo>
                      <a:pt x="136" y="79"/>
                      <a:pt x="134" y="78"/>
                      <a:pt x="133" y="77"/>
                    </a:cubicBezTo>
                    <a:cubicBezTo>
                      <a:pt x="131" y="75"/>
                      <a:pt x="130" y="72"/>
                      <a:pt x="129" y="70"/>
                    </a:cubicBezTo>
                    <a:cubicBezTo>
                      <a:pt x="126" y="64"/>
                      <a:pt x="124" y="58"/>
                      <a:pt x="121" y="52"/>
                    </a:cubicBezTo>
                    <a:cubicBezTo>
                      <a:pt x="119" y="47"/>
                      <a:pt x="116" y="42"/>
                      <a:pt x="113" y="38"/>
                    </a:cubicBezTo>
                    <a:cubicBezTo>
                      <a:pt x="112" y="35"/>
                      <a:pt x="112" y="34"/>
                      <a:pt x="114" y="32"/>
                    </a:cubicBezTo>
                    <a:cubicBezTo>
                      <a:pt x="116" y="30"/>
                      <a:pt x="119" y="29"/>
                      <a:pt x="122" y="28"/>
                    </a:cubicBezTo>
                    <a:cubicBezTo>
                      <a:pt x="124" y="28"/>
                      <a:pt x="125" y="28"/>
                      <a:pt x="127" y="27"/>
                    </a:cubicBezTo>
                    <a:cubicBezTo>
                      <a:pt x="130" y="26"/>
                      <a:pt x="133" y="27"/>
                      <a:pt x="136" y="27"/>
                    </a:cubicBezTo>
                    <a:cubicBezTo>
                      <a:pt x="137" y="26"/>
                      <a:pt x="138" y="28"/>
                      <a:pt x="139" y="29"/>
                    </a:cubicBezTo>
                    <a:cubicBezTo>
                      <a:pt x="142" y="36"/>
                      <a:pt x="145" y="43"/>
                      <a:pt x="150" y="49"/>
                    </a:cubicBezTo>
                    <a:cubicBezTo>
                      <a:pt x="152" y="51"/>
                      <a:pt x="154" y="52"/>
                      <a:pt x="156" y="52"/>
                    </a:cubicBezTo>
                    <a:cubicBezTo>
                      <a:pt x="159" y="51"/>
                      <a:pt x="162" y="51"/>
                      <a:pt x="164" y="51"/>
                    </a:cubicBezTo>
                    <a:cubicBezTo>
                      <a:pt x="166" y="50"/>
                      <a:pt x="167" y="50"/>
                      <a:pt x="168" y="50"/>
                    </a:cubicBezTo>
                    <a:cubicBezTo>
                      <a:pt x="168" y="52"/>
                      <a:pt x="167" y="53"/>
                      <a:pt x="166" y="54"/>
                    </a:cubicBezTo>
                    <a:cubicBezTo>
                      <a:pt x="163" y="54"/>
                      <a:pt x="161" y="55"/>
                      <a:pt x="158" y="55"/>
                    </a:cubicBezTo>
                    <a:cubicBezTo>
                      <a:pt x="156" y="56"/>
                      <a:pt x="154" y="56"/>
                      <a:pt x="152" y="57"/>
                    </a:cubicBezTo>
                    <a:cubicBezTo>
                      <a:pt x="150" y="58"/>
                      <a:pt x="150" y="59"/>
                      <a:pt x="150" y="61"/>
                    </a:cubicBezTo>
                    <a:cubicBezTo>
                      <a:pt x="151" y="63"/>
                      <a:pt x="153" y="63"/>
                      <a:pt x="154" y="63"/>
                    </a:cubicBezTo>
                    <a:cubicBezTo>
                      <a:pt x="155" y="62"/>
                      <a:pt x="157" y="62"/>
                      <a:pt x="158" y="61"/>
                    </a:cubicBezTo>
                    <a:cubicBezTo>
                      <a:pt x="162" y="59"/>
                      <a:pt x="166" y="58"/>
                      <a:pt x="170" y="56"/>
                    </a:cubicBezTo>
                    <a:cubicBezTo>
                      <a:pt x="173" y="54"/>
                      <a:pt x="173" y="53"/>
                      <a:pt x="171" y="51"/>
                    </a:cubicBezTo>
                    <a:cubicBezTo>
                      <a:pt x="170" y="50"/>
                      <a:pt x="169" y="49"/>
                      <a:pt x="169" y="48"/>
                    </a:cubicBezTo>
                    <a:cubicBezTo>
                      <a:pt x="167" y="39"/>
                      <a:pt x="168" y="30"/>
                      <a:pt x="169" y="21"/>
                    </a:cubicBezTo>
                    <a:cubicBezTo>
                      <a:pt x="169" y="17"/>
                      <a:pt x="170" y="14"/>
                      <a:pt x="171" y="11"/>
                    </a:cubicBezTo>
                    <a:cubicBezTo>
                      <a:pt x="171" y="6"/>
                      <a:pt x="173" y="6"/>
                      <a:pt x="177" y="7"/>
                    </a:cubicBezTo>
                    <a:cubicBezTo>
                      <a:pt x="179" y="7"/>
                      <a:pt x="181" y="7"/>
                      <a:pt x="183" y="6"/>
                    </a:cubicBezTo>
                    <a:cubicBezTo>
                      <a:pt x="186" y="4"/>
                      <a:pt x="189" y="4"/>
                      <a:pt x="192" y="4"/>
                    </a:cubicBezTo>
                    <a:cubicBezTo>
                      <a:pt x="198" y="3"/>
                      <a:pt x="205" y="2"/>
                      <a:pt x="212" y="2"/>
                    </a:cubicBezTo>
                    <a:cubicBezTo>
                      <a:pt x="225" y="0"/>
                      <a:pt x="239" y="0"/>
                      <a:pt x="253" y="2"/>
                    </a:cubicBezTo>
                    <a:cubicBezTo>
                      <a:pt x="258" y="4"/>
                      <a:pt x="264" y="6"/>
                      <a:pt x="269" y="8"/>
                    </a:cubicBezTo>
                    <a:cubicBezTo>
                      <a:pt x="271" y="8"/>
                      <a:pt x="272" y="10"/>
                      <a:pt x="274" y="11"/>
                    </a:cubicBezTo>
                    <a:cubicBezTo>
                      <a:pt x="276" y="13"/>
                      <a:pt x="278" y="15"/>
                      <a:pt x="280" y="17"/>
                    </a:cubicBezTo>
                    <a:cubicBezTo>
                      <a:pt x="277" y="31"/>
                      <a:pt x="273" y="45"/>
                      <a:pt x="270" y="60"/>
                    </a:cubicBezTo>
                    <a:cubicBezTo>
                      <a:pt x="278" y="64"/>
                      <a:pt x="286" y="68"/>
                      <a:pt x="293" y="73"/>
                    </a:cubicBezTo>
                    <a:cubicBezTo>
                      <a:pt x="297" y="75"/>
                      <a:pt x="297" y="74"/>
                      <a:pt x="300" y="71"/>
                    </a:cubicBezTo>
                    <a:cubicBezTo>
                      <a:pt x="305" y="64"/>
                      <a:pt x="311" y="57"/>
                      <a:pt x="316" y="50"/>
                    </a:cubicBezTo>
                    <a:cubicBezTo>
                      <a:pt x="319" y="47"/>
                      <a:pt x="321" y="44"/>
                      <a:pt x="325" y="43"/>
                    </a:cubicBezTo>
                    <a:cubicBezTo>
                      <a:pt x="327" y="43"/>
                      <a:pt x="328" y="41"/>
                      <a:pt x="330" y="40"/>
                    </a:cubicBezTo>
                    <a:cubicBezTo>
                      <a:pt x="333" y="38"/>
                      <a:pt x="334" y="38"/>
                      <a:pt x="335" y="41"/>
                    </a:cubicBezTo>
                    <a:cubicBezTo>
                      <a:pt x="336" y="43"/>
                      <a:pt x="337" y="44"/>
                      <a:pt x="339" y="45"/>
                    </a:cubicBezTo>
                    <a:cubicBezTo>
                      <a:pt x="343" y="46"/>
                      <a:pt x="347" y="49"/>
                      <a:pt x="351" y="51"/>
                    </a:cubicBezTo>
                    <a:cubicBezTo>
                      <a:pt x="352" y="51"/>
                      <a:pt x="353" y="52"/>
                      <a:pt x="353" y="54"/>
                    </a:cubicBezTo>
                    <a:cubicBezTo>
                      <a:pt x="354" y="56"/>
                      <a:pt x="355" y="57"/>
                      <a:pt x="356" y="58"/>
                    </a:cubicBezTo>
                    <a:cubicBezTo>
                      <a:pt x="358" y="60"/>
                      <a:pt x="359" y="62"/>
                      <a:pt x="361" y="64"/>
                    </a:cubicBezTo>
                    <a:cubicBezTo>
                      <a:pt x="363" y="66"/>
                      <a:pt x="365" y="67"/>
                      <a:pt x="368" y="69"/>
                    </a:cubicBezTo>
                    <a:cubicBezTo>
                      <a:pt x="370" y="69"/>
                      <a:pt x="372" y="72"/>
                      <a:pt x="374" y="74"/>
                    </a:cubicBezTo>
                    <a:cubicBezTo>
                      <a:pt x="376" y="77"/>
                      <a:pt x="378" y="79"/>
                      <a:pt x="380" y="82"/>
                    </a:cubicBezTo>
                    <a:cubicBezTo>
                      <a:pt x="382" y="84"/>
                      <a:pt x="383" y="86"/>
                      <a:pt x="385" y="87"/>
                    </a:cubicBezTo>
                    <a:cubicBezTo>
                      <a:pt x="387" y="90"/>
                      <a:pt x="389" y="92"/>
                      <a:pt x="391" y="94"/>
                    </a:cubicBezTo>
                    <a:cubicBezTo>
                      <a:pt x="394" y="97"/>
                      <a:pt x="395" y="100"/>
                      <a:pt x="396" y="103"/>
                    </a:cubicBezTo>
                    <a:cubicBezTo>
                      <a:pt x="397" y="107"/>
                      <a:pt x="398" y="108"/>
                      <a:pt x="402" y="109"/>
                    </a:cubicBezTo>
                    <a:cubicBezTo>
                      <a:pt x="402" y="112"/>
                      <a:pt x="401" y="114"/>
                      <a:pt x="399" y="116"/>
                    </a:cubicBezTo>
                    <a:cubicBezTo>
                      <a:pt x="397" y="118"/>
                      <a:pt x="395" y="119"/>
                      <a:pt x="393" y="120"/>
                    </a:cubicBezTo>
                    <a:cubicBezTo>
                      <a:pt x="390" y="123"/>
                      <a:pt x="387" y="126"/>
                      <a:pt x="388" y="131"/>
                    </a:cubicBezTo>
                    <a:cubicBezTo>
                      <a:pt x="389" y="132"/>
                      <a:pt x="388" y="133"/>
                      <a:pt x="386" y="134"/>
                    </a:cubicBezTo>
                    <a:cubicBezTo>
                      <a:pt x="385" y="134"/>
                      <a:pt x="384" y="135"/>
                      <a:pt x="383" y="135"/>
                    </a:cubicBezTo>
                    <a:cubicBezTo>
                      <a:pt x="382" y="134"/>
                      <a:pt x="382" y="133"/>
                      <a:pt x="381" y="132"/>
                    </a:cubicBezTo>
                    <a:cubicBezTo>
                      <a:pt x="381" y="132"/>
                      <a:pt x="380" y="132"/>
                      <a:pt x="380" y="132"/>
                    </a:cubicBezTo>
                    <a:cubicBezTo>
                      <a:pt x="377" y="134"/>
                      <a:pt x="373" y="137"/>
                      <a:pt x="370" y="139"/>
                    </a:cubicBezTo>
                    <a:cubicBezTo>
                      <a:pt x="368" y="140"/>
                      <a:pt x="368" y="142"/>
                      <a:pt x="369" y="144"/>
                    </a:cubicBezTo>
                    <a:cubicBezTo>
                      <a:pt x="370" y="147"/>
                      <a:pt x="371" y="150"/>
                      <a:pt x="373" y="153"/>
                    </a:cubicBezTo>
                    <a:cubicBezTo>
                      <a:pt x="374" y="155"/>
                      <a:pt x="375" y="156"/>
                      <a:pt x="376" y="158"/>
                    </a:cubicBezTo>
                    <a:cubicBezTo>
                      <a:pt x="378" y="160"/>
                      <a:pt x="381" y="162"/>
                      <a:pt x="377" y="165"/>
                    </a:cubicBezTo>
                    <a:cubicBezTo>
                      <a:pt x="377" y="166"/>
                      <a:pt x="377" y="166"/>
                      <a:pt x="377" y="166"/>
                    </a:cubicBezTo>
                    <a:cubicBezTo>
                      <a:pt x="378" y="171"/>
                      <a:pt x="378" y="175"/>
                      <a:pt x="378" y="180"/>
                    </a:cubicBezTo>
                    <a:cubicBezTo>
                      <a:pt x="383" y="180"/>
                      <a:pt x="388" y="180"/>
                      <a:pt x="392" y="180"/>
                    </a:cubicBezTo>
                    <a:cubicBezTo>
                      <a:pt x="398" y="178"/>
                      <a:pt x="404" y="180"/>
                      <a:pt x="409" y="183"/>
                    </a:cubicBezTo>
                    <a:cubicBezTo>
                      <a:pt x="411" y="184"/>
                      <a:pt x="412" y="185"/>
                      <a:pt x="412" y="187"/>
                    </a:cubicBezTo>
                    <a:cubicBezTo>
                      <a:pt x="410" y="186"/>
                      <a:pt x="408" y="185"/>
                      <a:pt x="407" y="185"/>
                    </a:cubicBezTo>
                    <a:cubicBezTo>
                      <a:pt x="406" y="185"/>
                      <a:pt x="406" y="185"/>
                      <a:pt x="406" y="186"/>
                    </a:cubicBezTo>
                    <a:cubicBezTo>
                      <a:pt x="411" y="189"/>
                      <a:pt x="414" y="195"/>
                      <a:pt x="420" y="200"/>
                    </a:cubicBezTo>
                    <a:cubicBezTo>
                      <a:pt x="420" y="198"/>
                      <a:pt x="421" y="197"/>
                      <a:pt x="421" y="196"/>
                    </a:cubicBezTo>
                    <a:cubicBezTo>
                      <a:pt x="424" y="197"/>
                      <a:pt x="424" y="198"/>
                      <a:pt x="424" y="199"/>
                    </a:cubicBezTo>
                    <a:cubicBezTo>
                      <a:pt x="424" y="202"/>
                      <a:pt x="424" y="204"/>
                      <a:pt x="424" y="206"/>
                    </a:cubicBezTo>
                    <a:cubicBezTo>
                      <a:pt x="424" y="206"/>
                      <a:pt x="424" y="207"/>
                      <a:pt x="424" y="207"/>
                    </a:cubicBezTo>
                    <a:cubicBezTo>
                      <a:pt x="421" y="214"/>
                      <a:pt x="422" y="220"/>
                      <a:pt x="421" y="227"/>
                    </a:cubicBezTo>
                    <a:cubicBezTo>
                      <a:pt x="421" y="231"/>
                      <a:pt x="421" y="235"/>
                      <a:pt x="421" y="238"/>
                    </a:cubicBezTo>
                    <a:cubicBezTo>
                      <a:pt x="421" y="240"/>
                      <a:pt x="421" y="243"/>
                      <a:pt x="420" y="243"/>
                    </a:cubicBezTo>
                    <a:cubicBezTo>
                      <a:pt x="415" y="247"/>
                      <a:pt x="417" y="252"/>
                      <a:pt x="415" y="256"/>
                    </a:cubicBezTo>
                    <a:cubicBezTo>
                      <a:pt x="414" y="257"/>
                      <a:pt x="414" y="258"/>
                      <a:pt x="413" y="259"/>
                    </a:cubicBezTo>
                    <a:cubicBezTo>
                      <a:pt x="413" y="260"/>
                      <a:pt x="411" y="261"/>
                      <a:pt x="410" y="261"/>
                    </a:cubicBezTo>
                    <a:cubicBezTo>
                      <a:pt x="407" y="258"/>
                      <a:pt x="402" y="261"/>
                      <a:pt x="398" y="258"/>
                    </a:cubicBezTo>
                    <a:cubicBezTo>
                      <a:pt x="397" y="257"/>
                      <a:pt x="394" y="257"/>
                      <a:pt x="393" y="258"/>
                    </a:cubicBezTo>
                    <a:cubicBezTo>
                      <a:pt x="387" y="261"/>
                      <a:pt x="380" y="260"/>
                      <a:pt x="374" y="260"/>
                    </a:cubicBezTo>
                    <a:cubicBezTo>
                      <a:pt x="372" y="260"/>
                      <a:pt x="370" y="260"/>
                      <a:pt x="367" y="260"/>
                    </a:cubicBezTo>
                    <a:cubicBezTo>
                      <a:pt x="366" y="263"/>
                      <a:pt x="364" y="267"/>
                      <a:pt x="362" y="270"/>
                    </a:cubicBezTo>
                    <a:cubicBezTo>
                      <a:pt x="359" y="275"/>
                      <a:pt x="356" y="280"/>
                      <a:pt x="353" y="284"/>
                    </a:cubicBezTo>
                    <a:cubicBezTo>
                      <a:pt x="349" y="289"/>
                      <a:pt x="349" y="289"/>
                      <a:pt x="353" y="294"/>
                    </a:cubicBezTo>
                    <a:cubicBezTo>
                      <a:pt x="357" y="301"/>
                      <a:pt x="361" y="308"/>
                      <a:pt x="365" y="315"/>
                    </a:cubicBezTo>
                    <a:cubicBezTo>
                      <a:pt x="366" y="316"/>
                      <a:pt x="367" y="317"/>
                      <a:pt x="368" y="319"/>
                    </a:cubicBezTo>
                    <a:cubicBezTo>
                      <a:pt x="366" y="322"/>
                      <a:pt x="364" y="325"/>
                      <a:pt x="362" y="328"/>
                    </a:cubicBezTo>
                    <a:cubicBezTo>
                      <a:pt x="360" y="332"/>
                      <a:pt x="357" y="334"/>
                      <a:pt x="354" y="336"/>
                    </a:cubicBezTo>
                    <a:cubicBezTo>
                      <a:pt x="353" y="336"/>
                      <a:pt x="352" y="337"/>
                      <a:pt x="352" y="337"/>
                    </a:cubicBezTo>
                    <a:cubicBezTo>
                      <a:pt x="351" y="341"/>
                      <a:pt x="348" y="342"/>
                      <a:pt x="345" y="343"/>
                    </a:cubicBezTo>
                    <a:cubicBezTo>
                      <a:pt x="338" y="347"/>
                      <a:pt x="330" y="350"/>
                      <a:pt x="322" y="354"/>
                    </a:cubicBezTo>
                    <a:cubicBezTo>
                      <a:pt x="320" y="355"/>
                      <a:pt x="318" y="356"/>
                      <a:pt x="316" y="358"/>
                    </a:cubicBezTo>
                    <a:cubicBezTo>
                      <a:pt x="316" y="358"/>
                      <a:pt x="315" y="358"/>
                      <a:pt x="314" y="357"/>
                    </a:cubicBezTo>
                    <a:cubicBezTo>
                      <a:pt x="312" y="357"/>
                      <a:pt x="312" y="356"/>
                      <a:pt x="313" y="354"/>
                    </a:cubicBezTo>
                    <a:cubicBezTo>
                      <a:pt x="314" y="353"/>
                      <a:pt x="316" y="351"/>
                      <a:pt x="318" y="349"/>
                    </a:cubicBezTo>
                    <a:cubicBezTo>
                      <a:pt x="317" y="347"/>
                      <a:pt x="316" y="348"/>
                      <a:pt x="314" y="348"/>
                    </a:cubicBezTo>
                    <a:cubicBezTo>
                      <a:pt x="312" y="349"/>
                      <a:pt x="312" y="351"/>
                      <a:pt x="312" y="352"/>
                    </a:cubicBezTo>
                    <a:cubicBezTo>
                      <a:pt x="306" y="354"/>
                      <a:pt x="303" y="350"/>
                      <a:pt x="300" y="347"/>
                    </a:cubicBezTo>
                    <a:cubicBezTo>
                      <a:pt x="295" y="341"/>
                      <a:pt x="290" y="334"/>
                      <a:pt x="286" y="328"/>
                    </a:cubicBezTo>
                    <a:cubicBezTo>
                      <a:pt x="284" y="326"/>
                      <a:pt x="282" y="324"/>
                      <a:pt x="281" y="322"/>
                    </a:cubicBezTo>
                    <a:cubicBezTo>
                      <a:pt x="278" y="323"/>
                      <a:pt x="275" y="324"/>
                      <a:pt x="272" y="326"/>
                    </a:cubicBezTo>
                    <a:cubicBezTo>
                      <a:pt x="272" y="326"/>
                      <a:pt x="272" y="326"/>
                      <a:pt x="272" y="327"/>
                    </a:cubicBezTo>
                    <a:cubicBezTo>
                      <a:pt x="278" y="326"/>
                      <a:pt x="282" y="329"/>
                      <a:pt x="287" y="332"/>
                    </a:cubicBezTo>
                    <a:cubicBezTo>
                      <a:pt x="287" y="334"/>
                      <a:pt x="286" y="334"/>
                      <a:pt x="284" y="334"/>
                    </a:cubicBezTo>
                    <a:cubicBezTo>
                      <a:pt x="282" y="334"/>
                      <a:pt x="280" y="334"/>
                      <a:pt x="278" y="334"/>
                    </a:cubicBezTo>
                    <a:cubicBezTo>
                      <a:pt x="273" y="334"/>
                      <a:pt x="267" y="334"/>
                      <a:pt x="262" y="336"/>
                    </a:cubicBezTo>
                    <a:cubicBezTo>
                      <a:pt x="262" y="336"/>
                      <a:pt x="261" y="336"/>
                      <a:pt x="260" y="336"/>
                    </a:cubicBezTo>
                    <a:cubicBezTo>
                      <a:pt x="258" y="336"/>
                      <a:pt x="256" y="336"/>
                      <a:pt x="254" y="336"/>
                    </a:cubicBezTo>
                    <a:cubicBezTo>
                      <a:pt x="254" y="342"/>
                      <a:pt x="254" y="347"/>
                      <a:pt x="254" y="352"/>
                    </a:cubicBezTo>
                    <a:cubicBezTo>
                      <a:pt x="254" y="357"/>
                      <a:pt x="254" y="361"/>
                      <a:pt x="254" y="366"/>
                    </a:cubicBezTo>
                    <a:cubicBezTo>
                      <a:pt x="253" y="368"/>
                      <a:pt x="253" y="371"/>
                      <a:pt x="251" y="372"/>
                    </a:cubicBezTo>
                    <a:cubicBezTo>
                      <a:pt x="247" y="369"/>
                      <a:pt x="248" y="365"/>
                      <a:pt x="246" y="362"/>
                    </a:cubicBezTo>
                    <a:cubicBezTo>
                      <a:pt x="246" y="364"/>
                      <a:pt x="245" y="367"/>
                      <a:pt x="245" y="369"/>
                    </a:cubicBezTo>
                    <a:cubicBezTo>
                      <a:pt x="245" y="371"/>
                      <a:pt x="247" y="372"/>
                      <a:pt x="249" y="374"/>
                    </a:cubicBezTo>
                    <a:cubicBezTo>
                      <a:pt x="251" y="375"/>
                      <a:pt x="252" y="376"/>
                      <a:pt x="254" y="377"/>
                    </a:cubicBezTo>
                    <a:cubicBezTo>
                      <a:pt x="254" y="384"/>
                      <a:pt x="248" y="383"/>
                      <a:pt x="245" y="383"/>
                    </a:cubicBezTo>
                    <a:cubicBezTo>
                      <a:pt x="244" y="385"/>
                      <a:pt x="244" y="386"/>
                      <a:pt x="243" y="387"/>
                    </a:cubicBezTo>
                    <a:cubicBezTo>
                      <a:pt x="242" y="387"/>
                      <a:pt x="240" y="387"/>
                      <a:pt x="239" y="387"/>
                    </a:cubicBezTo>
                    <a:cubicBezTo>
                      <a:pt x="238" y="387"/>
                      <a:pt x="236" y="387"/>
                      <a:pt x="234" y="387"/>
                    </a:cubicBezTo>
                    <a:cubicBezTo>
                      <a:pt x="225" y="388"/>
                      <a:pt x="215" y="389"/>
                      <a:pt x="206" y="389"/>
                    </a:cubicBezTo>
                    <a:cubicBezTo>
                      <a:pt x="203" y="389"/>
                      <a:pt x="199" y="389"/>
                      <a:pt x="196" y="389"/>
                    </a:cubicBezTo>
                    <a:cubicBezTo>
                      <a:pt x="194" y="389"/>
                      <a:pt x="192" y="388"/>
                      <a:pt x="190" y="388"/>
                    </a:cubicBezTo>
                    <a:cubicBezTo>
                      <a:pt x="185" y="384"/>
                      <a:pt x="180" y="379"/>
                      <a:pt x="175" y="375"/>
                    </a:cubicBezTo>
                    <a:cubicBezTo>
                      <a:pt x="174" y="374"/>
                      <a:pt x="173" y="374"/>
                      <a:pt x="172" y="373"/>
                    </a:cubicBezTo>
                    <a:cubicBezTo>
                      <a:pt x="168" y="372"/>
                      <a:pt x="168" y="372"/>
                      <a:pt x="168" y="368"/>
                    </a:cubicBezTo>
                    <a:cubicBezTo>
                      <a:pt x="168" y="363"/>
                      <a:pt x="168" y="358"/>
                      <a:pt x="168" y="353"/>
                    </a:cubicBezTo>
                    <a:cubicBezTo>
                      <a:pt x="168" y="347"/>
                      <a:pt x="168" y="342"/>
                      <a:pt x="168" y="336"/>
                    </a:cubicBezTo>
                    <a:cubicBezTo>
                      <a:pt x="168" y="334"/>
                      <a:pt x="168" y="332"/>
                      <a:pt x="168" y="330"/>
                    </a:cubicBezTo>
                    <a:cubicBezTo>
                      <a:pt x="168" y="329"/>
                      <a:pt x="167" y="327"/>
                      <a:pt x="166" y="327"/>
                    </a:cubicBezTo>
                    <a:cubicBezTo>
                      <a:pt x="162" y="325"/>
                      <a:pt x="158" y="324"/>
                      <a:pt x="154" y="322"/>
                    </a:cubicBezTo>
                    <a:cubicBezTo>
                      <a:pt x="150" y="320"/>
                      <a:pt x="145" y="320"/>
                      <a:pt x="141" y="319"/>
                    </a:cubicBezTo>
                    <a:cubicBezTo>
                      <a:pt x="138" y="318"/>
                      <a:pt x="136" y="318"/>
                      <a:pt x="133" y="318"/>
                    </a:cubicBezTo>
                    <a:cubicBezTo>
                      <a:pt x="132" y="316"/>
                      <a:pt x="132" y="313"/>
                      <a:pt x="128" y="312"/>
                    </a:cubicBezTo>
                    <a:cubicBezTo>
                      <a:pt x="126" y="316"/>
                      <a:pt x="122" y="320"/>
                      <a:pt x="121" y="325"/>
                    </a:cubicBezTo>
                    <a:cubicBezTo>
                      <a:pt x="114" y="331"/>
                      <a:pt x="109" y="339"/>
                      <a:pt x="104" y="345"/>
                    </a:cubicBezTo>
                    <a:cubicBezTo>
                      <a:pt x="98" y="344"/>
                      <a:pt x="93" y="342"/>
                      <a:pt x="89" y="338"/>
                    </a:cubicBezTo>
                    <a:cubicBezTo>
                      <a:pt x="89" y="337"/>
                      <a:pt x="88" y="337"/>
                      <a:pt x="87" y="337"/>
                    </a:cubicBezTo>
                    <a:cubicBezTo>
                      <a:pt x="77" y="333"/>
                      <a:pt x="70" y="327"/>
                      <a:pt x="64" y="318"/>
                    </a:cubicBezTo>
                    <a:cubicBezTo>
                      <a:pt x="60" y="313"/>
                      <a:pt x="56" y="308"/>
                      <a:pt x="52" y="302"/>
                    </a:cubicBezTo>
                    <a:cubicBezTo>
                      <a:pt x="51" y="300"/>
                      <a:pt x="49" y="299"/>
                      <a:pt x="48" y="297"/>
                    </a:cubicBezTo>
                    <a:cubicBezTo>
                      <a:pt x="47" y="296"/>
                      <a:pt x="46" y="295"/>
                      <a:pt x="45" y="294"/>
                    </a:cubicBezTo>
                    <a:cubicBezTo>
                      <a:pt x="46" y="293"/>
                      <a:pt x="47" y="293"/>
                      <a:pt x="48" y="292"/>
                    </a:cubicBezTo>
                    <a:cubicBezTo>
                      <a:pt x="47" y="291"/>
                      <a:pt x="47" y="290"/>
                      <a:pt x="47" y="289"/>
                    </a:cubicBezTo>
                    <a:cubicBezTo>
                      <a:pt x="48" y="284"/>
                      <a:pt x="51" y="282"/>
                      <a:pt x="54" y="280"/>
                    </a:cubicBezTo>
                    <a:cubicBezTo>
                      <a:pt x="57" y="279"/>
                      <a:pt x="59" y="276"/>
                      <a:pt x="62" y="273"/>
                    </a:cubicBezTo>
                    <a:cubicBezTo>
                      <a:pt x="65" y="269"/>
                      <a:pt x="68" y="266"/>
                      <a:pt x="74" y="267"/>
                    </a:cubicBezTo>
                    <a:cubicBezTo>
                      <a:pt x="74" y="267"/>
                      <a:pt x="75" y="266"/>
                      <a:pt x="75" y="266"/>
                    </a:cubicBezTo>
                    <a:cubicBezTo>
                      <a:pt x="72" y="258"/>
                      <a:pt x="66" y="251"/>
                      <a:pt x="60" y="245"/>
                    </a:cubicBezTo>
                    <a:cubicBezTo>
                      <a:pt x="60" y="243"/>
                      <a:pt x="61" y="241"/>
                      <a:pt x="60" y="240"/>
                    </a:cubicBezTo>
                    <a:cubicBezTo>
                      <a:pt x="59" y="238"/>
                      <a:pt x="58" y="236"/>
                      <a:pt x="56" y="235"/>
                    </a:cubicBezTo>
                    <a:cubicBezTo>
                      <a:pt x="54" y="234"/>
                      <a:pt x="50" y="234"/>
                      <a:pt x="48" y="235"/>
                    </a:cubicBezTo>
                    <a:cubicBezTo>
                      <a:pt x="41" y="236"/>
                      <a:pt x="35" y="237"/>
                      <a:pt x="29" y="238"/>
                    </a:cubicBezTo>
                    <a:cubicBezTo>
                      <a:pt x="25" y="239"/>
                      <a:pt x="21" y="241"/>
                      <a:pt x="18" y="242"/>
                    </a:cubicBezTo>
                    <a:cubicBezTo>
                      <a:pt x="16" y="238"/>
                      <a:pt x="12" y="238"/>
                      <a:pt x="8" y="239"/>
                    </a:cubicBezTo>
                    <a:cubicBezTo>
                      <a:pt x="7" y="237"/>
                      <a:pt x="6" y="236"/>
                      <a:pt x="6" y="234"/>
                    </a:cubicBezTo>
                    <a:cubicBezTo>
                      <a:pt x="7" y="231"/>
                      <a:pt x="6" y="228"/>
                      <a:pt x="5" y="225"/>
                    </a:cubicBezTo>
                    <a:cubicBezTo>
                      <a:pt x="2" y="220"/>
                      <a:pt x="2" y="215"/>
                      <a:pt x="1" y="210"/>
                    </a:cubicBezTo>
                    <a:cubicBezTo>
                      <a:pt x="0" y="197"/>
                      <a:pt x="0" y="183"/>
                      <a:pt x="2" y="170"/>
                    </a:cubicBezTo>
                    <a:cubicBezTo>
                      <a:pt x="2" y="167"/>
                      <a:pt x="2" y="164"/>
                      <a:pt x="4" y="162"/>
                    </a:cubicBezTo>
                    <a:cubicBezTo>
                      <a:pt x="5" y="161"/>
                      <a:pt x="5" y="160"/>
                      <a:pt x="6" y="160"/>
                    </a:cubicBezTo>
                    <a:cubicBezTo>
                      <a:pt x="9" y="160"/>
                      <a:pt x="11" y="159"/>
                      <a:pt x="14" y="160"/>
                    </a:cubicBezTo>
                    <a:cubicBezTo>
                      <a:pt x="18" y="161"/>
                      <a:pt x="23" y="160"/>
                      <a:pt x="28" y="159"/>
                    </a:cubicBezTo>
                    <a:cubicBezTo>
                      <a:pt x="37" y="159"/>
                      <a:pt x="46" y="158"/>
                      <a:pt x="56" y="157"/>
                    </a:cubicBezTo>
                    <a:cubicBezTo>
                      <a:pt x="57" y="157"/>
                      <a:pt x="58" y="156"/>
                      <a:pt x="59" y="155"/>
                    </a:cubicBezTo>
                    <a:cubicBezTo>
                      <a:pt x="61" y="149"/>
                      <a:pt x="64" y="144"/>
                      <a:pt x="67" y="138"/>
                    </a:cubicBezTo>
                    <a:cubicBezTo>
                      <a:pt x="70" y="132"/>
                      <a:pt x="72" y="127"/>
                      <a:pt x="75" y="121"/>
                    </a:cubicBezTo>
                    <a:cubicBezTo>
                      <a:pt x="76" y="118"/>
                      <a:pt x="76" y="117"/>
                      <a:pt x="73" y="115"/>
                    </a:cubicBezTo>
                    <a:cubicBezTo>
                      <a:pt x="70" y="113"/>
                      <a:pt x="69" y="109"/>
                      <a:pt x="68" y="106"/>
                    </a:cubicBezTo>
                    <a:cubicBezTo>
                      <a:pt x="68" y="103"/>
                      <a:pt x="66" y="100"/>
                      <a:pt x="64" y="97"/>
                    </a:cubicBezTo>
                    <a:cubicBezTo>
                      <a:pt x="60" y="92"/>
                      <a:pt x="55" y="87"/>
                      <a:pt x="51" y="82"/>
                    </a:cubicBezTo>
                    <a:cubicBezTo>
                      <a:pt x="48" y="79"/>
                      <a:pt x="47" y="76"/>
                      <a:pt x="46" y="72"/>
                    </a:cubicBezTo>
                    <a:cubicBezTo>
                      <a:pt x="52" y="72"/>
                      <a:pt x="55" y="67"/>
                      <a:pt x="59" y="64"/>
                    </a:cubicBezTo>
                    <a:cubicBezTo>
                      <a:pt x="63" y="61"/>
                      <a:pt x="66" y="58"/>
                      <a:pt x="69" y="55"/>
                    </a:cubicBezTo>
                    <a:cubicBezTo>
                      <a:pt x="70" y="54"/>
                      <a:pt x="71" y="52"/>
                      <a:pt x="71" y="51"/>
                    </a:cubicBezTo>
                    <a:cubicBezTo>
                      <a:pt x="65" y="53"/>
                      <a:pt x="60" y="59"/>
                      <a:pt x="53" y="60"/>
                    </a:cubicBezTo>
                    <a:cubicBezTo>
                      <a:pt x="54" y="56"/>
                      <a:pt x="56" y="56"/>
                      <a:pt x="58" y="55"/>
                    </a:cubicBezTo>
                    <a:cubicBezTo>
                      <a:pt x="64" y="54"/>
                      <a:pt x="69" y="50"/>
                      <a:pt x="73" y="47"/>
                    </a:cubicBezTo>
                    <a:cubicBezTo>
                      <a:pt x="80" y="42"/>
                      <a:pt x="86" y="38"/>
                      <a:pt x="92" y="33"/>
                    </a:cubicBezTo>
                    <a:cubicBezTo>
                      <a:pt x="93" y="32"/>
                      <a:pt x="95" y="31"/>
                      <a:pt x="98" y="32"/>
                    </a:cubicBezTo>
                    <a:cubicBezTo>
                      <a:pt x="98" y="33"/>
                      <a:pt x="97" y="34"/>
                      <a:pt x="96" y="35"/>
                    </a:cubicBezTo>
                    <a:cubicBezTo>
                      <a:pt x="96" y="35"/>
                      <a:pt x="95" y="36"/>
                      <a:pt x="94" y="37"/>
                    </a:cubicBezTo>
                    <a:cubicBezTo>
                      <a:pt x="95" y="37"/>
                      <a:pt x="95" y="37"/>
                      <a:pt x="95" y="37"/>
                    </a:cubicBezTo>
                    <a:cubicBezTo>
                      <a:pt x="100" y="35"/>
                      <a:pt x="104" y="32"/>
                      <a:pt x="110" y="29"/>
                    </a:cubicBezTo>
                    <a:cubicBezTo>
                      <a:pt x="110" y="34"/>
                      <a:pt x="104" y="34"/>
                      <a:pt x="104" y="38"/>
                    </a:cubicBezTo>
                    <a:cubicBezTo>
                      <a:pt x="101" y="38"/>
                      <a:pt x="99" y="39"/>
                      <a:pt x="97" y="41"/>
                    </a:cubicBezTo>
                    <a:cubicBezTo>
                      <a:pt x="85" y="50"/>
                      <a:pt x="73" y="59"/>
                      <a:pt x="61" y="68"/>
                    </a:cubicBezTo>
                    <a:cubicBezTo>
                      <a:pt x="59" y="69"/>
                      <a:pt x="58" y="70"/>
                      <a:pt x="57" y="71"/>
                    </a:cubicBezTo>
                    <a:cubicBezTo>
                      <a:pt x="56" y="72"/>
                      <a:pt x="55" y="72"/>
                      <a:pt x="54" y="73"/>
                    </a:cubicBezTo>
                    <a:cubicBezTo>
                      <a:pt x="53" y="74"/>
                      <a:pt x="52" y="74"/>
                      <a:pt x="52" y="75"/>
                    </a:cubicBezTo>
                    <a:cubicBezTo>
                      <a:pt x="55" y="79"/>
                      <a:pt x="57" y="82"/>
                      <a:pt x="60" y="85"/>
                    </a:cubicBezTo>
                    <a:cubicBezTo>
                      <a:pt x="61" y="86"/>
                      <a:pt x="61" y="87"/>
                      <a:pt x="61" y="87"/>
                    </a:cubicBezTo>
                    <a:cubicBezTo>
                      <a:pt x="65" y="88"/>
                      <a:pt x="66" y="92"/>
                      <a:pt x="68" y="95"/>
                    </a:cubicBezTo>
                    <a:cubicBezTo>
                      <a:pt x="70" y="99"/>
                      <a:pt x="71" y="105"/>
                      <a:pt x="75" y="109"/>
                    </a:cubicBezTo>
                    <a:cubicBezTo>
                      <a:pt x="76" y="109"/>
                      <a:pt x="77" y="110"/>
                      <a:pt x="78" y="111"/>
                    </a:cubicBezTo>
                    <a:cubicBezTo>
                      <a:pt x="79" y="112"/>
                      <a:pt x="81" y="114"/>
                      <a:pt x="82" y="115"/>
                    </a:cubicBezTo>
                    <a:cubicBezTo>
                      <a:pt x="83" y="118"/>
                      <a:pt x="83" y="121"/>
                      <a:pt x="84" y="123"/>
                    </a:cubicBezTo>
                    <a:cubicBezTo>
                      <a:pt x="82" y="124"/>
                      <a:pt x="81" y="125"/>
                      <a:pt x="80" y="126"/>
                    </a:cubicBezTo>
                    <a:cubicBezTo>
                      <a:pt x="78" y="130"/>
                      <a:pt x="75" y="133"/>
                      <a:pt x="72" y="138"/>
                    </a:cubicBezTo>
                    <a:cubicBezTo>
                      <a:pt x="68" y="145"/>
                      <a:pt x="65" y="153"/>
                      <a:pt x="61" y="161"/>
                    </a:cubicBezTo>
                    <a:cubicBezTo>
                      <a:pt x="60" y="163"/>
                      <a:pt x="59" y="165"/>
                      <a:pt x="58" y="167"/>
                    </a:cubicBezTo>
                    <a:cubicBezTo>
                      <a:pt x="56" y="164"/>
                      <a:pt x="54" y="165"/>
                      <a:pt x="51" y="165"/>
                    </a:cubicBezTo>
                    <a:cubicBezTo>
                      <a:pt x="43" y="166"/>
                      <a:pt x="34" y="165"/>
                      <a:pt x="26" y="164"/>
                    </a:cubicBezTo>
                    <a:cubicBezTo>
                      <a:pt x="25" y="164"/>
                      <a:pt x="24" y="164"/>
                      <a:pt x="23" y="163"/>
                    </a:cubicBezTo>
                    <a:cubicBezTo>
                      <a:pt x="22" y="163"/>
                      <a:pt x="22" y="164"/>
                      <a:pt x="21" y="164"/>
                    </a:cubicBezTo>
                    <a:cubicBezTo>
                      <a:pt x="22" y="165"/>
                      <a:pt x="26" y="165"/>
                      <a:pt x="25" y="169"/>
                    </a:cubicBezTo>
                    <a:cubicBezTo>
                      <a:pt x="23" y="167"/>
                      <a:pt x="20" y="167"/>
                      <a:pt x="19" y="165"/>
                    </a:cubicBezTo>
                    <a:cubicBezTo>
                      <a:pt x="17" y="163"/>
                      <a:pt x="14" y="163"/>
                      <a:pt x="11" y="163"/>
                    </a:cubicBezTo>
                    <a:cubicBezTo>
                      <a:pt x="8" y="164"/>
                      <a:pt x="7" y="165"/>
                      <a:pt x="7" y="168"/>
                    </a:cubicBezTo>
                    <a:cubicBezTo>
                      <a:pt x="7" y="169"/>
                      <a:pt x="7" y="169"/>
                      <a:pt x="7" y="169"/>
                    </a:cubicBezTo>
                    <a:cubicBezTo>
                      <a:pt x="10" y="181"/>
                      <a:pt x="10" y="193"/>
                      <a:pt x="13" y="205"/>
                    </a:cubicBezTo>
                    <a:cubicBezTo>
                      <a:pt x="13" y="208"/>
                      <a:pt x="14" y="211"/>
                      <a:pt x="15" y="213"/>
                    </a:cubicBezTo>
                    <a:cubicBezTo>
                      <a:pt x="15" y="215"/>
                      <a:pt x="15" y="217"/>
                      <a:pt x="13" y="218"/>
                    </a:cubicBezTo>
                    <a:cubicBezTo>
                      <a:pt x="10" y="216"/>
                      <a:pt x="10" y="212"/>
                      <a:pt x="7" y="210"/>
                    </a:cubicBezTo>
                    <a:cubicBezTo>
                      <a:pt x="7" y="212"/>
                      <a:pt x="7" y="214"/>
                      <a:pt x="7" y="216"/>
                    </a:cubicBezTo>
                    <a:cubicBezTo>
                      <a:pt x="8" y="219"/>
                      <a:pt x="8" y="222"/>
                      <a:pt x="8" y="225"/>
                    </a:cubicBezTo>
                    <a:cubicBezTo>
                      <a:pt x="9" y="230"/>
                      <a:pt x="9" y="231"/>
                      <a:pt x="15" y="231"/>
                    </a:cubicBezTo>
                    <a:cubicBezTo>
                      <a:pt x="19" y="231"/>
                      <a:pt x="24" y="230"/>
                      <a:pt x="28" y="230"/>
                    </a:cubicBezTo>
                    <a:cubicBezTo>
                      <a:pt x="34" y="229"/>
                      <a:pt x="39" y="228"/>
                      <a:pt x="45" y="228"/>
                    </a:cubicBezTo>
                    <a:cubicBezTo>
                      <a:pt x="46" y="228"/>
                      <a:pt x="47" y="228"/>
                      <a:pt x="48" y="228"/>
                    </a:cubicBezTo>
                    <a:cubicBezTo>
                      <a:pt x="36" y="231"/>
                      <a:pt x="24" y="233"/>
                      <a:pt x="12" y="234"/>
                    </a:cubicBezTo>
                    <a:cubicBezTo>
                      <a:pt x="13" y="237"/>
                      <a:pt x="15" y="237"/>
                      <a:pt x="17" y="236"/>
                    </a:cubicBezTo>
                    <a:cubicBezTo>
                      <a:pt x="22" y="236"/>
                      <a:pt x="27" y="235"/>
                      <a:pt x="33" y="234"/>
                    </a:cubicBezTo>
                    <a:cubicBezTo>
                      <a:pt x="41" y="232"/>
                      <a:pt x="49" y="230"/>
                      <a:pt x="57" y="231"/>
                    </a:cubicBezTo>
                    <a:cubicBezTo>
                      <a:pt x="58" y="231"/>
                      <a:pt x="59" y="231"/>
                      <a:pt x="60" y="231"/>
                    </a:cubicBezTo>
                    <a:cubicBezTo>
                      <a:pt x="61" y="230"/>
                      <a:pt x="62" y="229"/>
                      <a:pt x="63" y="228"/>
                    </a:cubicBezTo>
                    <a:cubicBezTo>
                      <a:pt x="65" y="232"/>
                      <a:pt x="67" y="235"/>
                      <a:pt x="69" y="238"/>
                    </a:cubicBezTo>
                    <a:cubicBezTo>
                      <a:pt x="67" y="236"/>
                      <a:pt x="65" y="234"/>
                      <a:pt x="63" y="231"/>
                    </a:cubicBezTo>
                    <a:cubicBezTo>
                      <a:pt x="61" y="232"/>
                      <a:pt x="60" y="233"/>
                      <a:pt x="59" y="234"/>
                    </a:cubicBezTo>
                    <a:cubicBezTo>
                      <a:pt x="60" y="235"/>
                      <a:pt x="61" y="236"/>
                      <a:pt x="61" y="237"/>
                    </a:cubicBezTo>
                    <a:cubicBezTo>
                      <a:pt x="66" y="242"/>
                      <a:pt x="71" y="248"/>
                      <a:pt x="74" y="255"/>
                    </a:cubicBezTo>
                    <a:cubicBezTo>
                      <a:pt x="77" y="261"/>
                      <a:pt x="81" y="267"/>
                      <a:pt x="85" y="272"/>
                    </a:cubicBezTo>
                    <a:cubicBezTo>
                      <a:pt x="86" y="273"/>
                      <a:pt x="87" y="273"/>
                      <a:pt x="87" y="274"/>
                    </a:cubicBezTo>
                    <a:cubicBezTo>
                      <a:pt x="87" y="275"/>
                      <a:pt x="87" y="276"/>
                      <a:pt x="87" y="276"/>
                    </a:cubicBezTo>
                    <a:cubicBezTo>
                      <a:pt x="87" y="276"/>
                      <a:pt x="86" y="277"/>
                      <a:pt x="85" y="276"/>
                    </a:cubicBezTo>
                    <a:cubicBezTo>
                      <a:pt x="84" y="276"/>
                      <a:pt x="83" y="275"/>
                      <a:pt x="83" y="274"/>
                    </a:cubicBezTo>
                    <a:cubicBezTo>
                      <a:pt x="80" y="273"/>
                      <a:pt x="80" y="273"/>
                      <a:pt x="77" y="275"/>
                    </a:cubicBezTo>
                    <a:cubicBezTo>
                      <a:pt x="78" y="281"/>
                      <a:pt x="78" y="283"/>
                      <a:pt x="75" y="284"/>
                    </a:cubicBezTo>
                    <a:cubicBezTo>
                      <a:pt x="75" y="283"/>
                      <a:pt x="75" y="281"/>
                      <a:pt x="75" y="278"/>
                    </a:cubicBezTo>
                    <a:cubicBezTo>
                      <a:pt x="66" y="283"/>
                      <a:pt x="61" y="290"/>
                      <a:pt x="55" y="296"/>
                    </a:cubicBezTo>
                    <a:cubicBezTo>
                      <a:pt x="59" y="303"/>
                      <a:pt x="64" y="309"/>
                      <a:pt x="69" y="314"/>
                    </a:cubicBezTo>
                    <a:cubicBezTo>
                      <a:pt x="74" y="320"/>
                      <a:pt x="80" y="324"/>
                      <a:pt x="86" y="329"/>
                    </a:cubicBezTo>
                    <a:cubicBezTo>
                      <a:pt x="86" y="330"/>
                      <a:pt x="86" y="331"/>
                      <a:pt x="85" y="333"/>
                    </a:cubicBezTo>
                    <a:cubicBezTo>
                      <a:pt x="90" y="335"/>
                      <a:pt x="93" y="339"/>
                      <a:pt x="98" y="340"/>
                    </a:cubicBezTo>
                    <a:cubicBezTo>
                      <a:pt x="107" y="326"/>
                      <a:pt x="116" y="314"/>
                      <a:pt x="127" y="302"/>
                    </a:cubicBezTo>
                    <a:cubicBezTo>
                      <a:pt x="126" y="301"/>
                      <a:pt x="125" y="300"/>
                      <a:pt x="124" y="299"/>
                    </a:cubicBezTo>
                    <a:cubicBezTo>
                      <a:pt x="120" y="297"/>
                      <a:pt x="116" y="294"/>
                      <a:pt x="111" y="292"/>
                    </a:cubicBezTo>
                    <a:cubicBezTo>
                      <a:pt x="101" y="285"/>
                      <a:pt x="91" y="277"/>
                      <a:pt x="84" y="266"/>
                    </a:cubicBezTo>
                    <a:cubicBezTo>
                      <a:pt x="79" y="260"/>
                      <a:pt x="75" y="253"/>
                      <a:pt x="71" y="246"/>
                    </a:cubicBezTo>
                    <a:cubicBezTo>
                      <a:pt x="70" y="243"/>
                      <a:pt x="69" y="241"/>
                      <a:pt x="68" y="238"/>
                    </a:cubicBezTo>
                    <a:cubicBezTo>
                      <a:pt x="73" y="247"/>
                      <a:pt x="78" y="255"/>
                      <a:pt x="83" y="263"/>
                    </a:cubicBezTo>
                    <a:cubicBezTo>
                      <a:pt x="91" y="275"/>
                      <a:pt x="101" y="283"/>
                      <a:pt x="112" y="290"/>
                    </a:cubicBezTo>
                    <a:cubicBezTo>
                      <a:pt x="117" y="293"/>
                      <a:pt x="121" y="295"/>
                      <a:pt x="126" y="298"/>
                    </a:cubicBezTo>
                    <a:cubicBezTo>
                      <a:pt x="128" y="300"/>
                      <a:pt x="130" y="300"/>
                      <a:pt x="132" y="298"/>
                    </a:cubicBezTo>
                    <a:cubicBezTo>
                      <a:pt x="132" y="297"/>
                      <a:pt x="133" y="297"/>
                      <a:pt x="134" y="297"/>
                    </a:cubicBezTo>
                    <a:cubicBezTo>
                      <a:pt x="133" y="298"/>
                      <a:pt x="132" y="299"/>
                      <a:pt x="131" y="301"/>
                    </a:cubicBezTo>
                    <a:cubicBezTo>
                      <a:pt x="132" y="301"/>
                      <a:pt x="133" y="302"/>
                      <a:pt x="133" y="303"/>
                    </a:cubicBezTo>
                    <a:cubicBezTo>
                      <a:pt x="144" y="309"/>
                      <a:pt x="154" y="314"/>
                      <a:pt x="166" y="318"/>
                    </a:cubicBezTo>
                    <a:cubicBezTo>
                      <a:pt x="168" y="318"/>
                      <a:pt x="170" y="318"/>
                      <a:pt x="173" y="319"/>
                    </a:cubicBezTo>
                    <a:cubicBezTo>
                      <a:pt x="175" y="322"/>
                      <a:pt x="179" y="321"/>
                      <a:pt x="183" y="322"/>
                    </a:cubicBezTo>
                    <a:cubicBezTo>
                      <a:pt x="196" y="324"/>
                      <a:pt x="209" y="324"/>
                      <a:pt x="222" y="323"/>
                    </a:cubicBezTo>
                    <a:cubicBezTo>
                      <a:pt x="239" y="321"/>
                      <a:pt x="255" y="318"/>
                      <a:pt x="271" y="312"/>
                    </a:cubicBezTo>
                    <a:cubicBezTo>
                      <a:pt x="285" y="306"/>
                      <a:pt x="298" y="300"/>
                      <a:pt x="310" y="293"/>
                    </a:cubicBezTo>
                    <a:cubicBezTo>
                      <a:pt x="315" y="290"/>
                      <a:pt x="320" y="286"/>
                      <a:pt x="325" y="283"/>
                    </a:cubicBezTo>
                    <a:cubicBezTo>
                      <a:pt x="325" y="282"/>
                      <a:pt x="326" y="281"/>
                      <a:pt x="327" y="280"/>
                    </a:cubicBezTo>
                    <a:cubicBezTo>
                      <a:pt x="326" y="279"/>
                      <a:pt x="325" y="278"/>
                      <a:pt x="325" y="277"/>
                    </a:cubicBezTo>
                    <a:cubicBezTo>
                      <a:pt x="325" y="277"/>
                      <a:pt x="325" y="276"/>
                      <a:pt x="325" y="275"/>
                    </a:cubicBezTo>
                    <a:cubicBezTo>
                      <a:pt x="326" y="275"/>
                      <a:pt x="327" y="275"/>
                      <a:pt x="327" y="275"/>
                    </a:cubicBezTo>
                    <a:cubicBezTo>
                      <a:pt x="328" y="276"/>
                      <a:pt x="329" y="277"/>
                      <a:pt x="330" y="277"/>
                    </a:cubicBezTo>
                    <a:cubicBezTo>
                      <a:pt x="333" y="276"/>
                      <a:pt x="334" y="273"/>
                      <a:pt x="337" y="271"/>
                    </a:cubicBezTo>
                    <a:cubicBezTo>
                      <a:pt x="338" y="270"/>
                      <a:pt x="339" y="268"/>
                      <a:pt x="341" y="267"/>
                    </a:cubicBezTo>
                    <a:cubicBezTo>
                      <a:pt x="339" y="270"/>
                      <a:pt x="337" y="272"/>
                      <a:pt x="336" y="275"/>
                    </a:cubicBezTo>
                    <a:cubicBezTo>
                      <a:pt x="339" y="276"/>
                      <a:pt x="339" y="276"/>
                      <a:pt x="341" y="273"/>
                    </a:cubicBezTo>
                    <a:cubicBezTo>
                      <a:pt x="341" y="273"/>
                      <a:pt x="341" y="272"/>
                      <a:pt x="342" y="271"/>
                    </a:cubicBezTo>
                    <a:cubicBezTo>
                      <a:pt x="345" y="266"/>
                      <a:pt x="348" y="261"/>
                      <a:pt x="352" y="255"/>
                    </a:cubicBezTo>
                    <a:cubicBezTo>
                      <a:pt x="352" y="254"/>
                      <a:pt x="354" y="253"/>
                      <a:pt x="353" y="251"/>
                    </a:cubicBezTo>
                    <a:cubicBezTo>
                      <a:pt x="350" y="252"/>
                      <a:pt x="350" y="254"/>
                      <a:pt x="349" y="255"/>
                    </a:cubicBezTo>
                    <a:cubicBezTo>
                      <a:pt x="347" y="260"/>
                      <a:pt x="345" y="264"/>
                      <a:pt x="340" y="267"/>
                    </a:cubicBezTo>
                    <a:close/>
                    <a:moveTo>
                      <a:pt x="182" y="370"/>
                    </a:moveTo>
                    <a:cubicBezTo>
                      <a:pt x="182" y="366"/>
                      <a:pt x="184" y="366"/>
                      <a:pt x="187" y="366"/>
                    </a:cubicBezTo>
                    <a:cubicBezTo>
                      <a:pt x="196" y="365"/>
                      <a:pt x="205" y="365"/>
                      <a:pt x="214" y="364"/>
                    </a:cubicBezTo>
                    <a:cubicBezTo>
                      <a:pt x="215" y="364"/>
                      <a:pt x="217" y="364"/>
                      <a:pt x="218" y="364"/>
                    </a:cubicBezTo>
                    <a:cubicBezTo>
                      <a:pt x="219" y="363"/>
                      <a:pt x="221" y="364"/>
                      <a:pt x="222" y="365"/>
                    </a:cubicBezTo>
                    <a:cubicBezTo>
                      <a:pt x="225" y="366"/>
                      <a:pt x="228" y="366"/>
                      <a:pt x="232" y="366"/>
                    </a:cubicBezTo>
                    <a:cubicBezTo>
                      <a:pt x="232" y="362"/>
                      <a:pt x="232" y="359"/>
                      <a:pt x="232" y="355"/>
                    </a:cubicBezTo>
                    <a:cubicBezTo>
                      <a:pt x="232" y="352"/>
                      <a:pt x="232" y="348"/>
                      <a:pt x="232" y="345"/>
                    </a:cubicBezTo>
                    <a:cubicBezTo>
                      <a:pt x="232" y="341"/>
                      <a:pt x="232" y="338"/>
                      <a:pt x="232" y="334"/>
                    </a:cubicBezTo>
                    <a:cubicBezTo>
                      <a:pt x="233" y="331"/>
                      <a:pt x="234" y="327"/>
                      <a:pt x="233" y="323"/>
                    </a:cubicBezTo>
                    <a:cubicBezTo>
                      <a:pt x="226" y="324"/>
                      <a:pt x="220" y="325"/>
                      <a:pt x="214" y="325"/>
                    </a:cubicBezTo>
                    <a:cubicBezTo>
                      <a:pt x="207" y="325"/>
                      <a:pt x="201" y="325"/>
                      <a:pt x="195" y="325"/>
                    </a:cubicBezTo>
                    <a:cubicBezTo>
                      <a:pt x="188" y="324"/>
                      <a:pt x="182" y="323"/>
                      <a:pt x="175" y="323"/>
                    </a:cubicBezTo>
                    <a:cubicBezTo>
                      <a:pt x="176" y="326"/>
                      <a:pt x="180" y="327"/>
                      <a:pt x="179" y="331"/>
                    </a:cubicBezTo>
                    <a:cubicBezTo>
                      <a:pt x="178" y="331"/>
                      <a:pt x="176" y="331"/>
                      <a:pt x="175" y="331"/>
                    </a:cubicBezTo>
                    <a:cubicBezTo>
                      <a:pt x="177" y="337"/>
                      <a:pt x="177" y="337"/>
                      <a:pt x="176" y="339"/>
                    </a:cubicBezTo>
                    <a:cubicBezTo>
                      <a:pt x="175" y="338"/>
                      <a:pt x="175" y="337"/>
                      <a:pt x="174" y="335"/>
                    </a:cubicBezTo>
                    <a:cubicBezTo>
                      <a:pt x="173" y="337"/>
                      <a:pt x="173" y="338"/>
                      <a:pt x="173" y="338"/>
                    </a:cubicBezTo>
                    <a:cubicBezTo>
                      <a:pt x="174" y="343"/>
                      <a:pt x="174" y="348"/>
                      <a:pt x="175" y="354"/>
                    </a:cubicBezTo>
                    <a:cubicBezTo>
                      <a:pt x="175" y="356"/>
                      <a:pt x="175" y="359"/>
                      <a:pt x="174" y="362"/>
                    </a:cubicBezTo>
                    <a:cubicBezTo>
                      <a:pt x="173" y="363"/>
                      <a:pt x="173" y="365"/>
                      <a:pt x="173" y="367"/>
                    </a:cubicBezTo>
                    <a:cubicBezTo>
                      <a:pt x="176" y="368"/>
                      <a:pt x="179" y="369"/>
                      <a:pt x="182" y="370"/>
                    </a:cubicBezTo>
                    <a:close/>
                    <a:moveTo>
                      <a:pt x="291" y="318"/>
                    </a:moveTo>
                    <a:cubicBezTo>
                      <a:pt x="294" y="323"/>
                      <a:pt x="297" y="329"/>
                      <a:pt x="300" y="334"/>
                    </a:cubicBezTo>
                    <a:cubicBezTo>
                      <a:pt x="301" y="336"/>
                      <a:pt x="302" y="337"/>
                      <a:pt x="304" y="336"/>
                    </a:cubicBezTo>
                    <a:cubicBezTo>
                      <a:pt x="305" y="336"/>
                      <a:pt x="306" y="336"/>
                      <a:pt x="307" y="335"/>
                    </a:cubicBezTo>
                    <a:cubicBezTo>
                      <a:pt x="316" y="331"/>
                      <a:pt x="325" y="328"/>
                      <a:pt x="334" y="324"/>
                    </a:cubicBezTo>
                    <a:cubicBezTo>
                      <a:pt x="337" y="322"/>
                      <a:pt x="340" y="320"/>
                      <a:pt x="344" y="318"/>
                    </a:cubicBezTo>
                    <a:cubicBezTo>
                      <a:pt x="346" y="317"/>
                      <a:pt x="348" y="316"/>
                      <a:pt x="347" y="313"/>
                    </a:cubicBezTo>
                    <a:cubicBezTo>
                      <a:pt x="350" y="313"/>
                      <a:pt x="352" y="313"/>
                      <a:pt x="355" y="313"/>
                    </a:cubicBezTo>
                    <a:cubicBezTo>
                      <a:pt x="350" y="307"/>
                      <a:pt x="346" y="301"/>
                      <a:pt x="342" y="297"/>
                    </a:cubicBezTo>
                    <a:cubicBezTo>
                      <a:pt x="337" y="292"/>
                      <a:pt x="333" y="286"/>
                      <a:pt x="328" y="282"/>
                    </a:cubicBezTo>
                    <a:cubicBezTo>
                      <a:pt x="321" y="287"/>
                      <a:pt x="314" y="292"/>
                      <a:pt x="307" y="296"/>
                    </a:cubicBezTo>
                    <a:cubicBezTo>
                      <a:pt x="299" y="301"/>
                      <a:pt x="291" y="304"/>
                      <a:pt x="284" y="308"/>
                    </a:cubicBezTo>
                    <a:cubicBezTo>
                      <a:pt x="285" y="313"/>
                      <a:pt x="290" y="312"/>
                      <a:pt x="293" y="314"/>
                    </a:cubicBezTo>
                    <a:cubicBezTo>
                      <a:pt x="292" y="315"/>
                      <a:pt x="292" y="317"/>
                      <a:pt x="291" y="318"/>
                    </a:cubicBezTo>
                    <a:close/>
                    <a:moveTo>
                      <a:pt x="237" y="375"/>
                    </a:moveTo>
                    <a:cubicBezTo>
                      <a:pt x="236" y="378"/>
                      <a:pt x="234" y="378"/>
                      <a:pt x="232" y="378"/>
                    </a:cubicBezTo>
                    <a:cubicBezTo>
                      <a:pt x="231" y="378"/>
                      <a:pt x="228" y="378"/>
                      <a:pt x="228" y="379"/>
                    </a:cubicBezTo>
                    <a:cubicBezTo>
                      <a:pt x="226" y="382"/>
                      <a:pt x="223" y="382"/>
                      <a:pt x="220" y="381"/>
                    </a:cubicBezTo>
                    <a:cubicBezTo>
                      <a:pt x="216" y="380"/>
                      <a:pt x="211" y="379"/>
                      <a:pt x="206" y="378"/>
                    </a:cubicBezTo>
                    <a:cubicBezTo>
                      <a:pt x="203" y="378"/>
                      <a:pt x="200" y="377"/>
                      <a:pt x="198" y="377"/>
                    </a:cubicBezTo>
                    <a:cubicBezTo>
                      <a:pt x="195" y="377"/>
                      <a:pt x="192" y="378"/>
                      <a:pt x="189" y="378"/>
                    </a:cubicBezTo>
                    <a:cubicBezTo>
                      <a:pt x="187" y="378"/>
                      <a:pt x="185" y="377"/>
                      <a:pt x="183" y="376"/>
                    </a:cubicBezTo>
                    <a:cubicBezTo>
                      <a:pt x="182" y="376"/>
                      <a:pt x="181" y="375"/>
                      <a:pt x="181" y="374"/>
                    </a:cubicBezTo>
                    <a:cubicBezTo>
                      <a:pt x="180" y="375"/>
                      <a:pt x="180" y="375"/>
                      <a:pt x="180" y="375"/>
                    </a:cubicBezTo>
                    <a:cubicBezTo>
                      <a:pt x="182" y="377"/>
                      <a:pt x="184" y="380"/>
                      <a:pt x="187" y="382"/>
                    </a:cubicBezTo>
                    <a:cubicBezTo>
                      <a:pt x="189" y="383"/>
                      <a:pt x="191" y="385"/>
                      <a:pt x="193" y="385"/>
                    </a:cubicBezTo>
                    <a:cubicBezTo>
                      <a:pt x="198" y="386"/>
                      <a:pt x="203" y="387"/>
                      <a:pt x="207" y="387"/>
                    </a:cubicBezTo>
                    <a:cubicBezTo>
                      <a:pt x="212" y="387"/>
                      <a:pt x="217" y="386"/>
                      <a:pt x="221" y="386"/>
                    </a:cubicBezTo>
                    <a:cubicBezTo>
                      <a:pt x="224" y="386"/>
                      <a:pt x="226" y="385"/>
                      <a:pt x="228" y="385"/>
                    </a:cubicBezTo>
                    <a:cubicBezTo>
                      <a:pt x="229" y="381"/>
                      <a:pt x="230" y="380"/>
                      <a:pt x="233" y="381"/>
                    </a:cubicBezTo>
                    <a:cubicBezTo>
                      <a:pt x="237" y="382"/>
                      <a:pt x="240" y="381"/>
                      <a:pt x="244" y="381"/>
                    </a:cubicBezTo>
                    <a:cubicBezTo>
                      <a:pt x="246" y="380"/>
                      <a:pt x="246" y="379"/>
                      <a:pt x="247" y="377"/>
                    </a:cubicBezTo>
                    <a:cubicBezTo>
                      <a:pt x="243" y="374"/>
                      <a:pt x="240" y="370"/>
                      <a:pt x="235" y="370"/>
                    </a:cubicBezTo>
                    <a:cubicBezTo>
                      <a:pt x="233" y="373"/>
                      <a:pt x="235" y="374"/>
                      <a:pt x="237" y="375"/>
                    </a:cubicBezTo>
                    <a:close/>
                    <a:moveTo>
                      <a:pt x="131" y="38"/>
                    </a:moveTo>
                    <a:cubicBezTo>
                      <a:pt x="131" y="38"/>
                      <a:pt x="131" y="39"/>
                      <a:pt x="131" y="39"/>
                    </a:cubicBezTo>
                    <a:cubicBezTo>
                      <a:pt x="131" y="48"/>
                      <a:pt x="134" y="57"/>
                      <a:pt x="137" y="66"/>
                    </a:cubicBezTo>
                    <a:cubicBezTo>
                      <a:pt x="138" y="66"/>
                      <a:pt x="138" y="67"/>
                      <a:pt x="139" y="67"/>
                    </a:cubicBezTo>
                    <a:cubicBezTo>
                      <a:pt x="141" y="68"/>
                      <a:pt x="146" y="66"/>
                      <a:pt x="148" y="63"/>
                    </a:cubicBezTo>
                    <a:cubicBezTo>
                      <a:pt x="147" y="62"/>
                      <a:pt x="146" y="62"/>
                      <a:pt x="145" y="61"/>
                    </a:cubicBezTo>
                    <a:cubicBezTo>
                      <a:pt x="144" y="60"/>
                      <a:pt x="143" y="60"/>
                      <a:pt x="142" y="59"/>
                    </a:cubicBezTo>
                    <a:cubicBezTo>
                      <a:pt x="140" y="55"/>
                      <a:pt x="138" y="51"/>
                      <a:pt x="136" y="47"/>
                    </a:cubicBezTo>
                    <a:cubicBezTo>
                      <a:pt x="135" y="44"/>
                      <a:pt x="134" y="41"/>
                      <a:pt x="131" y="38"/>
                    </a:cubicBezTo>
                    <a:close/>
                    <a:moveTo>
                      <a:pt x="131" y="306"/>
                    </a:moveTo>
                    <a:cubicBezTo>
                      <a:pt x="130" y="309"/>
                      <a:pt x="132" y="310"/>
                      <a:pt x="134" y="311"/>
                    </a:cubicBezTo>
                    <a:cubicBezTo>
                      <a:pt x="143" y="314"/>
                      <a:pt x="153" y="318"/>
                      <a:pt x="162" y="322"/>
                    </a:cubicBezTo>
                    <a:cubicBezTo>
                      <a:pt x="164" y="322"/>
                      <a:pt x="165" y="323"/>
                      <a:pt x="167" y="323"/>
                    </a:cubicBezTo>
                    <a:cubicBezTo>
                      <a:pt x="169" y="323"/>
                      <a:pt x="169" y="323"/>
                      <a:pt x="169" y="321"/>
                    </a:cubicBezTo>
                    <a:cubicBezTo>
                      <a:pt x="167" y="320"/>
                      <a:pt x="164" y="319"/>
                      <a:pt x="162" y="318"/>
                    </a:cubicBezTo>
                    <a:cubicBezTo>
                      <a:pt x="152" y="315"/>
                      <a:pt x="142" y="309"/>
                      <a:pt x="133" y="304"/>
                    </a:cubicBezTo>
                    <a:cubicBezTo>
                      <a:pt x="130" y="303"/>
                      <a:pt x="130" y="303"/>
                      <a:pt x="127" y="306"/>
                    </a:cubicBezTo>
                    <a:cubicBezTo>
                      <a:pt x="128" y="306"/>
                      <a:pt x="129" y="306"/>
                      <a:pt x="131" y="306"/>
                    </a:cubicBezTo>
                    <a:close/>
                    <a:moveTo>
                      <a:pt x="246" y="6"/>
                    </a:moveTo>
                    <a:cubicBezTo>
                      <a:pt x="231" y="6"/>
                      <a:pt x="217" y="6"/>
                      <a:pt x="203" y="7"/>
                    </a:cubicBezTo>
                    <a:cubicBezTo>
                      <a:pt x="203" y="7"/>
                      <a:pt x="203" y="8"/>
                      <a:pt x="203" y="8"/>
                    </a:cubicBezTo>
                    <a:cubicBezTo>
                      <a:pt x="211" y="8"/>
                      <a:pt x="218" y="10"/>
                      <a:pt x="226" y="10"/>
                    </a:cubicBezTo>
                    <a:cubicBezTo>
                      <a:pt x="230" y="9"/>
                      <a:pt x="233" y="9"/>
                      <a:pt x="237" y="10"/>
                    </a:cubicBezTo>
                    <a:cubicBezTo>
                      <a:pt x="240" y="11"/>
                      <a:pt x="243" y="9"/>
                      <a:pt x="246" y="6"/>
                    </a:cubicBezTo>
                    <a:close/>
                    <a:moveTo>
                      <a:pt x="391" y="105"/>
                    </a:moveTo>
                    <a:cubicBezTo>
                      <a:pt x="392" y="103"/>
                      <a:pt x="391" y="102"/>
                      <a:pt x="390" y="101"/>
                    </a:cubicBezTo>
                    <a:cubicBezTo>
                      <a:pt x="386" y="96"/>
                      <a:pt x="382" y="92"/>
                      <a:pt x="377" y="88"/>
                    </a:cubicBezTo>
                    <a:cubicBezTo>
                      <a:pt x="376" y="87"/>
                      <a:pt x="375" y="86"/>
                      <a:pt x="372" y="86"/>
                    </a:cubicBezTo>
                    <a:cubicBezTo>
                      <a:pt x="377" y="94"/>
                      <a:pt x="384" y="99"/>
                      <a:pt x="391" y="105"/>
                    </a:cubicBezTo>
                    <a:close/>
                    <a:moveTo>
                      <a:pt x="370" y="179"/>
                    </a:moveTo>
                    <a:cubicBezTo>
                      <a:pt x="370" y="179"/>
                      <a:pt x="371" y="179"/>
                      <a:pt x="371" y="178"/>
                    </a:cubicBezTo>
                    <a:cubicBezTo>
                      <a:pt x="368" y="173"/>
                      <a:pt x="366" y="166"/>
                      <a:pt x="363" y="160"/>
                    </a:cubicBezTo>
                    <a:cubicBezTo>
                      <a:pt x="361" y="164"/>
                      <a:pt x="361" y="167"/>
                      <a:pt x="363" y="170"/>
                    </a:cubicBezTo>
                    <a:cubicBezTo>
                      <a:pt x="364" y="173"/>
                      <a:pt x="364" y="175"/>
                      <a:pt x="366" y="178"/>
                    </a:cubicBezTo>
                    <a:cubicBezTo>
                      <a:pt x="367" y="179"/>
                      <a:pt x="368" y="179"/>
                      <a:pt x="370" y="179"/>
                    </a:cubicBezTo>
                    <a:close/>
                    <a:moveTo>
                      <a:pt x="291" y="82"/>
                    </a:moveTo>
                    <a:cubicBezTo>
                      <a:pt x="285" y="76"/>
                      <a:pt x="278" y="72"/>
                      <a:pt x="269" y="71"/>
                    </a:cubicBezTo>
                    <a:cubicBezTo>
                      <a:pt x="269" y="72"/>
                      <a:pt x="270" y="73"/>
                      <a:pt x="271" y="74"/>
                    </a:cubicBezTo>
                    <a:cubicBezTo>
                      <a:pt x="278" y="77"/>
                      <a:pt x="284" y="80"/>
                      <a:pt x="291" y="82"/>
                    </a:cubicBezTo>
                    <a:close/>
                    <a:moveTo>
                      <a:pt x="347" y="59"/>
                    </a:moveTo>
                    <a:cubicBezTo>
                      <a:pt x="343" y="57"/>
                      <a:pt x="341" y="53"/>
                      <a:pt x="338" y="51"/>
                    </a:cubicBezTo>
                    <a:cubicBezTo>
                      <a:pt x="336" y="50"/>
                      <a:pt x="335" y="49"/>
                      <a:pt x="333" y="48"/>
                    </a:cubicBezTo>
                    <a:cubicBezTo>
                      <a:pt x="333" y="48"/>
                      <a:pt x="332" y="48"/>
                      <a:pt x="331" y="48"/>
                    </a:cubicBezTo>
                    <a:cubicBezTo>
                      <a:pt x="331" y="48"/>
                      <a:pt x="331" y="48"/>
                      <a:pt x="331" y="49"/>
                    </a:cubicBezTo>
                    <a:cubicBezTo>
                      <a:pt x="334" y="53"/>
                      <a:pt x="337" y="58"/>
                      <a:pt x="342" y="61"/>
                    </a:cubicBezTo>
                    <a:cubicBezTo>
                      <a:pt x="343" y="61"/>
                      <a:pt x="344" y="61"/>
                      <a:pt x="346" y="60"/>
                    </a:cubicBezTo>
                    <a:cubicBezTo>
                      <a:pt x="346" y="60"/>
                      <a:pt x="346" y="60"/>
                      <a:pt x="347" y="59"/>
                    </a:cubicBezTo>
                    <a:close/>
                    <a:moveTo>
                      <a:pt x="304" y="340"/>
                    </a:moveTo>
                    <a:cubicBezTo>
                      <a:pt x="304" y="341"/>
                      <a:pt x="304" y="342"/>
                      <a:pt x="305" y="343"/>
                    </a:cubicBezTo>
                    <a:cubicBezTo>
                      <a:pt x="305" y="343"/>
                      <a:pt x="305" y="344"/>
                      <a:pt x="305" y="344"/>
                    </a:cubicBezTo>
                    <a:cubicBezTo>
                      <a:pt x="309" y="343"/>
                      <a:pt x="320" y="336"/>
                      <a:pt x="322" y="332"/>
                    </a:cubicBezTo>
                    <a:cubicBezTo>
                      <a:pt x="319" y="333"/>
                      <a:pt x="316" y="334"/>
                      <a:pt x="313" y="335"/>
                    </a:cubicBezTo>
                    <a:cubicBezTo>
                      <a:pt x="310" y="337"/>
                      <a:pt x="307" y="338"/>
                      <a:pt x="304" y="340"/>
                    </a:cubicBezTo>
                    <a:close/>
                    <a:moveTo>
                      <a:pt x="279" y="319"/>
                    </a:moveTo>
                    <a:cubicBezTo>
                      <a:pt x="270" y="319"/>
                      <a:pt x="258" y="323"/>
                      <a:pt x="256" y="325"/>
                    </a:cubicBezTo>
                    <a:cubicBezTo>
                      <a:pt x="262" y="326"/>
                      <a:pt x="274" y="323"/>
                      <a:pt x="279" y="319"/>
                    </a:cubicBezTo>
                    <a:close/>
                    <a:moveTo>
                      <a:pt x="128" y="44"/>
                    </a:moveTo>
                    <a:cubicBezTo>
                      <a:pt x="129" y="40"/>
                      <a:pt x="128" y="36"/>
                      <a:pt x="128" y="33"/>
                    </a:cubicBezTo>
                    <a:cubicBezTo>
                      <a:pt x="127" y="32"/>
                      <a:pt x="126" y="31"/>
                      <a:pt x="126" y="31"/>
                    </a:cubicBezTo>
                    <a:cubicBezTo>
                      <a:pt x="124" y="31"/>
                      <a:pt x="123" y="31"/>
                      <a:pt x="121" y="32"/>
                    </a:cubicBezTo>
                    <a:cubicBezTo>
                      <a:pt x="121" y="32"/>
                      <a:pt x="121" y="34"/>
                      <a:pt x="122" y="35"/>
                    </a:cubicBezTo>
                    <a:cubicBezTo>
                      <a:pt x="123" y="38"/>
                      <a:pt x="125" y="40"/>
                      <a:pt x="128" y="44"/>
                    </a:cubicBezTo>
                    <a:close/>
                    <a:moveTo>
                      <a:pt x="313" y="345"/>
                    </a:moveTo>
                    <a:cubicBezTo>
                      <a:pt x="321" y="343"/>
                      <a:pt x="328" y="340"/>
                      <a:pt x="333" y="333"/>
                    </a:cubicBezTo>
                    <a:cubicBezTo>
                      <a:pt x="325" y="336"/>
                      <a:pt x="319" y="341"/>
                      <a:pt x="313" y="345"/>
                    </a:cubicBezTo>
                    <a:close/>
                    <a:moveTo>
                      <a:pt x="232" y="370"/>
                    </a:moveTo>
                    <a:cubicBezTo>
                      <a:pt x="226" y="371"/>
                      <a:pt x="220" y="373"/>
                      <a:pt x="213" y="374"/>
                    </a:cubicBezTo>
                    <a:cubicBezTo>
                      <a:pt x="220" y="376"/>
                      <a:pt x="227" y="376"/>
                      <a:pt x="233" y="374"/>
                    </a:cubicBezTo>
                    <a:cubicBezTo>
                      <a:pt x="233" y="373"/>
                      <a:pt x="233" y="372"/>
                      <a:pt x="232" y="370"/>
                    </a:cubicBezTo>
                    <a:close/>
                    <a:moveTo>
                      <a:pt x="285" y="320"/>
                    </a:moveTo>
                    <a:cubicBezTo>
                      <a:pt x="288" y="327"/>
                      <a:pt x="292" y="332"/>
                      <a:pt x="297" y="338"/>
                    </a:cubicBezTo>
                    <a:cubicBezTo>
                      <a:pt x="297" y="336"/>
                      <a:pt x="296" y="334"/>
                      <a:pt x="295" y="333"/>
                    </a:cubicBezTo>
                    <a:cubicBezTo>
                      <a:pt x="293" y="329"/>
                      <a:pt x="291" y="325"/>
                      <a:pt x="288" y="321"/>
                    </a:cubicBezTo>
                    <a:cubicBezTo>
                      <a:pt x="288" y="320"/>
                      <a:pt x="287" y="319"/>
                      <a:pt x="285" y="320"/>
                    </a:cubicBezTo>
                    <a:close/>
                    <a:moveTo>
                      <a:pt x="272" y="330"/>
                    </a:moveTo>
                    <a:cubicBezTo>
                      <a:pt x="266" y="328"/>
                      <a:pt x="261" y="329"/>
                      <a:pt x="256" y="328"/>
                    </a:cubicBezTo>
                    <a:cubicBezTo>
                      <a:pt x="254" y="329"/>
                      <a:pt x="253" y="330"/>
                      <a:pt x="252" y="332"/>
                    </a:cubicBezTo>
                    <a:cubicBezTo>
                      <a:pt x="259" y="332"/>
                      <a:pt x="265" y="331"/>
                      <a:pt x="272" y="330"/>
                    </a:cubicBezTo>
                    <a:close/>
                    <a:moveTo>
                      <a:pt x="197" y="10"/>
                    </a:moveTo>
                    <a:cubicBezTo>
                      <a:pt x="202" y="14"/>
                      <a:pt x="212" y="15"/>
                      <a:pt x="217" y="12"/>
                    </a:cubicBezTo>
                    <a:cubicBezTo>
                      <a:pt x="210" y="11"/>
                      <a:pt x="203" y="11"/>
                      <a:pt x="197" y="10"/>
                    </a:cubicBezTo>
                    <a:close/>
                    <a:moveTo>
                      <a:pt x="372" y="81"/>
                    </a:moveTo>
                    <a:cubicBezTo>
                      <a:pt x="372" y="81"/>
                      <a:pt x="372" y="80"/>
                      <a:pt x="373" y="80"/>
                    </a:cubicBezTo>
                    <a:cubicBezTo>
                      <a:pt x="372" y="79"/>
                      <a:pt x="372" y="78"/>
                      <a:pt x="372" y="77"/>
                    </a:cubicBezTo>
                    <a:cubicBezTo>
                      <a:pt x="368" y="75"/>
                      <a:pt x="366" y="72"/>
                      <a:pt x="361" y="71"/>
                    </a:cubicBezTo>
                    <a:cubicBezTo>
                      <a:pt x="364" y="76"/>
                      <a:pt x="366" y="80"/>
                      <a:pt x="372" y="81"/>
                    </a:cubicBezTo>
                    <a:close/>
                    <a:moveTo>
                      <a:pt x="53" y="160"/>
                    </a:moveTo>
                    <a:cubicBezTo>
                      <a:pt x="48" y="160"/>
                      <a:pt x="43" y="159"/>
                      <a:pt x="38" y="162"/>
                    </a:cubicBezTo>
                    <a:cubicBezTo>
                      <a:pt x="42" y="164"/>
                      <a:pt x="48" y="164"/>
                      <a:pt x="53" y="160"/>
                    </a:cubicBezTo>
                    <a:close/>
                    <a:moveTo>
                      <a:pt x="177" y="25"/>
                    </a:moveTo>
                    <a:cubicBezTo>
                      <a:pt x="177" y="25"/>
                      <a:pt x="178" y="25"/>
                      <a:pt x="178" y="25"/>
                    </a:cubicBezTo>
                    <a:cubicBezTo>
                      <a:pt x="179" y="21"/>
                      <a:pt x="180" y="17"/>
                      <a:pt x="180" y="13"/>
                    </a:cubicBezTo>
                    <a:cubicBezTo>
                      <a:pt x="180" y="12"/>
                      <a:pt x="180" y="12"/>
                      <a:pt x="180" y="12"/>
                    </a:cubicBezTo>
                    <a:cubicBezTo>
                      <a:pt x="179" y="12"/>
                      <a:pt x="179" y="11"/>
                      <a:pt x="178" y="11"/>
                    </a:cubicBezTo>
                    <a:cubicBezTo>
                      <a:pt x="178" y="11"/>
                      <a:pt x="177" y="12"/>
                      <a:pt x="177" y="12"/>
                    </a:cubicBezTo>
                    <a:cubicBezTo>
                      <a:pt x="177" y="16"/>
                      <a:pt x="177" y="21"/>
                      <a:pt x="177" y="25"/>
                    </a:cubicBezTo>
                    <a:close/>
                    <a:moveTo>
                      <a:pt x="411" y="248"/>
                    </a:moveTo>
                    <a:cubicBezTo>
                      <a:pt x="406" y="250"/>
                      <a:pt x="403" y="247"/>
                      <a:pt x="400" y="245"/>
                    </a:cubicBezTo>
                    <a:cubicBezTo>
                      <a:pt x="400" y="246"/>
                      <a:pt x="400" y="246"/>
                      <a:pt x="400" y="247"/>
                    </a:cubicBezTo>
                    <a:cubicBezTo>
                      <a:pt x="402" y="248"/>
                      <a:pt x="403" y="249"/>
                      <a:pt x="405" y="250"/>
                    </a:cubicBezTo>
                    <a:cubicBezTo>
                      <a:pt x="407" y="251"/>
                      <a:pt x="408" y="251"/>
                      <a:pt x="408" y="253"/>
                    </a:cubicBezTo>
                    <a:cubicBezTo>
                      <a:pt x="408" y="255"/>
                      <a:pt x="410" y="255"/>
                      <a:pt x="411" y="254"/>
                    </a:cubicBezTo>
                    <a:cubicBezTo>
                      <a:pt x="411" y="252"/>
                      <a:pt x="411" y="250"/>
                      <a:pt x="411" y="248"/>
                    </a:cubicBezTo>
                    <a:close/>
                    <a:moveTo>
                      <a:pt x="282" y="313"/>
                    </a:moveTo>
                    <a:cubicBezTo>
                      <a:pt x="281" y="312"/>
                      <a:pt x="281" y="311"/>
                      <a:pt x="280" y="310"/>
                    </a:cubicBezTo>
                    <a:cubicBezTo>
                      <a:pt x="275" y="312"/>
                      <a:pt x="270" y="314"/>
                      <a:pt x="265" y="316"/>
                    </a:cubicBezTo>
                    <a:cubicBezTo>
                      <a:pt x="265" y="316"/>
                      <a:pt x="266" y="316"/>
                      <a:pt x="266" y="316"/>
                    </a:cubicBezTo>
                    <a:cubicBezTo>
                      <a:pt x="271" y="315"/>
                      <a:pt x="276" y="314"/>
                      <a:pt x="282" y="313"/>
                    </a:cubicBezTo>
                    <a:close/>
                    <a:moveTo>
                      <a:pt x="256" y="55"/>
                    </a:moveTo>
                    <a:cubicBezTo>
                      <a:pt x="254" y="60"/>
                      <a:pt x="254" y="60"/>
                      <a:pt x="259" y="62"/>
                    </a:cubicBezTo>
                    <a:cubicBezTo>
                      <a:pt x="260" y="62"/>
                      <a:pt x="261" y="63"/>
                      <a:pt x="261" y="63"/>
                    </a:cubicBezTo>
                    <a:cubicBezTo>
                      <a:pt x="262" y="64"/>
                      <a:pt x="263" y="64"/>
                      <a:pt x="265" y="64"/>
                    </a:cubicBezTo>
                    <a:cubicBezTo>
                      <a:pt x="264" y="62"/>
                      <a:pt x="264" y="60"/>
                      <a:pt x="263" y="58"/>
                    </a:cubicBezTo>
                    <a:cubicBezTo>
                      <a:pt x="262" y="59"/>
                      <a:pt x="261" y="60"/>
                      <a:pt x="259" y="61"/>
                    </a:cubicBezTo>
                    <a:cubicBezTo>
                      <a:pt x="258" y="59"/>
                      <a:pt x="258" y="57"/>
                      <a:pt x="256" y="55"/>
                    </a:cubicBezTo>
                    <a:close/>
                    <a:moveTo>
                      <a:pt x="253" y="23"/>
                    </a:moveTo>
                    <a:cubicBezTo>
                      <a:pt x="257" y="16"/>
                      <a:pt x="257" y="11"/>
                      <a:pt x="254" y="8"/>
                    </a:cubicBezTo>
                    <a:cubicBezTo>
                      <a:pt x="254" y="8"/>
                      <a:pt x="253" y="8"/>
                      <a:pt x="253" y="9"/>
                    </a:cubicBezTo>
                    <a:cubicBezTo>
                      <a:pt x="253" y="13"/>
                      <a:pt x="253" y="18"/>
                      <a:pt x="253" y="23"/>
                    </a:cubicBezTo>
                    <a:close/>
                    <a:moveTo>
                      <a:pt x="117" y="323"/>
                    </a:moveTo>
                    <a:cubicBezTo>
                      <a:pt x="116" y="323"/>
                      <a:pt x="116" y="323"/>
                      <a:pt x="116" y="322"/>
                    </a:cubicBezTo>
                    <a:cubicBezTo>
                      <a:pt x="110" y="326"/>
                      <a:pt x="104" y="335"/>
                      <a:pt x="104" y="339"/>
                    </a:cubicBezTo>
                    <a:cubicBezTo>
                      <a:pt x="108" y="333"/>
                      <a:pt x="112" y="328"/>
                      <a:pt x="117" y="323"/>
                    </a:cubicBezTo>
                    <a:close/>
                    <a:moveTo>
                      <a:pt x="246" y="336"/>
                    </a:moveTo>
                    <a:cubicBezTo>
                      <a:pt x="245" y="341"/>
                      <a:pt x="246" y="345"/>
                      <a:pt x="248" y="350"/>
                    </a:cubicBezTo>
                    <a:cubicBezTo>
                      <a:pt x="249" y="346"/>
                      <a:pt x="249" y="342"/>
                      <a:pt x="249" y="338"/>
                    </a:cubicBezTo>
                    <a:cubicBezTo>
                      <a:pt x="249" y="336"/>
                      <a:pt x="248" y="336"/>
                      <a:pt x="246" y="336"/>
                    </a:cubicBezTo>
                    <a:close/>
                    <a:moveTo>
                      <a:pt x="8" y="183"/>
                    </a:moveTo>
                    <a:cubicBezTo>
                      <a:pt x="6" y="190"/>
                      <a:pt x="8" y="200"/>
                      <a:pt x="10" y="202"/>
                    </a:cubicBezTo>
                    <a:cubicBezTo>
                      <a:pt x="9" y="196"/>
                      <a:pt x="8" y="189"/>
                      <a:pt x="8" y="183"/>
                    </a:cubicBezTo>
                    <a:close/>
                    <a:moveTo>
                      <a:pt x="365" y="319"/>
                    </a:moveTo>
                    <a:cubicBezTo>
                      <a:pt x="362" y="317"/>
                      <a:pt x="360" y="316"/>
                      <a:pt x="357" y="314"/>
                    </a:cubicBezTo>
                    <a:cubicBezTo>
                      <a:pt x="356" y="315"/>
                      <a:pt x="355" y="316"/>
                      <a:pt x="354" y="317"/>
                    </a:cubicBezTo>
                    <a:cubicBezTo>
                      <a:pt x="356" y="319"/>
                      <a:pt x="360" y="319"/>
                      <a:pt x="361" y="322"/>
                    </a:cubicBezTo>
                    <a:cubicBezTo>
                      <a:pt x="362" y="321"/>
                      <a:pt x="363" y="321"/>
                      <a:pt x="365" y="319"/>
                    </a:cubicBezTo>
                    <a:close/>
                    <a:moveTo>
                      <a:pt x="246" y="329"/>
                    </a:moveTo>
                    <a:cubicBezTo>
                      <a:pt x="246" y="329"/>
                      <a:pt x="246" y="328"/>
                      <a:pt x="246" y="328"/>
                    </a:cubicBezTo>
                    <a:cubicBezTo>
                      <a:pt x="245" y="328"/>
                      <a:pt x="244" y="327"/>
                      <a:pt x="243" y="327"/>
                    </a:cubicBezTo>
                    <a:cubicBezTo>
                      <a:pt x="240" y="326"/>
                      <a:pt x="240" y="326"/>
                      <a:pt x="241" y="323"/>
                    </a:cubicBezTo>
                    <a:cubicBezTo>
                      <a:pt x="241" y="323"/>
                      <a:pt x="241" y="322"/>
                      <a:pt x="241" y="322"/>
                    </a:cubicBezTo>
                    <a:cubicBezTo>
                      <a:pt x="240" y="322"/>
                      <a:pt x="239" y="322"/>
                      <a:pt x="238" y="323"/>
                    </a:cubicBezTo>
                    <a:cubicBezTo>
                      <a:pt x="238" y="325"/>
                      <a:pt x="239" y="327"/>
                      <a:pt x="239" y="330"/>
                    </a:cubicBezTo>
                    <a:cubicBezTo>
                      <a:pt x="242" y="330"/>
                      <a:pt x="244" y="329"/>
                      <a:pt x="246" y="329"/>
                    </a:cubicBezTo>
                    <a:close/>
                    <a:moveTo>
                      <a:pt x="354" y="260"/>
                    </a:moveTo>
                    <a:cubicBezTo>
                      <a:pt x="355" y="260"/>
                      <a:pt x="355" y="260"/>
                      <a:pt x="355" y="261"/>
                    </a:cubicBezTo>
                    <a:cubicBezTo>
                      <a:pt x="358" y="258"/>
                      <a:pt x="360" y="256"/>
                      <a:pt x="363" y="254"/>
                    </a:cubicBezTo>
                    <a:cubicBezTo>
                      <a:pt x="361" y="252"/>
                      <a:pt x="359" y="252"/>
                      <a:pt x="358" y="254"/>
                    </a:cubicBezTo>
                    <a:cubicBezTo>
                      <a:pt x="357" y="256"/>
                      <a:pt x="355" y="258"/>
                      <a:pt x="354" y="260"/>
                    </a:cubicBezTo>
                    <a:close/>
                    <a:moveTo>
                      <a:pt x="222" y="369"/>
                    </a:moveTo>
                    <a:cubicBezTo>
                      <a:pt x="216" y="366"/>
                      <a:pt x="212" y="366"/>
                      <a:pt x="209" y="370"/>
                    </a:cubicBezTo>
                    <a:cubicBezTo>
                      <a:pt x="213" y="370"/>
                      <a:pt x="218" y="369"/>
                      <a:pt x="222" y="369"/>
                    </a:cubicBezTo>
                    <a:close/>
                    <a:moveTo>
                      <a:pt x="403" y="227"/>
                    </a:moveTo>
                    <a:cubicBezTo>
                      <a:pt x="401" y="228"/>
                      <a:pt x="401" y="230"/>
                      <a:pt x="401" y="232"/>
                    </a:cubicBezTo>
                    <a:cubicBezTo>
                      <a:pt x="401" y="234"/>
                      <a:pt x="400" y="236"/>
                      <a:pt x="400" y="237"/>
                    </a:cubicBezTo>
                    <a:cubicBezTo>
                      <a:pt x="400" y="239"/>
                      <a:pt x="400" y="241"/>
                      <a:pt x="400" y="243"/>
                    </a:cubicBezTo>
                    <a:cubicBezTo>
                      <a:pt x="401" y="243"/>
                      <a:pt x="401" y="243"/>
                      <a:pt x="401" y="243"/>
                    </a:cubicBezTo>
                    <a:cubicBezTo>
                      <a:pt x="402" y="238"/>
                      <a:pt x="402" y="233"/>
                      <a:pt x="403" y="227"/>
                    </a:cubicBezTo>
                    <a:close/>
                    <a:moveTo>
                      <a:pt x="356" y="307"/>
                    </a:moveTo>
                    <a:cubicBezTo>
                      <a:pt x="355" y="303"/>
                      <a:pt x="353" y="299"/>
                      <a:pt x="349" y="296"/>
                    </a:cubicBezTo>
                    <a:cubicBezTo>
                      <a:pt x="350" y="301"/>
                      <a:pt x="353" y="306"/>
                      <a:pt x="356" y="307"/>
                    </a:cubicBezTo>
                    <a:close/>
                    <a:moveTo>
                      <a:pt x="129" y="63"/>
                    </a:moveTo>
                    <a:cubicBezTo>
                      <a:pt x="129" y="67"/>
                      <a:pt x="130" y="69"/>
                      <a:pt x="133" y="72"/>
                    </a:cubicBezTo>
                    <a:cubicBezTo>
                      <a:pt x="133" y="68"/>
                      <a:pt x="131" y="66"/>
                      <a:pt x="129" y="63"/>
                    </a:cubicBezTo>
                    <a:close/>
                    <a:moveTo>
                      <a:pt x="236" y="350"/>
                    </a:moveTo>
                    <a:cubicBezTo>
                      <a:pt x="234" y="355"/>
                      <a:pt x="234" y="357"/>
                      <a:pt x="236" y="360"/>
                    </a:cubicBezTo>
                    <a:cubicBezTo>
                      <a:pt x="236" y="357"/>
                      <a:pt x="236" y="354"/>
                      <a:pt x="236" y="350"/>
                    </a:cubicBezTo>
                    <a:close/>
                    <a:moveTo>
                      <a:pt x="408" y="199"/>
                    </a:moveTo>
                    <a:cubicBezTo>
                      <a:pt x="407" y="201"/>
                      <a:pt x="407" y="203"/>
                      <a:pt x="408" y="205"/>
                    </a:cubicBezTo>
                    <a:cubicBezTo>
                      <a:pt x="410" y="201"/>
                      <a:pt x="410" y="201"/>
                      <a:pt x="408" y="199"/>
                    </a:cubicBezTo>
                    <a:close/>
                    <a:moveTo>
                      <a:pt x="369" y="255"/>
                    </a:moveTo>
                    <a:cubicBezTo>
                      <a:pt x="373" y="257"/>
                      <a:pt x="374" y="258"/>
                      <a:pt x="377" y="256"/>
                    </a:cubicBezTo>
                    <a:cubicBezTo>
                      <a:pt x="374" y="255"/>
                      <a:pt x="372" y="255"/>
                      <a:pt x="369" y="255"/>
                    </a:cubicBezTo>
                    <a:close/>
                    <a:moveTo>
                      <a:pt x="345" y="144"/>
                    </a:moveTo>
                    <a:cubicBezTo>
                      <a:pt x="345" y="147"/>
                      <a:pt x="346" y="148"/>
                      <a:pt x="348" y="149"/>
                    </a:cubicBezTo>
                    <a:cubicBezTo>
                      <a:pt x="348" y="147"/>
                      <a:pt x="347" y="145"/>
                      <a:pt x="345" y="144"/>
                    </a:cubicBezTo>
                    <a:close/>
                    <a:moveTo>
                      <a:pt x="368" y="151"/>
                    </a:moveTo>
                    <a:cubicBezTo>
                      <a:pt x="367" y="151"/>
                      <a:pt x="367" y="151"/>
                      <a:pt x="367" y="152"/>
                    </a:cubicBezTo>
                    <a:cubicBezTo>
                      <a:pt x="367" y="154"/>
                      <a:pt x="368" y="156"/>
                      <a:pt x="369" y="158"/>
                    </a:cubicBezTo>
                    <a:cubicBezTo>
                      <a:pt x="369" y="158"/>
                      <a:pt x="370" y="158"/>
                      <a:pt x="370" y="158"/>
                    </a:cubicBezTo>
                    <a:cubicBezTo>
                      <a:pt x="369" y="155"/>
                      <a:pt x="368" y="153"/>
                      <a:pt x="368" y="151"/>
                    </a:cubicBezTo>
                    <a:close/>
                    <a:moveTo>
                      <a:pt x="373" y="175"/>
                    </a:moveTo>
                    <a:cubicBezTo>
                      <a:pt x="373" y="175"/>
                      <a:pt x="374" y="175"/>
                      <a:pt x="374" y="174"/>
                    </a:cubicBezTo>
                    <a:cubicBezTo>
                      <a:pt x="374" y="173"/>
                      <a:pt x="375" y="171"/>
                      <a:pt x="372" y="169"/>
                    </a:cubicBezTo>
                    <a:cubicBezTo>
                      <a:pt x="372" y="172"/>
                      <a:pt x="373" y="173"/>
                      <a:pt x="373" y="175"/>
                    </a:cubicBezTo>
                    <a:close/>
                    <a:moveTo>
                      <a:pt x="271" y="22"/>
                    </a:moveTo>
                    <a:cubicBezTo>
                      <a:pt x="273" y="20"/>
                      <a:pt x="274" y="19"/>
                      <a:pt x="272" y="17"/>
                    </a:cubicBezTo>
                    <a:cubicBezTo>
                      <a:pt x="270" y="18"/>
                      <a:pt x="271" y="19"/>
                      <a:pt x="271" y="22"/>
                    </a:cubicBezTo>
                    <a:close/>
                    <a:moveTo>
                      <a:pt x="397" y="256"/>
                    </a:moveTo>
                    <a:cubicBezTo>
                      <a:pt x="397" y="255"/>
                      <a:pt x="398" y="255"/>
                      <a:pt x="398" y="255"/>
                    </a:cubicBezTo>
                    <a:cubicBezTo>
                      <a:pt x="396" y="254"/>
                      <a:pt x="395" y="253"/>
                      <a:pt x="392" y="254"/>
                    </a:cubicBezTo>
                    <a:cubicBezTo>
                      <a:pt x="395" y="255"/>
                      <a:pt x="396" y="255"/>
                      <a:pt x="397" y="256"/>
                    </a:cubicBezTo>
                    <a:close/>
                    <a:moveTo>
                      <a:pt x="347" y="277"/>
                    </a:moveTo>
                    <a:cubicBezTo>
                      <a:pt x="347" y="277"/>
                      <a:pt x="348" y="277"/>
                      <a:pt x="348" y="277"/>
                    </a:cubicBezTo>
                    <a:cubicBezTo>
                      <a:pt x="349" y="275"/>
                      <a:pt x="350" y="274"/>
                      <a:pt x="349" y="272"/>
                    </a:cubicBezTo>
                    <a:cubicBezTo>
                      <a:pt x="349" y="273"/>
                      <a:pt x="348" y="275"/>
                      <a:pt x="347" y="277"/>
                    </a:cubicBezTo>
                    <a:close/>
                    <a:moveTo>
                      <a:pt x="333" y="278"/>
                    </a:moveTo>
                    <a:cubicBezTo>
                      <a:pt x="331" y="280"/>
                      <a:pt x="331" y="280"/>
                      <a:pt x="334" y="282"/>
                    </a:cubicBezTo>
                    <a:cubicBezTo>
                      <a:pt x="334" y="280"/>
                      <a:pt x="333" y="279"/>
                      <a:pt x="333" y="278"/>
                    </a:cubicBezTo>
                    <a:close/>
                    <a:moveTo>
                      <a:pt x="365" y="148"/>
                    </a:moveTo>
                    <a:cubicBezTo>
                      <a:pt x="366" y="148"/>
                      <a:pt x="366" y="148"/>
                      <a:pt x="366" y="148"/>
                    </a:cubicBezTo>
                    <a:cubicBezTo>
                      <a:pt x="366" y="147"/>
                      <a:pt x="365" y="145"/>
                      <a:pt x="364" y="144"/>
                    </a:cubicBezTo>
                    <a:cubicBezTo>
                      <a:pt x="364" y="144"/>
                      <a:pt x="364" y="144"/>
                      <a:pt x="363" y="145"/>
                    </a:cubicBezTo>
                    <a:cubicBezTo>
                      <a:pt x="364" y="146"/>
                      <a:pt x="365" y="147"/>
                      <a:pt x="365" y="148"/>
                    </a:cubicBezTo>
                    <a:close/>
                    <a:moveTo>
                      <a:pt x="116" y="33"/>
                    </a:moveTo>
                    <a:cubicBezTo>
                      <a:pt x="116" y="35"/>
                      <a:pt x="116" y="37"/>
                      <a:pt x="118" y="37"/>
                    </a:cubicBezTo>
                    <a:cubicBezTo>
                      <a:pt x="119" y="35"/>
                      <a:pt x="118" y="34"/>
                      <a:pt x="116" y="33"/>
                    </a:cubicBezTo>
                    <a:close/>
                    <a:moveTo>
                      <a:pt x="360" y="145"/>
                    </a:moveTo>
                    <a:cubicBezTo>
                      <a:pt x="360" y="145"/>
                      <a:pt x="360" y="145"/>
                      <a:pt x="360" y="144"/>
                    </a:cubicBezTo>
                    <a:cubicBezTo>
                      <a:pt x="358" y="144"/>
                      <a:pt x="357" y="144"/>
                      <a:pt x="357" y="146"/>
                    </a:cubicBezTo>
                    <a:cubicBezTo>
                      <a:pt x="358" y="146"/>
                      <a:pt x="359" y="146"/>
                      <a:pt x="360" y="145"/>
                    </a:cubicBezTo>
                    <a:close/>
                    <a:moveTo>
                      <a:pt x="351" y="144"/>
                    </a:moveTo>
                    <a:cubicBezTo>
                      <a:pt x="352" y="142"/>
                      <a:pt x="352" y="142"/>
                      <a:pt x="350" y="140"/>
                    </a:cubicBezTo>
                    <a:cubicBezTo>
                      <a:pt x="351" y="142"/>
                      <a:pt x="351" y="143"/>
                      <a:pt x="351" y="144"/>
                    </a:cubicBezTo>
                    <a:close/>
                    <a:moveTo>
                      <a:pt x="362" y="136"/>
                    </a:moveTo>
                    <a:cubicBezTo>
                      <a:pt x="361" y="135"/>
                      <a:pt x="361" y="135"/>
                      <a:pt x="360" y="135"/>
                    </a:cubicBezTo>
                    <a:cubicBezTo>
                      <a:pt x="360" y="136"/>
                      <a:pt x="360" y="137"/>
                      <a:pt x="359" y="137"/>
                    </a:cubicBezTo>
                    <a:cubicBezTo>
                      <a:pt x="359" y="137"/>
                      <a:pt x="360" y="138"/>
                      <a:pt x="360" y="138"/>
                    </a:cubicBezTo>
                    <a:cubicBezTo>
                      <a:pt x="361" y="137"/>
                      <a:pt x="361" y="136"/>
                      <a:pt x="362" y="136"/>
                    </a:cubicBezTo>
                    <a:close/>
                    <a:moveTo>
                      <a:pt x="356" y="136"/>
                    </a:moveTo>
                    <a:cubicBezTo>
                      <a:pt x="356" y="136"/>
                      <a:pt x="356" y="135"/>
                      <a:pt x="355" y="135"/>
                    </a:cubicBezTo>
                    <a:cubicBezTo>
                      <a:pt x="355" y="136"/>
                      <a:pt x="355" y="137"/>
                      <a:pt x="354" y="137"/>
                    </a:cubicBezTo>
                    <a:cubicBezTo>
                      <a:pt x="354" y="137"/>
                      <a:pt x="355" y="138"/>
                      <a:pt x="355" y="138"/>
                    </a:cubicBezTo>
                    <a:cubicBezTo>
                      <a:pt x="356" y="137"/>
                      <a:pt x="356" y="136"/>
                      <a:pt x="356" y="136"/>
                    </a:cubicBezTo>
                    <a:close/>
                    <a:moveTo>
                      <a:pt x="269" y="66"/>
                    </a:moveTo>
                    <a:cubicBezTo>
                      <a:pt x="270" y="66"/>
                      <a:pt x="270" y="66"/>
                      <a:pt x="270" y="65"/>
                    </a:cubicBezTo>
                    <a:cubicBezTo>
                      <a:pt x="270" y="65"/>
                      <a:pt x="269" y="64"/>
                      <a:pt x="268" y="64"/>
                    </a:cubicBezTo>
                    <a:cubicBezTo>
                      <a:pt x="268" y="64"/>
                      <a:pt x="268" y="64"/>
                      <a:pt x="268" y="64"/>
                    </a:cubicBezTo>
                    <a:cubicBezTo>
                      <a:pt x="268" y="65"/>
                      <a:pt x="269" y="66"/>
                      <a:pt x="269" y="66"/>
                    </a:cubicBezTo>
                    <a:close/>
                    <a:moveTo>
                      <a:pt x="415" y="203"/>
                    </a:moveTo>
                    <a:cubicBezTo>
                      <a:pt x="414" y="203"/>
                      <a:pt x="414" y="203"/>
                      <a:pt x="413" y="203"/>
                    </a:cubicBezTo>
                    <a:cubicBezTo>
                      <a:pt x="413" y="204"/>
                      <a:pt x="413" y="205"/>
                      <a:pt x="413" y="207"/>
                    </a:cubicBezTo>
                    <a:cubicBezTo>
                      <a:pt x="415" y="205"/>
                      <a:pt x="416" y="204"/>
                      <a:pt x="415" y="203"/>
                    </a:cubicBezTo>
                    <a:close/>
                    <a:moveTo>
                      <a:pt x="135" y="34"/>
                    </a:moveTo>
                    <a:cubicBezTo>
                      <a:pt x="135" y="34"/>
                      <a:pt x="136" y="34"/>
                      <a:pt x="136" y="33"/>
                    </a:cubicBezTo>
                    <a:cubicBezTo>
                      <a:pt x="135" y="33"/>
                      <a:pt x="135" y="32"/>
                      <a:pt x="135" y="31"/>
                    </a:cubicBezTo>
                    <a:cubicBezTo>
                      <a:pt x="134" y="31"/>
                      <a:pt x="134" y="31"/>
                      <a:pt x="134" y="31"/>
                    </a:cubicBezTo>
                    <a:cubicBezTo>
                      <a:pt x="134" y="32"/>
                      <a:pt x="135" y="33"/>
                      <a:pt x="135" y="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5" name="Freeform 53"/>
              <p:cNvSpPr>
                <a:spLocks noEditPoints="1"/>
              </p:cNvSpPr>
              <p:nvPr/>
            </p:nvSpPr>
            <p:spPr bwMode="auto">
              <a:xfrm>
                <a:off x="6961" y="2977"/>
                <a:ext cx="369" cy="357"/>
              </a:xfrm>
              <a:custGeom>
                <a:avLst/>
                <a:gdLst>
                  <a:gd name="T0" fmla="*/ 50 w 156"/>
                  <a:gd name="T1" fmla="*/ 149 h 151"/>
                  <a:gd name="T2" fmla="*/ 4 w 156"/>
                  <a:gd name="T3" fmla="*/ 99 h 151"/>
                  <a:gd name="T4" fmla="*/ 43 w 156"/>
                  <a:gd name="T5" fmla="*/ 14 h 151"/>
                  <a:gd name="T6" fmla="*/ 128 w 156"/>
                  <a:gd name="T7" fmla="*/ 10 h 151"/>
                  <a:gd name="T8" fmla="*/ 155 w 156"/>
                  <a:gd name="T9" fmla="*/ 59 h 151"/>
                  <a:gd name="T10" fmla="*/ 89 w 156"/>
                  <a:gd name="T11" fmla="*/ 146 h 151"/>
                  <a:gd name="T12" fmla="*/ 53 w 156"/>
                  <a:gd name="T13" fmla="*/ 130 h 151"/>
                  <a:gd name="T14" fmla="*/ 127 w 156"/>
                  <a:gd name="T15" fmla="*/ 104 h 151"/>
                  <a:gd name="T16" fmla="*/ 126 w 156"/>
                  <a:gd name="T17" fmla="*/ 40 h 151"/>
                  <a:gd name="T18" fmla="*/ 86 w 156"/>
                  <a:gd name="T19" fmla="*/ 22 h 151"/>
                  <a:gd name="T20" fmla="*/ 54 w 156"/>
                  <a:gd name="T21" fmla="*/ 54 h 151"/>
                  <a:gd name="T22" fmla="*/ 50 w 156"/>
                  <a:gd name="T23" fmla="*/ 117 h 151"/>
                  <a:gd name="T24" fmla="*/ 151 w 156"/>
                  <a:gd name="T25" fmla="*/ 62 h 151"/>
                  <a:gd name="T26" fmla="*/ 109 w 156"/>
                  <a:gd name="T27" fmla="*/ 137 h 151"/>
                  <a:gd name="T28" fmla="*/ 137 w 156"/>
                  <a:gd name="T29" fmla="*/ 61 h 151"/>
                  <a:gd name="T30" fmla="*/ 113 w 156"/>
                  <a:gd name="T31" fmla="*/ 20 h 151"/>
                  <a:gd name="T32" fmla="*/ 131 w 156"/>
                  <a:gd name="T33" fmla="*/ 45 h 151"/>
                  <a:gd name="T34" fmla="*/ 144 w 156"/>
                  <a:gd name="T35" fmla="*/ 64 h 151"/>
                  <a:gd name="T36" fmla="*/ 140 w 156"/>
                  <a:gd name="T37" fmla="*/ 100 h 151"/>
                  <a:gd name="T38" fmla="*/ 12 w 156"/>
                  <a:gd name="T39" fmla="*/ 104 h 151"/>
                  <a:gd name="T40" fmla="*/ 15 w 156"/>
                  <a:gd name="T41" fmla="*/ 106 h 151"/>
                  <a:gd name="T42" fmla="*/ 136 w 156"/>
                  <a:gd name="T43" fmla="*/ 19 h 151"/>
                  <a:gd name="T44" fmla="*/ 145 w 156"/>
                  <a:gd name="T45" fmla="*/ 39 h 151"/>
                  <a:gd name="T46" fmla="*/ 106 w 156"/>
                  <a:gd name="T47" fmla="*/ 134 h 151"/>
                  <a:gd name="T48" fmla="*/ 7 w 156"/>
                  <a:gd name="T49" fmla="*/ 80 h 151"/>
                  <a:gd name="T50" fmla="*/ 17 w 156"/>
                  <a:gd name="T51" fmla="*/ 92 h 151"/>
                  <a:gd name="T52" fmla="*/ 43 w 156"/>
                  <a:gd name="T53" fmla="*/ 47 h 151"/>
                  <a:gd name="T54" fmla="*/ 72 w 156"/>
                  <a:gd name="T55" fmla="*/ 145 h 151"/>
                  <a:gd name="T56" fmla="*/ 38 w 156"/>
                  <a:gd name="T57" fmla="*/ 119 h 151"/>
                  <a:gd name="T58" fmla="*/ 74 w 156"/>
                  <a:gd name="T59" fmla="*/ 15 h 151"/>
                  <a:gd name="T60" fmla="*/ 89 w 156"/>
                  <a:gd name="T61" fmla="*/ 141 h 151"/>
                  <a:gd name="T62" fmla="*/ 53 w 156"/>
                  <a:gd name="T63" fmla="*/ 138 h 151"/>
                  <a:gd name="T64" fmla="*/ 91 w 156"/>
                  <a:gd name="T65" fmla="*/ 133 h 151"/>
                  <a:gd name="T66" fmla="*/ 142 w 156"/>
                  <a:gd name="T67" fmla="*/ 49 h 151"/>
                  <a:gd name="T68" fmla="*/ 140 w 156"/>
                  <a:gd name="T69" fmla="*/ 55 h 151"/>
                  <a:gd name="T70" fmla="*/ 40 w 156"/>
                  <a:gd name="T71" fmla="*/ 21 h 151"/>
                  <a:gd name="T72" fmla="*/ 64 w 156"/>
                  <a:gd name="T73" fmla="*/ 145 h 151"/>
                  <a:gd name="T74" fmla="*/ 45 w 156"/>
                  <a:gd name="T75" fmla="*/ 41 h 151"/>
                  <a:gd name="T76" fmla="*/ 19 w 156"/>
                  <a:gd name="T77" fmla="*/ 45 h 151"/>
                  <a:gd name="T78" fmla="*/ 52 w 156"/>
                  <a:gd name="T79" fmla="*/ 31 h 151"/>
                  <a:gd name="T80" fmla="*/ 44 w 156"/>
                  <a:gd name="T81" fmla="*/ 30 h 151"/>
                  <a:gd name="T82" fmla="*/ 30 w 156"/>
                  <a:gd name="T83" fmla="*/ 64 h 151"/>
                  <a:gd name="T84" fmla="*/ 44 w 156"/>
                  <a:gd name="T85" fmla="*/ 137 h 151"/>
                  <a:gd name="T86" fmla="*/ 51 w 156"/>
                  <a:gd name="T87" fmla="*/ 52 h 151"/>
                  <a:gd name="T88" fmla="*/ 21 w 156"/>
                  <a:gd name="T89" fmla="*/ 53 h 151"/>
                  <a:gd name="T90" fmla="*/ 32 w 156"/>
                  <a:gd name="T91" fmla="*/ 85 h 151"/>
                  <a:gd name="T92" fmla="*/ 45 w 156"/>
                  <a:gd name="T93" fmla="*/ 117 h 151"/>
                  <a:gd name="T94" fmla="*/ 38 w 156"/>
                  <a:gd name="T95" fmla="*/ 138 h 151"/>
                  <a:gd name="T96" fmla="*/ 34 w 156"/>
                  <a:gd name="T97" fmla="*/ 113 h 151"/>
                  <a:gd name="T98" fmla="*/ 17 w 156"/>
                  <a:gd name="T99" fmla="*/ 63 h 151"/>
                  <a:gd name="T100" fmla="*/ 41 w 156"/>
                  <a:gd name="T101" fmla="*/ 92 h 151"/>
                  <a:gd name="T102" fmla="*/ 41 w 156"/>
                  <a:gd name="T103" fmla="*/ 92 h 151"/>
                  <a:gd name="T104" fmla="*/ 42 w 156"/>
                  <a:gd name="T105" fmla="*/ 70 h 151"/>
                  <a:gd name="T106" fmla="*/ 34 w 156"/>
                  <a:gd name="T107" fmla="*/ 38 h 151"/>
                  <a:gd name="T108" fmla="*/ 72 w 156"/>
                  <a:gd name="T109" fmla="*/ 20 h 151"/>
                  <a:gd name="T110" fmla="*/ 141 w 156"/>
                  <a:gd name="T111" fmla="*/ 41 h 151"/>
                  <a:gd name="T112" fmla="*/ 141 w 156"/>
                  <a:gd name="T113" fmla="*/ 41 h 151"/>
                  <a:gd name="T114" fmla="*/ 58 w 156"/>
                  <a:gd name="T115" fmla="*/ 27 h 151"/>
                  <a:gd name="T116" fmla="*/ 33 w 156"/>
                  <a:gd name="T117" fmla="*/ 68 h 151"/>
                  <a:gd name="T118" fmla="*/ 108 w 156"/>
                  <a:gd name="T119" fmla="*/ 6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156" h="151">
                    <a:moveTo>
                      <a:pt x="68" y="151"/>
                    </a:moveTo>
                    <a:cubicBezTo>
                      <a:pt x="67" y="149"/>
                      <a:pt x="65" y="148"/>
                      <a:pt x="62" y="150"/>
                    </a:cubicBezTo>
                    <a:cubicBezTo>
                      <a:pt x="62" y="150"/>
                      <a:pt x="61" y="150"/>
                      <a:pt x="60" y="150"/>
                    </a:cubicBezTo>
                    <a:cubicBezTo>
                      <a:pt x="57" y="149"/>
                      <a:pt x="54" y="149"/>
                      <a:pt x="50" y="149"/>
                    </a:cubicBezTo>
                    <a:cubicBezTo>
                      <a:pt x="47" y="149"/>
                      <a:pt x="43" y="148"/>
                      <a:pt x="40" y="146"/>
                    </a:cubicBezTo>
                    <a:cubicBezTo>
                      <a:pt x="34" y="143"/>
                      <a:pt x="28" y="141"/>
                      <a:pt x="24" y="136"/>
                    </a:cubicBezTo>
                    <a:cubicBezTo>
                      <a:pt x="20" y="131"/>
                      <a:pt x="16" y="127"/>
                      <a:pt x="13" y="121"/>
                    </a:cubicBezTo>
                    <a:cubicBezTo>
                      <a:pt x="10" y="114"/>
                      <a:pt x="7" y="106"/>
                      <a:pt x="4" y="99"/>
                    </a:cubicBezTo>
                    <a:cubicBezTo>
                      <a:pt x="1" y="92"/>
                      <a:pt x="0" y="85"/>
                      <a:pt x="1" y="78"/>
                    </a:cubicBezTo>
                    <a:cubicBezTo>
                      <a:pt x="3" y="69"/>
                      <a:pt x="4" y="61"/>
                      <a:pt x="6" y="52"/>
                    </a:cubicBezTo>
                    <a:cubicBezTo>
                      <a:pt x="8" y="45"/>
                      <a:pt x="13" y="40"/>
                      <a:pt x="17" y="35"/>
                    </a:cubicBezTo>
                    <a:cubicBezTo>
                      <a:pt x="24" y="26"/>
                      <a:pt x="34" y="20"/>
                      <a:pt x="43" y="14"/>
                    </a:cubicBezTo>
                    <a:cubicBezTo>
                      <a:pt x="51" y="8"/>
                      <a:pt x="60" y="4"/>
                      <a:pt x="69" y="2"/>
                    </a:cubicBezTo>
                    <a:cubicBezTo>
                      <a:pt x="73" y="0"/>
                      <a:pt x="78" y="0"/>
                      <a:pt x="82" y="0"/>
                    </a:cubicBezTo>
                    <a:cubicBezTo>
                      <a:pt x="89" y="0"/>
                      <a:pt x="96" y="1"/>
                      <a:pt x="103" y="1"/>
                    </a:cubicBezTo>
                    <a:cubicBezTo>
                      <a:pt x="112" y="3"/>
                      <a:pt x="120" y="6"/>
                      <a:pt x="128" y="10"/>
                    </a:cubicBezTo>
                    <a:cubicBezTo>
                      <a:pt x="128" y="10"/>
                      <a:pt x="129" y="10"/>
                      <a:pt x="129" y="10"/>
                    </a:cubicBezTo>
                    <a:cubicBezTo>
                      <a:pt x="130" y="14"/>
                      <a:pt x="133" y="15"/>
                      <a:pt x="136" y="16"/>
                    </a:cubicBezTo>
                    <a:cubicBezTo>
                      <a:pt x="141" y="20"/>
                      <a:pt x="144" y="25"/>
                      <a:pt x="146" y="30"/>
                    </a:cubicBezTo>
                    <a:cubicBezTo>
                      <a:pt x="150" y="39"/>
                      <a:pt x="154" y="49"/>
                      <a:pt x="155" y="59"/>
                    </a:cubicBezTo>
                    <a:cubicBezTo>
                      <a:pt x="156" y="62"/>
                      <a:pt x="156" y="66"/>
                      <a:pt x="156" y="69"/>
                    </a:cubicBezTo>
                    <a:cubicBezTo>
                      <a:pt x="155" y="82"/>
                      <a:pt x="154" y="95"/>
                      <a:pt x="147" y="107"/>
                    </a:cubicBezTo>
                    <a:cubicBezTo>
                      <a:pt x="139" y="123"/>
                      <a:pt x="127" y="135"/>
                      <a:pt x="110" y="142"/>
                    </a:cubicBezTo>
                    <a:cubicBezTo>
                      <a:pt x="103" y="145"/>
                      <a:pt x="96" y="147"/>
                      <a:pt x="89" y="146"/>
                    </a:cubicBezTo>
                    <a:cubicBezTo>
                      <a:pt x="88" y="146"/>
                      <a:pt x="87" y="146"/>
                      <a:pt x="86" y="146"/>
                    </a:cubicBezTo>
                    <a:cubicBezTo>
                      <a:pt x="81" y="150"/>
                      <a:pt x="74" y="148"/>
                      <a:pt x="68" y="151"/>
                    </a:cubicBezTo>
                    <a:close/>
                    <a:moveTo>
                      <a:pt x="49" y="120"/>
                    </a:moveTo>
                    <a:cubicBezTo>
                      <a:pt x="49" y="126"/>
                      <a:pt x="49" y="128"/>
                      <a:pt x="53" y="130"/>
                    </a:cubicBezTo>
                    <a:cubicBezTo>
                      <a:pt x="60" y="134"/>
                      <a:pt x="66" y="136"/>
                      <a:pt x="74" y="135"/>
                    </a:cubicBezTo>
                    <a:cubicBezTo>
                      <a:pt x="78" y="134"/>
                      <a:pt x="82" y="133"/>
                      <a:pt x="86" y="132"/>
                    </a:cubicBezTo>
                    <a:cubicBezTo>
                      <a:pt x="98" y="128"/>
                      <a:pt x="109" y="120"/>
                      <a:pt x="119" y="112"/>
                    </a:cubicBezTo>
                    <a:cubicBezTo>
                      <a:pt x="122" y="109"/>
                      <a:pt x="125" y="107"/>
                      <a:pt x="127" y="104"/>
                    </a:cubicBezTo>
                    <a:cubicBezTo>
                      <a:pt x="132" y="95"/>
                      <a:pt x="135" y="86"/>
                      <a:pt x="137" y="76"/>
                    </a:cubicBezTo>
                    <a:cubicBezTo>
                      <a:pt x="137" y="73"/>
                      <a:pt x="138" y="71"/>
                      <a:pt x="136" y="69"/>
                    </a:cubicBezTo>
                    <a:cubicBezTo>
                      <a:pt x="135" y="68"/>
                      <a:pt x="135" y="66"/>
                      <a:pt x="135" y="65"/>
                    </a:cubicBezTo>
                    <a:cubicBezTo>
                      <a:pt x="133" y="56"/>
                      <a:pt x="130" y="48"/>
                      <a:pt x="126" y="40"/>
                    </a:cubicBezTo>
                    <a:cubicBezTo>
                      <a:pt x="124" y="37"/>
                      <a:pt x="121" y="33"/>
                      <a:pt x="118" y="31"/>
                    </a:cubicBezTo>
                    <a:cubicBezTo>
                      <a:pt x="113" y="28"/>
                      <a:pt x="106" y="26"/>
                      <a:pt x="101" y="24"/>
                    </a:cubicBezTo>
                    <a:cubicBezTo>
                      <a:pt x="98" y="23"/>
                      <a:pt x="95" y="22"/>
                      <a:pt x="92" y="22"/>
                    </a:cubicBezTo>
                    <a:cubicBezTo>
                      <a:pt x="90" y="22"/>
                      <a:pt x="87" y="21"/>
                      <a:pt x="86" y="22"/>
                    </a:cubicBezTo>
                    <a:cubicBezTo>
                      <a:pt x="78" y="26"/>
                      <a:pt x="70" y="30"/>
                      <a:pt x="65" y="37"/>
                    </a:cubicBezTo>
                    <a:cubicBezTo>
                      <a:pt x="63" y="38"/>
                      <a:pt x="62" y="40"/>
                      <a:pt x="62" y="42"/>
                    </a:cubicBezTo>
                    <a:cubicBezTo>
                      <a:pt x="62" y="43"/>
                      <a:pt x="61" y="45"/>
                      <a:pt x="61" y="45"/>
                    </a:cubicBezTo>
                    <a:cubicBezTo>
                      <a:pt x="57" y="47"/>
                      <a:pt x="56" y="50"/>
                      <a:pt x="54" y="54"/>
                    </a:cubicBezTo>
                    <a:cubicBezTo>
                      <a:pt x="56" y="57"/>
                      <a:pt x="56" y="58"/>
                      <a:pt x="53" y="59"/>
                    </a:cubicBezTo>
                    <a:cubicBezTo>
                      <a:pt x="50" y="61"/>
                      <a:pt x="49" y="64"/>
                      <a:pt x="48" y="68"/>
                    </a:cubicBezTo>
                    <a:cubicBezTo>
                      <a:pt x="44" y="80"/>
                      <a:pt x="43" y="93"/>
                      <a:pt x="45" y="106"/>
                    </a:cubicBezTo>
                    <a:cubicBezTo>
                      <a:pt x="46" y="110"/>
                      <a:pt x="47" y="113"/>
                      <a:pt x="50" y="117"/>
                    </a:cubicBezTo>
                    <a:cubicBezTo>
                      <a:pt x="53" y="120"/>
                      <a:pt x="56" y="122"/>
                      <a:pt x="61" y="123"/>
                    </a:cubicBezTo>
                    <a:cubicBezTo>
                      <a:pt x="55" y="126"/>
                      <a:pt x="53" y="121"/>
                      <a:pt x="49" y="120"/>
                    </a:cubicBezTo>
                    <a:close/>
                    <a:moveTo>
                      <a:pt x="152" y="59"/>
                    </a:moveTo>
                    <a:cubicBezTo>
                      <a:pt x="152" y="60"/>
                      <a:pt x="152" y="61"/>
                      <a:pt x="151" y="62"/>
                    </a:cubicBezTo>
                    <a:cubicBezTo>
                      <a:pt x="151" y="68"/>
                      <a:pt x="151" y="75"/>
                      <a:pt x="150" y="81"/>
                    </a:cubicBezTo>
                    <a:cubicBezTo>
                      <a:pt x="150" y="86"/>
                      <a:pt x="148" y="91"/>
                      <a:pt x="146" y="96"/>
                    </a:cubicBezTo>
                    <a:cubicBezTo>
                      <a:pt x="142" y="104"/>
                      <a:pt x="136" y="111"/>
                      <a:pt x="130" y="117"/>
                    </a:cubicBezTo>
                    <a:cubicBezTo>
                      <a:pt x="123" y="124"/>
                      <a:pt x="116" y="131"/>
                      <a:pt x="109" y="137"/>
                    </a:cubicBezTo>
                    <a:cubicBezTo>
                      <a:pt x="108" y="138"/>
                      <a:pt x="106" y="139"/>
                      <a:pt x="106" y="141"/>
                    </a:cubicBezTo>
                    <a:cubicBezTo>
                      <a:pt x="119" y="138"/>
                      <a:pt x="138" y="121"/>
                      <a:pt x="146" y="105"/>
                    </a:cubicBezTo>
                    <a:cubicBezTo>
                      <a:pt x="152" y="93"/>
                      <a:pt x="156" y="67"/>
                      <a:pt x="152" y="59"/>
                    </a:cubicBezTo>
                    <a:close/>
                    <a:moveTo>
                      <a:pt x="137" y="61"/>
                    </a:moveTo>
                    <a:cubicBezTo>
                      <a:pt x="137" y="61"/>
                      <a:pt x="137" y="61"/>
                      <a:pt x="138" y="61"/>
                    </a:cubicBezTo>
                    <a:cubicBezTo>
                      <a:pt x="138" y="59"/>
                      <a:pt x="138" y="58"/>
                      <a:pt x="138" y="56"/>
                    </a:cubicBezTo>
                    <a:cubicBezTo>
                      <a:pt x="136" y="48"/>
                      <a:pt x="134" y="41"/>
                      <a:pt x="130" y="34"/>
                    </a:cubicBezTo>
                    <a:cubicBezTo>
                      <a:pt x="126" y="27"/>
                      <a:pt x="121" y="22"/>
                      <a:pt x="113" y="20"/>
                    </a:cubicBezTo>
                    <a:cubicBezTo>
                      <a:pt x="108" y="18"/>
                      <a:pt x="103" y="18"/>
                      <a:pt x="98" y="20"/>
                    </a:cubicBezTo>
                    <a:cubicBezTo>
                      <a:pt x="100" y="21"/>
                      <a:pt x="101" y="22"/>
                      <a:pt x="102" y="22"/>
                    </a:cubicBezTo>
                    <a:cubicBezTo>
                      <a:pt x="106" y="24"/>
                      <a:pt x="109" y="25"/>
                      <a:pt x="113" y="26"/>
                    </a:cubicBezTo>
                    <a:cubicBezTo>
                      <a:pt x="122" y="30"/>
                      <a:pt x="127" y="36"/>
                      <a:pt x="131" y="45"/>
                    </a:cubicBezTo>
                    <a:cubicBezTo>
                      <a:pt x="132" y="50"/>
                      <a:pt x="135" y="56"/>
                      <a:pt x="137" y="61"/>
                    </a:cubicBezTo>
                    <a:close/>
                    <a:moveTo>
                      <a:pt x="146" y="46"/>
                    </a:moveTo>
                    <a:cubicBezTo>
                      <a:pt x="144" y="49"/>
                      <a:pt x="144" y="51"/>
                      <a:pt x="144" y="54"/>
                    </a:cubicBezTo>
                    <a:cubicBezTo>
                      <a:pt x="144" y="57"/>
                      <a:pt x="144" y="60"/>
                      <a:pt x="144" y="64"/>
                    </a:cubicBezTo>
                    <a:cubicBezTo>
                      <a:pt x="144" y="69"/>
                      <a:pt x="143" y="75"/>
                      <a:pt x="142" y="81"/>
                    </a:cubicBezTo>
                    <a:cubicBezTo>
                      <a:pt x="142" y="85"/>
                      <a:pt x="141" y="89"/>
                      <a:pt x="140" y="92"/>
                    </a:cubicBezTo>
                    <a:cubicBezTo>
                      <a:pt x="138" y="96"/>
                      <a:pt x="137" y="100"/>
                      <a:pt x="136" y="104"/>
                    </a:cubicBezTo>
                    <a:cubicBezTo>
                      <a:pt x="138" y="103"/>
                      <a:pt x="139" y="102"/>
                      <a:pt x="140" y="100"/>
                    </a:cubicBezTo>
                    <a:cubicBezTo>
                      <a:pt x="144" y="95"/>
                      <a:pt x="147" y="89"/>
                      <a:pt x="147" y="82"/>
                    </a:cubicBezTo>
                    <a:cubicBezTo>
                      <a:pt x="148" y="74"/>
                      <a:pt x="149" y="65"/>
                      <a:pt x="149" y="57"/>
                    </a:cubicBezTo>
                    <a:cubicBezTo>
                      <a:pt x="149" y="53"/>
                      <a:pt x="148" y="50"/>
                      <a:pt x="146" y="46"/>
                    </a:cubicBezTo>
                    <a:close/>
                    <a:moveTo>
                      <a:pt x="12" y="104"/>
                    </a:moveTo>
                    <a:cubicBezTo>
                      <a:pt x="12" y="114"/>
                      <a:pt x="26" y="135"/>
                      <a:pt x="34" y="137"/>
                    </a:cubicBezTo>
                    <a:cubicBezTo>
                      <a:pt x="32" y="132"/>
                      <a:pt x="33" y="128"/>
                      <a:pt x="30" y="125"/>
                    </a:cubicBezTo>
                    <a:cubicBezTo>
                      <a:pt x="28" y="122"/>
                      <a:pt x="27" y="119"/>
                      <a:pt x="24" y="117"/>
                    </a:cubicBezTo>
                    <a:cubicBezTo>
                      <a:pt x="21" y="113"/>
                      <a:pt x="18" y="109"/>
                      <a:pt x="15" y="106"/>
                    </a:cubicBezTo>
                    <a:cubicBezTo>
                      <a:pt x="14" y="105"/>
                      <a:pt x="13" y="105"/>
                      <a:pt x="12" y="104"/>
                    </a:cubicBezTo>
                    <a:close/>
                    <a:moveTo>
                      <a:pt x="147" y="42"/>
                    </a:moveTo>
                    <a:cubicBezTo>
                      <a:pt x="148" y="42"/>
                      <a:pt x="148" y="42"/>
                      <a:pt x="148" y="42"/>
                    </a:cubicBezTo>
                    <a:cubicBezTo>
                      <a:pt x="145" y="34"/>
                      <a:pt x="143" y="25"/>
                      <a:pt x="136" y="19"/>
                    </a:cubicBezTo>
                    <a:cubicBezTo>
                      <a:pt x="132" y="16"/>
                      <a:pt x="125" y="13"/>
                      <a:pt x="122" y="14"/>
                    </a:cubicBezTo>
                    <a:cubicBezTo>
                      <a:pt x="123" y="15"/>
                      <a:pt x="124" y="15"/>
                      <a:pt x="124" y="16"/>
                    </a:cubicBezTo>
                    <a:cubicBezTo>
                      <a:pt x="128" y="19"/>
                      <a:pt x="132" y="22"/>
                      <a:pt x="136" y="25"/>
                    </a:cubicBezTo>
                    <a:cubicBezTo>
                      <a:pt x="140" y="29"/>
                      <a:pt x="144" y="33"/>
                      <a:pt x="145" y="39"/>
                    </a:cubicBezTo>
                    <a:cubicBezTo>
                      <a:pt x="146" y="40"/>
                      <a:pt x="147" y="41"/>
                      <a:pt x="147" y="42"/>
                    </a:cubicBezTo>
                    <a:close/>
                    <a:moveTo>
                      <a:pt x="131" y="105"/>
                    </a:moveTo>
                    <a:cubicBezTo>
                      <a:pt x="127" y="108"/>
                      <a:pt x="124" y="112"/>
                      <a:pt x="122" y="116"/>
                    </a:cubicBezTo>
                    <a:cubicBezTo>
                      <a:pt x="117" y="123"/>
                      <a:pt x="112" y="129"/>
                      <a:pt x="106" y="134"/>
                    </a:cubicBezTo>
                    <a:cubicBezTo>
                      <a:pt x="104" y="135"/>
                      <a:pt x="103" y="137"/>
                      <a:pt x="101" y="139"/>
                    </a:cubicBezTo>
                    <a:cubicBezTo>
                      <a:pt x="112" y="134"/>
                      <a:pt x="130" y="114"/>
                      <a:pt x="131" y="105"/>
                    </a:cubicBezTo>
                    <a:close/>
                    <a:moveTo>
                      <a:pt x="13" y="54"/>
                    </a:moveTo>
                    <a:cubicBezTo>
                      <a:pt x="6" y="62"/>
                      <a:pt x="6" y="70"/>
                      <a:pt x="7" y="80"/>
                    </a:cubicBezTo>
                    <a:cubicBezTo>
                      <a:pt x="11" y="73"/>
                      <a:pt x="14" y="59"/>
                      <a:pt x="13" y="54"/>
                    </a:cubicBezTo>
                    <a:close/>
                    <a:moveTo>
                      <a:pt x="14" y="69"/>
                    </a:moveTo>
                    <a:cubicBezTo>
                      <a:pt x="10" y="78"/>
                      <a:pt x="11" y="90"/>
                      <a:pt x="16" y="97"/>
                    </a:cubicBezTo>
                    <a:cubicBezTo>
                      <a:pt x="16" y="95"/>
                      <a:pt x="17" y="94"/>
                      <a:pt x="17" y="92"/>
                    </a:cubicBezTo>
                    <a:cubicBezTo>
                      <a:pt x="16" y="87"/>
                      <a:pt x="14" y="81"/>
                      <a:pt x="15" y="75"/>
                    </a:cubicBezTo>
                    <a:cubicBezTo>
                      <a:pt x="15" y="73"/>
                      <a:pt x="14" y="72"/>
                      <a:pt x="14" y="69"/>
                    </a:cubicBezTo>
                    <a:close/>
                    <a:moveTo>
                      <a:pt x="28" y="59"/>
                    </a:moveTo>
                    <a:cubicBezTo>
                      <a:pt x="35" y="60"/>
                      <a:pt x="44" y="53"/>
                      <a:pt x="43" y="47"/>
                    </a:cubicBezTo>
                    <a:cubicBezTo>
                      <a:pt x="38" y="50"/>
                      <a:pt x="34" y="53"/>
                      <a:pt x="29" y="56"/>
                    </a:cubicBezTo>
                    <a:cubicBezTo>
                      <a:pt x="28" y="57"/>
                      <a:pt x="28" y="58"/>
                      <a:pt x="28" y="59"/>
                    </a:cubicBezTo>
                    <a:close/>
                    <a:moveTo>
                      <a:pt x="65" y="138"/>
                    </a:moveTo>
                    <a:cubicBezTo>
                      <a:pt x="65" y="143"/>
                      <a:pt x="68" y="145"/>
                      <a:pt x="72" y="145"/>
                    </a:cubicBezTo>
                    <a:cubicBezTo>
                      <a:pt x="74" y="145"/>
                      <a:pt x="76" y="145"/>
                      <a:pt x="77" y="142"/>
                    </a:cubicBezTo>
                    <a:cubicBezTo>
                      <a:pt x="73" y="139"/>
                      <a:pt x="70" y="137"/>
                      <a:pt x="65" y="138"/>
                    </a:cubicBezTo>
                    <a:close/>
                    <a:moveTo>
                      <a:pt x="36" y="104"/>
                    </a:moveTo>
                    <a:cubicBezTo>
                      <a:pt x="36" y="109"/>
                      <a:pt x="36" y="114"/>
                      <a:pt x="38" y="119"/>
                    </a:cubicBezTo>
                    <a:cubicBezTo>
                      <a:pt x="39" y="121"/>
                      <a:pt x="40" y="122"/>
                      <a:pt x="41" y="124"/>
                    </a:cubicBezTo>
                    <a:cubicBezTo>
                      <a:pt x="42" y="125"/>
                      <a:pt x="44" y="126"/>
                      <a:pt x="47" y="126"/>
                    </a:cubicBezTo>
                    <a:cubicBezTo>
                      <a:pt x="41" y="119"/>
                      <a:pt x="38" y="111"/>
                      <a:pt x="36" y="104"/>
                    </a:cubicBezTo>
                    <a:close/>
                    <a:moveTo>
                      <a:pt x="74" y="15"/>
                    </a:moveTo>
                    <a:cubicBezTo>
                      <a:pt x="78" y="17"/>
                      <a:pt x="88" y="15"/>
                      <a:pt x="91" y="11"/>
                    </a:cubicBezTo>
                    <a:cubicBezTo>
                      <a:pt x="87" y="10"/>
                      <a:pt x="80" y="11"/>
                      <a:pt x="74" y="15"/>
                    </a:cubicBezTo>
                    <a:close/>
                    <a:moveTo>
                      <a:pt x="108" y="127"/>
                    </a:moveTo>
                    <a:cubicBezTo>
                      <a:pt x="103" y="129"/>
                      <a:pt x="91" y="138"/>
                      <a:pt x="89" y="141"/>
                    </a:cubicBezTo>
                    <a:cubicBezTo>
                      <a:pt x="90" y="141"/>
                      <a:pt x="91" y="141"/>
                      <a:pt x="92" y="140"/>
                    </a:cubicBezTo>
                    <a:cubicBezTo>
                      <a:pt x="98" y="136"/>
                      <a:pt x="104" y="132"/>
                      <a:pt x="108" y="127"/>
                    </a:cubicBezTo>
                    <a:close/>
                    <a:moveTo>
                      <a:pt x="51" y="134"/>
                    </a:moveTo>
                    <a:cubicBezTo>
                      <a:pt x="52" y="136"/>
                      <a:pt x="52" y="137"/>
                      <a:pt x="53" y="138"/>
                    </a:cubicBezTo>
                    <a:cubicBezTo>
                      <a:pt x="56" y="140"/>
                      <a:pt x="59" y="142"/>
                      <a:pt x="63" y="142"/>
                    </a:cubicBezTo>
                    <a:cubicBezTo>
                      <a:pt x="61" y="136"/>
                      <a:pt x="58" y="134"/>
                      <a:pt x="51" y="134"/>
                    </a:cubicBezTo>
                    <a:close/>
                    <a:moveTo>
                      <a:pt x="76" y="138"/>
                    </a:moveTo>
                    <a:cubicBezTo>
                      <a:pt x="82" y="141"/>
                      <a:pt x="87" y="140"/>
                      <a:pt x="91" y="133"/>
                    </a:cubicBezTo>
                    <a:cubicBezTo>
                      <a:pt x="86" y="135"/>
                      <a:pt x="81" y="136"/>
                      <a:pt x="76" y="138"/>
                    </a:cubicBezTo>
                    <a:close/>
                    <a:moveTo>
                      <a:pt x="140" y="55"/>
                    </a:moveTo>
                    <a:cubicBezTo>
                      <a:pt x="141" y="55"/>
                      <a:pt x="141" y="55"/>
                      <a:pt x="142" y="55"/>
                    </a:cubicBezTo>
                    <a:cubicBezTo>
                      <a:pt x="142" y="53"/>
                      <a:pt x="142" y="51"/>
                      <a:pt x="142" y="49"/>
                    </a:cubicBezTo>
                    <a:cubicBezTo>
                      <a:pt x="141" y="46"/>
                      <a:pt x="139" y="43"/>
                      <a:pt x="138" y="41"/>
                    </a:cubicBezTo>
                    <a:cubicBezTo>
                      <a:pt x="137" y="39"/>
                      <a:pt x="136" y="38"/>
                      <a:pt x="135" y="37"/>
                    </a:cubicBezTo>
                    <a:cubicBezTo>
                      <a:pt x="135" y="37"/>
                      <a:pt x="135" y="37"/>
                      <a:pt x="135" y="37"/>
                    </a:cubicBezTo>
                    <a:cubicBezTo>
                      <a:pt x="137" y="43"/>
                      <a:pt x="138" y="49"/>
                      <a:pt x="140" y="55"/>
                    </a:cubicBezTo>
                    <a:close/>
                    <a:moveTo>
                      <a:pt x="47" y="18"/>
                    </a:moveTo>
                    <a:cubicBezTo>
                      <a:pt x="40" y="18"/>
                      <a:pt x="34" y="23"/>
                      <a:pt x="31" y="29"/>
                    </a:cubicBezTo>
                    <a:cubicBezTo>
                      <a:pt x="34" y="28"/>
                      <a:pt x="36" y="27"/>
                      <a:pt x="37" y="24"/>
                    </a:cubicBezTo>
                    <a:cubicBezTo>
                      <a:pt x="38" y="23"/>
                      <a:pt x="39" y="22"/>
                      <a:pt x="40" y="21"/>
                    </a:cubicBezTo>
                    <a:cubicBezTo>
                      <a:pt x="43" y="21"/>
                      <a:pt x="45" y="19"/>
                      <a:pt x="47" y="18"/>
                    </a:cubicBezTo>
                    <a:close/>
                    <a:moveTo>
                      <a:pt x="54" y="142"/>
                    </a:moveTo>
                    <a:cubicBezTo>
                      <a:pt x="54" y="145"/>
                      <a:pt x="55" y="147"/>
                      <a:pt x="58" y="148"/>
                    </a:cubicBezTo>
                    <a:cubicBezTo>
                      <a:pt x="61" y="149"/>
                      <a:pt x="63" y="148"/>
                      <a:pt x="64" y="145"/>
                    </a:cubicBezTo>
                    <a:cubicBezTo>
                      <a:pt x="61" y="144"/>
                      <a:pt x="58" y="143"/>
                      <a:pt x="54" y="142"/>
                    </a:cubicBezTo>
                    <a:close/>
                    <a:moveTo>
                      <a:pt x="45" y="41"/>
                    </a:moveTo>
                    <a:cubicBezTo>
                      <a:pt x="39" y="43"/>
                      <a:pt x="35" y="46"/>
                      <a:pt x="32" y="50"/>
                    </a:cubicBezTo>
                    <a:cubicBezTo>
                      <a:pt x="38" y="49"/>
                      <a:pt x="42" y="45"/>
                      <a:pt x="45" y="41"/>
                    </a:cubicBezTo>
                    <a:close/>
                    <a:moveTo>
                      <a:pt x="20" y="47"/>
                    </a:moveTo>
                    <a:cubicBezTo>
                      <a:pt x="20" y="47"/>
                      <a:pt x="21" y="47"/>
                      <a:pt x="21" y="48"/>
                    </a:cubicBezTo>
                    <a:cubicBezTo>
                      <a:pt x="23" y="44"/>
                      <a:pt x="26" y="42"/>
                      <a:pt x="27" y="37"/>
                    </a:cubicBezTo>
                    <a:cubicBezTo>
                      <a:pt x="23" y="39"/>
                      <a:pt x="21" y="42"/>
                      <a:pt x="19" y="45"/>
                    </a:cubicBezTo>
                    <a:cubicBezTo>
                      <a:pt x="19" y="45"/>
                      <a:pt x="19" y="46"/>
                      <a:pt x="20" y="47"/>
                    </a:cubicBezTo>
                    <a:close/>
                    <a:moveTo>
                      <a:pt x="52" y="31"/>
                    </a:moveTo>
                    <a:cubicBezTo>
                      <a:pt x="47" y="32"/>
                      <a:pt x="41" y="36"/>
                      <a:pt x="39" y="39"/>
                    </a:cubicBezTo>
                    <a:cubicBezTo>
                      <a:pt x="44" y="38"/>
                      <a:pt x="50" y="34"/>
                      <a:pt x="52" y="31"/>
                    </a:cubicBezTo>
                    <a:close/>
                    <a:moveTo>
                      <a:pt x="23" y="33"/>
                    </a:moveTo>
                    <a:cubicBezTo>
                      <a:pt x="19" y="36"/>
                      <a:pt x="15" y="40"/>
                      <a:pt x="13" y="46"/>
                    </a:cubicBezTo>
                    <a:cubicBezTo>
                      <a:pt x="18" y="42"/>
                      <a:pt x="21" y="38"/>
                      <a:pt x="23" y="33"/>
                    </a:cubicBezTo>
                    <a:close/>
                    <a:moveTo>
                      <a:pt x="44" y="30"/>
                    </a:moveTo>
                    <a:cubicBezTo>
                      <a:pt x="49" y="29"/>
                      <a:pt x="54" y="26"/>
                      <a:pt x="58" y="22"/>
                    </a:cubicBezTo>
                    <a:cubicBezTo>
                      <a:pt x="52" y="24"/>
                      <a:pt x="49" y="26"/>
                      <a:pt x="44" y="30"/>
                    </a:cubicBezTo>
                    <a:close/>
                    <a:moveTo>
                      <a:pt x="37" y="60"/>
                    </a:moveTo>
                    <a:cubicBezTo>
                      <a:pt x="34" y="61"/>
                      <a:pt x="31" y="61"/>
                      <a:pt x="30" y="64"/>
                    </a:cubicBezTo>
                    <a:cubicBezTo>
                      <a:pt x="35" y="65"/>
                      <a:pt x="35" y="64"/>
                      <a:pt x="37" y="60"/>
                    </a:cubicBezTo>
                    <a:close/>
                    <a:moveTo>
                      <a:pt x="44" y="137"/>
                    </a:moveTo>
                    <a:cubicBezTo>
                      <a:pt x="45" y="141"/>
                      <a:pt x="47" y="142"/>
                      <a:pt x="50" y="143"/>
                    </a:cubicBezTo>
                    <a:cubicBezTo>
                      <a:pt x="50" y="139"/>
                      <a:pt x="49" y="139"/>
                      <a:pt x="44" y="137"/>
                    </a:cubicBezTo>
                    <a:close/>
                    <a:moveTo>
                      <a:pt x="38" y="85"/>
                    </a:moveTo>
                    <a:cubicBezTo>
                      <a:pt x="39" y="82"/>
                      <a:pt x="41" y="79"/>
                      <a:pt x="40" y="76"/>
                    </a:cubicBezTo>
                    <a:cubicBezTo>
                      <a:pt x="38" y="78"/>
                      <a:pt x="38" y="81"/>
                      <a:pt x="38" y="85"/>
                    </a:cubicBezTo>
                    <a:close/>
                    <a:moveTo>
                      <a:pt x="51" y="52"/>
                    </a:moveTo>
                    <a:cubicBezTo>
                      <a:pt x="48" y="55"/>
                      <a:pt x="47" y="57"/>
                      <a:pt x="46" y="60"/>
                    </a:cubicBezTo>
                    <a:cubicBezTo>
                      <a:pt x="49" y="59"/>
                      <a:pt x="50" y="56"/>
                      <a:pt x="51" y="52"/>
                    </a:cubicBezTo>
                    <a:close/>
                    <a:moveTo>
                      <a:pt x="24" y="47"/>
                    </a:moveTo>
                    <a:cubicBezTo>
                      <a:pt x="23" y="49"/>
                      <a:pt x="22" y="51"/>
                      <a:pt x="21" y="53"/>
                    </a:cubicBezTo>
                    <a:cubicBezTo>
                      <a:pt x="25" y="52"/>
                      <a:pt x="25" y="52"/>
                      <a:pt x="24" y="47"/>
                    </a:cubicBezTo>
                    <a:close/>
                    <a:moveTo>
                      <a:pt x="31" y="91"/>
                    </a:moveTo>
                    <a:cubicBezTo>
                      <a:pt x="31" y="91"/>
                      <a:pt x="32" y="91"/>
                      <a:pt x="32" y="91"/>
                    </a:cubicBezTo>
                    <a:cubicBezTo>
                      <a:pt x="32" y="89"/>
                      <a:pt x="34" y="87"/>
                      <a:pt x="32" y="85"/>
                    </a:cubicBezTo>
                    <a:cubicBezTo>
                      <a:pt x="31" y="87"/>
                      <a:pt x="31" y="89"/>
                      <a:pt x="31" y="91"/>
                    </a:cubicBezTo>
                    <a:close/>
                    <a:moveTo>
                      <a:pt x="41" y="111"/>
                    </a:moveTo>
                    <a:cubicBezTo>
                      <a:pt x="42" y="113"/>
                      <a:pt x="43" y="115"/>
                      <a:pt x="44" y="117"/>
                    </a:cubicBezTo>
                    <a:cubicBezTo>
                      <a:pt x="44" y="117"/>
                      <a:pt x="44" y="117"/>
                      <a:pt x="45" y="117"/>
                    </a:cubicBezTo>
                    <a:cubicBezTo>
                      <a:pt x="44" y="115"/>
                      <a:pt x="45" y="112"/>
                      <a:pt x="41" y="111"/>
                    </a:cubicBezTo>
                    <a:close/>
                    <a:moveTo>
                      <a:pt x="38" y="138"/>
                    </a:moveTo>
                    <a:cubicBezTo>
                      <a:pt x="39" y="141"/>
                      <a:pt x="39" y="143"/>
                      <a:pt x="42" y="143"/>
                    </a:cubicBezTo>
                    <a:cubicBezTo>
                      <a:pt x="42" y="140"/>
                      <a:pt x="40" y="139"/>
                      <a:pt x="38" y="138"/>
                    </a:cubicBezTo>
                    <a:close/>
                    <a:moveTo>
                      <a:pt x="34" y="113"/>
                    </a:moveTo>
                    <a:cubicBezTo>
                      <a:pt x="33" y="113"/>
                      <a:pt x="33" y="113"/>
                      <a:pt x="33" y="113"/>
                    </a:cubicBezTo>
                    <a:cubicBezTo>
                      <a:pt x="32" y="115"/>
                      <a:pt x="32" y="117"/>
                      <a:pt x="34" y="118"/>
                    </a:cubicBezTo>
                    <a:cubicBezTo>
                      <a:pt x="34" y="116"/>
                      <a:pt x="34" y="115"/>
                      <a:pt x="34" y="113"/>
                    </a:cubicBezTo>
                    <a:close/>
                    <a:moveTo>
                      <a:pt x="17" y="63"/>
                    </a:moveTo>
                    <a:cubicBezTo>
                      <a:pt x="17" y="63"/>
                      <a:pt x="18" y="63"/>
                      <a:pt x="18" y="63"/>
                    </a:cubicBezTo>
                    <a:cubicBezTo>
                      <a:pt x="19" y="61"/>
                      <a:pt x="20" y="60"/>
                      <a:pt x="18" y="57"/>
                    </a:cubicBezTo>
                    <a:cubicBezTo>
                      <a:pt x="17" y="60"/>
                      <a:pt x="17" y="61"/>
                      <a:pt x="17" y="63"/>
                    </a:cubicBezTo>
                    <a:close/>
                    <a:moveTo>
                      <a:pt x="20" y="98"/>
                    </a:moveTo>
                    <a:cubicBezTo>
                      <a:pt x="19" y="100"/>
                      <a:pt x="18" y="101"/>
                      <a:pt x="20" y="104"/>
                    </a:cubicBezTo>
                    <a:cubicBezTo>
                      <a:pt x="20" y="101"/>
                      <a:pt x="20" y="100"/>
                      <a:pt x="20" y="98"/>
                    </a:cubicBezTo>
                    <a:close/>
                    <a:moveTo>
                      <a:pt x="41" y="92"/>
                    </a:moveTo>
                    <a:cubicBezTo>
                      <a:pt x="41" y="91"/>
                      <a:pt x="41" y="91"/>
                      <a:pt x="41" y="91"/>
                    </a:cubicBezTo>
                    <a:cubicBezTo>
                      <a:pt x="41" y="93"/>
                      <a:pt x="41" y="95"/>
                      <a:pt x="41" y="96"/>
                    </a:cubicBezTo>
                    <a:cubicBezTo>
                      <a:pt x="41" y="96"/>
                      <a:pt x="41" y="96"/>
                      <a:pt x="41" y="96"/>
                    </a:cubicBezTo>
                    <a:cubicBezTo>
                      <a:pt x="41" y="95"/>
                      <a:pt x="41" y="93"/>
                      <a:pt x="41" y="92"/>
                    </a:cubicBezTo>
                    <a:close/>
                    <a:moveTo>
                      <a:pt x="45" y="67"/>
                    </a:moveTo>
                    <a:cubicBezTo>
                      <a:pt x="45" y="67"/>
                      <a:pt x="45" y="67"/>
                      <a:pt x="44" y="66"/>
                    </a:cubicBezTo>
                    <a:cubicBezTo>
                      <a:pt x="43" y="67"/>
                      <a:pt x="43" y="68"/>
                      <a:pt x="42" y="69"/>
                    </a:cubicBezTo>
                    <a:cubicBezTo>
                      <a:pt x="42" y="69"/>
                      <a:pt x="42" y="69"/>
                      <a:pt x="42" y="70"/>
                    </a:cubicBezTo>
                    <a:cubicBezTo>
                      <a:pt x="43" y="69"/>
                      <a:pt x="44" y="68"/>
                      <a:pt x="45" y="67"/>
                    </a:cubicBezTo>
                    <a:close/>
                    <a:moveTo>
                      <a:pt x="34" y="38"/>
                    </a:moveTo>
                    <a:cubicBezTo>
                      <a:pt x="31" y="38"/>
                      <a:pt x="30" y="39"/>
                      <a:pt x="30" y="41"/>
                    </a:cubicBezTo>
                    <a:cubicBezTo>
                      <a:pt x="32" y="40"/>
                      <a:pt x="32" y="40"/>
                      <a:pt x="34" y="38"/>
                    </a:cubicBezTo>
                    <a:close/>
                    <a:moveTo>
                      <a:pt x="72" y="20"/>
                    </a:moveTo>
                    <a:cubicBezTo>
                      <a:pt x="72" y="20"/>
                      <a:pt x="72" y="20"/>
                      <a:pt x="72" y="19"/>
                    </a:cubicBezTo>
                    <a:cubicBezTo>
                      <a:pt x="70" y="19"/>
                      <a:pt x="70" y="19"/>
                      <a:pt x="70" y="22"/>
                    </a:cubicBezTo>
                    <a:cubicBezTo>
                      <a:pt x="71" y="21"/>
                      <a:pt x="72" y="21"/>
                      <a:pt x="72" y="20"/>
                    </a:cubicBezTo>
                    <a:close/>
                    <a:moveTo>
                      <a:pt x="36" y="124"/>
                    </a:moveTo>
                    <a:cubicBezTo>
                      <a:pt x="36" y="127"/>
                      <a:pt x="36" y="127"/>
                      <a:pt x="38" y="128"/>
                    </a:cubicBezTo>
                    <a:cubicBezTo>
                      <a:pt x="37" y="126"/>
                      <a:pt x="37" y="125"/>
                      <a:pt x="36" y="124"/>
                    </a:cubicBezTo>
                    <a:close/>
                    <a:moveTo>
                      <a:pt x="141" y="41"/>
                    </a:moveTo>
                    <a:cubicBezTo>
                      <a:pt x="142" y="41"/>
                      <a:pt x="142" y="41"/>
                      <a:pt x="142" y="41"/>
                    </a:cubicBezTo>
                    <a:cubicBezTo>
                      <a:pt x="142" y="40"/>
                      <a:pt x="141" y="39"/>
                      <a:pt x="141" y="38"/>
                    </a:cubicBezTo>
                    <a:cubicBezTo>
                      <a:pt x="141" y="38"/>
                      <a:pt x="141" y="38"/>
                      <a:pt x="140" y="38"/>
                    </a:cubicBezTo>
                    <a:cubicBezTo>
                      <a:pt x="141" y="39"/>
                      <a:pt x="141" y="40"/>
                      <a:pt x="141" y="41"/>
                    </a:cubicBezTo>
                    <a:close/>
                    <a:moveTo>
                      <a:pt x="55" y="29"/>
                    </a:moveTo>
                    <a:cubicBezTo>
                      <a:pt x="55" y="29"/>
                      <a:pt x="55" y="29"/>
                      <a:pt x="55" y="30"/>
                    </a:cubicBezTo>
                    <a:cubicBezTo>
                      <a:pt x="56" y="29"/>
                      <a:pt x="57" y="28"/>
                      <a:pt x="58" y="28"/>
                    </a:cubicBezTo>
                    <a:cubicBezTo>
                      <a:pt x="58" y="28"/>
                      <a:pt x="58" y="27"/>
                      <a:pt x="58" y="27"/>
                    </a:cubicBezTo>
                    <a:cubicBezTo>
                      <a:pt x="57" y="28"/>
                      <a:pt x="56" y="28"/>
                      <a:pt x="55" y="29"/>
                    </a:cubicBezTo>
                    <a:close/>
                    <a:moveTo>
                      <a:pt x="31" y="70"/>
                    </a:moveTo>
                    <a:cubicBezTo>
                      <a:pt x="32" y="70"/>
                      <a:pt x="32" y="70"/>
                      <a:pt x="32" y="70"/>
                    </a:cubicBezTo>
                    <a:cubicBezTo>
                      <a:pt x="33" y="69"/>
                      <a:pt x="33" y="69"/>
                      <a:pt x="33" y="68"/>
                    </a:cubicBezTo>
                    <a:cubicBezTo>
                      <a:pt x="33" y="68"/>
                      <a:pt x="32" y="68"/>
                      <a:pt x="32" y="68"/>
                    </a:cubicBezTo>
                    <a:cubicBezTo>
                      <a:pt x="32" y="68"/>
                      <a:pt x="32" y="69"/>
                      <a:pt x="31" y="70"/>
                    </a:cubicBezTo>
                    <a:close/>
                    <a:moveTo>
                      <a:pt x="108" y="7"/>
                    </a:moveTo>
                    <a:cubicBezTo>
                      <a:pt x="108" y="6"/>
                      <a:pt x="108" y="6"/>
                      <a:pt x="108" y="6"/>
                    </a:cubicBezTo>
                    <a:cubicBezTo>
                      <a:pt x="108" y="6"/>
                      <a:pt x="107" y="5"/>
                      <a:pt x="106" y="5"/>
                    </a:cubicBezTo>
                    <a:cubicBezTo>
                      <a:pt x="106" y="5"/>
                      <a:pt x="106" y="6"/>
                      <a:pt x="106" y="6"/>
                    </a:cubicBezTo>
                    <a:cubicBezTo>
                      <a:pt x="107" y="6"/>
                      <a:pt x="107" y="6"/>
                      <a:pt x="108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6" name="Freeform 54"/>
              <p:cNvSpPr>
                <a:spLocks/>
              </p:cNvSpPr>
              <p:nvPr/>
            </p:nvSpPr>
            <p:spPr bwMode="auto">
              <a:xfrm>
                <a:off x="7483" y="3221"/>
                <a:ext cx="12" cy="19"/>
              </a:xfrm>
              <a:custGeom>
                <a:avLst/>
                <a:gdLst>
                  <a:gd name="T0" fmla="*/ 2 w 5"/>
                  <a:gd name="T1" fmla="*/ 8 h 8"/>
                  <a:gd name="T2" fmla="*/ 0 w 5"/>
                  <a:gd name="T3" fmla="*/ 1 h 8"/>
                  <a:gd name="T4" fmla="*/ 4 w 5"/>
                  <a:gd name="T5" fmla="*/ 4 h 8"/>
                  <a:gd name="T6" fmla="*/ 2 w 5"/>
                  <a:gd name="T7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8">
                    <a:moveTo>
                      <a:pt x="2" y="8"/>
                    </a:moveTo>
                    <a:cubicBezTo>
                      <a:pt x="1" y="5"/>
                      <a:pt x="0" y="3"/>
                      <a:pt x="0" y="1"/>
                    </a:cubicBezTo>
                    <a:cubicBezTo>
                      <a:pt x="3" y="0"/>
                      <a:pt x="4" y="2"/>
                      <a:pt x="4" y="4"/>
                    </a:cubicBezTo>
                    <a:cubicBezTo>
                      <a:pt x="4" y="5"/>
                      <a:pt x="5" y="7"/>
                      <a:pt x="2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7" name="Freeform 55"/>
              <p:cNvSpPr>
                <a:spLocks/>
              </p:cNvSpPr>
              <p:nvPr/>
            </p:nvSpPr>
            <p:spPr bwMode="auto">
              <a:xfrm>
                <a:off x="7046" y="3474"/>
                <a:ext cx="12" cy="12"/>
              </a:xfrm>
              <a:custGeom>
                <a:avLst/>
                <a:gdLst>
                  <a:gd name="T0" fmla="*/ 5 w 5"/>
                  <a:gd name="T1" fmla="*/ 2 h 5"/>
                  <a:gd name="T2" fmla="*/ 0 w 5"/>
                  <a:gd name="T3" fmla="*/ 3 h 5"/>
                  <a:gd name="T4" fmla="*/ 5 w 5"/>
                  <a:gd name="T5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5">
                    <a:moveTo>
                      <a:pt x="5" y="2"/>
                    </a:moveTo>
                    <a:cubicBezTo>
                      <a:pt x="3" y="3"/>
                      <a:pt x="2" y="5"/>
                      <a:pt x="0" y="3"/>
                    </a:cubicBezTo>
                    <a:cubicBezTo>
                      <a:pt x="2" y="0"/>
                      <a:pt x="2" y="0"/>
                      <a:pt x="5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8" name="Freeform 56"/>
              <p:cNvSpPr>
                <a:spLocks/>
              </p:cNvSpPr>
              <p:nvPr/>
            </p:nvSpPr>
            <p:spPr bwMode="auto">
              <a:xfrm>
                <a:off x="6833" y="3226"/>
                <a:ext cx="5" cy="9"/>
              </a:xfrm>
              <a:custGeom>
                <a:avLst/>
                <a:gdLst>
                  <a:gd name="T0" fmla="*/ 1 w 2"/>
                  <a:gd name="T1" fmla="*/ 4 h 4"/>
                  <a:gd name="T2" fmla="*/ 0 w 2"/>
                  <a:gd name="T3" fmla="*/ 0 h 4"/>
                  <a:gd name="T4" fmla="*/ 0 w 2"/>
                  <a:gd name="T5" fmla="*/ 0 h 4"/>
                  <a:gd name="T6" fmla="*/ 2 w 2"/>
                  <a:gd name="T7" fmla="*/ 4 h 4"/>
                  <a:gd name="T8" fmla="*/ 1 w 2"/>
                  <a:gd name="T9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4">
                    <a:moveTo>
                      <a:pt x="1" y="4"/>
                    </a:moveTo>
                    <a:cubicBezTo>
                      <a:pt x="1" y="3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1"/>
                      <a:pt x="1" y="2"/>
                      <a:pt x="2" y="4"/>
                    </a:cubicBezTo>
                    <a:cubicBezTo>
                      <a:pt x="1" y="4"/>
                      <a:pt x="1" y="4"/>
                      <a:pt x="1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9" name="Freeform 57"/>
              <p:cNvSpPr>
                <a:spLocks/>
              </p:cNvSpPr>
              <p:nvPr/>
            </p:nvSpPr>
            <p:spPr bwMode="auto">
              <a:xfrm>
                <a:off x="7542" y="3155"/>
                <a:ext cx="0" cy="7"/>
              </a:xfrm>
              <a:custGeom>
                <a:avLst/>
                <a:gdLst>
                  <a:gd name="T0" fmla="*/ 0 h 3"/>
                  <a:gd name="T1" fmla="*/ 3 h 3"/>
                  <a:gd name="T2" fmla="*/ 3 h 3"/>
                  <a:gd name="T3" fmla="*/ 0 h 3"/>
                  <a:gd name="T4" fmla="*/ 0 h 3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3">
                    <a:moveTo>
                      <a:pt x="0" y="0"/>
                    </a:moveTo>
                    <a:cubicBezTo>
                      <a:pt x="0" y="1"/>
                      <a:pt x="0" y="2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2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0" name="Freeform 58"/>
              <p:cNvSpPr>
                <a:spLocks/>
              </p:cNvSpPr>
              <p:nvPr/>
            </p:nvSpPr>
            <p:spPr bwMode="auto">
              <a:xfrm>
                <a:off x="6824" y="3171"/>
                <a:ext cx="0" cy="5"/>
              </a:xfrm>
              <a:custGeom>
                <a:avLst/>
                <a:gdLst>
                  <a:gd name="T0" fmla="*/ 2 h 2"/>
                  <a:gd name="T1" fmla="*/ 0 h 2"/>
                  <a:gd name="T2" fmla="*/ 0 h 2"/>
                  <a:gd name="T3" fmla="*/ 2 h 2"/>
                  <a:gd name="T4" fmla="*/ 2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2">
                    <a:moveTo>
                      <a:pt x="0" y="2"/>
                    </a:move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1" name="Freeform 59"/>
              <p:cNvSpPr>
                <a:spLocks noEditPoints="1"/>
              </p:cNvSpPr>
              <p:nvPr/>
            </p:nvSpPr>
            <p:spPr bwMode="auto">
              <a:xfrm>
                <a:off x="1582" y="2529"/>
                <a:ext cx="275" cy="202"/>
              </a:xfrm>
              <a:custGeom>
                <a:avLst/>
                <a:gdLst>
                  <a:gd name="T0" fmla="*/ 81 w 116"/>
                  <a:gd name="T1" fmla="*/ 4 h 85"/>
                  <a:gd name="T2" fmla="*/ 112 w 116"/>
                  <a:gd name="T3" fmla="*/ 25 h 85"/>
                  <a:gd name="T4" fmla="*/ 115 w 116"/>
                  <a:gd name="T5" fmla="*/ 49 h 85"/>
                  <a:gd name="T6" fmla="*/ 113 w 116"/>
                  <a:gd name="T7" fmla="*/ 65 h 85"/>
                  <a:gd name="T8" fmla="*/ 102 w 116"/>
                  <a:gd name="T9" fmla="*/ 71 h 85"/>
                  <a:gd name="T10" fmla="*/ 41 w 116"/>
                  <a:gd name="T11" fmla="*/ 80 h 85"/>
                  <a:gd name="T12" fmla="*/ 12 w 116"/>
                  <a:gd name="T13" fmla="*/ 63 h 85"/>
                  <a:gd name="T14" fmla="*/ 7 w 116"/>
                  <a:gd name="T15" fmla="*/ 52 h 85"/>
                  <a:gd name="T16" fmla="*/ 4 w 116"/>
                  <a:gd name="T17" fmla="*/ 40 h 85"/>
                  <a:gd name="T18" fmla="*/ 19 w 116"/>
                  <a:gd name="T19" fmla="*/ 22 h 85"/>
                  <a:gd name="T20" fmla="*/ 12 w 116"/>
                  <a:gd name="T21" fmla="*/ 23 h 85"/>
                  <a:gd name="T22" fmla="*/ 80 w 116"/>
                  <a:gd name="T23" fmla="*/ 0 h 85"/>
                  <a:gd name="T24" fmla="*/ 11 w 116"/>
                  <a:gd name="T25" fmla="*/ 40 h 85"/>
                  <a:gd name="T26" fmla="*/ 37 w 116"/>
                  <a:gd name="T27" fmla="*/ 42 h 85"/>
                  <a:gd name="T28" fmla="*/ 55 w 116"/>
                  <a:gd name="T29" fmla="*/ 41 h 85"/>
                  <a:gd name="T30" fmla="*/ 106 w 116"/>
                  <a:gd name="T31" fmla="*/ 30 h 85"/>
                  <a:gd name="T32" fmla="*/ 68 w 116"/>
                  <a:gd name="T33" fmla="*/ 6 h 85"/>
                  <a:gd name="T34" fmla="*/ 43 w 116"/>
                  <a:gd name="T35" fmla="*/ 11 h 85"/>
                  <a:gd name="T36" fmla="*/ 9 w 116"/>
                  <a:gd name="T37" fmla="*/ 34 h 85"/>
                  <a:gd name="T38" fmla="*/ 66 w 116"/>
                  <a:gd name="T39" fmla="*/ 73 h 85"/>
                  <a:gd name="T40" fmla="*/ 113 w 116"/>
                  <a:gd name="T41" fmla="*/ 38 h 85"/>
                  <a:gd name="T42" fmla="*/ 109 w 116"/>
                  <a:gd name="T43" fmla="*/ 31 h 85"/>
                  <a:gd name="T44" fmla="*/ 62 w 116"/>
                  <a:gd name="T45" fmla="*/ 44 h 85"/>
                  <a:gd name="T46" fmla="*/ 28 w 116"/>
                  <a:gd name="T47" fmla="*/ 66 h 85"/>
                  <a:gd name="T48" fmla="*/ 73 w 116"/>
                  <a:gd name="T49" fmla="*/ 43 h 85"/>
                  <a:gd name="T50" fmla="*/ 37 w 116"/>
                  <a:gd name="T51" fmla="*/ 72 h 85"/>
                  <a:gd name="T52" fmla="*/ 89 w 116"/>
                  <a:gd name="T53" fmla="*/ 40 h 85"/>
                  <a:gd name="T54" fmla="*/ 86 w 116"/>
                  <a:gd name="T55" fmla="*/ 45 h 85"/>
                  <a:gd name="T56" fmla="*/ 52 w 116"/>
                  <a:gd name="T57" fmla="*/ 74 h 85"/>
                  <a:gd name="T58" fmla="*/ 103 w 116"/>
                  <a:gd name="T59" fmla="*/ 41 h 85"/>
                  <a:gd name="T60" fmla="*/ 70 w 116"/>
                  <a:gd name="T61" fmla="*/ 68 h 85"/>
                  <a:gd name="T62" fmla="*/ 107 w 116"/>
                  <a:gd name="T63" fmla="*/ 53 h 85"/>
                  <a:gd name="T64" fmla="*/ 65 w 116"/>
                  <a:gd name="T65" fmla="*/ 76 h 85"/>
                  <a:gd name="T66" fmla="*/ 60 w 116"/>
                  <a:gd name="T67" fmla="*/ 72 h 85"/>
                  <a:gd name="T68" fmla="*/ 47 w 116"/>
                  <a:gd name="T69" fmla="*/ 73 h 85"/>
                  <a:gd name="T70" fmla="*/ 38 w 116"/>
                  <a:gd name="T71" fmla="*/ 75 h 85"/>
                  <a:gd name="T72" fmla="*/ 84 w 116"/>
                  <a:gd name="T73" fmla="*/ 76 h 85"/>
                  <a:gd name="T74" fmla="*/ 107 w 116"/>
                  <a:gd name="T75" fmla="*/ 54 h 85"/>
                  <a:gd name="T76" fmla="*/ 56 w 116"/>
                  <a:gd name="T77" fmla="*/ 45 h 85"/>
                  <a:gd name="T78" fmla="*/ 28 w 116"/>
                  <a:gd name="T79" fmla="*/ 69 h 85"/>
                  <a:gd name="T80" fmla="*/ 109 w 116"/>
                  <a:gd name="T81" fmla="*/ 57 h 85"/>
                  <a:gd name="T82" fmla="*/ 37 w 116"/>
                  <a:gd name="T83" fmla="*/ 46 h 85"/>
                  <a:gd name="T84" fmla="*/ 15 w 116"/>
                  <a:gd name="T85" fmla="*/ 59 h 85"/>
                  <a:gd name="T86" fmla="*/ 22 w 116"/>
                  <a:gd name="T87" fmla="*/ 58 h 85"/>
                  <a:gd name="T88" fmla="*/ 31 w 116"/>
                  <a:gd name="T89" fmla="*/ 52 h 85"/>
                  <a:gd name="T90" fmla="*/ 11 w 116"/>
                  <a:gd name="T91" fmla="*/ 54 h 85"/>
                  <a:gd name="T92" fmla="*/ 11 w 116"/>
                  <a:gd name="T93" fmla="*/ 52 h 85"/>
                  <a:gd name="T94" fmla="*/ 11 w 116"/>
                  <a:gd name="T95" fmla="*/ 47 h 85"/>
                  <a:gd name="T96" fmla="*/ 10 w 116"/>
                  <a:gd name="T97" fmla="*/ 43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16" h="85">
                    <a:moveTo>
                      <a:pt x="82" y="0"/>
                    </a:moveTo>
                    <a:cubicBezTo>
                      <a:pt x="78" y="3"/>
                      <a:pt x="73" y="2"/>
                      <a:pt x="69" y="4"/>
                    </a:cubicBezTo>
                    <a:cubicBezTo>
                      <a:pt x="73" y="4"/>
                      <a:pt x="77" y="4"/>
                      <a:pt x="81" y="4"/>
                    </a:cubicBezTo>
                    <a:cubicBezTo>
                      <a:pt x="90" y="4"/>
                      <a:pt x="98" y="7"/>
                      <a:pt x="104" y="13"/>
                    </a:cubicBezTo>
                    <a:cubicBezTo>
                      <a:pt x="107" y="16"/>
                      <a:pt x="109" y="19"/>
                      <a:pt x="112" y="23"/>
                    </a:cubicBezTo>
                    <a:cubicBezTo>
                      <a:pt x="112" y="23"/>
                      <a:pt x="112" y="25"/>
                      <a:pt x="112" y="25"/>
                    </a:cubicBezTo>
                    <a:cubicBezTo>
                      <a:pt x="111" y="28"/>
                      <a:pt x="113" y="30"/>
                      <a:pt x="114" y="32"/>
                    </a:cubicBezTo>
                    <a:cubicBezTo>
                      <a:pt x="116" y="36"/>
                      <a:pt x="116" y="40"/>
                      <a:pt x="115" y="44"/>
                    </a:cubicBezTo>
                    <a:cubicBezTo>
                      <a:pt x="115" y="46"/>
                      <a:pt x="115" y="47"/>
                      <a:pt x="115" y="49"/>
                    </a:cubicBezTo>
                    <a:cubicBezTo>
                      <a:pt x="113" y="54"/>
                      <a:pt x="111" y="59"/>
                      <a:pt x="108" y="65"/>
                    </a:cubicBezTo>
                    <a:cubicBezTo>
                      <a:pt x="110" y="64"/>
                      <a:pt x="111" y="63"/>
                      <a:pt x="113" y="63"/>
                    </a:cubicBezTo>
                    <a:cubicBezTo>
                      <a:pt x="113" y="64"/>
                      <a:pt x="113" y="65"/>
                      <a:pt x="113" y="65"/>
                    </a:cubicBezTo>
                    <a:cubicBezTo>
                      <a:pt x="109" y="71"/>
                      <a:pt x="106" y="76"/>
                      <a:pt x="101" y="81"/>
                    </a:cubicBezTo>
                    <a:cubicBezTo>
                      <a:pt x="102" y="76"/>
                      <a:pt x="105" y="73"/>
                      <a:pt x="107" y="69"/>
                    </a:cubicBezTo>
                    <a:cubicBezTo>
                      <a:pt x="105" y="70"/>
                      <a:pt x="104" y="70"/>
                      <a:pt x="102" y="71"/>
                    </a:cubicBezTo>
                    <a:cubicBezTo>
                      <a:pt x="99" y="73"/>
                      <a:pt x="96" y="76"/>
                      <a:pt x="93" y="77"/>
                    </a:cubicBezTo>
                    <a:cubicBezTo>
                      <a:pt x="84" y="82"/>
                      <a:pt x="74" y="85"/>
                      <a:pt x="63" y="85"/>
                    </a:cubicBezTo>
                    <a:cubicBezTo>
                      <a:pt x="55" y="85"/>
                      <a:pt x="48" y="83"/>
                      <a:pt x="41" y="80"/>
                    </a:cubicBezTo>
                    <a:cubicBezTo>
                      <a:pt x="36" y="78"/>
                      <a:pt x="32" y="75"/>
                      <a:pt x="28" y="72"/>
                    </a:cubicBezTo>
                    <a:cubicBezTo>
                      <a:pt x="24" y="70"/>
                      <a:pt x="20" y="67"/>
                      <a:pt x="17" y="64"/>
                    </a:cubicBezTo>
                    <a:cubicBezTo>
                      <a:pt x="16" y="63"/>
                      <a:pt x="14" y="63"/>
                      <a:pt x="12" y="63"/>
                    </a:cubicBezTo>
                    <a:cubicBezTo>
                      <a:pt x="13" y="60"/>
                      <a:pt x="12" y="58"/>
                      <a:pt x="10" y="57"/>
                    </a:cubicBezTo>
                    <a:cubicBezTo>
                      <a:pt x="8" y="57"/>
                      <a:pt x="6" y="57"/>
                      <a:pt x="4" y="58"/>
                    </a:cubicBezTo>
                    <a:cubicBezTo>
                      <a:pt x="3" y="55"/>
                      <a:pt x="6" y="54"/>
                      <a:pt x="7" y="52"/>
                    </a:cubicBezTo>
                    <a:cubicBezTo>
                      <a:pt x="6" y="51"/>
                      <a:pt x="5" y="49"/>
                      <a:pt x="4" y="47"/>
                    </a:cubicBezTo>
                    <a:cubicBezTo>
                      <a:pt x="4" y="47"/>
                      <a:pt x="3" y="47"/>
                      <a:pt x="3" y="47"/>
                    </a:cubicBezTo>
                    <a:cubicBezTo>
                      <a:pt x="3" y="45"/>
                      <a:pt x="3" y="42"/>
                      <a:pt x="4" y="40"/>
                    </a:cubicBezTo>
                    <a:cubicBezTo>
                      <a:pt x="2" y="39"/>
                      <a:pt x="1" y="38"/>
                      <a:pt x="0" y="37"/>
                    </a:cubicBezTo>
                    <a:cubicBezTo>
                      <a:pt x="1" y="35"/>
                      <a:pt x="3" y="35"/>
                      <a:pt x="4" y="36"/>
                    </a:cubicBezTo>
                    <a:cubicBezTo>
                      <a:pt x="8" y="30"/>
                      <a:pt x="13" y="26"/>
                      <a:pt x="19" y="22"/>
                    </a:cubicBezTo>
                    <a:cubicBezTo>
                      <a:pt x="18" y="22"/>
                      <a:pt x="18" y="21"/>
                      <a:pt x="18" y="21"/>
                    </a:cubicBezTo>
                    <a:cubicBezTo>
                      <a:pt x="16" y="22"/>
                      <a:pt x="14" y="22"/>
                      <a:pt x="12" y="23"/>
                    </a:cubicBezTo>
                    <a:cubicBezTo>
                      <a:pt x="12" y="23"/>
                      <a:pt x="12" y="23"/>
                      <a:pt x="12" y="23"/>
                    </a:cubicBezTo>
                    <a:cubicBezTo>
                      <a:pt x="13" y="22"/>
                      <a:pt x="13" y="22"/>
                      <a:pt x="14" y="21"/>
                    </a:cubicBezTo>
                    <a:cubicBezTo>
                      <a:pt x="28" y="16"/>
                      <a:pt x="41" y="10"/>
                      <a:pt x="55" y="5"/>
                    </a:cubicBezTo>
                    <a:cubicBezTo>
                      <a:pt x="63" y="2"/>
                      <a:pt x="71" y="0"/>
                      <a:pt x="80" y="0"/>
                    </a:cubicBezTo>
                    <a:cubicBezTo>
                      <a:pt x="81" y="0"/>
                      <a:pt x="81" y="0"/>
                      <a:pt x="82" y="0"/>
                    </a:cubicBezTo>
                    <a:close/>
                    <a:moveTo>
                      <a:pt x="7" y="38"/>
                    </a:moveTo>
                    <a:cubicBezTo>
                      <a:pt x="8" y="39"/>
                      <a:pt x="10" y="40"/>
                      <a:pt x="11" y="40"/>
                    </a:cubicBezTo>
                    <a:cubicBezTo>
                      <a:pt x="16" y="40"/>
                      <a:pt x="19" y="43"/>
                      <a:pt x="24" y="41"/>
                    </a:cubicBezTo>
                    <a:cubicBezTo>
                      <a:pt x="24" y="41"/>
                      <a:pt x="24" y="41"/>
                      <a:pt x="25" y="42"/>
                    </a:cubicBezTo>
                    <a:cubicBezTo>
                      <a:pt x="29" y="43"/>
                      <a:pt x="33" y="43"/>
                      <a:pt x="37" y="42"/>
                    </a:cubicBezTo>
                    <a:cubicBezTo>
                      <a:pt x="40" y="42"/>
                      <a:pt x="43" y="41"/>
                      <a:pt x="46" y="42"/>
                    </a:cubicBezTo>
                    <a:cubicBezTo>
                      <a:pt x="46" y="42"/>
                      <a:pt x="48" y="42"/>
                      <a:pt x="49" y="42"/>
                    </a:cubicBezTo>
                    <a:cubicBezTo>
                      <a:pt x="51" y="42"/>
                      <a:pt x="53" y="42"/>
                      <a:pt x="55" y="41"/>
                    </a:cubicBezTo>
                    <a:cubicBezTo>
                      <a:pt x="59" y="40"/>
                      <a:pt x="64" y="40"/>
                      <a:pt x="68" y="40"/>
                    </a:cubicBezTo>
                    <a:cubicBezTo>
                      <a:pt x="75" y="39"/>
                      <a:pt x="82" y="38"/>
                      <a:pt x="88" y="36"/>
                    </a:cubicBezTo>
                    <a:cubicBezTo>
                      <a:pt x="94" y="35"/>
                      <a:pt x="100" y="32"/>
                      <a:pt x="106" y="30"/>
                    </a:cubicBezTo>
                    <a:cubicBezTo>
                      <a:pt x="109" y="28"/>
                      <a:pt x="110" y="26"/>
                      <a:pt x="109" y="23"/>
                    </a:cubicBezTo>
                    <a:cubicBezTo>
                      <a:pt x="106" y="16"/>
                      <a:pt x="101" y="12"/>
                      <a:pt x="95" y="9"/>
                    </a:cubicBezTo>
                    <a:cubicBezTo>
                      <a:pt x="86" y="6"/>
                      <a:pt x="77" y="6"/>
                      <a:pt x="68" y="6"/>
                    </a:cubicBezTo>
                    <a:cubicBezTo>
                      <a:pt x="63" y="7"/>
                      <a:pt x="58" y="9"/>
                      <a:pt x="53" y="8"/>
                    </a:cubicBezTo>
                    <a:cubicBezTo>
                      <a:pt x="52" y="7"/>
                      <a:pt x="51" y="8"/>
                      <a:pt x="50" y="8"/>
                    </a:cubicBezTo>
                    <a:cubicBezTo>
                      <a:pt x="48" y="9"/>
                      <a:pt x="45" y="10"/>
                      <a:pt x="43" y="11"/>
                    </a:cubicBezTo>
                    <a:cubicBezTo>
                      <a:pt x="39" y="13"/>
                      <a:pt x="34" y="15"/>
                      <a:pt x="30" y="17"/>
                    </a:cubicBezTo>
                    <a:cubicBezTo>
                      <a:pt x="24" y="20"/>
                      <a:pt x="19" y="24"/>
                      <a:pt x="14" y="28"/>
                    </a:cubicBezTo>
                    <a:cubicBezTo>
                      <a:pt x="12" y="30"/>
                      <a:pt x="10" y="32"/>
                      <a:pt x="9" y="34"/>
                    </a:cubicBezTo>
                    <a:cubicBezTo>
                      <a:pt x="8" y="35"/>
                      <a:pt x="8" y="37"/>
                      <a:pt x="7" y="38"/>
                    </a:cubicBezTo>
                    <a:close/>
                    <a:moveTo>
                      <a:pt x="66" y="73"/>
                    </a:moveTo>
                    <a:cubicBezTo>
                      <a:pt x="66" y="73"/>
                      <a:pt x="66" y="73"/>
                      <a:pt x="66" y="73"/>
                    </a:cubicBezTo>
                    <a:cubicBezTo>
                      <a:pt x="70" y="72"/>
                      <a:pt x="73" y="71"/>
                      <a:pt x="76" y="69"/>
                    </a:cubicBezTo>
                    <a:cubicBezTo>
                      <a:pt x="86" y="63"/>
                      <a:pt x="96" y="58"/>
                      <a:pt x="105" y="52"/>
                    </a:cubicBezTo>
                    <a:cubicBezTo>
                      <a:pt x="113" y="48"/>
                      <a:pt x="113" y="48"/>
                      <a:pt x="113" y="38"/>
                    </a:cubicBezTo>
                    <a:cubicBezTo>
                      <a:pt x="113" y="37"/>
                      <a:pt x="113" y="37"/>
                      <a:pt x="113" y="36"/>
                    </a:cubicBezTo>
                    <a:cubicBezTo>
                      <a:pt x="113" y="34"/>
                      <a:pt x="112" y="32"/>
                      <a:pt x="110" y="30"/>
                    </a:cubicBezTo>
                    <a:cubicBezTo>
                      <a:pt x="110" y="31"/>
                      <a:pt x="109" y="31"/>
                      <a:pt x="109" y="31"/>
                    </a:cubicBezTo>
                    <a:cubicBezTo>
                      <a:pt x="102" y="34"/>
                      <a:pt x="95" y="37"/>
                      <a:pt x="87" y="39"/>
                    </a:cubicBezTo>
                    <a:cubicBezTo>
                      <a:pt x="80" y="40"/>
                      <a:pt x="73" y="41"/>
                      <a:pt x="65" y="43"/>
                    </a:cubicBezTo>
                    <a:cubicBezTo>
                      <a:pt x="64" y="43"/>
                      <a:pt x="63" y="43"/>
                      <a:pt x="62" y="44"/>
                    </a:cubicBezTo>
                    <a:cubicBezTo>
                      <a:pt x="51" y="50"/>
                      <a:pt x="41" y="57"/>
                      <a:pt x="31" y="63"/>
                    </a:cubicBezTo>
                    <a:cubicBezTo>
                      <a:pt x="30" y="64"/>
                      <a:pt x="29" y="64"/>
                      <a:pt x="28" y="65"/>
                    </a:cubicBezTo>
                    <a:cubicBezTo>
                      <a:pt x="28" y="65"/>
                      <a:pt x="28" y="66"/>
                      <a:pt x="28" y="66"/>
                    </a:cubicBezTo>
                    <a:cubicBezTo>
                      <a:pt x="30" y="65"/>
                      <a:pt x="31" y="65"/>
                      <a:pt x="32" y="64"/>
                    </a:cubicBezTo>
                    <a:cubicBezTo>
                      <a:pt x="40" y="60"/>
                      <a:pt x="48" y="56"/>
                      <a:pt x="56" y="51"/>
                    </a:cubicBezTo>
                    <a:cubicBezTo>
                      <a:pt x="62" y="48"/>
                      <a:pt x="67" y="45"/>
                      <a:pt x="73" y="43"/>
                    </a:cubicBezTo>
                    <a:cubicBezTo>
                      <a:pt x="74" y="42"/>
                      <a:pt x="75" y="41"/>
                      <a:pt x="77" y="44"/>
                    </a:cubicBezTo>
                    <a:cubicBezTo>
                      <a:pt x="63" y="53"/>
                      <a:pt x="49" y="62"/>
                      <a:pt x="36" y="72"/>
                    </a:cubicBezTo>
                    <a:cubicBezTo>
                      <a:pt x="37" y="72"/>
                      <a:pt x="37" y="73"/>
                      <a:pt x="37" y="72"/>
                    </a:cubicBezTo>
                    <a:cubicBezTo>
                      <a:pt x="39" y="72"/>
                      <a:pt x="40" y="71"/>
                      <a:pt x="42" y="70"/>
                    </a:cubicBezTo>
                    <a:cubicBezTo>
                      <a:pt x="52" y="65"/>
                      <a:pt x="62" y="58"/>
                      <a:pt x="72" y="51"/>
                    </a:cubicBezTo>
                    <a:cubicBezTo>
                      <a:pt x="78" y="47"/>
                      <a:pt x="84" y="44"/>
                      <a:pt x="89" y="40"/>
                    </a:cubicBezTo>
                    <a:cubicBezTo>
                      <a:pt x="90" y="40"/>
                      <a:pt x="92" y="39"/>
                      <a:pt x="93" y="40"/>
                    </a:cubicBezTo>
                    <a:cubicBezTo>
                      <a:pt x="92" y="41"/>
                      <a:pt x="91" y="42"/>
                      <a:pt x="90" y="43"/>
                    </a:cubicBezTo>
                    <a:cubicBezTo>
                      <a:pt x="88" y="44"/>
                      <a:pt x="87" y="44"/>
                      <a:pt x="86" y="45"/>
                    </a:cubicBezTo>
                    <a:cubicBezTo>
                      <a:pt x="74" y="52"/>
                      <a:pt x="63" y="61"/>
                      <a:pt x="53" y="70"/>
                    </a:cubicBezTo>
                    <a:cubicBezTo>
                      <a:pt x="51" y="71"/>
                      <a:pt x="50" y="72"/>
                      <a:pt x="49" y="74"/>
                    </a:cubicBezTo>
                    <a:cubicBezTo>
                      <a:pt x="50" y="74"/>
                      <a:pt x="51" y="74"/>
                      <a:pt x="52" y="74"/>
                    </a:cubicBezTo>
                    <a:cubicBezTo>
                      <a:pt x="56" y="72"/>
                      <a:pt x="60" y="70"/>
                      <a:pt x="64" y="68"/>
                    </a:cubicBezTo>
                    <a:cubicBezTo>
                      <a:pt x="74" y="61"/>
                      <a:pt x="84" y="53"/>
                      <a:pt x="94" y="46"/>
                    </a:cubicBezTo>
                    <a:cubicBezTo>
                      <a:pt x="97" y="44"/>
                      <a:pt x="100" y="43"/>
                      <a:pt x="103" y="41"/>
                    </a:cubicBezTo>
                    <a:cubicBezTo>
                      <a:pt x="104" y="40"/>
                      <a:pt x="105" y="40"/>
                      <a:pt x="106" y="42"/>
                    </a:cubicBezTo>
                    <a:cubicBezTo>
                      <a:pt x="104" y="43"/>
                      <a:pt x="103" y="44"/>
                      <a:pt x="101" y="45"/>
                    </a:cubicBezTo>
                    <a:cubicBezTo>
                      <a:pt x="91" y="53"/>
                      <a:pt x="80" y="60"/>
                      <a:pt x="70" y="68"/>
                    </a:cubicBezTo>
                    <a:cubicBezTo>
                      <a:pt x="68" y="70"/>
                      <a:pt x="67" y="71"/>
                      <a:pt x="66" y="73"/>
                    </a:cubicBezTo>
                    <a:close/>
                    <a:moveTo>
                      <a:pt x="107" y="54"/>
                    </a:moveTo>
                    <a:cubicBezTo>
                      <a:pt x="107" y="54"/>
                      <a:pt x="107" y="54"/>
                      <a:pt x="107" y="53"/>
                    </a:cubicBezTo>
                    <a:cubicBezTo>
                      <a:pt x="102" y="56"/>
                      <a:pt x="98" y="58"/>
                      <a:pt x="94" y="61"/>
                    </a:cubicBezTo>
                    <a:cubicBezTo>
                      <a:pt x="86" y="66"/>
                      <a:pt x="78" y="71"/>
                      <a:pt x="69" y="75"/>
                    </a:cubicBezTo>
                    <a:cubicBezTo>
                      <a:pt x="68" y="75"/>
                      <a:pt x="67" y="76"/>
                      <a:pt x="65" y="76"/>
                    </a:cubicBezTo>
                    <a:cubicBezTo>
                      <a:pt x="64" y="76"/>
                      <a:pt x="63" y="75"/>
                      <a:pt x="63" y="73"/>
                    </a:cubicBezTo>
                    <a:cubicBezTo>
                      <a:pt x="64" y="72"/>
                      <a:pt x="64" y="71"/>
                      <a:pt x="65" y="69"/>
                    </a:cubicBezTo>
                    <a:cubicBezTo>
                      <a:pt x="63" y="70"/>
                      <a:pt x="61" y="71"/>
                      <a:pt x="60" y="72"/>
                    </a:cubicBezTo>
                    <a:cubicBezTo>
                      <a:pt x="57" y="74"/>
                      <a:pt x="53" y="75"/>
                      <a:pt x="50" y="77"/>
                    </a:cubicBezTo>
                    <a:cubicBezTo>
                      <a:pt x="49" y="77"/>
                      <a:pt x="47" y="77"/>
                      <a:pt x="46" y="77"/>
                    </a:cubicBezTo>
                    <a:cubicBezTo>
                      <a:pt x="45" y="76"/>
                      <a:pt x="46" y="74"/>
                      <a:pt x="47" y="73"/>
                    </a:cubicBezTo>
                    <a:cubicBezTo>
                      <a:pt x="48" y="71"/>
                      <a:pt x="50" y="70"/>
                      <a:pt x="51" y="68"/>
                    </a:cubicBezTo>
                    <a:cubicBezTo>
                      <a:pt x="51" y="68"/>
                      <a:pt x="51" y="67"/>
                      <a:pt x="51" y="67"/>
                    </a:cubicBezTo>
                    <a:cubicBezTo>
                      <a:pt x="47" y="70"/>
                      <a:pt x="42" y="72"/>
                      <a:pt x="38" y="75"/>
                    </a:cubicBezTo>
                    <a:cubicBezTo>
                      <a:pt x="42" y="78"/>
                      <a:pt x="47" y="80"/>
                      <a:pt x="51" y="81"/>
                    </a:cubicBezTo>
                    <a:cubicBezTo>
                      <a:pt x="61" y="84"/>
                      <a:pt x="71" y="82"/>
                      <a:pt x="81" y="80"/>
                    </a:cubicBezTo>
                    <a:cubicBezTo>
                      <a:pt x="82" y="79"/>
                      <a:pt x="84" y="79"/>
                      <a:pt x="84" y="76"/>
                    </a:cubicBezTo>
                    <a:cubicBezTo>
                      <a:pt x="85" y="74"/>
                      <a:pt x="87" y="73"/>
                      <a:pt x="88" y="71"/>
                    </a:cubicBezTo>
                    <a:cubicBezTo>
                      <a:pt x="91" y="69"/>
                      <a:pt x="94" y="66"/>
                      <a:pt x="97" y="63"/>
                    </a:cubicBezTo>
                    <a:cubicBezTo>
                      <a:pt x="100" y="60"/>
                      <a:pt x="104" y="57"/>
                      <a:pt x="107" y="54"/>
                    </a:cubicBezTo>
                    <a:close/>
                    <a:moveTo>
                      <a:pt x="18" y="62"/>
                    </a:moveTo>
                    <a:cubicBezTo>
                      <a:pt x="20" y="64"/>
                      <a:pt x="22" y="65"/>
                      <a:pt x="23" y="66"/>
                    </a:cubicBezTo>
                    <a:cubicBezTo>
                      <a:pt x="34" y="59"/>
                      <a:pt x="45" y="52"/>
                      <a:pt x="56" y="45"/>
                    </a:cubicBezTo>
                    <a:cubicBezTo>
                      <a:pt x="43" y="49"/>
                      <a:pt x="32" y="57"/>
                      <a:pt x="18" y="62"/>
                    </a:cubicBezTo>
                    <a:close/>
                    <a:moveTo>
                      <a:pt x="67" y="47"/>
                    </a:moveTo>
                    <a:cubicBezTo>
                      <a:pt x="63" y="49"/>
                      <a:pt x="30" y="67"/>
                      <a:pt x="28" y="69"/>
                    </a:cubicBezTo>
                    <a:cubicBezTo>
                      <a:pt x="30" y="70"/>
                      <a:pt x="31" y="71"/>
                      <a:pt x="32" y="72"/>
                    </a:cubicBezTo>
                    <a:cubicBezTo>
                      <a:pt x="44" y="64"/>
                      <a:pt x="55" y="56"/>
                      <a:pt x="67" y="47"/>
                    </a:cubicBezTo>
                    <a:close/>
                    <a:moveTo>
                      <a:pt x="109" y="57"/>
                    </a:moveTo>
                    <a:cubicBezTo>
                      <a:pt x="102" y="61"/>
                      <a:pt x="89" y="73"/>
                      <a:pt x="88" y="77"/>
                    </a:cubicBezTo>
                    <a:cubicBezTo>
                      <a:pt x="98" y="73"/>
                      <a:pt x="106" y="68"/>
                      <a:pt x="109" y="57"/>
                    </a:cubicBezTo>
                    <a:close/>
                    <a:moveTo>
                      <a:pt x="37" y="46"/>
                    </a:moveTo>
                    <a:cubicBezTo>
                      <a:pt x="37" y="45"/>
                      <a:pt x="37" y="45"/>
                      <a:pt x="36" y="45"/>
                    </a:cubicBezTo>
                    <a:cubicBezTo>
                      <a:pt x="28" y="48"/>
                      <a:pt x="21" y="52"/>
                      <a:pt x="12" y="56"/>
                    </a:cubicBezTo>
                    <a:cubicBezTo>
                      <a:pt x="14" y="57"/>
                      <a:pt x="14" y="58"/>
                      <a:pt x="15" y="59"/>
                    </a:cubicBezTo>
                    <a:cubicBezTo>
                      <a:pt x="23" y="54"/>
                      <a:pt x="30" y="50"/>
                      <a:pt x="37" y="46"/>
                    </a:cubicBezTo>
                    <a:close/>
                    <a:moveTo>
                      <a:pt x="22" y="57"/>
                    </a:moveTo>
                    <a:cubicBezTo>
                      <a:pt x="22" y="58"/>
                      <a:pt x="22" y="58"/>
                      <a:pt x="22" y="58"/>
                    </a:cubicBezTo>
                    <a:cubicBezTo>
                      <a:pt x="31" y="54"/>
                      <a:pt x="40" y="49"/>
                      <a:pt x="49" y="45"/>
                    </a:cubicBezTo>
                    <a:cubicBezTo>
                      <a:pt x="45" y="44"/>
                      <a:pt x="42" y="44"/>
                      <a:pt x="39" y="46"/>
                    </a:cubicBezTo>
                    <a:cubicBezTo>
                      <a:pt x="37" y="49"/>
                      <a:pt x="34" y="50"/>
                      <a:pt x="31" y="52"/>
                    </a:cubicBezTo>
                    <a:cubicBezTo>
                      <a:pt x="28" y="54"/>
                      <a:pt x="25" y="56"/>
                      <a:pt x="22" y="57"/>
                    </a:cubicBezTo>
                    <a:close/>
                    <a:moveTo>
                      <a:pt x="11" y="52"/>
                    </a:moveTo>
                    <a:cubicBezTo>
                      <a:pt x="11" y="53"/>
                      <a:pt x="11" y="53"/>
                      <a:pt x="11" y="54"/>
                    </a:cubicBezTo>
                    <a:cubicBezTo>
                      <a:pt x="18" y="52"/>
                      <a:pt x="24" y="49"/>
                      <a:pt x="30" y="45"/>
                    </a:cubicBezTo>
                    <a:cubicBezTo>
                      <a:pt x="27" y="44"/>
                      <a:pt x="24" y="43"/>
                      <a:pt x="22" y="45"/>
                    </a:cubicBezTo>
                    <a:cubicBezTo>
                      <a:pt x="18" y="47"/>
                      <a:pt x="15" y="50"/>
                      <a:pt x="11" y="52"/>
                    </a:cubicBezTo>
                    <a:close/>
                    <a:moveTo>
                      <a:pt x="16" y="44"/>
                    </a:moveTo>
                    <a:cubicBezTo>
                      <a:pt x="16" y="44"/>
                      <a:pt x="16" y="44"/>
                      <a:pt x="16" y="43"/>
                    </a:cubicBezTo>
                    <a:cubicBezTo>
                      <a:pt x="14" y="44"/>
                      <a:pt x="12" y="44"/>
                      <a:pt x="11" y="47"/>
                    </a:cubicBezTo>
                    <a:cubicBezTo>
                      <a:pt x="13" y="46"/>
                      <a:pt x="15" y="45"/>
                      <a:pt x="16" y="44"/>
                    </a:cubicBezTo>
                    <a:close/>
                    <a:moveTo>
                      <a:pt x="7" y="46"/>
                    </a:moveTo>
                    <a:cubicBezTo>
                      <a:pt x="8" y="45"/>
                      <a:pt x="9" y="44"/>
                      <a:pt x="10" y="43"/>
                    </a:cubicBezTo>
                    <a:cubicBezTo>
                      <a:pt x="8" y="43"/>
                      <a:pt x="7" y="43"/>
                      <a:pt x="7" y="4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2" name="Freeform 60"/>
              <p:cNvSpPr>
                <a:spLocks noEditPoints="1"/>
              </p:cNvSpPr>
              <p:nvPr/>
            </p:nvSpPr>
            <p:spPr bwMode="auto">
              <a:xfrm>
                <a:off x="1547" y="2293"/>
                <a:ext cx="359" cy="490"/>
              </a:xfrm>
              <a:custGeom>
                <a:avLst/>
                <a:gdLst>
                  <a:gd name="T0" fmla="*/ 47 w 152"/>
                  <a:gd name="T1" fmla="*/ 93 h 207"/>
                  <a:gd name="T2" fmla="*/ 45 w 152"/>
                  <a:gd name="T3" fmla="*/ 102 h 207"/>
                  <a:gd name="T4" fmla="*/ 44 w 152"/>
                  <a:gd name="T5" fmla="*/ 93 h 207"/>
                  <a:gd name="T6" fmla="*/ 14 w 152"/>
                  <a:gd name="T7" fmla="*/ 119 h 207"/>
                  <a:gd name="T8" fmla="*/ 5 w 152"/>
                  <a:gd name="T9" fmla="*/ 158 h 207"/>
                  <a:gd name="T10" fmla="*/ 42 w 152"/>
                  <a:gd name="T11" fmla="*/ 191 h 207"/>
                  <a:gd name="T12" fmla="*/ 106 w 152"/>
                  <a:gd name="T13" fmla="*/ 194 h 207"/>
                  <a:gd name="T14" fmla="*/ 143 w 152"/>
                  <a:gd name="T15" fmla="*/ 166 h 207"/>
                  <a:gd name="T16" fmla="*/ 145 w 152"/>
                  <a:gd name="T17" fmla="*/ 115 h 207"/>
                  <a:gd name="T18" fmla="*/ 82 w 152"/>
                  <a:gd name="T19" fmla="*/ 83 h 207"/>
                  <a:gd name="T20" fmla="*/ 84 w 152"/>
                  <a:gd name="T21" fmla="*/ 82 h 207"/>
                  <a:gd name="T22" fmla="*/ 121 w 152"/>
                  <a:gd name="T23" fmla="*/ 86 h 207"/>
                  <a:gd name="T24" fmla="*/ 148 w 152"/>
                  <a:gd name="T25" fmla="*/ 116 h 207"/>
                  <a:gd name="T26" fmla="*/ 145 w 152"/>
                  <a:gd name="T27" fmla="*/ 167 h 207"/>
                  <a:gd name="T28" fmla="*/ 91 w 152"/>
                  <a:gd name="T29" fmla="*/ 199 h 207"/>
                  <a:gd name="T30" fmla="*/ 22 w 152"/>
                  <a:gd name="T31" fmla="*/ 184 h 207"/>
                  <a:gd name="T32" fmla="*/ 21 w 152"/>
                  <a:gd name="T33" fmla="*/ 187 h 207"/>
                  <a:gd name="T34" fmla="*/ 40 w 152"/>
                  <a:gd name="T35" fmla="*/ 199 h 207"/>
                  <a:gd name="T36" fmla="*/ 67 w 152"/>
                  <a:gd name="T37" fmla="*/ 204 h 207"/>
                  <a:gd name="T38" fmla="*/ 59 w 152"/>
                  <a:gd name="T39" fmla="*/ 207 h 207"/>
                  <a:gd name="T40" fmla="*/ 31 w 152"/>
                  <a:gd name="T41" fmla="*/ 197 h 207"/>
                  <a:gd name="T42" fmla="*/ 8 w 152"/>
                  <a:gd name="T43" fmla="*/ 172 h 207"/>
                  <a:gd name="T44" fmla="*/ 4 w 152"/>
                  <a:gd name="T45" fmla="*/ 134 h 207"/>
                  <a:gd name="T46" fmla="*/ 32 w 152"/>
                  <a:gd name="T47" fmla="*/ 92 h 207"/>
                  <a:gd name="T48" fmla="*/ 40 w 152"/>
                  <a:gd name="T49" fmla="*/ 75 h 207"/>
                  <a:gd name="T50" fmla="*/ 29 w 152"/>
                  <a:gd name="T51" fmla="*/ 20 h 207"/>
                  <a:gd name="T52" fmla="*/ 30 w 152"/>
                  <a:gd name="T53" fmla="*/ 10 h 207"/>
                  <a:gd name="T54" fmla="*/ 35 w 152"/>
                  <a:gd name="T55" fmla="*/ 13 h 207"/>
                  <a:gd name="T56" fmla="*/ 53 w 152"/>
                  <a:gd name="T57" fmla="*/ 2 h 207"/>
                  <a:gd name="T58" fmla="*/ 80 w 152"/>
                  <a:gd name="T59" fmla="*/ 1 h 207"/>
                  <a:gd name="T60" fmla="*/ 95 w 152"/>
                  <a:gd name="T61" fmla="*/ 7 h 207"/>
                  <a:gd name="T62" fmla="*/ 96 w 152"/>
                  <a:gd name="T63" fmla="*/ 12 h 207"/>
                  <a:gd name="T64" fmla="*/ 94 w 152"/>
                  <a:gd name="T65" fmla="*/ 68 h 207"/>
                  <a:gd name="T66" fmla="*/ 94 w 152"/>
                  <a:gd name="T67" fmla="*/ 76 h 207"/>
                  <a:gd name="T68" fmla="*/ 89 w 152"/>
                  <a:gd name="T69" fmla="*/ 55 h 207"/>
                  <a:gd name="T70" fmla="*/ 93 w 152"/>
                  <a:gd name="T71" fmla="*/ 15 h 207"/>
                  <a:gd name="T72" fmla="*/ 75 w 152"/>
                  <a:gd name="T73" fmla="*/ 20 h 207"/>
                  <a:gd name="T74" fmla="*/ 39 w 152"/>
                  <a:gd name="T75" fmla="*/ 20 h 207"/>
                  <a:gd name="T76" fmla="*/ 38 w 152"/>
                  <a:gd name="T77" fmla="*/ 30 h 207"/>
                  <a:gd name="T78" fmla="*/ 42 w 152"/>
                  <a:gd name="T79" fmla="*/ 61 h 207"/>
                  <a:gd name="T80" fmla="*/ 48 w 152"/>
                  <a:gd name="T81" fmla="*/ 82 h 207"/>
                  <a:gd name="T82" fmla="*/ 48 w 152"/>
                  <a:gd name="T83" fmla="*/ 88 h 207"/>
                  <a:gd name="T84" fmla="*/ 46 w 152"/>
                  <a:gd name="T85" fmla="*/ 89 h 207"/>
                  <a:gd name="T86" fmla="*/ 23 w 152"/>
                  <a:gd name="T87" fmla="*/ 103 h 207"/>
                  <a:gd name="T88" fmla="*/ 26 w 152"/>
                  <a:gd name="T89" fmla="*/ 103 h 207"/>
                  <a:gd name="T90" fmla="*/ 47 w 152"/>
                  <a:gd name="T91" fmla="*/ 91 h 207"/>
                  <a:gd name="T92" fmla="*/ 89 w 152"/>
                  <a:gd name="T93" fmla="*/ 10 h 207"/>
                  <a:gd name="T94" fmla="*/ 77 w 152"/>
                  <a:gd name="T95" fmla="*/ 3 h 207"/>
                  <a:gd name="T96" fmla="*/ 41 w 152"/>
                  <a:gd name="T97" fmla="*/ 7 h 207"/>
                  <a:gd name="T98" fmla="*/ 41 w 152"/>
                  <a:gd name="T99" fmla="*/ 19 h 207"/>
                  <a:gd name="T100" fmla="*/ 87 w 152"/>
                  <a:gd name="T101" fmla="*/ 13 h 207"/>
                  <a:gd name="T102" fmla="*/ 36 w 152"/>
                  <a:gd name="T103" fmla="*/ 34 h 207"/>
                  <a:gd name="T104" fmla="*/ 36 w 152"/>
                  <a:gd name="T105" fmla="*/ 42 h 207"/>
                  <a:gd name="T106" fmla="*/ 35 w 152"/>
                  <a:gd name="T107" fmla="*/ 27 h 207"/>
                  <a:gd name="T108" fmla="*/ 35 w 152"/>
                  <a:gd name="T109" fmla="*/ 31 h 207"/>
                  <a:gd name="T110" fmla="*/ 35 w 152"/>
                  <a:gd name="T111" fmla="*/ 27 h 2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52" h="207">
                    <a:moveTo>
                      <a:pt x="47" y="91"/>
                    </a:moveTo>
                    <a:cubicBezTo>
                      <a:pt x="47" y="92"/>
                      <a:pt x="47" y="92"/>
                      <a:pt x="47" y="93"/>
                    </a:cubicBezTo>
                    <a:cubicBezTo>
                      <a:pt x="48" y="95"/>
                      <a:pt x="48" y="97"/>
                      <a:pt x="46" y="99"/>
                    </a:cubicBezTo>
                    <a:cubicBezTo>
                      <a:pt x="46" y="100"/>
                      <a:pt x="45" y="101"/>
                      <a:pt x="45" y="102"/>
                    </a:cubicBezTo>
                    <a:cubicBezTo>
                      <a:pt x="43" y="101"/>
                      <a:pt x="44" y="99"/>
                      <a:pt x="45" y="98"/>
                    </a:cubicBezTo>
                    <a:cubicBezTo>
                      <a:pt x="46" y="96"/>
                      <a:pt x="46" y="95"/>
                      <a:pt x="44" y="93"/>
                    </a:cubicBezTo>
                    <a:cubicBezTo>
                      <a:pt x="40" y="93"/>
                      <a:pt x="37" y="96"/>
                      <a:pt x="33" y="98"/>
                    </a:cubicBezTo>
                    <a:cubicBezTo>
                      <a:pt x="26" y="104"/>
                      <a:pt x="19" y="111"/>
                      <a:pt x="14" y="119"/>
                    </a:cubicBezTo>
                    <a:cubicBezTo>
                      <a:pt x="10" y="125"/>
                      <a:pt x="7" y="132"/>
                      <a:pt x="5" y="140"/>
                    </a:cubicBezTo>
                    <a:cubicBezTo>
                      <a:pt x="5" y="146"/>
                      <a:pt x="4" y="152"/>
                      <a:pt x="5" y="158"/>
                    </a:cubicBezTo>
                    <a:cubicBezTo>
                      <a:pt x="6" y="162"/>
                      <a:pt x="7" y="166"/>
                      <a:pt x="10" y="169"/>
                    </a:cubicBezTo>
                    <a:cubicBezTo>
                      <a:pt x="18" y="179"/>
                      <a:pt x="28" y="187"/>
                      <a:pt x="42" y="191"/>
                    </a:cubicBezTo>
                    <a:cubicBezTo>
                      <a:pt x="51" y="193"/>
                      <a:pt x="60" y="196"/>
                      <a:pt x="69" y="197"/>
                    </a:cubicBezTo>
                    <a:cubicBezTo>
                      <a:pt x="81" y="198"/>
                      <a:pt x="94" y="198"/>
                      <a:pt x="106" y="194"/>
                    </a:cubicBezTo>
                    <a:cubicBezTo>
                      <a:pt x="115" y="191"/>
                      <a:pt x="123" y="187"/>
                      <a:pt x="130" y="181"/>
                    </a:cubicBezTo>
                    <a:cubicBezTo>
                      <a:pt x="135" y="176"/>
                      <a:pt x="140" y="172"/>
                      <a:pt x="143" y="166"/>
                    </a:cubicBezTo>
                    <a:cubicBezTo>
                      <a:pt x="147" y="158"/>
                      <a:pt x="149" y="150"/>
                      <a:pt x="149" y="141"/>
                    </a:cubicBezTo>
                    <a:cubicBezTo>
                      <a:pt x="149" y="132"/>
                      <a:pt x="148" y="123"/>
                      <a:pt x="145" y="115"/>
                    </a:cubicBezTo>
                    <a:cubicBezTo>
                      <a:pt x="141" y="103"/>
                      <a:pt x="132" y="95"/>
                      <a:pt x="122" y="89"/>
                    </a:cubicBezTo>
                    <a:cubicBezTo>
                      <a:pt x="109" y="82"/>
                      <a:pt x="96" y="80"/>
                      <a:pt x="82" y="83"/>
                    </a:cubicBezTo>
                    <a:cubicBezTo>
                      <a:pt x="81" y="83"/>
                      <a:pt x="80" y="83"/>
                      <a:pt x="80" y="83"/>
                    </a:cubicBezTo>
                    <a:cubicBezTo>
                      <a:pt x="81" y="83"/>
                      <a:pt x="83" y="82"/>
                      <a:pt x="84" y="82"/>
                    </a:cubicBezTo>
                    <a:cubicBezTo>
                      <a:pt x="86" y="81"/>
                      <a:pt x="88" y="81"/>
                      <a:pt x="89" y="81"/>
                    </a:cubicBezTo>
                    <a:cubicBezTo>
                      <a:pt x="100" y="79"/>
                      <a:pt x="111" y="82"/>
                      <a:pt x="121" y="86"/>
                    </a:cubicBezTo>
                    <a:cubicBezTo>
                      <a:pt x="125" y="88"/>
                      <a:pt x="129" y="91"/>
                      <a:pt x="133" y="94"/>
                    </a:cubicBezTo>
                    <a:cubicBezTo>
                      <a:pt x="140" y="100"/>
                      <a:pt x="145" y="107"/>
                      <a:pt x="148" y="116"/>
                    </a:cubicBezTo>
                    <a:cubicBezTo>
                      <a:pt x="150" y="126"/>
                      <a:pt x="152" y="136"/>
                      <a:pt x="151" y="146"/>
                    </a:cubicBezTo>
                    <a:cubicBezTo>
                      <a:pt x="151" y="154"/>
                      <a:pt x="148" y="161"/>
                      <a:pt x="145" y="167"/>
                    </a:cubicBezTo>
                    <a:cubicBezTo>
                      <a:pt x="139" y="177"/>
                      <a:pt x="130" y="185"/>
                      <a:pt x="119" y="191"/>
                    </a:cubicBezTo>
                    <a:cubicBezTo>
                      <a:pt x="111" y="196"/>
                      <a:pt x="101" y="198"/>
                      <a:pt x="91" y="199"/>
                    </a:cubicBezTo>
                    <a:cubicBezTo>
                      <a:pt x="73" y="201"/>
                      <a:pt x="54" y="198"/>
                      <a:pt x="37" y="192"/>
                    </a:cubicBezTo>
                    <a:cubicBezTo>
                      <a:pt x="31" y="190"/>
                      <a:pt x="26" y="187"/>
                      <a:pt x="22" y="184"/>
                    </a:cubicBezTo>
                    <a:cubicBezTo>
                      <a:pt x="21" y="183"/>
                      <a:pt x="20" y="183"/>
                      <a:pt x="18" y="181"/>
                    </a:cubicBezTo>
                    <a:cubicBezTo>
                      <a:pt x="19" y="184"/>
                      <a:pt x="20" y="186"/>
                      <a:pt x="21" y="187"/>
                    </a:cubicBezTo>
                    <a:cubicBezTo>
                      <a:pt x="24" y="190"/>
                      <a:pt x="28" y="193"/>
                      <a:pt x="32" y="194"/>
                    </a:cubicBezTo>
                    <a:cubicBezTo>
                      <a:pt x="35" y="196"/>
                      <a:pt x="38" y="197"/>
                      <a:pt x="40" y="199"/>
                    </a:cubicBezTo>
                    <a:cubicBezTo>
                      <a:pt x="46" y="202"/>
                      <a:pt x="52" y="204"/>
                      <a:pt x="58" y="205"/>
                    </a:cubicBezTo>
                    <a:cubicBezTo>
                      <a:pt x="61" y="205"/>
                      <a:pt x="64" y="204"/>
                      <a:pt x="67" y="204"/>
                    </a:cubicBezTo>
                    <a:cubicBezTo>
                      <a:pt x="68" y="204"/>
                      <a:pt x="70" y="203"/>
                      <a:pt x="71" y="203"/>
                    </a:cubicBezTo>
                    <a:cubicBezTo>
                      <a:pt x="68" y="206"/>
                      <a:pt x="63" y="207"/>
                      <a:pt x="59" y="207"/>
                    </a:cubicBezTo>
                    <a:cubicBezTo>
                      <a:pt x="52" y="206"/>
                      <a:pt x="44" y="205"/>
                      <a:pt x="38" y="201"/>
                    </a:cubicBezTo>
                    <a:cubicBezTo>
                      <a:pt x="36" y="200"/>
                      <a:pt x="33" y="199"/>
                      <a:pt x="31" y="197"/>
                    </a:cubicBezTo>
                    <a:cubicBezTo>
                      <a:pt x="24" y="194"/>
                      <a:pt x="18" y="188"/>
                      <a:pt x="14" y="182"/>
                    </a:cubicBezTo>
                    <a:cubicBezTo>
                      <a:pt x="12" y="178"/>
                      <a:pt x="10" y="176"/>
                      <a:pt x="8" y="172"/>
                    </a:cubicBezTo>
                    <a:cubicBezTo>
                      <a:pt x="6" y="169"/>
                      <a:pt x="4" y="165"/>
                      <a:pt x="3" y="160"/>
                    </a:cubicBezTo>
                    <a:cubicBezTo>
                      <a:pt x="0" y="152"/>
                      <a:pt x="2" y="143"/>
                      <a:pt x="4" y="134"/>
                    </a:cubicBezTo>
                    <a:cubicBezTo>
                      <a:pt x="6" y="130"/>
                      <a:pt x="7" y="126"/>
                      <a:pt x="9" y="122"/>
                    </a:cubicBezTo>
                    <a:cubicBezTo>
                      <a:pt x="13" y="109"/>
                      <a:pt x="21" y="99"/>
                      <a:pt x="32" y="92"/>
                    </a:cubicBezTo>
                    <a:cubicBezTo>
                      <a:pt x="35" y="90"/>
                      <a:pt x="37" y="89"/>
                      <a:pt x="40" y="87"/>
                    </a:cubicBezTo>
                    <a:cubicBezTo>
                      <a:pt x="40" y="83"/>
                      <a:pt x="40" y="79"/>
                      <a:pt x="40" y="75"/>
                    </a:cubicBezTo>
                    <a:cubicBezTo>
                      <a:pt x="38" y="66"/>
                      <a:pt x="37" y="57"/>
                      <a:pt x="35" y="48"/>
                    </a:cubicBezTo>
                    <a:cubicBezTo>
                      <a:pt x="33" y="39"/>
                      <a:pt x="31" y="30"/>
                      <a:pt x="29" y="20"/>
                    </a:cubicBezTo>
                    <a:cubicBezTo>
                      <a:pt x="29" y="18"/>
                      <a:pt x="28" y="15"/>
                      <a:pt x="28" y="13"/>
                    </a:cubicBezTo>
                    <a:cubicBezTo>
                      <a:pt x="28" y="12"/>
                      <a:pt x="28" y="10"/>
                      <a:pt x="30" y="10"/>
                    </a:cubicBezTo>
                    <a:cubicBezTo>
                      <a:pt x="31" y="12"/>
                      <a:pt x="32" y="15"/>
                      <a:pt x="32" y="18"/>
                    </a:cubicBezTo>
                    <a:cubicBezTo>
                      <a:pt x="34" y="16"/>
                      <a:pt x="35" y="15"/>
                      <a:pt x="35" y="13"/>
                    </a:cubicBezTo>
                    <a:cubicBezTo>
                      <a:pt x="34" y="9"/>
                      <a:pt x="36" y="7"/>
                      <a:pt x="39" y="5"/>
                    </a:cubicBezTo>
                    <a:cubicBezTo>
                      <a:pt x="43" y="2"/>
                      <a:pt x="48" y="1"/>
                      <a:pt x="53" y="2"/>
                    </a:cubicBezTo>
                    <a:cubicBezTo>
                      <a:pt x="56" y="2"/>
                      <a:pt x="59" y="1"/>
                      <a:pt x="62" y="1"/>
                    </a:cubicBezTo>
                    <a:cubicBezTo>
                      <a:pt x="68" y="0"/>
                      <a:pt x="74" y="0"/>
                      <a:pt x="80" y="1"/>
                    </a:cubicBezTo>
                    <a:cubicBezTo>
                      <a:pt x="85" y="2"/>
                      <a:pt x="90" y="4"/>
                      <a:pt x="93" y="9"/>
                    </a:cubicBezTo>
                    <a:cubicBezTo>
                      <a:pt x="94" y="8"/>
                      <a:pt x="94" y="7"/>
                      <a:pt x="95" y="7"/>
                    </a:cubicBezTo>
                    <a:cubicBezTo>
                      <a:pt x="97" y="7"/>
                      <a:pt x="97" y="8"/>
                      <a:pt x="97" y="9"/>
                    </a:cubicBezTo>
                    <a:cubicBezTo>
                      <a:pt x="97" y="10"/>
                      <a:pt x="96" y="11"/>
                      <a:pt x="96" y="12"/>
                    </a:cubicBezTo>
                    <a:cubicBezTo>
                      <a:pt x="94" y="20"/>
                      <a:pt x="93" y="28"/>
                      <a:pt x="92" y="36"/>
                    </a:cubicBezTo>
                    <a:cubicBezTo>
                      <a:pt x="90" y="47"/>
                      <a:pt x="91" y="57"/>
                      <a:pt x="94" y="68"/>
                    </a:cubicBezTo>
                    <a:cubicBezTo>
                      <a:pt x="94" y="70"/>
                      <a:pt x="95" y="72"/>
                      <a:pt x="95" y="74"/>
                    </a:cubicBezTo>
                    <a:cubicBezTo>
                      <a:pt x="95" y="75"/>
                      <a:pt x="95" y="76"/>
                      <a:pt x="94" y="76"/>
                    </a:cubicBezTo>
                    <a:cubicBezTo>
                      <a:pt x="93" y="76"/>
                      <a:pt x="93" y="75"/>
                      <a:pt x="93" y="74"/>
                    </a:cubicBezTo>
                    <a:cubicBezTo>
                      <a:pt x="91" y="68"/>
                      <a:pt x="90" y="62"/>
                      <a:pt x="89" y="55"/>
                    </a:cubicBezTo>
                    <a:cubicBezTo>
                      <a:pt x="88" y="51"/>
                      <a:pt x="89" y="46"/>
                      <a:pt x="89" y="41"/>
                    </a:cubicBezTo>
                    <a:cubicBezTo>
                      <a:pt x="90" y="32"/>
                      <a:pt x="92" y="24"/>
                      <a:pt x="93" y="15"/>
                    </a:cubicBezTo>
                    <a:cubicBezTo>
                      <a:pt x="93" y="14"/>
                      <a:pt x="93" y="13"/>
                      <a:pt x="93" y="12"/>
                    </a:cubicBezTo>
                    <a:cubicBezTo>
                      <a:pt x="87" y="16"/>
                      <a:pt x="81" y="18"/>
                      <a:pt x="75" y="20"/>
                    </a:cubicBezTo>
                    <a:cubicBezTo>
                      <a:pt x="68" y="23"/>
                      <a:pt x="60" y="25"/>
                      <a:pt x="52" y="24"/>
                    </a:cubicBezTo>
                    <a:cubicBezTo>
                      <a:pt x="47" y="24"/>
                      <a:pt x="42" y="23"/>
                      <a:pt x="39" y="20"/>
                    </a:cubicBezTo>
                    <a:cubicBezTo>
                      <a:pt x="38" y="19"/>
                      <a:pt x="38" y="19"/>
                      <a:pt x="37" y="19"/>
                    </a:cubicBezTo>
                    <a:cubicBezTo>
                      <a:pt x="37" y="23"/>
                      <a:pt x="38" y="27"/>
                      <a:pt x="38" y="30"/>
                    </a:cubicBezTo>
                    <a:cubicBezTo>
                      <a:pt x="41" y="30"/>
                      <a:pt x="41" y="32"/>
                      <a:pt x="41" y="34"/>
                    </a:cubicBezTo>
                    <a:cubicBezTo>
                      <a:pt x="42" y="43"/>
                      <a:pt x="42" y="52"/>
                      <a:pt x="42" y="61"/>
                    </a:cubicBezTo>
                    <a:cubicBezTo>
                      <a:pt x="42" y="68"/>
                      <a:pt x="42" y="75"/>
                      <a:pt x="45" y="82"/>
                    </a:cubicBezTo>
                    <a:cubicBezTo>
                      <a:pt x="46" y="82"/>
                      <a:pt x="47" y="82"/>
                      <a:pt x="48" y="82"/>
                    </a:cubicBezTo>
                    <a:cubicBezTo>
                      <a:pt x="47" y="83"/>
                      <a:pt x="47" y="84"/>
                      <a:pt x="46" y="86"/>
                    </a:cubicBezTo>
                    <a:cubicBezTo>
                      <a:pt x="47" y="86"/>
                      <a:pt x="47" y="87"/>
                      <a:pt x="48" y="88"/>
                    </a:cubicBezTo>
                    <a:cubicBezTo>
                      <a:pt x="49" y="89"/>
                      <a:pt x="49" y="90"/>
                      <a:pt x="47" y="91"/>
                    </a:cubicBezTo>
                    <a:cubicBezTo>
                      <a:pt x="47" y="90"/>
                      <a:pt x="48" y="90"/>
                      <a:pt x="46" y="89"/>
                    </a:cubicBezTo>
                    <a:cubicBezTo>
                      <a:pt x="43" y="89"/>
                      <a:pt x="40" y="89"/>
                      <a:pt x="37" y="91"/>
                    </a:cubicBezTo>
                    <a:cubicBezTo>
                      <a:pt x="32" y="94"/>
                      <a:pt x="27" y="98"/>
                      <a:pt x="23" y="103"/>
                    </a:cubicBezTo>
                    <a:cubicBezTo>
                      <a:pt x="19" y="106"/>
                      <a:pt x="16" y="110"/>
                      <a:pt x="14" y="115"/>
                    </a:cubicBezTo>
                    <a:cubicBezTo>
                      <a:pt x="18" y="110"/>
                      <a:pt x="22" y="106"/>
                      <a:pt x="26" y="103"/>
                    </a:cubicBezTo>
                    <a:cubicBezTo>
                      <a:pt x="30" y="98"/>
                      <a:pt x="34" y="95"/>
                      <a:pt x="39" y="92"/>
                    </a:cubicBezTo>
                    <a:cubicBezTo>
                      <a:pt x="42" y="90"/>
                      <a:pt x="44" y="90"/>
                      <a:pt x="47" y="91"/>
                    </a:cubicBezTo>
                    <a:close/>
                    <a:moveTo>
                      <a:pt x="90" y="11"/>
                    </a:moveTo>
                    <a:cubicBezTo>
                      <a:pt x="90" y="10"/>
                      <a:pt x="90" y="10"/>
                      <a:pt x="89" y="10"/>
                    </a:cubicBezTo>
                    <a:cubicBezTo>
                      <a:pt x="89" y="9"/>
                      <a:pt x="89" y="9"/>
                      <a:pt x="88" y="8"/>
                    </a:cubicBezTo>
                    <a:cubicBezTo>
                      <a:pt x="85" y="5"/>
                      <a:pt x="81" y="3"/>
                      <a:pt x="77" y="3"/>
                    </a:cubicBezTo>
                    <a:cubicBezTo>
                      <a:pt x="74" y="2"/>
                      <a:pt x="71" y="2"/>
                      <a:pt x="67" y="2"/>
                    </a:cubicBezTo>
                    <a:cubicBezTo>
                      <a:pt x="58" y="2"/>
                      <a:pt x="50" y="4"/>
                      <a:pt x="41" y="7"/>
                    </a:cubicBezTo>
                    <a:cubicBezTo>
                      <a:pt x="37" y="9"/>
                      <a:pt x="36" y="12"/>
                      <a:pt x="38" y="16"/>
                    </a:cubicBezTo>
                    <a:cubicBezTo>
                      <a:pt x="39" y="17"/>
                      <a:pt x="40" y="18"/>
                      <a:pt x="41" y="19"/>
                    </a:cubicBezTo>
                    <a:cubicBezTo>
                      <a:pt x="44" y="21"/>
                      <a:pt x="48" y="22"/>
                      <a:pt x="51" y="22"/>
                    </a:cubicBezTo>
                    <a:cubicBezTo>
                      <a:pt x="64" y="23"/>
                      <a:pt x="76" y="19"/>
                      <a:pt x="87" y="13"/>
                    </a:cubicBezTo>
                    <a:cubicBezTo>
                      <a:pt x="88" y="13"/>
                      <a:pt x="89" y="12"/>
                      <a:pt x="90" y="11"/>
                    </a:cubicBezTo>
                    <a:close/>
                    <a:moveTo>
                      <a:pt x="36" y="34"/>
                    </a:moveTo>
                    <a:cubicBezTo>
                      <a:pt x="36" y="34"/>
                      <a:pt x="35" y="34"/>
                      <a:pt x="35" y="34"/>
                    </a:cubicBezTo>
                    <a:cubicBezTo>
                      <a:pt x="35" y="37"/>
                      <a:pt x="36" y="39"/>
                      <a:pt x="36" y="42"/>
                    </a:cubicBezTo>
                    <a:cubicBezTo>
                      <a:pt x="37" y="39"/>
                      <a:pt x="37" y="37"/>
                      <a:pt x="36" y="34"/>
                    </a:cubicBezTo>
                    <a:close/>
                    <a:moveTo>
                      <a:pt x="35" y="27"/>
                    </a:moveTo>
                    <a:cubicBezTo>
                      <a:pt x="35" y="28"/>
                      <a:pt x="35" y="28"/>
                      <a:pt x="35" y="28"/>
                    </a:cubicBezTo>
                    <a:cubicBezTo>
                      <a:pt x="35" y="29"/>
                      <a:pt x="35" y="30"/>
                      <a:pt x="35" y="31"/>
                    </a:cubicBezTo>
                    <a:cubicBezTo>
                      <a:pt x="36" y="31"/>
                      <a:pt x="36" y="31"/>
                      <a:pt x="36" y="31"/>
                    </a:cubicBezTo>
                    <a:cubicBezTo>
                      <a:pt x="36" y="30"/>
                      <a:pt x="36" y="29"/>
                      <a:pt x="35" y="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3" name="Freeform 61"/>
              <p:cNvSpPr>
                <a:spLocks noEditPoints="1"/>
              </p:cNvSpPr>
              <p:nvPr/>
            </p:nvSpPr>
            <p:spPr bwMode="auto">
              <a:xfrm>
                <a:off x="1916" y="2726"/>
                <a:ext cx="220" cy="201"/>
              </a:xfrm>
              <a:custGeom>
                <a:avLst/>
                <a:gdLst>
                  <a:gd name="T0" fmla="*/ 49 w 93"/>
                  <a:gd name="T1" fmla="*/ 12 h 85"/>
                  <a:gd name="T2" fmla="*/ 15 w 93"/>
                  <a:gd name="T3" fmla="*/ 48 h 85"/>
                  <a:gd name="T4" fmla="*/ 33 w 93"/>
                  <a:gd name="T5" fmla="*/ 32 h 85"/>
                  <a:gd name="T6" fmla="*/ 52 w 93"/>
                  <a:gd name="T7" fmla="*/ 18 h 85"/>
                  <a:gd name="T8" fmla="*/ 19 w 93"/>
                  <a:gd name="T9" fmla="*/ 52 h 85"/>
                  <a:gd name="T10" fmla="*/ 46 w 93"/>
                  <a:gd name="T11" fmla="*/ 28 h 85"/>
                  <a:gd name="T12" fmla="*/ 57 w 93"/>
                  <a:gd name="T13" fmla="*/ 20 h 85"/>
                  <a:gd name="T14" fmla="*/ 23 w 93"/>
                  <a:gd name="T15" fmla="*/ 62 h 85"/>
                  <a:gd name="T16" fmla="*/ 59 w 93"/>
                  <a:gd name="T17" fmla="*/ 26 h 85"/>
                  <a:gd name="T18" fmla="*/ 39 w 93"/>
                  <a:gd name="T19" fmla="*/ 53 h 85"/>
                  <a:gd name="T20" fmla="*/ 41 w 93"/>
                  <a:gd name="T21" fmla="*/ 58 h 85"/>
                  <a:gd name="T22" fmla="*/ 70 w 93"/>
                  <a:gd name="T23" fmla="*/ 25 h 85"/>
                  <a:gd name="T24" fmla="*/ 54 w 93"/>
                  <a:gd name="T25" fmla="*/ 47 h 85"/>
                  <a:gd name="T26" fmla="*/ 73 w 93"/>
                  <a:gd name="T27" fmla="*/ 85 h 85"/>
                  <a:gd name="T28" fmla="*/ 38 w 93"/>
                  <a:gd name="T29" fmla="*/ 73 h 85"/>
                  <a:gd name="T30" fmla="*/ 15 w 93"/>
                  <a:gd name="T31" fmla="*/ 60 h 85"/>
                  <a:gd name="T32" fmla="*/ 0 w 93"/>
                  <a:gd name="T33" fmla="*/ 48 h 85"/>
                  <a:gd name="T34" fmla="*/ 44 w 93"/>
                  <a:gd name="T35" fmla="*/ 8 h 85"/>
                  <a:gd name="T36" fmla="*/ 91 w 93"/>
                  <a:gd name="T37" fmla="*/ 14 h 85"/>
                  <a:gd name="T38" fmla="*/ 85 w 93"/>
                  <a:gd name="T39" fmla="*/ 47 h 85"/>
                  <a:gd name="T40" fmla="*/ 80 w 93"/>
                  <a:gd name="T41" fmla="*/ 79 h 85"/>
                  <a:gd name="T42" fmla="*/ 84 w 93"/>
                  <a:gd name="T43" fmla="*/ 32 h 85"/>
                  <a:gd name="T44" fmla="*/ 79 w 93"/>
                  <a:gd name="T45" fmla="*/ 63 h 85"/>
                  <a:gd name="T46" fmla="*/ 67 w 93"/>
                  <a:gd name="T47" fmla="*/ 67 h 85"/>
                  <a:gd name="T48" fmla="*/ 58 w 93"/>
                  <a:gd name="T49" fmla="*/ 72 h 85"/>
                  <a:gd name="T50" fmla="*/ 55 w 93"/>
                  <a:gd name="T51" fmla="*/ 62 h 85"/>
                  <a:gd name="T52" fmla="*/ 51 w 93"/>
                  <a:gd name="T53" fmla="*/ 7 h 85"/>
                  <a:gd name="T54" fmla="*/ 40 w 93"/>
                  <a:gd name="T55" fmla="*/ 15 h 85"/>
                  <a:gd name="T56" fmla="*/ 58 w 93"/>
                  <a:gd name="T57" fmla="*/ 9 h 85"/>
                  <a:gd name="T58" fmla="*/ 72 w 93"/>
                  <a:gd name="T59" fmla="*/ 21 h 85"/>
                  <a:gd name="T60" fmla="*/ 87 w 93"/>
                  <a:gd name="T61" fmla="*/ 14 h 85"/>
                  <a:gd name="T62" fmla="*/ 55 w 93"/>
                  <a:gd name="T63" fmla="*/ 4 h 85"/>
                  <a:gd name="T64" fmla="*/ 76 w 93"/>
                  <a:gd name="T65" fmla="*/ 29 h 85"/>
                  <a:gd name="T66" fmla="*/ 64 w 93"/>
                  <a:gd name="T67" fmla="*/ 46 h 85"/>
                  <a:gd name="T68" fmla="*/ 57 w 93"/>
                  <a:gd name="T69" fmla="*/ 71 h 85"/>
                  <a:gd name="T70" fmla="*/ 85 w 93"/>
                  <a:gd name="T71" fmla="*/ 27 h 85"/>
                  <a:gd name="T72" fmla="*/ 17 w 93"/>
                  <a:gd name="T73" fmla="*/ 57 h 85"/>
                  <a:gd name="T74" fmla="*/ 38 w 93"/>
                  <a:gd name="T75" fmla="*/ 70 h 85"/>
                  <a:gd name="T76" fmla="*/ 33 w 93"/>
                  <a:gd name="T77" fmla="*/ 67 h 85"/>
                  <a:gd name="T78" fmla="*/ 23 w 93"/>
                  <a:gd name="T79" fmla="*/ 36 h 85"/>
                  <a:gd name="T80" fmla="*/ 10 w 93"/>
                  <a:gd name="T81" fmla="*/ 50 h 85"/>
                  <a:gd name="T82" fmla="*/ 26 w 93"/>
                  <a:gd name="T83" fmla="*/ 64 h 85"/>
                  <a:gd name="T84" fmla="*/ 32 w 93"/>
                  <a:gd name="T85" fmla="*/ 59 h 85"/>
                  <a:gd name="T86" fmla="*/ 6 w 93"/>
                  <a:gd name="T87" fmla="*/ 45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93" h="85">
                    <a:moveTo>
                      <a:pt x="30" y="26"/>
                    </a:moveTo>
                    <a:cubicBezTo>
                      <a:pt x="36" y="21"/>
                      <a:pt x="42" y="16"/>
                      <a:pt x="48" y="11"/>
                    </a:cubicBezTo>
                    <a:cubicBezTo>
                      <a:pt x="48" y="11"/>
                      <a:pt x="49" y="11"/>
                      <a:pt x="49" y="12"/>
                    </a:cubicBezTo>
                    <a:cubicBezTo>
                      <a:pt x="50" y="14"/>
                      <a:pt x="48" y="14"/>
                      <a:pt x="47" y="15"/>
                    </a:cubicBezTo>
                    <a:cubicBezTo>
                      <a:pt x="43" y="18"/>
                      <a:pt x="39" y="21"/>
                      <a:pt x="36" y="25"/>
                    </a:cubicBezTo>
                    <a:cubicBezTo>
                      <a:pt x="29" y="32"/>
                      <a:pt x="22" y="40"/>
                      <a:pt x="15" y="48"/>
                    </a:cubicBezTo>
                    <a:cubicBezTo>
                      <a:pt x="14" y="48"/>
                      <a:pt x="13" y="49"/>
                      <a:pt x="13" y="51"/>
                    </a:cubicBezTo>
                    <a:cubicBezTo>
                      <a:pt x="14" y="50"/>
                      <a:pt x="16" y="49"/>
                      <a:pt x="17" y="48"/>
                    </a:cubicBezTo>
                    <a:cubicBezTo>
                      <a:pt x="22" y="43"/>
                      <a:pt x="28" y="37"/>
                      <a:pt x="33" y="32"/>
                    </a:cubicBezTo>
                    <a:cubicBezTo>
                      <a:pt x="39" y="26"/>
                      <a:pt x="45" y="21"/>
                      <a:pt x="52" y="15"/>
                    </a:cubicBezTo>
                    <a:cubicBezTo>
                      <a:pt x="52" y="14"/>
                      <a:pt x="53" y="14"/>
                      <a:pt x="54" y="14"/>
                    </a:cubicBezTo>
                    <a:cubicBezTo>
                      <a:pt x="54" y="16"/>
                      <a:pt x="53" y="17"/>
                      <a:pt x="52" y="18"/>
                    </a:cubicBezTo>
                    <a:cubicBezTo>
                      <a:pt x="48" y="22"/>
                      <a:pt x="43" y="26"/>
                      <a:pt x="39" y="30"/>
                    </a:cubicBezTo>
                    <a:cubicBezTo>
                      <a:pt x="33" y="36"/>
                      <a:pt x="28" y="41"/>
                      <a:pt x="22" y="47"/>
                    </a:cubicBezTo>
                    <a:cubicBezTo>
                      <a:pt x="21" y="48"/>
                      <a:pt x="20" y="50"/>
                      <a:pt x="19" y="52"/>
                    </a:cubicBezTo>
                    <a:cubicBezTo>
                      <a:pt x="19" y="52"/>
                      <a:pt x="19" y="52"/>
                      <a:pt x="19" y="52"/>
                    </a:cubicBezTo>
                    <a:cubicBezTo>
                      <a:pt x="21" y="51"/>
                      <a:pt x="23" y="50"/>
                      <a:pt x="25" y="48"/>
                    </a:cubicBezTo>
                    <a:cubicBezTo>
                      <a:pt x="32" y="41"/>
                      <a:pt x="39" y="35"/>
                      <a:pt x="46" y="28"/>
                    </a:cubicBezTo>
                    <a:cubicBezTo>
                      <a:pt x="49" y="25"/>
                      <a:pt x="52" y="21"/>
                      <a:pt x="56" y="18"/>
                    </a:cubicBezTo>
                    <a:cubicBezTo>
                      <a:pt x="56" y="18"/>
                      <a:pt x="57" y="17"/>
                      <a:pt x="58" y="17"/>
                    </a:cubicBezTo>
                    <a:cubicBezTo>
                      <a:pt x="59" y="19"/>
                      <a:pt x="58" y="20"/>
                      <a:pt x="57" y="20"/>
                    </a:cubicBezTo>
                    <a:cubicBezTo>
                      <a:pt x="48" y="27"/>
                      <a:pt x="41" y="37"/>
                      <a:pt x="34" y="46"/>
                    </a:cubicBezTo>
                    <a:cubicBezTo>
                      <a:pt x="31" y="50"/>
                      <a:pt x="28" y="54"/>
                      <a:pt x="25" y="58"/>
                    </a:cubicBezTo>
                    <a:cubicBezTo>
                      <a:pt x="25" y="59"/>
                      <a:pt x="24" y="60"/>
                      <a:pt x="23" y="62"/>
                    </a:cubicBezTo>
                    <a:cubicBezTo>
                      <a:pt x="25" y="62"/>
                      <a:pt x="26" y="61"/>
                      <a:pt x="26" y="61"/>
                    </a:cubicBezTo>
                    <a:cubicBezTo>
                      <a:pt x="31" y="58"/>
                      <a:pt x="35" y="54"/>
                      <a:pt x="39" y="49"/>
                    </a:cubicBezTo>
                    <a:cubicBezTo>
                      <a:pt x="45" y="41"/>
                      <a:pt x="51" y="32"/>
                      <a:pt x="59" y="26"/>
                    </a:cubicBezTo>
                    <a:cubicBezTo>
                      <a:pt x="60" y="25"/>
                      <a:pt x="61" y="24"/>
                      <a:pt x="63" y="25"/>
                    </a:cubicBezTo>
                    <a:cubicBezTo>
                      <a:pt x="62" y="26"/>
                      <a:pt x="61" y="27"/>
                      <a:pt x="61" y="28"/>
                    </a:cubicBezTo>
                    <a:cubicBezTo>
                      <a:pt x="53" y="36"/>
                      <a:pt x="46" y="45"/>
                      <a:pt x="39" y="53"/>
                    </a:cubicBezTo>
                    <a:cubicBezTo>
                      <a:pt x="37" y="55"/>
                      <a:pt x="35" y="58"/>
                      <a:pt x="34" y="61"/>
                    </a:cubicBezTo>
                    <a:cubicBezTo>
                      <a:pt x="34" y="61"/>
                      <a:pt x="33" y="62"/>
                      <a:pt x="33" y="63"/>
                    </a:cubicBezTo>
                    <a:cubicBezTo>
                      <a:pt x="37" y="62"/>
                      <a:pt x="39" y="60"/>
                      <a:pt x="41" y="58"/>
                    </a:cubicBezTo>
                    <a:cubicBezTo>
                      <a:pt x="46" y="55"/>
                      <a:pt x="49" y="50"/>
                      <a:pt x="53" y="45"/>
                    </a:cubicBezTo>
                    <a:cubicBezTo>
                      <a:pt x="57" y="38"/>
                      <a:pt x="61" y="32"/>
                      <a:pt x="66" y="27"/>
                    </a:cubicBezTo>
                    <a:cubicBezTo>
                      <a:pt x="67" y="26"/>
                      <a:pt x="69" y="25"/>
                      <a:pt x="70" y="25"/>
                    </a:cubicBezTo>
                    <a:cubicBezTo>
                      <a:pt x="70" y="25"/>
                      <a:pt x="70" y="25"/>
                      <a:pt x="70" y="25"/>
                    </a:cubicBezTo>
                    <a:cubicBezTo>
                      <a:pt x="70" y="26"/>
                      <a:pt x="70" y="27"/>
                      <a:pt x="69" y="27"/>
                    </a:cubicBezTo>
                    <a:cubicBezTo>
                      <a:pt x="64" y="34"/>
                      <a:pt x="59" y="41"/>
                      <a:pt x="54" y="47"/>
                    </a:cubicBezTo>
                    <a:cubicBezTo>
                      <a:pt x="48" y="54"/>
                      <a:pt x="44" y="62"/>
                      <a:pt x="39" y="70"/>
                    </a:cubicBezTo>
                    <a:cubicBezTo>
                      <a:pt x="51" y="75"/>
                      <a:pt x="64" y="76"/>
                      <a:pt x="75" y="82"/>
                    </a:cubicBezTo>
                    <a:cubicBezTo>
                      <a:pt x="74" y="83"/>
                      <a:pt x="74" y="84"/>
                      <a:pt x="73" y="85"/>
                    </a:cubicBezTo>
                    <a:cubicBezTo>
                      <a:pt x="71" y="83"/>
                      <a:pt x="69" y="83"/>
                      <a:pt x="67" y="82"/>
                    </a:cubicBezTo>
                    <a:cubicBezTo>
                      <a:pt x="61" y="79"/>
                      <a:pt x="55" y="78"/>
                      <a:pt x="49" y="76"/>
                    </a:cubicBezTo>
                    <a:cubicBezTo>
                      <a:pt x="45" y="75"/>
                      <a:pt x="41" y="75"/>
                      <a:pt x="38" y="73"/>
                    </a:cubicBezTo>
                    <a:cubicBezTo>
                      <a:pt x="34" y="71"/>
                      <a:pt x="31" y="69"/>
                      <a:pt x="27" y="67"/>
                    </a:cubicBezTo>
                    <a:cubicBezTo>
                      <a:pt x="25" y="66"/>
                      <a:pt x="23" y="66"/>
                      <a:pt x="21" y="65"/>
                    </a:cubicBezTo>
                    <a:cubicBezTo>
                      <a:pt x="21" y="62"/>
                      <a:pt x="18" y="61"/>
                      <a:pt x="15" y="60"/>
                    </a:cubicBezTo>
                    <a:cubicBezTo>
                      <a:pt x="13" y="58"/>
                      <a:pt x="12" y="55"/>
                      <a:pt x="8" y="56"/>
                    </a:cubicBezTo>
                    <a:cubicBezTo>
                      <a:pt x="8" y="51"/>
                      <a:pt x="6" y="50"/>
                      <a:pt x="2" y="49"/>
                    </a:cubicBezTo>
                    <a:cubicBezTo>
                      <a:pt x="1" y="49"/>
                      <a:pt x="0" y="48"/>
                      <a:pt x="0" y="48"/>
                    </a:cubicBezTo>
                    <a:cubicBezTo>
                      <a:pt x="0" y="47"/>
                      <a:pt x="0" y="46"/>
                      <a:pt x="1" y="46"/>
                    </a:cubicBezTo>
                    <a:cubicBezTo>
                      <a:pt x="8" y="39"/>
                      <a:pt x="15" y="33"/>
                      <a:pt x="22" y="27"/>
                    </a:cubicBezTo>
                    <a:cubicBezTo>
                      <a:pt x="30" y="21"/>
                      <a:pt x="37" y="14"/>
                      <a:pt x="44" y="8"/>
                    </a:cubicBezTo>
                    <a:cubicBezTo>
                      <a:pt x="47" y="4"/>
                      <a:pt x="51" y="2"/>
                      <a:pt x="56" y="2"/>
                    </a:cubicBezTo>
                    <a:cubicBezTo>
                      <a:pt x="64" y="0"/>
                      <a:pt x="72" y="0"/>
                      <a:pt x="80" y="4"/>
                    </a:cubicBezTo>
                    <a:cubicBezTo>
                      <a:pt x="84" y="6"/>
                      <a:pt x="88" y="10"/>
                      <a:pt x="91" y="14"/>
                    </a:cubicBezTo>
                    <a:cubicBezTo>
                      <a:pt x="93" y="18"/>
                      <a:pt x="93" y="22"/>
                      <a:pt x="90" y="25"/>
                    </a:cubicBezTo>
                    <a:cubicBezTo>
                      <a:pt x="89" y="26"/>
                      <a:pt x="89" y="27"/>
                      <a:pt x="89" y="28"/>
                    </a:cubicBezTo>
                    <a:cubicBezTo>
                      <a:pt x="87" y="34"/>
                      <a:pt x="86" y="41"/>
                      <a:pt x="85" y="47"/>
                    </a:cubicBezTo>
                    <a:cubicBezTo>
                      <a:pt x="84" y="58"/>
                      <a:pt x="82" y="69"/>
                      <a:pt x="83" y="80"/>
                    </a:cubicBezTo>
                    <a:cubicBezTo>
                      <a:pt x="84" y="82"/>
                      <a:pt x="83" y="82"/>
                      <a:pt x="81" y="83"/>
                    </a:cubicBezTo>
                    <a:cubicBezTo>
                      <a:pt x="81" y="82"/>
                      <a:pt x="80" y="80"/>
                      <a:pt x="80" y="79"/>
                    </a:cubicBezTo>
                    <a:cubicBezTo>
                      <a:pt x="81" y="71"/>
                      <a:pt x="81" y="63"/>
                      <a:pt x="82" y="55"/>
                    </a:cubicBezTo>
                    <a:cubicBezTo>
                      <a:pt x="83" y="48"/>
                      <a:pt x="84" y="41"/>
                      <a:pt x="85" y="34"/>
                    </a:cubicBezTo>
                    <a:cubicBezTo>
                      <a:pt x="85" y="33"/>
                      <a:pt x="85" y="33"/>
                      <a:pt x="84" y="32"/>
                    </a:cubicBezTo>
                    <a:cubicBezTo>
                      <a:pt x="81" y="38"/>
                      <a:pt x="78" y="44"/>
                      <a:pt x="75" y="50"/>
                    </a:cubicBezTo>
                    <a:cubicBezTo>
                      <a:pt x="72" y="56"/>
                      <a:pt x="69" y="62"/>
                      <a:pt x="70" y="69"/>
                    </a:cubicBezTo>
                    <a:cubicBezTo>
                      <a:pt x="74" y="69"/>
                      <a:pt x="76" y="64"/>
                      <a:pt x="79" y="63"/>
                    </a:cubicBezTo>
                    <a:cubicBezTo>
                      <a:pt x="77" y="66"/>
                      <a:pt x="75" y="70"/>
                      <a:pt x="71" y="71"/>
                    </a:cubicBezTo>
                    <a:cubicBezTo>
                      <a:pt x="70" y="72"/>
                      <a:pt x="68" y="71"/>
                      <a:pt x="68" y="70"/>
                    </a:cubicBezTo>
                    <a:cubicBezTo>
                      <a:pt x="67" y="69"/>
                      <a:pt x="67" y="68"/>
                      <a:pt x="67" y="67"/>
                    </a:cubicBezTo>
                    <a:cubicBezTo>
                      <a:pt x="67" y="65"/>
                      <a:pt x="68" y="64"/>
                      <a:pt x="68" y="62"/>
                    </a:cubicBezTo>
                    <a:cubicBezTo>
                      <a:pt x="67" y="63"/>
                      <a:pt x="66" y="63"/>
                      <a:pt x="66" y="64"/>
                    </a:cubicBezTo>
                    <a:cubicBezTo>
                      <a:pt x="63" y="66"/>
                      <a:pt x="61" y="69"/>
                      <a:pt x="58" y="72"/>
                    </a:cubicBezTo>
                    <a:cubicBezTo>
                      <a:pt x="57" y="73"/>
                      <a:pt x="56" y="74"/>
                      <a:pt x="55" y="73"/>
                    </a:cubicBezTo>
                    <a:cubicBezTo>
                      <a:pt x="54" y="72"/>
                      <a:pt x="53" y="71"/>
                      <a:pt x="53" y="70"/>
                    </a:cubicBezTo>
                    <a:cubicBezTo>
                      <a:pt x="53" y="67"/>
                      <a:pt x="54" y="65"/>
                      <a:pt x="55" y="62"/>
                    </a:cubicBezTo>
                    <a:cubicBezTo>
                      <a:pt x="59" y="49"/>
                      <a:pt x="65" y="37"/>
                      <a:pt x="74" y="27"/>
                    </a:cubicBezTo>
                    <a:cubicBezTo>
                      <a:pt x="75" y="26"/>
                      <a:pt x="75" y="26"/>
                      <a:pt x="75" y="25"/>
                    </a:cubicBezTo>
                    <a:cubicBezTo>
                      <a:pt x="66" y="21"/>
                      <a:pt x="57" y="16"/>
                      <a:pt x="51" y="7"/>
                    </a:cubicBezTo>
                    <a:cubicBezTo>
                      <a:pt x="50" y="8"/>
                      <a:pt x="49" y="9"/>
                      <a:pt x="48" y="9"/>
                    </a:cubicBezTo>
                    <a:cubicBezTo>
                      <a:pt x="47" y="10"/>
                      <a:pt x="47" y="11"/>
                      <a:pt x="46" y="11"/>
                    </a:cubicBezTo>
                    <a:cubicBezTo>
                      <a:pt x="43" y="10"/>
                      <a:pt x="41" y="13"/>
                      <a:pt x="40" y="15"/>
                    </a:cubicBezTo>
                    <a:cubicBezTo>
                      <a:pt x="37" y="18"/>
                      <a:pt x="34" y="21"/>
                      <a:pt x="31" y="24"/>
                    </a:cubicBezTo>
                    <a:cubicBezTo>
                      <a:pt x="31" y="24"/>
                      <a:pt x="30" y="25"/>
                      <a:pt x="30" y="26"/>
                    </a:cubicBezTo>
                    <a:close/>
                    <a:moveTo>
                      <a:pt x="58" y="9"/>
                    </a:moveTo>
                    <a:cubicBezTo>
                      <a:pt x="57" y="10"/>
                      <a:pt x="57" y="10"/>
                      <a:pt x="57" y="11"/>
                    </a:cubicBezTo>
                    <a:cubicBezTo>
                      <a:pt x="58" y="12"/>
                      <a:pt x="59" y="13"/>
                      <a:pt x="60" y="14"/>
                    </a:cubicBezTo>
                    <a:cubicBezTo>
                      <a:pt x="64" y="16"/>
                      <a:pt x="68" y="19"/>
                      <a:pt x="72" y="21"/>
                    </a:cubicBezTo>
                    <a:cubicBezTo>
                      <a:pt x="75" y="22"/>
                      <a:pt x="79" y="24"/>
                      <a:pt x="83" y="24"/>
                    </a:cubicBezTo>
                    <a:cubicBezTo>
                      <a:pt x="86" y="24"/>
                      <a:pt x="87" y="22"/>
                      <a:pt x="89" y="20"/>
                    </a:cubicBezTo>
                    <a:cubicBezTo>
                      <a:pt x="90" y="19"/>
                      <a:pt x="89" y="16"/>
                      <a:pt x="87" y="14"/>
                    </a:cubicBezTo>
                    <a:cubicBezTo>
                      <a:pt x="87" y="14"/>
                      <a:pt x="87" y="14"/>
                      <a:pt x="87" y="14"/>
                    </a:cubicBezTo>
                    <a:cubicBezTo>
                      <a:pt x="82" y="7"/>
                      <a:pt x="75" y="4"/>
                      <a:pt x="66" y="3"/>
                    </a:cubicBezTo>
                    <a:cubicBezTo>
                      <a:pt x="63" y="3"/>
                      <a:pt x="59" y="2"/>
                      <a:pt x="55" y="4"/>
                    </a:cubicBezTo>
                    <a:cubicBezTo>
                      <a:pt x="55" y="7"/>
                      <a:pt x="55" y="7"/>
                      <a:pt x="58" y="9"/>
                    </a:cubicBezTo>
                    <a:close/>
                    <a:moveTo>
                      <a:pt x="85" y="27"/>
                    </a:moveTo>
                    <a:cubicBezTo>
                      <a:pt x="82" y="27"/>
                      <a:pt x="78" y="24"/>
                      <a:pt x="76" y="29"/>
                    </a:cubicBezTo>
                    <a:cubicBezTo>
                      <a:pt x="76" y="30"/>
                      <a:pt x="75" y="30"/>
                      <a:pt x="75" y="30"/>
                    </a:cubicBezTo>
                    <a:cubicBezTo>
                      <a:pt x="74" y="32"/>
                      <a:pt x="72" y="33"/>
                      <a:pt x="71" y="35"/>
                    </a:cubicBezTo>
                    <a:cubicBezTo>
                      <a:pt x="68" y="39"/>
                      <a:pt x="66" y="42"/>
                      <a:pt x="64" y="46"/>
                    </a:cubicBezTo>
                    <a:cubicBezTo>
                      <a:pt x="60" y="52"/>
                      <a:pt x="57" y="59"/>
                      <a:pt x="55" y="66"/>
                    </a:cubicBezTo>
                    <a:cubicBezTo>
                      <a:pt x="55" y="68"/>
                      <a:pt x="54" y="70"/>
                      <a:pt x="56" y="71"/>
                    </a:cubicBezTo>
                    <a:cubicBezTo>
                      <a:pt x="56" y="71"/>
                      <a:pt x="57" y="71"/>
                      <a:pt x="57" y="71"/>
                    </a:cubicBezTo>
                    <a:cubicBezTo>
                      <a:pt x="62" y="67"/>
                      <a:pt x="67" y="62"/>
                      <a:pt x="70" y="56"/>
                    </a:cubicBezTo>
                    <a:cubicBezTo>
                      <a:pt x="73" y="50"/>
                      <a:pt x="76" y="43"/>
                      <a:pt x="79" y="36"/>
                    </a:cubicBezTo>
                    <a:cubicBezTo>
                      <a:pt x="80" y="33"/>
                      <a:pt x="82" y="29"/>
                      <a:pt x="85" y="27"/>
                    </a:cubicBezTo>
                    <a:close/>
                    <a:moveTo>
                      <a:pt x="34" y="43"/>
                    </a:moveTo>
                    <a:cubicBezTo>
                      <a:pt x="34" y="43"/>
                      <a:pt x="34" y="43"/>
                      <a:pt x="34" y="43"/>
                    </a:cubicBezTo>
                    <a:cubicBezTo>
                      <a:pt x="28" y="47"/>
                      <a:pt x="23" y="52"/>
                      <a:pt x="17" y="57"/>
                    </a:cubicBezTo>
                    <a:cubicBezTo>
                      <a:pt x="18" y="58"/>
                      <a:pt x="20" y="59"/>
                      <a:pt x="21" y="60"/>
                    </a:cubicBezTo>
                    <a:cubicBezTo>
                      <a:pt x="26" y="54"/>
                      <a:pt x="30" y="49"/>
                      <a:pt x="34" y="43"/>
                    </a:cubicBezTo>
                    <a:close/>
                    <a:moveTo>
                      <a:pt x="38" y="70"/>
                    </a:moveTo>
                    <a:cubicBezTo>
                      <a:pt x="40" y="66"/>
                      <a:pt x="42" y="62"/>
                      <a:pt x="44" y="59"/>
                    </a:cubicBezTo>
                    <a:cubicBezTo>
                      <a:pt x="44" y="58"/>
                      <a:pt x="43" y="58"/>
                      <a:pt x="43" y="58"/>
                    </a:cubicBezTo>
                    <a:cubicBezTo>
                      <a:pt x="40" y="61"/>
                      <a:pt x="36" y="64"/>
                      <a:pt x="33" y="67"/>
                    </a:cubicBezTo>
                    <a:cubicBezTo>
                      <a:pt x="35" y="68"/>
                      <a:pt x="36" y="69"/>
                      <a:pt x="38" y="70"/>
                    </a:cubicBezTo>
                    <a:close/>
                    <a:moveTo>
                      <a:pt x="10" y="50"/>
                    </a:moveTo>
                    <a:cubicBezTo>
                      <a:pt x="14" y="45"/>
                      <a:pt x="18" y="40"/>
                      <a:pt x="23" y="36"/>
                    </a:cubicBezTo>
                    <a:cubicBezTo>
                      <a:pt x="22" y="35"/>
                      <a:pt x="22" y="35"/>
                      <a:pt x="22" y="35"/>
                    </a:cubicBezTo>
                    <a:cubicBezTo>
                      <a:pt x="17" y="39"/>
                      <a:pt x="12" y="43"/>
                      <a:pt x="8" y="48"/>
                    </a:cubicBezTo>
                    <a:cubicBezTo>
                      <a:pt x="8" y="49"/>
                      <a:pt x="9" y="49"/>
                      <a:pt x="10" y="50"/>
                    </a:cubicBezTo>
                    <a:close/>
                    <a:moveTo>
                      <a:pt x="32" y="59"/>
                    </a:moveTo>
                    <a:cubicBezTo>
                      <a:pt x="32" y="59"/>
                      <a:pt x="32" y="59"/>
                      <a:pt x="32" y="59"/>
                    </a:cubicBezTo>
                    <a:cubicBezTo>
                      <a:pt x="30" y="60"/>
                      <a:pt x="28" y="62"/>
                      <a:pt x="26" y="64"/>
                    </a:cubicBezTo>
                    <a:cubicBezTo>
                      <a:pt x="28" y="64"/>
                      <a:pt x="29" y="65"/>
                      <a:pt x="30" y="65"/>
                    </a:cubicBezTo>
                    <a:cubicBezTo>
                      <a:pt x="31" y="64"/>
                      <a:pt x="31" y="63"/>
                      <a:pt x="31" y="62"/>
                    </a:cubicBezTo>
                    <a:cubicBezTo>
                      <a:pt x="31" y="61"/>
                      <a:pt x="32" y="60"/>
                      <a:pt x="32" y="59"/>
                    </a:cubicBezTo>
                    <a:close/>
                    <a:moveTo>
                      <a:pt x="6" y="45"/>
                    </a:moveTo>
                    <a:cubicBezTo>
                      <a:pt x="9" y="44"/>
                      <a:pt x="12" y="41"/>
                      <a:pt x="12" y="39"/>
                    </a:cubicBezTo>
                    <a:cubicBezTo>
                      <a:pt x="10" y="41"/>
                      <a:pt x="7" y="42"/>
                      <a:pt x="6" y="4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4" name="Freeform 62"/>
              <p:cNvSpPr>
                <a:spLocks noEditPoints="1"/>
              </p:cNvSpPr>
              <p:nvPr/>
            </p:nvSpPr>
            <p:spPr bwMode="auto">
              <a:xfrm>
                <a:off x="1949" y="2245"/>
                <a:ext cx="104" cy="230"/>
              </a:xfrm>
              <a:custGeom>
                <a:avLst/>
                <a:gdLst>
                  <a:gd name="T0" fmla="*/ 38 w 44"/>
                  <a:gd name="T1" fmla="*/ 0 h 97"/>
                  <a:gd name="T2" fmla="*/ 19 w 44"/>
                  <a:gd name="T3" fmla="*/ 48 h 97"/>
                  <a:gd name="T4" fmla="*/ 20 w 44"/>
                  <a:gd name="T5" fmla="*/ 48 h 97"/>
                  <a:gd name="T6" fmla="*/ 22 w 44"/>
                  <a:gd name="T7" fmla="*/ 46 h 97"/>
                  <a:gd name="T8" fmla="*/ 23 w 44"/>
                  <a:gd name="T9" fmla="*/ 43 h 97"/>
                  <a:gd name="T10" fmla="*/ 26 w 44"/>
                  <a:gd name="T11" fmla="*/ 42 h 97"/>
                  <a:gd name="T12" fmla="*/ 26 w 44"/>
                  <a:gd name="T13" fmla="*/ 44 h 97"/>
                  <a:gd name="T14" fmla="*/ 27 w 44"/>
                  <a:gd name="T15" fmla="*/ 49 h 97"/>
                  <a:gd name="T16" fmla="*/ 39 w 44"/>
                  <a:gd name="T17" fmla="*/ 49 h 97"/>
                  <a:gd name="T18" fmla="*/ 39 w 44"/>
                  <a:gd name="T19" fmla="*/ 44 h 97"/>
                  <a:gd name="T20" fmla="*/ 33 w 44"/>
                  <a:gd name="T21" fmla="*/ 41 h 97"/>
                  <a:gd name="T22" fmla="*/ 28 w 44"/>
                  <a:gd name="T23" fmla="*/ 41 h 97"/>
                  <a:gd name="T24" fmla="*/ 34 w 44"/>
                  <a:gd name="T25" fmla="*/ 39 h 97"/>
                  <a:gd name="T26" fmla="*/ 41 w 44"/>
                  <a:gd name="T27" fmla="*/ 42 h 97"/>
                  <a:gd name="T28" fmla="*/ 43 w 44"/>
                  <a:gd name="T29" fmla="*/ 49 h 97"/>
                  <a:gd name="T30" fmla="*/ 42 w 44"/>
                  <a:gd name="T31" fmla="*/ 52 h 97"/>
                  <a:gd name="T32" fmla="*/ 41 w 44"/>
                  <a:gd name="T33" fmla="*/ 56 h 97"/>
                  <a:gd name="T34" fmla="*/ 41 w 44"/>
                  <a:gd name="T35" fmla="*/ 54 h 97"/>
                  <a:gd name="T36" fmla="*/ 40 w 44"/>
                  <a:gd name="T37" fmla="*/ 53 h 97"/>
                  <a:gd name="T38" fmla="*/ 25 w 44"/>
                  <a:gd name="T39" fmla="*/ 83 h 97"/>
                  <a:gd name="T40" fmla="*/ 29 w 44"/>
                  <a:gd name="T41" fmla="*/ 81 h 97"/>
                  <a:gd name="T42" fmla="*/ 17 w 44"/>
                  <a:gd name="T43" fmla="*/ 89 h 97"/>
                  <a:gd name="T44" fmla="*/ 5 w 44"/>
                  <a:gd name="T45" fmla="*/ 80 h 97"/>
                  <a:gd name="T46" fmla="*/ 3 w 44"/>
                  <a:gd name="T47" fmla="*/ 89 h 97"/>
                  <a:gd name="T48" fmla="*/ 5 w 44"/>
                  <a:gd name="T49" fmla="*/ 90 h 97"/>
                  <a:gd name="T50" fmla="*/ 18 w 44"/>
                  <a:gd name="T51" fmla="*/ 93 h 97"/>
                  <a:gd name="T52" fmla="*/ 26 w 44"/>
                  <a:gd name="T53" fmla="*/ 91 h 97"/>
                  <a:gd name="T54" fmla="*/ 15 w 44"/>
                  <a:gd name="T55" fmla="*/ 96 h 97"/>
                  <a:gd name="T56" fmla="*/ 1 w 44"/>
                  <a:gd name="T57" fmla="*/ 92 h 97"/>
                  <a:gd name="T58" fmla="*/ 0 w 44"/>
                  <a:gd name="T59" fmla="*/ 88 h 97"/>
                  <a:gd name="T60" fmla="*/ 4 w 44"/>
                  <a:gd name="T61" fmla="*/ 76 h 97"/>
                  <a:gd name="T62" fmla="*/ 13 w 44"/>
                  <a:gd name="T63" fmla="*/ 57 h 97"/>
                  <a:gd name="T64" fmla="*/ 27 w 44"/>
                  <a:gd name="T65" fmla="*/ 22 h 97"/>
                  <a:gd name="T66" fmla="*/ 35 w 44"/>
                  <a:gd name="T67" fmla="*/ 2 h 97"/>
                  <a:gd name="T68" fmla="*/ 38 w 44"/>
                  <a:gd name="T69" fmla="*/ 0 h 97"/>
                  <a:gd name="T70" fmla="*/ 24 w 44"/>
                  <a:gd name="T71" fmla="*/ 84 h 97"/>
                  <a:gd name="T72" fmla="*/ 25 w 44"/>
                  <a:gd name="T73" fmla="*/ 76 h 97"/>
                  <a:gd name="T74" fmla="*/ 15 w 44"/>
                  <a:gd name="T75" fmla="*/ 85 h 97"/>
                  <a:gd name="T76" fmla="*/ 24 w 44"/>
                  <a:gd name="T77" fmla="*/ 84 h 97"/>
                  <a:gd name="T78" fmla="*/ 17 w 44"/>
                  <a:gd name="T79" fmla="*/ 58 h 97"/>
                  <a:gd name="T80" fmla="*/ 10 w 44"/>
                  <a:gd name="T81" fmla="*/ 76 h 97"/>
                  <a:gd name="T82" fmla="*/ 17 w 44"/>
                  <a:gd name="T83" fmla="*/ 58 h 97"/>
                  <a:gd name="T84" fmla="*/ 10 w 44"/>
                  <a:gd name="T85" fmla="*/ 84 h 97"/>
                  <a:gd name="T86" fmla="*/ 13 w 44"/>
                  <a:gd name="T87" fmla="*/ 84 h 97"/>
                  <a:gd name="T88" fmla="*/ 22 w 44"/>
                  <a:gd name="T89" fmla="*/ 75 h 97"/>
                  <a:gd name="T90" fmla="*/ 10 w 44"/>
                  <a:gd name="T91" fmla="*/ 84 h 97"/>
                  <a:gd name="T92" fmla="*/ 37 w 44"/>
                  <a:gd name="T93" fmla="*/ 54 h 97"/>
                  <a:gd name="T94" fmla="*/ 31 w 44"/>
                  <a:gd name="T95" fmla="*/ 56 h 97"/>
                  <a:gd name="T96" fmla="*/ 31 w 44"/>
                  <a:gd name="T97" fmla="*/ 59 h 97"/>
                  <a:gd name="T98" fmla="*/ 28 w 44"/>
                  <a:gd name="T99" fmla="*/ 61 h 97"/>
                  <a:gd name="T100" fmla="*/ 34 w 44"/>
                  <a:gd name="T101" fmla="*/ 61 h 97"/>
                  <a:gd name="T102" fmla="*/ 37 w 44"/>
                  <a:gd name="T103" fmla="*/ 54 h 97"/>
                  <a:gd name="T104" fmla="*/ 18 w 44"/>
                  <a:gd name="T105" fmla="*/ 73 h 97"/>
                  <a:gd name="T106" fmla="*/ 19 w 44"/>
                  <a:gd name="T107" fmla="*/ 73 h 97"/>
                  <a:gd name="T108" fmla="*/ 28 w 44"/>
                  <a:gd name="T109" fmla="*/ 69 h 97"/>
                  <a:gd name="T110" fmla="*/ 32 w 44"/>
                  <a:gd name="T111" fmla="*/ 63 h 97"/>
                  <a:gd name="T112" fmla="*/ 18 w 44"/>
                  <a:gd name="T113" fmla="*/ 73 h 97"/>
                  <a:gd name="T114" fmla="*/ 23 w 44"/>
                  <a:gd name="T115" fmla="*/ 52 h 97"/>
                  <a:gd name="T116" fmla="*/ 25 w 44"/>
                  <a:gd name="T117" fmla="*/ 50 h 97"/>
                  <a:gd name="T118" fmla="*/ 23 w 44"/>
                  <a:gd name="T119" fmla="*/ 52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44" h="97">
                    <a:moveTo>
                      <a:pt x="38" y="0"/>
                    </a:moveTo>
                    <a:cubicBezTo>
                      <a:pt x="32" y="16"/>
                      <a:pt x="26" y="32"/>
                      <a:pt x="19" y="48"/>
                    </a:cubicBezTo>
                    <a:cubicBezTo>
                      <a:pt x="20" y="48"/>
                      <a:pt x="20" y="48"/>
                      <a:pt x="20" y="48"/>
                    </a:cubicBezTo>
                    <a:cubicBezTo>
                      <a:pt x="21" y="48"/>
                      <a:pt x="22" y="47"/>
                      <a:pt x="22" y="46"/>
                    </a:cubicBezTo>
                    <a:cubicBezTo>
                      <a:pt x="22" y="45"/>
                      <a:pt x="23" y="44"/>
                      <a:pt x="23" y="43"/>
                    </a:cubicBezTo>
                    <a:cubicBezTo>
                      <a:pt x="24" y="42"/>
                      <a:pt x="24" y="41"/>
                      <a:pt x="26" y="42"/>
                    </a:cubicBezTo>
                    <a:cubicBezTo>
                      <a:pt x="26" y="43"/>
                      <a:pt x="26" y="43"/>
                      <a:pt x="26" y="44"/>
                    </a:cubicBezTo>
                    <a:cubicBezTo>
                      <a:pt x="25" y="46"/>
                      <a:pt x="26" y="48"/>
                      <a:pt x="27" y="49"/>
                    </a:cubicBezTo>
                    <a:cubicBezTo>
                      <a:pt x="31" y="50"/>
                      <a:pt x="35" y="51"/>
                      <a:pt x="39" y="49"/>
                    </a:cubicBezTo>
                    <a:cubicBezTo>
                      <a:pt x="41" y="48"/>
                      <a:pt x="41" y="46"/>
                      <a:pt x="39" y="44"/>
                    </a:cubicBezTo>
                    <a:cubicBezTo>
                      <a:pt x="38" y="42"/>
                      <a:pt x="35" y="41"/>
                      <a:pt x="33" y="41"/>
                    </a:cubicBezTo>
                    <a:cubicBezTo>
                      <a:pt x="31" y="41"/>
                      <a:pt x="30" y="41"/>
                      <a:pt x="28" y="41"/>
                    </a:cubicBezTo>
                    <a:cubicBezTo>
                      <a:pt x="30" y="39"/>
                      <a:pt x="32" y="38"/>
                      <a:pt x="34" y="39"/>
                    </a:cubicBezTo>
                    <a:cubicBezTo>
                      <a:pt x="37" y="39"/>
                      <a:pt x="39" y="40"/>
                      <a:pt x="41" y="42"/>
                    </a:cubicBezTo>
                    <a:cubicBezTo>
                      <a:pt x="44" y="43"/>
                      <a:pt x="44" y="46"/>
                      <a:pt x="43" y="49"/>
                    </a:cubicBezTo>
                    <a:cubicBezTo>
                      <a:pt x="42" y="50"/>
                      <a:pt x="42" y="51"/>
                      <a:pt x="42" y="52"/>
                    </a:cubicBezTo>
                    <a:cubicBezTo>
                      <a:pt x="43" y="54"/>
                      <a:pt x="42" y="55"/>
                      <a:pt x="41" y="56"/>
                    </a:cubicBezTo>
                    <a:cubicBezTo>
                      <a:pt x="41" y="55"/>
                      <a:pt x="41" y="54"/>
                      <a:pt x="41" y="54"/>
                    </a:cubicBezTo>
                    <a:cubicBezTo>
                      <a:pt x="40" y="53"/>
                      <a:pt x="40" y="53"/>
                      <a:pt x="40" y="53"/>
                    </a:cubicBezTo>
                    <a:cubicBezTo>
                      <a:pt x="35" y="63"/>
                      <a:pt x="30" y="73"/>
                      <a:pt x="25" y="83"/>
                    </a:cubicBezTo>
                    <a:cubicBezTo>
                      <a:pt x="27" y="82"/>
                      <a:pt x="28" y="82"/>
                      <a:pt x="29" y="81"/>
                    </a:cubicBezTo>
                    <a:cubicBezTo>
                      <a:pt x="27" y="86"/>
                      <a:pt x="21" y="89"/>
                      <a:pt x="17" y="89"/>
                    </a:cubicBezTo>
                    <a:cubicBezTo>
                      <a:pt x="11" y="88"/>
                      <a:pt x="7" y="87"/>
                      <a:pt x="5" y="80"/>
                    </a:cubicBezTo>
                    <a:cubicBezTo>
                      <a:pt x="3" y="83"/>
                      <a:pt x="3" y="86"/>
                      <a:pt x="3" y="89"/>
                    </a:cubicBezTo>
                    <a:cubicBezTo>
                      <a:pt x="4" y="89"/>
                      <a:pt x="4" y="90"/>
                      <a:pt x="5" y="90"/>
                    </a:cubicBezTo>
                    <a:cubicBezTo>
                      <a:pt x="9" y="93"/>
                      <a:pt x="13" y="95"/>
                      <a:pt x="18" y="93"/>
                    </a:cubicBezTo>
                    <a:cubicBezTo>
                      <a:pt x="21" y="92"/>
                      <a:pt x="23" y="92"/>
                      <a:pt x="26" y="91"/>
                    </a:cubicBezTo>
                    <a:cubicBezTo>
                      <a:pt x="23" y="94"/>
                      <a:pt x="19" y="96"/>
                      <a:pt x="15" y="96"/>
                    </a:cubicBezTo>
                    <a:cubicBezTo>
                      <a:pt x="9" y="97"/>
                      <a:pt x="5" y="95"/>
                      <a:pt x="1" y="92"/>
                    </a:cubicBezTo>
                    <a:cubicBezTo>
                      <a:pt x="0" y="91"/>
                      <a:pt x="0" y="89"/>
                      <a:pt x="0" y="88"/>
                    </a:cubicBezTo>
                    <a:cubicBezTo>
                      <a:pt x="1" y="84"/>
                      <a:pt x="2" y="80"/>
                      <a:pt x="4" y="76"/>
                    </a:cubicBezTo>
                    <a:cubicBezTo>
                      <a:pt x="7" y="70"/>
                      <a:pt x="11" y="63"/>
                      <a:pt x="13" y="57"/>
                    </a:cubicBezTo>
                    <a:cubicBezTo>
                      <a:pt x="18" y="45"/>
                      <a:pt x="22" y="34"/>
                      <a:pt x="27" y="22"/>
                    </a:cubicBezTo>
                    <a:cubicBezTo>
                      <a:pt x="29" y="16"/>
                      <a:pt x="32" y="9"/>
                      <a:pt x="35" y="2"/>
                    </a:cubicBezTo>
                    <a:cubicBezTo>
                      <a:pt x="36" y="1"/>
                      <a:pt x="36" y="0"/>
                      <a:pt x="38" y="0"/>
                    </a:cubicBezTo>
                    <a:close/>
                    <a:moveTo>
                      <a:pt x="24" y="84"/>
                    </a:moveTo>
                    <a:cubicBezTo>
                      <a:pt x="22" y="81"/>
                      <a:pt x="26" y="79"/>
                      <a:pt x="25" y="76"/>
                    </a:cubicBezTo>
                    <a:cubicBezTo>
                      <a:pt x="22" y="79"/>
                      <a:pt x="18" y="81"/>
                      <a:pt x="15" y="85"/>
                    </a:cubicBezTo>
                    <a:cubicBezTo>
                      <a:pt x="20" y="86"/>
                      <a:pt x="20" y="86"/>
                      <a:pt x="24" y="84"/>
                    </a:cubicBezTo>
                    <a:close/>
                    <a:moveTo>
                      <a:pt x="17" y="58"/>
                    </a:moveTo>
                    <a:cubicBezTo>
                      <a:pt x="14" y="64"/>
                      <a:pt x="11" y="69"/>
                      <a:pt x="10" y="76"/>
                    </a:cubicBezTo>
                    <a:cubicBezTo>
                      <a:pt x="13" y="75"/>
                      <a:pt x="13" y="75"/>
                      <a:pt x="17" y="58"/>
                    </a:cubicBezTo>
                    <a:close/>
                    <a:moveTo>
                      <a:pt x="10" y="84"/>
                    </a:moveTo>
                    <a:cubicBezTo>
                      <a:pt x="11" y="84"/>
                      <a:pt x="12" y="84"/>
                      <a:pt x="13" y="84"/>
                    </a:cubicBezTo>
                    <a:cubicBezTo>
                      <a:pt x="16" y="81"/>
                      <a:pt x="19" y="78"/>
                      <a:pt x="22" y="75"/>
                    </a:cubicBezTo>
                    <a:cubicBezTo>
                      <a:pt x="17" y="77"/>
                      <a:pt x="13" y="78"/>
                      <a:pt x="10" y="84"/>
                    </a:cubicBezTo>
                    <a:close/>
                    <a:moveTo>
                      <a:pt x="37" y="54"/>
                    </a:moveTo>
                    <a:cubicBezTo>
                      <a:pt x="34" y="53"/>
                      <a:pt x="33" y="54"/>
                      <a:pt x="31" y="56"/>
                    </a:cubicBezTo>
                    <a:cubicBezTo>
                      <a:pt x="34" y="57"/>
                      <a:pt x="33" y="58"/>
                      <a:pt x="31" y="59"/>
                    </a:cubicBezTo>
                    <a:cubicBezTo>
                      <a:pt x="30" y="60"/>
                      <a:pt x="29" y="60"/>
                      <a:pt x="28" y="61"/>
                    </a:cubicBezTo>
                    <a:cubicBezTo>
                      <a:pt x="30" y="61"/>
                      <a:pt x="32" y="61"/>
                      <a:pt x="34" y="61"/>
                    </a:cubicBezTo>
                    <a:cubicBezTo>
                      <a:pt x="35" y="59"/>
                      <a:pt x="36" y="56"/>
                      <a:pt x="37" y="54"/>
                    </a:cubicBezTo>
                    <a:close/>
                    <a:moveTo>
                      <a:pt x="18" y="73"/>
                    </a:moveTo>
                    <a:cubicBezTo>
                      <a:pt x="18" y="73"/>
                      <a:pt x="19" y="73"/>
                      <a:pt x="19" y="73"/>
                    </a:cubicBezTo>
                    <a:cubicBezTo>
                      <a:pt x="22" y="72"/>
                      <a:pt x="24" y="70"/>
                      <a:pt x="28" y="69"/>
                    </a:cubicBezTo>
                    <a:cubicBezTo>
                      <a:pt x="30" y="68"/>
                      <a:pt x="31" y="66"/>
                      <a:pt x="32" y="63"/>
                    </a:cubicBezTo>
                    <a:cubicBezTo>
                      <a:pt x="27" y="67"/>
                      <a:pt x="23" y="70"/>
                      <a:pt x="18" y="73"/>
                    </a:cubicBezTo>
                    <a:close/>
                    <a:moveTo>
                      <a:pt x="23" y="52"/>
                    </a:moveTo>
                    <a:cubicBezTo>
                      <a:pt x="25" y="52"/>
                      <a:pt x="26" y="52"/>
                      <a:pt x="25" y="50"/>
                    </a:cubicBezTo>
                    <a:cubicBezTo>
                      <a:pt x="24" y="51"/>
                      <a:pt x="24" y="51"/>
                      <a:pt x="23" y="5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5" name="Freeform 63"/>
              <p:cNvSpPr>
                <a:spLocks noEditPoints="1"/>
              </p:cNvSpPr>
              <p:nvPr/>
            </p:nvSpPr>
            <p:spPr bwMode="auto">
              <a:xfrm>
                <a:off x="2107" y="2454"/>
                <a:ext cx="185" cy="483"/>
              </a:xfrm>
              <a:custGeom>
                <a:avLst/>
                <a:gdLst>
                  <a:gd name="T0" fmla="*/ 21 w 78"/>
                  <a:gd name="T1" fmla="*/ 202 h 204"/>
                  <a:gd name="T2" fmla="*/ 18 w 78"/>
                  <a:gd name="T3" fmla="*/ 204 h 204"/>
                  <a:gd name="T4" fmla="*/ 17 w 78"/>
                  <a:gd name="T5" fmla="*/ 203 h 204"/>
                  <a:gd name="T6" fmla="*/ 17 w 78"/>
                  <a:gd name="T7" fmla="*/ 202 h 204"/>
                  <a:gd name="T8" fmla="*/ 22 w 78"/>
                  <a:gd name="T9" fmla="*/ 134 h 204"/>
                  <a:gd name="T10" fmla="*/ 28 w 78"/>
                  <a:gd name="T11" fmla="*/ 100 h 204"/>
                  <a:gd name="T12" fmla="*/ 28 w 78"/>
                  <a:gd name="T13" fmla="*/ 97 h 204"/>
                  <a:gd name="T14" fmla="*/ 31 w 78"/>
                  <a:gd name="T15" fmla="*/ 86 h 204"/>
                  <a:gd name="T16" fmla="*/ 35 w 78"/>
                  <a:gd name="T17" fmla="*/ 78 h 204"/>
                  <a:gd name="T18" fmla="*/ 49 w 78"/>
                  <a:gd name="T19" fmla="*/ 49 h 204"/>
                  <a:gd name="T20" fmla="*/ 62 w 78"/>
                  <a:gd name="T21" fmla="*/ 22 h 204"/>
                  <a:gd name="T22" fmla="*/ 63 w 78"/>
                  <a:gd name="T23" fmla="*/ 18 h 204"/>
                  <a:gd name="T24" fmla="*/ 48 w 78"/>
                  <a:gd name="T25" fmla="*/ 16 h 204"/>
                  <a:gd name="T26" fmla="*/ 35 w 78"/>
                  <a:gd name="T27" fmla="*/ 8 h 204"/>
                  <a:gd name="T28" fmla="*/ 32 w 78"/>
                  <a:gd name="T29" fmla="*/ 13 h 204"/>
                  <a:gd name="T30" fmla="*/ 22 w 78"/>
                  <a:gd name="T31" fmla="*/ 33 h 204"/>
                  <a:gd name="T32" fmla="*/ 10 w 78"/>
                  <a:gd name="T33" fmla="*/ 58 h 204"/>
                  <a:gd name="T34" fmla="*/ 5 w 78"/>
                  <a:gd name="T35" fmla="*/ 70 h 204"/>
                  <a:gd name="T36" fmla="*/ 5 w 78"/>
                  <a:gd name="T37" fmla="*/ 72 h 204"/>
                  <a:gd name="T38" fmla="*/ 0 w 78"/>
                  <a:gd name="T39" fmla="*/ 78 h 204"/>
                  <a:gd name="T40" fmla="*/ 0 w 78"/>
                  <a:gd name="T41" fmla="*/ 75 h 204"/>
                  <a:gd name="T42" fmla="*/ 12 w 78"/>
                  <a:gd name="T43" fmla="*/ 50 h 204"/>
                  <a:gd name="T44" fmla="*/ 24 w 78"/>
                  <a:gd name="T45" fmla="*/ 23 h 204"/>
                  <a:gd name="T46" fmla="*/ 30 w 78"/>
                  <a:gd name="T47" fmla="*/ 9 h 204"/>
                  <a:gd name="T48" fmla="*/ 31 w 78"/>
                  <a:gd name="T49" fmla="*/ 6 h 204"/>
                  <a:gd name="T50" fmla="*/ 36 w 78"/>
                  <a:gd name="T51" fmla="*/ 6 h 204"/>
                  <a:gd name="T52" fmla="*/ 63 w 78"/>
                  <a:gd name="T53" fmla="*/ 15 h 204"/>
                  <a:gd name="T54" fmla="*/ 67 w 78"/>
                  <a:gd name="T55" fmla="*/ 13 h 204"/>
                  <a:gd name="T56" fmla="*/ 70 w 78"/>
                  <a:gd name="T57" fmla="*/ 7 h 204"/>
                  <a:gd name="T58" fmla="*/ 44 w 78"/>
                  <a:gd name="T59" fmla="*/ 6 h 204"/>
                  <a:gd name="T60" fmla="*/ 54 w 78"/>
                  <a:gd name="T61" fmla="*/ 1 h 204"/>
                  <a:gd name="T62" fmla="*/ 75 w 78"/>
                  <a:gd name="T63" fmla="*/ 7 h 204"/>
                  <a:gd name="T64" fmla="*/ 77 w 78"/>
                  <a:gd name="T65" fmla="*/ 8 h 204"/>
                  <a:gd name="T66" fmla="*/ 76 w 78"/>
                  <a:gd name="T67" fmla="*/ 14 h 204"/>
                  <a:gd name="T68" fmla="*/ 75 w 78"/>
                  <a:gd name="T69" fmla="*/ 14 h 204"/>
                  <a:gd name="T70" fmla="*/ 68 w 78"/>
                  <a:gd name="T71" fmla="*/ 20 h 204"/>
                  <a:gd name="T72" fmla="*/ 68 w 78"/>
                  <a:gd name="T73" fmla="*/ 17 h 204"/>
                  <a:gd name="T74" fmla="*/ 63 w 78"/>
                  <a:gd name="T75" fmla="*/ 25 h 204"/>
                  <a:gd name="T76" fmla="*/ 45 w 78"/>
                  <a:gd name="T77" fmla="*/ 62 h 204"/>
                  <a:gd name="T78" fmla="*/ 35 w 78"/>
                  <a:gd name="T79" fmla="*/ 85 h 204"/>
                  <a:gd name="T80" fmla="*/ 34 w 78"/>
                  <a:gd name="T81" fmla="*/ 87 h 204"/>
                  <a:gd name="T82" fmla="*/ 35 w 78"/>
                  <a:gd name="T83" fmla="*/ 99 h 204"/>
                  <a:gd name="T84" fmla="*/ 33 w 78"/>
                  <a:gd name="T85" fmla="*/ 91 h 204"/>
                  <a:gd name="T86" fmla="*/ 31 w 78"/>
                  <a:gd name="T87" fmla="*/ 96 h 204"/>
                  <a:gd name="T88" fmla="*/ 21 w 78"/>
                  <a:gd name="T89" fmla="*/ 148 h 204"/>
                  <a:gd name="T90" fmla="*/ 19 w 78"/>
                  <a:gd name="T91" fmla="*/ 169 h 204"/>
                  <a:gd name="T92" fmla="*/ 19 w 78"/>
                  <a:gd name="T93" fmla="*/ 174 h 204"/>
                  <a:gd name="T94" fmla="*/ 21 w 78"/>
                  <a:gd name="T95" fmla="*/ 202 h 204"/>
                  <a:gd name="T96" fmla="*/ 72 w 78"/>
                  <a:gd name="T97" fmla="*/ 12 h 204"/>
                  <a:gd name="T98" fmla="*/ 73 w 78"/>
                  <a:gd name="T99" fmla="*/ 13 h 204"/>
                  <a:gd name="T100" fmla="*/ 74 w 78"/>
                  <a:gd name="T101" fmla="*/ 11 h 204"/>
                  <a:gd name="T102" fmla="*/ 74 w 78"/>
                  <a:gd name="T103" fmla="*/ 11 h 204"/>
                  <a:gd name="T104" fmla="*/ 72 w 78"/>
                  <a:gd name="T105" fmla="*/ 12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78" h="204">
                    <a:moveTo>
                      <a:pt x="21" y="202"/>
                    </a:moveTo>
                    <a:cubicBezTo>
                      <a:pt x="20" y="203"/>
                      <a:pt x="19" y="203"/>
                      <a:pt x="18" y="204"/>
                    </a:cubicBezTo>
                    <a:cubicBezTo>
                      <a:pt x="18" y="204"/>
                      <a:pt x="18" y="204"/>
                      <a:pt x="17" y="203"/>
                    </a:cubicBezTo>
                    <a:cubicBezTo>
                      <a:pt x="17" y="203"/>
                      <a:pt x="17" y="202"/>
                      <a:pt x="17" y="202"/>
                    </a:cubicBezTo>
                    <a:cubicBezTo>
                      <a:pt x="15" y="179"/>
                      <a:pt x="16" y="157"/>
                      <a:pt x="22" y="134"/>
                    </a:cubicBezTo>
                    <a:cubicBezTo>
                      <a:pt x="25" y="123"/>
                      <a:pt x="27" y="111"/>
                      <a:pt x="28" y="100"/>
                    </a:cubicBezTo>
                    <a:cubicBezTo>
                      <a:pt x="28" y="99"/>
                      <a:pt x="28" y="98"/>
                      <a:pt x="28" y="97"/>
                    </a:cubicBezTo>
                    <a:cubicBezTo>
                      <a:pt x="27" y="93"/>
                      <a:pt x="29" y="90"/>
                      <a:pt x="31" y="86"/>
                    </a:cubicBezTo>
                    <a:cubicBezTo>
                      <a:pt x="33" y="83"/>
                      <a:pt x="34" y="80"/>
                      <a:pt x="35" y="78"/>
                    </a:cubicBezTo>
                    <a:cubicBezTo>
                      <a:pt x="40" y="68"/>
                      <a:pt x="44" y="58"/>
                      <a:pt x="49" y="49"/>
                    </a:cubicBezTo>
                    <a:cubicBezTo>
                      <a:pt x="53" y="40"/>
                      <a:pt x="57" y="31"/>
                      <a:pt x="62" y="22"/>
                    </a:cubicBezTo>
                    <a:cubicBezTo>
                      <a:pt x="62" y="21"/>
                      <a:pt x="63" y="20"/>
                      <a:pt x="63" y="18"/>
                    </a:cubicBezTo>
                    <a:cubicBezTo>
                      <a:pt x="58" y="18"/>
                      <a:pt x="53" y="17"/>
                      <a:pt x="48" y="16"/>
                    </a:cubicBezTo>
                    <a:cubicBezTo>
                      <a:pt x="43" y="15"/>
                      <a:pt x="38" y="12"/>
                      <a:pt x="35" y="8"/>
                    </a:cubicBezTo>
                    <a:cubicBezTo>
                      <a:pt x="33" y="10"/>
                      <a:pt x="32" y="11"/>
                      <a:pt x="32" y="13"/>
                    </a:cubicBezTo>
                    <a:cubicBezTo>
                      <a:pt x="28" y="19"/>
                      <a:pt x="25" y="26"/>
                      <a:pt x="22" y="33"/>
                    </a:cubicBezTo>
                    <a:cubicBezTo>
                      <a:pt x="18" y="41"/>
                      <a:pt x="14" y="50"/>
                      <a:pt x="10" y="58"/>
                    </a:cubicBezTo>
                    <a:cubicBezTo>
                      <a:pt x="8" y="62"/>
                      <a:pt x="7" y="66"/>
                      <a:pt x="5" y="70"/>
                    </a:cubicBezTo>
                    <a:cubicBezTo>
                      <a:pt x="5" y="70"/>
                      <a:pt x="5" y="71"/>
                      <a:pt x="5" y="72"/>
                    </a:cubicBezTo>
                    <a:cubicBezTo>
                      <a:pt x="5" y="75"/>
                      <a:pt x="3" y="76"/>
                      <a:pt x="0" y="78"/>
                    </a:cubicBezTo>
                    <a:cubicBezTo>
                      <a:pt x="0" y="77"/>
                      <a:pt x="0" y="76"/>
                      <a:pt x="0" y="75"/>
                    </a:cubicBezTo>
                    <a:cubicBezTo>
                      <a:pt x="4" y="67"/>
                      <a:pt x="8" y="58"/>
                      <a:pt x="12" y="50"/>
                    </a:cubicBezTo>
                    <a:cubicBezTo>
                      <a:pt x="16" y="41"/>
                      <a:pt x="20" y="32"/>
                      <a:pt x="24" y="23"/>
                    </a:cubicBezTo>
                    <a:cubicBezTo>
                      <a:pt x="26" y="18"/>
                      <a:pt x="28" y="13"/>
                      <a:pt x="30" y="9"/>
                    </a:cubicBezTo>
                    <a:cubicBezTo>
                      <a:pt x="30" y="8"/>
                      <a:pt x="31" y="7"/>
                      <a:pt x="31" y="6"/>
                    </a:cubicBezTo>
                    <a:cubicBezTo>
                      <a:pt x="33" y="3"/>
                      <a:pt x="34" y="2"/>
                      <a:pt x="36" y="6"/>
                    </a:cubicBezTo>
                    <a:cubicBezTo>
                      <a:pt x="43" y="14"/>
                      <a:pt x="53" y="16"/>
                      <a:pt x="63" y="15"/>
                    </a:cubicBezTo>
                    <a:cubicBezTo>
                      <a:pt x="65" y="15"/>
                      <a:pt x="66" y="14"/>
                      <a:pt x="67" y="13"/>
                    </a:cubicBezTo>
                    <a:cubicBezTo>
                      <a:pt x="68" y="11"/>
                      <a:pt x="69" y="9"/>
                      <a:pt x="70" y="7"/>
                    </a:cubicBezTo>
                    <a:cubicBezTo>
                      <a:pt x="62" y="2"/>
                      <a:pt x="54" y="3"/>
                      <a:pt x="44" y="6"/>
                    </a:cubicBezTo>
                    <a:cubicBezTo>
                      <a:pt x="47" y="3"/>
                      <a:pt x="51" y="2"/>
                      <a:pt x="54" y="1"/>
                    </a:cubicBezTo>
                    <a:cubicBezTo>
                      <a:pt x="62" y="0"/>
                      <a:pt x="69" y="1"/>
                      <a:pt x="75" y="7"/>
                    </a:cubicBezTo>
                    <a:cubicBezTo>
                      <a:pt x="76" y="7"/>
                      <a:pt x="76" y="8"/>
                      <a:pt x="77" y="8"/>
                    </a:cubicBezTo>
                    <a:cubicBezTo>
                      <a:pt x="78" y="11"/>
                      <a:pt x="78" y="12"/>
                      <a:pt x="76" y="14"/>
                    </a:cubicBezTo>
                    <a:cubicBezTo>
                      <a:pt x="76" y="14"/>
                      <a:pt x="75" y="14"/>
                      <a:pt x="75" y="14"/>
                    </a:cubicBezTo>
                    <a:cubicBezTo>
                      <a:pt x="72" y="15"/>
                      <a:pt x="69" y="17"/>
                      <a:pt x="68" y="20"/>
                    </a:cubicBezTo>
                    <a:cubicBezTo>
                      <a:pt x="68" y="19"/>
                      <a:pt x="68" y="19"/>
                      <a:pt x="68" y="17"/>
                    </a:cubicBezTo>
                    <a:cubicBezTo>
                      <a:pt x="65" y="20"/>
                      <a:pt x="64" y="23"/>
                      <a:pt x="63" y="25"/>
                    </a:cubicBezTo>
                    <a:cubicBezTo>
                      <a:pt x="57" y="38"/>
                      <a:pt x="50" y="50"/>
                      <a:pt x="45" y="62"/>
                    </a:cubicBezTo>
                    <a:cubicBezTo>
                      <a:pt x="41" y="70"/>
                      <a:pt x="38" y="77"/>
                      <a:pt x="35" y="85"/>
                    </a:cubicBezTo>
                    <a:cubicBezTo>
                      <a:pt x="34" y="85"/>
                      <a:pt x="34" y="86"/>
                      <a:pt x="34" y="87"/>
                    </a:cubicBezTo>
                    <a:cubicBezTo>
                      <a:pt x="35" y="91"/>
                      <a:pt x="35" y="95"/>
                      <a:pt x="35" y="99"/>
                    </a:cubicBezTo>
                    <a:cubicBezTo>
                      <a:pt x="31" y="97"/>
                      <a:pt x="35" y="94"/>
                      <a:pt x="33" y="91"/>
                    </a:cubicBezTo>
                    <a:cubicBezTo>
                      <a:pt x="31" y="93"/>
                      <a:pt x="31" y="94"/>
                      <a:pt x="31" y="96"/>
                    </a:cubicBezTo>
                    <a:cubicBezTo>
                      <a:pt x="30" y="114"/>
                      <a:pt x="25" y="131"/>
                      <a:pt x="21" y="148"/>
                    </a:cubicBezTo>
                    <a:cubicBezTo>
                      <a:pt x="20" y="155"/>
                      <a:pt x="20" y="162"/>
                      <a:pt x="19" y="169"/>
                    </a:cubicBezTo>
                    <a:cubicBezTo>
                      <a:pt x="19" y="171"/>
                      <a:pt x="19" y="173"/>
                      <a:pt x="19" y="174"/>
                    </a:cubicBezTo>
                    <a:cubicBezTo>
                      <a:pt x="18" y="184"/>
                      <a:pt x="18" y="193"/>
                      <a:pt x="21" y="202"/>
                    </a:cubicBezTo>
                    <a:close/>
                    <a:moveTo>
                      <a:pt x="72" y="12"/>
                    </a:moveTo>
                    <a:cubicBezTo>
                      <a:pt x="72" y="12"/>
                      <a:pt x="73" y="12"/>
                      <a:pt x="73" y="13"/>
                    </a:cubicBezTo>
                    <a:cubicBezTo>
                      <a:pt x="73" y="12"/>
                      <a:pt x="74" y="12"/>
                      <a:pt x="74" y="11"/>
                    </a:cubicBezTo>
                    <a:cubicBezTo>
                      <a:pt x="74" y="11"/>
                      <a:pt x="74" y="11"/>
                      <a:pt x="74" y="11"/>
                    </a:cubicBezTo>
                    <a:cubicBezTo>
                      <a:pt x="73" y="11"/>
                      <a:pt x="73" y="11"/>
                      <a:pt x="72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6" name="Freeform 64"/>
              <p:cNvSpPr>
                <a:spLocks/>
              </p:cNvSpPr>
              <p:nvPr/>
            </p:nvSpPr>
            <p:spPr bwMode="auto">
              <a:xfrm>
                <a:off x="1878" y="2631"/>
                <a:ext cx="281" cy="334"/>
              </a:xfrm>
              <a:custGeom>
                <a:avLst/>
                <a:gdLst>
                  <a:gd name="T0" fmla="*/ 0 w 119"/>
                  <a:gd name="T1" fmla="*/ 78 h 141"/>
                  <a:gd name="T2" fmla="*/ 7 w 119"/>
                  <a:gd name="T3" fmla="*/ 76 h 141"/>
                  <a:gd name="T4" fmla="*/ 36 w 119"/>
                  <a:gd name="T5" fmla="*/ 53 h 141"/>
                  <a:gd name="T6" fmla="*/ 77 w 119"/>
                  <a:gd name="T7" fmla="*/ 16 h 141"/>
                  <a:gd name="T8" fmla="*/ 90 w 119"/>
                  <a:gd name="T9" fmla="*/ 2 h 141"/>
                  <a:gd name="T10" fmla="*/ 93 w 119"/>
                  <a:gd name="T11" fmla="*/ 0 h 141"/>
                  <a:gd name="T12" fmla="*/ 96 w 119"/>
                  <a:gd name="T13" fmla="*/ 1 h 141"/>
                  <a:gd name="T14" fmla="*/ 87 w 119"/>
                  <a:gd name="T15" fmla="*/ 9 h 141"/>
                  <a:gd name="T16" fmla="*/ 82 w 119"/>
                  <a:gd name="T17" fmla="*/ 14 h 141"/>
                  <a:gd name="T18" fmla="*/ 59 w 119"/>
                  <a:gd name="T19" fmla="*/ 36 h 141"/>
                  <a:gd name="T20" fmla="*/ 20 w 119"/>
                  <a:gd name="T21" fmla="*/ 68 h 141"/>
                  <a:gd name="T22" fmla="*/ 12 w 119"/>
                  <a:gd name="T23" fmla="*/ 75 h 141"/>
                  <a:gd name="T24" fmla="*/ 10 w 119"/>
                  <a:gd name="T25" fmla="*/ 77 h 141"/>
                  <a:gd name="T26" fmla="*/ 3 w 119"/>
                  <a:gd name="T27" fmla="*/ 80 h 141"/>
                  <a:gd name="T28" fmla="*/ 5 w 119"/>
                  <a:gd name="T29" fmla="*/ 85 h 141"/>
                  <a:gd name="T30" fmla="*/ 22 w 119"/>
                  <a:gd name="T31" fmla="*/ 104 h 141"/>
                  <a:gd name="T32" fmla="*/ 33 w 119"/>
                  <a:gd name="T33" fmla="*/ 112 h 141"/>
                  <a:gd name="T34" fmla="*/ 61 w 119"/>
                  <a:gd name="T35" fmla="*/ 126 h 141"/>
                  <a:gd name="T36" fmla="*/ 95 w 119"/>
                  <a:gd name="T37" fmla="*/ 137 h 141"/>
                  <a:gd name="T38" fmla="*/ 99 w 119"/>
                  <a:gd name="T39" fmla="*/ 136 h 141"/>
                  <a:gd name="T40" fmla="*/ 117 w 119"/>
                  <a:gd name="T41" fmla="*/ 131 h 141"/>
                  <a:gd name="T42" fmla="*/ 119 w 119"/>
                  <a:gd name="T43" fmla="*/ 130 h 141"/>
                  <a:gd name="T44" fmla="*/ 113 w 119"/>
                  <a:gd name="T45" fmla="*/ 135 h 141"/>
                  <a:gd name="T46" fmla="*/ 98 w 119"/>
                  <a:gd name="T47" fmla="*/ 139 h 141"/>
                  <a:gd name="T48" fmla="*/ 88 w 119"/>
                  <a:gd name="T49" fmla="*/ 141 h 141"/>
                  <a:gd name="T50" fmla="*/ 85 w 119"/>
                  <a:gd name="T51" fmla="*/ 138 h 141"/>
                  <a:gd name="T52" fmla="*/ 60 w 119"/>
                  <a:gd name="T53" fmla="*/ 129 h 141"/>
                  <a:gd name="T54" fmla="*/ 33 w 119"/>
                  <a:gd name="T55" fmla="*/ 114 h 141"/>
                  <a:gd name="T56" fmla="*/ 25 w 119"/>
                  <a:gd name="T57" fmla="*/ 110 h 141"/>
                  <a:gd name="T58" fmla="*/ 12 w 119"/>
                  <a:gd name="T59" fmla="*/ 98 h 141"/>
                  <a:gd name="T60" fmla="*/ 3 w 119"/>
                  <a:gd name="T61" fmla="*/ 86 h 141"/>
                  <a:gd name="T62" fmla="*/ 0 w 119"/>
                  <a:gd name="T63" fmla="*/ 78 h 1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19" h="141">
                    <a:moveTo>
                      <a:pt x="0" y="78"/>
                    </a:moveTo>
                    <a:cubicBezTo>
                      <a:pt x="3" y="80"/>
                      <a:pt x="5" y="78"/>
                      <a:pt x="7" y="76"/>
                    </a:cubicBezTo>
                    <a:cubicBezTo>
                      <a:pt x="17" y="69"/>
                      <a:pt x="27" y="61"/>
                      <a:pt x="36" y="53"/>
                    </a:cubicBezTo>
                    <a:cubicBezTo>
                      <a:pt x="50" y="41"/>
                      <a:pt x="64" y="29"/>
                      <a:pt x="77" y="16"/>
                    </a:cubicBezTo>
                    <a:cubicBezTo>
                      <a:pt x="82" y="11"/>
                      <a:pt x="86" y="7"/>
                      <a:pt x="90" y="2"/>
                    </a:cubicBezTo>
                    <a:cubicBezTo>
                      <a:pt x="91" y="1"/>
                      <a:pt x="92" y="1"/>
                      <a:pt x="93" y="0"/>
                    </a:cubicBezTo>
                    <a:cubicBezTo>
                      <a:pt x="94" y="0"/>
                      <a:pt x="95" y="0"/>
                      <a:pt x="96" y="1"/>
                    </a:cubicBezTo>
                    <a:cubicBezTo>
                      <a:pt x="93" y="4"/>
                      <a:pt x="91" y="8"/>
                      <a:pt x="87" y="9"/>
                    </a:cubicBezTo>
                    <a:cubicBezTo>
                      <a:pt x="85" y="10"/>
                      <a:pt x="83" y="13"/>
                      <a:pt x="82" y="14"/>
                    </a:cubicBezTo>
                    <a:cubicBezTo>
                      <a:pt x="74" y="21"/>
                      <a:pt x="67" y="29"/>
                      <a:pt x="59" y="36"/>
                    </a:cubicBezTo>
                    <a:cubicBezTo>
                      <a:pt x="46" y="47"/>
                      <a:pt x="33" y="57"/>
                      <a:pt x="20" y="68"/>
                    </a:cubicBezTo>
                    <a:cubicBezTo>
                      <a:pt x="18" y="70"/>
                      <a:pt x="15" y="73"/>
                      <a:pt x="12" y="75"/>
                    </a:cubicBezTo>
                    <a:cubicBezTo>
                      <a:pt x="11" y="76"/>
                      <a:pt x="10" y="76"/>
                      <a:pt x="10" y="77"/>
                    </a:cubicBezTo>
                    <a:cubicBezTo>
                      <a:pt x="9" y="81"/>
                      <a:pt x="6" y="81"/>
                      <a:pt x="3" y="80"/>
                    </a:cubicBezTo>
                    <a:cubicBezTo>
                      <a:pt x="3" y="82"/>
                      <a:pt x="4" y="84"/>
                      <a:pt x="5" y="85"/>
                    </a:cubicBezTo>
                    <a:cubicBezTo>
                      <a:pt x="10" y="91"/>
                      <a:pt x="16" y="98"/>
                      <a:pt x="22" y="104"/>
                    </a:cubicBezTo>
                    <a:cubicBezTo>
                      <a:pt x="25" y="107"/>
                      <a:pt x="29" y="110"/>
                      <a:pt x="33" y="112"/>
                    </a:cubicBezTo>
                    <a:cubicBezTo>
                      <a:pt x="43" y="117"/>
                      <a:pt x="52" y="122"/>
                      <a:pt x="61" y="126"/>
                    </a:cubicBezTo>
                    <a:cubicBezTo>
                      <a:pt x="72" y="131"/>
                      <a:pt x="83" y="135"/>
                      <a:pt x="95" y="137"/>
                    </a:cubicBezTo>
                    <a:cubicBezTo>
                      <a:pt x="97" y="137"/>
                      <a:pt x="98" y="137"/>
                      <a:pt x="99" y="136"/>
                    </a:cubicBezTo>
                    <a:cubicBezTo>
                      <a:pt x="105" y="135"/>
                      <a:pt x="111" y="134"/>
                      <a:pt x="117" y="131"/>
                    </a:cubicBezTo>
                    <a:cubicBezTo>
                      <a:pt x="117" y="131"/>
                      <a:pt x="118" y="131"/>
                      <a:pt x="119" y="130"/>
                    </a:cubicBezTo>
                    <a:cubicBezTo>
                      <a:pt x="118" y="133"/>
                      <a:pt x="115" y="134"/>
                      <a:pt x="113" y="135"/>
                    </a:cubicBezTo>
                    <a:cubicBezTo>
                      <a:pt x="108" y="137"/>
                      <a:pt x="103" y="138"/>
                      <a:pt x="98" y="139"/>
                    </a:cubicBezTo>
                    <a:cubicBezTo>
                      <a:pt x="95" y="140"/>
                      <a:pt x="91" y="141"/>
                      <a:pt x="88" y="141"/>
                    </a:cubicBezTo>
                    <a:cubicBezTo>
                      <a:pt x="85" y="141"/>
                      <a:pt x="85" y="141"/>
                      <a:pt x="85" y="138"/>
                    </a:cubicBezTo>
                    <a:cubicBezTo>
                      <a:pt x="77" y="135"/>
                      <a:pt x="68" y="132"/>
                      <a:pt x="60" y="129"/>
                    </a:cubicBezTo>
                    <a:cubicBezTo>
                      <a:pt x="51" y="125"/>
                      <a:pt x="42" y="119"/>
                      <a:pt x="33" y="114"/>
                    </a:cubicBezTo>
                    <a:cubicBezTo>
                      <a:pt x="30" y="113"/>
                      <a:pt x="28" y="112"/>
                      <a:pt x="25" y="110"/>
                    </a:cubicBezTo>
                    <a:cubicBezTo>
                      <a:pt x="20" y="107"/>
                      <a:pt x="16" y="103"/>
                      <a:pt x="12" y="98"/>
                    </a:cubicBezTo>
                    <a:cubicBezTo>
                      <a:pt x="9" y="94"/>
                      <a:pt x="6" y="90"/>
                      <a:pt x="3" y="86"/>
                    </a:cubicBezTo>
                    <a:cubicBezTo>
                      <a:pt x="1" y="84"/>
                      <a:pt x="0" y="82"/>
                      <a:pt x="0" y="7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7" name="Freeform 65"/>
              <p:cNvSpPr>
                <a:spLocks/>
              </p:cNvSpPr>
              <p:nvPr/>
            </p:nvSpPr>
            <p:spPr bwMode="auto">
              <a:xfrm>
                <a:off x="1984" y="2219"/>
                <a:ext cx="130" cy="273"/>
              </a:xfrm>
              <a:custGeom>
                <a:avLst/>
                <a:gdLst>
                  <a:gd name="T0" fmla="*/ 7 w 55"/>
                  <a:gd name="T1" fmla="*/ 115 h 115"/>
                  <a:gd name="T2" fmla="*/ 0 w 55"/>
                  <a:gd name="T3" fmla="*/ 109 h 115"/>
                  <a:gd name="T4" fmla="*/ 4 w 55"/>
                  <a:gd name="T5" fmla="*/ 111 h 115"/>
                  <a:gd name="T6" fmla="*/ 8 w 55"/>
                  <a:gd name="T7" fmla="*/ 110 h 115"/>
                  <a:gd name="T8" fmla="*/ 15 w 55"/>
                  <a:gd name="T9" fmla="*/ 96 h 115"/>
                  <a:gd name="T10" fmla="*/ 21 w 55"/>
                  <a:gd name="T11" fmla="*/ 84 h 115"/>
                  <a:gd name="T12" fmla="*/ 33 w 55"/>
                  <a:gd name="T13" fmla="*/ 57 h 115"/>
                  <a:gd name="T14" fmla="*/ 47 w 55"/>
                  <a:gd name="T15" fmla="*/ 18 h 115"/>
                  <a:gd name="T16" fmla="*/ 48 w 55"/>
                  <a:gd name="T17" fmla="*/ 15 h 115"/>
                  <a:gd name="T18" fmla="*/ 34 w 55"/>
                  <a:gd name="T19" fmla="*/ 12 h 115"/>
                  <a:gd name="T20" fmla="*/ 21 w 55"/>
                  <a:gd name="T21" fmla="*/ 6 h 115"/>
                  <a:gd name="T22" fmla="*/ 25 w 55"/>
                  <a:gd name="T23" fmla="*/ 6 h 115"/>
                  <a:gd name="T24" fmla="*/ 37 w 55"/>
                  <a:gd name="T25" fmla="*/ 10 h 115"/>
                  <a:gd name="T26" fmla="*/ 46 w 55"/>
                  <a:gd name="T27" fmla="*/ 12 h 115"/>
                  <a:gd name="T28" fmla="*/ 47 w 55"/>
                  <a:gd name="T29" fmla="*/ 11 h 115"/>
                  <a:gd name="T30" fmla="*/ 50 w 55"/>
                  <a:gd name="T31" fmla="*/ 9 h 115"/>
                  <a:gd name="T32" fmla="*/ 49 w 55"/>
                  <a:gd name="T33" fmla="*/ 6 h 115"/>
                  <a:gd name="T34" fmla="*/ 39 w 55"/>
                  <a:gd name="T35" fmla="*/ 3 h 115"/>
                  <a:gd name="T36" fmla="*/ 31 w 55"/>
                  <a:gd name="T37" fmla="*/ 4 h 115"/>
                  <a:gd name="T38" fmla="*/ 33 w 55"/>
                  <a:gd name="T39" fmla="*/ 3 h 115"/>
                  <a:gd name="T40" fmla="*/ 51 w 55"/>
                  <a:gd name="T41" fmla="*/ 5 h 115"/>
                  <a:gd name="T42" fmla="*/ 54 w 55"/>
                  <a:gd name="T43" fmla="*/ 9 h 115"/>
                  <a:gd name="T44" fmla="*/ 53 w 55"/>
                  <a:gd name="T45" fmla="*/ 14 h 115"/>
                  <a:gd name="T46" fmla="*/ 50 w 55"/>
                  <a:gd name="T47" fmla="*/ 18 h 115"/>
                  <a:gd name="T48" fmla="*/ 42 w 55"/>
                  <a:gd name="T49" fmla="*/ 42 h 115"/>
                  <a:gd name="T50" fmla="*/ 33 w 55"/>
                  <a:gd name="T51" fmla="*/ 63 h 115"/>
                  <a:gd name="T52" fmla="*/ 23 w 55"/>
                  <a:gd name="T53" fmla="*/ 84 h 115"/>
                  <a:gd name="T54" fmla="*/ 15 w 55"/>
                  <a:gd name="T55" fmla="*/ 103 h 115"/>
                  <a:gd name="T56" fmla="*/ 9 w 55"/>
                  <a:gd name="T57" fmla="*/ 113 h 115"/>
                  <a:gd name="T58" fmla="*/ 7 w 55"/>
                  <a:gd name="T59" fmla="*/ 115 h 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55" h="115">
                    <a:moveTo>
                      <a:pt x="7" y="115"/>
                    </a:moveTo>
                    <a:cubicBezTo>
                      <a:pt x="5" y="114"/>
                      <a:pt x="2" y="113"/>
                      <a:pt x="0" y="109"/>
                    </a:cubicBezTo>
                    <a:cubicBezTo>
                      <a:pt x="2" y="110"/>
                      <a:pt x="3" y="111"/>
                      <a:pt x="4" y="111"/>
                    </a:cubicBezTo>
                    <a:cubicBezTo>
                      <a:pt x="6" y="112"/>
                      <a:pt x="7" y="112"/>
                      <a:pt x="8" y="110"/>
                    </a:cubicBezTo>
                    <a:cubicBezTo>
                      <a:pt x="11" y="105"/>
                      <a:pt x="13" y="100"/>
                      <a:pt x="15" y="96"/>
                    </a:cubicBezTo>
                    <a:cubicBezTo>
                      <a:pt x="17" y="92"/>
                      <a:pt x="19" y="88"/>
                      <a:pt x="21" y="84"/>
                    </a:cubicBezTo>
                    <a:cubicBezTo>
                      <a:pt x="25" y="75"/>
                      <a:pt x="29" y="66"/>
                      <a:pt x="33" y="57"/>
                    </a:cubicBezTo>
                    <a:cubicBezTo>
                      <a:pt x="39" y="44"/>
                      <a:pt x="44" y="31"/>
                      <a:pt x="47" y="18"/>
                    </a:cubicBezTo>
                    <a:cubicBezTo>
                      <a:pt x="48" y="17"/>
                      <a:pt x="48" y="16"/>
                      <a:pt x="48" y="15"/>
                    </a:cubicBezTo>
                    <a:cubicBezTo>
                      <a:pt x="43" y="14"/>
                      <a:pt x="38" y="13"/>
                      <a:pt x="34" y="12"/>
                    </a:cubicBezTo>
                    <a:cubicBezTo>
                      <a:pt x="29" y="11"/>
                      <a:pt x="25" y="9"/>
                      <a:pt x="21" y="6"/>
                    </a:cubicBezTo>
                    <a:cubicBezTo>
                      <a:pt x="22" y="4"/>
                      <a:pt x="24" y="5"/>
                      <a:pt x="25" y="6"/>
                    </a:cubicBezTo>
                    <a:cubicBezTo>
                      <a:pt x="28" y="8"/>
                      <a:pt x="33" y="10"/>
                      <a:pt x="37" y="10"/>
                    </a:cubicBezTo>
                    <a:cubicBezTo>
                      <a:pt x="40" y="11"/>
                      <a:pt x="43" y="11"/>
                      <a:pt x="46" y="12"/>
                    </a:cubicBezTo>
                    <a:cubicBezTo>
                      <a:pt x="46" y="12"/>
                      <a:pt x="47" y="11"/>
                      <a:pt x="47" y="11"/>
                    </a:cubicBezTo>
                    <a:cubicBezTo>
                      <a:pt x="49" y="11"/>
                      <a:pt x="50" y="11"/>
                      <a:pt x="50" y="9"/>
                    </a:cubicBezTo>
                    <a:cubicBezTo>
                      <a:pt x="50" y="8"/>
                      <a:pt x="49" y="7"/>
                      <a:pt x="49" y="6"/>
                    </a:cubicBezTo>
                    <a:cubicBezTo>
                      <a:pt x="46" y="4"/>
                      <a:pt x="42" y="3"/>
                      <a:pt x="39" y="3"/>
                    </a:cubicBezTo>
                    <a:cubicBezTo>
                      <a:pt x="36" y="4"/>
                      <a:pt x="34" y="4"/>
                      <a:pt x="31" y="4"/>
                    </a:cubicBezTo>
                    <a:cubicBezTo>
                      <a:pt x="32" y="4"/>
                      <a:pt x="32" y="3"/>
                      <a:pt x="33" y="3"/>
                    </a:cubicBezTo>
                    <a:cubicBezTo>
                      <a:pt x="39" y="0"/>
                      <a:pt x="45" y="0"/>
                      <a:pt x="51" y="5"/>
                    </a:cubicBezTo>
                    <a:cubicBezTo>
                      <a:pt x="52" y="6"/>
                      <a:pt x="53" y="7"/>
                      <a:pt x="54" y="9"/>
                    </a:cubicBezTo>
                    <a:cubicBezTo>
                      <a:pt x="55" y="10"/>
                      <a:pt x="55" y="12"/>
                      <a:pt x="53" y="14"/>
                    </a:cubicBezTo>
                    <a:cubicBezTo>
                      <a:pt x="51" y="15"/>
                      <a:pt x="50" y="16"/>
                      <a:pt x="50" y="18"/>
                    </a:cubicBezTo>
                    <a:cubicBezTo>
                      <a:pt x="47" y="26"/>
                      <a:pt x="45" y="34"/>
                      <a:pt x="42" y="42"/>
                    </a:cubicBezTo>
                    <a:cubicBezTo>
                      <a:pt x="39" y="49"/>
                      <a:pt x="36" y="56"/>
                      <a:pt x="33" y="63"/>
                    </a:cubicBezTo>
                    <a:cubicBezTo>
                      <a:pt x="30" y="70"/>
                      <a:pt x="26" y="77"/>
                      <a:pt x="23" y="84"/>
                    </a:cubicBezTo>
                    <a:cubicBezTo>
                      <a:pt x="20" y="91"/>
                      <a:pt x="17" y="97"/>
                      <a:pt x="15" y="103"/>
                    </a:cubicBezTo>
                    <a:cubicBezTo>
                      <a:pt x="13" y="107"/>
                      <a:pt x="11" y="110"/>
                      <a:pt x="9" y="113"/>
                    </a:cubicBezTo>
                    <a:cubicBezTo>
                      <a:pt x="8" y="114"/>
                      <a:pt x="8" y="114"/>
                      <a:pt x="7" y="1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8" name="Freeform 66"/>
              <p:cNvSpPr>
                <a:spLocks noEditPoints="1"/>
              </p:cNvSpPr>
              <p:nvPr/>
            </p:nvSpPr>
            <p:spPr bwMode="auto">
              <a:xfrm>
                <a:off x="2124" y="2669"/>
                <a:ext cx="38" cy="36"/>
              </a:xfrm>
              <a:custGeom>
                <a:avLst/>
                <a:gdLst>
                  <a:gd name="T0" fmla="*/ 16 w 16"/>
                  <a:gd name="T1" fmla="*/ 6 h 15"/>
                  <a:gd name="T2" fmla="*/ 6 w 16"/>
                  <a:gd name="T3" fmla="*/ 15 h 15"/>
                  <a:gd name="T4" fmla="*/ 2 w 16"/>
                  <a:gd name="T5" fmla="*/ 7 h 15"/>
                  <a:gd name="T6" fmla="*/ 4 w 16"/>
                  <a:gd name="T7" fmla="*/ 4 h 15"/>
                  <a:gd name="T8" fmla="*/ 11 w 16"/>
                  <a:gd name="T9" fmla="*/ 0 h 15"/>
                  <a:gd name="T10" fmla="*/ 14 w 16"/>
                  <a:gd name="T11" fmla="*/ 1 h 15"/>
                  <a:gd name="T12" fmla="*/ 16 w 16"/>
                  <a:gd name="T13" fmla="*/ 6 h 15"/>
                  <a:gd name="T14" fmla="*/ 12 w 16"/>
                  <a:gd name="T15" fmla="*/ 3 h 15"/>
                  <a:gd name="T16" fmla="*/ 9 w 16"/>
                  <a:gd name="T17" fmla="*/ 4 h 15"/>
                  <a:gd name="T18" fmla="*/ 6 w 16"/>
                  <a:gd name="T19" fmla="*/ 6 h 15"/>
                  <a:gd name="T20" fmla="*/ 4 w 16"/>
                  <a:gd name="T21" fmla="*/ 11 h 15"/>
                  <a:gd name="T22" fmla="*/ 8 w 16"/>
                  <a:gd name="T23" fmla="*/ 12 h 15"/>
                  <a:gd name="T24" fmla="*/ 12 w 16"/>
                  <a:gd name="T25" fmla="*/ 3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6" h="15">
                    <a:moveTo>
                      <a:pt x="16" y="6"/>
                    </a:moveTo>
                    <a:cubicBezTo>
                      <a:pt x="16" y="10"/>
                      <a:pt x="9" y="15"/>
                      <a:pt x="6" y="15"/>
                    </a:cubicBezTo>
                    <a:cubicBezTo>
                      <a:pt x="2" y="15"/>
                      <a:pt x="0" y="11"/>
                      <a:pt x="2" y="7"/>
                    </a:cubicBezTo>
                    <a:cubicBezTo>
                      <a:pt x="2" y="6"/>
                      <a:pt x="3" y="5"/>
                      <a:pt x="4" y="4"/>
                    </a:cubicBezTo>
                    <a:cubicBezTo>
                      <a:pt x="6" y="3"/>
                      <a:pt x="9" y="2"/>
                      <a:pt x="11" y="0"/>
                    </a:cubicBezTo>
                    <a:cubicBezTo>
                      <a:pt x="12" y="0"/>
                      <a:pt x="14" y="0"/>
                      <a:pt x="14" y="1"/>
                    </a:cubicBezTo>
                    <a:cubicBezTo>
                      <a:pt x="15" y="3"/>
                      <a:pt x="15" y="4"/>
                      <a:pt x="16" y="6"/>
                    </a:cubicBezTo>
                    <a:close/>
                    <a:moveTo>
                      <a:pt x="12" y="3"/>
                    </a:moveTo>
                    <a:cubicBezTo>
                      <a:pt x="11" y="3"/>
                      <a:pt x="9" y="3"/>
                      <a:pt x="9" y="4"/>
                    </a:cubicBezTo>
                    <a:cubicBezTo>
                      <a:pt x="8" y="5"/>
                      <a:pt x="8" y="6"/>
                      <a:pt x="6" y="6"/>
                    </a:cubicBezTo>
                    <a:cubicBezTo>
                      <a:pt x="4" y="6"/>
                      <a:pt x="3" y="9"/>
                      <a:pt x="4" y="11"/>
                    </a:cubicBezTo>
                    <a:cubicBezTo>
                      <a:pt x="4" y="12"/>
                      <a:pt x="6" y="13"/>
                      <a:pt x="8" y="12"/>
                    </a:cubicBezTo>
                    <a:cubicBezTo>
                      <a:pt x="12" y="10"/>
                      <a:pt x="13" y="7"/>
                      <a:pt x="12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9" name="Freeform 67"/>
              <p:cNvSpPr>
                <a:spLocks noEditPoints="1"/>
              </p:cNvSpPr>
              <p:nvPr/>
            </p:nvSpPr>
            <p:spPr bwMode="auto">
              <a:xfrm>
                <a:off x="1649" y="2264"/>
                <a:ext cx="35" cy="31"/>
              </a:xfrm>
              <a:custGeom>
                <a:avLst/>
                <a:gdLst>
                  <a:gd name="T0" fmla="*/ 5 w 15"/>
                  <a:gd name="T1" fmla="*/ 0 h 13"/>
                  <a:gd name="T2" fmla="*/ 8 w 15"/>
                  <a:gd name="T3" fmla="*/ 1 h 13"/>
                  <a:gd name="T4" fmla="*/ 12 w 15"/>
                  <a:gd name="T5" fmla="*/ 10 h 13"/>
                  <a:gd name="T6" fmla="*/ 5 w 15"/>
                  <a:gd name="T7" fmla="*/ 11 h 13"/>
                  <a:gd name="T8" fmla="*/ 1 w 15"/>
                  <a:gd name="T9" fmla="*/ 7 h 13"/>
                  <a:gd name="T10" fmla="*/ 1 w 15"/>
                  <a:gd name="T11" fmla="*/ 2 h 13"/>
                  <a:gd name="T12" fmla="*/ 4 w 15"/>
                  <a:gd name="T13" fmla="*/ 0 h 13"/>
                  <a:gd name="T14" fmla="*/ 5 w 15"/>
                  <a:gd name="T15" fmla="*/ 0 h 13"/>
                  <a:gd name="T16" fmla="*/ 5 w 15"/>
                  <a:gd name="T17" fmla="*/ 0 h 13"/>
                  <a:gd name="T18" fmla="*/ 5 w 15"/>
                  <a:gd name="T19" fmla="*/ 3 h 13"/>
                  <a:gd name="T20" fmla="*/ 4 w 15"/>
                  <a:gd name="T21" fmla="*/ 4 h 13"/>
                  <a:gd name="T22" fmla="*/ 6 w 15"/>
                  <a:gd name="T23" fmla="*/ 9 h 13"/>
                  <a:gd name="T24" fmla="*/ 10 w 15"/>
                  <a:gd name="T25" fmla="*/ 8 h 13"/>
                  <a:gd name="T26" fmla="*/ 9 w 15"/>
                  <a:gd name="T27" fmla="*/ 4 h 13"/>
                  <a:gd name="T28" fmla="*/ 5 w 15"/>
                  <a:gd name="T29" fmla="*/ 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5" h="13">
                    <a:moveTo>
                      <a:pt x="5" y="0"/>
                    </a:moveTo>
                    <a:cubicBezTo>
                      <a:pt x="6" y="0"/>
                      <a:pt x="7" y="0"/>
                      <a:pt x="8" y="1"/>
                    </a:cubicBezTo>
                    <a:cubicBezTo>
                      <a:pt x="13" y="2"/>
                      <a:pt x="15" y="4"/>
                      <a:pt x="12" y="10"/>
                    </a:cubicBezTo>
                    <a:cubicBezTo>
                      <a:pt x="11" y="13"/>
                      <a:pt x="8" y="13"/>
                      <a:pt x="5" y="11"/>
                    </a:cubicBezTo>
                    <a:cubicBezTo>
                      <a:pt x="4" y="10"/>
                      <a:pt x="2" y="9"/>
                      <a:pt x="1" y="7"/>
                    </a:cubicBezTo>
                    <a:cubicBezTo>
                      <a:pt x="0" y="6"/>
                      <a:pt x="1" y="4"/>
                      <a:pt x="1" y="2"/>
                    </a:cubicBezTo>
                    <a:cubicBezTo>
                      <a:pt x="1" y="0"/>
                      <a:pt x="3" y="0"/>
                      <a:pt x="4" y="0"/>
                    </a:cubicBezTo>
                    <a:cubicBezTo>
                      <a:pt x="4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lose/>
                    <a:moveTo>
                      <a:pt x="5" y="3"/>
                    </a:moveTo>
                    <a:cubicBezTo>
                      <a:pt x="5" y="3"/>
                      <a:pt x="4" y="4"/>
                      <a:pt x="4" y="4"/>
                    </a:cubicBezTo>
                    <a:cubicBezTo>
                      <a:pt x="5" y="5"/>
                      <a:pt x="5" y="7"/>
                      <a:pt x="6" y="9"/>
                    </a:cubicBezTo>
                    <a:cubicBezTo>
                      <a:pt x="7" y="11"/>
                      <a:pt x="10" y="10"/>
                      <a:pt x="10" y="8"/>
                    </a:cubicBezTo>
                    <a:cubicBezTo>
                      <a:pt x="11" y="6"/>
                      <a:pt x="11" y="5"/>
                      <a:pt x="9" y="4"/>
                    </a:cubicBezTo>
                    <a:cubicBezTo>
                      <a:pt x="8" y="4"/>
                      <a:pt x="6" y="3"/>
                      <a:pt x="5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0" name="Freeform 68"/>
              <p:cNvSpPr>
                <a:spLocks/>
              </p:cNvSpPr>
              <p:nvPr/>
            </p:nvSpPr>
            <p:spPr bwMode="auto">
              <a:xfrm>
                <a:off x="2143" y="2579"/>
                <a:ext cx="33" cy="26"/>
              </a:xfrm>
              <a:custGeom>
                <a:avLst/>
                <a:gdLst>
                  <a:gd name="T0" fmla="*/ 10 w 14"/>
                  <a:gd name="T1" fmla="*/ 1 h 11"/>
                  <a:gd name="T2" fmla="*/ 3 w 14"/>
                  <a:gd name="T3" fmla="*/ 8 h 11"/>
                  <a:gd name="T4" fmla="*/ 11 w 14"/>
                  <a:gd name="T5" fmla="*/ 2 h 11"/>
                  <a:gd name="T6" fmla="*/ 13 w 14"/>
                  <a:gd name="T7" fmla="*/ 5 h 11"/>
                  <a:gd name="T8" fmla="*/ 6 w 14"/>
                  <a:gd name="T9" fmla="*/ 10 h 11"/>
                  <a:gd name="T10" fmla="*/ 1 w 14"/>
                  <a:gd name="T11" fmla="*/ 10 h 11"/>
                  <a:gd name="T12" fmla="*/ 1 w 14"/>
                  <a:gd name="T13" fmla="*/ 5 h 11"/>
                  <a:gd name="T14" fmla="*/ 6 w 14"/>
                  <a:gd name="T15" fmla="*/ 1 h 11"/>
                  <a:gd name="T16" fmla="*/ 10 w 14"/>
                  <a:gd name="T17" fmla="*/ 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" h="11">
                    <a:moveTo>
                      <a:pt x="10" y="1"/>
                    </a:moveTo>
                    <a:cubicBezTo>
                      <a:pt x="7" y="3"/>
                      <a:pt x="3" y="4"/>
                      <a:pt x="3" y="8"/>
                    </a:cubicBezTo>
                    <a:cubicBezTo>
                      <a:pt x="7" y="8"/>
                      <a:pt x="10" y="6"/>
                      <a:pt x="11" y="2"/>
                    </a:cubicBezTo>
                    <a:cubicBezTo>
                      <a:pt x="14" y="3"/>
                      <a:pt x="14" y="4"/>
                      <a:pt x="13" y="5"/>
                    </a:cubicBezTo>
                    <a:cubicBezTo>
                      <a:pt x="11" y="7"/>
                      <a:pt x="8" y="9"/>
                      <a:pt x="6" y="10"/>
                    </a:cubicBezTo>
                    <a:cubicBezTo>
                      <a:pt x="4" y="11"/>
                      <a:pt x="2" y="11"/>
                      <a:pt x="1" y="10"/>
                    </a:cubicBezTo>
                    <a:cubicBezTo>
                      <a:pt x="0" y="8"/>
                      <a:pt x="0" y="6"/>
                      <a:pt x="1" y="5"/>
                    </a:cubicBezTo>
                    <a:cubicBezTo>
                      <a:pt x="3" y="3"/>
                      <a:pt x="4" y="2"/>
                      <a:pt x="6" y="1"/>
                    </a:cubicBezTo>
                    <a:cubicBezTo>
                      <a:pt x="7" y="0"/>
                      <a:pt x="7" y="0"/>
                      <a:pt x="1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1" name="Freeform 69"/>
              <p:cNvSpPr>
                <a:spLocks noEditPoints="1"/>
              </p:cNvSpPr>
              <p:nvPr/>
            </p:nvSpPr>
            <p:spPr bwMode="auto">
              <a:xfrm>
                <a:off x="1701" y="2125"/>
                <a:ext cx="21" cy="21"/>
              </a:xfrm>
              <a:custGeom>
                <a:avLst/>
                <a:gdLst>
                  <a:gd name="T0" fmla="*/ 4 w 9"/>
                  <a:gd name="T1" fmla="*/ 0 h 9"/>
                  <a:gd name="T2" fmla="*/ 8 w 9"/>
                  <a:gd name="T3" fmla="*/ 2 h 9"/>
                  <a:gd name="T4" fmla="*/ 5 w 9"/>
                  <a:gd name="T5" fmla="*/ 9 h 9"/>
                  <a:gd name="T6" fmla="*/ 3 w 9"/>
                  <a:gd name="T7" fmla="*/ 9 h 9"/>
                  <a:gd name="T8" fmla="*/ 2 w 9"/>
                  <a:gd name="T9" fmla="*/ 1 h 9"/>
                  <a:gd name="T10" fmla="*/ 4 w 9"/>
                  <a:gd name="T11" fmla="*/ 0 h 9"/>
                  <a:gd name="T12" fmla="*/ 5 w 9"/>
                  <a:gd name="T13" fmla="*/ 7 h 9"/>
                  <a:gd name="T14" fmla="*/ 6 w 9"/>
                  <a:gd name="T15" fmla="*/ 3 h 9"/>
                  <a:gd name="T16" fmla="*/ 4 w 9"/>
                  <a:gd name="T17" fmla="*/ 3 h 9"/>
                  <a:gd name="T18" fmla="*/ 5 w 9"/>
                  <a:gd name="T19" fmla="*/ 7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" h="9">
                    <a:moveTo>
                      <a:pt x="4" y="0"/>
                    </a:moveTo>
                    <a:cubicBezTo>
                      <a:pt x="7" y="0"/>
                      <a:pt x="8" y="1"/>
                      <a:pt x="8" y="2"/>
                    </a:cubicBezTo>
                    <a:cubicBezTo>
                      <a:pt x="9" y="4"/>
                      <a:pt x="8" y="8"/>
                      <a:pt x="5" y="9"/>
                    </a:cubicBezTo>
                    <a:cubicBezTo>
                      <a:pt x="5" y="9"/>
                      <a:pt x="3" y="9"/>
                      <a:pt x="3" y="9"/>
                    </a:cubicBezTo>
                    <a:cubicBezTo>
                      <a:pt x="1" y="8"/>
                      <a:pt x="0" y="2"/>
                      <a:pt x="2" y="1"/>
                    </a:cubicBezTo>
                    <a:cubicBezTo>
                      <a:pt x="3" y="0"/>
                      <a:pt x="4" y="0"/>
                      <a:pt x="4" y="0"/>
                    </a:cubicBezTo>
                    <a:close/>
                    <a:moveTo>
                      <a:pt x="5" y="7"/>
                    </a:moveTo>
                    <a:cubicBezTo>
                      <a:pt x="6" y="6"/>
                      <a:pt x="7" y="5"/>
                      <a:pt x="6" y="3"/>
                    </a:cubicBezTo>
                    <a:cubicBezTo>
                      <a:pt x="6" y="3"/>
                      <a:pt x="4" y="3"/>
                      <a:pt x="4" y="3"/>
                    </a:cubicBezTo>
                    <a:cubicBezTo>
                      <a:pt x="2" y="4"/>
                      <a:pt x="3" y="6"/>
                      <a:pt x="5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2" name="Freeform 70"/>
              <p:cNvSpPr>
                <a:spLocks/>
              </p:cNvSpPr>
              <p:nvPr/>
            </p:nvSpPr>
            <p:spPr bwMode="auto">
              <a:xfrm>
                <a:off x="2296" y="2387"/>
                <a:ext cx="22" cy="19"/>
              </a:xfrm>
              <a:custGeom>
                <a:avLst/>
                <a:gdLst>
                  <a:gd name="T0" fmla="*/ 3 w 9"/>
                  <a:gd name="T1" fmla="*/ 8 h 8"/>
                  <a:gd name="T2" fmla="*/ 1 w 9"/>
                  <a:gd name="T3" fmla="*/ 5 h 8"/>
                  <a:gd name="T4" fmla="*/ 1 w 9"/>
                  <a:gd name="T5" fmla="*/ 3 h 8"/>
                  <a:gd name="T6" fmla="*/ 7 w 9"/>
                  <a:gd name="T7" fmla="*/ 2 h 8"/>
                  <a:gd name="T8" fmla="*/ 6 w 9"/>
                  <a:gd name="T9" fmla="*/ 7 h 8"/>
                  <a:gd name="T10" fmla="*/ 3 w 9"/>
                  <a:gd name="T11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" h="8">
                    <a:moveTo>
                      <a:pt x="3" y="8"/>
                    </a:moveTo>
                    <a:cubicBezTo>
                      <a:pt x="1" y="8"/>
                      <a:pt x="0" y="7"/>
                      <a:pt x="1" y="5"/>
                    </a:cubicBezTo>
                    <a:cubicBezTo>
                      <a:pt x="1" y="5"/>
                      <a:pt x="1" y="4"/>
                      <a:pt x="1" y="3"/>
                    </a:cubicBezTo>
                    <a:cubicBezTo>
                      <a:pt x="2" y="0"/>
                      <a:pt x="5" y="0"/>
                      <a:pt x="7" y="2"/>
                    </a:cubicBezTo>
                    <a:cubicBezTo>
                      <a:pt x="9" y="4"/>
                      <a:pt x="9" y="5"/>
                      <a:pt x="6" y="7"/>
                    </a:cubicBezTo>
                    <a:cubicBezTo>
                      <a:pt x="5" y="7"/>
                      <a:pt x="4" y="8"/>
                      <a:pt x="3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3" name="Freeform 71"/>
              <p:cNvSpPr>
                <a:spLocks/>
              </p:cNvSpPr>
              <p:nvPr/>
            </p:nvSpPr>
            <p:spPr bwMode="auto">
              <a:xfrm>
                <a:off x="1620" y="2122"/>
                <a:ext cx="12" cy="19"/>
              </a:xfrm>
              <a:custGeom>
                <a:avLst/>
                <a:gdLst>
                  <a:gd name="T0" fmla="*/ 2 w 5"/>
                  <a:gd name="T1" fmla="*/ 8 h 8"/>
                  <a:gd name="T2" fmla="*/ 0 w 5"/>
                  <a:gd name="T3" fmla="*/ 5 h 8"/>
                  <a:gd name="T4" fmla="*/ 1 w 5"/>
                  <a:gd name="T5" fmla="*/ 2 h 8"/>
                  <a:gd name="T6" fmla="*/ 4 w 5"/>
                  <a:gd name="T7" fmla="*/ 0 h 8"/>
                  <a:gd name="T8" fmla="*/ 5 w 5"/>
                  <a:gd name="T9" fmla="*/ 1 h 8"/>
                  <a:gd name="T10" fmla="*/ 5 w 5"/>
                  <a:gd name="T11" fmla="*/ 4 h 8"/>
                  <a:gd name="T12" fmla="*/ 2 w 5"/>
                  <a:gd name="T13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8">
                    <a:moveTo>
                      <a:pt x="2" y="8"/>
                    </a:moveTo>
                    <a:cubicBezTo>
                      <a:pt x="1" y="7"/>
                      <a:pt x="0" y="6"/>
                      <a:pt x="0" y="5"/>
                    </a:cubicBezTo>
                    <a:cubicBezTo>
                      <a:pt x="0" y="4"/>
                      <a:pt x="0" y="3"/>
                      <a:pt x="1" y="2"/>
                    </a:cubicBezTo>
                    <a:cubicBezTo>
                      <a:pt x="1" y="1"/>
                      <a:pt x="3" y="0"/>
                      <a:pt x="4" y="0"/>
                    </a:cubicBezTo>
                    <a:cubicBezTo>
                      <a:pt x="5" y="0"/>
                      <a:pt x="5" y="1"/>
                      <a:pt x="5" y="1"/>
                    </a:cubicBezTo>
                    <a:cubicBezTo>
                      <a:pt x="5" y="2"/>
                      <a:pt x="5" y="3"/>
                      <a:pt x="5" y="4"/>
                    </a:cubicBezTo>
                    <a:cubicBezTo>
                      <a:pt x="4" y="5"/>
                      <a:pt x="3" y="6"/>
                      <a:pt x="2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4" name="Freeform 72"/>
              <p:cNvSpPr>
                <a:spLocks/>
              </p:cNvSpPr>
              <p:nvPr/>
            </p:nvSpPr>
            <p:spPr bwMode="auto">
              <a:xfrm>
                <a:off x="2280" y="2314"/>
                <a:ext cx="16" cy="17"/>
              </a:xfrm>
              <a:custGeom>
                <a:avLst/>
                <a:gdLst>
                  <a:gd name="T0" fmla="*/ 7 w 7"/>
                  <a:gd name="T1" fmla="*/ 3 h 7"/>
                  <a:gd name="T2" fmla="*/ 3 w 7"/>
                  <a:gd name="T3" fmla="*/ 6 h 7"/>
                  <a:gd name="T4" fmla="*/ 1 w 7"/>
                  <a:gd name="T5" fmla="*/ 6 h 7"/>
                  <a:gd name="T6" fmla="*/ 0 w 7"/>
                  <a:gd name="T7" fmla="*/ 3 h 7"/>
                  <a:gd name="T8" fmla="*/ 7 w 7"/>
                  <a:gd name="T9" fmla="*/ 3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7">
                    <a:moveTo>
                      <a:pt x="7" y="3"/>
                    </a:moveTo>
                    <a:cubicBezTo>
                      <a:pt x="6" y="4"/>
                      <a:pt x="4" y="5"/>
                      <a:pt x="3" y="6"/>
                    </a:cubicBezTo>
                    <a:cubicBezTo>
                      <a:pt x="2" y="7"/>
                      <a:pt x="1" y="7"/>
                      <a:pt x="1" y="6"/>
                    </a:cubicBezTo>
                    <a:cubicBezTo>
                      <a:pt x="0" y="5"/>
                      <a:pt x="0" y="4"/>
                      <a:pt x="0" y="3"/>
                    </a:cubicBezTo>
                    <a:cubicBezTo>
                      <a:pt x="2" y="0"/>
                      <a:pt x="4" y="0"/>
                      <a:pt x="7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5" name="Freeform 73"/>
              <p:cNvSpPr>
                <a:spLocks/>
              </p:cNvSpPr>
              <p:nvPr/>
            </p:nvSpPr>
            <p:spPr bwMode="auto">
              <a:xfrm>
                <a:off x="2225" y="2409"/>
                <a:ext cx="19" cy="14"/>
              </a:xfrm>
              <a:custGeom>
                <a:avLst/>
                <a:gdLst>
                  <a:gd name="T0" fmla="*/ 3 w 8"/>
                  <a:gd name="T1" fmla="*/ 0 h 6"/>
                  <a:gd name="T2" fmla="*/ 7 w 8"/>
                  <a:gd name="T3" fmla="*/ 2 h 6"/>
                  <a:gd name="T4" fmla="*/ 6 w 8"/>
                  <a:gd name="T5" fmla="*/ 5 h 6"/>
                  <a:gd name="T6" fmla="*/ 5 w 8"/>
                  <a:gd name="T7" fmla="*/ 6 h 6"/>
                  <a:gd name="T8" fmla="*/ 1 w 8"/>
                  <a:gd name="T9" fmla="*/ 4 h 6"/>
                  <a:gd name="T10" fmla="*/ 3 w 8"/>
                  <a:gd name="T11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6">
                    <a:moveTo>
                      <a:pt x="3" y="0"/>
                    </a:moveTo>
                    <a:cubicBezTo>
                      <a:pt x="4" y="1"/>
                      <a:pt x="5" y="1"/>
                      <a:pt x="7" y="2"/>
                    </a:cubicBezTo>
                    <a:cubicBezTo>
                      <a:pt x="8" y="3"/>
                      <a:pt x="8" y="5"/>
                      <a:pt x="6" y="5"/>
                    </a:cubicBezTo>
                    <a:cubicBezTo>
                      <a:pt x="6" y="6"/>
                      <a:pt x="6" y="6"/>
                      <a:pt x="5" y="6"/>
                    </a:cubicBezTo>
                    <a:cubicBezTo>
                      <a:pt x="4" y="6"/>
                      <a:pt x="2" y="6"/>
                      <a:pt x="1" y="4"/>
                    </a:cubicBezTo>
                    <a:cubicBezTo>
                      <a:pt x="0" y="2"/>
                      <a:pt x="1" y="1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6" name="Freeform 74"/>
              <p:cNvSpPr>
                <a:spLocks noEditPoints="1"/>
              </p:cNvSpPr>
              <p:nvPr/>
            </p:nvSpPr>
            <p:spPr bwMode="auto">
              <a:xfrm>
                <a:off x="2093" y="3147"/>
                <a:ext cx="657" cy="649"/>
              </a:xfrm>
              <a:custGeom>
                <a:avLst/>
                <a:gdLst>
                  <a:gd name="T0" fmla="*/ 13 w 278"/>
                  <a:gd name="T1" fmla="*/ 19 h 274"/>
                  <a:gd name="T2" fmla="*/ 21 w 278"/>
                  <a:gd name="T3" fmla="*/ 187 h 274"/>
                  <a:gd name="T4" fmla="*/ 41 w 278"/>
                  <a:gd name="T5" fmla="*/ 229 h 274"/>
                  <a:gd name="T6" fmla="*/ 42 w 278"/>
                  <a:gd name="T7" fmla="*/ 169 h 274"/>
                  <a:gd name="T8" fmla="*/ 65 w 278"/>
                  <a:gd name="T9" fmla="*/ 159 h 274"/>
                  <a:gd name="T10" fmla="*/ 70 w 278"/>
                  <a:gd name="T11" fmla="*/ 184 h 274"/>
                  <a:gd name="T12" fmla="*/ 88 w 278"/>
                  <a:gd name="T13" fmla="*/ 228 h 274"/>
                  <a:gd name="T14" fmla="*/ 88 w 278"/>
                  <a:gd name="T15" fmla="*/ 163 h 274"/>
                  <a:gd name="T16" fmla="*/ 87 w 278"/>
                  <a:gd name="T17" fmla="*/ 101 h 274"/>
                  <a:gd name="T18" fmla="*/ 110 w 278"/>
                  <a:gd name="T19" fmla="*/ 100 h 274"/>
                  <a:gd name="T20" fmla="*/ 123 w 278"/>
                  <a:gd name="T21" fmla="*/ 101 h 274"/>
                  <a:gd name="T22" fmla="*/ 123 w 278"/>
                  <a:gd name="T23" fmla="*/ 201 h 274"/>
                  <a:gd name="T24" fmla="*/ 134 w 278"/>
                  <a:gd name="T25" fmla="*/ 208 h 274"/>
                  <a:gd name="T26" fmla="*/ 135 w 278"/>
                  <a:gd name="T27" fmla="*/ 153 h 274"/>
                  <a:gd name="T28" fmla="*/ 148 w 278"/>
                  <a:gd name="T29" fmla="*/ 128 h 274"/>
                  <a:gd name="T30" fmla="*/ 162 w 278"/>
                  <a:gd name="T31" fmla="*/ 146 h 274"/>
                  <a:gd name="T32" fmla="*/ 160 w 278"/>
                  <a:gd name="T33" fmla="*/ 200 h 274"/>
                  <a:gd name="T34" fmla="*/ 166 w 278"/>
                  <a:gd name="T35" fmla="*/ 217 h 274"/>
                  <a:gd name="T36" fmla="*/ 193 w 278"/>
                  <a:gd name="T37" fmla="*/ 160 h 274"/>
                  <a:gd name="T38" fmla="*/ 196 w 278"/>
                  <a:gd name="T39" fmla="*/ 43 h 274"/>
                  <a:gd name="T40" fmla="*/ 197 w 278"/>
                  <a:gd name="T41" fmla="*/ 205 h 274"/>
                  <a:gd name="T42" fmla="*/ 224 w 278"/>
                  <a:gd name="T43" fmla="*/ 207 h 274"/>
                  <a:gd name="T44" fmla="*/ 223 w 278"/>
                  <a:gd name="T45" fmla="*/ 43 h 274"/>
                  <a:gd name="T46" fmla="*/ 225 w 278"/>
                  <a:gd name="T47" fmla="*/ 35 h 274"/>
                  <a:gd name="T48" fmla="*/ 225 w 278"/>
                  <a:gd name="T49" fmla="*/ 46 h 274"/>
                  <a:gd name="T50" fmla="*/ 227 w 278"/>
                  <a:gd name="T51" fmla="*/ 211 h 274"/>
                  <a:gd name="T52" fmla="*/ 260 w 278"/>
                  <a:gd name="T53" fmla="*/ 203 h 274"/>
                  <a:gd name="T54" fmla="*/ 259 w 278"/>
                  <a:gd name="T55" fmla="*/ 222 h 274"/>
                  <a:gd name="T56" fmla="*/ 226 w 278"/>
                  <a:gd name="T57" fmla="*/ 225 h 274"/>
                  <a:gd name="T58" fmla="*/ 201 w 278"/>
                  <a:gd name="T59" fmla="*/ 216 h 274"/>
                  <a:gd name="T60" fmla="*/ 165 w 278"/>
                  <a:gd name="T61" fmla="*/ 221 h 274"/>
                  <a:gd name="T62" fmla="*/ 126 w 278"/>
                  <a:gd name="T63" fmla="*/ 224 h 274"/>
                  <a:gd name="T64" fmla="*/ 117 w 278"/>
                  <a:gd name="T65" fmla="*/ 226 h 274"/>
                  <a:gd name="T66" fmla="*/ 64 w 278"/>
                  <a:gd name="T67" fmla="*/ 236 h 274"/>
                  <a:gd name="T68" fmla="*/ 30 w 278"/>
                  <a:gd name="T69" fmla="*/ 247 h 274"/>
                  <a:gd name="T70" fmla="*/ 29 w 278"/>
                  <a:gd name="T71" fmla="*/ 251 h 274"/>
                  <a:gd name="T72" fmla="*/ 25 w 278"/>
                  <a:gd name="T73" fmla="*/ 234 h 274"/>
                  <a:gd name="T74" fmla="*/ 10 w 278"/>
                  <a:gd name="T75" fmla="*/ 22 h 274"/>
                  <a:gd name="T76" fmla="*/ 2 w 278"/>
                  <a:gd name="T77" fmla="*/ 32 h 274"/>
                  <a:gd name="T78" fmla="*/ 16 w 278"/>
                  <a:gd name="T79" fmla="*/ 14 h 274"/>
                  <a:gd name="T80" fmla="*/ 116 w 278"/>
                  <a:gd name="T81" fmla="*/ 222 h 274"/>
                  <a:gd name="T82" fmla="*/ 117 w 278"/>
                  <a:gd name="T83" fmla="*/ 114 h 274"/>
                  <a:gd name="T84" fmla="*/ 94 w 278"/>
                  <a:gd name="T85" fmla="*/ 157 h 274"/>
                  <a:gd name="T86" fmla="*/ 97 w 278"/>
                  <a:gd name="T87" fmla="*/ 225 h 274"/>
                  <a:gd name="T88" fmla="*/ 142 w 278"/>
                  <a:gd name="T89" fmla="*/ 177 h 274"/>
                  <a:gd name="T90" fmla="*/ 139 w 278"/>
                  <a:gd name="T91" fmla="*/ 163 h 274"/>
                  <a:gd name="T92" fmla="*/ 136 w 278"/>
                  <a:gd name="T93" fmla="*/ 219 h 274"/>
                  <a:gd name="T94" fmla="*/ 148 w 278"/>
                  <a:gd name="T95" fmla="*/ 193 h 274"/>
                  <a:gd name="T96" fmla="*/ 157 w 278"/>
                  <a:gd name="T97" fmla="*/ 169 h 274"/>
                  <a:gd name="T98" fmla="*/ 155 w 278"/>
                  <a:gd name="T99" fmla="*/ 132 h 274"/>
                  <a:gd name="T100" fmla="*/ 139 w 278"/>
                  <a:gd name="T101" fmla="*/ 159 h 274"/>
                  <a:gd name="T102" fmla="*/ 157 w 278"/>
                  <a:gd name="T103" fmla="*/ 213 h 274"/>
                  <a:gd name="T104" fmla="*/ 117 w 278"/>
                  <a:gd name="T105" fmla="*/ 189 h 274"/>
                  <a:gd name="T106" fmla="*/ 43 w 278"/>
                  <a:gd name="T107" fmla="*/ 201 h 274"/>
                  <a:gd name="T108" fmla="*/ 47 w 278"/>
                  <a:gd name="T109" fmla="*/ 190 h 274"/>
                  <a:gd name="T110" fmla="*/ 43 w 278"/>
                  <a:gd name="T111" fmla="*/ 225 h 274"/>
                  <a:gd name="T112" fmla="*/ 144 w 278"/>
                  <a:gd name="T113" fmla="*/ 132 h 274"/>
                  <a:gd name="T114" fmla="*/ 55 w 278"/>
                  <a:gd name="T115" fmla="*/ 231 h 274"/>
                  <a:gd name="T116" fmla="*/ 92 w 278"/>
                  <a:gd name="T117" fmla="*/ 214 h 274"/>
                  <a:gd name="T118" fmla="*/ 91 w 278"/>
                  <a:gd name="T119" fmla="*/ 219 h 274"/>
                  <a:gd name="T120" fmla="*/ 43 w 278"/>
                  <a:gd name="T121" fmla="*/ 215 h 274"/>
                  <a:gd name="T122" fmla="*/ 63 w 278"/>
                  <a:gd name="T123" fmla="*/ 198 h 2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278" h="274">
                    <a:moveTo>
                      <a:pt x="23" y="40"/>
                    </a:moveTo>
                    <a:cubicBezTo>
                      <a:pt x="21" y="33"/>
                      <a:pt x="18" y="26"/>
                      <a:pt x="15" y="19"/>
                    </a:cubicBezTo>
                    <a:cubicBezTo>
                      <a:pt x="14" y="21"/>
                      <a:pt x="14" y="22"/>
                      <a:pt x="14" y="24"/>
                    </a:cubicBezTo>
                    <a:cubicBezTo>
                      <a:pt x="14" y="22"/>
                      <a:pt x="13" y="20"/>
                      <a:pt x="13" y="19"/>
                    </a:cubicBezTo>
                    <a:cubicBezTo>
                      <a:pt x="13" y="19"/>
                      <a:pt x="13" y="19"/>
                      <a:pt x="12" y="19"/>
                    </a:cubicBezTo>
                    <a:cubicBezTo>
                      <a:pt x="12" y="21"/>
                      <a:pt x="12" y="24"/>
                      <a:pt x="12" y="26"/>
                    </a:cubicBezTo>
                    <a:cubicBezTo>
                      <a:pt x="11" y="47"/>
                      <a:pt x="12" y="67"/>
                      <a:pt x="14" y="87"/>
                    </a:cubicBezTo>
                    <a:cubicBezTo>
                      <a:pt x="17" y="120"/>
                      <a:pt x="20" y="154"/>
                      <a:pt x="21" y="187"/>
                    </a:cubicBezTo>
                    <a:cubicBezTo>
                      <a:pt x="22" y="201"/>
                      <a:pt x="24" y="215"/>
                      <a:pt x="27" y="229"/>
                    </a:cubicBezTo>
                    <a:cubicBezTo>
                      <a:pt x="28" y="234"/>
                      <a:pt x="28" y="234"/>
                      <a:pt x="34" y="235"/>
                    </a:cubicBezTo>
                    <a:cubicBezTo>
                      <a:pt x="36" y="235"/>
                      <a:pt x="39" y="234"/>
                      <a:pt x="41" y="232"/>
                    </a:cubicBezTo>
                    <a:cubicBezTo>
                      <a:pt x="41" y="231"/>
                      <a:pt x="41" y="230"/>
                      <a:pt x="41" y="229"/>
                    </a:cubicBezTo>
                    <a:cubicBezTo>
                      <a:pt x="40" y="221"/>
                      <a:pt x="40" y="213"/>
                      <a:pt x="40" y="205"/>
                    </a:cubicBezTo>
                    <a:cubicBezTo>
                      <a:pt x="40" y="195"/>
                      <a:pt x="40" y="185"/>
                      <a:pt x="40" y="175"/>
                    </a:cubicBezTo>
                    <a:cubicBezTo>
                      <a:pt x="40" y="174"/>
                      <a:pt x="39" y="173"/>
                      <a:pt x="40" y="172"/>
                    </a:cubicBezTo>
                    <a:cubicBezTo>
                      <a:pt x="40" y="170"/>
                      <a:pt x="40" y="169"/>
                      <a:pt x="42" y="169"/>
                    </a:cubicBezTo>
                    <a:cubicBezTo>
                      <a:pt x="43" y="169"/>
                      <a:pt x="43" y="168"/>
                      <a:pt x="43" y="167"/>
                    </a:cubicBezTo>
                    <a:cubicBezTo>
                      <a:pt x="43" y="165"/>
                      <a:pt x="45" y="164"/>
                      <a:pt x="47" y="163"/>
                    </a:cubicBezTo>
                    <a:cubicBezTo>
                      <a:pt x="50" y="162"/>
                      <a:pt x="54" y="161"/>
                      <a:pt x="57" y="160"/>
                    </a:cubicBezTo>
                    <a:cubicBezTo>
                      <a:pt x="60" y="158"/>
                      <a:pt x="63" y="158"/>
                      <a:pt x="65" y="159"/>
                    </a:cubicBezTo>
                    <a:cubicBezTo>
                      <a:pt x="69" y="159"/>
                      <a:pt x="70" y="160"/>
                      <a:pt x="70" y="165"/>
                    </a:cubicBezTo>
                    <a:cubicBezTo>
                      <a:pt x="69" y="169"/>
                      <a:pt x="69" y="173"/>
                      <a:pt x="69" y="178"/>
                    </a:cubicBezTo>
                    <a:cubicBezTo>
                      <a:pt x="69" y="179"/>
                      <a:pt x="69" y="181"/>
                      <a:pt x="70" y="183"/>
                    </a:cubicBezTo>
                    <a:cubicBezTo>
                      <a:pt x="70" y="183"/>
                      <a:pt x="70" y="184"/>
                      <a:pt x="70" y="184"/>
                    </a:cubicBezTo>
                    <a:cubicBezTo>
                      <a:pt x="67" y="189"/>
                      <a:pt x="67" y="194"/>
                      <a:pt x="67" y="198"/>
                    </a:cubicBezTo>
                    <a:cubicBezTo>
                      <a:pt x="66" y="207"/>
                      <a:pt x="66" y="217"/>
                      <a:pt x="65" y="226"/>
                    </a:cubicBezTo>
                    <a:cubicBezTo>
                      <a:pt x="65" y="228"/>
                      <a:pt x="66" y="230"/>
                      <a:pt x="66" y="232"/>
                    </a:cubicBezTo>
                    <a:cubicBezTo>
                      <a:pt x="73" y="232"/>
                      <a:pt x="81" y="230"/>
                      <a:pt x="88" y="228"/>
                    </a:cubicBezTo>
                    <a:cubicBezTo>
                      <a:pt x="88" y="221"/>
                      <a:pt x="88" y="213"/>
                      <a:pt x="87" y="205"/>
                    </a:cubicBezTo>
                    <a:cubicBezTo>
                      <a:pt x="87" y="203"/>
                      <a:pt x="87" y="201"/>
                      <a:pt x="87" y="199"/>
                    </a:cubicBezTo>
                    <a:cubicBezTo>
                      <a:pt x="87" y="189"/>
                      <a:pt x="88" y="178"/>
                      <a:pt x="88" y="168"/>
                    </a:cubicBezTo>
                    <a:cubicBezTo>
                      <a:pt x="88" y="166"/>
                      <a:pt x="88" y="164"/>
                      <a:pt x="88" y="163"/>
                    </a:cubicBezTo>
                    <a:cubicBezTo>
                      <a:pt x="88" y="158"/>
                      <a:pt x="85" y="153"/>
                      <a:pt x="88" y="149"/>
                    </a:cubicBezTo>
                    <a:cubicBezTo>
                      <a:pt x="88" y="139"/>
                      <a:pt x="90" y="128"/>
                      <a:pt x="89" y="118"/>
                    </a:cubicBezTo>
                    <a:cubicBezTo>
                      <a:pt x="88" y="114"/>
                      <a:pt x="87" y="111"/>
                      <a:pt x="87" y="107"/>
                    </a:cubicBezTo>
                    <a:cubicBezTo>
                      <a:pt x="87" y="105"/>
                      <a:pt x="87" y="103"/>
                      <a:pt x="87" y="101"/>
                    </a:cubicBezTo>
                    <a:cubicBezTo>
                      <a:pt x="88" y="101"/>
                      <a:pt x="88" y="100"/>
                      <a:pt x="89" y="100"/>
                    </a:cubicBezTo>
                    <a:cubicBezTo>
                      <a:pt x="89" y="102"/>
                      <a:pt x="90" y="103"/>
                      <a:pt x="90" y="105"/>
                    </a:cubicBezTo>
                    <a:cubicBezTo>
                      <a:pt x="92" y="105"/>
                      <a:pt x="93" y="105"/>
                      <a:pt x="94" y="104"/>
                    </a:cubicBezTo>
                    <a:cubicBezTo>
                      <a:pt x="99" y="102"/>
                      <a:pt x="105" y="104"/>
                      <a:pt x="110" y="100"/>
                    </a:cubicBezTo>
                    <a:cubicBezTo>
                      <a:pt x="112" y="99"/>
                      <a:pt x="116" y="101"/>
                      <a:pt x="118" y="104"/>
                    </a:cubicBezTo>
                    <a:cubicBezTo>
                      <a:pt x="119" y="103"/>
                      <a:pt x="119" y="102"/>
                      <a:pt x="120" y="101"/>
                    </a:cubicBezTo>
                    <a:cubicBezTo>
                      <a:pt x="120" y="100"/>
                      <a:pt x="121" y="99"/>
                      <a:pt x="122" y="98"/>
                    </a:cubicBezTo>
                    <a:cubicBezTo>
                      <a:pt x="123" y="99"/>
                      <a:pt x="123" y="100"/>
                      <a:pt x="123" y="101"/>
                    </a:cubicBezTo>
                    <a:cubicBezTo>
                      <a:pt x="124" y="102"/>
                      <a:pt x="123" y="104"/>
                      <a:pt x="123" y="105"/>
                    </a:cubicBezTo>
                    <a:cubicBezTo>
                      <a:pt x="120" y="125"/>
                      <a:pt x="122" y="145"/>
                      <a:pt x="124" y="164"/>
                    </a:cubicBezTo>
                    <a:cubicBezTo>
                      <a:pt x="125" y="175"/>
                      <a:pt x="126" y="185"/>
                      <a:pt x="127" y="196"/>
                    </a:cubicBezTo>
                    <a:cubicBezTo>
                      <a:pt x="127" y="199"/>
                      <a:pt x="127" y="199"/>
                      <a:pt x="123" y="201"/>
                    </a:cubicBezTo>
                    <a:cubicBezTo>
                      <a:pt x="123" y="206"/>
                      <a:pt x="124" y="212"/>
                      <a:pt x="124" y="217"/>
                    </a:cubicBezTo>
                    <a:cubicBezTo>
                      <a:pt x="125" y="219"/>
                      <a:pt x="125" y="221"/>
                      <a:pt x="127" y="221"/>
                    </a:cubicBezTo>
                    <a:cubicBezTo>
                      <a:pt x="130" y="221"/>
                      <a:pt x="132" y="220"/>
                      <a:pt x="132" y="218"/>
                    </a:cubicBezTo>
                    <a:cubicBezTo>
                      <a:pt x="133" y="215"/>
                      <a:pt x="134" y="211"/>
                      <a:pt x="134" y="208"/>
                    </a:cubicBezTo>
                    <a:cubicBezTo>
                      <a:pt x="134" y="197"/>
                      <a:pt x="135" y="187"/>
                      <a:pt x="135" y="177"/>
                    </a:cubicBezTo>
                    <a:cubicBezTo>
                      <a:pt x="135" y="174"/>
                      <a:pt x="134" y="172"/>
                      <a:pt x="134" y="169"/>
                    </a:cubicBezTo>
                    <a:cubicBezTo>
                      <a:pt x="134" y="168"/>
                      <a:pt x="134" y="167"/>
                      <a:pt x="134" y="166"/>
                    </a:cubicBezTo>
                    <a:cubicBezTo>
                      <a:pt x="134" y="162"/>
                      <a:pt x="135" y="158"/>
                      <a:pt x="135" y="153"/>
                    </a:cubicBezTo>
                    <a:cubicBezTo>
                      <a:pt x="135" y="152"/>
                      <a:pt x="133" y="151"/>
                      <a:pt x="133" y="149"/>
                    </a:cubicBezTo>
                    <a:cubicBezTo>
                      <a:pt x="135" y="146"/>
                      <a:pt x="135" y="142"/>
                      <a:pt x="134" y="138"/>
                    </a:cubicBezTo>
                    <a:cubicBezTo>
                      <a:pt x="134" y="135"/>
                      <a:pt x="133" y="132"/>
                      <a:pt x="135" y="129"/>
                    </a:cubicBezTo>
                    <a:cubicBezTo>
                      <a:pt x="140" y="129"/>
                      <a:pt x="144" y="129"/>
                      <a:pt x="148" y="128"/>
                    </a:cubicBezTo>
                    <a:cubicBezTo>
                      <a:pt x="152" y="127"/>
                      <a:pt x="157" y="130"/>
                      <a:pt x="160" y="126"/>
                    </a:cubicBezTo>
                    <a:cubicBezTo>
                      <a:pt x="162" y="128"/>
                      <a:pt x="162" y="130"/>
                      <a:pt x="162" y="133"/>
                    </a:cubicBezTo>
                    <a:cubicBezTo>
                      <a:pt x="161" y="136"/>
                      <a:pt x="160" y="140"/>
                      <a:pt x="162" y="144"/>
                    </a:cubicBezTo>
                    <a:cubicBezTo>
                      <a:pt x="162" y="144"/>
                      <a:pt x="162" y="145"/>
                      <a:pt x="162" y="146"/>
                    </a:cubicBezTo>
                    <a:cubicBezTo>
                      <a:pt x="159" y="152"/>
                      <a:pt x="161" y="158"/>
                      <a:pt x="160" y="165"/>
                    </a:cubicBezTo>
                    <a:cubicBezTo>
                      <a:pt x="160" y="166"/>
                      <a:pt x="161" y="168"/>
                      <a:pt x="161" y="168"/>
                    </a:cubicBezTo>
                    <a:cubicBezTo>
                      <a:pt x="161" y="172"/>
                      <a:pt x="160" y="175"/>
                      <a:pt x="159" y="178"/>
                    </a:cubicBezTo>
                    <a:cubicBezTo>
                      <a:pt x="159" y="185"/>
                      <a:pt x="159" y="192"/>
                      <a:pt x="160" y="200"/>
                    </a:cubicBezTo>
                    <a:cubicBezTo>
                      <a:pt x="160" y="202"/>
                      <a:pt x="161" y="205"/>
                      <a:pt x="162" y="207"/>
                    </a:cubicBezTo>
                    <a:cubicBezTo>
                      <a:pt x="162" y="208"/>
                      <a:pt x="162" y="209"/>
                      <a:pt x="162" y="211"/>
                    </a:cubicBezTo>
                    <a:cubicBezTo>
                      <a:pt x="162" y="212"/>
                      <a:pt x="162" y="213"/>
                      <a:pt x="163" y="215"/>
                    </a:cubicBezTo>
                    <a:cubicBezTo>
                      <a:pt x="163" y="216"/>
                      <a:pt x="164" y="217"/>
                      <a:pt x="166" y="217"/>
                    </a:cubicBezTo>
                    <a:cubicBezTo>
                      <a:pt x="174" y="216"/>
                      <a:pt x="182" y="216"/>
                      <a:pt x="190" y="215"/>
                    </a:cubicBezTo>
                    <a:cubicBezTo>
                      <a:pt x="192" y="215"/>
                      <a:pt x="193" y="214"/>
                      <a:pt x="193" y="212"/>
                    </a:cubicBezTo>
                    <a:cubicBezTo>
                      <a:pt x="193" y="209"/>
                      <a:pt x="194" y="207"/>
                      <a:pt x="194" y="204"/>
                    </a:cubicBezTo>
                    <a:cubicBezTo>
                      <a:pt x="194" y="189"/>
                      <a:pt x="194" y="175"/>
                      <a:pt x="193" y="160"/>
                    </a:cubicBezTo>
                    <a:cubicBezTo>
                      <a:pt x="193" y="136"/>
                      <a:pt x="193" y="112"/>
                      <a:pt x="193" y="89"/>
                    </a:cubicBezTo>
                    <a:cubicBezTo>
                      <a:pt x="193" y="75"/>
                      <a:pt x="193" y="62"/>
                      <a:pt x="194" y="48"/>
                    </a:cubicBezTo>
                    <a:cubicBezTo>
                      <a:pt x="194" y="47"/>
                      <a:pt x="195" y="45"/>
                      <a:pt x="195" y="43"/>
                    </a:cubicBezTo>
                    <a:cubicBezTo>
                      <a:pt x="195" y="43"/>
                      <a:pt x="196" y="43"/>
                      <a:pt x="196" y="43"/>
                    </a:cubicBezTo>
                    <a:cubicBezTo>
                      <a:pt x="197" y="44"/>
                      <a:pt x="197" y="45"/>
                      <a:pt x="197" y="45"/>
                    </a:cubicBezTo>
                    <a:cubicBezTo>
                      <a:pt x="195" y="52"/>
                      <a:pt x="195" y="59"/>
                      <a:pt x="195" y="66"/>
                    </a:cubicBezTo>
                    <a:cubicBezTo>
                      <a:pt x="195" y="92"/>
                      <a:pt x="196" y="118"/>
                      <a:pt x="196" y="143"/>
                    </a:cubicBezTo>
                    <a:cubicBezTo>
                      <a:pt x="196" y="164"/>
                      <a:pt x="197" y="185"/>
                      <a:pt x="197" y="205"/>
                    </a:cubicBezTo>
                    <a:cubicBezTo>
                      <a:pt x="197" y="208"/>
                      <a:pt x="197" y="210"/>
                      <a:pt x="197" y="214"/>
                    </a:cubicBezTo>
                    <a:cubicBezTo>
                      <a:pt x="201" y="213"/>
                      <a:pt x="205" y="213"/>
                      <a:pt x="208" y="213"/>
                    </a:cubicBezTo>
                    <a:cubicBezTo>
                      <a:pt x="212" y="212"/>
                      <a:pt x="215" y="212"/>
                      <a:pt x="219" y="212"/>
                    </a:cubicBezTo>
                    <a:cubicBezTo>
                      <a:pt x="223" y="211"/>
                      <a:pt x="224" y="211"/>
                      <a:pt x="224" y="207"/>
                    </a:cubicBezTo>
                    <a:cubicBezTo>
                      <a:pt x="223" y="200"/>
                      <a:pt x="223" y="194"/>
                      <a:pt x="223" y="188"/>
                    </a:cubicBezTo>
                    <a:cubicBezTo>
                      <a:pt x="221" y="172"/>
                      <a:pt x="222" y="155"/>
                      <a:pt x="222" y="139"/>
                    </a:cubicBezTo>
                    <a:cubicBezTo>
                      <a:pt x="222" y="113"/>
                      <a:pt x="222" y="87"/>
                      <a:pt x="222" y="60"/>
                    </a:cubicBezTo>
                    <a:cubicBezTo>
                      <a:pt x="222" y="55"/>
                      <a:pt x="222" y="49"/>
                      <a:pt x="223" y="43"/>
                    </a:cubicBezTo>
                    <a:cubicBezTo>
                      <a:pt x="214" y="41"/>
                      <a:pt x="205" y="42"/>
                      <a:pt x="195" y="41"/>
                    </a:cubicBezTo>
                    <a:cubicBezTo>
                      <a:pt x="197" y="39"/>
                      <a:pt x="199" y="39"/>
                      <a:pt x="200" y="39"/>
                    </a:cubicBezTo>
                    <a:cubicBezTo>
                      <a:pt x="206" y="39"/>
                      <a:pt x="211" y="40"/>
                      <a:pt x="217" y="40"/>
                    </a:cubicBezTo>
                    <a:cubicBezTo>
                      <a:pt x="220" y="40"/>
                      <a:pt x="224" y="40"/>
                      <a:pt x="225" y="35"/>
                    </a:cubicBezTo>
                    <a:cubicBezTo>
                      <a:pt x="226" y="36"/>
                      <a:pt x="227" y="37"/>
                      <a:pt x="228" y="38"/>
                    </a:cubicBezTo>
                    <a:cubicBezTo>
                      <a:pt x="229" y="39"/>
                      <a:pt x="230" y="39"/>
                      <a:pt x="232" y="40"/>
                    </a:cubicBezTo>
                    <a:cubicBezTo>
                      <a:pt x="231" y="41"/>
                      <a:pt x="230" y="42"/>
                      <a:pt x="229" y="42"/>
                    </a:cubicBezTo>
                    <a:cubicBezTo>
                      <a:pt x="226" y="42"/>
                      <a:pt x="225" y="43"/>
                      <a:pt x="225" y="46"/>
                    </a:cubicBezTo>
                    <a:cubicBezTo>
                      <a:pt x="225" y="50"/>
                      <a:pt x="224" y="55"/>
                      <a:pt x="224" y="60"/>
                    </a:cubicBezTo>
                    <a:cubicBezTo>
                      <a:pt x="224" y="81"/>
                      <a:pt x="224" y="102"/>
                      <a:pt x="224" y="123"/>
                    </a:cubicBezTo>
                    <a:cubicBezTo>
                      <a:pt x="224" y="148"/>
                      <a:pt x="224" y="172"/>
                      <a:pt x="226" y="197"/>
                    </a:cubicBezTo>
                    <a:cubicBezTo>
                      <a:pt x="226" y="201"/>
                      <a:pt x="226" y="206"/>
                      <a:pt x="227" y="211"/>
                    </a:cubicBezTo>
                    <a:cubicBezTo>
                      <a:pt x="240" y="211"/>
                      <a:pt x="252" y="210"/>
                      <a:pt x="265" y="210"/>
                    </a:cubicBezTo>
                    <a:cubicBezTo>
                      <a:pt x="262" y="208"/>
                      <a:pt x="260" y="207"/>
                      <a:pt x="258" y="205"/>
                    </a:cubicBezTo>
                    <a:cubicBezTo>
                      <a:pt x="258" y="205"/>
                      <a:pt x="258" y="204"/>
                      <a:pt x="258" y="203"/>
                    </a:cubicBezTo>
                    <a:cubicBezTo>
                      <a:pt x="258" y="203"/>
                      <a:pt x="259" y="202"/>
                      <a:pt x="260" y="203"/>
                    </a:cubicBezTo>
                    <a:cubicBezTo>
                      <a:pt x="266" y="205"/>
                      <a:pt x="272" y="208"/>
                      <a:pt x="277" y="211"/>
                    </a:cubicBezTo>
                    <a:cubicBezTo>
                      <a:pt x="278" y="211"/>
                      <a:pt x="278" y="211"/>
                      <a:pt x="278" y="212"/>
                    </a:cubicBezTo>
                    <a:cubicBezTo>
                      <a:pt x="276" y="215"/>
                      <a:pt x="272" y="215"/>
                      <a:pt x="269" y="217"/>
                    </a:cubicBezTo>
                    <a:cubicBezTo>
                      <a:pt x="267" y="219"/>
                      <a:pt x="263" y="220"/>
                      <a:pt x="259" y="222"/>
                    </a:cubicBezTo>
                    <a:cubicBezTo>
                      <a:pt x="260" y="219"/>
                      <a:pt x="262" y="218"/>
                      <a:pt x="264" y="217"/>
                    </a:cubicBezTo>
                    <a:cubicBezTo>
                      <a:pt x="265" y="216"/>
                      <a:pt x="266" y="215"/>
                      <a:pt x="268" y="214"/>
                    </a:cubicBezTo>
                    <a:cubicBezTo>
                      <a:pt x="264" y="213"/>
                      <a:pt x="234" y="213"/>
                      <a:pt x="227" y="215"/>
                    </a:cubicBezTo>
                    <a:cubicBezTo>
                      <a:pt x="225" y="218"/>
                      <a:pt x="229" y="222"/>
                      <a:pt x="226" y="225"/>
                    </a:cubicBezTo>
                    <a:cubicBezTo>
                      <a:pt x="223" y="224"/>
                      <a:pt x="224" y="222"/>
                      <a:pt x="224" y="220"/>
                    </a:cubicBezTo>
                    <a:cubicBezTo>
                      <a:pt x="224" y="218"/>
                      <a:pt x="224" y="217"/>
                      <a:pt x="223" y="215"/>
                    </a:cubicBezTo>
                    <a:cubicBezTo>
                      <a:pt x="222" y="215"/>
                      <a:pt x="220" y="214"/>
                      <a:pt x="219" y="215"/>
                    </a:cubicBezTo>
                    <a:cubicBezTo>
                      <a:pt x="213" y="215"/>
                      <a:pt x="207" y="216"/>
                      <a:pt x="201" y="216"/>
                    </a:cubicBezTo>
                    <a:cubicBezTo>
                      <a:pt x="200" y="217"/>
                      <a:pt x="199" y="217"/>
                      <a:pt x="197" y="218"/>
                    </a:cubicBezTo>
                    <a:cubicBezTo>
                      <a:pt x="197" y="218"/>
                      <a:pt x="196" y="218"/>
                      <a:pt x="195" y="218"/>
                    </a:cubicBezTo>
                    <a:cubicBezTo>
                      <a:pt x="185" y="217"/>
                      <a:pt x="175" y="219"/>
                      <a:pt x="165" y="221"/>
                    </a:cubicBezTo>
                    <a:cubicBezTo>
                      <a:pt x="165" y="221"/>
                      <a:pt x="165" y="221"/>
                      <a:pt x="165" y="221"/>
                    </a:cubicBezTo>
                    <a:cubicBezTo>
                      <a:pt x="164" y="223"/>
                      <a:pt x="166" y="226"/>
                      <a:pt x="164" y="229"/>
                    </a:cubicBezTo>
                    <a:cubicBezTo>
                      <a:pt x="161" y="227"/>
                      <a:pt x="163" y="223"/>
                      <a:pt x="160" y="221"/>
                    </a:cubicBezTo>
                    <a:cubicBezTo>
                      <a:pt x="154" y="222"/>
                      <a:pt x="146" y="220"/>
                      <a:pt x="140" y="224"/>
                    </a:cubicBezTo>
                    <a:cubicBezTo>
                      <a:pt x="135" y="222"/>
                      <a:pt x="131" y="224"/>
                      <a:pt x="126" y="224"/>
                    </a:cubicBezTo>
                    <a:cubicBezTo>
                      <a:pt x="126" y="226"/>
                      <a:pt x="126" y="227"/>
                      <a:pt x="125" y="229"/>
                    </a:cubicBezTo>
                    <a:cubicBezTo>
                      <a:pt x="124" y="229"/>
                      <a:pt x="123" y="228"/>
                      <a:pt x="122" y="228"/>
                    </a:cubicBezTo>
                    <a:cubicBezTo>
                      <a:pt x="122" y="229"/>
                      <a:pt x="121" y="229"/>
                      <a:pt x="120" y="231"/>
                    </a:cubicBezTo>
                    <a:cubicBezTo>
                      <a:pt x="119" y="229"/>
                      <a:pt x="118" y="228"/>
                      <a:pt x="117" y="226"/>
                    </a:cubicBezTo>
                    <a:cubicBezTo>
                      <a:pt x="114" y="227"/>
                      <a:pt x="111" y="228"/>
                      <a:pt x="108" y="229"/>
                    </a:cubicBezTo>
                    <a:cubicBezTo>
                      <a:pt x="102" y="230"/>
                      <a:pt x="97" y="232"/>
                      <a:pt x="91" y="231"/>
                    </a:cubicBezTo>
                    <a:cubicBezTo>
                      <a:pt x="90" y="231"/>
                      <a:pt x="89" y="231"/>
                      <a:pt x="88" y="232"/>
                    </a:cubicBezTo>
                    <a:cubicBezTo>
                      <a:pt x="80" y="233"/>
                      <a:pt x="72" y="235"/>
                      <a:pt x="64" y="236"/>
                    </a:cubicBezTo>
                    <a:cubicBezTo>
                      <a:pt x="60" y="236"/>
                      <a:pt x="55" y="236"/>
                      <a:pt x="50" y="237"/>
                    </a:cubicBezTo>
                    <a:cubicBezTo>
                      <a:pt x="45" y="237"/>
                      <a:pt x="41" y="237"/>
                      <a:pt x="36" y="238"/>
                    </a:cubicBezTo>
                    <a:cubicBezTo>
                      <a:pt x="34" y="238"/>
                      <a:pt x="32" y="239"/>
                      <a:pt x="29" y="240"/>
                    </a:cubicBezTo>
                    <a:cubicBezTo>
                      <a:pt x="30" y="243"/>
                      <a:pt x="30" y="245"/>
                      <a:pt x="30" y="247"/>
                    </a:cubicBezTo>
                    <a:cubicBezTo>
                      <a:pt x="33" y="254"/>
                      <a:pt x="35" y="261"/>
                      <a:pt x="37" y="268"/>
                    </a:cubicBezTo>
                    <a:cubicBezTo>
                      <a:pt x="38" y="270"/>
                      <a:pt x="38" y="272"/>
                      <a:pt x="38" y="274"/>
                    </a:cubicBezTo>
                    <a:cubicBezTo>
                      <a:pt x="35" y="274"/>
                      <a:pt x="35" y="273"/>
                      <a:pt x="34" y="271"/>
                    </a:cubicBezTo>
                    <a:cubicBezTo>
                      <a:pt x="32" y="264"/>
                      <a:pt x="31" y="258"/>
                      <a:pt x="29" y="251"/>
                    </a:cubicBezTo>
                    <a:cubicBezTo>
                      <a:pt x="28" y="249"/>
                      <a:pt x="28" y="246"/>
                      <a:pt x="27" y="243"/>
                    </a:cubicBezTo>
                    <a:cubicBezTo>
                      <a:pt x="26" y="239"/>
                      <a:pt x="26" y="239"/>
                      <a:pt x="22" y="239"/>
                    </a:cubicBezTo>
                    <a:cubicBezTo>
                      <a:pt x="21" y="239"/>
                      <a:pt x="21" y="238"/>
                      <a:pt x="20" y="238"/>
                    </a:cubicBezTo>
                    <a:cubicBezTo>
                      <a:pt x="20" y="235"/>
                      <a:pt x="23" y="235"/>
                      <a:pt x="25" y="234"/>
                    </a:cubicBezTo>
                    <a:cubicBezTo>
                      <a:pt x="25" y="233"/>
                      <a:pt x="25" y="232"/>
                      <a:pt x="25" y="232"/>
                    </a:cubicBezTo>
                    <a:cubicBezTo>
                      <a:pt x="20" y="209"/>
                      <a:pt x="19" y="185"/>
                      <a:pt x="18" y="162"/>
                    </a:cubicBezTo>
                    <a:cubicBezTo>
                      <a:pt x="17" y="140"/>
                      <a:pt x="15" y="119"/>
                      <a:pt x="13" y="97"/>
                    </a:cubicBezTo>
                    <a:cubicBezTo>
                      <a:pt x="11" y="72"/>
                      <a:pt x="8" y="47"/>
                      <a:pt x="10" y="22"/>
                    </a:cubicBezTo>
                    <a:cubicBezTo>
                      <a:pt x="11" y="18"/>
                      <a:pt x="11" y="15"/>
                      <a:pt x="12" y="11"/>
                    </a:cubicBezTo>
                    <a:cubicBezTo>
                      <a:pt x="12" y="10"/>
                      <a:pt x="12" y="9"/>
                      <a:pt x="11" y="8"/>
                    </a:cubicBezTo>
                    <a:cubicBezTo>
                      <a:pt x="8" y="12"/>
                      <a:pt x="8" y="16"/>
                      <a:pt x="6" y="20"/>
                    </a:cubicBezTo>
                    <a:cubicBezTo>
                      <a:pt x="5" y="23"/>
                      <a:pt x="5" y="28"/>
                      <a:pt x="2" y="32"/>
                    </a:cubicBezTo>
                    <a:cubicBezTo>
                      <a:pt x="0" y="29"/>
                      <a:pt x="1" y="28"/>
                      <a:pt x="1" y="26"/>
                    </a:cubicBezTo>
                    <a:cubicBezTo>
                      <a:pt x="4" y="20"/>
                      <a:pt x="6" y="15"/>
                      <a:pt x="8" y="9"/>
                    </a:cubicBezTo>
                    <a:cubicBezTo>
                      <a:pt x="9" y="6"/>
                      <a:pt x="10" y="4"/>
                      <a:pt x="11" y="0"/>
                    </a:cubicBezTo>
                    <a:cubicBezTo>
                      <a:pt x="14" y="5"/>
                      <a:pt x="15" y="10"/>
                      <a:pt x="16" y="14"/>
                    </a:cubicBezTo>
                    <a:cubicBezTo>
                      <a:pt x="18" y="18"/>
                      <a:pt x="19" y="22"/>
                      <a:pt x="20" y="27"/>
                    </a:cubicBezTo>
                    <a:cubicBezTo>
                      <a:pt x="22" y="31"/>
                      <a:pt x="23" y="35"/>
                      <a:pt x="25" y="40"/>
                    </a:cubicBezTo>
                    <a:cubicBezTo>
                      <a:pt x="24" y="40"/>
                      <a:pt x="24" y="40"/>
                      <a:pt x="23" y="40"/>
                    </a:cubicBezTo>
                    <a:close/>
                    <a:moveTo>
                      <a:pt x="116" y="222"/>
                    </a:moveTo>
                    <a:cubicBezTo>
                      <a:pt x="116" y="221"/>
                      <a:pt x="116" y="220"/>
                      <a:pt x="116" y="219"/>
                    </a:cubicBezTo>
                    <a:cubicBezTo>
                      <a:pt x="113" y="212"/>
                      <a:pt x="113" y="204"/>
                      <a:pt x="113" y="197"/>
                    </a:cubicBezTo>
                    <a:cubicBezTo>
                      <a:pt x="114" y="181"/>
                      <a:pt x="114" y="166"/>
                      <a:pt x="115" y="151"/>
                    </a:cubicBezTo>
                    <a:cubicBezTo>
                      <a:pt x="116" y="138"/>
                      <a:pt x="117" y="126"/>
                      <a:pt x="117" y="114"/>
                    </a:cubicBezTo>
                    <a:cubicBezTo>
                      <a:pt x="118" y="111"/>
                      <a:pt x="116" y="108"/>
                      <a:pt x="113" y="108"/>
                    </a:cubicBezTo>
                    <a:cubicBezTo>
                      <a:pt x="107" y="108"/>
                      <a:pt x="101" y="108"/>
                      <a:pt x="96" y="112"/>
                    </a:cubicBezTo>
                    <a:cubicBezTo>
                      <a:pt x="96" y="118"/>
                      <a:pt x="95" y="124"/>
                      <a:pt x="95" y="130"/>
                    </a:cubicBezTo>
                    <a:cubicBezTo>
                      <a:pt x="95" y="139"/>
                      <a:pt x="94" y="148"/>
                      <a:pt x="94" y="157"/>
                    </a:cubicBezTo>
                    <a:cubicBezTo>
                      <a:pt x="94" y="174"/>
                      <a:pt x="94" y="192"/>
                      <a:pt x="95" y="209"/>
                    </a:cubicBezTo>
                    <a:cubicBezTo>
                      <a:pt x="95" y="212"/>
                      <a:pt x="95" y="215"/>
                      <a:pt x="96" y="217"/>
                    </a:cubicBezTo>
                    <a:cubicBezTo>
                      <a:pt x="97" y="217"/>
                      <a:pt x="98" y="217"/>
                      <a:pt x="99" y="218"/>
                    </a:cubicBezTo>
                    <a:cubicBezTo>
                      <a:pt x="98" y="220"/>
                      <a:pt x="97" y="223"/>
                      <a:pt x="97" y="225"/>
                    </a:cubicBezTo>
                    <a:cubicBezTo>
                      <a:pt x="103" y="226"/>
                      <a:pt x="109" y="224"/>
                      <a:pt x="116" y="222"/>
                    </a:cubicBezTo>
                    <a:close/>
                    <a:moveTo>
                      <a:pt x="141" y="182"/>
                    </a:moveTo>
                    <a:cubicBezTo>
                      <a:pt x="141" y="182"/>
                      <a:pt x="140" y="181"/>
                      <a:pt x="140" y="181"/>
                    </a:cubicBezTo>
                    <a:cubicBezTo>
                      <a:pt x="141" y="180"/>
                      <a:pt x="141" y="178"/>
                      <a:pt x="142" y="177"/>
                    </a:cubicBezTo>
                    <a:cubicBezTo>
                      <a:pt x="147" y="168"/>
                      <a:pt x="152" y="158"/>
                      <a:pt x="157" y="149"/>
                    </a:cubicBezTo>
                    <a:cubicBezTo>
                      <a:pt x="159" y="144"/>
                      <a:pt x="159" y="139"/>
                      <a:pt x="158" y="134"/>
                    </a:cubicBezTo>
                    <a:cubicBezTo>
                      <a:pt x="156" y="136"/>
                      <a:pt x="154" y="137"/>
                      <a:pt x="154" y="138"/>
                    </a:cubicBezTo>
                    <a:cubicBezTo>
                      <a:pt x="149" y="146"/>
                      <a:pt x="144" y="154"/>
                      <a:pt x="139" y="163"/>
                    </a:cubicBezTo>
                    <a:cubicBezTo>
                      <a:pt x="138" y="164"/>
                      <a:pt x="137" y="166"/>
                      <a:pt x="137" y="167"/>
                    </a:cubicBezTo>
                    <a:cubicBezTo>
                      <a:pt x="137" y="178"/>
                      <a:pt x="137" y="189"/>
                      <a:pt x="137" y="199"/>
                    </a:cubicBezTo>
                    <a:cubicBezTo>
                      <a:pt x="137" y="204"/>
                      <a:pt x="136" y="209"/>
                      <a:pt x="136" y="214"/>
                    </a:cubicBezTo>
                    <a:cubicBezTo>
                      <a:pt x="136" y="216"/>
                      <a:pt x="136" y="217"/>
                      <a:pt x="136" y="219"/>
                    </a:cubicBezTo>
                    <a:cubicBezTo>
                      <a:pt x="141" y="220"/>
                      <a:pt x="141" y="220"/>
                      <a:pt x="143" y="216"/>
                    </a:cubicBezTo>
                    <a:cubicBezTo>
                      <a:pt x="146" y="211"/>
                      <a:pt x="149" y="205"/>
                      <a:pt x="153" y="200"/>
                    </a:cubicBezTo>
                    <a:cubicBezTo>
                      <a:pt x="157" y="195"/>
                      <a:pt x="156" y="188"/>
                      <a:pt x="156" y="182"/>
                    </a:cubicBezTo>
                    <a:cubicBezTo>
                      <a:pt x="153" y="186"/>
                      <a:pt x="150" y="189"/>
                      <a:pt x="148" y="193"/>
                    </a:cubicBezTo>
                    <a:cubicBezTo>
                      <a:pt x="146" y="197"/>
                      <a:pt x="144" y="201"/>
                      <a:pt x="140" y="204"/>
                    </a:cubicBezTo>
                    <a:cubicBezTo>
                      <a:pt x="140" y="202"/>
                      <a:pt x="141" y="200"/>
                      <a:pt x="142" y="199"/>
                    </a:cubicBezTo>
                    <a:cubicBezTo>
                      <a:pt x="145" y="194"/>
                      <a:pt x="148" y="189"/>
                      <a:pt x="151" y="183"/>
                    </a:cubicBezTo>
                    <a:cubicBezTo>
                      <a:pt x="154" y="179"/>
                      <a:pt x="156" y="174"/>
                      <a:pt x="157" y="169"/>
                    </a:cubicBezTo>
                    <a:cubicBezTo>
                      <a:pt x="158" y="166"/>
                      <a:pt x="158" y="161"/>
                      <a:pt x="158" y="157"/>
                    </a:cubicBezTo>
                    <a:cubicBezTo>
                      <a:pt x="158" y="157"/>
                      <a:pt x="158" y="156"/>
                      <a:pt x="157" y="154"/>
                    </a:cubicBezTo>
                    <a:cubicBezTo>
                      <a:pt x="151" y="164"/>
                      <a:pt x="147" y="174"/>
                      <a:pt x="141" y="182"/>
                    </a:cubicBezTo>
                    <a:close/>
                    <a:moveTo>
                      <a:pt x="155" y="132"/>
                    </a:moveTo>
                    <a:cubicBezTo>
                      <a:pt x="150" y="129"/>
                      <a:pt x="148" y="130"/>
                      <a:pt x="145" y="133"/>
                    </a:cubicBezTo>
                    <a:cubicBezTo>
                      <a:pt x="143" y="136"/>
                      <a:pt x="142" y="139"/>
                      <a:pt x="140" y="141"/>
                    </a:cubicBezTo>
                    <a:cubicBezTo>
                      <a:pt x="135" y="147"/>
                      <a:pt x="137" y="153"/>
                      <a:pt x="137" y="159"/>
                    </a:cubicBezTo>
                    <a:cubicBezTo>
                      <a:pt x="138" y="159"/>
                      <a:pt x="138" y="159"/>
                      <a:pt x="139" y="159"/>
                    </a:cubicBezTo>
                    <a:cubicBezTo>
                      <a:pt x="144" y="150"/>
                      <a:pt x="150" y="141"/>
                      <a:pt x="155" y="132"/>
                    </a:cubicBezTo>
                    <a:close/>
                    <a:moveTo>
                      <a:pt x="156" y="200"/>
                    </a:moveTo>
                    <a:cubicBezTo>
                      <a:pt x="151" y="206"/>
                      <a:pt x="146" y="215"/>
                      <a:pt x="146" y="218"/>
                    </a:cubicBezTo>
                    <a:cubicBezTo>
                      <a:pt x="153" y="219"/>
                      <a:pt x="154" y="219"/>
                      <a:pt x="157" y="213"/>
                    </a:cubicBezTo>
                    <a:cubicBezTo>
                      <a:pt x="159" y="209"/>
                      <a:pt x="157" y="205"/>
                      <a:pt x="156" y="200"/>
                    </a:cubicBezTo>
                    <a:close/>
                    <a:moveTo>
                      <a:pt x="119" y="220"/>
                    </a:moveTo>
                    <a:cubicBezTo>
                      <a:pt x="119" y="220"/>
                      <a:pt x="120" y="220"/>
                      <a:pt x="120" y="220"/>
                    </a:cubicBezTo>
                    <a:cubicBezTo>
                      <a:pt x="119" y="210"/>
                      <a:pt x="118" y="199"/>
                      <a:pt x="117" y="189"/>
                    </a:cubicBezTo>
                    <a:cubicBezTo>
                      <a:pt x="116" y="199"/>
                      <a:pt x="115" y="210"/>
                      <a:pt x="119" y="220"/>
                    </a:cubicBezTo>
                    <a:close/>
                    <a:moveTo>
                      <a:pt x="47" y="190"/>
                    </a:moveTo>
                    <a:cubicBezTo>
                      <a:pt x="45" y="191"/>
                      <a:pt x="44" y="192"/>
                      <a:pt x="42" y="193"/>
                    </a:cubicBezTo>
                    <a:cubicBezTo>
                      <a:pt x="43" y="196"/>
                      <a:pt x="43" y="198"/>
                      <a:pt x="43" y="201"/>
                    </a:cubicBezTo>
                    <a:cubicBezTo>
                      <a:pt x="43" y="201"/>
                      <a:pt x="44" y="202"/>
                      <a:pt x="44" y="202"/>
                    </a:cubicBezTo>
                    <a:cubicBezTo>
                      <a:pt x="46" y="199"/>
                      <a:pt x="49" y="197"/>
                      <a:pt x="52" y="193"/>
                    </a:cubicBezTo>
                    <a:cubicBezTo>
                      <a:pt x="50" y="194"/>
                      <a:pt x="48" y="194"/>
                      <a:pt x="46" y="195"/>
                    </a:cubicBezTo>
                    <a:cubicBezTo>
                      <a:pt x="46" y="193"/>
                      <a:pt x="47" y="192"/>
                      <a:pt x="47" y="190"/>
                    </a:cubicBezTo>
                    <a:close/>
                    <a:moveTo>
                      <a:pt x="44" y="228"/>
                    </a:moveTo>
                    <a:cubicBezTo>
                      <a:pt x="48" y="224"/>
                      <a:pt x="51" y="221"/>
                      <a:pt x="54" y="216"/>
                    </a:cubicBezTo>
                    <a:cubicBezTo>
                      <a:pt x="50" y="219"/>
                      <a:pt x="46" y="221"/>
                      <a:pt x="43" y="223"/>
                    </a:cubicBezTo>
                    <a:cubicBezTo>
                      <a:pt x="43" y="224"/>
                      <a:pt x="43" y="224"/>
                      <a:pt x="43" y="225"/>
                    </a:cubicBezTo>
                    <a:cubicBezTo>
                      <a:pt x="43" y="225"/>
                      <a:pt x="43" y="226"/>
                      <a:pt x="44" y="228"/>
                    </a:cubicBezTo>
                    <a:close/>
                    <a:moveTo>
                      <a:pt x="144" y="132"/>
                    </a:moveTo>
                    <a:cubicBezTo>
                      <a:pt x="137" y="132"/>
                      <a:pt x="136" y="134"/>
                      <a:pt x="138" y="141"/>
                    </a:cubicBezTo>
                    <a:cubicBezTo>
                      <a:pt x="140" y="138"/>
                      <a:pt x="142" y="135"/>
                      <a:pt x="144" y="132"/>
                    </a:cubicBezTo>
                    <a:close/>
                    <a:moveTo>
                      <a:pt x="62" y="219"/>
                    </a:moveTo>
                    <a:cubicBezTo>
                      <a:pt x="58" y="222"/>
                      <a:pt x="55" y="224"/>
                      <a:pt x="53" y="228"/>
                    </a:cubicBezTo>
                    <a:cubicBezTo>
                      <a:pt x="61" y="225"/>
                      <a:pt x="62" y="224"/>
                      <a:pt x="62" y="219"/>
                    </a:cubicBezTo>
                    <a:close/>
                    <a:moveTo>
                      <a:pt x="55" y="231"/>
                    </a:moveTo>
                    <a:cubicBezTo>
                      <a:pt x="62" y="233"/>
                      <a:pt x="63" y="233"/>
                      <a:pt x="62" y="226"/>
                    </a:cubicBezTo>
                    <a:cubicBezTo>
                      <a:pt x="60" y="228"/>
                      <a:pt x="57" y="229"/>
                      <a:pt x="55" y="231"/>
                    </a:cubicBezTo>
                    <a:close/>
                    <a:moveTo>
                      <a:pt x="91" y="219"/>
                    </a:moveTo>
                    <a:cubicBezTo>
                      <a:pt x="94" y="218"/>
                      <a:pt x="92" y="216"/>
                      <a:pt x="92" y="214"/>
                    </a:cubicBezTo>
                    <a:cubicBezTo>
                      <a:pt x="92" y="212"/>
                      <a:pt x="92" y="210"/>
                      <a:pt x="92" y="208"/>
                    </a:cubicBezTo>
                    <a:cubicBezTo>
                      <a:pt x="92" y="206"/>
                      <a:pt x="91" y="204"/>
                      <a:pt x="91" y="203"/>
                    </a:cubicBezTo>
                    <a:cubicBezTo>
                      <a:pt x="91" y="203"/>
                      <a:pt x="91" y="203"/>
                      <a:pt x="91" y="203"/>
                    </a:cubicBezTo>
                    <a:cubicBezTo>
                      <a:pt x="91" y="208"/>
                      <a:pt x="91" y="213"/>
                      <a:pt x="91" y="219"/>
                    </a:cubicBezTo>
                    <a:close/>
                    <a:moveTo>
                      <a:pt x="47" y="211"/>
                    </a:moveTo>
                    <a:cubicBezTo>
                      <a:pt x="47" y="210"/>
                      <a:pt x="47" y="210"/>
                      <a:pt x="46" y="210"/>
                    </a:cubicBezTo>
                    <a:cubicBezTo>
                      <a:pt x="46" y="209"/>
                      <a:pt x="45" y="207"/>
                      <a:pt x="44" y="206"/>
                    </a:cubicBezTo>
                    <a:cubicBezTo>
                      <a:pt x="42" y="208"/>
                      <a:pt x="42" y="211"/>
                      <a:pt x="43" y="215"/>
                    </a:cubicBezTo>
                    <a:cubicBezTo>
                      <a:pt x="45" y="213"/>
                      <a:pt x="46" y="212"/>
                      <a:pt x="47" y="211"/>
                    </a:cubicBezTo>
                    <a:close/>
                    <a:moveTo>
                      <a:pt x="63" y="198"/>
                    </a:moveTo>
                    <a:cubicBezTo>
                      <a:pt x="65" y="196"/>
                      <a:pt x="65" y="194"/>
                      <a:pt x="64" y="191"/>
                    </a:cubicBezTo>
                    <a:cubicBezTo>
                      <a:pt x="60" y="193"/>
                      <a:pt x="64" y="196"/>
                      <a:pt x="63" y="19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7" name="Freeform 75"/>
              <p:cNvSpPr>
                <a:spLocks/>
              </p:cNvSpPr>
              <p:nvPr/>
            </p:nvSpPr>
            <p:spPr bwMode="auto">
              <a:xfrm>
                <a:off x="2185" y="3140"/>
                <a:ext cx="466" cy="287"/>
              </a:xfrm>
              <a:custGeom>
                <a:avLst/>
                <a:gdLst>
                  <a:gd name="T0" fmla="*/ 197 w 197"/>
                  <a:gd name="T1" fmla="*/ 1 h 121"/>
                  <a:gd name="T2" fmla="*/ 194 w 197"/>
                  <a:gd name="T3" fmla="*/ 2 h 121"/>
                  <a:gd name="T4" fmla="*/ 153 w 197"/>
                  <a:gd name="T5" fmla="*/ 20 h 121"/>
                  <a:gd name="T6" fmla="*/ 124 w 197"/>
                  <a:gd name="T7" fmla="*/ 48 h 121"/>
                  <a:gd name="T8" fmla="*/ 111 w 197"/>
                  <a:gd name="T9" fmla="*/ 62 h 121"/>
                  <a:gd name="T10" fmla="*/ 98 w 197"/>
                  <a:gd name="T11" fmla="*/ 63 h 121"/>
                  <a:gd name="T12" fmla="*/ 89 w 197"/>
                  <a:gd name="T13" fmla="*/ 57 h 121"/>
                  <a:gd name="T14" fmla="*/ 73 w 197"/>
                  <a:gd name="T15" fmla="*/ 55 h 121"/>
                  <a:gd name="T16" fmla="*/ 58 w 197"/>
                  <a:gd name="T17" fmla="*/ 66 h 121"/>
                  <a:gd name="T18" fmla="*/ 12 w 197"/>
                  <a:gd name="T19" fmla="*/ 109 h 121"/>
                  <a:gd name="T20" fmla="*/ 4 w 197"/>
                  <a:gd name="T21" fmla="*/ 118 h 121"/>
                  <a:gd name="T22" fmla="*/ 1 w 197"/>
                  <a:gd name="T23" fmla="*/ 121 h 121"/>
                  <a:gd name="T24" fmla="*/ 0 w 197"/>
                  <a:gd name="T25" fmla="*/ 120 h 121"/>
                  <a:gd name="T26" fmla="*/ 1 w 197"/>
                  <a:gd name="T27" fmla="*/ 117 h 121"/>
                  <a:gd name="T28" fmla="*/ 40 w 197"/>
                  <a:gd name="T29" fmla="*/ 79 h 121"/>
                  <a:gd name="T30" fmla="*/ 62 w 197"/>
                  <a:gd name="T31" fmla="*/ 60 h 121"/>
                  <a:gd name="T32" fmla="*/ 73 w 197"/>
                  <a:gd name="T33" fmla="*/ 53 h 121"/>
                  <a:gd name="T34" fmla="*/ 90 w 197"/>
                  <a:gd name="T35" fmla="*/ 54 h 121"/>
                  <a:gd name="T36" fmla="*/ 97 w 197"/>
                  <a:gd name="T37" fmla="*/ 60 h 121"/>
                  <a:gd name="T38" fmla="*/ 111 w 197"/>
                  <a:gd name="T39" fmla="*/ 59 h 121"/>
                  <a:gd name="T40" fmla="*/ 125 w 197"/>
                  <a:gd name="T41" fmla="*/ 44 h 121"/>
                  <a:gd name="T42" fmla="*/ 166 w 197"/>
                  <a:gd name="T43" fmla="*/ 10 h 121"/>
                  <a:gd name="T44" fmla="*/ 193 w 197"/>
                  <a:gd name="T45" fmla="*/ 1 h 121"/>
                  <a:gd name="T46" fmla="*/ 197 w 197"/>
                  <a:gd name="T47" fmla="*/ 0 h 121"/>
                  <a:gd name="T48" fmla="*/ 197 w 197"/>
                  <a:gd name="T49" fmla="*/ 1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97" h="121">
                    <a:moveTo>
                      <a:pt x="197" y="1"/>
                    </a:moveTo>
                    <a:cubicBezTo>
                      <a:pt x="196" y="2"/>
                      <a:pt x="195" y="2"/>
                      <a:pt x="194" y="2"/>
                    </a:cubicBezTo>
                    <a:cubicBezTo>
                      <a:pt x="180" y="6"/>
                      <a:pt x="166" y="11"/>
                      <a:pt x="153" y="20"/>
                    </a:cubicBezTo>
                    <a:cubicBezTo>
                      <a:pt x="142" y="28"/>
                      <a:pt x="133" y="38"/>
                      <a:pt x="124" y="48"/>
                    </a:cubicBezTo>
                    <a:cubicBezTo>
                      <a:pt x="120" y="53"/>
                      <a:pt x="116" y="57"/>
                      <a:pt x="111" y="62"/>
                    </a:cubicBezTo>
                    <a:cubicBezTo>
                      <a:pt x="107" y="66"/>
                      <a:pt x="102" y="66"/>
                      <a:pt x="98" y="63"/>
                    </a:cubicBezTo>
                    <a:cubicBezTo>
                      <a:pt x="95" y="61"/>
                      <a:pt x="92" y="59"/>
                      <a:pt x="89" y="57"/>
                    </a:cubicBezTo>
                    <a:cubicBezTo>
                      <a:pt x="83" y="52"/>
                      <a:pt x="80" y="51"/>
                      <a:pt x="73" y="55"/>
                    </a:cubicBezTo>
                    <a:cubicBezTo>
                      <a:pt x="68" y="59"/>
                      <a:pt x="63" y="62"/>
                      <a:pt x="58" y="66"/>
                    </a:cubicBezTo>
                    <a:cubicBezTo>
                      <a:pt x="42" y="80"/>
                      <a:pt x="26" y="93"/>
                      <a:pt x="12" y="109"/>
                    </a:cubicBezTo>
                    <a:cubicBezTo>
                      <a:pt x="9" y="112"/>
                      <a:pt x="7" y="115"/>
                      <a:pt x="4" y="118"/>
                    </a:cubicBezTo>
                    <a:cubicBezTo>
                      <a:pt x="4" y="119"/>
                      <a:pt x="2" y="120"/>
                      <a:pt x="1" y="121"/>
                    </a:cubicBezTo>
                    <a:cubicBezTo>
                      <a:pt x="1" y="120"/>
                      <a:pt x="1" y="120"/>
                      <a:pt x="0" y="120"/>
                    </a:cubicBezTo>
                    <a:cubicBezTo>
                      <a:pt x="1" y="119"/>
                      <a:pt x="1" y="118"/>
                      <a:pt x="1" y="117"/>
                    </a:cubicBezTo>
                    <a:cubicBezTo>
                      <a:pt x="13" y="103"/>
                      <a:pt x="26" y="91"/>
                      <a:pt x="40" y="79"/>
                    </a:cubicBezTo>
                    <a:cubicBezTo>
                      <a:pt x="47" y="73"/>
                      <a:pt x="55" y="66"/>
                      <a:pt x="62" y="60"/>
                    </a:cubicBezTo>
                    <a:cubicBezTo>
                      <a:pt x="66" y="58"/>
                      <a:pt x="70" y="55"/>
                      <a:pt x="73" y="53"/>
                    </a:cubicBezTo>
                    <a:cubicBezTo>
                      <a:pt x="79" y="49"/>
                      <a:pt x="84" y="49"/>
                      <a:pt x="90" y="54"/>
                    </a:cubicBezTo>
                    <a:cubicBezTo>
                      <a:pt x="92" y="56"/>
                      <a:pt x="94" y="58"/>
                      <a:pt x="97" y="60"/>
                    </a:cubicBezTo>
                    <a:cubicBezTo>
                      <a:pt x="103" y="64"/>
                      <a:pt x="106" y="64"/>
                      <a:pt x="111" y="59"/>
                    </a:cubicBezTo>
                    <a:cubicBezTo>
                      <a:pt x="116" y="54"/>
                      <a:pt x="121" y="49"/>
                      <a:pt x="125" y="44"/>
                    </a:cubicBezTo>
                    <a:cubicBezTo>
                      <a:pt x="136" y="30"/>
                      <a:pt x="150" y="18"/>
                      <a:pt x="166" y="10"/>
                    </a:cubicBezTo>
                    <a:cubicBezTo>
                      <a:pt x="175" y="6"/>
                      <a:pt x="184" y="4"/>
                      <a:pt x="193" y="1"/>
                    </a:cubicBezTo>
                    <a:cubicBezTo>
                      <a:pt x="194" y="0"/>
                      <a:pt x="196" y="0"/>
                      <a:pt x="197" y="0"/>
                    </a:cubicBezTo>
                    <a:cubicBezTo>
                      <a:pt x="197" y="1"/>
                      <a:pt x="197" y="1"/>
                      <a:pt x="197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8" name="Freeform 76"/>
              <p:cNvSpPr>
                <a:spLocks/>
              </p:cNvSpPr>
              <p:nvPr/>
            </p:nvSpPr>
            <p:spPr bwMode="auto">
              <a:xfrm>
                <a:off x="2672" y="3694"/>
                <a:ext cx="76" cy="29"/>
              </a:xfrm>
              <a:custGeom>
                <a:avLst/>
                <a:gdLst>
                  <a:gd name="T0" fmla="*/ 2 w 32"/>
                  <a:gd name="T1" fmla="*/ 4 h 12"/>
                  <a:gd name="T2" fmla="*/ 3 w 32"/>
                  <a:gd name="T3" fmla="*/ 8 h 12"/>
                  <a:gd name="T4" fmla="*/ 13 w 32"/>
                  <a:gd name="T5" fmla="*/ 1 h 12"/>
                  <a:gd name="T6" fmla="*/ 13 w 32"/>
                  <a:gd name="T7" fmla="*/ 6 h 12"/>
                  <a:gd name="T8" fmla="*/ 17 w 32"/>
                  <a:gd name="T9" fmla="*/ 5 h 12"/>
                  <a:gd name="T10" fmla="*/ 21 w 32"/>
                  <a:gd name="T11" fmla="*/ 3 h 12"/>
                  <a:gd name="T12" fmla="*/ 31 w 32"/>
                  <a:gd name="T13" fmla="*/ 0 h 12"/>
                  <a:gd name="T14" fmla="*/ 32 w 32"/>
                  <a:gd name="T15" fmla="*/ 0 h 12"/>
                  <a:gd name="T16" fmla="*/ 23 w 32"/>
                  <a:gd name="T17" fmla="*/ 7 h 12"/>
                  <a:gd name="T18" fmla="*/ 18 w 32"/>
                  <a:gd name="T19" fmla="*/ 8 h 12"/>
                  <a:gd name="T20" fmla="*/ 8 w 32"/>
                  <a:gd name="T21" fmla="*/ 10 h 12"/>
                  <a:gd name="T22" fmla="*/ 5 w 32"/>
                  <a:gd name="T23" fmla="*/ 11 h 12"/>
                  <a:gd name="T24" fmla="*/ 0 w 32"/>
                  <a:gd name="T25" fmla="*/ 7 h 12"/>
                  <a:gd name="T26" fmla="*/ 1 w 32"/>
                  <a:gd name="T27" fmla="*/ 4 h 12"/>
                  <a:gd name="T28" fmla="*/ 2 w 32"/>
                  <a:gd name="T29" fmla="*/ 4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2" h="12">
                    <a:moveTo>
                      <a:pt x="2" y="4"/>
                    </a:moveTo>
                    <a:cubicBezTo>
                      <a:pt x="3" y="5"/>
                      <a:pt x="3" y="6"/>
                      <a:pt x="3" y="8"/>
                    </a:cubicBezTo>
                    <a:cubicBezTo>
                      <a:pt x="8" y="8"/>
                      <a:pt x="9" y="2"/>
                      <a:pt x="13" y="1"/>
                    </a:cubicBezTo>
                    <a:cubicBezTo>
                      <a:pt x="13" y="3"/>
                      <a:pt x="13" y="4"/>
                      <a:pt x="13" y="6"/>
                    </a:cubicBezTo>
                    <a:cubicBezTo>
                      <a:pt x="14" y="6"/>
                      <a:pt x="16" y="5"/>
                      <a:pt x="17" y="5"/>
                    </a:cubicBezTo>
                    <a:cubicBezTo>
                      <a:pt x="18" y="4"/>
                      <a:pt x="20" y="3"/>
                      <a:pt x="21" y="3"/>
                    </a:cubicBezTo>
                    <a:cubicBezTo>
                      <a:pt x="25" y="5"/>
                      <a:pt x="28" y="2"/>
                      <a:pt x="31" y="0"/>
                    </a:cubicBezTo>
                    <a:cubicBezTo>
                      <a:pt x="31" y="0"/>
                      <a:pt x="31" y="0"/>
                      <a:pt x="32" y="0"/>
                    </a:cubicBezTo>
                    <a:cubicBezTo>
                      <a:pt x="31" y="4"/>
                      <a:pt x="27" y="8"/>
                      <a:pt x="23" y="7"/>
                    </a:cubicBezTo>
                    <a:cubicBezTo>
                      <a:pt x="21" y="6"/>
                      <a:pt x="19" y="7"/>
                      <a:pt x="18" y="8"/>
                    </a:cubicBezTo>
                    <a:cubicBezTo>
                      <a:pt x="15" y="9"/>
                      <a:pt x="12" y="11"/>
                      <a:pt x="8" y="10"/>
                    </a:cubicBezTo>
                    <a:cubicBezTo>
                      <a:pt x="7" y="10"/>
                      <a:pt x="6" y="11"/>
                      <a:pt x="5" y="11"/>
                    </a:cubicBezTo>
                    <a:cubicBezTo>
                      <a:pt x="2" y="12"/>
                      <a:pt x="0" y="10"/>
                      <a:pt x="0" y="7"/>
                    </a:cubicBezTo>
                    <a:cubicBezTo>
                      <a:pt x="0" y="6"/>
                      <a:pt x="1" y="5"/>
                      <a:pt x="1" y="4"/>
                    </a:cubicBezTo>
                    <a:cubicBezTo>
                      <a:pt x="2" y="4"/>
                      <a:pt x="2" y="4"/>
                      <a:pt x="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9" name="Freeform 77"/>
              <p:cNvSpPr>
                <a:spLocks/>
              </p:cNvSpPr>
              <p:nvPr/>
            </p:nvSpPr>
            <p:spPr bwMode="auto">
              <a:xfrm>
                <a:off x="2611" y="3126"/>
                <a:ext cx="68" cy="45"/>
              </a:xfrm>
              <a:custGeom>
                <a:avLst/>
                <a:gdLst>
                  <a:gd name="T0" fmla="*/ 0 w 29"/>
                  <a:gd name="T1" fmla="*/ 2 h 19"/>
                  <a:gd name="T2" fmla="*/ 29 w 29"/>
                  <a:gd name="T3" fmla="*/ 2 h 19"/>
                  <a:gd name="T4" fmla="*/ 21 w 29"/>
                  <a:gd name="T5" fmla="*/ 11 h 19"/>
                  <a:gd name="T6" fmla="*/ 13 w 29"/>
                  <a:gd name="T7" fmla="*/ 19 h 19"/>
                  <a:gd name="T8" fmla="*/ 12 w 29"/>
                  <a:gd name="T9" fmla="*/ 19 h 19"/>
                  <a:gd name="T10" fmla="*/ 24 w 29"/>
                  <a:gd name="T11" fmla="*/ 5 h 19"/>
                  <a:gd name="T12" fmla="*/ 0 w 29"/>
                  <a:gd name="T13" fmla="*/ 2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9" h="19">
                    <a:moveTo>
                      <a:pt x="0" y="2"/>
                    </a:moveTo>
                    <a:cubicBezTo>
                      <a:pt x="9" y="2"/>
                      <a:pt x="19" y="0"/>
                      <a:pt x="29" y="2"/>
                    </a:cubicBezTo>
                    <a:cubicBezTo>
                      <a:pt x="27" y="7"/>
                      <a:pt x="23" y="8"/>
                      <a:pt x="21" y="11"/>
                    </a:cubicBezTo>
                    <a:cubicBezTo>
                      <a:pt x="18" y="14"/>
                      <a:pt x="15" y="17"/>
                      <a:pt x="13" y="19"/>
                    </a:cubicBezTo>
                    <a:cubicBezTo>
                      <a:pt x="12" y="19"/>
                      <a:pt x="12" y="19"/>
                      <a:pt x="12" y="19"/>
                    </a:cubicBezTo>
                    <a:cubicBezTo>
                      <a:pt x="16" y="14"/>
                      <a:pt x="20" y="10"/>
                      <a:pt x="24" y="5"/>
                    </a:cubicBezTo>
                    <a:cubicBezTo>
                      <a:pt x="16" y="1"/>
                      <a:pt x="7" y="6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0" name="Freeform 78"/>
              <p:cNvSpPr>
                <a:spLocks noEditPoints="1"/>
              </p:cNvSpPr>
              <p:nvPr/>
            </p:nvSpPr>
            <p:spPr bwMode="auto">
              <a:xfrm>
                <a:off x="1284" y="2837"/>
                <a:ext cx="518" cy="377"/>
              </a:xfrm>
              <a:custGeom>
                <a:avLst/>
                <a:gdLst>
                  <a:gd name="T0" fmla="*/ 70 w 219"/>
                  <a:gd name="T1" fmla="*/ 54 h 159"/>
                  <a:gd name="T2" fmla="*/ 76 w 219"/>
                  <a:gd name="T3" fmla="*/ 29 h 159"/>
                  <a:gd name="T4" fmla="*/ 96 w 219"/>
                  <a:gd name="T5" fmla="*/ 6 h 159"/>
                  <a:gd name="T6" fmla="*/ 159 w 219"/>
                  <a:gd name="T7" fmla="*/ 60 h 159"/>
                  <a:gd name="T8" fmla="*/ 201 w 219"/>
                  <a:gd name="T9" fmla="*/ 40 h 159"/>
                  <a:gd name="T10" fmla="*/ 212 w 219"/>
                  <a:gd name="T11" fmla="*/ 43 h 159"/>
                  <a:gd name="T12" fmla="*/ 214 w 219"/>
                  <a:gd name="T13" fmla="*/ 53 h 159"/>
                  <a:gd name="T14" fmla="*/ 163 w 219"/>
                  <a:gd name="T15" fmla="*/ 64 h 159"/>
                  <a:gd name="T16" fmla="*/ 142 w 219"/>
                  <a:gd name="T17" fmla="*/ 130 h 159"/>
                  <a:gd name="T18" fmla="*/ 122 w 219"/>
                  <a:gd name="T19" fmla="*/ 145 h 159"/>
                  <a:gd name="T20" fmla="*/ 66 w 219"/>
                  <a:gd name="T21" fmla="*/ 157 h 159"/>
                  <a:gd name="T22" fmla="*/ 3 w 219"/>
                  <a:gd name="T23" fmla="*/ 89 h 159"/>
                  <a:gd name="T24" fmla="*/ 99 w 219"/>
                  <a:gd name="T25" fmla="*/ 3 h 159"/>
                  <a:gd name="T26" fmla="*/ 71 w 219"/>
                  <a:gd name="T27" fmla="*/ 6 h 159"/>
                  <a:gd name="T28" fmla="*/ 3 w 219"/>
                  <a:gd name="T29" fmla="*/ 64 h 159"/>
                  <a:gd name="T30" fmla="*/ 57 w 219"/>
                  <a:gd name="T31" fmla="*/ 81 h 159"/>
                  <a:gd name="T32" fmla="*/ 119 w 219"/>
                  <a:gd name="T33" fmla="*/ 143 h 159"/>
                  <a:gd name="T34" fmla="*/ 77 w 219"/>
                  <a:gd name="T35" fmla="*/ 108 h 159"/>
                  <a:gd name="T36" fmla="*/ 84 w 219"/>
                  <a:gd name="T37" fmla="*/ 112 h 159"/>
                  <a:gd name="T38" fmla="*/ 88 w 219"/>
                  <a:gd name="T39" fmla="*/ 117 h 159"/>
                  <a:gd name="T40" fmla="*/ 56 w 219"/>
                  <a:gd name="T41" fmla="*/ 129 h 159"/>
                  <a:gd name="T42" fmla="*/ 82 w 219"/>
                  <a:gd name="T43" fmla="*/ 129 h 159"/>
                  <a:gd name="T44" fmla="*/ 104 w 219"/>
                  <a:gd name="T45" fmla="*/ 132 h 159"/>
                  <a:gd name="T46" fmla="*/ 90 w 219"/>
                  <a:gd name="T47" fmla="*/ 138 h 159"/>
                  <a:gd name="T48" fmla="*/ 71 w 219"/>
                  <a:gd name="T49" fmla="*/ 147 h 159"/>
                  <a:gd name="T50" fmla="*/ 105 w 219"/>
                  <a:gd name="T51" fmla="*/ 144 h 159"/>
                  <a:gd name="T52" fmla="*/ 87 w 219"/>
                  <a:gd name="T53" fmla="*/ 152 h 159"/>
                  <a:gd name="T54" fmla="*/ 134 w 219"/>
                  <a:gd name="T55" fmla="*/ 83 h 159"/>
                  <a:gd name="T56" fmla="*/ 119 w 219"/>
                  <a:gd name="T57" fmla="*/ 78 h 159"/>
                  <a:gd name="T58" fmla="*/ 134 w 219"/>
                  <a:gd name="T59" fmla="*/ 73 h 159"/>
                  <a:gd name="T60" fmla="*/ 138 w 219"/>
                  <a:gd name="T61" fmla="*/ 27 h 159"/>
                  <a:gd name="T62" fmla="*/ 84 w 219"/>
                  <a:gd name="T63" fmla="*/ 35 h 159"/>
                  <a:gd name="T64" fmla="*/ 108 w 219"/>
                  <a:gd name="T65" fmla="*/ 13 h 159"/>
                  <a:gd name="T66" fmla="*/ 76 w 219"/>
                  <a:gd name="T67" fmla="*/ 46 h 159"/>
                  <a:gd name="T68" fmla="*/ 112 w 219"/>
                  <a:gd name="T69" fmla="*/ 17 h 159"/>
                  <a:gd name="T70" fmla="*/ 100 w 219"/>
                  <a:gd name="T71" fmla="*/ 38 h 159"/>
                  <a:gd name="T72" fmla="*/ 98 w 219"/>
                  <a:gd name="T73" fmla="*/ 113 h 159"/>
                  <a:gd name="T74" fmla="*/ 150 w 219"/>
                  <a:gd name="T75" fmla="*/ 115 h 159"/>
                  <a:gd name="T76" fmla="*/ 79 w 219"/>
                  <a:gd name="T77" fmla="*/ 120 h 159"/>
                  <a:gd name="T78" fmla="*/ 29 w 219"/>
                  <a:gd name="T79" fmla="*/ 127 h 159"/>
                  <a:gd name="T80" fmla="*/ 74 w 219"/>
                  <a:gd name="T81" fmla="*/ 112 h 159"/>
                  <a:gd name="T82" fmla="*/ 29 w 219"/>
                  <a:gd name="T83" fmla="*/ 118 h 159"/>
                  <a:gd name="T84" fmla="*/ 27 w 219"/>
                  <a:gd name="T85" fmla="*/ 114 h 159"/>
                  <a:gd name="T86" fmla="*/ 71 w 219"/>
                  <a:gd name="T87" fmla="*/ 99 h 159"/>
                  <a:gd name="T88" fmla="*/ 38 w 219"/>
                  <a:gd name="T89" fmla="*/ 91 h 159"/>
                  <a:gd name="T90" fmla="*/ 48 w 219"/>
                  <a:gd name="T91" fmla="*/ 87 h 159"/>
                  <a:gd name="T92" fmla="*/ 67 w 219"/>
                  <a:gd name="T93" fmla="*/ 155 h 159"/>
                  <a:gd name="T94" fmla="*/ 96 w 219"/>
                  <a:gd name="T95" fmla="*/ 147 h 159"/>
                  <a:gd name="T96" fmla="*/ 62 w 219"/>
                  <a:gd name="T97" fmla="*/ 149 h 159"/>
                  <a:gd name="T98" fmla="*/ 54 w 219"/>
                  <a:gd name="T99" fmla="*/ 145 h 159"/>
                  <a:gd name="T100" fmla="*/ 72 w 219"/>
                  <a:gd name="T101" fmla="*/ 134 h 159"/>
                  <a:gd name="T102" fmla="*/ 85 w 219"/>
                  <a:gd name="T103" fmla="*/ 126 h 159"/>
                  <a:gd name="T104" fmla="*/ 39 w 219"/>
                  <a:gd name="T105" fmla="*/ 131 h 159"/>
                  <a:gd name="T106" fmla="*/ 98 w 219"/>
                  <a:gd name="T107" fmla="*/ 35 h 159"/>
                  <a:gd name="T108" fmla="*/ 71 w 219"/>
                  <a:gd name="T109" fmla="*/ 60 h 159"/>
                  <a:gd name="T110" fmla="*/ 67 w 219"/>
                  <a:gd name="T111" fmla="*/ 78 h 159"/>
                  <a:gd name="T112" fmla="*/ 70 w 219"/>
                  <a:gd name="T113" fmla="*/ 65 h 159"/>
                  <a:gd name="T114" fmla="*/ 53 w 219"/>
                  <a:gd name="T115" fmla="*/ 107 h 159"/>
                  <a:gd name="T116" fmla="*/ 96 w 219"/>
                  <a:gd name="T117" fmla="*/ 9 h 159"/>
                  <a:gd name="T118" fmla="*/ 130 w 219"/>
                  <a:gd name="T119" fmla="*/ 73 h 159"/>
                  <a:gd name="T120" fmla="*/ 130 w 219"/>
                  <a:gd name="T121" fmla="*/ 78 h 1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219" h="159">
                    <a:moveTo>
                      <a:pt x="65" y="69"/>
                    </a:moveTo>
                    <a:cubicBezTo>
                      <a:pt x="65" y="68"/>
                      <a:pt x="64" y="68"/>
                      <a:pt x="64" y="68"/>
                    </a:cubicBezTo>
                    <a:cubicBezTo>
                      <a:pt x="64" y="68"/>
                      <a:pt x="64" y="67"/>
                      <a:pt x="64" y="67"/>
                    </a:cubicBezTo>
                    <a:cubicBezTo>
                      <a:pt x="66" y="65"/>
                      <a:pt x="67" y="63"/>
                      <a:pt x="68" y="61"/>
                    </a:cubicBezTo>
                    <a:cubicBezTo>
                      <a:pt x="68" y="58"/>
                      <a:pt x="69" y="56"/>
                      <a:pt x="70" y="54"/>
                    </a:cubicBezTo>
                    <a:cubicBezTo>
                      <a:pt x="69" y="54"/>
                      <a:pt x="69" y="53"/>
                      <a:pt x="68" y="53"/>
                    </a:cubicBezTo>
                    <a:cubicBezTo>
                      <a:pt x="68" y="53"/>
                      <a:pt x="68" y="53"/>
                      <a:pt x="68" y="53"/>
                    </a:cubicBezTo>
                    <a:cubicBezTo>
                      <a:pt x="71" y="51"/>
                      <a:pt x="72" y="48"/>
                      <a:pt x="73" y="45"/>
                    </a:cubicBezTo>
                    <a:cubicBezTo>
                      <a:pt x="75" y="40"/>
                      <a:pt x="77" y="34"/>
                      <a:pt x="79" y="28"/>
                    </a:cubicBezTo>
                    <a:cubicBezTo>
                      <a:pt x="78" y="28"/>
                      <a:pt x="77" y="28"/>
                      <a:pt x="76" y="29"/>
                    </a:cubicBezTo>
                    <a:cubicBezTo>
                      <a:pt x="77" y="27"/>
                      <a:pt x="77" y="26"/>
                      <a:pt x="78" y="26"/>
                    </a:cubicBezTo>
                    <a:cubicBezTo>
                      <a:pt x="82" y="22"/>
                      <a:pt x="83" y="16"/>
                      <a:pt x="84" y="11"/>
                    </a:cubicBezTo>
                    <a:cubicBezTo>
                      <a:pt x="77" y="11"/>
                      <a:pt x="72" y="13"/>
                      <a:pt x="67" y="14"/>
                    </a:cubicBezTo>
                    <a:cubicBezTo>
                      <a:pt x="69" y="13"/>
                      <a:pt x="71" y="12"/>
                      <a:pt x="73" y="11"/>
                    </a:cubicBezTo>
                    <a:cubicBezTo>
                      <a:pt x="80" y="9"/>
                      <a:pt x="88" y="7"/>
                      <a:pt x="96" y="6"/>
                    </a:cubicBezTo>
                    <a:cubicBezTo>
                      <a:pt x="103" y="6"/>
                      <a:pt x="110" y="7"/>
                      <a:pt x="117" y="9"/>
                    </a:cubicBezTo>
                    <a:cubicBezTo>
                      <a:pt x="125" y="12"/>
                      <a:pt x="131" y="17"/>
                      <a:pt x="137" y="22"/>
                    </a:cubicBezTo>
                    <a:cubicBezTo>
                      <a:pt x="143" y="28"/>
                      <a:pt x="148" y="36"/>
                      <a:pt x="152" y="44"/>
                    </a:cubicBezTo>
                    <a:cubicBezTo>
                      <a:pt x="153" y="46"/>
                      <a:pt x="154" y="48"/>
                      <a:pt x="155" y="50"/>
                    </a:cubicBezTo>
                    <a:cubicBezTo>
                      <a:pt x="156" y="53"/>
                      <a:pt x="157" y="57"/>
                      <a:pt x="159" y="60"/>
                    </a:cubicBezTo>
                    <a:cubicBezTo>
                      <a:pt x="159" y="61"/>
                      <a:pt x="159" y="62"/>
                      <a:pt x="160" y="63"/>
                    </a:cubicBezTo>
                    <a:cubicBezTo>
                      <a:pt x="162" y="62"/>
                      <a:pt x="164" y="62"/>
                      <a:pt x="165" y="61"/>
                    </a:cubicBezTo>
                    <a:cubicBezTo>
                      <a:pt x="175" y="58"/>
                      <a:pt x="184" y="54"/>
                      <a:pt x="193" y="51"/>
                    </a:cubicBezTo>
                    <a:cubicBezTo>
                      <a:pt x="195" y="50"/>
                      <a:pt x="196" y="49"/>
                      <a:pt x="197" y="47"/>
                    </a:cubicBezTo>
                    <a:cubicBezTo>
                      <a:pt x="198" y="45"/>
                      <a:pt x="199" y="42"/>
                      <a:pt x="201" y="40"/>
                    </a:cubicBezTo>
                    <a:cubicBezTo>
                      <a:pt x="202" y="39"/>
                      <a:pt x="203" y="39"/>
                      <a:pt x="204" y="38"/>
                    </a:cubicBezTo>
                    <a:cubicBezTo>
                      <a:pt x="204" y="39"/>
                      <a:pt x="205" y="40"/>
                      <a:pt x="205" y="41"/>
                    </a:cubicBezTo>
                    <a:cubicBezTo>
                      <a:pt x="206" y="40"/>
                      <a:pt x="208" y="38"/>
                      <a:pt x="210" y="38"/>
                    </a:cubicBezTo>
                    <a:cubicBezTo>
                      <a:pt x="212" y="37"/>
                      <a:pt x="214" y="38"/>
                      <a:pt x="216" y="38"/>
                    </a:cubicBezTo>
                    <a:cubicBezTo>
                      <a:pt x="216" y="40"/>
                      <a:pt x="213" y="41"/>
                      <a:pt x="212" y="43"/>
                    </a:cubicBezTo>
                    <a:cubicBezTo>
                      <a:pt x="212" y="44"/>
                      <a:pt x="212" y="45"/>
                      <a:pt x="213" y="47"/>
                    </a:cubicBezTo>
                    <a:cubicBezTo>
                      <a:pt x="214" y="48"/>
                      <a:pt x="218" y="47"/>
                      <a:pt x="219" y="51"/>
                    </a:cubicBezTo>
                    <a:cubicBezTo>
                      <a:pt x="215" y="50"/>
                      <a:pt x="211" y="51"/>
                      <a:pt x="208" y="48"/>
                    </a:cubicBezTo>
                    <a:cubicBezTo>
                      <a:pt x="207" y="48"/>
                      <a:pt x="207" y="49"/>
                      <a:pt x="206" y="50"/>
                    </a:cubicBezTo>
                    <a:cubicBezTo>
                      <a:pt x="209" y="51"/>
                      <a:pt x="211" y="52"/>
                      <a:pt x="214" y="53"/>
                    </a:cubicBezTo>
                    <a:cubicBezTo>
                      <a:pt x="212" y="54"/>
                      <a:pt x="207" y="56"/>
                      <a:pt x="205" y="55"/>
                    </a:cubicBezTo>
                    <a:cubicBezTo>
                      <a:pt x="203" y="55"/>
                      <a:pt x="200" y="54"/>
                      <a:pt x="198" y="53"/>
                    </a:cubicBezTo>
                    <a:cubicBezTo>
                      <a:pt x="196" y="52"/>
                      <a:pt x="195" y="52"/>
                      <a:pt x="194" y="53"/>
                    </a:cubicBezTo>
                    <a:cubicBezTo>
                      <a:pt x="187" y="55"/>
                      <a:pt x="181" y="58"/>
                      <a:pt x="175" y="60"/>
                    </a:cubicBezTo>
                    <a:cubicBezTo>
                      <a:pt x="171" y="61"/>
                      <a:pt x="167" y="63"/>
                      <a:pt x="163" y="64"/>
                    </a:cubicBezTo>
                    <a:cubicBezTo>
                      <a:pt x="162" y="65"/>
                      <a:pt x="161" y="65"/>
                      <a:pt x="160" y="66"/>
                    </a:cubicBezTo>
                    <a:cubicBezTo>
                      <a:pt x="160" y="66"/>
                      <a:pt x="160" y="67"/>
                      <a:pt x="161" y="68"/>
                    </a:cubicBezTo>
                    <a:cubicBezTo>
                      <a:pt x="162" y="75"/>
                      <a:pt x="162" y="83"/>
                      <a:pt x="161" y="90"/>
                    </a:cubicBezTo>
                    <a:cubicBezTo>
                      <a:pt x="161" y="97"/>
                      <a:pt x="159" y="104"/>
                      <a:pt x="156" y="110"/>
                    </a:cubicBezTo>
                    <a:cubicBezTo>
                      <a:pt x="152" y="117"/>
                      <a:pt x="148" y="124"/>
                      <a:pt x="142" y="130"/>
                    </a:cubicBezTo>
                    <a:cubicBezTo>
                      <a:pt x="139" y="134"/>
                      <a:pt x="134" y="137"/>
                      <a:pt x="130" y="140"/>
                    </a:cubicBezTo>
                    <a:cubicBezTo>
                      <a:pt x="128" y="141"/>
                      <a:pt x="126" y="142"/>
                      <a:pt x="124" y="143"/>
                    </a:cubicBezTo>
                    <a:cubicBezTo>
                      <a:pt x="126" y="145"/>
                      <a:pt x="127" y="146"/>
                      <a:pt x="128" y="148"/>
                    </a:cubicBezTo>
                    <a:cubicBezTo>
                      <a:pt x="127" y="149"/>
                      <a:pt x="126" y="149"/>
                      <a:pt x="125" y="150"/>
                    </a:cubicBezTo>
                    <a:cubicBezTo>
                      <a:pt x="124" y="148"/>
                      <a:pt x="123" y="147"/>
                      <a:pt x="122" y="145"/>
                    </a:cubicBezTo>
                    <a:cubicBezTo>
                      <a:pt x="119" y="146"/>
                      <a:pt x="118" y="147"/>
                      <a:pt x="116" y="148"/>
                    </a:cubicBezTo>
                    <a:cubicBezTo>
                      <a:pt x="115" y="148"/>
                      <a:pt x="115" y="148"/>
                      <a:pt x="115" y="148"/>
                    </a:cubicBezTo>
                    <a:cubicBezTo>
                      <a:pt x="113" y="152"/>
                      <a:pt x="109" y="151"/>
                      <a:pt x="107" y="152"/>
                    </a:cubicBezTo>
                    <a:cubicBezTo>
                      <a:pt x="101" y="154"/>
                      <a:pt x="95" y="155"/>
                      <a:pt x="90" y="157"/>
                    </a:cubicBezTo>
                    <a:cubicBezTo>
                      <a:pt x="82" y="159"/>
                      <a:pt x="74" y="159"/>
                      <a:pt x="66" y="157"/>
                    </a:cubicBezTo>
                    <a:cubicBezTo>
                      <a:pt x="58" y="155"/>
                      <a:pt x="50" y="152"/>
                      <a:pt x="43" y="147"/>
                    </a:cubicBezTo>
                    <a:cubicBezTo>
                      <a:pt x="33" y="139"/>
                      <a:pt x="24" y="130"/>
                      <a:pt x="17" y="119"/>
                    </a:cubicBezTo>
                    <a:cubicBezTo>
                      <a:pt x="13" y="112"/>
                      <a:pt x="9" y="106"/>
                      <a:pt x="6" y="99"/>
                    </a:cubicBezTo>
                    <a:cubicBezTo>
                      <a:pt x="5" y="97"/>
                      <a:pt x="4" y="96"/>
                      <a:pt x="4" y="96"/>
                    </a:cubicBezTo>
                    <a:cubicBezTo>
                      <a:pt x="3" y="93"/>
                      <a:pt x="4" y="91"/>
                      <a:pt x="3" y="89"/>
                    </a:cubicBezTo>
                    <a:cubicBezTo>
                      <a:pt x="1" y="81"/>
                      <a:pt x="0" y="72"/>
                      <a:pt x="1" y="64"/>
                    </a:cubicBezTo>
                    <a:cubicBezTo>
                      <a:pt x="1" y="58"/>
                      <a:pt x="3" y="53"/>
                      <a:pt x="5" y="48"/>
                    </a:cubicBezTo>
                    <a:cubicBezTo>
                      <a:pt x="12" y="32"/>
                      <a:pt x="25" y="20"/>
                      <a:pt x="40" y="10"/>
                    </a:cubicBezTo>
                    <a:cubicBezTo>
                      <a:pt x="51" y="4"/>
                      <a:pt x="63" y="0"/>
                      <a:pt x="76" y="1"/>
                    </a:cubicBezTo>
                    <a:cubicBezTo>
                      <a:pt x="83" y="1"/>
                      <a:pt x="91" y="1"/>
                      <a:pt x="99" y="3"/>
                    </a:cubicBezTo>
                    <a:cubicBezTo>
                      <a:pt x="100" y="3"/>
                      <a:pt x="101" y="4"/>
                      <a:pt x="103" y="4"/>
                    </a:cubicBezTo>
                    <a:cubicBezTo>
                      <a:pt x="101" y="5"/>
                      <a:pt x="100" y="5"/>
                      <a:pt x="99" y="5"/>
                    </a:cubicBezTo>
                    <a:cubicBezTo>
                      <a:pt x="91" y="4"/>
                      <a:pt x="84" y="3"/>
                      <a:pt x="76" y="3"/>
                    </a:cubicBezTo>
                    <a:cubicBezTo>
                      <a:pt x="75" y="3"/>
                      <a:pt x="74" y="3"/>
                      <a:pt x="73" y="5"/>
                    </a:cubicBezTo>
                    <a:cubicBezTo>
                      <a:pt x="73" y="5"/>
                      <a:pt x="72" y="5"/>
                      <a:pt x="71" y="6"/>
                    </a:cubicBezTo>
                    <a:cubicBezTo>
                      <a:pt x="69" y="6"/>
                      <a:pt x="67" y="6"/>
                      <a:pt x="65" y="4"/>
                    </a:cubicBezTo>
                    <a:cubicBezTo>
                      <a:pt x="64" y="4"/>
                      <a:pt x="62" y="4"/>
                      <a:pt x="61" y="4"/>
                    </a:cubicBezTo>
                    <a:cubicBezTo>
                      <a:pt x="52" y="6"/>
                      <a:pt x="44" y="10"/>
                      <a:pt x="37" y="15"/>
                    </a:cubicBezTo>
                    <a:cubicBezTo>
                      <a:pt x="28" y="21"/>
                      <a:pt x="20" y="28"/>
                      <a:pt x="14" y="37"/>
                    </a:cubicBezTo>
                    <a:cubicBezTo>
                      <a:pt x="9" y="45"/>
                      <a:pt x="4" y="53"/>
                      <a:pt x="3" y="64"/>
                    </a:cubicBezTo>
                    <a:cubicBezTo>
                      <a:pt x="3" y="73"/>
                      <a:pt x="4" y="82"/>
                      <a:pt x="6" y="91"/>
                    </a:cubicBezTo>
                    <a:cubicBezTo>
                      <a:pt x="6" y="91"/>
                      <a:pt x="7" y="92"/>
                      <a:pt x="7" y="92"/>
                    </a:cubicBezTo>
                    <a:cubicBezTo>
                      <a:pt x="9" y="92"/>
                      <a:pt x="11" y="91"/>
                      <a:pt x="12" y="91"/>
                    </a:cubicBezTo>
                    <a:cubicBezTo>
                      <a:pt x="13" y="91"/>
                      <a:pt x="14" y="90"/>
                      <a:pt x="15" y="90"/>
                    </a:cubicBezTo>
                    <a:cubicBezTo>
                      <a:pt x="29" y="87"/>
                      <a:pt x="43" y="82"/>
                      <a:pt x="57" y="81"/>
                    </a:cubicBezTo>
                    <a:cubicBezTo>
                      <a:pt x="63" y="81"/>
                      <a:pt x="63" y="80"/>
                      <a:pt x="64" y="74"/>
                    </a:cubicBezTo>
                    <a:cubicBezTo>
                      <a:pt x="65" y="72"/>
                      <a:pt x="65" y="71"/>
                      <a:pt x="65" y="69"/>
                    </a:cubicBezTo>
                    <a:close/>
                    <a:moveTo>
                      <a:pt x="94" y="151"/>
                    </a:moveTo>
                    <a:cubicBezTo>
                      <a:pt x="99" y="150"/>
                      <a:pt x="104" y="150"/>
                      <a:pt x="109" y="148"/>
                    </a:cubicBezTo>
                    <a:cubicBezTo>
                      <a:pt x="112" y="146"/>
                      <a:pt x="116" y="145"/>
                      <a:pt x="119" y="143"/>
                    </a:cubicBezTo>
                    <a:cubicBezTo>
                      <a:pt x="118" y="141"/>
                      <a:pt x="116" y="139"/>
                      <a:pt x="114" y="137"/>
                    </a:cubicBezTo>
                    <a:cubicBezTo>
                      <a:pt x="109" y="131"/>
                      <a:pt x="103" y="124"/>
                      <a:pt x="98" y="117"/>
                    </a:cubicBezTo>
                    <a:cubicBezTo>
                      <a:pt x="96" y="114"/>
                      <a:pt x="93" y="111"/>
                      <a:pt x="91" y="108"/>
                    </a:cubicBezTo>
                    <a:cubicBezTo>
                      <a:pt x="90" y="106"/>
                      <a:pt x="89" y="106"/>
                      <a:pt x="87" y="106"/>
                    </a:cubicBezTo>
                    <a:cubicBezTo>
                      <a:pt x="83" y="107"/>
                      <a:pt x="80" y="108"/>
                      <a:pt x="77" y="108"/>
                    </a:cubicBezTo>
                    <a:cubicBezTo>
                      <a:pt x="73" y="109"/>
                      <a:pt x="68" y="110"/>
                      <a:pt x="64" y="111"/>
                    </a:cubicBezTo>
                    <a:cubicBezTo>
                      <a:pt x="66" y="111"/>
                      <a:pt x="68" y="111"/>
                      <a:pt x="70" y="111"/>
                    </a:cubicBezTo>
                    <a:cubicBezTo>
                      <a:pt x="76" y="110"/>
                      <a:pt x="81" y="109"/>
                      <a:pt x="86" y="109"/>
                    </a:cubicBezTo>
                    <a:cubicBezTo>
                      <a:pt x="87" y="109"/>
                      <a:pt x="89" y="108"/>
                      <a:pt x="90" y="110"/>
                    </a:cubicBezTo>
                    <a:cubicBezTo>
                      <a:pt x="88" y="112"/>
                      <a:pt x="86" y="112"/>
                      <a:pt x="84" y="112"/>
                    </a:cubicBezTo>
                    <a:cubicBezTo>
                      <a:pt x="73" y="115"/>
                      <a:pt x="62" y="118"/>
                      <a:pt x="51" y="120"/>
                    </a:cubicBezTo>
                    <a:cubicBezTo>
                      <a:pt x="49" y="121"/>
                      <a:pt x="48" y="121"/>
                      <a:pt x="46" y="122"/>
                    </a:cubicBezTo>
                    <a:cubicBezTo>
                      <a:pt x="46" y="122"/>
                      <a:pt x="46" y="122"/>
                      <a:pt x="46" y="123"/>
                    </a:cubicBezTo>
                    <a:cubicBezTo>
                      <a:pt x="48" y="122"/>
                      <a:pt x="51" y="122"/>
                      <a:pt x="53" y="121"/>
                    </a:cubicBezTo>
                    <a:cubicBezTo>
                      <a:pt x="65" y="119"/>
                      <a:pt x="76" y="118"/>
                      <a:pt x="88" y="117"/>
                    </a:cubicBezTo>
                    <a:cubicBezTo>
                      <a:pt x="90" y="117"/>
                      <a:pt x="91" y="116"/>
                      <a:pt x="92" y="118"/>
                    </a:cubicBezTo>
                    <a:cubicBezTo>
                      <a:pt x="92" y="119"/>
                      <a:pt x="90" y="119"/>
                      <a:pt x="89" y="120"/>
                    </a:cubicBezTo>
                    <a:cubicBezTo>
                      <a:pt x="82" y="121"/>
                      <a:pt x="75" y="123"/>
                      <a:pt x="67" y="125"/>
                    </a:cubicBezTo>
                    <a:cubicBezTo>
                      <a:pt x="63" y="126"/>
                      <a:pt x="58" y="127"/>
                      <a:pt x="54" y="128"/>
                    </a:cubicBezTo>
                    <a:cubicBezTo>
                      <a:pt x="54" y="129"/>
                      <a:pt x="55" y="129"/>
                      <a:pt x="56" y="129"/>
                    </a:cubicBezTo>
                    <a:cubicBezTo>
                      <a:pt x="61" y="128"/>
                      <a:pt x="67" y="126"/>
                      <a:pt x="73" y="126"/>
                    </a:cubicBezTo>
                    <a:cubicBezTo>
                      <a:pt x="81" y="125"/>
                      <a:pt x="88" y="124"/>
                      <a:pt x="96" y="123"/>
                    </a:cubicBezTo>
                    <a:cubicBezTo>
                      <a:pt x="97" y="123"/>
                      <a:pt x="98" y="122"/>
                      <a:pt x="99" y="124"/>
                    </a:cubicBezTo>
                    <a:cubicBezTo>
                      <a:pt x="98" y="125"/>
                      <a:pt x="97" y="125"/>
                      <a:pt x="96" y="126"/>
                    </a:cubicBezTo>
                    <a:cubicBezTo>
                      <a:pt x="91" y="127"/>
                      <a:pt x="86" y="128"/>
                      <a:pt x="82" y="129"/>
                    </a:cubicBezTo>
                    <a:cubicBezTo>
                      <a:pt x="75" y="131"/>
                      <a:pt x="68" y="132"/>
                      <a:pt x="62" y="134"/>
                    </a:cubicBezTo>
                    <a:cubicBezTo>
                      <a:pt x="63" y="134"/>
                      <a:pt x="64" y="134"/>
                      <a:pt x="64" y="134"/>
                    </a:cubicBezTo>
                    <a:cubicBezTo>
                      <a:pt x="71" y="133"/>
                      <a:pt x="77" y="132"/>
                      <a:pt x="83" y="131"/>
                    </a:cubicBezTo>
                    <a:cubicBezTo>
                      <a:pt x="89" y="131"/>
                      <a:pt x="95" y="130"/>
                      <a:pt x="101" y="130"/>
                    </a:cubicBezTo>
                    <a:cubicBezTo>
                      <a:pt x="102" y="130"/>
                      <a:pt x="104" y="129"/>
                      <a:pt x="104" y="132"/>
                    </a:cubicBezTo>
                    <a:cubicBezTo>
                      <a:pt x="103" y="132"/>
                      <a:pt x="102" y="133"/>
                      <a:pt x="100" y="133"/>
                    </a:cubicBezTo>
                    <a:cubicBezTo>
                      <a:pt x="92" y="135"/>
                      <a:pt x="84" y="137"/>
                      <a:pt x="76" y="138"/>
                    </a:cubicBezTo>
                    <a:cubicBezTo>
                      <a:pt x="75" y="139"/>
                      <a:pt x="73" y="139"/>
                      <a:pt x="72" y="140"/>
                    </a:cubicBezTo>
                    <a:cubicBezTo>
                      <a:pt x="72" y="140"/>
                      <a:pt x="73" y="140"/>
                      <a:pt x="74" y="140"/>
                    </a:cubicBezTo>
                    <a:cubicBezTo>
                      <a:pt x="79" y="139"/>
                      <a:pt x="85" y="138"/>
                      <a:pt x="90" y="138"/>
                    </a:cubicBezTo>
                    <a:cubicBezTo>
                      <a:pt x="96" y="137"/>
                      <a:pt x="101" y="136"/>
                      <a:pt x="107" y="136"/>
                    </a:cubicBezTo>
                    <a:cubicBezTo>
                      <a:pt x="108" y="136"/>
                      <a:pt x="109" y="135"/>
                      <a:pt x="110" y="137"/>
                    </a:cubicBezTo>
                    <a:cubicBezTo>
                      <a:pt x="109" y="138"/>
                      <a:pt x="108" y="139"/>
                      <a:pt x="107" y="139"/>
                    </a:cubicBezTo>
                    <a:cubicBezTo>
                      <a:pt x="105" y="139"/>
                      <a:pt x="103" y="140"/>
                      <a:pt x="101" y="140"/>
                    </a:cubicBezTo>
                    <a:cubicBezTo>
                      <a:pt x="91" y="143"/>
                      <a:pt x="81" y="145"/>
                      <a:pt x="71" y="147"/>
                    </a:cubicBezTo>
                    <a:cubicBezTo>
                      <a:pt x="69" y="148"/>
                      <a:pt x="68" y="148"/>
                      <a:pt x="67" y="149"/>
                    </a:cubicBezTo>
                    <a:cubicBezTo>
                      <a:pt x="67" y="149"/>
                      <a:pt x="67" y="149"/>
                      <a:pt x="67" y="150"/>
                    </a:cubicBezTo>
                    <a:cubicBezTo>
                      <a:pt x="68" y="149"/>
                      <a:pt x="70" y="149"/>
                      <a:pt x="71" y="149"/>
                    </a:cubicBezTo>
                    <a:cubicBezTo>
                      <a:pt x="75" y="148"/>
                      <a:pt x="79" y="148"/>
                      <a:pt x="84" y="147"/>
                    </a:cubicBezTo>
                    <a:cubicBezTo>
                      <a:pt x="91" y="146"/>
                      <a:pt x="98" y="145"/>
                      <a:pt x="105" y="144"/>
                    </a:cubicBezTo>
                    <a:cubicBezTo>
                      <a:pt x="106" y="144"/>
                      <a:pt x="107" y="145"/>
                      <a:pt x="109" y="145"/>
                    </a:cubicBezTo>
                    <a:cubicBezTo>
                      <a:pt x="107" y="147"/>
                      <a:pt x="107" y="147"/>
                      <a:pt x="105" y="148"/>
                    </a:cubicBezTo>
                    <a:cubicBezTo>
                      <a:pt x="102" y="148"/>
                      <a:pt x="99" y="149"/>
                      <a:pt x="96" y="150"/>
                    </a:cubicBezTo>
                    <a:cubicBezTo>
                      <a:pt x="95" y="150"/>
                      <a:pt x="94" y="150"/>
                      <a:pt x="94" y="151"/>
                    </a:cubicBezTo>
                    <a:cubicBezTo>
                      <a:pt x="92" y="150"/>
                      <a:pt x="90" y="151"/>
                      <a:pt x="87" y="152"/>
                    </a:cubicBezTo>
                    <a:cubicBezTo>
                      <a:pt x="88" y="152"/>
                      <a:pt x="88" y="152"/>
                      <a:pt x="88" y="152"/>
                    </a:cubicBezTo>
                    <a:cubicBezTo>
                      <a:pt x="90" y="152"/>
                      <a:pt x="92" y="152"/>
                      <a:pt x="94" y="151"/>
                    </a:cubicBezTo>
                    <a:close/>
                    <a:moveTo>
                      <a:pt x="133" y="76"/>
                    </a:moveTo>
                    <a:cubicBezTo>
                      <a:pt x="134" y="78"/>
                      <a:pt x="134" y="79"/>
                      <a:pt x="134" y="80"/>
                    </a:cubicBezTo>
                    <a:cubicBezTo>
                      <a:pt x="135" y="81"/>
                      <a:pt x="135" y="82"/>
                      <a:pt x="134" y="83"/>
                    </a:cubicBezTo>
                    <a:cubicBezTo>
                      <a:pt x="133" y="83"/>
                      <a:pt x="132" y="83"/>
                      <a:pt x="131" y="83"/>
                    </a:cubicBezTo>
                    <a:cubicBezTo>
                      <a:pt x="129" y="81"/>
                      <a:pt x="126" y="81"/>
                      <a:pt x="123" y="81"/>
                    </a:cubicBezTo>
                    <a:cubicBezTo>
                      <a:pt x="122" y="81"/>
                      <a:pt x="121" y="82"/>
                      <a:pt x="120" y="81"/>
                    </a:cubicBezTo>
                    <a:cubicBezTo>
                      <a:pt x="119" y="81"/>
                      <a:pt x="118" y="81"/>
                      <a:pt x="118" y="80"/>
                    </a:cubicBezTo>
                    <a:cubicBezTo>
                      <a:pt x="118" y="79"/>
                      <a:pt x="118" y="78"/>
                      <a:pt x="119" y="78"/>
                    </a:cubicBezTo>
                    <a:cubicBezTo>
                      <a:pt x="119" y="77"/>
                      <a:pt x="120" y="77"/>
                      <a:pt x="120" y="77"/>
                    </a:cubicBezTo>
                    <a:cubicBezTo>
                      <a:pt x="123" y="75"/>
                      <a:pt x="125" y="73"/>
                      <a:pt x="127" y="71"/>
                    </a:cubicBezTo>
                    <a:cubicBezTo>
                      <a:pt x="129" y="69"/>
                      <a:pt x="131" y="68"/>
                      <a:pt x="132" y="66"/>
                    </a:cubicBezTo>
                    <a:cubicBezTo>
                      <a:pt x="133" y="66"/>
                      <a:pt x="134" y="66"/>
                      <a:pt x="135" y="67"/>
                    </a:cubicBezTo>
                    <a:cubicBezTo>
                      <a:pt x="135" y="69"/>
                      <a:pt x="132" y="71"/>
                      <a:pt x="134" y="73"/>
                    </a:cubicBezTo>
                    <a:cubicBezTo>
                      <a:pt x="141" y="70"/>
                      <a:pt x="148" y="68"/>
                      <a:pt x="155" y="65"/>
                    </a:cubicBezTo>
                    <a:cubicBezTo>
                      <a:pt x="156" y="65"/>
                      <a:pt x="157" y="63"/>
                      <a:pt x="156" y="62"/>
                    </a:cubicBezTo>
                    <a:cubicBezTo>
                      <a:pt x="156" y="59"/>
                      <a:pt x="155" y="57"/>
                      <a:pt x="154" y="54"/>
                    </a:cubicBezTo>
                    <a:cubicBezTo>
                      <a:pt x="152" y="50"/>
                      <a:pt x="150" y="45"/>
                      <a:pt x="147" y="41"/>
                    </a:cubicBezTo>
                    <a:cubicBezTo>
                      <a:pt x="145" y="36"/>
                      <a:pt x="142" y="31"/>
                      <a:pt x="138" y="27"/>
                    </a:cubicBezTo>
                    <a:cubicBezTo>
                      <a:pt x="135" y="24"/>
                      <a:pt x="132" y="22"/>
                      <a:pt x="129" y="19"/>
                    </a:cubicBezTo>
                    <a:cubicBezTo>
                      <a:pt x="125" y="16"/>
                      <a:pt x="122" y="14"/>
                      <a:pt x="117" y="12"/>
                    </a:cubicBezTo>
                    <a:cubicBezTo>
                      <a:pt x="116" y="12"/>
                      <a:pt x="114" y="12"/>
                      <a:pt x="113" y="13"/>
                    </a:cubicBezTo>
                    <a:cubicBezTo>
                      <a:pt x="108" y="17"/>
                      <a:pt x="102" y="21"/>
                      <a:pt x="97" y="25"/>
                    </a:cubicBezTo>
                    <a:cubicBezTo>
                      <a:pt x="93" y="28"/>
                      <a:pt x="89" y="32"/>
                      <a:pt x="84" y="35"/>
                    </a:cubicBezTo>
                    <a:cubicBezTo>
                      <a:pt x="84" y="35"/>
                      <a:pt x="83" y="35"/>
                      <a:pt x="83" y="35"/>
                    </a:cubicBezTo>
                    <a:cubicBezTo>
                      <a:pt x="83" y="35"/>
                      <a:pt x="82" y="35"/>
                      <a:pt x="82" y="35"/>
                    </a:cubicBezTo>
                    <a:cubicBezTo>
                      <a:pt x="83" y="34"/>
                      <a:pt x="84" y="33"/>
                      <a:pt x="85" y="32"/>
                    </a:cubicBezTo>
                    <a:cubicBezTo>
                      <a:pt x="88" y="30"/>
                      <a:pt x="91" y="27"/>
                      <a:pt x="94" y="25"/>
                    </a:cubicBezTo>
                    <a:cubicBezTo>
                      <a:pt x="98" y="21"/>
                      <a:pt x="103" y="17"/>
                      <a:pt x="108" y="13"/>
                    </a:cubicBezTo>
                    <a:cubicBezTo>
                      <a:pt x="109" y="13"/>
                      <a:pt x="110" y="12"/>
                      <a:pt x="111" y="10"/>
                    </a:cubicBezTo>
                    <a:cubicBezTo>
                      <a:pt x="106" y="9"/>
                      <a:pt x="102" y="8"/>
                      <a:pt x="99" y="11"/>
                    </a:cubicBezTo>
                    <a:cubicBezTo>
                      <a:pt x="94" y="15"/>
                      <a:pt x="90" y="18"/>
                      <a:pt x="86" y="22"/>
                    </a:cubicBezTo>
                    <a:cubicBezTo>
                      <a:pt x="85" y="23"/>
                      <a:pt x="84" y="24"/>
                      <a:pt x="83" y="25"/>
                    </a:cubicBezTo>
                    <a:cubicBezTo>
                      <a:pt x="81" y="32"/>
                      <a:pt x="78" y="39"/>
                      <a:pt x="76" y="46"/>
                    </a:cubicBezTo>
                    <a:cubicBezTo>
                      <a:pt x="76" y="46"/>
                      <a:pt x="76" y="46"/>
                      <a:pt x="76" y="46"/>
                    </a:cubicBezTo>
                    <a:cubicBezTo>
                      <a:pt x="80" y="44"/>
                      <a:pt x="84" y="41"/>
                      <a:pt x="88" y="38"/>
                    </a:cubicBezTo>
                    <a:cubicBezTo>
                      <a:pt x="92" y="36"/>
                      <a:pt x="95" y="32"/>
                      <a:pt x="100" y="31"/>
                    </a:cubicBezTo>
                    <a:cubicBezTo>
                      <a:pt x="101" y="31"/>
                      <a:pt x="102" y="31"/>
                      <a:pt x="102" y="30"/>
                    </a:cubicBezTo>
                    <a:cubicBezTo>
                      <a:pt x="106" y="26"/>
                      <a:pt x="109" y="21"/>
                      <a:pt x="112" y="17"/>
                    </a:cubicBezTo>
                    <a:cubicBezTo>
                      <a:pt x="112" y="16"/>
                      <a:pt x="113" y="15"/>
                      <a:pt x="114" y="15"/>
                    </a:cubicBezTo>
                    <a:cubicBezTo>
                      <a:pt x="114" y="15"/>
                      <a:pt x="115" y="15"/>
                      <a:pt x="115" y="15"/>
                    </a:cubicBezTo>
                    <a:cubicBezTo>
                      <a:pt x="116" y="15"/>
                      <a:pt x="116" y="16"/>
                      <a:pt x="116" y="16"/>
                    </a:cubicBezTo>
                    <a:cubicBezTo>
                      <a:pt x="115" y="18"/>
                      <a:pt x="114" y="19"/>
                      <a:pt x="113" y="20"/>
                    </a:cubicBezTo>
                    <a:cubicBezTo>
                      <a:pt x="109" y="26"/>
                      <a:pt x="104" y="32"/>
                      <a:pt x="100" y="38"/>
                    </a:cubicBezTo>
                    <a:cubicBezTo>
                      <a:pt x="97" y="42"/>
                      <a:pt x="95" y="46"/>
                      <a:pt x="92" y="50"/>
                    </a:cubicBezTo>
                    <a:cubicBezTo>
                      <a:pt x="85" y="59"/>
                      <a:pt x="79" y="68"/>
                      <a:pt x="72" y="76"/>
                    </a:cubicBezTo>
                    <a:cubicBezTo>
                      <a:pt x="71" y="79"/>
                      <a:pt x="71" y="79"/>
                      <a:pt x="72" y="81"/>
                    </a:cubicBezTo>
                    <a:cubicBezTo>
                      <a:pt x="75" y="85"/>
                      <a:pt x="78" y="89"/>
                      <a:pt x="81" y="92"/>
                    </a:cubicBezTo>
                    <a:cubicBezTo>
                      <a:pt x="87" y="99"/>
                      <a:pt x="93" y="105"/>
                      <a:pt x="98" y="113"/>
                    </a:cubicBezTo>
                    <a:cubicBezTo>
                      <a:pt x="103" y="120"/>
                      <a:pt x="109" y="127"/>
                      <a:pt x="115" y="134"/>
                    </a:cubicBezTo>
                    <a:cubicBezTo>
                      <a:pt x="118" y="136"/>
                      <a:pt x="120" y="139"/>
                      <a:pt x="122" y="141"/>
                    </a:cubicBezTo>
                    <a:cubicBezTo>
                      <a:pt x="124" y="140"/>
                      <a:pt x="126" y="140"/>
                      <a:pt x="127" y="139"/>
                    </a:cubicBezTo>
                    <a:cubicBezTo>
                      <a:pt x="136" y="134"/>
                      <a:pt x="143" y="128"/>
                      <a:pt x="147" y="119"/>
                    </a:cubicBezTo>
                    <a:cubicBezTo>
                      <a:pt x="148" y="118"/>
                      <a:pt x="149" y="117"/>
                      <a:pt x="150" y="115"/>
                    </a:cubicBezTo>
                    <a:cubicBezTo>
                      <a:pt x="153" y="111"/>
                      <a:pt x="156" y="106"/>
                      <a:pt x="157" y="101"/>
                    </a:cubicBezTo>
                    <a:cubicBezTo>
                      <a:pt x="158" y="94"/>
                      <a:pt x="159" y="86"/>
                      <a:pt x="159" y="79"/>
                    </a:cubicBezTo>
                    <a:cubicBezTo>
                      <a:pt x="159" y="75"/>
                      <a:pt x="159" y="71"/>
                      <a:pt x="157" y="67"/>
                    </a:cubicBezTo>
                    <a:cubicBezTo>
                      <a:pt x="149" y="70"/>
                      <a:pt x="142" y="73"/>
                      <a:pt x="133" y="76"/>
                    </a:cubicBezTo>
                    <a:close/>
                    <a:moveTo>
                      <a:pt x="79" y="120"/>
                    </a:moveTo>
                    <a:cubicBezTo>
                      <a:pt x="79" y="119"/>
                      <a:pt x="79" y="119"/>
                      <a:pt x="78" y="119"/>
                    </a:cubicBezTo>
                    <a:cubicBezTo>
                      <a:pt x="78" y="119"/>
                      <a:pt x="78" y="119"/>
                      <a:pt x="77" y="119"/>
                    </a:cubicBezTo>
                    <a:cubicBezTo>
                      <a:pt x="70" y="120"/>
                      <a:pt x="62" y="121"/>
                      <a:pt x="55" y="122"/>
                    </a:cubicBezTo>
                    <a:cubicBezTo>
                      <a:pt x="48" y="124"/>
                      <a:pt x="40" y="125"/>
                      <a:pt x="33" y="127"/>
                    </a:cubicBezTo>
                    <a:cubicBezTo>
                      <a:pt x="32" y="127"/>
                      <a:pt x="30" y="127"/>
                      <a:pt x="29" y="127"/>
                    </a:cubicBezTo>
                    <a:cubicBezTo>
                      <a:pt x="29" y="126"/>
                      <a:pt x="28" y="126"/>
                      <a:pt x="28" y="126"/>
                    </a:cubicBezTo>
                    <a:cubicBezTo>
                      <a:pt x="29" y="125"/>
                      <a:pt x="30" y="125"/>
                      <a:pt x="30" y="124"/>
                    </a:cubicBezTo>
                    <a:cubicBezTo>
                      <a:pt x="32" y="124"/>
                      <a:pt x="34" y="123"/>
                      <a:pt x="36" y="122"/>
                    </a:cubicBezTo>
                    <a:cubicBezTo>
                      <a:pt x="48" y="119"/>
                      <a:pt x="59" y="116"/>
                      <a:pt x="70" y="113"/>
                    </a:cubicBezTo>
                    <a:cubicBezTo>
                      <a:pt x="72" y="113"/>
                      <a:pt x="73" y="113"/>
                      <a:pt x="74" y="112"/>
                    </a:cubicBezTo>
                    <a:cubicBezTo>
                      <a:pt x="74" y="112"/>
                      <a:pt x="74" y="112"/>
                      <a:pt x="74" y="112"/>
                    </a:cubicBezTo>
                    <a:cubicBezTo>
                      <a:pt x="71" y="112"/>
                      <a:pt x="68" y="112"/>
                      <a:pt x="65" y="113"/>
                    </a:cubicBezTo>
                    <a:cubicBezTo>
                      <a:pt x="54" y="115"/>
                      <a:pt x="42" y="118"/>
                      <a:pt x="30" y="120"/>
                    </a:cubicBezTo>
                    <a:cubicBezTo>
                      <a:pt x="29" y="120"/>
                      <a:pt x="28" y="121"/>
                      <a:pt x="27" y="119"/>
                    </a:cubicBezTo>
                    <a:cubicBezTo>
                      <a:pt x="28" y="119"/>
                      <a:pt x="29" y="118"/>
                      <a:pt x="29" y="118"/>
                    </a:cubicBezTo>
                    <a:cubicBezTo>
                      <a:pt x="42" y="115"/>
                      <a:pt x="54" y="112"/>
                      <a:pt x="66" y="109"/>
                    </a:cubicBezTo>
                    <a:cubicBezTo>
                      <a:pt x="69" y="108"/>
                      <a:pt x="72" y="107"/>
                      <a:pt x="74" y="107"/>
                    </a:cubicBezTo>
                    <a:cubicBezTo>
                      <a:pt x="74" y="106"/>
                      <a:pt x="74" y="106"/>
                      <a:pt x="74" y="106"/>
                    </a:cubicBezTo>
                    <a:cubicBezTo>
                      <a:pt x="70" y="107"/>
                      <a:pt x="65" y="107"/>
                      <a:pt x="61" y="108"/>
                    </a:cubicBezTo>
                    <a:cubicBezTo>
                      <a:pt x="49" y="110"/>
                      <a:pt x="38" y="112"/>
                      <a:pt x="27" y="114"/>
                    </a:cubicBezTo>
                    <a:cubicBezTo>
                      <a:pt x="26" y="115"/>
                      <a:pt x="24" y="115"/>
                      <a:pt x="23" y="115"/>
                    </a:cubicBezTo>
                    <a:cubicBezTo>
                      <a:pt x="23" y="112"/>
                      <a:pt x="25" y="112"/>
                      <a:pt x="26" y="112"/>
                    </a:cubicBezTo>
                    <a:cubicBezTo>
                      <a:pt x="40" y="108"/>
                      <a:pt x="54" y="105"/>
                      <a:pt x="68" y="101"/>
                    </a:cubicBezTo>
                    <a:cubicBezTo>
                      <a:pt x="70" y="101"/>
                      <a:pt x="71" y="100"/>
                      <a:pt x="73" y="100"/>
                    </a:cubicBezTo>
                    <a:cubicBezTo>
                      <a:pt x="72" y="99"/>
                      <a:pt x="72" y="99"/>
                      <a:pt x="71" y="99"/>
                    </a:cubicBezTo>
                    <a:cubicBezTo>
                      <a:pt x="74" y="97"/>
                      <a:pt x="78" y="98"/>
                      <a:pt x="81" y="96"/>
                    </a:cubicBezTo>
                    <a:cubicBezTo>
                      <a:pt x="78" y="93"/>
                      <a:pt x="76" y="91"/>
                      <a:pt x="74" y="88"/>
                    </a:cubicBezTo>
                    <a:cubicBezTo>
                      <a:pt x="74" y="87"/>
                      <a:pt x="73" y="87"/>
                      <a:pt x="72" y="87"/>
                    </a:cubicBezTo>
                    <a:cubicBezTo>
                      <a:pt x="68" y="87"/>
                      <a:pt x="65" y="86"/>
                      <a:pt x="61" y="87"/>
                    </a:cubicBezTo>
                    <a:cubicBezTo>
                      <a:pt x="53" y="88"/>
                      <a:pt x="46" y="89"/>
                      <a:pt x="38" y="91"/>
                    </a:cubicBezTo>
                    <a:cubicBezTo>
                      <a:pt x="37" y="91"/>
                      <a:pt x="36" y="91"/>
                      <a:pt x="36" y="91"/>
                    </a:cubicBezTo>
                    <a:cubicBezTo>
                      <a:pt x="34" y="95"/>
                      <a:pt x="30" y="94"/>
                      <a:pt x="27" y="94"/>
                    </a:cubicBezTo>
                    <a:cubicBezTo>
                      <a:pt x="27" y="94"/>
                      <a:pt x="27" y="94"/>
                      <a:pt x="26" y="94"/>
                    </a:cubicBezTo>
                    <a:cubicBezTo>
                      <a:pt x="27" y="92"/>
                      <a:pt x="28" y="92"/>
                      <a:pt x="30" y="92"/>
                    </a:cubicBezTo>
                    <a:cubicBezTo>
                      <a:pt x="36" y="90"/>
                      <a:pt x="42" y="89"/>
                      <a:pt x="48" y="87"/>
                    </a:cubicBezTo>
                    <a:cubicBezTo>
                      <a:pt x="49" y="87"/>
                      <a:pt x="50" y="87"/>
                      <a:pt x="51" y="85"/>
                    </a:cubicBezTo>
                    <a:cubicBezTo>
                      <a:pt x="45" y="85"/>
                      <a:pt x="13" y="92"/>
                      <a:pt x="8" y="95"/>
                    </a:cubicBezTo>
                    <a:cubicBezTo>
                      <a:pt x="8" y="97"/>
                      <a:pt x="8" y="98"/>
                      <a:pt x="9" y="99"/>
                    </a:cubicBezTo>
                    <a:cubicBezTo>
                      <a:pt x="15" y="113"/>
                      <a:pt x="24" y="125"/>
                      <a:pt x="35" y="136"/>
                    </a:cubicBezTo>
                    <a:cubicBezTo>
                      <a:pt x="44" y="145"/>
                      <a:pt x="55" y="151"/>
                      <a:pt x="67" y="155"/>
                    </a:cubicBezTo>
                    <a:cubicBezTo>
                      <a:pt x="69" y="155"/>
                      <a:pt x="71" y="155"/>
                      <a:pt x="73" y="154"/>
                    </a:cubicBezTo>
                    <a:cubicBezTo>
                      <a:pt x="74" y="153"/>
                      <a:pt x="75" y="153"/>
                      <a:pt x="76" y="152"/>
                    </a:cubicBezTo>
                    <a:cubicBezTo>
                      <a:pt x="80" y="151"/>
                      <a:pt x="84" y="150"/>
                      <a:pt x="88" y="150"/>
                    </a:cubicBezTo>
                    <a:cubicBezTo>
                      <a:pt x="91" y="149"/>
                      <a:pt x="94" y="148"/>
                      <a:pt x="97" y="147"/>
                    </a:cubicBezTo>
                    <a:cubicBezTo>
                      <a:pt x="97" y="147"/>
                      <a:pt x="96" y="147"/>
                      <a:pt x="96" y="147"/>
                    </a:cubicBezTo>
                    <a:cubicBezTo>
                      <a:pt x="90" y="148"/>
                      <a:pt x="85" y="148"/>
                      <a:pt x="80" y="149"/>
                    </a:cubicBezTo>
                    <a:cubicBezTo>
                      <a:pt x="76" y="150"/>
                      <a:pt x="72" y="151"/>
                      <a:pt x="69" y="151"/>
                    </a:cubicBezTo>
                    <a:cubicBezTo>
                      <a:pt x="67" y="152"/>
                      <a:pt x="64" y="152"/>
                      <a:pt x="62" y="152"/>
                    </a:cubicBezTo>
                    <a:cubicBezTo>
                      <a:pt x="62" y="152"/>
                      <a:pt x="61" y="151"/>
                      <a:pt x="61" y="150"/>
                    </a:cubicBezTo>
                    <a:cubicBezTo>
                      <a:pt x="61" y="150"/>
                      <a:pt x="61" y="149"/>
                      <a:pt x="62" y="149"/>
                    </a:cubicBezTo>
                    <a:cubicBezTo>
                      <a:pt x="62" y="148"/>
                      <a:pt x="63" y="148"/>
                      <a:pt x="63" y="148"/>
                    </a:cubicBezTo>
                    <a:cubicBezTo>
                      <a:pt x="66" y="147"/>
                      <a:pt x="68" y="146"/>
                      <a:pt x="71" y="145"/>
                    </a:cubicBezTo>
                    <a:cubicBezTo>
                      <a:pt x="78" y="143"/>
                      <a:pt x="86" y="141"/>
                      <a:pt x="94" y="140"/>
                    </a:cubicBezTo>
                    <a:cubicBezTo>
                      <a:pt x="95" y="139"/>
                      <a:pt x="96" y="139"/>
                      <a:pt x="97" y="139"/>
                    </a:cubicBezTo>
                    <a:cubicBezTo>
                      <a:pt x="82" y="139"/>
                      <a:pt x="68" y="144"/>
                      <a:pt x="54" y="145"/>
                    </a:cubicBezTo>
                    <a:cubicBezTo>
                      <a:pt x="53" y="143"/>
                      <a:pt x="54" y="142"/>
                      <a:pt x="55" y="142"/>
                    </a:cubicBezTo>
                    <a:cubicBezTo>
                      <a:pt x="58" y="141"/>
                      <a:pt x="60" y="140"/>
                      <a:pt x="63" y="140"/>
                    </a:cubicBezTo>
                    <a:cubicBezTo>
                      <a:pt x="72" y="137"/>
                      <a:pt x="81" y="135"/>
                      <a:pt x="91" y="133"/>
                    </a:cubicBezTo>
                    <a:cubicBezTo>
                      <a:pt x="91" y="133"/>
                      <a:pt x="92" y="132"/>
                      <a:pt x="93" y="132"/>
                    </a:cubicBezTo>
                    <a:cubicBezTo>
                      <a:pt x="86" y="132"/>
                      <a:pt x="79" y="133"/>
                      <a:pt x="72" y="134"/>
                    </a:cubicBezTo>
                    <a:cubicBezTo>
                      <a:pt x="65" y="136"/>
                      <a:pt x="57" y="137"/>
                      <a:pt x="49" y="139"/>
                    </a:cubicBezTo>
                    <a:cubicBezTo>
                      <a:pt x="48" y="139"/>
                      <a:pt x="46" y="140"/>
                      <a:pt x="44" y="138"/>
                    </a:cubicBezTo>
                    <a:cubicBezTo>
                      <a:pt x="45" y="136"/>
                      <a:pt x="48" y="136"/>
                      <a:pt x="49" y="135"/>
                    </a:cubicBezTo>
                    <a:cubicBezTo>
                      <a:pt x="60" y="133"/>
                      <a:pt x="70" y="130"/>
                      <a:pt x="81" y="127"/>
                    </a:cubicBezTo>
                    <a:cubicBezTo>
                      <a:pt x="82" y="127"/>
                      <a:pt x="84" y="126"/>
                      <a:pt x="85" y="126"/>
                    </a:cubicBezTo>
                    <a:cubicBezTo>
                      <a:pt x="84" y="125"/>
                      <a:pt x="83" y="125"/>
                      <a:pt x="82" y="125"/>
                    </a:cubicBezTo>
                    <a:cubicBezTo>
                      <a:pt x="74" y="127"/>
                      <a:pt x="65" y="129"/>
                      <a:pt x="57" y="130"/>
                    </a:cubicBezTo>
                    <a:cubicBezTo>
                      <a:pt x="52" y="131"/>
                      <a:pt x="47" y="132"/>
                      <a:pt x="42" y="133"/>
                    </a:cubicBezTo>
                    <a:cubicBezTo>
                      <a:pt x="40" y="133"/>
                      <a:pt x="39" y="133"/>
                      <a:pt x="38" y="133"/>
                    </a:cubicBezTo>
                    <a:cubicBezTo>
                      <a:pt x="38" y="131"/>
                      <a:pt x="38" y="131"/>
                      <a:pt x="39" y="131"/>
                    </a:cubicBezTo>
                    <a:cubicBezTo>
                      <a:pt x="42" y="130"/>
                      <a:pt x="44" y="129"/>
                      <a:pt x="46" y="128"/>
                    </a:cubicBezTo>
                    <a:cubicBezTo>
                      <a:pt x="56" y="126"/>
                      <a:pt x="66" y="123"/>
                      <a:pt x="76" y="121"/>
                    </a:cubicBezTo>
                    <a:cubicBezTo>
                      <a:pt x="77" y="120"/>
                      <a:pt x="78" y="120"/>
                      <a:pt x="79" y="120"/>
                    </a:cubicBezTo>
                    <a:close/>
                    <a:moveTo>
                      <a:pt x="86" y="53"/>
                    </a:moveTo>
                    <a:cubicBezTo>
                      <a:pt x="91" y="48"/>
                      <a:pt x="95" y="42"/>
                      <a:pt x="98" y="35"/>
                    </a:cubicBezTo>
                    <a:cubicBezTo>
                      <a:pt x="96" y="36"/>
                      <a:pt x="95" y="36"/>
                      <a:pt x="94" y="37"/>
                    </a:cubicBezTo>
                    <a:cubicBezTo>
                      <a:pt x="88" y="41"/>
                      <a:pt x="82" y="45"/>
                      <a:pt x="75" y="49"/>
                    </a:cubicBezTo>
                    <a:cubicBezTo>
                      <a:pt x="75" y="50"/>
                      <a:pt x="74" y="50"/>
                      <a:pt x="74" y="51"/>
                    </a:cubicBezTo>
                    <a:cubicBezTo>
                      <a:pt x="73" y="54"/>
                      <a:pt x="72" y="57"/>
                      <a:pt x="70" y="60"/>
                    </a:cubicBezTo>
                    <a:cubicBezTo>
                      <a:pt x="71" y="60"/>
                      <a:pt x="71" y="60"/>
                      <a:pt x="71" y="60"/>
                    </a:cubicBezTo>
                    <a:cubicBezTo>
                      <a:pt x="72" y="60"/>
                      <a:pt x="73" y="59"/>
                      <a:pt x="74" y="58"/>
                    </a:cubicBezTo>
                    <a:cubicBezTo>
                      <a:pt x="76" y="57"/>
                      <a:pt x="78" y="55"/>
                      <a:pt x="80" y="53"/>
                    </a:cubicBezTo>
                    <a:cubicBezTo>
                      <a:pt x="82" y="52"/>
                      <a:pt x="84" y="52"/>
                      <a:pt x="86" y="53"/>
                    </a:cubicBezTo>
                    <a:close/>
                    <a:moveTo>
                      <a:pt x="67" y="78"/>
                    </a:moveTo>
                    <a:cubicBezTo>
                      <a:pt x="67" y="78"/>
                      <a:pt x="67" y="78"/>
                      <a:pt x="67" y="78"/>
                    </a:cubicBezTo>
                    <a:cubicBezTo>
                      <a:pt x="70" y="75"/>
                      <a:pt x="73" y="71"/>
                      <a:pt x="76" y="67"/>
                    </a:cubicBezTo>
                    <a:cubicBezTo>
                      <a:pt x="79" y="63"/>
                      <a:pt x="82" y="59"/>
                      <a:pt x="84" y="55"/>
                    </a:cubicBezTo>
                    <a:cubicBezTo>
                      <a:pt x="84" y="55"/>
                      <a:pt x="84" y="55"/>
                      <a:pt x="84" y="55"/>
                    </a:cubicBezTo>
                    <a:cubicBezTo>
                      <a:pt x="83" y="55"/>
                      <a:pt x="81" y="55"/>
                      <a:pt x="80" y="56"/>
                    </a:cubicBezTo>
                    <a:cubicBezTo>
                      <a:pt x="77" y="59"/>
                      <a:pt x="73" y="62"/>
                      <a:pt x="70" y="65"/>
                    </a:cubicBezTo>
                    <a:cubicBezTo>
                      <a:pt x="70" y="65"/>
                      <a:pt x="69" y="65"/>
                      <a:pt x="69" y="66"/>
                    </a:cubicBezTo>
                    <a:cubicBezTo>
                      <a:pt x="68" y="70"/>
                      <a:pt x="67" y="74"/>
                      <a:pt x="67" y="78"/>
                    </a:cubicBezTo>
                    <a:close/>
                    <a:moveTo>
                      <a:pt x="86" y="103"/>
                    </a:moveTo>
                    <a:cubicBezTo>
                      <a:pt x="84" y="100"/>
                      <a:pt x="84" y="99"/>
                      <a:pt x="81" y="100"/>
                    </a:cubicBezTo>
                    <a:cubicBezTo>
                      <a:pt x="71" y="102"/>
                      <a:pt x="62" y="105"/>
                      <a:pt x="53" y="107"/>
                    </a:cubicBezTo>
                    <a:cubicBezTo>
                      <a:pt x="52" y="107"/>
                      <a:pt x="52" y="107"/>
                      <a:pt x="51" y="108"/>
                    </a:cubicBezTo>
                    <a:cubicBezTo>
                      <a:pt x="57" y="107"/>
                      <a:pt x="63" y="106"/>
                      <a:pt x="68" y="105"/>
                    </a:cubicBezTo>
                    <a:cubicBezTo>
                      <a:pt x="74" y="105"/>
                      <a:pt x="80" y="104"/>
                      <a:pt x="86" y="103"/>
                    </a:cubicBezTo>
                    <a:close/>
                    <a:moveTo>
                      <a:pt x="86" y="18"/>
                    </a:moveTo>
                    <a:cubicBezTo>
                      <a:pt x="89" y="17"/>
                      <a:pt x="95" y="11"/>
                      <a:pt x="96" y="9"/>
                    </a:cubicBezTo>
                    <a:cubicBezTo>
                      <a:pt x="94" y="9"/>
                      <a:pt x="91" y="9"/>
                      <a:pt x="89" y="10"/>
                    </a:cubicBezTo>
                    <a:cubicBezTo>
                      <a:pt x="88" y="10"/>
                      <a:pt x="88" y="11"/>
                      <a:pt x="87" y="11"/>
                    </a:cubicBezTo>
                    <a:cubicBezTo>
                      <a:pt x="87" y="14"/>
                      <a:pt x="86" y="16"/>
                      <a:pt x="86" y="18"/>
                    </a:cubicBezTo>
                    <a:close/>
                    <a:moveTo>
                      <a:pt x="127" y="75"/>
                    </a:moveTo>
                    <a:cubicBezTo>
                      <a:pt x="129" y="75"/>
                      <a:pt x="130" y="75"/>
                      <a:pt x="130" y="73"/>
                    </a:cubicBezTo>
                    <a:cubicBezTo>
                      <a:pt x="129" y="74"/>
                      <a:pt x="128" y="74"/>
                      <a:pt x="127" y="75"/>
                    </a:cubicBezTo>
                    <a:close/>
                    <a:moveTo>
                      <a:pt x="129" y="78"/>
                    </a:moveTo>
                    <a:cubicBezTo>
                      <a:pt x="129" y="78"/>
                      <a:pt x="129" y="78"/>
                      <a:pt x="129" y="79"/>
                    </a:cubicBezTo>
                    <a:cubicBezTo>
                      <a:pt x="129" y="79"/>
                      <a:pt x="130" y="79"/>
                      <a:pt x="130" y="79"/>
                    </a:cubicBezTo>
                    <a:cubicBezTo>
                      <a:pt x="130" y="79"/>
                      <a:pt x="130" y="78"/>
                      <a:pt x="130" y="78"/>
                    </a:cubicBezTo>
                    <a:cubicBezTo>
                      <a:pt x="130" y="78"/>
                      <a:pt x="129" y="78"/>
                      <a:pt x="129" y="7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1" name="Freeform 79"/>
              <p:cNvSpPr>
                <a:spLocks/>
              </p:cNvSpPr>
              <p:nvPr/>
            </p:nvSpPr>
            <p:spPr bwMode="auto">
              <a:xfrm>
                <a:off x="1327" y="3046"/>
                <a:ext cx="139" cy="45"/>
              </a:xfrm>
              <a:custGeom>
                <a:avLst/>
                <a:gdLst>
                  <a:gd name="T0" fmla="*/ 45 w 59"/>
                  <a:gd name="T1" fmla="*/ 1 h 19"/>
                  <a:gd name="T2" fmla="*/ 56 w 59"/>
                  <a:gd name="T3" fmla="*/ 1 h 19"/>
                  <a:gd name="T4" fmla="*/ 52 w 59"/>
                  <a:gd name="T5" fmla="*/ 4 h 19"/>
                  <a:gd name="T6" fmla="*/ 41 w 59"/>
                  <a:gd name="T7" fmla="*/ 6 h 19"/>
                  <a:gd name="T8" fmla="*/ 38 w 59"/>
                  <a:gd name="T9" fmla="*/ 7 h 19"/>
                  <a:gd name="T10" fmla="*/ 59 w 59"/>
                  <a:gd name="T11" fmla="*/ 6 h 19"/>
                  <a:gd name="T12" fmla="*/ 56 w 59"/>
                  <a:gd name="T13" fmla="*/ 8 h 19"/>
                  <a:gd name="T14" fmla="*/ 40 w 59"/>
                  <a:gd name="T15" fmla="*/ 10 h 19"/>
                  <a:gd name="T16" fmla="*/ 24 w 59"/>
                  <a:gd name="T17" fmla="*/ 14 h 19"/>
                  <a:gd name="T18" fmla="*/ 30 w 59"/>
                  <a:gd name="T19" fmla="*/ 14 h 19"/>
                  <a:gd name="T20" fmla="*/ 2 w 59"/>
                  <a:gd name="T21" fmla="*/ 18 h 19"/>
                  <a:gd name="T22" fmla="*/ 8 w 59"/>
                  <a:gd name="T23" fmla="*/ 15 h 19"/>
                  <a:gd name="T24" fmla="*/ 0 w 59"/>
                  <a:gd name="T25" fmla="*/ 15 h 19"/>
                  <a:gd name="T26" fmla="*/ 2 w 59"/>
                  <a:gd name="T27" fmla="*/ 13 h 19"/>
                  <a:gd name="T28" fmla="*/ 36 w 59"/>
                  <a:gd name="T29" fmla="*/ 5 h 19"/>
                  <a:gd name="T30" fmla="*/ 42 w 59"/>
                  <a:gd name="T31" fmla="*/ 4 h 19"/>
                  <a:gd name="T32" fmla="*/ 45 w 59"/>
                  <a:gd name="T33" fmla="*/ 2 h 19"/>
                  <a:gd name="T34" fmla="*/ 45 w 59"/>
                  <a:gd name="T35" fmla="*/ 1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59" h="19">
                    <a:moveTo>
                      <a:pt x="45" y="1"/>
                    </a:moveTo>
                    <a:cubicBezTo>
                      <a:pt x="48" y="1"/>
                      <a:pt x="52" y="0"/>
                      <a:pt x="56" y="1"/>
                    </a:cubicBezTo>
                    <a:cubicBezTo>
                      <a:pt x="55" y="3"/>
                      <a:pt x="54" y="4"/>
                      <a:pt x="52" y="4"/>
                    </a:cubicBezTo>
                    <a:cubicBezTo>
                      <a:pt x="49" y="5"/>
                      <a:pt x="45" y="5"/>
                      <a:pt x="41" y="6"/>
                    </a:cubicBezTo>
                    <a:cubicBezTo>
                      <a:pt x="40" y="6"/>
                      <a:pt x="39" y="7"/>
                      <a:pt x="38" y="7"/>
                    </a:cubicBezTo>
                    <a:cubicBezTo>
                      <a:pt x="45" y="7"/>
                      <a:pt x="52" y="5"/>
                      <a:pt x="59" y="6"/>
                    </a:cubicBezTo>
                    <a:cubicBezTo>
                      <a:pt x="59" y="8"/>
                      <a:pt x="57" y="8"/>
                      <a:pt x="56" y="8"/>
                    </a:cubicBezTo>
                    <a:cubicBezTo>
                      <a:pt x="51" y="9"/>
                      <a:pt x="45" y="10"/>
                      <a:pt x="40" y="10"/>
                    </a:cubicBezTo>
                    <a:cubicBezTo>
                      <a:pt x="34" y="11"/>
                      <a:pt x="29" y="13"/>
                      <a:pt x="24" y="14"/>
                    </a:cubicBezTo>
                    <a:cubicBezTo>
                      <a:pt x="25" y="14"/>
                      <a:pt x="27" y="14"/>
                      <a:pt x="30" y="14"/>
                    </a:cubicBezTo>
                    <a:cubicBezTo>
                      <a:pt x="25" y="16"/>
                      <a:pt x="6" y="19"/>
                      <a:pt x="2" y="18"/>
                    </a:cubicBezTo>
                    <a:cubicBezTo>
                      <a:pt x="2" y="17"/>
                      <a:pt x="2" y="17"/>
                      <a:pt x="8" y="15"/>
                    </a:cubicBezTo>
                    <a:cubicBezTo>
                      <a:pt x="5" y="15"/>
                      <a:pt x="3" y="15"/>
                      <a:pt x="0" y="15"/>
                    </a:cubicBezTo>
                    <a:cubicBezTo>
                      <a:pt x="0" y="14"/>
                      <a:pt x="1" y="13"/>
                      <a:pt x="2" y="13"/>
                    </a:cubicBezTo>
                    <a:cubicBezTo>
                      <a:pt x="13" y="11"/>
                      <a:pt x="25" y="8"/>
                      <a:pt x="36" y="5"/>
                    </a:cubicBezTo>
                    <a:cubicBezTo>
                      <a:pt x="38" y="5"/>
                      <a:pt x="40" y="5"/>
                      <a:pt x="42" y="4"/>
                    </a:cubicBezTo>
                    <a:cubicBezTo>
                      <a:pt x="43" y="4"/>
                      <a:pt x="44" y="3"/>
                      <a:pt x="45" y="2"/>
                    </a:cubicBezTo>
                    <a:cubicBezTo>
                      <a:pt x="45" y="2"/>
                      <a:pt x="45" y="1"/>
                      <a:pt x="45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2" name="Freeform 80"/>
              <p:cNvSpPr>
                <a:spLocks noEditPoints="1"/>
              </p:cNvSpPr>
              <p:nvPr/>
            </p:nvSpPr>
            <p:spPr bwMode="auto">
              <a:xfrm>
                <a:off x="5578" y="1672"/>
                <a:ext cx="492" cy="590"/>
              </a:xfrm>
              <a:custGeom>
                <a:avLst/>
                <a:gdLst>
                  <a:gd name="T0" fmla="*/ 76 w 208"/>
                  <a:gd name="T1" fmla="*/ 50 h 249"/>
                  <a:gd name="T2" fmla="*/ 68 w 208"/>
                  <a:gd name="T3" fmla="*/ 81 h 249"/>
                  <a:gd name="T4" fmla="*/ 67 w 208"/>
                  <a:gd name="T5" fmla="*/ 93 h 249"/>
                  <a:gd name="T6" fmla="*/ 102 w 208"/>
                  <a:gd name="T7" fmla="*/ 93 h 249"/>
                  <a:gd name="T8" fmla="*/ 105 w 208"/>
                  <a:gd name="T9" fmla="*/ 84 h 249"/>
                  <a:gd name="T10" fmla="*/ 91 w 208"/>
                  <a:gd name="T11" fmla="*/ 62 h 249"/>
                  <a:gd name="T12" fmla="*/ 91 w 208"/>
                  <a:gd name="T13" fmla="*/ 57 h 249"/>
                  <a:gd name="T14" fmla="*/ 86 w 208"/>
                  <a:gd name="T15" fmla="*/ 28 h 249"/>
                  <a:gd name="T16" fmla="*/ 92 w 208"/>
                  <a:gd name="T17" fmla="*/ 36 h 249"/>
                  <a:gd name="T18" fmla="*/ 101 w 208"/>
                  <a:gd name="T19" fmla="*/ 46 h 249"/>
                  <a:gd name="T20" fmla="*/ 156 w 208"/>
                  <a:gd name="T21" fmla="*/ 1 h 249"/>
                  <a:gd name="T22" fmla="*/ 148 w 208"/>
                  <a:gd name="T23" fmla="*/ 8 h 249"/>
                  <a:gd name="T24" fmla="*/ 101 w 208"/>
                  <a:gd name="T25" fmla="*/ 49 h 249"/>
                  <a:gd name="T26" fmla="*/ 113 w 208"/>
                  <a:gd name="T27" fmla="*/ 94 h 249"/>
                  <a:gd name="T28" fmla="*/ 119 w 208"/>
                  <a:gd name="T29" fmla="*/ 119 h 249"/>
                  <a:gd name="T30" fmla="*/ 124 w 208"/>
                  <a:gd name="T31" fmla="*/ 127 h 249"/>
                  <a:gd name="T32" fmla="*/ 134 w 208"/>
                  <a:gd name="T33" fmla="*/ 166 h 249"/>
                  <a:gd name="T34" fmla="*/ 141 w 208"/>
                  <a:gd name="T35" fmla="*/ 187 h 249"/>
                  <a:gd name="T36" fmla="*/ 152 w 208"/>
                  <a:gd name="T37" fmla="*/ 201 h 249"/>
                  <a:gd name="T38" fmla="*/ 178 w 208"/>
                  <a:gd name="T39" fmla="*/ 204 h 249"/>
                  <a:gd name="T40" fmla="*/ 201 w 208"/>
                  <a:gd name="T41" fmla="*/ 224 h 249"/>
                  <a:gd name="T42" fmla="*/ 198 w 208"/>
                  <a:gd name="T43" fmla="*/ 213 h 249"/>
                  <a:gd name="T44" fmla="*/ 190 w 208"/>
                  <a:gd name="T45" fmla="*/ 225 h 249"/>
                  <a:gd name="T46" fmla="*/ 174 w 208"/>
                  <a:gd name="T47" fmla="*/ 205 h 249"/>
                  <a:gd name="T48" fmla="*/ 153 w 208"/>
                  <a:gd name="T49" fmla="*/ 203 h 249"/>
                  <a:gd name="T50" fmla="*/ 158 w 208"/>
                  <a:gd name="T51" fmla="*/ 233 h 249"/>
                  <a:gd name="T52" fmla="*/ 155 w 208"/>
                  <a:gd name="T53" fmla="*/ 232 h 249"/>
                  <a:gd name="T54" fmla="*/ 136 w 208"/>
                  <a:gd name="T55" fmla="*/ 208 h 249"/>
                  <a:gd name="T56" fmla="*/ 134 w 208"/>
                  <a:gd name="T57" fmla="*/ 205 h 249"/>
                  <a:gd name="T58" fmla="*/ 138 w 208"/>
                  <a:gd name="T59" fmla="*/ 189 h 249"/>
                  <a:gd name="T60" fmla="*/ 70 w 208"/>
                  <a:gd name="T61" fmla="*/ 189 h 249"/>
                  <a:gd name="T62" fmla="*/ 23 w 208"/>
                  <a:gd name="T63" fmla="*/ 203 h 249"/>
                  <a:gd name="T64" fmla="*/ 9 w 208"/>
                  <a:gd name="T65" fmla="*/ 246 h 249"/>
                  <a:gd name="T66" fmla="*/ 67 w 208"/>
                  <a:gd name="T67" fmla="*/ 237 h 249"/>
                  <a:gd name="T68" fmla="*/ 143 w 208"/>
                  <a:gd name="T69" fmla="*/ 230 h 249"/>
                  <a:gd name="T70" fmla="*/ 146 w 208"/>
                  <a:gd name="T71" fmla="*/ 234 h 249"/>
                  <a:gd name="T72" fmla="*/ 60 w 208"/>
                  <a:gd name="T73" fmla="*/ 241 h 249"/>
                  <a:gd name="T74" fmla="*/ 1 w 208"/>
                  <a:gd name="T75" fmla="*/ 243 h 249"/>
                  <a:gd name="T76" fmla="*/ 19 w 208"/>
                  <a:gd name="T77" fmla="*/ 203 h 249"/>
                  <a:gd name="T78" fmla="*/ 35 w 208"/>
                  <a:gd name="T79" fmla="*/ 173 h 249"/>
                  <a:gd name="T80" fmla="*/ 60 w 208"/>
                  <a:gd name="T81" fmla="*/ 102 h 249"/>
                  <a:gd name="T82" fmla="*/ 76 w 208"/>
                  <a:gd name="T83" fmla="*/ 44 h 249"/>
                  <a:gd name="T84" fmla="*/ 111 w 208"/>
                  <a:gd name="T85" fmla="*/ 127 h 249"/>
                  <a:gd name="T86" fmla="*/ 57 w 208"/>
                  <a:gd name="T87" fmla="*/ 137 h 249"/>
                  <a:gd name="T88" fmla="*/ 37 w 208"/>
                  <a:gd name="T89" fmla="*/ 176 h 249"/>
                  <a:gd name="T90" fmla="*/ 59 w 208"/>
                  <a:gd name="T91" fmla="*/ 176 h 249"/>
                  <a:gd name="T92" fmla="*/ 128 w 208"/>
                  <a:gd name="T93" fmla="*/ 160 h 249"/>
                  <a:gd name="T94" fmla="*/ 111 w 208"/>
                  <a:gd name="T95" fmla="*/ 127 h 249"/>
                  <a:gd name="T96" fmla="*/ 68 w 208"/>
                  <a:gd name="T97" fmla="*/ 100 h 249"/>
                  <a:gd name="T98" fmla="*/ 55 w 208"/>
                  <a:gd name="T99" fmla="*/ 130 h 249"/>
                  <a:gd name="T100" fmla="*/ 112 w 208"/>
                  <a:gd name="T101" fmla="*/ 124 h 249"/>
                  <a:gd name="T102" fmla="*/ 110 w 208"/>
                  <a:gd name="T103" fmla="*/ 99 h 249"/>
                  <a:gd name="T104" fmla="*/ 30 w 208"/>
                  <a:gd name="T105" fmla="*/ 196 h 249"/>
                  <a:gd name="T106" fmla="*/ 113 w 208"/>
                  <a:gd name="T107" fmla="*/ 182 h 249"/>
                  <a:gd name="T108" fmla="*/ 130 w 208"/>
                  <a:gd name="T109" fmla="*/ 170 h 249"/>
                  <a:gd name="T110" fmla="*/ 74 w 208"/>
                  <a:gd name="T111" fmla="*/ 175 h 249"/>
                  <a:gd name="T112" fmla="*/ 29 w 208"/>
                  <a:gd name="T113" fmla="*/ 192 h 2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208" h="249">
                    <a:moveTo>
                      <a:pt x="81" y="37"/>
                    </a:moveTo>
                    <a:cubicBezTo>
                      <a:pt x="82" y="40"/>
                      <a:pt x="82" y="41"/>
                      <a:pt x="80" y="43"/>
                    </a:cubicBezTo>
                    <a:cubicBezTo>
                      <a:pt x="79" y="45"/>
                      <a:pt x="77" y="47"/>
                      <a:pt x="76" y="50"/>
                    </a:cubicBezTo>
                    <a:cubicBezTo>
                      <a:pt x="72" y="59"/>
                      <a:pt x="70" y="68"/>
                      <a:pt x="68" y="78"/>
                    </a:cubicBezTo>
                    <a:cubicBezTo>
                      <a:pt x="68" y="78"/>
                      <a:pt x="68" y="79"/>
                      <a:pt x="68" y="80"/>
                    </a:cubicBezTo>
                    <a:cubicBezTo>
                      <a:pt x="68" y="80"/>
                      <a:pt x="68" y="80"/>
                      <a:pt x="68" y="81"/>
                    </a:cubicBezTo>
                    <a:cubicBezTo>
                      <a:pt x="69" y="81"/>
                      <a:pt x="70" y="81"/>
                      <a:pt x="71" y="81"/>
                    </a:cubicBezTo>
                    <a:cubicBezTo>
                      <a:pt x="71" y="81"/>
                      <a:pt x="71" y="82"/>
                      <a:pt x="71" y="82"/>
                    </a:cubicBezTo>
                    <a:cubicBezTo>
                      <a:pt x="70" y="86"/>
                      <a:pt x="68" y="89"/>
                      <a:pt x="67" y="93"/>
                    </a:cubicBezTo>
                    <a:cubicBezTo>
                      <a:pt x="66" y="96"/>
                      <a:pt x="67" y="97"/>
                      <a:pt x="70" y="97"/>
                    </a:cubicBezTo>
                    <a:cubicBezTo>
                      <a:pt x="71" y="97"/>
                      <a:pt x="73" y="97"/>
                      <a:pt x="74" y="97"/>
                    </a:cubicBezTo>
                    <a:cubicBezTo>
                      <a:pt x="83" y="94"/>
                      <a:pt x="92" y="94"/>
                      <a:pt x="102" y="93"/>
                    </a:cubicBezTo>
                    <a:cubicBezTo>
                      <a:pt x="102" y="93"/>
                      <a:pt x="103" y="93"/>
                      <a:pt x="104" y="93"/>
                    </a:cubicBezTo>
                    <a:cubicBezTo>
                      <a:pt x="106" y="92"/>
                      <a:pt x="107" y="92"/>
                      <a:pt x="106" y="89"/>
                    </a:cubicBezTo>
                    <a:cubicBezTo>
                      <a:pt x="106" y="88"/>
                      <a:pt x="105" y="86"/>
                      <a:pt x="105" y="84"/>
                    </a:cubicBezTo>
                    <a:cubicBezTo>
                      <a:pt x="102" y="77"/>
                      <a:pt x="100" y="69"/>
                      <a:pt x="97" y="62"/>
                    </a:cubicBezTo>
                    <a:cubicBezTo>
                      <a:pt x="97" y="61"/>
                      <a:pt x="96" y="59"/>
                      <a:pt x="95" y="58"/>
                    </a:cubicBezTo>
                    <a:cubicBezTo>
                      <a:pt x="93" y="58"/>
                      <a:pt x="92" y="60"/>
                      <a:pt x="91" y="62"/>
                    </a:cubicBezTo>
                    <a:cubicBezTo>
                      <a:pt x="91" y="63"/>
                      <a:pt x="90" y="64"/>
                      <a:pt x="89" y="66"/>
                    </a:cubicBezTo>
                    <a:cubicBezTo>
                      <a:pt x="87" y="65"/>
                      <a:pt x="88" y="63"/>
                      <a:pt x="88" y="62"/>
                    </a:cubicBezTo>
                    <a:cubicBezTo>
                      <a:pt x="89" y="60"/>
                      <a:pt x="90" y="58"/>
                      <a:pt x="91" y="57"/>
                    </a:cubicBezTo>
                    <a:cubicBezTo>
                      <a:pt x="93" y="55"/>
                      <a:pt x="94" y="52"/>
                      <a:pt x="93" y="50"/>
                    </a:cubicBezTo>
                    <a:cubicBezTo>
                      <a:pt x="91" y="44"/>
                      <a:pt x="89" y="38"/>
                      <a:pt x="87" y="32"/>
                    </a:cubicBezTo>
                    <a:cubicBezTo>
                      <a:pt x="87" y="31"/>
                      <a:pt x="86" y="29"/>
                      <a:pt x="86" y="28"/>
                    </a:cubicBezTo>
                    <a:cubicBezTo>
                      <a:pt x="86" y="27"/>
                      <a:pt x="87" y="26"/>
                      <a:pt x="87" y="25"/>
                    </a:cubicBezTo>
                    <a:cubicBezTo>
                      <a:pt x="88" y="26"/>
                      <a:pt x="89" y="26"/>
                      <a:pt x="89" y="27"/>
                    </a:cubicBezTo>
                    <a:cubicBezTo>
                      <a:pt x="90" y="30"/>
                      <a:pt x="91" y="33"/>
                      <a:pt x="92" y="36"/>
                    </a:cubicBezTo>
                    <a:cubicBezTo>
                      <a:pt x="93" y="40"/>
                      <a:pt x="94" y="43"/>
                      <a:pt x="95" y="47"/>
                    </a:cubicBezTo>
                    <a:cubicBezTo>
                      <a:pt x="95" y="48"/>
                      <a:pt x="96" y="48"/>
                      <a:pt x="96" y="49"/>
                    </a:cubicBezTo>
                    <a:cubicBezTo>
                      <a:pt x="99" y="49"/>
                      <a:pt x="100" y="47"/>
                      <a:pt x="101" y="46"/>
                    </a:cubicBezTo>
                    <a:cubicBezTo>
                      <a:pt x="106" y="41"/>
                      <a:pt x="111" y="36"/>
                      <a:pt x="116" y="31"/>
                    </a:cubicBezTo>
                    <a:cubicBezTo>
                      <a:pt x="121" y="27"/>
                      <a:pt x="126" y="22"/>
                      <a:pt x="131" y="17"/>
                    </a:cubicBezTo>
                    <a:cubicBezTo>
                      <a:pt x="139" y="11"/>
                      <a:pt x="147" y="6"/>
                      <a:pt x="156" y="1"/>
                    </a:cubicBezTo>
                    <a:cubicBezTo>
                      <a:pt x="158" y="0"/>
                      <a:pt x="158" y="0"/>
                      <a:pt x="161" y="1"/>
                    </a:cubicBezTo>
                    <a:cubicBezTo>
                      <a:pt x="160" y="3"/>
                      <a:pt x="159" y="4"/>
                      <a:pt x="157" y="4"/>
                    </a:cubicBezTo>
                    <a:cubicBezTo>
                      <a:pt x="154" y="5"/>
                      <a:pt x="151" y="7"/>
                      <a:pt x="148" y="8"/>
                    </a:cubicBezTo>
                    <a:cubicBezTo>
                      <a:pt x="140" y="12"/>
                      <a:pt x="134" y="18"/>
                      <a:pt x="127" y="24"/>
                    </a:cubicBezTo>
                    <a:cubicBezTo>
                      <a:pt x="119" y="31"/>
                      <a:pt x="110" y="39"/>
                      <a:pt x="103" y="47"/>
                    </a:cubicBezTo>
                    <a:cubicBezTo>
                      <a:pt x="102" y="48"/>
                      <a:pt x="102" y="48"/>
                      <a:pt x="101" y="49"/>
                    </a:cubicBezTo>
                    <a:cubicBezTo>
                      <a:pt x="97" y="54"/>
                      <a:pt x="97" y="54"/>
                      <a:pt x="99" y="60"/>
                    </a:cubicBezTo>
                    <a:cubicBezTo>
                      <a:pt x="102" y="67"/>
                      <a:pt x="104" y="74"/>
                      <a:pt x="107" y="81"/>
                    </a:cubicBezTo>
                    <a:cubicBezTo>
                      <a:pt x="108" y="86"/>
                      <a:pt x="109" y="90"/>
                      <a:pt x="113" y="94"/>
                    </a:cubicBezTo>
                    <a:cubicBezTo>
                      <a:pt x="113" y="95"/>
                      <a:pt x="113" y="95"/>
                      <a:pt x="113" y="96"/>
                    </a:cubicBezTo>
                    <a:cubicBezTo>
                      <a:pt x="112" y="99"/>
                      <a:pt x="114" y="101"/>
                      <a:pt x="114" y="104"/>
                    </a:cubicBezTo>
                    <a:cubicBezTo>
                      <a:pt x="116" y="109"/>
                      <a:pt x="117" y="114"/>
                      <a:pt x="119" y="119"/>
                    </a:cubicBezTo>
                    <a:cubicBezTo>
                      <a:pt x="119" y="121"/>
                      <a:pt x="120" y="123"/>
                      <a:pt x="123" y="123"/>
                    </a:cubicBezTo>
                    <a:cubicBezTo>
                      <a:pt x="124" y="123"/>
                      <a:pt x="125" y="124"/>
                      <a:pt x="126" y="125"/>
                    </a:cubicBezTo>
                    <a:cubicBezTo>
                      <a:pt x="125" y="126"/>
                      <a:pt x="125" y="126"/>
                      <a:pt x="124" y="127"/>
                    </a:cubicBezTo>
                    <a:cubicBezTo>
                      <a:pt x="121" y="129"/>
                      <a:pt x="121" y="129"/>
                      <a:pt x="122" y="132"/>
                    </a:cubicBezTo>
                    <a:cubicBezTo>
                      <a:pt x="126" y="142"/>
                      <a:pt x="129" y="153"/>
                      <a:pt x="132" y="163"/>
                    </a:cubicBezTo>
                    <a:cubicBezTo>
                      <a:pt x="133" y="164"/>
                      <a:pt x="133" y="165"/>
                      <a:pt x="134" y="166"/>
                    </a:cubicBezTo>
                    <a:cubicBezTo>
                      <a:pt x="135" y="168"/>
                      <a:pt x="135" y="170"/>
                      <a:pt x="135" y="172"/>
                    </a:cubicBezTo>
                    <a:cubicBezTo>
                      <a:pt x="136" y="175"/>
                      <a:pt x="138" y="179"/>
                      <a:pt x="139" y="182"/>
                    </a:cubicBezTo>
                    <a:cubicBezTo>
                      <a:pt x="140" y="184"/>
                      <a:pt x="142" y="185"/>
                      <a:pt x="141" y="187"/>
                    </a:cubicBezTo>
                    <a:cubicBezTo>
                      <a:pt x="141" y="188"/>
                      <a:pt x="141" y="189"/>
                      <a:pt x="142" y="190"/>
                    </a:cubicBezTo>
                    <a:cubicBezTo>
                      <a:pt x="143" y="193"/>
                      <a:pt x="144" y="195"/>
                      <a:pt x="145" y="198"/>
                    </a:cubicBezTo>
                    <a:cubicBezTo>
                      <a:pt x="147" y="202"/>
                      <a:pt x="148" y="202"/>
                      <a:pt x="152" y="201"/>
                    </a:cubicBezTo>
                    <a:cubicBezTo>
                      <a:pt x="156" y="200"/>
                      <a:pt x="161" y="199"/>
                      <a:pt x="165" y="197"/>
                    </a:cubicBezTo>
                    <a:cubicBezTo>
                      <a:pt x="168" y="196"/>
                      <a:pt x="170" y="196"/>
                      <a:pt x="172" y="199"/>
                    </a:cubicBezTo>
                    <a:cubicBezTo>
                      <a:pt x="174" y="201"/>
                      <a:pt x="176" y="202"/>
                      <a:pt x="178" y="204"/>
                    </a:cubicBezTo>
                    <a:cubicBezTo>
                      <a:pt x="184" y="210"/>
                      <a:pt x="189" y="216"/>
                      <a:pt x="196" y="220"/>
                    </a:cubicBezTo>
                    <a:cubicBezTo>
                      <a:pt x="198" y="222"/>
                      <a:pt x="199" y="224"/>
                      <a:pt x="201" y="226"/>
                    </a:cubicBezTo>
                    <a:cubicBezTo>
                      <a:pt x="201" y="226"/>
                      <a:pt x="201" y="225"/>
                      <a:pt x="201" y="224"/>
                    </a:cubicBezTo>
                    <a:cubicBezTo>
                      <a:pt x="200" y="222"/>
                      <a:pt x="199" y="219"/>
                      <a:pt x="198" y="217"/>
                    </a:cubicBezTo>
                    <a:cubicBezTo>
                      <a:pt x="197" y="216"/>
                      <a:pt x="196" y="215"/>
                      <a:pt x="196" y="213"/>
                    </a:cubicBezTo>
                    <a:cubicBezTo>
                      <a:pt x="197" y="213"/>
                      <a:pt x="198" y="213"/>
                      <a:pt x="198" y="213"/>
                    </a:cubicBezTo>
                    <a:cubicBezTo>
                      <a:pt x="203" y="217"/>
                      <a:pt x="207" y="222"/>
                      <a:pt x="207" y="228"/>
                    </a:cubicBezTo>
                    <a:cubicBezTo>
                      <a:pt x="208" y="232"/>
                      <a:pt x="206" y="233"/>
                      <a:pt x="203" y="232"/>
                    </a:cubicBezTo>
                    <a:cubicBezTo>
                      <a:pt x="198" y="230"/>
                      <a:pt x="194" y="227"/>
                      <a:pt x="190" y="225"/>
                    </a:cubicBezTo>
                    <a:cubicBezTo>
                      <a:pt x="188" y="224"/>
                      <a:pt x="186" y="223"/>
                      <a:pt x="186" y="220"/>
                    </a:cubicBezTo>
                    <a:cubicBezTo>
                      <a:pt x="187" y="219"/>
                      <a:pt x="185" y="217"/>
                      <a:pt x="185" y="216"/>
                    </a:cubicBezTo>
                    <a:cubicBezTo>
                      <a:pt x="181" y="212"/>
                      <a:pt x="178" y="208"/>
                      <a:pt x="174" y="205"/>
                    </a:cubicBezTo>
                    <a:cubicBezTo>
                      <a:pt x="173" y="203"/>
                      <a:pt x="171" y="202"/>
                      <a:pt x="170" y="201"/>
                    </a:cubicBezTo>
                    <a:cubicBezTo>
                      <a:pt x="168" y="200"/>
                      <a:pt x="165" y="200"/>
                      <a:pt x="163" y="200"/>
                    </a:cubicBezTo>
                    <a:cubicBezTo>
                      <a:pt x="160" y="201"/>
                      <a:pt x="157" y="202"/>
                      <a:pt x="153" y="203"/>
                    </a:cubicBezTo>
                    <a:cubicBezTo>
                      <a:pt x="149" y="204"/>
                      <a:pt x="149" y="206"/>
                      <a:pt x="150" y="210"/>
                    </a:cubicBezTo>
                    <a:cubicBezTo>
                      <a:pt x="153" y="216"/>
                      <a:pt x="155" y="223"/>
                      <a:pt x="158" y="229"/>
                    </a:cubicBezTo>
                    <a:cubicBezTo>
                      <a:pt x="158" y="231"/>
                      <a:pt x="158" y="232"/>
                      <a:pt x="158" y="233"/>
                    </a:cubicBezTo>
                    <a:cubicBezTo>
                      <a:pt x="158" y="234"/>
                      <a:pt x="158" y="235"/>
                      <a:pt x="158" y="236"/>
                    </a:cubicBezTo>
                    <a:cubicBezTo>
                      <a:pt x="157" y="236"/>
                      <a:pt x="157" y="236"/>
                      <a:pt x="156" y="236"/>
                    </a:cubicBezTo>
                    <a:cubicBezTo>
                      <a:pt x="156" y="235"/>
                      <a:pt x="155" y="234"/>
                      <a:pt x="155" y="232"/>
                    </a:cubicBezTo>
                    <a:cubicBezTo>
                      <a:pt x="153" y="224"/>
                      <a:pt x="149" y="216"/>
                      <a:pt x="146" y="208"/>
                    </a:cubicBezTo>
                    <a:cubicBezTo>
                      <a:pt x="145" y="206"/>
                      <a:pt x="144" y="206"/>
                      <a:pt x="142" y="206"/>
                    </a:cubicBezTo>
                    <a:cubicBezTo>
                      <a:pt x="140" y="206"/>
                      <a:pt x="138" y="207"/>
                      <a:pt x="136" y="208"/>
                    </a:cubicBezTo>
                    <a:cubicBezTo>
                      <a:pt x="135" y="208"/>
                      <a:pt x="134" y="208"/>
                      <a:pt x="133" y="208"/>
                    </a:cubicBezTo>
                    <a:cubicBezTo>
                      <a:pt x="133" y="208"/>
                      <a:pt x="132" y="207"/>
                      <a:pt x="132" y="207"/>
                    </a:cubicBezTo>
                    <a:cubicBezTo>
                      <a:pt x="133" y="207"/>
                      <a:pt x="134" y="206"/>
                      <a:pt x="134" y="205"/>
                    </a:cubicBezTo>
                    <a:cubicBezTo>
                      <a:pt x="136" y="205"/>
                      <a:pt x="137" y="205"/>
                      <a:pt x="139" y="204"/>
                    </a:cubicBezTo>
                    <a:cubicBezTo>
                      <a:pt x="142" y="204"/>
                      <a:pt x="143" y="203"/>
                      <a:pt x="142" y="199"/>
                    </a:cubicBezTo>
                    <a:cubicBezTo>
                      <a:pt x="141" y="196"/>
                      <a:pt x="139" y="192"/>
                      <a:pt x="138" y="189"/>
                    </a:cubicBezTo>
                    <a:cubicBezTo>
                      <a:pt x="137" y="187"/>
                      <a:pt x="134" y="186"/>
                      <a:pt x="132" y="186"/>
                    </a:cubicBezTo>
                    <a:cubicBezTo>
                      <a:pt x="125" y="186"/>
                      <a:pt x="117" y="185"/>
                      <a:pt x="109" y="186"/>
                    </a:cubicBezTo>
                    <a:cubicBezTo>
                      <a:pt x="96" y="187"/>
                      <a:pt x="83" y="188"/>
                      <a:pt x="70" y="189"/>
                    </a:cubicBezTo>
                    <a:cubicBezTo>
                      <a:pt x="59" y="191"/>
                      <a:pt x="49" y="193"/>
                      <a:pt x="38" y="196"/>
                    </a:cubicBezTo>
                    <a:cubicBezTo>
                      <a:pt x="35" y="198"/>
                      <a:pt x="31" y="199"/>
                      <a:pt x="27" y="200"/>
                    </a:cubicBezTo>
                    <a:cubicBezTo>
                      <a:pt x="26" y="201"/>
                      <a:pt x="24" y="202"/>
                      <a:pt x="23" y="203"/>
                    </a:cubicBezTo>
                    <a:cubicBezTo>
                      <a:pt x="18" y="214"/>
                      <a:pt x="12" y="225"/>
                      <a:pt x="7" y="236"/>
                    </a:cubicBezTo>
                    <a:cubicBezTo>
                      <a:pt x="6" y="238"/>
                      <a:pt x="6" y="240"/>
                      <a:pt x="6" y="242"/>
                    </a:cubicBezTo>
                    <a:cubicBezTo>
                      <a:pt x="6" y="244"/>
                      <a:pt x="6" y="245"/>
                      <a:pt x="9" y="246"/>
                    </a:cubicBezTo>
                    <a:cubicBezTo>
                      <a:pt x="12" y="246"/>
                      <a:pt x="16" y="246"/>
                      <a:pt x="19" y="246"/>
                    </a:cubicBezTo>
                    <a:cubicBezTo>
                      <a:pt x="27" y="245"/>
                      <a:pt x="35" y="243"/>
                      <a:pt x="43" y="242"/>
                    </a:cubicBezTo>
                    <a:cubicBezTo>
                      <a:pt x="51" y="240"/>
                      <a:pt x="59" y="238"/>
                      <a:pt x="67" y="237"/>
                    </a:cubicBezTo>
                    <a:cubicBezTo>
                      <a:pt x="80" y="234"/>
                      <a:pt x="92" y="232"/>
                      <a:pt x="105" y="230"/>
                    </a:cubicBezTo>
                    <a:cubicBezTo>
                      <a:pt x="111" y="229"/>
                      <a:pt x="117" y="229"/>
                      <a:pt x="123" y="229"/>
                    </a:cubicBezTo>
                    <a:cubicBezTo>
                      <a:pt x="130" y="229"/>
                      <a:pt x="136" y="230"/>
                      <a:pt x="143" y="230"/>
                    </a:cubicBezTo>
                    <a:cubicBezTo>
                      <a:pt x="144" y="230"/>
                      <a:pt x="145" y="230"/>
                      <a:pt x="147" y="230"/>
                    </a:cubicBezTo>
                    <a:cubicBezTo>
                      <a:pt x="147" y="231"/>
                      <a:pt x="148" y="232"/>
                      <a:pt x="148" y="232"/>
                    </a:cubicBezTo>
                    <a:cubicBezTo>
                      <a:pt x="147" y="233"/>
                      <a:pt x="147" y="234"/>
                      <a:pt x="146" y="234"/>
                    </a:cubicBezTo>
                    <a:cubicBezTo>
                      <a:pt x="140" y="233"/>
                      <a:pt x="135" y="232"/>
                      <a:pt x="129" y="232"/>
                    </a:cubicBezTo>
                    <a:cubicBezTo>
                      <a:pt x="121" y="232"/>
                      <a:pt x="113" y="232"/>
                      <a:pt x="105" y="233"/>
                    </a:cubicBezTo>
                    <a:cubicBezTo>
                      <a:pt x="90" y="235"/>
                      <a:pt x="75" y="238"/>
                      <a:pt x="60" y="241"/>
                    </a:cubicBezTo>
                    <a:cubicBezTo>
                      <a:pt x="46" y="244"/>
                      <a:pt x="33" y="246"/>
                      <a:pt x="20" y="248"/>
                    </a:cubicBezTo>
                    <a:cubicBezTo>
                      <a:pt x="15" y="249"/>
                      <a:pt x="10" y="248"/>
                      <a:pt x="5" y="248"/>
                    </a:cubicBezTo>
                    <a:cubicBezTo>
                      <a:pt x="1" y="248"/>
                      <a:pt x="0" y="246"/>
                      <a:pt x="1" y="243"/>
                    </a:cubicBezTo>
                    <a:cubicBezTo>
                      <a:pt x="1" y="242"/>
                      <a:pt x="1" y="240"/>
                      <a:pt x="2" y="239"/>
                    </a:cubicBezTo>
                    <a:cubicBezTo>
                      <a:pt x="7" y="230"/>
                      <a:pt x="12" y="221"/>
                      <a:pt x="16" y="211"/>
                    </a:cubicBezTo>
                    <a:cubicBezTo>
                      <a:pt x="18" y="208"/>
                      <a:pt x="19" y="206"/>
                      <a:pt x="19" y="203"/>
                    </a:cubicBezTo>
                    <a:cubicBezTo>
                      <a:pt x="19" y="202"/>
                      <a:pt x="20" y="200"/>
                      <a:pt x="20" y="200"/>
                    </a:cubicBezTo>
                    <a:cubicBezTo>
                      <a:pt x="24" y="196"/>
                      <a:pt x="27" y="192"/>
                      <a:pt x="28" y="187"/>
                    </a:cubicBezTo>
                    <a:cubicBezTo>
                      <a:pt x="30" y="182"/>
                      <a:pt x="33" y="178"/>
                      <a:pt x="35" y="173"/>
                    </a:cubicBezTo>
                    <a:cubicBezTo>
                      <a:pt x="38" y="166"/>
                      <a:pt x="40" y="160"/>
                      <a:pt x="43" y="153"/>
                    </a:cubicBezTo>
                    <a:cubicBezTo>
                      <a:pt x="43" y="152"/>
                      <a:pt x="44" y="150"/>
                      <a:pt x="45" y="148"/>
                    </a:cubicBezTo>
                    <a:cubicBezTo>
                      <a:pt x="51" y="133"/>
                      <a:pt x="55" y="118"/>
                      <a:pt x="60" y="102"/>
                    </a:cubicBezTo>
                    <a:cubicBezTo>
                      <a:pt x="61" y="100"/>
                      <a:pt x="62" y="98"/>
                      <a:pt x="62" y="96"/>
                    </a:cubicBezTo>
                    <a:cubicBezTo>
                      <a:pt x="63" y="93"/>
                      <a:pt x="64" y="89"/>
                      <a:pt x="65" y="85"/>
                    </a:cubicBezTo>
                    <a:cubicBezTo>
                      <a:pt x="67" y="71"/>
                      <a:pt x="70" y="57"/>
                      <a:pt x="76" y="44"/>
                    </a:cubicBezTo>
                    <a:cubicBezTo>
                      <a:pt x="76" y="43"/>
                      <a:pt x="77" y="41"/>
                      <a:pt x="78" y="40"/>
                    </a:cubicBezTo>
                    <a:cubicBezTo>
                      <a:pt x="78" y="39"/>
                      <a:pt x="80" y="38"/>
                      <a:pt x="81" y="37"/>
                    </a:cubicBezTo>
                    <a:close/>
                    <a:moveTo>
                      <a:pt x="111" y="127"/>
                    </a:moveTo>
                    <a:cubicBezTo>
                      <a:pt x="110" y="127"/>
                      <a:pt x="106" y="128"/>
                      <a:pt x="103" y="128"/>
                    </a:cubicBezTo>
                    <a:cubicBezTo>
                      <a:pt x="95" y="128"/>
                      <a:pt x="88" y="130"/>
                      <a:pt x="80" y="132"/>
                    </a:cubicBezTo>
                    <a:cubicBezTo>
                      <a:pt x="72" y="134"/>
                      <a:pt x="65" y="136"/>
                      <a:pt x="57" y="137"/>
                    </a:cubicBezTo>
                    <a:cubicBezTo>
                      <a:pt x="53" y="138"/>
                      <a:pt x="51" y="139"/>
                      <a:pt x="50" y="142"/>
                    </a:cubicBezTo>
                    <a:cubicBezTo>
                      <a:pt x="46" y="152"/>
                      <a:pt x="42" y="162"/>
                      <a:pt x="38" y="172"/>
                    </a:cubicBezTo>
                    <a:cubicBezTo>
                      <a:pt x="38" y="173"/>
                      <a:pt x="37" y="175"/>
                      <a:pt x="37" y="176"/>
                    </a:cubicBezTo>
                    <a:cubicBezTo>
                      <a:pt x="37" y="178"/>
                      <a:pt x="38" y="179"/>
                      <a:pt x="40" y="179"/>
                    </a:cubicBezTo>
                    <a:cubicBezTo>
                      <a:pt x="40" y="179"/>
                      <a:pt x="41" y="179"/>
                      <a:pt x="42" y="179"/>
                    </a:cubicBezTo>
                    <a:cubicBezTo>
                      <a:pt x="47" y="178"/>
                      <a:pt x="53" y="177"/>
                      <a:pt x="59" y="176"/>
                    </a:cubicBezTo>
                    <a:cubicBezTo>
                      <a:pt x="71" y="174"/>
                      <a:pt x="82" y="171"/>
                      <a:pt x="94" y="170"/>
                    </a:cubicBezTo>
                    <a:cubicBezTo>
                      <a:pt x="104" y="168"/>
                      <a:pt x="114" y="167"/>
                      <a:pt x="123" y="167"/>
                    </a:cubicBezTo>
                    <a:cubicBezTo>
                      <a:pt x="129" y="166"/>
                      <a:pt x="130" y="165"/>
                      <a:pt x="128" y="160"/>
                    </a:cubicBezTo>
                    <a:cubicBezTo>
                      <a:pt x="128" y="160"/>
                      <a:pt x="128" y="159"/>
                      <a:pt x="128" y="159"/>
                    </a:cubicBezTo>
                    <a:cubicBezTo>
                      <a:pt x="125" y="150"/>
                      <a:pt x="122" y="141"/>
                      <a:pt x="119" y="131"/>
                    </a:cubicBezTo>
                    <a:cubicBezTo>
                      <a:pt x="118" y="127"/>
                      <a:pt x="117" y="127"/>
                      <a:pt x="111" y="127"/>
                    </a:cubicBezTo>
                    <a:close/>
                    <a:moveTo>
                      <a:pt x="105" y="95"/>
                    </a:moveTo>
                    <a:cubicBezTo>
                      <a:pt x="104" y="95"/>
                      <a:pt x="104" y="95"/>
                      <a:pt x="104" y="95"/>
                    </a:cubicBezTo>
                    <a:cubicBezTo>
                      <a:pt x="91" y="96"/>
                      <a:pt x="80" y="98"/>
                      <a:pt x="68" y="100"/>
                    </a:cubicBezTo>
                    <a:cubicBezTo>
                      <a:pt x="64" y="101"/>
                      <a:pt x="62" y="103"/>
                      <a:pt x="61" y="106"/>
                    </a:cubicBezTo>
                    <a:cubicBezTo>
                      <a:pt x="60" y="113"/>
                      <a:pt x="57" y="120"/>
                      <a:pt x="55" y="127"/>
                    </a:cubicBezTo>
                    <a:cubicBezTo>
                      <a:pt x="55" y="128"/>
                      <a:pt x="55" y="129"/>
                      <a:pt x="55" y="130"/>
                    </a:cubicBezTo>
                    <a:cubicBezTo>
                      <a:pt x="54" y="133"/>
                      <a:pt x="55" y="134"/>
                      <a:pt x="58" y="134"/>
                    </a:cubicBezTo>
                    <a:cubicBezTo>
                      <a:pt x="63" y="133"/>
                      <a:pt x="68" y="132"/>
                      <a:pt x="72" y="131"/>
                    </a:cubicBezTo>
                    <a:cubicBezTo>
                      <a:pt x="86" y="128"/>
                      <a:pt x="99" y="125"/>
                      <a:pt x="112" y="124"/>
                    </a:cubicBezTo>
                    <a:cubicBezTo>
                      <a:pt x="115" y="124"/>
                      <a:pt x="116" y="123"/>
                      <a:pt x="116" y="121"/>
                    </a:cubicBezTo>
                    <a:cubicBezTo>
                      <a:pt x="116" y="120"/>
                      <a:pt x="116" y="119"/>
                      <a:pt x="115" y="118"/>
                    </a:cubicBezTo>
                    <a:cubicBezTo>
                      <a:pt x="114" y="112"/>
                      <a:pt x="112" y="105"/>
                      <a:pt x="110" y="99"/>
                    </a:cubicBezTo>
                    <a:cubicBezTo>
                      <a:pt x="109" y="97"/>
                      <a:pt x="107" y="95"/>
                      <a:pt x="105" y="95"/>
                    </a:cubicBezTo>
                    <a:close/>
                    <a:moveTo>
                      <a:pt x="28" y="196"/>
                    </a:moveTo>
                    <a:cubicBezTo>
                      <a:pt x="29" y="196"/>
                      <a:pt x="30" y="196"/>
                      <a:pt x="30" y="196"/>
                    </a:cubicBezTo>
                    <a:cubicBezTo>
                      <a:pt x="31" y="196"/>
                      <a:pt x="33" y="196"/>
                      <a:pt x="34" y="195"/>
                    </a:cubicBezTo>
                    <a:cubicBezTo>
                      <a:pt x="51" y="190"/>
                      <a:pt x="68" y="187"/>
                      <a:pt x="85" y="185"/>
                    </a:cubicBezTo>
                    <a:cubicBezTo>
                      <a:pt x="94" y="184"/>
                      <a:pt x="104" y="183"/>
                      <a:pt x="113" y="182"/>
                    </a:cubicBezTo>
                    <a:cubicBezTo>
                      <a:pt x="119" y="182"/>
                      <a:pt x="124" y="182"/>
                      <a:pt x="130" y="182"/>
                    </a:cubicBezTo>
                    <a:cubicBezTo>
                      <a:pt x="131" y="182"/>
                      <a:pt x="133" y="183"/>
                      <a:pt x="133" y="181"/>
                    </a:cubicBezTo>
                    <a:cubicBezTo>
                      <a:pt x="134" y="179"/>
                      <a:pt x="132" y="171"/>
                      <a:pt x="130" y="170"/>
                    </a:cubicBezTo>
                    <a:cubicBezTo>
                      <a:pt x="130" y="170"/>
                      <a:pt x="129" y="169"/>
                      <a:pt x="128" y="169"/>
                    </a:cubicBezTo>
                    <a:cubicBezTo>
                      <a:pt x="126" y="169"/>
                      <a:pt x="124" y="169"/>
                      <a:pt x="121" y="169"/>
                    </a:cubicBezTo>
                    <a:cubicBezTo>
                      <a:pt x="105" y="169"/>
                      <a:pt x="90" y="172"/>
                      <a:pt x="74" y="175"/>
                    </a:cubicBezTo>
                    <a:cubicBezTo>
                      <a:pt x="62" y="177"/>
                      <a:pt x="51" y="180"/>
                      <a:pt x="39" y="182"/>
                    </a:cubicBezTo>
                    <a:cubicBezTo>
                      <a:pt x="35" y="182"/>
                      <a:pt x="33" y="183"/>
                      <a:pt x="32" y="186"/>
                    </a:cubicBezTo>
                    <a:cubicBezTo>
                      <a:pt x="31" y="188"/>
                      <a:pt x="30" y="190"/>
                      <a:pt x="29" y="192"/>
                    </a:cubicBezTo>
                    <a:cubicBezTo>
                      <a:pt x="29" y="193"/>
                      <a:pt x="29" y="194"/>
                      <a:pt x="28" y="19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3" name="Freeform 81"/>
              <p:cNvSpPr>
                <a:spLocks noEditPoints="1"/>
              </p:cNvSpPr>
              <p:nvPr/>
            </p:nvSpPr>
            <p:spPr bwMode="auto">
              <a:xfrm>
                <a:off x="6240" y="2174"/>
                <a:ext cx="64" cy="74"/>
              </a:xfrm>
              <a:custGeom>
                <a:avLst/>
                <a:gdLst>
                  <a:gd name="T0" fmla="*/ 14 w 27"/>
                  <a:gd name="T1" fmla="*/ 31 h 31"/>
                  <a:gd name="T2" fmla="*/ 14 w 27"/>
                  <a:gd name="T3" fmla="*/ 26 h 31"/>
                  <a:gd name="T4" fmla="*/ 19 w 27"/>
                  <a:gd name="T5" fmla="*/ 16 h 31"/>
                  <a:gd name="T6" fmla="*/ 23 w 27"/>
                  <a:gd name="T7" fmla="*/ 9 h 31"/>
                  <a:gd name="T8" fmla="*/ 20 w 27"/>
                  <a:gd name="T9" fmla="*/ 3 h 31"/>
                  <a:gd name="T10" fmla="*/ 13 w 27"/>
                  <a:gd name="T11" fmla="*/ 5 h 31"/>
                  <a:gd name="T12" fmla="*/ 13 w 27"/>
                  <a:gd name="T13" fmla="*/ 8 h 31"/>
                  <a:gd name="T14" fmla="*/ 10 w 27"/>
                  <a:gd name="T15" fmla="*/ 15 h 31"/>
                  <a:gd name="T16" fmla="*/ 2 w 27"/>
                  <a:gd name="T17" fmla="*/ 16 h 31"/>
                  <a:gd name="T18" fmla="*/ 1 w 27"/>
                  <a:gd name="T19" fmla="*/ 11 h 31"/>
                  <a:gd name="T20" fmla="*/ 8 w 27"/>
                  <a:gd name="T21" fmla="*/ 2 h 31"/>
                  <a:gd name="T22" fmla="*/ 14 w 27"/>
                  <a:gd name="T23" fmla="*/ 0 h 31"/>
                  <a:gd name="T24" fmla="*/ 21 w 27"/>
                  <a:gd name="T25" fmla="*/ 0 h 31"/>
                  <a:gd name="T26" fmla="*/ 26 w 27"/>
                  <a:gd name="T27" fmla="*/ 7 h 31"/>
                  <a:gd name="T28" fmla="*/ 24 w 27"/>
                  <a:gd name="T29" fmla="*/ 12 h 31"/>
                  <a:gd name="T30" fmla="*/ 15 w 27"/>
                  <a:gd name="T31" fmla="*/ 29 h 31"/>
                  <a:gd name="T32" fmla="*/ 14 w 27"/>
                  <a:gd name="T33" fmla="*/ 31 h 31"/>
                  <a:gd name="T34" fmla="*/ 4 w 27"/>
                  <a:gd name="T35" fmla="*/ 12 h 31"/>
                  <a:gd name="T36" fmla="*/ 6 w 27"/>
                  <a:gd name="T37" fmla="*/ 14 h 31"/>
                  <a:gd name="T38" fmla="*/ 9 w 27"/>
                  <a:gd name="T39" fmla="*/ 12 h 31"/>
                  <a:gd name="T40" fmla="*/ 7 w 27"/>
                  <a:gd name="T41" fmla="*/ 8 h 31"/>
                  <a:gd name="T42" fmla="*/ 4 w 27"/>
                  <a:gd name="T43" fmla="*/ 12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7" h="31">
                    <a:moveTo>
                      <a:pt x="14" y="31"/>
                    </a:moveTo>
                    <a:cubicBezTo>
                      <a:pt x="12" y="29"/>
                      <a:pt x="13" y="27"/>
                      <a:pt x="14" y="26"/>
                    </a:cubicBezTo>
                    <a:cubicBezTo>
                      <a:pt x="15" y="22"/>
                      <a:pt x="18" y="19"/>
                      <a:pt x="19" y="16"/>
                    </a:cubicBezTo>
                    <a:cubicBezTo>
                      <a:pt x="21" y="14"/>
                      <a:pt x="22" y="11"/>
                      <a:pt x="23" y="9"/>
                    </a:cubicBezTo>
                    <a:cubicBezTo>
                      <a:pt x="23" y="6"/>
                      <a:pt x="22" y="4"/>
                      <a:pt x="20" y="3"/>
                    </a:cubicBezTo>
                    <a:cubicBezTo>
                      <a:pt x="18" y="2"/>
                      <a:pt x="15" y="3"/>
                      <a:pt x="13" y="5"/>
                    </a:cubicBezTo>
                    <a:cubicBezTo>
                      <a:pt x="12" y="6"/>
                      <a:pt x="12" y="7"/>
                      <a:pt x="13" y="8"/>
                    </a:cubicBezTo>
                    <a:cubicBezTo>
                      <a:pt x="14" y="12"/>
                      <a:pt x="14" y="13"/>
                      <a:pt x="10" y="15"/>
                    </a:cubicBezTo>
                    <a:cubicBezTo>
                      <a:pt x="8" y="17"/>
                      <a:pt x="4" y="17"/>
                      <a:pt x="2" y="16"/>
                    </a:cubicBezTo>
                    <a:cubicBezTo>
                      <a:pt x="1" y="15"/>
                      <a:pt x="0" y="13"/>
                      <a:pt x="1" y="11"/>
                    </a:cubicBezTo>
                    <a:cubicBezTo>
                      <a:pt x="2" y="7"/>
                      <a:pt x="4" y="4"/>
                      <a:pt x="8" y="2"/>
                    </a:cubicBezTo>
                    <a:cubicBezTo>
                      <a:pt x="10" y="2"/>
                      <a:pt x="12" y="1"/>
                      <a:pt x="14" y="0"/>
                    </a:cubicBezTo>
                    <a:cubicBezTo>
                      <a:pt x="16" y="0"/>
                      <a:pt x="19" y="0"/>
                      <a:pt x="21" y="0"/>
                    </a:cubicBezTo>
                    <a:cubicBezTo>
                      <a:pt x="25" y="1"/>
                      <a:pt x="27" y="3"/>
                      <a:pt x="26" y="7"/>
                    </a:cubicBezTo>
                    <a:cubicBezTo>
                      <a:pt x="26" y="8"/>
                      <a:pt x="25" y="10"/>
                      <a:pt x="24" y="12"/>
                    </a:cubicBezTo>
                    <a:cubicBezTo>
                      <a:pt x="21" y="18"/>
                      <a:pt x="18" y="23"/>
                      <a:pt x="15" y="29"/>
                    </a:cubicBezTo>
                    <a:cubicBezTo>
                      <a:pt x="14" y="30"/>
                      <a:pt x="14" y="30"/>
                      <a:pt x="14" y="31"/>
                    </a:cubicBezTo>
                    <a:close/>
                    <a:moveTo>
                      <a:pt x="4" y="12"/>
                    </a:moveTo>
                    <a:cubicBezTo>
                      <a:pt x="4" y="13"/>
                      <a:pt x="5" y="14"/>
                      <a:pt x="6" y="14"/>
                    </a:cubicBezTo>
                    <a:cubicBezTo>
                      <a:pt x="7" y="15"/>
                      <a:pt x="9" y="13"/>
                      <a:pt x="9" y="12"/>
                    </a:cubicBezTo>
                    <a:cubicBezTo>
                      <a:pt x="9" y="10"/>
                      <a:pt x="8" y="8"/>
                      <a:pt x="7" y="8"/>
                    </a:cubicBezTo>
                    <a:cubicBezTo>
                      <a:pt x="5" y="8"/>
                      <a:pt x="4" y="9"/>
                      <a:pt x="4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4" name="Freeform 82"/>
              <p:cNvSpPr>
                <a:spLocks/>
              </p:cNvSpPr>
              <p:nvPr/>
            </p:nvSpPr>
            <p:spPr bwMode="auto">
              <a:xfrm>
                <a:off x="6166" y="2186"/>
                <a:ext cx="60" cy="71"/>
              </a:xfrm>
              <a:custGeom>
                <a:avLst/>
                <a:gdLst>
                  <a:gd name="T0" fmla="*/ 4 w 25"/>
                  <a:gd name="T1" fmla="*/ 7 h 30"/>
                  <a:gd name="T2" fmla="*/ 17 w 25"/>
                  <a:gd name="T3" fmla="*/ 2 h 30"/>
                  <a:gd name="T4" fmla="*/ 22 w 25"/>
                  <a:gd name="T5" fmla="*/ 15 h 30"/>
                  <a:gd name="T6" fmla="*/ 12 w 25"/>
                  <a:gd name="T7" fmla="*/ 27 h 30"/>
                  <a:gd name="T8" fmla="*/ 12 w 25"/>
                  <a:gd name="T9" fmla="*/ 27 h 30"/>
                  <a:gd name="T10" fmla="*/ 3 w 25"/>
                  <a:gd name="T11" fmla="*/ 28 h 30"/>
                  <a:gd name="T12" fmla="*/ 1 w 25"/>
                  <a:gd name="T13" fmla="*/ 19 h 30"/>
                  <a:gd name="T14" fmla="*/ 7 w 25"/>
                  <a:gd name="T15" fmla="*/ 8 h 30"/>
                  <a:gd name="T16" fmla="*/ 12 w 25"/>
                  <a:gd name="T17" fmla="*/ 9 h 30"/>
                  <a:gd name="T18" fmla="*/ 4 w 25"/>
                  <a:gd name="T19" fmla="*/ 20 h 30"/>
                  <a:gd name="T20" fmla="*/ 3 w 25"/>
                  <a:gd name="T21" fmla="*/ 24 h 30"/>
                  <a:gd name="T22" fmla="*/ 8 w 25"/>
                  <a:gd name="T23" fmla="*/ 27 h 30"/>
                  <a:gd name="T24" fmla="*/ 20 w 25"/>
                  <a:gd name="T25" fmla="*/ 12 h 30"/>
                  <a:gd name="T26" fmla="*/ 19 w 25"/>
                  <a:gd name="T27" fmla="*/ 7 h 30"/>
                  <a:gd name="T28" fmla="*/ 10 w 25"/>
                  <a:gd name="T29" fmla="*/ 4 h 30"/>
                  <a:gd name="T30" fmla="*/ 4 w 25"/>
                  <a:gd name="T31" fmla="*/ 7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5" h="30">
                    <a:moveTo>
                      <a:pt x="4" y="7"/>
                    </a:moveTo>
                    <a:cubicBezTo>
                      <a:pt x="6" y="1"/>
                      <a:pt x="12" y="0"/>
                      <a:pt x="17" y="2"/>
                    </a:cubicBezTo>
                    <a:cubicBezTo>
                      <a:pt x="23" y="4"/>
                      <a:pt x="25" y="9"/>
                      <a:pt x="22" y="15"/>
                    </a:cubicBezTo>
                    <a:cubicBezTo>
                      <a:pt x="20" y="20"/>
                      <a:pt x="17" y="24"/>
                      <a:pt x="12" y="27"/>
                    </a:cubicBezTo>
                    <a:cubicBezTo>
                      <a:pt x="12" y="27"/>
                      <a:pt x="12" y="27"/>
                      <a:pt x="12" y="27"/>
                    </a:cubicBezTo>
                    <a:cubicBezTo>
                      <a:pt x="9" y="29"/>
                      <a:pt x="6" y="30"/>
                      <a:pt x="3" y="28"/>
                    </a:cubicBezTo>
                    <a:cubicBezTo>
                      <a:pt x="0" y="26"/>
                      <a:pt x="0" y="23"/>
                      <a:pt x="1" y="19"/>
                    </a:cubicBezTo>
                    <a:cubicBezTo>
                      <a:pt x="2" y="15"/>
                      <a:pt x="4" y="11"/>
                      <a:pt x="7" y="8"/>
                    </a:cubicBezTo>
                    <a:cubicBezTo>
                      <a:pt x="9" y="7"/>
                      <a:pt x="10" y="7"/>
                      <a:pt x="12" y="9"/>
                    </a:cubicBezTo>
                    <a:cubicBezTo>
                      <a:pt x="7" y="11"/>
                      <a:pt x="5" y="15"/>
                      <a:pt x="4" y="20"/>
                    </a:cubicBezTo>
                    <a:cubicBezTo>
                      <a:pt x="3" y="21"/>
                      <a:pt x="3" y="23"/>
                      <a:pt x="3" y="24"/>
                    </a:cubicBezTo>
                    <a:cubicBezTo>
                      <a:pt x="4" y="27"/>
                      <a:pt x="5" y="27"/>
                      <a:pt x="8" y="27"/>
                    </a:cubicBezTo>
                    <a:cubicBezTo>
                      <a:pt x="12" y="26"/>
                      <a:pt x="21" y="17"/>
                      <a:pt x="20" y="12"/>
                    </a:cubicBezTo>
                    <a:cubicBezTo>
                      <a:pt x="20" y="10"/>
                      <a:pt x="19" y="8"/>
                      <a:pt x="19" y="7"/>
                    </a:cubicBezTo>
                    <a:cubicBezTo>
                      <a:pt x="17" y="4"/>
                      <a:pt x="14" y="3"/>
                      <a:pt x="10" y="4"/>
                    </a:cubicBezTo>
                    <a:cubicBezTo>
                      <a:pt x="8" y="5"/>
                      <a:pt x="6" y="6"/>
                      <a:pt x="4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5" name="Freeform 83"/>
              <p:cNvSpPr>
                <a:spLocks/>
              </p:cNvSpPr>
              <p:nvPr/>
            </p:nvSpPr>
            <p:spPr bwMode="auto">
              <a:xfrm>
                <a:off x="6112" y="2170"/>
                <a:ext cx="36" cy="99"/>
              </a:xfrm>
              <a:custGeom>
                <a:avLst/>
                <a:gdLst>
                  <a:gd name="T0" fmla="*/ 7 w 15"/>
                  <a:gd name="T1" fmla="*/ 22 h 42"/>
                  <a:gd name="T2" fmla="*/ 12 w 15"/>
                  <a:gd name="T3" fmla="*/ 19 h 42"/>
                  <a:gd name="T4" fmla="*/ 15 w 15"/>
                  <a:gd name="T5" fmla="*/ 19 h 42"/>
                  <a:gd name="T6" fmla="*/ 15 w 15"/>
                  <a:gd name="T7" fmla="*/ 21 h 42"/>
                  <a:gd name="T8" fmla="*/ 10 w 15"/>
                  <a:gd name="T9" fmla="*/ 41 h 42"/>
                  <a:gd name="T10" fmla="*/ 9 w 15"/>
                  <a:gd name="T11" fmla="*/ 42 h 42"/>
                  <a:gd name="T12" fmla="*/ 9 w 15"/>
                  <a:gd name="T13" fmla="*/ 27 h 42"/>
                  <a:gd name="T14" fmla="*/ 4 w 15"/>
                  <a:gd name="T15" fmla="*/ 27 h 42"/>
                  <a:gd name="T16" fmla="*/ 1 w 15"/>
                  <a:gd name="T17" fmla="*/ 24 h 42"/>
                  <a:gd name="T18" fmla="*/ 2 w 15"/>
                  <a:gd name="T19" fmla="*/ 21 h 42"/>
                  <a:gd name="T20" fmla="*/ 11 w 15"/>
                  <a:gd name="T21" fmla="*/ 4 h 42"/>
                  <a:gd name="T22" fmla="*/ 14 w 15"/>
                  <a:gd name="T23" fmla="*/ 0 h 42"/>
                  <a:gd name="T24" fmla="*/ 14 w 15"/>
                  <a:gd name="T25" fmla="*/ 4 h 42"/>
                  <a:gd name="T26" fmla="*/ 8 w 15"/>
                  <a:gd name="T27" fmla="*/ 16 h 42"/>
                  <a:gd name="T28" fmla="*/ 7 w 15"/>
                  <a:gd name="T29" fmla="*/ 22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5" h="42">
                    <a:moveTo>
                      <a:pt x="7" y="22"/>
                    </a:moveTo>
                    <a:cubicBezTo>
                      <a:pt x="9" y="21"/>
                      <a:pt x="11" y="20"/>
                      <a:pt x="12" y="19"/>
                    </a:cubicBezTo>
                    <a:cubicBezTo>
                      <a:pt x="13" y="19"/>
                      <a:pt x="14" y="19"/>
                      <a:pt x="15" y="19"/>
                    </a:cubicBezTo>
                    <a:cubicBezTo>
                      <a:pt x="15" y="19"/>
                      <a:pt x="15" y="20"/>
                      <a:pt x="15" y="21"/>
                    </a:cubicBezTo>
                    <a:cubicBezTo>
                      <a:pt x="12" y="27"/>
                      <a:pt x="11" y="34"/>
                      <a:pt x="10" y="41"/>
                    </a:cubicBezTo>
                    <a:cubicBezTo>
                      <a:pt x="10" y="41"/>
                      <a:pt x="10" y="41"/>
                      <a:pt x="9" y="42"/>
                    </a:cubicBezTo>
                    <a:cubicBezTo>
                      <a:pt x="7" y="37"/>
                      <a:pt x="9" y="32"/>
                      <a:pt x="9" y="27"/>
                    </a:cubicBezTo>
                    <a:cubicBezTo>
                      <a:pt x="7" y="26"/>
                      <a:pt x="6" y="27"/>
                      <a:pt x="4" y="27"/>
                    </a:cubicBezTo>
                    <a:cubicBezTo>
                      <a:pt x="1" y="27"/>
                      <a:pt x="0" y="26"/>
                      <a:pt x="1" y="24"/>
                    </a:cubicBezTo>
                    <a:cubicBezTo>
                      <a:pt x="1" y="23"/>
                      <a:pt x="2" y="22"/>
                      <a:pt x="2" y="21"/>
                    </a:cubicBezTo>
                    <a:cubicBezTo>
                      <a:pt x="5" y="15"/>
                      <a:pt x="8" y="10"/>
                      <a:pt x="11" y="4"/>
                    </a:cubicBezTo>
                    <a:cubicBezTo>
                      <a:pt x="12" y="3"/>
                      <a:pt x="13" y="2"/>
                      <a:pt x="14" y="0"/>
                    </a:cubicBezTo>
                    <a:cubicBezTo>
                      <a:pt x="15" y="2"/>
                      <a:pt x="15" y="3"/>
                      <a:pt x="14" y="4"/>
                    </a:cubicBezTo>
                    <a:cubicBezTo>
                      <a:pt x="12" y="8"/>
                      <a:pt x="10" y="12"/>
                      <a:pt x="8" y="16"/>
                    </a:cubicBezTo>
                    <a:cubicBezTo>
                      <a:pt x="7" y="18"/>
                      <a:pt x="6" y="20"/>
                      <a:pt x="7" y="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6" name="Freeform 84"/>
              <p:cNvSpPr>
                <a:spLocks noEditPoints="1"/>
              </p:cNvSpPr>
              <p:nvPr/>
            </p:nvSpPr>
            <p:spPr bwMode="auto">
              <a:xfrm>
                <a:off x="6114" y="1945"/>
                <a:ext cx="50" cy="63"/>
              </a:xfrm>
              <a:custGeom>
                <a:avLst/>
                <a:gdLst>
                  <a:gd name="T0" fmla="*/ 0 w 21"/>
                  <a:gd name="T1" fmla="*/ 15 h 27"/>
                  <a:gd name="T2" fmla="*/ 1 w 21"/>
                  <a:gd name="T3" fmla="*/ 13 h 27"/>
                  <a:gd name="T4" fmla="*/ 13 w 21"/>
                  <a:gd name="T5" fmla="*/ 0 h 27"/>
                  <a:gd name="T6" fmla="*/ 21 w 21"/>
                  <a:gd name="T7" fmla="*/ 8 h 27"/>
                  <a:gd name="T8" fmla="*/ 19 w 21"/>
                  <a:gd name="T9" fmla="*/ 16 h 27"/>
                  <a:gd name="T10" fmla="*/ 10 w 21"/>
                  <a:gd name="T11" fmla="*/ 25 h 27"/>
                  <a:gd name="T12" fmla="*/ 1 w 21"/>
                  <a:gd name="T13" fmla="*/ 21 h 27"/>
                  <a:gd name="T14" fmla="*/ 0 w 21"/>
                  <a:gd name="T15" fmla="*/ 15 h 27"/>
                  <a:gd name="T16" fmla="*/ 0 w 21"/>
                  <a:gd name="T17" fmla="*/ 15 h 27"/>
                  <a:gd name="T18" fmla="*/ 3 w 21"/>
                  <a:gd name="T19" fmla="*/ 16 h 27"/>
                  <a:gd name="T20" fmla="*/ 3 w 21"/>
                  <a:gd name="T21" fmla="*/ 19 h 27"/>
                  <a:gd name="T22" fmla="*/ 10 w 21"/>
                  <a:gd name="T23" fmla="*/ 22 h 27"/>
                  <a:gd name="T24" fmla="*/ 17 w 21"/>
                  <a:gd name="T25" fmla="*/ 13 h 27"/>
                  <a:gd name="T26" fmla="*/ 17 w 21"/>
                  <a:gd name="T27" fmla="*/ 9 h 27"/>
                  <a:gd name="T28" fmla="*/ 10 w 21"/>
                  <a:gd name="T29" fmla="*/ 4 h 27"/>
                  <a:gd name="T30" fmla="*/ 3 w 21"/>
                  <a:gd name="T31" fmla="*/ 16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1" h="27">
                    <a:moveTo>
                      <a:pt x="0" y="15"/>
                    </a:moveTo>
                    <a:cubicBezTo>
                      <a:pt x="1" y="14"/>
                      <a:pt x="1" y="13"/>
                      <a:pt x="1" y="13"/>
                    </a:cubicBezTo>
                    <a:cubicBezTo>
                      <a:pt x="1" y="5"/>
                      <a:pt x="5" y="1"/>
                      <a:pt x="13" y="0"/>
                    </a:cubicBezTo>
                    <a:cubicBezTo>
                      <a:pt x="17" y="0"/>
                      <a:pt x="21" y="3"/>
                      <a:pt x="21" y="8"/>
                    </a:cubicBezTo>
                    <a:cubicBezTo>
                      <a:pt x="21" y="10"/>
                      <a:pt x="20" y="13"/>
                      <a:pt x="19" y="16"/>
                    </a:cubicBezTo>
                    <a:cubicBezTo>
                      <a:pt x="17" y="20"/>
                      <a:pt x="13" y="22"/>
                      <a:pt x="10" y="25"/>
                    </a:cubicBezTo>
                    <a:cubicBezTo>
                      <a:pt x="6" y="27"/>
                      <a:pt x="2" y="25"/>
                      <a:pt x="1" y="21"/>
                    </a:cubicBezTo>
                    <a:cubicBezTo>
                      <a:pt x="0" y="19"/>
                      <a:pt x="0" y="17"/>
                      <a:pt x="0" y="15"/>
                    </a:cubicBezTo>
                    <a:cubicBezTo>
                      <a:pt x="0" y="15"/>
                      <a:pt x="0" y="15"/>
                      <a:pt x="0" y="15"/>
                    </a:cubicBezTo>
                    <a:close/>
                    <a:moveTo>
                      <a:pt x="3" y="16"/>
                    </a:moveTo>
                    <a:cubicBezTo>
                      <a:pt x="3" y="16"/>
                      <a:pt x="3" y="18"/>
                      <a:pt x="3" y="19"/>
                    </a:cubicBezTo>
                    <a:cubicBezTo>
                      <a:pt x="4" y="23"/>
                      <a:pt x="7" y="24"/>
                      <a:pt x="10" y="22"/>
                    </a:cubicBezTo>
                    <a:cubicBezTo>
                      <a:pt x="12" y="19"/>
                      <a:pt x="15" y="16"/>
                      <a:pt x="17" y="13"/>
                    </a:cubicBezTo>
                    <a:cubicBezTo>
                      <a:pt x="18" y="12"/>
                      <a:pt x="18" y="10"/>
                      <a:pt x="17" y="9"/>
                    </a:cubicBezTo>
                    <a:cubicBezTo>
                      <a:pt x="17" y="4"/>
                      <a:pt x="14" y="3"/>
                      <a:pt x="10" y="4"/>
                    </a:cubicBezTo>
                    <a:cubicBezTo>
                      <a:pt x="6" y="5"/>
                      <a:pt x="3" y="9"/>
                      <a:pt x="3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7" name="Freeform 85"/>
              <p:cNvSpPr>
                <a:spLocks/>
              </p:cNvSpPr>
              <p:nvPr/>
            </p:nvSpPr>
            <p:spPr bwMode="auto">
              <a:xfrm>
                <a:off x="6183" y="1930"/>
                <a:ext cx="45" cy="57"/>
              </a:xfrm>
              <a:custGeom>
                <a:avLst/>
                <a:gdLst>
                  <a:gd name="T0" fmla="*/ 0 w 19"/>
                  <a:gd name="T1" fmla="*/ 10 h 24"/>
                  <a:gd name="T2" fmla="*/ 3 w 19"/>
                  <a:gd name="T3" fmla="*/ 4 h 24"/>
                  <a:gd name="T4" fmla="*/ 11 w 19"/>
                  <a:gd name="T5" fmla="*/ 0 h 24"/>
                  <a:gd name="T6" fmla="*/ 18 w 19"/>
                  <a:gd name="T7" fmla="*/ 2 h 24"/>
                  <a:gd name="T8" fmla="*/ 18 w 19"/>
                  <a:gd name="T9" fmla="*/ 8 h 24"/>
                  <a:gd name="T10" fmla="*/ 15 w 19"/>
                  <a:gd name="T11" fmla="*/ 14 h 24"/>
                  <a:gd name="T12" fmla="*/ 11 w 19"/>
                  <a:gd name="T13" fmla="*/ 23 h 24"/>
                  <a:gd name="T14" fmla="*/ 10 w 19"/>
                  <a:gd name="T15" fmla="*/ 24 h 24"/>
                  <a:gd name="T16" fmla="*/ 9 w 19"/>
                  <a:gd name="T17" fmla="*/ 22 h 24"/>
                  <a:gd name="T18" fmla="*/ 13 w 19"/>
                  <a:gd name="T19" fmla="*/ 11 h 24"/>
                  <a:gd name="T20" fmla="*/ 15 w 19"/>
                  <a:gd name="T21" fmla="*/ 8 h 24"/>
                  <a:gd name="T22" fmla="*/ 15 w 19"/>
                  <a:gd name="T23" fmla="*/ 4 h 24"/>
                  <a:gd name="T24" fmla="*/ 11 w 19"/>
                  <a:gd name="T25" fmla="*/ 4 h 24"/>
                  <a:gd name="T26" fmla="*/ 8 w 19"/>
                  <a:gd name="T27" fmla="*/ 8 h 24"/>
                  <a:gd name="T28" fmla="*/ 7 w 19"/>
                  <a:gd name="T29" fmla="*/ 12 h 24"/>
                  <a:gd name="T30" fmla="*/ 2 w 19"/>
                  <a:gd name="T31" fmla="*/ 13 h 24"/>
                  <a:gd name="T32" fmla="*/ 0 w 19"/>
                  <a:gd name="T33" fmla="*/ 1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9" h="24">
                    <a:moveTo>
                      <a:pt x="0" y="10"/>
                    </a:moveTo>
                    <a:cubicBezTo>
                      <a:pt x="0" y="7"/>
                      <a:pt x="1" y="5"/>
                      <a:pt x="3" y="4"/>
                    </a:cubicBezTo>
                    <a:cubicBezTo>
                      <a:pt x="6" y="2"/>
                      <a:pt x="9" y="1"/>
                      <a:pt x="11" y="0"/>
                    </a:cubicBezTo>
                    <a:cubicBezTo>
                      <a:pt x="14" y="0"/>
                      <a:pt x="16" y="0"/>
                      <a:pt x="18" y="2"/>
                    </a:cubicBezTo>
                    <a:cubicBezTo>
                      <a:pt x="19" y="4"/>
                      <a:pt x="19" y="6"/>
                      <a:pt x="18" y="8"/>
                    </a:cubicBezTo>
                    <a:cubicBezTo>
                      <a:pt x="17" y="10"/>
                      <a:pt x="16" y="12"/>
                      <a:pt x="15" y="14"/>
                    </a:cubicBezTo>
                    <a:cubicBezTo>
                      <a:pt x="14" y="17"/>
                      <a:pt x="13" y="20"/>
                      <a:pt x="11" y="23"/>
                    </a:cubicBezTo>
                    <a:cubicBezTo>
                      <a:pt x="11" y="23"/>
                      <a:pt x="10" y="24"/>
                      <a:pt x="10" y="24"/>
                    </a:cubicBezTo>
                    <a:cubicBezTo>
                      <a:pt x="9" y="24"/>
                      <a:pt x="8" y="23"/>
                      <a:pt x="9" y="22"/>
                    </a:cubicBezTo>
                    <a:cubicBezTo>
                      <a:pt x="10" y="18"/>
                      <a:pt x="12" y="14"/>
                      <a:pt x="13" y="11"/>
                    </a:cubicBezTo>
                    <a:cubicBezTo>
                      <a:pt x="14" y="10"/>
                      <a:pt x="15" y="9"/>
                      <a:pt x="15" y="8"/>
                    </a:cubicBezTo>
                    <a:cubicBezTo>
                      <a:pt x="16" y="7"/>
                      <a:pt x="16" y="6"/>
                      <a:pt x="15" y="4"/>
                    </a:cubicBezTo>
                    <a:cubicBezTo>
                      <a:pt x="13" y="3"/>
                      <a:pt x="12" y="3"/>
                      <a:pt x="11" y="4"/>
                    </a:cubicBezTo>
                    <a:cubicBezTo>
                      <a:pt x="9" y="5"/>
                      <a:pt x="8" y="6"/>
                      <a:pt x="8" y="8"/>
                    </a:cubicBezTo>
                    <a:cubicBezTo>
                      <a:pt x="8" y="9"/>
                      <a:pt x="7" y="11"/>
                      <a:pt x="7" y="12"/>
                    </a:cubicBezTo>
                    <a:cubicBezTo>
                      <a:pt x="6" y="13"/>
                      <a:pt x="3" y="14"/>
                      <a:pt x="2" y="13"/>
                    </a:cubicBezTo>
                    <a:cubicBezTo>
                      <a:pt x="1" y="12"/>
                      <a:pt x="0" y="11"/>
                      <a:pt x="0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8" name="Freeform 86"/>
              <p:cNvSpPr>
                <a:spLocks/>
              </p:cNvSpPr>
              <p:nvPr/>
            </p:nvSpPr>
            <p:spPr bwMode="auto">
              <a:xfrm>
                <a:off x="5914" y="1656"/>
                <a:ext cx="73" cy="57"/>
              </a:xfrm>
              <a:custGeom>
                <a:avLst/>
                <a:gdLst>
                  <a:gd name="T0" fmla="*/ 0 w 31"/>
                  <a:gd name="T1" fmla="*/ 8 h 24"/>
                  <a:gd name="T2" fmla="*/ 5 w 31"/>
                  <a:gd name="T3" fmla="*/ 3 h 24"/>
                  <a:gd name="T4" fmla="*/ 23 w 31"/>
                  <a:gd name="T5" fmla="*/ 1 h 24"/>
                  <a:gd name="T6" fmla="*/ 27 w 31"/>
                  <a:gd name="T7" fmla="*/ 1 h 24"/>
                  <a:gd name="T8" fmla="*/ 29 w 31"/>
                  <a:gd name="T9" fmla="*/ 8 h 24"/>
                  <a:gd name="T10" fmla="*/ 16 w 31"/>
                  <a:gd name="T11" fmla="*/ 24 h 24"/>
                  <a:gd name="T12" fmla="*/ 23 w 31"/>
                  <a:gd name="T13" fmla="*/ 14 h 24"/>
                  <a:gd name="T14" fmla="*/ 26 w 31"/>
                  <a:gd name="T15" fmla="*/ 8 h 24"/>
                  <a:gd name="T16" fmla="*/ 23 w 31"/>
                  <a:gd name="T17" fmla="*/ 4 h 24"/>
                  <a:gd name="T18" fmla="*/ 19 w 31"/>
                  <a:gd name="T19" fmla="*/ 3 h 24"/>
                  <a:gd name="T20" fmla="*/ 4 w 31"/>
                  <a:gd name="T21" fmla="*/ 7 h 24"/>
                  <a:gd name="T22" fmla="*/ 0 w 31"/>
                  <a:gd name="T23" fmla="*/ 8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1" h="24">
                    <a:moveTo>
                      <a:pt x="0" y="8"/>
                    </a:moveTo>
                    <a:cubicBezTo>
                      <a:pt x="1" y="5"/>
                      <a:pt x="3" y="4"/>
                      <a:pt x="5" y="3"/>
                    </a:cubicBezTo>
                    <a:cubicBezTo>
                      <a:pt x="11" y="2"/>
                      <a:pt x="17" y="0"/>
                      <a:pt x="23" y="1"/>
                    </a:cubicBezTo>
                    <a:cubicBezTo>
                      <a:pt x="24" y="1"/>
                      <a:pt x="25" y="1"/>
                      <a:pt x="27" y="1"/>
                    </a:cubicBezTo>
                    <a:cubicBezTo>
                      <a:pt x="30" y="3"/>
                      <a:pt x="31" y="5"/>
                      <a:pt x="29" y="8"/>
                    </a:cubicBezTo>
                    <a:cubicBezTo>
                      <a:pt x="27" y="14"/>
                      <a:pt x="22" y="20"/>
                      <a:pt x="16" y="24"/>
                    </a:cubicBezTo>
                    <a:cubicBezTo>
                      <a:pt x="18" y="20"/>
                      <a:pt x="21" y="17"/>
                      <a:pt x="23" y="14"/>
                    </a:cubicBezTo>
                    <a:cubicBezTo>
                      <a:pt x="24" y="12"/>
                      <a:pt x="25" y="10"/>
                      <a:pt x="26" y="8"/>
                    </a:cubicBezTo>
                    <a:cubicBezTo>
                      <a:pt x="26" y="6"/>
                      <a:pt x="26" y="4"/>
                      <a:pt x="23" y="4"/>
                    </a:cubicBezTo>
                    <a:cubicBezTo>
                      <a:pt x="22" y="3"/>
                      <a:pt x="21" y="3"/>
                      <a:pt x="19" y="3"/>
                    </a:cubicBezTo>
                    <a:cubicBezTo>
                      <a:pt x="14" y="4"/>
                      <a:pt x="9" y="4"/>
                      <a:pt x="4" y="7"/>
                    </a:cubicBezTo>
                    <a:cubicBezTo>
                      <a:pt x="3" y="7"/>
                      <a:pt x="2" y="7"/>
                      <a:pt x="0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9" name="Freeform 87"/>
              <p:cNvSpPr>
                <a:spLocks/>
              </p:cNvSpPr>
              <p:nvPr/>
            </p:nvSpPr>
            <p:spPr bwMode="auto">
              <a:xfrm>
                <a:off x="5980" y="1985"/>
                <a:ext cx="54" cy="52"/>
              </a:xfrm>
              <a:custGeom>
                <a:avLst/>
                <a:gdLst>
                  <a:gd name="T0" fmla="*/ 14 w 23"/>
                  <a:gd name="T1" fmla="*/ 21 h 22"/>
                  <a:gd name="T2" fmla="*/ 16 w 23"/>
                  <a:gd name="T3" fmla="*/ 17 h 22"/>
                  <a:gd name="T4" fmla="*/ 19 w 23"/>
                  <a:gd name="T5" fmla="*/ 9 h 22"/>
                  <a:gd name="T6" fmla="*/ 19 w 23"/>
                  <a:gd name="T7" fmla="*/ 5 h 22"/>
                  <a:gd name="T8" fmla="*/ 14 w 23"/>
                  <a:gd name="T9" fmla="*/ 5 h 22"/>
                  <a:gd name="T10" fmla="*/ 5 w 23"/>
                  <a:gd name="T11" fmla="*/ 10 h 22"/>
                  <a:gd name="T12" fmla="*/ 1 w 23"/>
                  <a:gd name="T13" fmla="*/ 11 h 22"/>
                  <a:gd name="T14" fmla="*/ 3 w 23"/>
                  <a:gd name="T15" fmla="*/ 8 h 22"/>
                  <a:gd name="T16" fmla="*/ 18 w 23"/>
                  <a:gd name="T17" fmla="*/ 1 h 22"/>
                  <a:gd name="T18" fmla="*/ 23 w 23"/>
                  <a:gd name="T19" fmla="*/ 6 h 22"/>
                  <a:gd name="T20" fmla="*/ 15 w 23"/>
                  <a:gd name="T21" fmla="*/ 22 h 22"/>
                  <a:gd name="T22" fmla="*/ 14 w 23"/>
                  <a:gd name="T23" fmla="*/ 21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3" h="22">
                    <a:moveTo>
                      <a:pt x="14" y="21"/>
                    </a:moveTo>
                    <a:cubicBezTo>
                      <a:pt x="15" y="20"/>
                      <a:pt x="15" y="19"/>
                      <a:pt x="16" y="17"/>
                    </a:cubicBezTo>
                    <a:cubicBezTo>
                      <a:pt x="17" y="15"/>
                      <a:pt x="18" y="12"/>
                      <a:pt x="19" y="9"/>
                    </a:cubicBezTo>
                    <a:cubicBezTo>
                      <a:pt x="20" y="8"/>
                      <a:pt x="20" y="6"/>
                      <a:pt x="19" y="5"/>
                    </a:cubicBezTo>
                    <a:cubicBezTo>
                      <a:pt x="17" y="4"/>
                      <a:pt x="16" y="4"/>
                      <a:pt x="14" y="5"/>
                    </a:cubicBezTo>
                    <a:cubicBezTo>
                      <a:pt x="11" y="7"/>
                      <a:pt x="8" y="8"/>
                      <a:pt x="5" y="10"/>
                    </a:cubicBezTo>
                    <a:cubicBezTo>
                      <a:pt x="3" y="11"/>
                      <a:pt x="2" y="12"/>
                      <a:pt x="1" y="11"/>
                    </a:cubicBezTo>
                    <a:cubicBezTo>
                      <a:pt x="0" y="9"/>
                      <a:pt x="2" y="8"/>
                      <a:pt x="3" y="8"/>
                    </a:cubicBezTo>
                    <a:cubicBezTo>
                      <a:pt x="8" y="5"/>
                      <a:pt x="12" y="3"/>
                      <a:pt x="18" y="1"/>
                    </a:cubicBezTo>
                    <a:cubicBezTo>
                      <a:pt x="21" y="0"/>
                      <a:pt x="23" y="2"/>
                      <a:pt x="23" y="6"/>
                    </a:cubicBezTo>
                    <a:cubicBezTo>
                      <a:pt x="22" y="12"/>
                      <a:pt x="18" y="17"/>
                      <a:pt x="15" y="22"/>
                    </a:cubicBezTo>
                    <a:cubicBezTo>
                      <a:pt x="15" y="22"/>
                      <a:pt x="14" y="21"/>
                      <a:pt x="14" y="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0" name="Freeform 88"/>
              <p:cNvSpPr>
                <a:spLocks/>
              </p:cNvSpPr>
              <p:nvPr/>
            </p:nvSpPr>
            <p:spPr bwMode="auto">
              <a:xfrm>
                <a:off x="5935" y="2006"/>
                <a:ext cx="73" cy="59"/>
              </a:xfrm>
              <a:custGeom>
                <a:avLst/>
                <a:gdLst>
                  <a:gd name="T0" fmla="*/ 31 w 31"/>
                  <a:gd name="T1" fmla="*/ 2 h 25"/>
                  <a:gd name="T2" fmla="*/ 0 w 31"/>
                  <a:gd name="T3" fmla="*/ 25 h 25"/>
                  <a:gd name="T4" fmla="*/ 4 w 31"/>
                  <a:gd name="T5" fmla="*/ 21 h 25"/>
                  <a:gd name="T6" fmla="*/ 28 w 31"/>
                  <a:gd name="T7" fmla="*/ 2 h 25"/>
                  <a:gd name="T8" fmla="*/ 31 w 31"/>
                  <a:gd name="T9" fmla="*/ 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25">
                    <a:moveTo>
                      <a:pt x="31" y="2"/>
                    </a:moveTo>
                    <a:cubicBezTo>
                      <a:pt x="30" y="5"/>
                      <a:pt x="5" y="24"/>
                      <a:pt x="0" y="25"/>
                    </a:cubicBezTo>
                    <a:cubicBezTo>
                      <a:pt x="1" y="23"/>
                      <a:pt x="2" y="22"/>
                      <a:pt x="4" y="21"/>
                    </a:cubicBezTo>
                    <a:cubicBezTo>
                      <a:pt x="12" y="15"/>
                      <a:pt x="20" y="8"/>
                      <a:pt x="28" y="2"/>
                    </a:cubicBezTo>
                    <a:cubicBezTo>
                      <a:pt x="29" y="1"/>
                      <a:pt x="30" y="0"/>
                      <a:pt x="3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1" name="Freeform 89"/>
              <p:cNvSpPr>
                <a:spLocks/>
              </p:cNvSpPr>
              <p:nvPr/>
            </p:nvSpPr>
            <p:spPr bwMode="auto">
              <a:xfrm>
                <a:off x="6070" y="1952"/>
                <a:ext cx="35" cy="61"/>
              </a:xfrm>
              <a:custGeom>
                <a:avLst/>
                <a:gdLst>
                  <a:gd name="T0" fmla="*/ 0 w 15"/>
                  <a:gd name="T1" fmla="*/ 26 h 26"/>
                  <a:gd name="T2" fmla="*/ 2 w 15"/>
                  <a:gd name="T3" fmla="*/ 18 h 26"/>
                  <a:gd name="T4" fmla="*/ 11 w 15"/>
                  <a:gd name="T5" fmla="*/ 4 h 26"/>
                  <a:gd name="T6" fmla="*/ 12 w 15"/>
                  <a:gd name="T7" fmla="*/ 1 h 26"/>
                  <a:gd name="T8" fmla="*/ 14 w 15"/>
                  <a:gd name="T9" fmla="*/ 0 h 26"/>
                  <a:gd name="T10" fmla="*/ 14 w 15"/>
                  <a:gd name="T11" fmla="*/ 2 h 26"/>
                  <a:gd name="T12" fmla="*/ 13 w 15"/>
                  <a:gd name="T13" fmla="*/ 5 h 26"/>
                  <a:gd name="T14" fmla="*/ 3 w 15"/>
                  <a:gd name="T15" fmla="*/ 24 h 26"/>
                  <a:gd name="T16" fmla="*/ 1 w 15"/>
                  <a:gd name="T17" fmla="*/ 25 h 26"/>
                  <a:gd name="T18" fmla="*/ 0 w 15"/>
                  <a:gd name="T19" fmla="*/ 2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" h="26">
                    <a:moveTo>
                      <a:pt x="0" y="26"/>
                    </a:moveTo>
                    <a:cubicBezTo>
                      <a:pt x="0" y="22"/>
                      <a:pt x="0" y="20"/>
                      <a:pt x="2" y="18"/>
                    </a:cubicBezTo>
                    <a:cubicBezTo>
                      <a:pt x="6" y="14"/>
                      <a:pt x="9" y="9"/>
                      <a:pt x="11" y="4"/>
                    </a:cubicBezTo>
                    <a:cubicBezTo>
                      <a:pt x="11" y="3"/>
                      <a:pt x="11" y="2"/>
                      <a:pt x="12" y="1"/>
                    </a:cubicBezTo>
                    <a:cubicBezTo>
                      <a:pt x="12" y="0"/>
                      <a:pt x="13" y="0"/>
                      <a:pt x="14" y="0"/>
                    </a:cubicBezTo>
                    <a:cubicBezTo>
                      <a:pt x="14" y="1"/>
                      <a:pt x="15" y="1"/>
                      <a:pt x="14" y="2"/>
                    </a:cubicBezTo>
                    <a:cubicBezTo>
                      <a:pt x="14" y="3"/>
                      <a:pt x="14" y="4"/>
                      <a:pt x="13" y="5"/>
                    </a:cubicBezTo>
                    <a:cubicBezTo>
                      <a:pt x="11" y="12"/>
                      <a:pt x="6" y="18"/>
                      <a:pt x="3" y="24"/>
                    </a:cubicBezTo>
                    <a:cubicBezTo>
                      <a:pt x="3" y="24"/>
                      <a:pt x="2" y="25"/>
                      <a:pt x="1" y="25"/>
                    </a:cubicBezTo>
                    <a:cubicBezTo>
                      <a:pt x="1" y="25"/>
                      <a:pt x="1" y="25"/>
                      <a:pt x="0" y="2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2" name="Freeform 90"/>
              <p:cNvSpPr>
                <a:spLocks/>
              </p:cNvSpPr>
              <p:nvPr/>
            </p:nvSpPr>
            <p:spPr bwMode="auto">
              <a:xfrm>
                <a:off x="6304" y="2217"/>
                <a:ext cx="23" cy="38"/>
              </a:xfrm>
              <a:custGeom>
                <a:avLst/>
                <a:gdLst>
                  <a:gd name="T0" fmla="*/ 10 w 10"/>
                  <a:gd name="T1" fmla="*/ 7 h 16"/>
                  <a:gd name="T2" fmla="*/ 5 w 10"/>
                  <a:gd name="T3" fmla="*/ 14 h 16"/>
                  <a:gd name="T4" fmla="*/ 0 w 10"/>
                  <a:gd name="T5" fmla="*/ 11 h 16"/>
                  <a:gd name="T6" fmla="*/ 1 w 10"/>
                  <a:gd name="T7" fmla="*/ 8 h 16"/>
                  <a:gd name="T8" fmla="*/ 4 w 10"/>
                  <a:gd name="T9" fmla="*/ 2 h 16"/>
                  <a:gd name="T10" fmla="*/ 7 w 10"/>
                  <a:gd name="T11" fmla="*/ 1 h 16"/>
                  <a:gd name="T12" fmla="*/ 10 w 10"/>
                  <a:gd name="T13" fmla="*/ 7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" h="16">
                    <a:moveTo>
                      <a:pt x="10" y="7"/>
                    </a:moveTo>
                    <a:cubicBezTo>
                      <a:pt x="9" y="10"/>
                      <a:pt x="8" y="13"/>
                      <a:pt x="5" y="14"/>
                    </a:cubicBezTo>
                    <a:cubicBezTo>
                      <a:pt x="2" y="16"/>
                      <a:pt x="0" y="14"/>
                      <a:pt x="0" y="11"/>
                    </a:cubicBezTo>
                    <a:cubicBezTo>
                      <a:pt x="0" y="10"/>
                      <a:pt x="1" y="9"/>
                      <a:pt x="1" y="8"/>
                    </a:cubicBezTo>
                    <a:cubicBezTo>
                      <a:pt x="2" y="6"/>
                      <a:pt x="4" y="4"/>
                      <a:pt x="4" y="2"/>
                    </a:cubicBezTo>
                    <a:cubicBezTo>
                      <a:pt x="4" y="0"/>
                      <a:pt x="6" y="0"/>
                      <a:pt x="7" y="1"/>
                    </a:cubicBezTo>
                    <a:cubicBezTo>
                      <a:pt x="9" y="3"/>
                      <a:pt x="10" y="4"/>
                      <a:pt x="1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3" name="Freeform 91"/>
              <p:cNvSpPr>
                <a:spLocks noEditPoints="1"/>
              </p:cNvSpPr>
              <p:nvPr/>
            </p:nvSpPr>
            <p:spPr bwMode="auto">
              <a:xfrm>
                <a:off x="6228" y="1966"/>
                <a:ext cx="28" cy="26"/>
              </a:xfrm>
              <a:custGeom>
                <a:avLst/>
                <a:gdLst>
                  <a:gd name="T0" fmla="*/ 0 w 12"/>
                  <a:gd name="T1" fmla="*/ 5 h 11"/>
                  <a:gd name="T2" fmla="*/ 6 w 12"/>
                  <a:gd name="T3" fmla="*/ 1 h 11"/>
                  <a:gd name="T4" fmla="*/ 12 w 12"/>
                  <a:gd name="T5" fmla="*/ 3 h 11"/>
                  <a:gd name="T6" fmla="*/ 12 w 12"/>
                  <a:gd name="T7" fmla="*/ 3 h 11"/>
                  <a:gd name="T8" fmla="*/ 10 w 12"/>
                  <a:gd name="T9" fmla="*/ 8 h 11"/>
                  <a:gd name="T10" fmla="*/ 3 w 12"/>
                  <a:gd name="T11" fmla="*/ 10 h 11"/>
                  <a:gd name="T12" fmla="*/ 0 w 12"/>
                  <a:gd name="T13" fmla="*/ 5 h 11"/>
                  <a:gd name="T14" fmla="*/ 4 w 12"/>
                  <a:gd name="T15" fmla="*/ 6 h 11"/>
                  <a:gd name="T16" fmla="*/ 6 w 12"/>
                  <a:gd name="T17" fmla="*/ 7 h 11"/>
                  <a:gd name="T18" fmla="*/ 8 w 12"/>
                  <a:gd name="T19" fmla="*/ 6 h 11"/>
                  <a:gd name="T20" fmla="*/ 7 w 12"/>
                  <a:gd name="T21" fmla="*/ 5 h 11"/>
                  <a:gd name="T22" fmla="*/ 4 w 12"/>
                  <a:gd name="T23" fmla="*/ 6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2" h="11">
                    <a:moveTo>
                      <a:pt x="0" y="5"/>
                    </a:moveTo>
                    <a:cubicBezTo>
                      <a:pt x="0" y="2"/>
                      <a:pt x="1" y="2"/>
                      <a:pt x="6" y="1"/>
                    </a:cubicBezTo>
                    <a:cubicBezTo>
                      <a:pt x="8" y="0"/>
                      <a:pt x="11" y="1"/>
                      <a:pt x="12" y="3"/>
                    </a:cubicBezTo>
                    <a:cubicBezTo>
                      <a:pt x="12" y="3"/>
                      <a:pt x="12" y="3"/>
                      <a:pt x="12" y="3"/>
                    </a:cubicBezTo>
                    <a:cubicBezTo>
                      <a:pt x="12" y="6"/>
                      <a:pt x="11" y="7"/>
                      <a:pt x="10" y="8"/>
                    </a:cubicBezTo>
                    <a:cubicBezTo>
                      <a:pt x="8" y="10"/>
                      <a:pt x="5" y="11"/>
                      <a:pt x="3" y="10"/>
                    </a:cubicBezTo>
                    <a:cubicBezTo>
                      <a:pt x="1" y="9"/>
                      <a:pt x="0" y="7"/>
                      <a:pt x="0" y="5"/>
                    </a:cubicBezTo>
                    <a:close/>
                    <a:moveTo>
                      <a:pt x="4" y="6"/>
                    </a:moveTo>
                    <a:cubicBezTo>
                      <a:pt x="5" y="7"/>
                      <a:pt x="5" y="8"/>
                      <a:pt x="6" y="7"/>
                    </a:cubicBezTo>
                    <a:cubicBezTo>
                      <a:pt x="6" y="7"/>
                      <a:pt x="7" y="7"/>
                      <a:pt x="8" y="6"/>
                    </a:cubicBezTo>
                    <a:cubicBezTo>
                      <a:pt x="7" y="6"/>
                      <a:pt x="7" y="5"/>
                      <a:pt x="7" y="5"/>
                    </a:cubicBezTo>
                    <a:cubicBezTo>
                      <a:pt x="6" y="5"/>
                      <a:pt x="5" y="5"/>
                      <a:pt x="4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4" name="Freeform 92"/>
              <p:cNvSpPr>
                <a:spLocks/>
              </p:cNvSpPr>
              <p:nvPr/>
            </p:nvSpPr>
            <p:spPr bwMode="auto">
              <a:xfrm>
                <a:off x="88" y="2882"/>
                <a:ext cx="277" cy="244"/>
              </a:xfrm>
              <a:custGeom>
                <a:avLst/>
                <a:gdLst>
                  <a:gd name="T0" fmla="*/ 3 w 117"/>
                  <a:gd name="T1" fmla="*/ 36 h 103"/>
                  <a:gd name="T2" fmla="*/ 2 w 117"/>
                  <a:gd name="T3" fmla="*/ 84 h 103"/>
                  <a:gd name="T4" fmla="*/ 6 w 117"/>
                  <a:gd name="T5" fmla="*/ 84 h 103"/>
                  <a:gd name="T6" fmla="*/ 23 w 117"/>
                  <a:gd name="T7" fmla="*/ 67 h 103"/>
                  <a:gd name="T8" fmla="*/ 31 w 117"/>
                  <a:gd name="T9" fmla="*/ 71 h 103"/>
                  <a:gd name="T10" fmla="*/ 46 w 117"/>
                  <a:gd name="T11" fmla="*/ 58 h 103"/>
                  <a:gd name="T12" fmla="*/ 52 w 117"/>
                  <a:gd name="T13" fmla="*/ 62 h 103"/>
                  <a:gd name="T14" fmla="*/ 66 w 117"/>
                  <a:gd name="T15" fmla="*/ 42 h 103"/>
                  <a:gd name="T16" fmla="*/ 70 w 117"/>
                  <a:gd name="T17" fmla="*/ 34 h 103"/>
                  <a:gd name="T18" fmla="*/ 73 w 117"/>
                  <a:gd name="T19" fmla="*/ 35 h 103"/>
                  <a:gd name="T20" fmla="*/ 82 w 117"/>
                  <a:gd name="T21" fmla="*/ 44 h 103"/>
                  <a:gd name="T22" fmla="*/ 111 w 117"/>
                  <a:gd name="T23" fmla="*/ 7 h 103"/>
                  <a:gd name="T24" fmla="*/ 109 w 117"/>
                  <a:gd name="T25" fmla="*/ 7 h 103"/>
                  <a:gd name="T26" fmla="*/ 95 w 117"/>
                  <a:gd name="T27" fmla="*/ 16 h 103"/>
                  <a:gd name="T28" fmla="*/ 93 w 117"/>
                  <a:gd name="T29" fmla="*/ 15 h 103"/>
                  <a:gd name="T30" fmla="*/ 100 w 117"/>
                  <a:gd name="T31" fmla="*/ 10 h 103"/>
                  <a:gd name="T32" fmla="*/ 117 w 117"/>
                  <a:gd name="T33" fmla="*/ 0 h 103"/>
                  <a:gd name="T34" fmla="*/ 112 w 117"/>
                  <a:gd name="T35" fmla="*/ 14 h 103"/>
                  <a:gd name="T36" fmla="*/ 105 w 117"/>
                  <a:gd name="T37" fmla="*/ 31 h 103"/>
                  <a:gd name="T38" fmla="*/ 112 w 117"/>
                  <a:gd name="T39" fmla="*/ 7 h 103"/>
                  <a:gd name="T40" fmla="*/ 85 w 117"/>
                  <a:gd name="T41" fmla="*/ 43 h 103"/>
                  <a:gd name="T42" fmla="*/ 71 w 117"/>
                  <a:gd name="T43" fmla="*/ 38 h 103"/>
                  <a:gd name="T44" fmla="*/ 58 w 117"/>
                  <a:gd name="T45" fmla="*/ 57 h 103"/>
                  <a:gd name="T46" fmla="*/ 52 w 117"/>
                  <a:gd name="T47" fmla="*/ 66 h 103"/>
                  <a:gd name="T48" fmla="*/ 46 w 117"/>
                  <a:gd name="T49" fmla="*/ 62 h 103"/>
                  <a:gd name="T50" fmla="*/ 32 w 117"/>
                  <a:gd name="T51" fmla="*/ 73 h 103"/>
                  <a:gd name="T52" fmla="*/ 27 w 117"/>
                  <a:gd name="T53" fmla="*/ 74 h 103"/>
                  <a:gd name="T54" fmla="*/ 17 w 117"/>
                  <a:gd name="T55" fmla="*/ 70 h 103"/>
                  <a:gd name="T56" fmla="*/ 3 w 117"/>
                  <a:gd name="T57" fmla="*/ 91 h 103"/>
                  <a:gd name="T58" fmla="*/ 8 w 117"/>
                  <a:gd name="T59" fmla="*/ 98 h 103"/>
                  <a:gd name="T60" fmla="*/ 46 w 117"/>
                  <a:gd name="T61" fmla="*/ 92 h 103"/>
                  <a:gd name="T62" fmla="*/ 79 w 117"/>
                  <a:gd name="T63" fmla="*/ 88 h 103"/>
                  <a:gd name="T64" fmla="*/ 82 w 117"/>
                  <a:gd name="T65" fmla="*/ 89 h 103"/>
                  <a:gd name="T66" fmla="*/ 56 w 117"/>
                  <a:gd name="T67" fmla="*/ 93 h 103"/>
                  <a:gd name="T68" fmla="*/ 28 w 117"/>
                  <a:gd name="T69" fmla="*/ 96 h 103"/>
                  <a:gd name="T70" fmla="*/ 6 w 117"/>
                  <a:gd name="T71" fmla="*/ 101 h 103"/>
                  <a:gd name="T72" fmla="*/ 0 w 117"/>
                  <a:gd name="T73" fmla="*/ 92 h 103"/>
                  <a:gd name="T74" fmla="*/ 1 w 117"/>
                  <a:gd name="T75" fmla="*/ 55 h 103"/>
                  <a:gd name="T76" fmla="*/ 2 w 117"/>
                  <a:gd name="T77" fmla="*/ 33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17" h="103">
                    <a:moveTo>
                      <a:pt x="2" y="33"/>
                    </a:moveTo>
                    <a:cubicBezTo>
                      <a:pt x="2" y="34"/>
                      <a:pt x="3" y="35"/>
                      <a:pt x="3" y="36"/>
                    </a:cubicBezTo>
                    <a:cubicBezTo>
                      <a:pt x="2" y="47"/>
                      <a:pt x="2" y="57"/>
                      <a:pt x="2" y="67"/>
                    </a:cubicBezTo>
                    <a:cubicBezTo>
                      <a:pt x="2" y="73"/>
                      <a:pt x="2" y="78"/>
                      <a:pt x="2" y="84"/>
                    </a:cubicBezTo>
                    <a:cubicBezTo>
                      <a:pt x="2" y="85"/>
                      <a:pt x="2" y="86"/>
                      <a:pt x="3" y="87"/>
                    </a:cubicBezTo>
                    <a:cubicBezTo>
                      <a:pt x="5" y="87"/>
                      <a:pt x="5" y="85"/>
                      <a:pt x="6" y="84"/>
                    </a:cubicBezTo>
                    <a:cubicBezTo>
                      <a:pt x="10" y="79"/>
                      <a:pt x="13" y="73"/>
                      <a:pt x="17" y="68"/>
                    </a:cubicBezTo>
                    <a:cubicBezTo>
                      <a:pt x="19" y="64"/>
                      <a:pt x="19" y="64"/>
                      <a:pt x="23" y="67"/>
                    </a:cubicBezTo>
                    <a:cubicBezTo>
                      <a:pt x="24" y="69"/>
                      <a:pt x="25" y="70"/>
                      <a:pt x="27" y="71"/>
                    </a:cubicBezTo>
                    <a:cubicBezTo>
                      <a:pt x="29" y="73"/>
                      <a:pt x="29" y="73"/>
                      <a:pt x="31" y="71"/>
                    </a:cubicBezTo>
                    <a:cubicBezTo>
                      <a:pt x="35" y="67"/>
                      <a:pt x="39" y="62"/>
                      <a:pt x="43" y="58"/>
                    </a:cubicBezTo>
                    <a:cubicBezTo>
                      <a:pt x="44" y="57"/>
                      <a:pt x="45" y="57"/>
                      <a:pt x="46" y="58"/>
                    </a:cubicBezTo>
                    <a:cubicBezTo>
                      <a:pt x="47" y="59"/>
                      <a:pt x="48" y="61"/>
                      <a:pt x="49" y="62"/>
                    </a:cubicBezTo>
                    <a:cubicBezTo>
                      <a:pt x="50" y="64"/>
                      <a:pt x="51" y="64"/>
                      <a:pt x="52" y="62"/>
                    </a:cubicBezTo>
                    <a:cubicBezTo>
                      <a:pt x="53" y="60"/>
                      <a:pt x="55" y="58"/>
                      <a:pt x="56" y="57"/>
                    </a:cubicBezTo>
                    <a:cubicBezTo>
                      <a:pt x="59" y="52"/>
                      <a:pt x="63" y="47"/>
                      <a:pt x="66" y="42"/>
                    </a:cubicBezTo>
                    <a:cubicBezTo>
                      <a:pt x="67" y="40"/>
                      <a:pt x="69" y="37"/>
                      <a:pt x="70" y="35"/>
                    </a:cubicBezTo>
                    <a:cubicBezTo>
                      <a:pt x="70" y="35"/>
                      <a:pt x="70" y="34"/>
                      <a:pt x="70" y="34"/>
                    </a:cubicBezTo>
                    <a:cubicBezTo>
                      <a:pt x="71" y="34"/>
                      <a:pt x="71" y="33"/>
                      <a:pt x="72" y="33"/>
                    </a:cubicBezTo>
                    <a:cubicBezTo>
                      <a:pt x="72" y="33"/>
                      <a:pt x="73" y="34"/>
                      <a:pt x="73" y="35"/>
                    </a:cubicBezTo>
                    <a:cubicBezTo>
                      <a:pt x="75" y="38"/>
                      <a:pt x="76" y="41"/>
                      <a:pt x="78" y="44"/>
                    </a:cubicBezTo>
                    <a:cubicBezTo>
                      <a:pt x="79" y="45"/>
                      <a:pt x="80" y="45"/>
                      <a:pt x="82" y="44"/>
                    </a:cubicBezTo>
                    <a:cubicBezTo>
                      <a:pt x="85" y="40"/>
                      <a:pt x="88" y="35"/>
                      <a:pt x="92" y="31"/>
                    </a:cubicBezTo>
                    <a:cubicBezTo>
                      <a:pt x="98" y="23"/>
                      <a:pt x="104" y="14"/>
                      <a:pt x="111" y="7"/>
                    </a:cubicBezTo>
                    <a:cubicBezTo>
                      <a:pt x="111" y="7"/>
                      <a:pt x="111" y="6"/>
                      <a:pt x="111" y="6"/>
                    </a:cubicBezTo>
                    <a:cubicBezTo>
                      <a:pt x="110" y="6"/>
                      <a:pt x="110" y="6"/>
                      <a:pt x="109" y="7"/>
                    </a:cubicBezTo>
                    <a:cubicBezTo>
                      <a:pt x="105" y="9"/>
                      <a:pt x="101" y="12"/>
                      <a:pt x="97" y="15"/>
                    </a:cubicBezTo>
                    <a:cubicBezTo>
                      <a:pt x="96" y="15"/>
                      <a:pt x="96" y="16"/>
                      <a:pt x="95" y="16"/>
                    </a:cubicBezTo>
                    <a:cubicBezTo>
                      <a:pt x="94" y="16"/>
                      <a:pt x="94" y="16"/>
                      <a:pt x="94" y="16"/>
                    </a:cubicBezTo>
                    <a:cubicBezTo>
                      <a:pt x="93" y="16"/>
                      <a:pt x="93" y="15"/>
                      <a:pt x="93" y="15"/>
                    </a:cubicBezTo>
                    <a:cubicBezTo>
                      <a:pt x="95" y="14"/>
                      <a:pt x="96" y="11"/>
                      <a:pt x="98" y="11"/>
                    </a:cubicBezTo>
                    <a:cubicBezTo>
                      <a:pt x="99" y="11"/>
                      <a:pt x="99" y="11"/>
                      <a:pt x="100" y="10"/>
                    </a:cubicBezTo>
                    <a:cubicBezTo>
                      <a:pt x="105" y="7"/>
                      <a:pt x="110" y="3"/>
                      <a:pt x="115" y="0"/>
                    </a:cubicBezTo>
                    <a:cubicBezTo>
                      <a:pt x="115" y="0"/>
                      <a:pt x="116" y="0"/>
                      <a:pt x="117" y="0"/>
                    </a:cubicBezTo>
                    <a:cubicBezTo>
                      <a:pt x="117" y="1"/>
                      <a:pt x="117" y="1"/>
                      <a:pt x="117" y="2"/>
                    </a:cubicBezTo>
                    <a:cubicBezTo>
                      <a:pt x="115" y="6"/>
                      <a:pt x="114" y="10"/>
                      <a:pt x="112" y="14"/>
                    </a:cubicBezTo>
                    <a:cubicBezTo>
                      <a:pt x="110" y="19"/>
                      <a:pt x="108" y="24"/>
                      <a:pt x="106" y="29"/>
                    </a:cubicBezTo>
                    <a:cubicBezTo>
                      <a:pt x="105" y="29"/>
                      <a:pt x="105" y="30"/>
                      <a:pt x="105" y="31"/>
                    </a:cubicBezTo>
                    <a:cubicBezTo>
                      <a:pt x="104" y="28"/>
                      <a:pt x="105" y="26"/>
                      <a:pt x="108" y="19"/>
                    </a:cubicBezTo>
                    <a:cubicBezTo>
                      <a:pt x="109" y="15"/>
                      <a:pt x="111" y="12"/>
                      <a:pt x="112" y="7"/>
                    </a:cubicBezTo>
                    <a:cubicBezTo>
                      <a:pt x="112" y="8"/>
                      <a:pt x="111" y="8"/>
                      <a:pt x="111" y="8"/>
                    </a:cubicBezTo>
                    <a:cubicBezTo>
                      <a:pt x="102" y="19"/>
                      <a:pt x="94" y="31"/>
                      <a:pt x="85" y="43"/>
                    </a:cubicBezTo>
                    <a:cubicBezTo>
                      <a:pt x="83" y="45"/>
                      <a:pt x="82" y="47"/>
                      <a:pt x="80" y="49"/>
                    </a:cubicBezTo>
                    <a:cubicBezTo>
                      <a:pt x="76" y="46"/>
                      <a:pt x="74" y="41"/>
                      <a:pt x="71" y="38"/>
                    </a:cubicBezTo>
                    <a:cubicBezTo>
                      <a:pt x="71" y="38"/>
                      <a:pt x="70" y="39"/>
                      <a:pt x="70" y="39"/>
                    </a:cubicBezTo>
                    <a:cubicBezTo>
                      <a:pt x="66" y="45"/>
                      <a:pt x="62" y="51"/>
                      <a:pt x="58" y="57"/>
                    </a:cubicBezTo>
                    <a:cubicBezTo>
                      <a:pt x="56" y="59"/>
                      <a:pt x="55" y="62"/>
                      <a:pt x="53" y="64"/>
                    </a:cubicBezTo>
                    <a:cubicBezTo>
                      <a:pt x="53" y="65"/>
                      <a:pt x="52" y="66"/>
                      <a:pt x="52" y="66"/>
                    </a:cubicBezTo>
                    <a:cubicBezTo>
                      <a:pt x="51" y="67"/>
                      <a:pt x="50" y="67"/>
                      <a:pt x="49" y="66"/>
                    </a:cubicBezTo>
                    <a:cubicBezTo>
                      <a:pt x="48" y="65"/>
                      <a:pt x="47" y="64"/>
                      <a:pt x="46" y="62"/>
                    </a:cubicBezTo>
                    <a:cubicBezTo>
                      <a:pt x="44" y="60"/>
                      <a:pt x="44" y="60"/>
                      <a:pt x="42" y="62"/>
                    </a:cubicBezTo>
                    <a:cubicBezTo>
                      <a:pt x="38" y="66"/>
                      <a:pt x="35" y="70"/>
                      <a:pt x="32" y="73"/>
                    </a:cubicBezTo>
                    <a:cubicBezTo>
                      <a:pt x="31" y="74"/>
                      <a:pt x="31" y="74"/>
                      <a:pt x="31" y="74"/>
                    </a:cubicBezTo>
                    <a:cubicBezTo>
                      <a:pt x="29" y="76"/>
                      <a:pt x="29" y="76"/>
                      <a:pt x="27" y="74"/>
                    </a:cubicBezTo>
                    <a:cubicBezTo>
                      <a:pt x="25" y="73"/>
                      <a:pt x="23" y="71"/>
                      <a:pt x="22" y="70"/>
                    </a:cubicBezTo>
                    <a:cubicBezTo>
                      <a:pt x="19" y="68"/>
                      <a:pt x="19" y="68"/>
                      <a:pt x="17" y="70"/>
                    </a:cubicBezTo>
                    <a:cubicBezTo>
                      <a:pt x="13" y="77"/>
                      <a:pt x="9" y="83"/>
                      <a:pt x="4" y="90"/>
                    </a:cubicBezTo>
                    <a:cubicBezTo>
                      <a:pt x="4" y="90"/>
                      <a:pt x="4" y="90"/>
                      <a:pt x="3" y="91"/>
                    </a:cubicBezTo>
                    <a:cubicBezTo>
                      <a:pt x="2" y="93"/>
                      <a:pt x="3" y="95"/>
                      <a:pt x="4" y="97"/>
                    </a:cubicBezTo>
                    <a:cubicBezTo>
                      <a:pt x="5" y="99"/>
                      <a:pt x="7" y="98"/>
                      <a:pt x="8" y="98"/>
                    </a:cubicBezTo>
                    <a:cubicBezTo>
                      <a:pt x="14" y="97"/>
                      <a:pt x="20" y="95"/>
                      <a:pt x="26" y="94"/>
                    </a:cubicBezTo>
                    <a:cubicBezTo>
                      <a:pt x="32" y="93"/>
                      <a:pt x="39" y="93"/>
                      <a:pt x="46" y="92"/>
                    </a:cubicBezTo>
                    <a:cubicBezTo>
                      <a:pt x="55" y="92"/>
                      <a:pt x="64" y="91"/>
                      <a:pt x="73" y="89"/>
                    </a:cubicBezTo>
                    <a:cubicBezTo>
                      <a:pt x="75" y="89"/>
                      <a:pt x="77" y="88"/>
                      <a:pt x="79" y="88"/>
                    </a:cubicBezTo>
                    <a:cubicBezTo>
                      <a:pt x="79" y="88"/>
                      <a:pt x="80" y="88"/>
                      <a:pt x="81" y="88"/>
                    </a:cubicBezTo>
                    <a:cubicBezTo>
                      <a:pt x="81" y="88"/>
                      <a:pt x="82" y="89"/>
                      <a:pt x="82" y="89"/>
                    </a:cubicBezTo>
                    <a:cubicBezTo>
                      <a:pt x="82" y="90"/>
                      <a:pt x="81" y="90"/>
                      <a:pt x="81" y="90"/>
                    </a:cubicBezTo>
                    <a:cubicBezTo>
                      <a:pt x="72" y="91"/>
                      <a:pt x="64" y="92"/>
                      <a:pt x="56" y="93"/>
                    </a:cubicBezTo>
                    <a:cubicBezTo>
                      <a:pt x="53" y="94"/>
                      <a:pt x="51" y="94"/>
                      <a:pt x="48" y="94"/>
                    </a:cubicBezTo>
                    <a:cubicBezTo>
                      <a:pt x="41" y="95"/>
                      <a:pt x="34" y="95"/>
                      <a:pt x="28" y="96"/>
                    </a:cubicBezTo>
                    <a:cubicBezTo>
                      <a:pt x="21" y="97"/>
                      <a:pt x="15" y="98"/>
                      <a:pt x="8" y="100"/>
                    </a:cubicBezTo>
                    <a:cubicBezTo>
                      <a:pt x="7" y="100"/>
                      <a:pt x="7" y="101"/>
                      <a:pt x="6" y="101"/>
                    </a:cubicBezTo>
                    <a:cubicBezTo>
                      <a:pt x="4" y="103"/>
                      <a:pt x="3" y="102"/>
                      <a:pt x="2" y="101"/>
                    </a:cubicBezTo>
                    <a:cubicBezTo>
                      <a:pt x="1" y="98"/>
                      <a:pt x="0" y="95"/>
                      <a:pt x="0" y="92"/>
                    </a:cubicBezTo>
                    <a:cubicBezTo>
                      <a:pt x="1" y="89"/>
                      <a:pt x="0" y="85"/>
                      <a:pt x="0" y="82"/>
                    </a:cubicBezTo>
                    <a:cubicBezTo>
                      <a:pt x="0" y="73"/>
                      <a:pt x="1" y="64"/>
                      <a:pt x="1" y="55"/>
                    </a:cubicBezTo>
                    <a:cubicBezTo>
                      <a:pt x="1" y="49"/>
                      <a:pt x="1" y="43"/>
                      <a:pt x="1" y="36"/>
                    </a:cubicBezTo>
                    <a:cubicBezTo>
                      <a:pt x="1" y="35"/>
                      <a:pt x="0" y="34"/>
                      <a:pt x="2" y="3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5" name="Freeform 93"/>
              <p:cNvSpPr>
                <a:spLocks noEditPoints="1"/>
              </p:cNvSpPr>
              <p:nvPr/>
            </p:nvSpPr>
            <p:spPr bwMode="auto">
              <a:xfrm>
                <a:off x="7403" y="2373"/>
                <a:ext cx="399" cy="351"/>
              </a:xfrm>
              <a:custGeom>
                <a:avLst/>
                <a:gdLst>
                  <a:gd name="T0" fmla="*/ 21 w 169"/>
                  <a:gd name="T1" fmla="*/ 123 h 148"/>
                  <a:gd name="T2" fmla="*/ 4 w 169"/>
                  <a:gd name="T3" fmla="*/ 93 h 148"/>
                  <a:gd name="T4" fmla="*/ 4 w 169"/>
                  <a:gd name="T5" fmla="*/ 53 h 148"/>
                  <a:gd name="T6" fmla="*/ 78 w 169"/>
                  <a:gd name="T7" fmla="*/ 3 h 148"/>
                  <a:gd name="T8" fmla="*/ 165 w 169"/>
                  <a:gd name="T9" fmla="*/ 49 h 148"/>
                  <a:gd name="T10" fmla="*/ 115 w 169"/>
                  <a:gd name="T11" fmla="*/ 141 h 148"/>
                  <a:gd name="T12" fmla="*/ 69 w 169"/>
                  <a:gd name="T13" fmla="*/ 146 h 148"/>
                  <a:gd name="T14" fmla="*/ 84 w 169"/>
                  <a:gd name="T15" fmla="*/ 72 h 148"/>
                  <a:gd name="T16" fmla="*/ 84 w 169"/>
                  <a:gd name="T17" fmla="*/ 72 h 148"/>
                  <a:gd name="T18" fmla="*/ 138 w 169"/>
                  <a:gd name="T19" fmla="*/ 123 h 148"/>
                  <a:gd name="T20" fmla="*/ 144 w 169"/>
                  <a:gd name="T21" fmla="*/ 22 h 148"/>
                  <a:gd name="T22" fmla="*/ 114 w 169"/>
                  <a:gd name="T23" fmla="*/ 37 h 148"/>
                  <a:gd name="T24" fmla="*/ 93 w 169"/>
                  <a:gd name="T25" fmla="*/ 94 h 148"/>
                  <a:gd name="T26" fmla="*/ 94 w 169"/>
                  <a:gd name="T27" fmla="*/ 130 h 148"/>
                  <a:gd name="T28" fmla="*/ 62 w 169"/>
                  <a:gd name="T29" fmla="*/ 124 h 148"/>
                  <a:gd name="T30" fmla="*/ 67 w 169"/>
                  <a:gd name="T31" fmla="*/ 88 h 148"/>
                  <a:gd name="T32" fmla="*/ 75 w 169"/>
                  <a:gd name="T33" fmla="*/ 99 h 148"/>
                  <a:gd name="T34" fmla="*/ 58 w 169"/>
                  <a:gd name="T35" fmla="*/ 85 h 148"/>
                  <a:gd name="T36" fmla="*/ 52 w 169"/>
                  <a:gd name="T37" fmla="*/ 126 h 148"/>
                  <a:gd name="T38" fmla="*/ 50 w 169"/>
                  <a:gd name="T39" fmla="*/ 92 h 148"/>
                  <a:gd name="T40" fmla="*/ 45 w 169"/>
                  <a:gd name="T41" fmla="*/ 89 h 148"/>
                  <a:gd name="T42" fmla="*/ 57 w 169"/>
                  <a:gd name="T43" fmla="*/ 139 h 148"/>
                  <a:gd name="T44" fmla="*/ 20 w 169"/>
                  <a:gd name="T45" fmla="*/ 115 h 148"/>
                  <a:gd name="T46" fmla="*/ 35 w 169"/>
                  <a:gd name="T47" fmla="*/ 92 h 148"/>
                  <a:gd name="T48" fmla="*/ 43 w 169"/>
                  <a:gd name="T49" fmla="*/ 90 h 148"/>
                  <a:gd name="T50" fmla="*/ 10 w 169"/>
                  <a:gd name="T51" fmla="*/ 59 h 148"/>
                  <a:gd name="T52" fmla="*/ 41 w 169"/>
                  <a:gd name="T53" fmla="*/ 19 h 148"/>
                  <a:gd name="T54" fmla="*/ 3 w 169"/>
                  <a:gd name="T55" fmla="*/ 73 h 148"/>
                  <a:gd name="T56" fmla="*/ 97 w 169"/>
                  <a:gd name="T57" fmla="*/ 26 h 148"/>
                  <a:gd name="T58" fmla="*/ 30 w 169"/>
                  <a:gd name="T59" fmla="*/ 86 h 148"/>
                  <a:gd name="T60" fmla="*/ 23 w 169"/>
                  <a:gd name="T61" fmla="*/ 84 h 148"/>
                  <a:gd name="T62" fmla="*/ 23 w 169"/>
                  <a:gd name="T63" fmla="*/ 81 h 148"/>
                  <a:gd name="T64" fmla="*/ 61 w 169"/>
                  <a:gd name="T65" fmla="*/ 37 h 148"/>
                  <a:gd name="T66" fmla="*/ 103 w 169"/>
                  <a:gd name="T67" fmla="*/ 4 h 148"/>
                  <a:gd name="T68" fmla="*/ 86 w 169"/>
                  <a:gd name="T69" fmla="*/ 58 h 148"/>
                  <a:gd name="T70" fmla="*/ 127 w 169"/>
                  <a:gd name="T71" fmla="*/ 14 h 148"/>
                  <a:gd name="T72" fmla="*/ 108 w 169"/>
                  <a:gd name="T73" fmla="*/ 35 h 148"/>
                  <a:gd name="T74" fmla="*/ 59 w 169"/>
                  <a:gd name="T75" fmla="*/ 22 h 148"/>
                  <a:gd name="T76" fmla="*/ 64 w 169"/>
                  <a:gd name="T77" fmla="*/ 22 h 148"/>
                  <a:gd name="T78" fmla="*/ 52 w 169"/>
                  <a:gd name="T79" fmla="*/ 37 h 148"/>
                  <a:gd name="T80" fmla="*/ 72 w 169"/>
                  <a:gd name="T81" fmla="*/ 8 h 148"/>
                  <a:gd name="T82" fmla="*/ 115 w 169"/>
                  <a:gd name="T83" fmla="*/ 11 h 148"/>
                  <a:gd name="T84" fmla="*/ 12 w 169"/>
                  <a:gd name="T85" fmla="*/ 97 h 148"/>
                  <a:gd name="T86" fmla="*/ 16 w 169"/>
                  <a:gd name="T87" fmla="*/ 96 h 148"/>
                  <a:gd name="T88" fmla="*/ 55 w 169"/>
                  <a:gd name="T89" fmla="*/ 13 h 148"/>
                  <a:gd name="T90" fmla="*/ 91 w 169"/>
                  <a:gd name="T91" fmla="*/ 16 h 148"/>
                  <a:gd name="T92" fmla="*/ 36 w 169"/>
                  <a:gd name="T93" fmla="*/ 35 h 148"/>
                  <a:gd name="T94" fmla="*/ 62 w 169"/>
                  <a:gd name="T95" fmla="*/ 141 h 148"/>
                  <a:gd name="T96" fmla="*/ 94 w 169"/>
                  <a:gd name="T97" fmla="*/ 19 h 148"/>
                  <a:gd name="T98" fmla="*/ 108 w 169"/>
                  <a:gd name="T99" fmla="*/ 6 h 148"/>
                  <a:gd name="T100" fmla="*/ 7 w 169"/>
                  <a:gd name="T101" fmla="*/ 92 h 148"/>
                  <a:gd name="T102" fmla="*/ 61 w 169"/>
                  <a:gd name="T103" fmla="*/ 73 h 148"/>
                  <a:gd name="T104" fmla="*/ 22 w 169"/>
                  <a:gd name="T105" fmla="*/ 56 h 148"/>
                  <a:gd name="T106" fmla="*/ 98 w 169"/>
                  <a:gd name="T107" fmla="*/ 39 h 148"/>
                  <a:gd name="T108" fmla="*/ 23 w 169"/>
                  <a:gd name="T109" fmla="*/ 61 h 148"/>
                  <a:gd name="T110" fmla="*/ 6 w 169"/>
                  <a:gd name="T111" fmla="*/ 73 h 148"/>
                  <a:gd name="T112" fmla="*/ 88 w 169"/>
                  <a:gd name="T113" fmla="*/ 144 h 148"/>
                  <a:gd name="T114" fmla="*/ 121 w 169"/>
                  <a:gd name="T115" fmla="*/ 9 h 148"/>
                  <a:gd name="T116" fmla="*/ 121 w 169"/>
                  <a:gd name="T117" fmla="*/ 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69" h="148">
                    <a:moveTo>
                      <a:pt x="44" y="139"/>
                    </a:moveTo>
                    <a:cubicBezTo>
                      <a:pt x="42" y="137"/>
                      <a:pt x="40" y="135"/>
                      <a:pt x="38" y="134"/>
                    </a:cubicBezTo>
                    <a:cubicBezTo>
                      <a:pt x="33" y="132"/>
                      <a:pt x="29" y="129"/>
                      <a:pt x="26" y="126"/>
                    </a:cubicBezTo>
                    <a:cubicBezTo>
                      <a:pt x="24" y="125"/>
                      <a:pt x="23" y="124"/>
                      <a:pt x="21" y="123"/>
                    </a:cubicBezTo>
                    <a:cubicBezTo>
                      <a:pt x="21" y="124"/>
                      <a:pt x="21" y="125"/>
                      <a:pt x="20" y="127"/>
                    </a:cubicBezTo>
                    <a:cubicBezTo>
                      <a:pt x="20" y="126"/>
                      <a:pt x="19" y="126"/>
                      <a:pt x="19" y="126"/>
                    </a:cubicBezTo>
                    <a:cubicBezTo>
                      <a:pt x="18" y="120"/>
                      <a:pt x="14" y="116"/>
                      <a:pt x="12" y="112"/>
                    </a:cubicBezTo>
                    <a:cubicBezTo>
                      <a:pt x="9" y="106"/>
                      <a:pt x="6" y="99"/>
                      <a:pt x="4" y="93"/>
                    </a:cubicBezTo>
                    <a:cubicBezTo>
                      <a:pt x="2" y="89"/>
                      <a:pt x="1" y="84"/>
                      <a:pt x="0" y="80"/>
                    </a:cubicBezTo>
                    <a:cubicBezTo>
                      <a:pt x="0" y="74"/>
                      <a:pt x="0" y="69"/>
                      <a:pt x="1" y="64"/>
                    </a:cubicBezTo>
                    <a:cubicBezTo>
                      <a:pt x="1" y="63"/>
                      <a:pt x="2" y="61"/>
                      <a:pt x="1" y="60"/>
                    </a:cubicBezTo>
                    <a:cubicBezTo>
                      <a:pt x="0" y="57"/>
                      <a:pt x="2" y="55"/>
                      <a:pt x="4" y="53"/>
                    </a:cubicBezTo>
                    <a:cubicBezTo>
                      <a:pt x="8" y="47"/>
                      <a:pt x="11" y="41"/>
                      <a:pt x="16" y="36"/>
                    </a:cubicBezTo>
                    <a:cubicBezTo>
                      <a:pt x="23" y="27"/>
                      <a:pt x="32" y="19"/>
                      <a:pt x="42" y="13"/>
                    </a:cubicBezTo>
                    <a:cubicBezTo>
                      <a:pt x="51" y="8"/>
                      <a:pt x="62" y="5"/>
                      <a:pt x="73" y="4"/>
                    </a:cubicBezTo>
                    <a:cubicBezTo>
                      <a:pt x="75" y="4"/>
                      <a:pt x="77" y="4"/>
                      <a:pt x="78" y="3"/>
                    </a:cubicBezTo>
                    <a:cubicBezTo>
                      <a:pt x="87" y="0"/>
                      <a:pt x="96" y="0"/>
                      <a:pt x="106" y="1"/>
                    </a:cubicBezTo>
                    <a:cubicBezTo>
                      <a:pt x="113" y="2"/>
                      <a:pt x="119" y="4"/>
                      <a:pt x="125" y="7"/>
                    </a:cubicBezTo>
                    <a:cubicBezTo>
                      <a:pt x="141" y="13"/>
                      <a:pt x="155" y="24"/>
                      <a:pt x="162" y="41"/>
                    </a:cubicBezTo>
                    <a:cubicBezTo>
                      <a:pt x="163" y="43"/>
                      <a:pt x="164" y="46"/>
                      <a:pt x="165" y="49"/>
                    </a:cubicBezTo>
                    <a:cubicBezTo>
                      <a:pt x="168" y="53"/>
                      <a:pt x="169" y="58"/>
                      <a:pt x="168" y="63"/>
                    </a:cubicBezTo>
                    <a:cubicBezTo>
                      <a:pt x="166" y="73"/>
                      <a:pt x="165" y="83"/>
                      <a:pt x="162" y="92"/>
                    </a:cubicBezTo>
                    <a:cubicBezTo>
                      <a:pt x="157" y="109"/>
                      <a:pt x="147" y="122"/>
                      <a:pt x="132" y="131"/>
                    </a:cubicBezTo>
                    <a:cubicBezTo>
                      <a:pt x="126" y="135"/>
                      <a:pt x="121" y="138"/>
                      <a:pt x="115" y="141"/>
                    </a:cubicBezTo>
                    <a:cubicBezTo>
                      <a:pt x="109" y="145"/>
                      <a:pt x="102" y="146"/>
                      <a:pt x="95" y="148"/>
                    </a:cubicBezTo>
                    <a:cubicBezTo>
                      <a:pt x="93" y="148"/>
                      <a:pt x="92" y="148"/>
                      <a:pt x="91" y="148"/>
                    </a:cubicBezTo>
                    <a:cubicBezTo>
                      <a:pt x="84" y="147"/>
                      <a:pt x="78" y="146"/>
                      <a:pt x="72" y="146"/>
                    </a:cubicBezTo>
                    <a:cubicBezTo>
                      <a:pt x="71" y="146"/>
                      <a:pt x="70" y="146"/>
                      <a:pt x="69" y="146"/>
                    </a:cubicBezTo>
                    <a:cubicBezTo>
                      <a:pt x="68" y="146"/>
                      <a:pt x="67" y="147"/>
                      <a:pt x="66" y="146"/>
                    </a:cubicBezTo>
                    <a:cubicBezTo>
                      <a:pt x="61" y="142"/>
                      <a:pt x="54" y="142"/>
                      <a:pt x="48" y="139"/>
                    </a:cubicBezTo>
                    <a:cubicBezTo>
                      <a:pt x="46" y="138"/>
                      <a:pt x="45" y="139"/>
                      <a:pt x="44" y="139"/>
                    </a:cubicBezTo>
                    <a:close/>
                    <a:moveTo>
                      <a:pt x="84" y="72"/>
                    </a:moveTo>
                    <a:cubicBezTo>
                      <a:pt x="82" y="72"/>
                      <a:pt x="80" y="71"/>
                      <a:pt x="80" y="75"/>
                    </a:cubicBezTo>
                    <a:cubicBezTo>
                      <a:pt x="82" y="73"/>
                      <a:pt x="83" y="73"/>
                      <a:pt x="84" y="72"/>
                    </a:cubicBezTo>
                    <a:cubicBezTo>
                      <a:pt x="85" y="71"/>
                      <a:pt x="85" y="70"/>
                      <a:pt x="86" y="68"/>
                    </a:cubicBezTo>
                    <a:cubicBezTo>
                      <a:pt x="84" y="69"/>
                      <a:pt x="84" y="70"/>
                      <a:pt x="84" y="72"/>
                    </a:cubicBezTo>
                    <a:close/>
                    <a:moveTo>
                      <a:pt x="95" y="144"/>
                    </a:moveTo>
                    <a:cubicBezTo>
                      <a:pt x="102" y="143"/>
                      <a:pt x="108" y="142"/>
                      <a:pt x="113" y="139"/>
                    </a:cubicBezTo>
                    <a:cubicBezTo>
                      <a:pt x="114" y="135"/>
                      <a:pt x="117" y="136"/>
                      <a:pt x="120" y="135"/>
                    </a:cubicBezTo>
                    <a:cubicBezTo>
                      <a:pt x="126" y="131"/>
                      <a:pt x="133" y="128"/>
                      <a:pt x="138" y="123"/>
                    </a:cubicBezTo>
                    <a:cubicBezTo>
                      <a:pt x="149" y="114"/>
                      <a:pt x="157" y="101"/>
                      <a:pt x="161" y="86"/>
                    </a:cubicBezTo>
                    <a:cubicBezTo>
                      <a:pt x="162" y="79"/>
                      <a:pt x="163" y="72"/>
                      <a:pt x="165" y="65"/>
                    </a:cubicBezTo>
                    <a:cubicBezTo>
                      <a:pt x="166" y="61"/>
                      <a:pt x="165" y="56"/>
                      <a:pt x="164" y="53"/>
                    </a:cubicBezTo>
                    <a:cubicBezTo>
                      <a:pt x="159" y="41"/>
                      <a:pt x="154" y="30"/>
                      <a:pt x="144" y="22"/>
                    </a:cubicBezTo>
                    <a:cubicBezTo>
                      <a:pt x="141" y="19"/>
                      <a:pt x="137" y="16"/>
                      <a:pt x="132" y="14"/>
                    </a:cubicBezTo>
                    <a:cubicBezTo>
                      <a:pt x="131" y="16"/>
                      <a:pt x="129" y="17"/>
                      <a:pt x="128" y="19"/>
                    </a:cubicBezTo>
                    <a:cubicBezTo>
                      <a:pt x="125" y="24"/>
                      <a:pt x="121" y="28"/>
                      <a:pt x="117" y="33"/>
                    </a:cubicBezTo>
                    <a:cubicBezTo>
                      <a:pt x="116" y="34"/>
                      <a:pt x="115" y="35"/>
                      <a:pt x="114" y="37"/>
                    </a:cubicBezTo>
                    <a:cubicBezTo>
                      <a:pt x="106" y="47"/>
                      <a:pt x="98" y="58"/>
                      <a:pt x="90" y="69"/>
                    </a:cubicBezTo>
                    <a:cubicBezTo>
                      <a:pt x="88" y="72"/>
                      <a:pt x="87" y="75"/>
                      <a:pt x="89" y="78"/>
                    </a:cubicBezTo>
                    <a:cubicBezTo>
                      <a:pt x="89" y="80"/>
                      <a:pt x="90" y="86"/>
                      <a:pt x="90" y="89"/>
                    </a:cubicBezTo>
                    <a:cubicBezTo>
                      <a:pt x="89" y="92"/>
                      <a:pt x="90" y="93"/>
                      <a:pt x="93" y="94"/>
                    </a:cubicBezTo>
                    <a:cubicBezTo>
                      <a:pt x="94" y="96"/>
                      <a:pt x="95" y="97"/>
                      <a:pt x="94" y="99"/>
                    </a:cubicBezTo>
                    <a:cubicBezTo>
                      <a:pt x="94" y="100"/>
                      <a:pt x="93" y="102"/>
                      <a:pt x="93" y="103"/>
                    </a:cubicBezTo>
                    <a:cubicBezTo>
                      <a:pt x="92" y="104"/>
                      <a:pt x="93" y="104"/>
                      <a:pt x="93" y="105"/>
                    </a:cubicBezTo>
                    <a:cubicBezTo>
                      <a:pt x="93" y="113"/>
                      <a:pt x="94" y="121"/>
                      <a:pt x="94" y="130"/>
                    </a:cubicBezTo>
                    <a:cubicBezTo>
                      <a:pt x="94" y="134"/>
                      <a:pt x="95" y="139"/>
                      <a:pt x="95" y="144"/>
                    </a:cubicBezTo>
                    <a:close/>
                    <a:moveTo>
                      <a:pt x="57" y="139"/>
                    </a:moveTo>
                    <a:cubicBezTo>
                      <a:pt x="58" y="136"/>
                      <a:pt x="60" y="133"/>
                      <a:pt x="61" y="130"/>
                    </a:cubicBezTo>
                    <a:cubicBezTo>
                      <a:pt x="61" y="128"/>
                      <a:pt x="62" y="126"/>
                      <a:pt x="62" y="124"/>
                    </a:cubicBezTo>
                    <a:cubicBezTo>
                      <a:pt x="63" y="112"/>
                      <a:pt x="64" y="99"/>
                      <a:pt x="64" y="87"/>
                    </a:cubicBezTo>
                    <a:cubicBezTo>
                      <a:pt x="64" y="86"/>
                      <a:pt x="65" y="86"/>
                      <a:pt x="65" y="85"/>
                    </a:cubicBezTo>
                    <a:cubicBezTo>
                      <a:pt x="66" y="85"/>
                      <a:pt x="66" y="85"/>
                      <a:pt x="66" y="85"/>
                    </a:cubicBezTo>
                    <a:cubicBezTo>
                      <a:pt x="67" y="86"/>
                      <a:pt x="67" y="87"/>
                      <a:pt x="67" y="88"/>
                    </a:cubicBezTo>
                    <a:cubicBezTo>
                      <a:pt x="67" y="95"/>
                      <a:pt x="66" y="103"/>
                      <a:pt x="65" y="110"/>
                    </a:cubicBezTo>
                    <a:cubicBezTo>
                      <a:pt x="65" y="113"/>
                      <a:pt x="65" y="115"/>
                      <a:pt x="65" y="118"/>
                    </a:cubicBezTo>
                    <a:cubicBezTo>
                      <a:pt x="66" y="118"/>
                      <a:pt x="66" y="118"/>
                      <a:pt x="66" y="117"/>
                    </a:cubicBezTo>
                    <a:cubicBezTo>
                      <a:pt x="70" y="112"/>
                      <a:pt x="71" y="104"/>
                      <a:pt x="75" y="99"/>
                    </a:cubicBezTo>
                    <a:cubicBezTo>
                      <a:pt x="75" y="98"/>
                      <a:pt x="75" y="98"/>
                      <a:pt x="75" y="97"/>
                    </a:cubicBezTo>
                    <a:cubicBezTo>
                      <a:pt x="75" y="93"/>
                      <a:pt x="76" y="89"/>
                      <a:pt x="76" y="84"/>
                    </a:cubicBezTo>
                    <a:cubicBezTo>
                      <a:pt x="76" y="83"/>
                      <a:pt x="75" y="82"/>
                      <a:pt x="75" y="80"/>
                    </a:cubicBezTo>
                    <a:cubicBezTo>
                      <a:pt x="69" y="82"/>
                      <a:pt x="64" y="85"/>
                      <a:pt x="58" y="85"/>
                    </a:cubicBezTo>
                    <a:cubicBezTo>
                      <a:pt x="58" y="87"/>
                      <a:pt x="59" y="89"/>
                      <a:pt x="59" y="91"/>
                    </a:cubicBezTo>
                    <a:cubicBezTo>
                      <a:pt x="57" y="103"/>
                      <a:pt x="56" y="115"/>
                      <a:pt x="55" y="127"/>
                    </a:cubicBezTo>
                    <a:cubicBezTo>
                      <a:pt x="55" y="128"/>
                      <a:pt x="54" y="129"/>
                      <a:pt x="54" y="130"/>
                    </a:cubicBezTo>
                    <a:cubicBezTo>
                      <a:pt x="52" y="129"/>
                      <a:pt x="52" y="127"/>
                      <a:pt x="52" y="126"/>
                    </a:cubicBezTo>
                    <a:cubicBezTo>
                      <a:pt x="53" y="123"/>
                      <a:pt x="53" y="120"/>
                      <a:pt x="53" y="118"/>
                    </a:cubicBezTo>
                    <a:cubicBezTo>
                      <a:pt x="54" y="110"/>
                      <a:pt x="55" y="102"/>
                      <a:pt x="55" y="94"/>
                    </a:cubicBezTo>
                    <a:cubicBezTo>
                      <a:pt x="55" y="92"/>
                      <a:pt x="55" y="91"/>
                      <a:pt x="54" y="89"/>
                    </a:cubicBezTo>
                    <a:cubicBezTo>
                      <a:pt x="53" y="90"/>
                      <a:pt x="51" y="91"/>
                      <a:pt x="50" y="92"/>
                    </a:cubicBezTo>
                    <a:cubicBezTo>
                      <a:pt x="50" y="92"/>
                      <a:pt x="49" y="92"/>
                      <a:pt x="49" y="91"/>
                    </a:cubicBezTo>
                    <a:cubicBezTo>
                      <a:pt x="49" y="91"/>
                      <a:pt x="49" y="90"/>
                      <a:pt x="49" y="90"/>
                    </a:cubicBezTo>
                    <a:cubicBezTo>
                      <a:pt x="49" y="89"/>
                      <a:pt x="49" y="89"/>
                      <a:pt x="49" y="87"/>
                    </a:cubicBezTo>
                    <a:cubicBezTo>
                      <a:pt x="47" y="88"/>
                      <a:pt x="46" y="89"/>
                      <a:pt x="45" y="89"/>
                    </a:cubicBezTo>
                    <a:cubicBezTo>
                      <a:pt x="46" y="91"/>
                      <a:pt x="46" y="93"/>
                      <a:pt x="46" y="95"/>
                    </a:cubicBezTo>
                    <a:cubicBezTo>
                      <a:pt x="45" y="107"/>
                      <a:pt x="45" y="119"/>
                      <a:pt x="44" y="131"/>
                    </a:cubicBezTo>
                    <a:cubicBezTo>
                      <a:pt x="44" y="133"/>
                      <a:pt x="45" y="135"/>
                      <a:pt x="47" y="136"/>
                    </a:cubicBezTo>
                    <a:cubicBezTo>
                      <a:pt x="50" y="137"/>
                      <a:pt x="53" y="138"/>
                      <a:pt x="57" y="139"/>
                    </a:cubicBezTo>
                    <a:close/>
                    <a:moveTo>
                      <a:pt x="32" y="93"/>
                    </a:moveTo>
                    <a:cubicBezTo>
                      <a:pt x="28" y="93"/>
                      <a:pt x="25" y="94"/>
                      <a:pt x="23" y="95"/>
                    </a:cubicBezTo>
                    <a:cubicBezTo>
                      <a:pt x="21" y="95"/>
                      <a:pt x="20" y="96"/>
                      <a:pt x="20" y="98"/>
                    </a:cubicBezTo>
                    <a:cubicBezTo>
                      <a:pt x="20" y="103"/>
                      <a:pt x="20" y="109"/>
                      <a:pt x="20" y="115"/>
                    </a:cubicBezTo>
                    <a:cubicBezTo>
                      <a:pt x="20" y="116"/>
                      <a:pt x="20" y="118"/>
                      <a:pt x="21" y="118"/>
                    </a:cubicBezTo>
                    <a:cubicBezTo>
                      <a:pt x="23" y="121"/>
                      <a:pt x="27" y="124"/>
                      <a:pt x="31" y="126"/>
                    </a:cubicBezTo>
                    <a:cubicBezTo>
                      <a:pt x="32" y="115"/>
                      <a:pt x="33" y="104"/>
                      <a:pt x="32" y="93"/>
                    </a:cubicBezTo>
                    <a:close/>
                    <a:moveTo>
                      <a:pt x="35" y="92"/>
                    </a:moveTo>
                    <a:cubicBezTo>
                      <a:pt x="35" y="99"/>
                      <a:pt x="35" y="105"/>
                      <a:pt x="34" y="111"/>
                    </a:cubicBezTo>
                    <a:cubicBezTo>
                      <a:pt x="34" y="115"/>
                      <a:pt x="34" y="119"/>
                      <a:pt x="34" y="123"/>
                    </a:cubicBezTo>
                    <a:cubicBezTo>
                      <a:pt x="34" y="129"/>
                      <a:pt x="36" y="131"/>
                      <a:pt x="42" y="132"/>
                    </a:cubicBezTo>
                    <a:cubicBezTo>
                      <a:pt x="42" y="118"/>
                      <a:pt x="43" y="104"/>
                      <a:pt x="43" y="90"/>
                    </a:cubicBezTo>
                    <a:cubicBezTo>
                      <a:pt x="40" y="91"/>
                      <a:pt x="38" y="92"/>
                      <a:pt x="35" y="92"/>
                    </a:cubicBezTo>
                    <a:close/>
                    <a:moveTo>
                      <a:pt x="3" y="73"/>
                    </a:moveTo>
                    <a:cubicBezTo>
                      <a:pt x="4" y="72"/>
                      <a:pt x="5" y="72"/>
                      <a:pt x="5" y="71"/>
                    </a:cubicBezTo>
                    <a:cubicBezTo>
                      <a:pt x="7" y="67"/>
                      <a:pt x="9" y="63"/>
                      <a:pt x="10" y="59"/>
                    </a:cubicBezTo>
                    <a:cubicBezTo>
                      <a:pt x="11" y="56"/>
                      <a:pt x="13" y="53"/>
                      <a:pt x="15" y="50"/>
                    </a:cubicBezTo>
                    <a:cubicBezTo>
                      <a:pt x="20" y="45"/>
                      <a:pt x="25" y="39"/>
                      <a:pt x="30" y="34"/>
                    </a:cubicBezTo>
                    <a:cubicBezTo>
                      <a:pt x="33" y="30"/>
                      <a:pt x="37" y="25"/>
                      <a:pt x="40" y="21"/>
                    </a:cubicBezTo>
                    <a:cubicBezTo>
                      <a:pt x="41" y="20"/>
                      <a:pt x="41" y="19"/>
                      <a:pt x="41" y="19"/>
                    </a:cubicBezTo>
                    <a:cubicBezTo>
                      <a:pt x="39" y="20"/>
                      <a:pt x="37" y="21"/>
                      <a:pt x="35" y="23"/>
                    </a:cubicBezTo>
                    <a:cubicBezTo>
                      <a:pt x="27" y="31"/>
                      <a:pt x="19" y="40"/>
                      <a:pt x="11" y="48"/>
                    </a:cubicBezTo>
                    <a:cubicBezTo>
                      <a:pt x="5" y="54"/>
                      <a:pt x="3" y="62"/>
                      <a:pt x="3" y="71"/>
                    </a:cubicBezTo>
                    <a:cubicBezTo>
                      <a:pt x="3" y="71"/>
                      <a:pt x="3" y="72"/>
                      <a:pt x="3" y="73"/>
                    </a:cubicBezTo>
                    <a:close/>
                    <a:moveTo>
                      <a:pt x="36" y="88"/>
                    </a:moveTo>
                    <a:cubicBezTo>
                      <a:pt x="39" y="89"/>
                      <a:pt x="40" y="88"/>
                      <a:pt x="42" y="86"/>
                    </a:cubicBezTo>
                    <a:cubicBezTo>
                      <a:pt x="58" y="69"/>
                      <a:pt x="74" y="52"/>
                      <a:pt x="89" y="34"/>
                    </a:cubicBezTo>
                    <a:cubicBezTo>
                      <a:pt x="92" y="32"/>
                      <a:pt x="94" y="29"/>
                      <a:pt x="97" y="26"/>
                    </a:cubicBezTo>
                    <a:cubicBezTo>
                      <a:pt x="89" y="30"/>
                      <a:pt x="39" y="81"/>
                      <a:pt x="36" y="88"/>
                    </a:cubicBezTo>
                    <a:close/>
                    <a:moveTo>
                      <a:pt x="34" y="89"/>
                    </a:moveTo>
                    <a:cubicBezTo>
                      <a:pt x="33" y="88"/>
                      <a:pt x="33" y="87"/>
                      <a:pt x="33" y="86"/>
                    </a:cubicBezTo>
                    <a:cubicBezTo>
                      <a:pt x="32" y="86"/>
                      <a:pt x="31" y="86"/>
                      <a:pt x="30" y="86"/>
                    </a:cubicBezTo>
                    <a:cubicBezTo>
                      <a:pt x="30" y="84"/>
                      <a:pt x="30" y="83"/>
                      <a:pt x="30" y="82"/>
                    </a:cubicBezTo>
                    <a:cubicBezTo>
                      <a:pt x="28" y="84"/>
                      <a:pt x="27" y="85"/>
                      <a:pt x="25" y="87"/>
                    </a:cubicBezTo>
                    <a:cubicBezTo>
                      <a:pt x="24" y="88"/>
                      <a:pt x="23" y="90"/>
                      <a:pt x="20" y="89"/>
                    </a:cubicBezTo>
                    <a:cubicBezTo>
                      <a:pt x="21" y="87"/>
                      <a:pt x="22" y="86"/>
                      <a:pt x="23" y="84"/>
                    </a:cubicBezTo>
                    <a:cubicBezTo>
                      <a:pt x="31" y="75"/>
                      <a:pt x="39" y="66"/>
                      <a:pt x="47" y="57"/>
                    </a:cubicBezTo>
                    <a:cubicBezTo>
                      <a:pt x="48" y="56"/>
                      <a:pt x="49" y="55"/>
                      <a:pt x="49" y="54"/>
                    </a:cubicBezTo>
                    <a:cubicBezTo>
                      <a:pt x="48" y="54"/>
                      <a:pt x="47" y="55"/>
                      <a:pt x="47" y="56"/>
                    </a:cubicBezTo>
                    <a:cubicBezTo>
                      <a:pt x="39" y="64"/>
                      <a:pt x="31" y="72"/>
                      <a:pt x="23" y="81"/>
                    </a:cubicBezTo>
                    <a:cubicBezTo>
                      <a:pt x="21" y="83"/>
                      <a:pt x="19" y="85"/>
                      <a:pt x="16" y="84"/>
                    </a:cubicBezTo>
                    <a:cubicBezTo>
                      <a:pt x="14" y="87"/>
                      <a:pt x="12" y="90"/>
                      <a:pt x="10" y="94"/>
                    </a:cubicBezTo>
                    <a:cubicBezTo>
                      <a:pt x="19" y="93"/>
                      <a:pt x="26" y="91"/>
                      <a:pt x="34" y="89"/>
                    </a:cubicBezTo>
                    <a:close/>
                    <a:moveTo>
                      <a:pt x="61" y="37"/>
                    </a:moveTo>
                    <a:cubicBezTo>
                      <a:pt x="64" y="35"/>
                      <a:pt x="66" y="32"/>
                      <a:pt x="69" y="30"/>
                    </a:cubicBezTo>
                    <a:cubicBezTo>
                      <a:pt x="74" y="25"/>
                      <a:pt x="80" y="19"/>
                      <a:pt x="86" y="14"/>
                    </a:cubicBezTo>
                    <a:cubicBezTo>
                      <a:pt x="88" y="13"/>
                      <a:pt x="90" y="11"/>
                      <a:pt x="92" y="11"/>
                    </a:cubicBezTo>
                    <a:cubicBezTo>
                      <a:pt x="96" y="10"/>
                      <a:pt x="99" y="7"/>
                      <a:pt x="103" y="4"/>
                    </a:cubicBezTo>
                    <a:cubicBezTo>
                      <a:pt x="95" y="2"/>
                      <a:pt x="89" y="2"/>
                      <a:pt x="82" y="5"/>
                    </a:cubicBezTo>
                    <a:cubicBezTo>
                      <a:pt x="84" y="7"/>
                      <a:pt x="85" y="9"/>
                      <a:pt x="86" y="10"/>
                    </a:cubicBezTo>
                    <a:cubicBezTo>
                      <a:pt x="78" y="19"/>
                      <a:pt x="68" y="27"/>
                      <a:pt x="61" y="37"/>
                    </a:cubicBezTo>
                    <a:close/>
                    <a:moveTo>
                      <a:pt x="86" y="58"/>
                    </a:moveTo>
                    <a:cubicBezTo>
                      <a:pt x="86" y="58"/>
                      <a:pt x="86" y="58"/>
                      <a:pt x="87" y="58"/>
                    </a:cubicBezTo>
                    <a:cubicBezTo>
                      <a:pt x="93" y="53"/>
                      <a:pt x="99" y="48"/>
                      <a:pt x="106" y="43"/>
                    </a:cubicBezTo>
                    <a:cubicBezTo>
                      <a:pt x="106" y="43"/>
                      <a:pt x="106" y="43"/>
                      <a:pt x="106" y="42"/>
                    </a:cubicBezTo>
                    <a:cubicBezTo>
                      <a:pt x="113" y="33"/>
                      <a:pt x="120" y="23"/>
                      <a:pt x="127" y="14"/>
                    </a:cubicBezTo>
                    <a:cubicBezTo>
                      <a:pt x="128" y="13"/>
                      <a:pt x="128" y="13"/>
                      <a:pt x="128" y="12"/>
                    </a:cubicBezTo>
                    <a:cubicBezTo>
                      <a:pt x="126" y="10"/>
                      <a:pt x="125" y="11"/>
                      <a:pt x="124" y="12"/>
                    </a:cubicBezTo>
                    <a:cubicBezTo>
                      <a:pt x="119" y="20"/>
                      <a:pt x="112" y="26"/>
                      <a:pt x="109" y="34"/>
                    </a:cubicBezTo>
                    <a:cubicBezTo>
                      <a:pt x="109" y="35"/>
                      <a:pt x="109" y="35"/>
                      <a:pt x="108" y="35"/>
                    </a:cubicBezTo>
                    <a:cubicBezTo>
                      <a:pt x="105" y="38"/>
                      <a:pt x="103" y="42"/>
                      <a:pt x="99" y="45"/>
                    </a:cubicBezTo>
                    <a:cubicBezTo>
                      <a:pt x="94" y="48"/>
                      <a:pt x="90" y="53"/>
                      <a:pt x="86" y="58"/>
                    </a:cubicBezTo>
                    <a:close/>
                    <a:moveTo>
                      <a:pt x="58" y="21"/>
                    </a:moveTo>
                    <a:cubicBezTo>
                      <a:pt x="58" y="21"/>
                      <a:pt x="59" y="22"/>
                      <a:pt x="59" y="22"/>
                    </a:cubicBezTo>
                    <a:cubicBezTo>
                      <a:pt x="60" y="20"/>
                      <a:pt x="62" y="19"/>
                      <a:pt x="64" y="18"/>
                    </a:cubicBezTo>
                    <a:cubicBezTo>
                      <a:pt x="66" y="16"/>
                      <a:pt x="68" y="14"/>
                      <a:pt x="71" y="12"/>
                    </a:cubicBezTo>
                    <a:cubicBezTo>
                      <a:pt x="72" y="11"/>
                      <a:pt x="73" y="10"/>
                      <a:pt x="75" y="11"/>
                    </a:cubicBezTo>
                    <a:cubicBezTo>
                      <a:pt x="73" y="16"/>
                      <a:pt x="67" y="18"/>
                      <a:pt x="64" y="22"/>
                    </a:cubicBezTo>
                    <a:cubicBezTo>
                      <a:pt x="61" y="26"/>
                      <a:pt x="57" y="30"/>
                      <a:pt x="53" y="34"/>
                    </a:cubicBezTo>
                    <a:cubicBezTo>
                      <a:pt x="50" y="38"/>
                      <a:pt x="46" y="42"/>
                      <a:pt x="43" y="45"/>
                    </a:cubicBezTo>
                    <a:cubicBezTo>
                      <a:pt x="43" y="46"/>
                      <a:pt x="43" y="46"/>
                      <a:pt x="43" y="46"/>
                    </a:cubicBezTo>
                    <a:cubicBezTo>
                      <a:pt x="46" y="43"/>
                      <a:pt x="49" y="40"/>
                      <a:pt x="52" y="37"/>
                    </a:cubicBezTo>
                    <a:cubicBezTo>
                      <a:pt x="55" y="34"/>
                      <a:pt x="59" y="31"/>
                      <a:pt x="62" y="27"/>
                    </a:cubicBezTo>
                    <a:cubicBezTo>
                      <a:pt x="65" y="24"/>
                      <a:pt x="68" y="21"/>
                      <a:pt x="71" y="18"/>
                    </a:cubicBezTo>
                    <a:cubicBezTo>
                      <a:pt x="74" y="14"/>
                      <a:pt x="78" y="12"/>
                      <a:pt x="81" y="8"/>
                    </a:cubicBezTo>
                    <a:cubicBezTo>
                      <a:pt x="77" y="7"/>
                      <a:pt x="75" y="7"/>
                      <a:pt x="72" y="8"/>
                    </a:cubicBezTo>
                    <a:cubicBezTo>
                      <a:pt x="70" y="9"/>
                      <a:pt x="67" y="11"/>
                      <a:pt x="65" y="14"/>
                    </a:cubicBezTo>
                    <a:cubicBezTo>
                      <a:pt x="64" y="16"/>
                      <a:pt x="61" y="19"/>
                      <a:pt x="58" y="21"/>
                    </a:cubicBezTo>
                    <a:close/>
                    <a:moveTo>
                      <a:pt x="86" y="41"/>
                    </a:moveTo>
                    <a:cubicBezTo>
                      <a:pt x="97" y="32"/>
                      <a:pt x="108" y="24"/>
                      <a:pt x="115" y="11"/>
                    </a:cubicBezTo>
                    <a:cubicBezTo>
                      <a:pt x="114" y="11"/>
                      <a:pt x="114" y="11"/>
                      <a:pt x="114" y="11"/>
                    </a:cubicBezTo>
                    <a:cubicBezTo>
                      <a:pt x="105" y="22"/>
                      <a:pt x="94" y="30"/>
                      <a:pt x="86" y="41"/>
                    </a:cubicBezTo>
                    <a:close/>
                    <a:moveTo>
                      <a:pt x="16" y="96"/>
                    </a:moveTo>
                    <a:cubicBezTo>
                      <a:pt x="15" y="97"/>
                      <a:pt x="14" y="97"/>
                      <a:pt x="12" y="97"/>
                    </a:cubicBezTo>
                    <a:cubicBezTo>
                      <a:pt x="10" y="98"/>
                      <a:pt x="9" y="100"/>
                      <a:pt x="10" y="103"/>
                    </a:cubicBezTo>
                    <a:cubicBezTo>
                      <a:pt x="11" y="106"/>
                      <a:pt x="13" y="108"/>
                      <a:pt x="15" y="111"/>
                    </a:cubicBezTo>
                    <a:cubicBezTo>
                      <a:pt x="15" y="112"/>
                      <a:pt x="16" y="113"/>
                      <a:pt x="17" y="113"/>
                    </a:cubicBezTo>
                    <a:cubicBezTo>
                      <a:pt x="18" y="108"/>
                      <a:pt x="18" y="100"/>
                      <a:pt x="16" y="96"/>
                    </a:cubicBezTo>
                    <a:close/>
                    <a:moveTo>
                      <a:pt x="65" y="9"/>
                    </a:moveTo>
                    <a:cubicBezTo>
                      <a:pt x="55" y="10"/>
                      <a:pt x="46" y="14"/>
                      <a:pt x="41" y="25"/>
                    </a:cubicBezTo>
                    <a:cubicBezTo>
                      <a:pt x="43" y="23"/>
                      <a:pt x="44" y="22"/>
                      <a:pt x="46" y="21"/>
                    </a:cubicBezTo>
                    <a:cubicBezTo>
                      <a:pt x="49" y="19"/>
                      <a:pt x="52" y="16"/>
                      <a:pt x="55" y="13"/>
                    </a:cubicBezTo>
                    <a:cubicBezTo>
                      <a:pt x="56" y="13"/>
                      <a:pt x="58" y="12"/>
                      <a:pt x="58" y="12"/>
                    </a:cubicBezTo>
                    <a:cubicBezTo>
                      <a:pt x="62" y="14"/>
                      <a:pt x="63" y="11"/>
                      <a:pt x="65" y="9"/>
                    </a:cubicBezTo>
                    <a:close/>
                    <a:moveTo>
                      <a:pt x="91" y="17"/>
                    </a:moveTo>
                    <a:cubicBezTo>
                      <a:pt x="91" y="16"/>
                      <a:pt x="91" y="16"/>
                      <a:pt x="91" y="16"/>
                    </a:cubicBezTo>
                    <a:cubicBezTo>
                      <a:pt x="87" y="17"/>
                      <a:pt x="72" y="31"/>
                      <a:pt x="68" y="39"/>
                    </a:cubicBezTo>
                    <a:cubicBezTo>
                      <a:pt x="76" y="31"/>
                      <a:pt x="83" y="24"/>
                      <a:pt x="91" y="17"/>
                    </a:cubicBezTo>
                    <a:close/>
                    <a:moveTo>
                      <a:pt x="16" y="56"/>
                    </a:moveTo>
                    <a:cubicBezTo>
                      <a:pt x="24" y="50"/>
                      <a:pt x="30" y="43"/>
                      <a:pt x="36" y="35"/>
                    </a:cubicBezTo>
                    <a:cubicBezTo>
                      <a:pt x="31" y="38"/>
                      <a:pt x="17" y="53"/>
                      <a:pt x="16" y="56"/>
                    </a:cubicBezTo>
                    <a:close/>
                    <a:moveTo>
                      <a:pt x="70" y="119"/>
                    </a:moveTo>
                    <a:cubicBezTo>
                      <a:pt x="66" y="124"/>
                      <a:pt x="63" y="130"/>
                      <a:pt x="61" y="136"/>
                    </a:cubicBezTo>
                    <a:cubicBezTo>
                      <a:pt x="61" y="137"/>
                      <a:pt x="60" y="139"/>
                      <a:pt x="62" y="141"/>
                    </a:cubicBezTo>
                    <a:cubicBezTo>
                      <a:pt x="66" y="134"/>
                      <a:pt x="67" y="126"/>
                      <a:pt x="70" y="119"/>
                    </a:cubicBezTo>
                    <a:close/>
                    <a:moveTo>
                      <a:pt x="94" y="19"/>
                    </a:moveTo>
                    <a:cubicBezTo>
                      <a:pt x="88" y="23"/>
                      <a:pt x="79" y="32"/>
                      <a:pt x="78" y="36"/>
                    </a:cubicBezTo>
                    <a:cubicBezTo>
                      <a:pt x="84" y="30"/>
                      <a:pt x="89" y="24"/>
                      <a:pt x="94" y="19"/>
                    </a:cubicBezTo>
                    <a:close/>
                    <a:moveTo>
                      <a:pt x="108" y="6"/>
                    </a:moveTo>
                    <a:cubicBezTo>
                      <a:pt x="104" y="6"/>
                      <a:pt x="103" y="8"/>
                      <a:pt x="101" y="9"/>
                    </a:cubicBezTo>
                    <a:cubicBezTo>
                      <a:pt x="98" y="10"/>
                      <a:pt x="100" y="13"/>
                      <a:pt x="99" y="15"/>
                    </a:cubicBezTo>
                    <a:cubicBezTo>
                      <a:pt x="103" y="13"/>
                      <a:pt x="106" y="10"/>
                      <a:pt x="108" y="6"/>
                    </a:cubicBezTo>
                    <a:close/>
                    <a:moveTo>
                      <a:pt x="7" y="92"/>
                    </a:moveTo>
                    <a:cubicBezTo>
                      <a:pt x="10" y="91"/>
                      <a:pt x="11" y="88"/>
                      <a:pt x="12" y="86"/>
                    </a:cubicBezTo>
                    <a:cubicBezTo>
                      <a:pt x="10" y="86"/>
                      <a:pt x="8" y="85"/>
                      <a:pt x="7" y="85"/>
                    </a:cubicBezTo>
                    <a:cubicBezTo>
                      <a:pt x="5" y="88"/>
                      <a:pt x="5" y="88"/>
                      <a:pt x="7" y="92"/>
                    </a:cubicBezTo>
                    <a:close/>
                    <a:moveTo>
                      <a:pt x="49" y="83"/>
                    </a:moveTo>
                    <a:cubicBezTo>
                      <a:pt x="52" y="83"/>
                      <a:pt x="54" y="83"/>
                      <a:pt x="55" y="81"/>
                    </a:cubicBezTo>
                    <a:cubicBezTo>
                      <a:pt x="59" y="78"/>
                      <a:pt x="61" y="75"/>
                      <a:pt x="64" y="71"/>
                    </a:cubicBezTo>
                    <a:cubicBezTo>
                      <a:pt x="63" y="72"/>
                      <a:pt x="62" y="73"/>
                      <a:pt x="61" y="73"/>
                    </a:cubicBezTo>
                    <a:cubicBezTo>
                      <a:pt x="57" y="77"/>
                      <a:pt x="55" y="82"/>
                      <a:pt x="49" y="83"/>
                    </a:cubicBezTo>
                    <a:close/>
                    <a:moveTo>
                      <a:pt x="22" y="56"/>
                    </a:moveTo>
                    <a:cubicBezTo>
                      <a:pt x="27" y="52"/>
                      <a:pt x="32" y="48"/>
                      <a:pt x="35" y="42"/>
                    </a:cubicBezTo>
                    <a:cubicBezTo>
                      <a:pt x="30" y="47"/>
                      <a:pt x="26" y="51"/>
                      <a:pt x="22" y="56"/>
                    </a:cubicBezTo>
                    <a:close/>
                    <a:moveTo>
                      <a:pt x="98" y="39"/>
                    </a:moveTo>
                    <a:cubicBezTo>
                      <a:pt x="98" y="39"/>
                      <a:pt x="98" y="39"/>
                      <a:pt x="99" y="40"/>
                    </a:cubicBezTo>
                    <a:cubicBezTo>
                      <a:pt x="102" y="37"/>
                      <a:pt x="104" y="35"/>
                      <a:pt x="107" y="31"/>
                    </a:cubicBezTo>
                    <a:cubicBezTo>
                      <a:pt x="104" y="34"/>
                      <a:pt x="101" y="36"/>
                      <a:pt x="98" y="39"/>
                    </a:cubicBezTo>
                    <a:close/>
                    <a:moveTo>
                      <a:pt x="23" y="61"/>
                    </a:moveTo>
                    <a:cubicBezTo>
                      <a:pt x="24" y="62"/>
                      <a:pt x="24" y="62"/>
                      <a:pt x="24" y="63"/>
                    </a:cubicBezTo>
                    <a:cubicBezTo>
                      <a:pt x="27" y="60"/>
                      <a:pt x="30" y="57"/>
                      <a:pt x="31" y="53"/>
                    </a:cubicBezTo>
                    <a:cubicBezTo>
                      <a:pt x="29" y="56"/>
                      <a:pt x="26" y="59"/>
                      <a:pt x="23" y="61"/>
                    </a:cubicBezTo>
                    <a:close/>
                    <a:moveTo>
                      <a:pt x="116" y="7"/>
                    </a:moveTo>
                    <a:cubicBezTo>
                      <a:pt x="111" y="5"/>
                      <a:pt x="111" y="5"/>
                      <a:pt x="110" y="9"/>
                    </a:cubicBezTo>
                    <a:cubicBezTo>
                      <a:pt x="112" y="9"/>
                      <a:pt x="114" y="8"/>
                      <a:pt x="116" y="7"/>
                    </a:cubicBezTo>
                    <a:close/>
                    <a:moveTo>
                      <a:pt x="6" y="73"/>
                    </a:moveTo>
                    <a:cubicBezTo>
                      <a:pt x="7" y="74"/>
                      <a:pt x="7" y="74"/>
                      <a:pt x="7" y="74"/>
                    </a:cubicBezTo>
                    <a:cubicBezTo>
                      <a:pt x="9" y="73"/>
                      <a:pt x="10" y="72"/>
                      <a:pt x="10" y="69"/>
                    </a:cubicBezTo>
                    <a:cubicBezTo>
                      <a:pt x="9" y="71"/>
                      <a:pt x="7" y="72"/>
                      <a:pt x="6" y="73"/>
                    </a:cubicBezTo>
                    <a:close/>
                    <a:moveTo>
                      <a:pt x="88" y="144"/>
                    </a:moveTo>
                    <a:cubicBezTo>
                      <a:pt x="89" y="144"/>
                      <a:pt x="90" y="144"/>
                      <a:pt x="92" y="144"/>
                    </a:cubicBezTo>
                    <a:cubicBezTo>
                      <a:pt x="91" y="143"/>
                      <a:pt x="90" y="142"/>
                      <a:pt x="89" y="141"/>
                    </a:cubicBezTo>
                    <a:cubicBezTo>
                      <a:pt x="89" y="142"/>
                      <a:pt x="88" y="143"/>
                      <a:pt x="88" y="144"/>
                    </a:cubicBezTo>
                    <a:close/>
                    <a:moveTo>
                      <a:pt x="121" y="9"/>
                    </a:moveTo>
                    <a:cubicBezTo>
                      <a:pt x="121" y="9"/>
                      <a:pt x="121" y="9"/>
                      <a:pt x="120" y="9"/>
                    </a:cubicBezTo>
                    <a:cubicBezTo>
                      <a:pt x="120" y="10"/>
                      <a:pt x="119" y="11"/>
                      <a:pt x="119" y="12"/>
                    </a:cubicBezTo>
                    <a:cubicBezTo>
                      <a:pt x="119" y="12"/>
                      <a:pt x="119" y="12"/>
                      <a:pt x="119" y="12"/>
                    </a:cubicBezTo>
                    <a:cubicBezTo>
                      <a:pt x="120" y="11"/>
                      <a:pt x="121" y="10"/>
                      <a:pt x="121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6" name="Freeform 94"/>
              <p:cNvSpPr>
                <a:spLocks/>
              </p:cNvSpPr>
              <p:nvPr/>
            </p:nvSpPr>
            <p:spPr bwMode="auto">
              <a:xfrm>
                <a:off x="7710" y="2506"/>
                <a:ext cx="12" cy="12"/>
              </a:xfrm>
              <a:custGeom>
                <a:avLst/>
                <a:gdLst>
                  <a:gd name="T0" fmla="*/ 3 w 5"/>
                  <a:gd name="T1" fmla="*/ 0 h 5"/>
                  <a:gd name="T2" fmla="*/ 2 w 5"/>
                  <a:gd name="T3" fmla="*/ 5 h 5"/>
                  <a:gd name="T4" fmla="*/ 3 w 5"/>
                  <a:gd name="T5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5">
                    <a:moveTo>
                      <a:pt x="3" y="0"/>
                    </a:moveTo>
                    <a:cubicBezTo>
                      <a:pt x="5" y="3"/>
                      <a:pt x="5" y="4"/>
                      <a:pt x="2" y="5"/>
                    </a:cubicBezTo>
                    <a:cubicBezTo>
                      <a:pt x="2" y="4"/>
                      <a:pt x="0" y="2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7" name="Freeform 95"/>
              <p:cNvSpPr>
                <a:spLocks/>
              </p:cNvSpPr>
              <p:nvPr/>
            </p:nvSpPr>
            <p:spPr bwMode="auto">
              <a:xfrm>
                <a:off x="7765" y="2574"/>
                <a:ext cx="9" cy="12"/>
              </a:xfrm>
              <a:custGeom>
                <a:avLst/>
                <a:gdLst>
                  <a:gd name="T0" fmla="*/ 2 w 4"/>
                  <a:gd name="T1" fmla="*/ 5 h 5"/>
                  <a:gd name="T2" fmla="*/ 0 w 4"/>
                  <a:gd name="T3" fmla="*/ 2 h 5"/>
                  <a:gd name="T4" fmla="*/ 0 w 4"/>
                  <a:gd name="T5" fmla="*/ 1 h 5"/>
                  <a:gd name="T6" fmla="*/ 2 w 4"/>
                  <a:gd name="T7" fmla="*/ 1 h 5"/>
                  <a:gd name="T8" fmla="*/ 2 w 4"/>
                  <a:gd name="T9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5">
                    <a:moveTo>
                      <a:pt x="2" y="5"/>
                    </a:moveTo>
                    <a:cubicBezTo>
                      <a:pt x="1" y="4"/>
                      <a:pt x="0" y="3"/>
                      <a:pt x="0" y="2"/>
                    </a:cubicBezTo>
                    <a:cubicBezTo>
                      <a:pt x="0" y="2"/>
                      <a:pt x="0" y="1"/>
                      <a:pt x="0" y="1"/>
                    </a:cubicBezTo>
                    <a:cubicBezTo>
                      <a:pt x="1" y="0"/>
                      <a:pt x="1" y="0"/>
                      <a:pt x="2" y="1"/>
                    </a:cubicBezTo>
                    <a:cubicBezTo>
                      <a:pt x="3" y="2"/>
                      <a:pt x="4" y="3"/>
                      <a:pt x="2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8" name="Freeform 96"/>
              <p:cNvSpPr>
                <a:spLocks/>
              </p:cNvSpPr>
              <p:nvPr/>
            </p:nvSpPr>
            <p:spPr bwMode="auto">
              <a:xfrm>
                <a:off x="7677" y="2470"/>
                <a:ext cx="10" cy="10"/>
              </a:xfrm>
              <a:custGeom>
                <a:avLst/>
                <a:gdLst>
                  <a:gd name="T0" fmla="*/ 3 w 4"/>
                  <a:gd name="T1" fmla="*/ 0 h 4"/>
                  <a:gd name="T2" fmla="*/ 3 w 4"/>
                  <a:gd name="T3" fmla="*/ 1 h 4"/>
                  <a:gd name="T4" fmla="*/ 2 w 4"/>
                  <a:gd name="T5" fmla="*/ 4 h 4"/>
                  <a:gd name="T6" fmla="*/ 1 w 4"/>
                  <a:gd name="T7" fmla="*/ 3 h 4"/>
                  <a:gd name="T8" fmla="*/ 3 w 4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4">
                    <a:moveTo>
                      <a:pt x="3" y="0"/>
                    </a:moveTo>
                    <a:cubicBezTo>
                      <a:pt x="3" y="0"/>
                      <a:pt x="3" y="0"/>
                      <a:pt x="3" y="1"/>
                    </a:cubicBezTo>
                    <a:cubicBezTo>
                      <a:pt x="3" y="2"/>
                      <a:pt x="4" y="3"/>
                      <a:pt x="2" y="4"/>
                    </a:cubicBezTo>
                    <a:cubicBezTo>
                      <a:pt x="2" y="4"/>
                      <a:pt x="1" y="4"/>
                      <a:pt x="1" y="3"/>
                    </a:cubicBezTo>
                    <a:cubicBezTo>
                      <a:pt x="0" y="2"/>
                      <a:pt x="1" y="1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9" name="Freeform 97"/>
              <p:cNvSpPr>
                <a:spLocks/>
              </p:cNvSpPr>
              <p:nvPr/>
            </p:nvSpPr>
            <p:spPr bwMode="auto">
              <a:xfrm>
                <a:off x="7696" y="2475"/>
                <a:ext cx="10" cy="9"/>
              </a:xfrm>
              <a:custGeom>
                <a:avLst/>
                <a:gdLst>
                  <a:gd name="T0" fmla="*/ 4 w 4"/>
                  <a:gd name="T1" fmla="*/ 1 h 4"/>
                  <a:gd name="T2" fmla="*/ 2 w 4"/>
                  <a:gd name="T3" fmla="*/ 4 h 4"/>
                  <a:gd name="T4" fmla="*/ 4 w 4"/>
                  <a:gd name="T5" fmla="*/ 0 h 4"/>
                  <a:gd name="T6" fmla="*/ 4 w 4"/>
                  <a:gd name="T7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4">
                    <a:moveTo>
                      <a:pt x="4" y="1"/>
                    </a:moveTo>
                    <a:cubicBezTo>
                      <a:pt x="4" y="2"/>
                      <a:pt x="3" y="3"/>
                      <a:pt x="2" y="4"/>
                    </a:cubicBezTo>
                    <a:cubicBezTo>
                      <a:pt x="0" y="2"/>
                      <a:pt x="0" y="2"/>
                      <a:pt x="4" y="0"/>
                    </a:cubicBezTo>
                    <a:cubicBezTo>
                      <a:pt x="4" y="0"/>
                      <a:pt x="4" y="0"/>
                      <a:pt x="4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0" name="Freeform 98"/>
              <p:cNvSpPr>
                <a:spLocks/>
              </p:cNvSpPr>
              <p:nvPr/>
            </p:nvSpPr>
            <p:spPr bwMode="auto">
              <a:xfrm>
                <a:off x="7642" y="2582"/>
                <a:ext cx="7" cy="11"/>
              </a:xfrm>
              <a:custGeom>
                <a:avLst/>
                <a:gdLst>
                  <a:gd name="T0" fmla="*/ 1 w 3"/>
                  <a:gd name="T1" fmla="*/ 5 h 5"/>
                  <a:gd name="T2" fmla="*/ 3 w 3"/>
                  <a:gd name="T3" fmla="*/ 0 h 5"/>
                  <a:gd name="T4" fmla="*/ 1 w 3"/>
                  <a:gd name="T5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5">
                    <a:moveTo>
                      <a:pt x="1" y="5"/>
                    </a:moveTo>
                    <a:cubicBezTo>
                      <a:pt x="0" y="3"/>
                      <a:pt x="1" y="1"/>
                      <a:pt x="3" y="0"/>
                    </a:cubicBezTo>
                    <a:cubicBezTo>
                      <a:pt x="3" y="3"/>
                      <a:pt x="3" y="3"/>
                      <a:pt x="1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1" name="Freeform 99"/>
              <p:cNvSpPr>
                <a:spLocks/>
              </p:cNvSpPr>
              <p:nvPr/>
            </p:nvSpPr>
            <p:spPr bwMode="auto">
              <a:xfrm>
                <a:off x="7701" y="2555"/>
                <a:ext cx="9" cy="10"/>
              </a:xfrm>
              <a:custGeom>
                <a:avLst/>
                <a:gdLst>
                  <a:gd name="T0" fmla="*/ 2 w 4"/>
                  <a:gd name="T1" fmla="*/ 0 h 4"/>
                  <a:gd name="T2" fmla="*/ 3 w 4"/>
                  <a:gd name="T3" fmla="*/ 1 h 4"/>
                  <a:gd name="T4" fmla="*/ 2 w 4"/>
                  <a:gd name="T5" fmla="*/ 4 h 4"/>
                  <a:gd name="T6" fmla="*/ 1 w 4"/>
                  <a:gd name="T7" fmla="*/ 3 h 4"/>
                  <a:gd name="T8" fmla="*/ 2 w 4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4">
                    <a:moveTo>
                      <a:pt x="2" y="0"/>
                    </a:moveTo>
                    <a:cubicBezTo>
                      <a:pt x="3" y="0"/>
                      <a:pt x="3" y="1"/>
                      <a:pt x="3" y="1"/>
                    </a:cubicBezTo>
                    <a:cubicBezTo>
                      <a:pt x="3" y="2"/>
                      <a:pt x="4" y="3"/>
                      <a:pt x="2" y="4"/>
                    </a:cubicBezTo>
                    <a:cubicBezTo>
                      <a:pt x="2" y="4"/>
                      <a:pt x="1" y="4"/>
                      <a:pt x="1" y="3"/>
                    </a:cubicBezTo>
                    <a:cubicBezTo>
                      <a:pt x="0" y="2"/>
                      <a:pt x="1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2" name="Freeform 100"/>
              <p:cNvSpPr>
                <a:spLocks/>
              </p:cNvSpPr>
              <p:nvPr/>
            </p:nvSpPr>
            <p:spPr bwMode="auto">
              <a:xfrm>
                <a:off x="7677" y="2586"/>
                <a:ext cx="7" cy="10"/>
              </a:xfrm>
              <a:custGeom>
                <a:avLst/>
                <a:gdLst>
                  <a:gd name="T0" fmla="*/ 2 w 3"/>
                  <a:gd name="T1" fmla="*/ 0 h 4"/>
                  <a:gd name="T2" fmla="*/ 2 w 3"/>
                  <a:gd name="T3" fmla="*/ 4 h 4"/>
                  <a:gd name="T4" fmla="*/ 0 w 3"/>
                  <a:gd name="T5" fmla="*/ 4 h 4"/>
                  <a:gd name="T6" fmla="*/ 2 w 3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4">
                    <a:moveTo>
                      <a:pt x="2" y="0"/>
                    </a:moveTo>
                    <a:cubicBezTo>
                      <a:pt x="3" y="2"/>
                      <a:pt x="3" y="4"/>
                      <a:pt x="2" y="4"/>
                    </a:cubicBezTo>
                    <a:cubicBezTo>
                      <a:pt x="2" y="4"/>
                      <a:pt x="1" y="4"/>
                      <a:pt x="0" y="4"/>
                    </a:cubicBezTo>
                    <a:cubicBezTo>
                      <a:pt x="1" y="3"/>
                      <a:pt x="1" y="2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3" name="Freeform 101"/>
              <p:cNvSpPr>
                <a:spLocks/>
              </p:cNvSpPr>
              <p:nvPr/>
            </p:nvSpPr>
            <p:spPr bwMode="auto">
              <a:xfrm>
                <a:off x="7769" y="2518"/>
                <a:ext cx="5" cy="7"/>
              </a:xfrm>
              <a:custGeom>
                <a:avLst/>
                <a:gdLst>
                  <a:gd name="T0" fmla="*/ 2 w 2"/>
                  <a:gd name="T1" fmla="*/ 0 h 3"/>
                  <a:gd name="T2" fmla="*/ 2 w 2"/>
                  <a:gd name="T3" fmla="*/ 2 h 3"/>
                  <a:gd name="T4" fmla="*/ 1 w 2"/>
                  <a:gd name="T5" fmla="*/ 3 h 3"/>
                  <a:gd name="T6" fmla="*/ 0 w 2"/>
                  <a:gd name="T7" fmla="*/ 2 h 3"/>
                  <a:gd name="T8" fmla="*/ 0 w 2"/>
                  <a:gd name="T9" fmla="*/ 0 h 3"/>
                  <a:gd name="T10" fmla="*/ 2 w 2"/>
                  <a:gd name="T11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3">
                    <a:moveTo>
                      <a:pt x="2" y="0"/>
                    </a:moveTo>
                    <a:cubicBezTo>
                      <a:pt x="2" y="1"/>
                      <a:pt x="2" y="1"/>
                      <a:pt x="2" y="2"/>
                    </a:cubicBezTo>
                    <a:cubicBezTo>
                      <a:pt x="2" y="2"/>
                      <a:pt x="1" y="3"/>
                      <a:pt x="1" y="3"/>
                    </a:cubicBezTo>
                    <a:cubicBezTo>
                      <a:pt x="0" y="3"/>
                      <a:pt x="0" y="2"/>
                      <a:pt x="0" y="2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1" y="0"/>
                      <a:pt x="1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4" name="Freeform 102"/>
              <p:cNvSpPr>
                <a:spLocks/>
              </p:cNvSpPr>
              <p:nvPr/>
            </p:nvSpPr>
            <p:spPr bwMode="auto">
              <a:xfrm>
                <a:off x="7746" y="2522"/>
                <a:ext cx="7" cy="10"/>
              </a:xfrm>
              <a:custGeom>
                <a:avLst/>
                <a:gdLst>
                  <a:gd name="T0" fmla="*/ 2 w 3"/>
                  <a:gd name="T1" fmla="*/ 0 h 4"/>
                  <a:gd name="T2" fmla="*/ 2 w 3"/>
                  <a:gd name="T3" fmla="*/ 1 h 4"/>
                  <a:gd name="T4" fmla="*/ 0 w 3"/>
                  <a:gd name="T5" fmla="*/ 3 h 4"/>
                  <a:gd name="T6" fmla="*/ 0 w 3"/>
                  <a:gd name="T7" fmla="*/ 2 h 4"/>
                  <a:gd name="T8" fmla="*/ 2 w 3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4">
                    <a:moveTo>
                      <a:pt x="2" y="0"/>
                    </a:moveTo>
                    <a:cubicBezTo>
                      <a:pt x="2" y="1"/>
                      <a:pt x="3" y="1"/>
                      <a:pt x="2" y="1"/>
                    </a:cubicBezTo>
                    <a:cubicBezTo>
                      <a:pt x="2" y="2"/>
                      <a:pt x="2" y="4"/>
                      <a:pt x="0" y="3"/>
                    </a:cubicBezTo>
                    <a:cubicBezTo>
                      <a:pt x="0" y="3"/>
                      <a:pt x="0" y="3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5" name="Freeform 103"/>
              <p:cNvSpPr>
                <a:spLocks/>
              </p:cNvSpPr>
              <p:nvPr/>
            </p:nvSpPr>
            <p:spPr bwMode="auto">
              <a:xfrm>
                <a:off x="7684" y="2532"/>
                <a:ext cx="7" cy="7"/>
              </a:xfrm>
              <a:custGeom>
                <a:avLst/>
                <a:gdLst>
                  <a:gd name="T0" fmla="*/ 2 w 3"/>
                  <a:gd name="T1" fmla="*/ 0 h 3"/>
                  <a:gd name="T2" fmla="*/ 1 w 3"/>
                  <a:gd name="T3" fmla="*/ 3 h 3"/>
                  <a:gd name="T4" fmla="*/ 0 w 3"/>
                  <a:gd name="T5" fmla="*/ 2 h 3"/>
                  <a:gd name="T6" fmla="*/ 2 w 3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3">
                    <a:moveTo>
                      <a:pt x="2" y="0"/>
                    </a:moveTo>
                    <a:cubicBezTo>
                      <a:pt x="3" y="1"/>
                      <a:pt x="2" y="2"/>
                      <a:pt x="1" y="3"/>
                    </a:cubicBezTo>
                    <a:cubicBezTo>
                      <a:pt x="1" y="3"/>
                      <a:pt x="0" y="2"/>
                      <a:pt x="0" y="2"/>
                    </a:cubicBezTo>
                    <a:cubicBezTo>
                      <a:pt x="0" y="0"/>
                      <a:pt x="1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6" name="Freeform 104"/>
              <p:cNvSpPr>
                <a:spLocks/>
              </p:cNvSpPr>
              <p:nvPr/>
            </p:nvSpPr>
            <p:spPr bwMode="auto">
              <a:xfrm>
                <a:off x="7703" y="2439"/>
                <a:ext cx="7" cy="8"/>
              </a:xfrm>
              <a:custGeom>
                <a:avLst/>
                <a:gdLst>
                  <a:gd name="T0" fmla="*/ 3 w 3"/>
                  <a:gd name="T1" fmla="*/ 0 h 3"/>
                  <a:gd name="T2" fmla="*/ 2 w 3"/>
                  <a:gd name="T3" fmla="*/ 3 h 3"/>
                  <a:gd name="T4" fmla="*/ 1 w 3"/>
                  <a:gd name="T5" fmla="*/ 2 h 3"/>
                  <a:gd name="T6" fmla="*/ 3 w 3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3">
                    <a:moveTo>
                      <a:pt x="3" y="0"/>
                    </a:moveTo>
                    <a:cubicBezTo>
                      <a:pt x="3" y="1"/>
                      <a:pt x="2" y="2"/>
                      <a:pt x="2" y="3"/>
                    </a:cubicBezTo>
                    <a:cubicBezTo>
                      <a:pt x="2" y="3"/>
                      <a:pt x="1" y="3"/>
                      <a:pt x="1" y="2"/>
                    </a:cubicBezTo>
                    <a:cubicBezTo>
                      <a:pt x="0" y="1"/>
                      <a:pt x="1" y="0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7" name="Freeform 105"/>
              <p:cNvSpPr>
                <a:spLocks/>
              </p:cNvSpPr>
              <p:nvPr/>
            </p:nvSpPr>
            <p:spPr bwMode="auto">
              <a:xfrm>
                <a:off x="7746" y="2577"/>
                <a:ext cx="7" cy="9"/>
              </a:xfrm>
              <a:custGeom>
                <a:avLst/>
                <a:gdLst>
                  <a:gd name="T0" fmla="*/ 3 w 3"/>
                  <a:gd name="T1" fmla="*/ 2 h 4"/>
                  <a:gd name="T2" fmla="*/ 0 w 3"/>
                  <a:gd name="T3" fmla="*/ 2 h 4"/>
                  <a:gd name="T4" fmla="*/ 0 w 3"/>
                  <a:gd name="T5" fmla="*/ 1 h 4"/>
                  <a:gd name="T6" fmla="*/ 3 w 3"/>
                  <a:gd name="T7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4">
                    <a:moveTo>
                      <a:pt x="3" y="2"/>
                    </a:moveTo>
                    <a:cubicBezTo>
                      <a:pt x="2" y="3"/>
                      <a:pt x="1" y="4"/>
                      <a:pt x="0" y="2"/>
                    </a:cubicBezTo>
                    <a:cubicBezTo>
                      <a:pt x="0" y="2"/>
                      <a:pt x="0" y="2"/>
                      <a:pt x="0" y="1"/>
                    </a:cubicBezTo>
                    <a:cubicBezTo>
                      <a:pt x="1" y="0"/>
                      <a:pt x="2" y="0"/>
                      <a:pt x="3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8" name="Freeform 106"/>
              <p:cNvSpPr>
                <a:spLocks/>
              </p:cNvSpPr>
              <p:nvPr/>
            </p:nvSpPr>
            <p:spPr bwMode="auto">
              <a:xfrm>
                <a:off x="7675" y="2503"/>
                <a:ext cx="7" cy="7"/>
              </a:xfrm>
              <a:custGeom>
                <a:avLst/>
                <a:gdLst>
                  <a:gd name="T0" fmla="*/ 2 w 3"/>
                  <a:gd name="T1" fmla="*/ 0 h 3"/>
                  <a:gd name="T2" fmla="*/ 3 w 3"/>
                  <a:gd name="T3" fmla="*/ 0 h 3"/>
                  <a:gd name="T4" fmla="*/ 2 w 3"/>
                  <a:gd name="T5" fmla="*/ 3 h 3"/>
                  <a:gd name="T6" fmla="*/ 1 w 3"/>
                  <a:gd name="T7" fmla="*/ 2 h 3"/>
                  <a:gd name="T8" fmla="*/ 2 w 3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2" y="0"/>
                    </a:moveTo>
                    <a:cubicBezTo>
                      <a:pt x="2" y="0"/>
                      <a:pt x="3" y="0"/>
                      <a:pt x="3" y="0"/>
                    </a:cubicBezTo>
                    <a:cubicBezTo>
                      <a:pt x="3" y="1"/>
                      <a:pt x="3" y="2"/>
                      <a:pt x="2" y="3"/>
                    </a:cubicBezTo>
                    <a:cubicBezTo>
                      <a:pt x="1" y="3"/>
                      <a:pt x="1" y="3"/>
                      <a:pt x="1" y="2"/>
                    </a:cubicBezTo>
                    <a:cubicBezTo>
                      <a:pt x="0" y="1"/>
                      <a:pt x="1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9" name="Freeform 107"/>
              <p:cNvSpPr>
                <a:spLocks/>
              </p:cNvSpPr>
              <p:nvPr/>
            </p:nvSpPr>
            <p:spPr bwMode="auto">
              <a:xfrm>
                <a:off x="7658" y="2624"/>
                <a:ext cx="5" cy="12"/>
              </a:xfrm>
              <a:custGeom>
                <a:avLst/>
                <a:gdLst>
                  <a:gd name="T0" fmla="*/ 2 w 2"/>
                  <a:gd name="T1" fmla="*/ 0 h 5"/>
                  <a:gd name="T2" fmla="*/ 2 w 2"/>
                  <a:gd name="T3" fmla="*/ 3 h 5"/>
                  <a:gd name="T4" fmla="*/ 1 w 2"/>
                  <a:gd name="T5" fmla="*/ 5 h 5"/>
                  <a:gd name="T6" fmla="*/ 0 w 2"/>
                  <a:gd name="T7" fmla="*/ 4 h 5"/>
                  <a:gd name="T8" fmla="*/ 0 w 2"/>
                  <a:gd name="T9" fmla="*/ 2 h 5"/>
                  <a:gd name="T10" fmla="*/ 2 w 2"/>
                  <a:gd name="T11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5">
                    <a:moveTo>
                      <a:pt x="2" y="0"/>
                    </a:moveTo>
                    <a:cubicBezTo>
                      <a:pt x="2" y="2"/>
                      <a:pt x="2" y="2"/>
                      <a:pt x="2" y="3"/>
                    </a:cubicBezTo>
                    <a:cubicBezTo>
                      <a:pt x="2" y="3"/>
                      <a:pt x="2" y="4"/>
                      <a:pt x="1" y="5"/>
                    </a:cubicBezTo>
                    <a:cubicBezTo>
                      <a:pt x="1" y="5"/>
                      <a:pt x="0" y="4"/>
                      <a:pt x="0" y="4"/>
                    </a:cubicBezTo>
                    <a:cubicBezTo>
                      <a:pt x="0" y="3"/>
                      <a:pt x="0" y="3"/>
                      <a:pt x="0" y="2"/>
                    </a:cubicBezTo>
                    <a:cubicBezTo>
                      <a:pt x="0" y="2"/>
                      <a:pt x="1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0" name="Freeform 108"/>
              <p:cNvSpPr>
                <a:spLocks/>
              </p:cNvSpPr>
              <p:nvPr/>
            </p:nvSpPr>
            <p:spPr bwMode="auto">
              <a:xfrm>
                <a:off x="7724" y="2465"/>
                <a:ext cx="8" cy="8"/>
              </a:xfrm>
              <a:custGeom>
                <a:avLst/>
                <a:gdLst>
                  <a:gd name="T0" fmla="*/ 1 w 3"/>
                  <a:gd name="T1" fmla="*/ 3 h 3"/>
                  <a:gd name="T2" fmla="*/ 0 w 3"/>
                  <a:gd name="T3" fmla="*/ 1 h 3"/>
                  <a:gd name="T4" fmla="*/ 2 w 3"/>
                  <a:gd name="T5" fmla="*/ 0 h 3"/>
                  <a:gd name="T6" fmla="*/ 3 w 3"/>
                  <a:gd name="T7" fmla="*/ 1 h 3"/>
                  <a:gd name="T8" fmla="*/ 1 w 3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1" y="3"/>
                    </a:moveTo>
                    <a:cubicBezTo>
                      <a:pt x="1" y="2"/>
                      <a:pt x="0" y="1"/>
                      <a:pt x="0" y="1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2" y="0"/>
                      <a:pt x="3" y="0"/>
                      <a:pt x="3" y="1"/>
                    </a:cubicBezTo>
                    <a:cubicBezTo>
                      <a:pt x="3" y="1"/>
                      <a:pt x="2" y="2"/>
                      <a:pt x="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1" name="Freeform 109"/>
              <p:cNvSpPr>
                <a:spLocks/>
              </p:cNvSpPr>
              <p:nvPr/>
            </p:nvSpPr>
            <p:spPr bwMode="auto">
              <a:xfrm>
                <a:off x="7750" y="2470"/>
                <a:ext cx="10" cy="7"/>
              </a:xfrm>
              <a:custGeom>
                <a:avLst/>
                <a:gdLst>
                  <a:gd name="T0" fmla="*/ 4 w 4"/>
                  <a:gd name="T1" fmla="*/ 1 h 3"/>
                  <a:gd name="T2" fmla="*/ 1 w 4"/>
                  <a:gd name="T3" fmla="*/ 3 h 3"/>
                  <a:gd name="T4" fmla="*/ 0 w 4"/>
                  <a:gd name="T5" fmla="*/ 1 h 3"/>
                  <a:gd name="T6" fmla="*/ 2 w 4"/>
                  <a:gd name="T7" fmla="*/ 0 h 3"/>
                  <a:gd name="T8" fmla="*/ 4 w 4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3">
                    <a:moveTo>
                      <a:pt x="4" y="1"/>
                    </a:moveTo>
                    <a:cubicBezTo>
                      <a:pt x="3" y="2"/>
                      <a:pt x="2" y="3"/>
                      <a:pt x="1" y="3"/>
                    </a:cubicBezTo>
                    <a:cubicBezTo>
                      <a:pt x="1" y="3"/>
                      <a:pt x="0" y="2"/>
                      <a:pt x="0" y="1"/>
                    </a:cubicBezTo>
                    <a:cubicBezTo>
                      <a:pt x="1" y="1"/>
                      <a:pt x="1" y="0"/>
                      <a:pt x="2" y="0"/>
                    </a:cubicBezTo>
                    <a:cubicBezTo>
                      <a:pt x="2" y="0"/>
                      <a:pt x="3" y="1"/>
                      <a:pt x="4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2" name="Freeform 110"/>
              <p:cNvSpPr>
                <a:spLocks/>
              </p:cNvSpPr>
              <p:nvPr/>
            </p:nvSpPr>
            <p:spPr bwMode="auto">
              <a:xfrm>
                <a:off x="7701" y="2600"/>
                <a:ext cx="12" cy="8"/>
              </a:xfrm>
              <a:custGeom>
                <a:avLst/>
                <a:gdLst>
                  <a:gd name="T0" fmla="*/ 5 w 5"/>
                  <a:gd name="T1" fmla="*/ 0 h 3"/>
                  <a:gd name="T2" fmla="*/ 0 w 5"/>
                  <a:gd name="T3" fmla="*/ 1 h 3"/>
                  <a:gd name="T4" fmla="*/ 5 w 5"/>
                  <a:gd name="T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3">
                    <a:moveTo>
                      <a:pt x="5" y="0"/>
                    </a:moveTo>
                    <a:cubicBezTo>
                      <a:pt x="3" y="3"/>
                      <a:pt x="3" y="3"/>
                      <a:pt x="0" y="1"/>
                    </a:cubicBezTo>
                    <a:cubicBezTo>
                      <a:pt x="2" y="1"/>
                      <a:pt x="3" y="0"/>
                      <a:pt x="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3" name="Freeform 111"/>
              <p:cNvSpPr>
                <a:spLocks/>
              </p:cNvSpPr>
              <p:nvPr/>
            </p:nvSpPr>
            <p:spPr bwMode="auto">
              <a:xfrm>
                <a:off x="7649" y="2508"/>
                <a:ext cx="7" cy="7"/>
              </a:xfrm>
              <a:custGeom>
                <a:avLst/>
                <a:gdLst>
                  <a:gd name="T0" fmla="*/ 3 w 3"/>
                  <a:gd name="T1" fmla="*/ 0 h 3"/>
                  <a:gd name="T2" fmla="*/ 1 w 3"/>
                  <a:gd name="T3" fmla="*/ 3 h 3"/>
                  <a:gd name="T4" fmla="*/ 0 w 3"/>
                  <a:gd name="T5" fmla="*/ 3 h 3"/>
                  <a:gd name="T6" fmla="*/ 1 w 3"/>
                  <a:gd name="T7" fmla="*/ 0 h 3"/>
                  <a:gd name="T8" fmla="*/ 3 w 3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3" y="0"/>
                    </a:moveTo>
                    <a:cubicBezTo>
                      <a:pt x="2" y="1"/>
                      <a:pt x="2" y="2"/>
                      <a:pt x="1" y="3"/>
                    </a:cubicBezTo>
                    <a:cubicBezTo>
                      <a:pt x="1" y="3"/>
                      <a:pt x="0" y="3"/>
                      <a:pt x="0" y="3"/>
                    </a:cubicBezTo>
                    <a:cubicBezTo>
                      <a:pt x="0" y="1"/>
                      <a:pt x="0" y="0"/>
                      <a:pt x="1" y="0"/>
                    </a:cubicBezTo>
                    <a:cubicBezTo>
                      <a:pt x="2" y="0"/>
                      <a:pt x="2" y="0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4" name="Freeform 112"/>
              <p:cNvSpPr>
                <a:spLocks/>
              </p:cNvSpPr>
              <p:nvPr/>
            </p:nvSpPr>
            <p:spPr bwMode="auto">
              <a:xfrm>
                <a:off x="7670" y="2553"/>
                <a:ext cx="5" cy="10"/>
              </a:xfrm>
              <a:custGeom>
                <a:avLst/>
                <a:gdLst>
                  <a:gd name="T0" fmla="*/ 2 w 2"/>
                  <a:gd name="T1" fmla="*/ 1 h 4"/>
                  <a:gd name="T2" fmla="*/ 1 w 2"/>
                  <a:gd name="T3" fmla="*/ 4 h 4"/>
                  <a:gd name="T4" fmla="*/ 0 w 2"/>
                  <a:gd name="T5" fmla="*/ 3 h 4"/>
                  <a:gd name="T6" fmla="*/ 0 w 2"/>
                  <a:gd name="T7" fmla="*/ 0 h 4"/>
                  <a:gd name="T8" fmla="*/ 2 w 2"/>
                  <a:gd name="T9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4">
                    <a:moveTo>
                      <a:pt x="2" y="1"/>
                    </a:moveTo>
                    <a:cubicBezTo>
                      <a:pt x="1" y="2"/>
                      <a:pt x="1" y="3"/>
                      <a:pt x="1" y="4"/>
                    </a:cubicBezTo>
                    <a:cubicBezTo>
                      <a:pt x="1" y="4"/>
                      <a:pt x="0" y="3"/>
                      <a:pt x="0" y="3"/>
                    </a:cubicBezTo>
                    <a:cubicBezTo>
                      <a:pt x="0" y="2"/>
                      <a:pt x="0" y="1"/>
                      <a:pt x="0" y="0"/>
                    </a:cubicBezTo>
                    <a:cubicBezTo>
                      <a:pt x="1" y="0"/>
                      <a:pt x="1" y="0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5" name="Freeform 113"/>
              <p:cNvSpPr>
                <a:spLocks/>
              </p:cNvSpPr>
              <p:nvPr/>
            </p:nvSpPr>
            <p:spPr bwMode="auto">
              <a:xfrm>
                <a:off x="7732" y="2600"/>
                <a:ext cx="7" cy="8"/>
              </a:xfrm>
              <a:custGeom>
                <a:avLst/>
                <a:gdLst>
                  <a:gd name="T0" fmla="*/ 0 w 3"/>
                  <a:gd name="T1" fmla="*/ 1 h 3"/>
                  <a:gd name="T2" fmla="*/ 2 w 3"/>
                  <a:gd name="T3" fmla="*/ 0 h 3"/>
                  <a:gd name="T4" fmla="*/ 3 w 3"/>
                  <a:gd name="T5" fmla="*/ 1 h 3"/>
                  <a:gd name="T6" fmla="*/ 1 w 3"/>
                  <a:gd name="T7" fmla="*/ 3 h 3"/>
                  <a:gd name="T8" fmla="*/ 0 w 3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0" y="1"/>
                    </a:moveTo>
                    <a:cubicBezTo>
                      <a:pt x="1" y="1"/>
                      <a:pt x="2" y="0"/>
                      <a:pt x="2" y="0"/>
                    </a:cubicBezTo>
                    <a:cubicBezTo>
                      <a:pt x="2" y="0"/>
                      <a:pt x="3" y="1"/>
                      <a:pt x="3" y="1"/>
                    </a:cubicBezTo>
                    <a:cubicBezTo>
                      <a:pt x="2" y="2"/>
                      <a:pt x="2" y="2"/>
                      <a:pt x="1" y="3"/>
                    </a:cubicBezTo>
                    <a:cubicBezTo>
                      <a:pt x="1" y="2"/>
                      <a:pt x="1" y="2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6" name="Freeform 114"/>
              <p:cNvSpPr>
                <a:spLocks/>
              </p:cNvSpPr>
              <p:nvPr/>
            </p:nvSpPr>
            <p:spPr bwMode="auto">
              <a:xfrm>
                <a:off x="7758" y="2494"/>
                <a:ext cx="7" cy="7"/>
              </a:xfrm>
              <a:custGeom>
                <a:avLst/>
                <a:gdLst>
                  <a:gd name="T0" fmla="*/ 2 w 3"/>
                  <a:gd name="T1" fmla="*/ 0 h 3"/>
                  <a:gd name="T2" fmla="*/ 3 w 3"/>
                  <a:gd name="T3" fmla="*/ 2 h 3"/>
                  <a:gd name="T4" fmla="*/ 1 w 3"/>
                  <a:gd name="T5" fmla="*/ 3 h 3"/>
                  <a:gd name="T6" fmla="*/ 0 w 3"/>
                  <a:gd name="T7" fmla="*/ 2 h 3"/>
                  <a:gd name="T8" fmla="*/ 2 w 3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2" y="0"/>
                    </a:moveTo>
                    <a:cubicBezTo>
                      <a:pt x="2" y="1"/>
                      <a:pt x="3" y="1"/>
                      <a:pt x="3" y="2"/>
                    </a:cubicBezTo>
                    <a:cubicBezTo>
                      <a:pt x="2" y="2"/>
                      <a:pt x="2" y="3"/>
                      <a:pt x="1" y="3"/>
                    </a:cubicBezTo>
                    <a:cubicBezTo>
                      <a:pt x="1" y="3"/>
                      <a:pt x="0" y="2"/>
                      <a:pt x="0" y="2"/>
                    </a:cubicBezTo>
                    <a:cubicBezTo>
                      <a:pt x="0" y="1"/>
                      <a:pt x="1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7" name="Freeform 115"/>
              <p:cNvSpPr>
                <a:spLocks/>
              </p:cNvSpPr>
              <p:nvPr/>
            </p:nvSpPr>
            <p:spPr bwMode="auto">
              <a:xfrm>
                <a:off x="7727" y="2624"/>
                <a:ext cx="5" cy="7"/>
              </a:xfrm>
              <a:custGeom>
                <a:avLst/>
                <a:gdLst>
                  <a:gd name="T0" fmla="*/ 0 w 2"/>
                  <a:gd name="T1" fmla="*/ 3 h 3"/>
                  <a:gd name="T2" fmla="*/ 0 w 2"/>
                  <a:gd name="T3" fmla="*/ 0 h 3"/>
                  <a:gd name="T4" fmla="*/ 2 w 2"/>
                  <a:gd name="T5" fmla="*/ 0 h 3"/>
                  <a:gd name="T6" fmla="*/ 2 w 2"/>
                  <a:gd name="T7" fmla="*/ 3 h 3"/>
                  <a:gd name="T8" fmla="*/ 0 w 2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0" y="3"/>
                    </a:moveTo>
                    <a:cubicBezTo>
                      <a:pt x="0" y="2"/>
                      <a:pt x="0" y="1"/>
                      <a:pt x="0" y="0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2" y="1"/>
                      <a:pt x="2" y="2"/>
                      <a:pt x="2" y="3"/>
                    </a:cubicBezTo>
                    <a:cubicBezTo>
                      <a:pt x="1" y="3"/>
                      <a:pt x="1" y="3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8" name="Freeform 116"/>
              <p:cNvSpPr>
                <a:spLocks/>
              </p:cNvSpPr>
              <p:nvPr/>
            </p:nvSpPr>
            <p:spPr bwMode="auto">
              <a:xfrm>
                <a:off x="7715" y="2534"/>
                <a:ext cx="7" cy="5"/>
              </a:xfrm>
              <a:custGeom>
                <a:avLst/>
                <a:gdLst>
                  <a:gd name="T0" fmla="*/ 3 w 3"/>
                  <a:gd name="T1" fmla="*/ 1 h 2"/>
                  <a:gd name="T2" fmla="*/ 1 w 3"/>
                  <a:gd name="T3" fmla="*/ 2 h 2"/>
                  <a:gd name="T4" fmla="*/ 0 w 3"/>
                  <a:gd name="T5" fmla="*/ 1 h 2"/>
                  <a:gd name="T6" fmla="*/ 1 w 3"/>
                  <a:gd name="T7" fmla="*/ 0 h 2"/>
                  <a:gd name="T8" fmla="*/ 3 w 3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3" y="1"/>
                    </a:moveTo>
                    <a:cubicBezTo>
                      <a:pt x="2" y="2"/>
                      <a:pt x="1" y="2"/>
                      <a:pt x="1" y="2"/>
                    </a:cubicBezTo>
                    <a:cubicBezTo>
                      <a:pt x="1" y="2"/>
                      <a:pt x="0" y="2"/>
                      <a:pt x="0" y="1"/>
                    </a:cubicBezTo>
                    <a:cubicBezTo>
                      <a:pt x="0" y="1"/>
                      <a:pt x="1" y="0"/>
                      <a:pt x="1" y="0"/>
                    </a:cubicBezTo>
                    <a:cubicBezTo>
                      <a:pt x="2" y="0"/>
                      <a:pt x="2" y="0"/>
                      <a:pt x="3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9" name="Freeform 117"/>
              <p:cNvSpPr>
                <a:spLocks/>
              </p:cNvSpPr>
              <p:nvPr/>
            </p:nvSpPr>
            <p:spPr bwMode="auto">
              <a:xfrm>
                <a:off x="7720" y="2425"/>
                <a:ext cx="7" cy="5"/>
              </a:xfrm>
              <a:custGeom>
                <a:avLst/>
                <a:gdLst>
                  <a:gd name="T0" fmla="*/ 3 w 3"/>
                  <a:gd name="T1" fmla="*/ 1 h 2"/>
                  <a:gd name="T2" fmla="*/ 1 w 3"/>
                  <a:gd name="T3" fmla="*/ 2 h 2"/>
                  <a:gd name="T4" fmla="*/ 0 w 3"/>
                  <a:gd name="T5" fmla="*/ 1 h 2"/>
                  <a:gd name="T6" fmla="*/ 1 w 3"/>
                  <a:gd name="T7" fmla="*/ 0 h 2"/>
                  <a:gd name="T8" fmla="*/ 3 w 3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3" y="1"/>
                    </a:moveTo>
                    <a:cubicBezTo>
                      <a:pt x="2" y="2"/>
                      <a:pt x="2" y="2"/>
                      <a:pt x="1" y="2"/>
                    </a:cubicBezTo>
                    <a:cubicBezTo>
                      <a:pt x="1" y="2"/>
                      <a:pt x="0" y="2"/>
                      <a:pt x="0" y="1"/>
                    </a:cubicBezTo>
                    <a:cubicBezTo>
                      <a:pt x="0" y="1"/>
                      <a:pt x="1" y="0"/>
                      <a:pt x="1" y="0"/>
                    </a:cubicBezTo>
                    <a:cubicBezTo>
                      <a:pt x="2" y="0"/>
                      <a:pt x="2" y="0"/>
                      <a:pt x="3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0" name="Freeform 118"/>
              <p:cNvSpPr>
                <a:spLocks/>
              </p:cNvSpPr>
              <p:nvPr/>
            </p:nvSpPr>
            <p:spPr bwMode="auto">
              <a:xfrm>
                <a:off x="7646" y="2660"/>
                <a:ext cx="8" cy="4"/>
              </a:xfrm>
              <a:custGeom>
                <a:avLst/>
                <a:gdLst>
                  <a:gd name="T0" fmla="*/ 3 w 3"/>
                  <a:gd name="T1" fmla="*/ 1 h 2"/>
                  <a:gd name="T2" fmla="*/ 1 w 3"/>
                  <a:gd name="T3" fmla="*/ 2 h 2"/>
                  <a:gd name="T4" fmla="*/ 0 w 3"/>
                  <a:gd name="T5" fmla="*/ 1 h 2"/>
                  <a:gd name="T6" fmla="*/ 2 w 3"/>
                  <a:gd name="T7" fmla="*/ 0 h 2"/>
                  <a:gd name="T8" fmla="*/ 3 w 3"/>
                  <a:gd name="T9" fmla="*/ 0 h 2"/>
                  <a:gd name="T10" fmla="*/ 3 w 3"/>
                  <a:gd name="T11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2">
                    <a:moveTo>
                      <a:pt x="3" y="1"/>
                    </a:moveTo>
                    <a:cubicBezTo>
                      <a:pt x="2" y="2"/>
                      <a:pt x="2" y="2"/>
                      <a:pt x="1" y="2"/>
                    </a:cubicBezTo>
                    <a:cubicBezTo>
                      <a:pt x="1" y="2"/>
                      <a:pt x="0" y="1"/>
                      <a:pt x="0" y="1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2" y="0"/>
                      <a:pt x="3" y="0"/>
                      <a:pt x="3" y="0"/>
                    </a:cubicBezTo>
                    <a:cubicBezTo>
                      <a:pt x="3" y="1"/>
                      <a:pt x="3" y="1"/>
                      <a:pt x="3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1" name="Freeform 119"/>
              <p:cNvSpPr>
                <a:spLocks/>
              </p:cNvSpPr>
              <p:nvPr/>
            </p:nvSpPr>
            <p:spPr bwMode="auto">
              <a:xfrm>
                <a:off x="7710" y="2641"/>
                <a:ext cx="7" cy="4"/>
              </a:xfrm>
              <a:custGeom>
                <a:avLst/>
                <a:gdLst>
                  <a:gd name="T0" fmla="*/ 3 w 3"/>
                  <a:gd name="T1" fmla="*/ 1 h 2"/>
                  <a:gd name="T2" fmla="*/ 1 w 3"/>
                  <a:gd name="T3" fmla="*/ 2 h 2"/>
                  <a:gd name="T4" fmla="*/ 0 w 3"/>
                  <a:gd name="T5" fmla="*/ 1 h 2"/>
                  <a:gd name="T6" fmla="*/ 3 w 3"/>
                  <a:gd name="T7" fmla="*/ 0 h 2"/>
                  <a:gd name="T8" fmla="*/ 3 w 3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3" y="1"/>
                    </a:moveTo>
                    <a:cubicBezTo>
                      <a:pt x="3" y="1"/>
                      <a:pt x="2" y="2"/>
                      <a:pt x="1" y="2"/>
                    </a:cubicBezTo>
                    <a:cubicBezTo>
                      <a:pt x="1" y="2"/>
                      <a:pt x="1" y="1"/>
                      <a:pt x="0" y="1"/>
                    </a:cubicBezTo>
                    <a:cubicBezTo>
                      <a:pt x="1" y="0"/>
                      <a:pt x="2" y="0"/>
                      <a:pt x="3" y="0"/>
                    </a:cubicBezTo>
                    <a:cubicBezTo>
                      <a:pt x="3" y="0"/>
                      <a:pt x="3" y="1"/>
                      <a:pt x="3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2" name="Freeform 120"/>
              <p:cNvSpPr>
                <a:spLocks/>
              </p:cNvSpPr>
              <p:nvPr/>
            </p:nvSpPr>
            <p:spPr bwMode="auto">
              <a:xfrm>
                <a:off x="7656" y="2650"/>
                <a:ext cx="5" cy="5"/>
              </a:xfrm>
              <a:custGeom>
                <a:avLst/>
                <a:gdLst>
                  <a:gd name="T0" fmla="*/ 2 w 2"/>
                  <a:gd name="T1" fmla="*/ 1 h 2"/>
                  <a:gd name="T2" fmla="*/ 1 w 2"/>
                  <a:gd name="T3" fmla="*/ 2 h 2"/>
                  <a:gd name="T4" fmla="*/ 0 w 2"/>
                  <a:gd name="T5" fmla="*/ 1 h 2"/>
                  <a:gd name="T6" fmla="*/ 1 w 2"/>
                  <a:gd name="T7" fmla="*/ 0 h 2"/>
                  <a:gd name="T8" fmla="*/ 2 w 2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1"/>
                    </a:moveTo>
                    <a:cubicBezTo>
                      <a:pt x="2" y="2"/>
                      <a:pt x="1" y="2"/>
                      <a:pt x="1" y="2"/>
                    </a:cubicBezTo>
                    <a:cubicBezTo>
                      <a:pt x="0" y="2"/>
                      <a:pt x="0" y="1"/>
                      <a:pt x="0" y="1"/>
                    </a:cubicBezTo>
                    <a:cubicBezTo>
                      <a:pt x="0" y="1"/>
                      <a:pt x="0" y="0"/>
                      <a:pt x="1" y="0"/>
                    </a:cubicBezTo>
                    <a:cubicBezTo>
                      <a:pt x="1" y="0"/>
                      <a:pt x="2" y="1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3" name="Oval 121"/>
              <p:cNvSpPr>
                <a:spLocks noChangeArrowheads="1"/>
              </p:cNvSpPr>
              <p:nvPr/>
            </p:nvSpPr>
            <p:spPr bwMode="auto">
              <a:xfrm>
                <a:off x="7729" y="2544"/>
                <a:ext cx="5" cy="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4" name="Freeform 122"/>
              <p:cNvSpPr>
                <a:spLocks/>
              </p:cNvSpPr>
              <p:nvPr/>
            </p:nvSpPr>
            <p:spPr bwMode="auto">
              <a:xfrm>
                <a:off x="7755" y="2544"/>
                <a:ext cx="7" cy="4"/>
              </a:xfrm>
              <a:custGeom>
                <a:avLst/>
                <a:gdLst>
                  <a:gd name="T0" fmla="*/ 3 w 3"/>
                  <a:gd name="T1" fmla="*/ 1 h 2"/>
                  <a:gd name="T2" fmla="*/ 1 w 3"/>
                  <a:gd name="T3" fmla="*/ 2 h 2"/>
                  <a:gd name="T4" fmla="*/ 0 w 3"/>
                  <a:gd name="T5" fmla="*/ 0 h 2"/>
                  <a:gd name="T6" fmla="*/ 2 w 3"/>
                  <a:gd name="T7" fmla="*/ 0 h 2"/>
                  <a:gd name="T8" fmla="*/ 3 w 3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3" y="1"/>
                    </a:moveTo>
                    <a:cubicBezTo>
                      <a:pt x="2" y="1"/>
                      <a:pt x="2" y="2"/>
                      <a:pt x="1" y="2"/>
                    </a:cubicBezTo>
                    <a:cubicBezTo>
                      <a:pt x="1" y="1"/>
                      <a:pt x="1" y="1"/>
                      <a:pt x="0" y="0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2" y="0"/>
                      <a:pt x="3" y="0"/>
                      <a:pt x="3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5" name="Freeform 123"/>
              <p:cNvSpPr>
                <a:spLocks/>
              </p:cNvSpPr>
              <p:nvPr/>
            </p:nvSpPr>
            <p:spPr bwMode="auto">
              <a:xfrm>
                <a:off x="7639" y="2662"/>
                <a:ext cx="7" cy="5"/>
              </a:xfrm>
              <a:custGeom>
                <a:avLst/>
                <a:gdLst>
                  <a:gd name="T0" fmla="*/ 3 w 3"/>
                  <a:gd name="T1" fmla="*/ 2 h 2"/>
                  <a:gd name="T2" fmla="*/ 1 w 3"/>
                  <a:gd name="T3" fmla="*/ 2 h 2"/>
                  <a:gd name="T4" fmla="*/ 0 w 3"/>
                  <a:gd name="T5" fmla="*/ 1 h 2"/>
                  <a:gd name="T6" fmla="*/ 2 w 3"/>
                  <a:gd name="T7" fmla="*/ 0 h 2"/>
                  <a:gd name="T8" fmla="*/ 3 w 3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3" y="2"/>
                    </a:moveTo>
                    <a:cubicBezTo>
                      <a:pt x="2" y="2"/>
                      <a:pt x="1" y="2"/>
                      <a:pt x="1" y="2"/>
                    </a:cubicBezTo>
                    <a:cubicBezTo>
                      <a:pt x="1" y="2"/>
                      <a:pt x="0" y="1"/>
                      <a:pt x="0" y="1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2" y="0"/>
                      <a:pt x="2" y="1"/>
                      <a:pt x="3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6" name="Freeform 124"/>
              <p:cNvSpPr>
                <a:spLocks/>
              </p:cNvSpPr>
              <p:nvPr/>
            </p:nvSpPr>
            <p:spPr bwMode="auto">
              <a:xfrm>
                <a:off x="7741" y="2608"/>
                <a:ext cx="7" cy="4"/>
              </a:xfrm>
              <a:custGeom>
                <a:avLst/>
                <a:gdLst>
                  <a:gd name="T0" fmla="*/ 3 w 3"/>
                  <a:gd name="T1" fmla="*/ 1 h 2"/>
                  <a:gd name="T2" fmla="*/ 1 w 3"/>
                  <a:gd name="T3" fmla="*/ 2 h 2"/>
                  <a:gd name="T4" fmla="*/ 0 w 3"/>
                  <a:gd name="T5" fmla="*/ 1 h 2"/>
                  <a:gd name="T6" fmla="*/ 1 w 3"/>
                  <a:gd name="T7" fmla="*/ 0 h 2"/>
                  <a:gd name="T8" fmla="*/ 3 w 3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3" y="1"/>
                    </a:moveTo>
                    <a:cubicBezTo>
                      <a:pt x="2" y="2"/>
                      <a:pt x="2" y="2"/>
                      <a:pt x="1" y="2"/>
                    </a:cubicBezTo>
                    <a:cubicBezTo>
                      <a:pt x="1" y="2"/>
                      <a:pt x="1" y="1"/>
                      <a:pt x="0" y="1"/>
                    </a:cubicBezTo>
                    <a:cubicBezTo>
                      <a:pt x="0" y="1"/>
                      <a:pt x="1" y="0"/>
                      <a:pt x="1" y="0"/>
                    </a:cubicBezTo>
                    <a:cubicBezTo>
                      <a:pt x="1" y="0"/>
                      <a:pt x="2" y="1"/>
                      <a:pt x="3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7" name="Freeform 125"/>
              <p:cNvSpPr>
                <a:spLocks/>
              </p:cNvSpPr>
              <p:nvPr/>
            </p:nvSpPr>
            <p:spPr bwMode="auto">
              <a:xfrm>
                <a:off x="7646" y="2676"/>
                <a:ext cx="3" cy="7"/>
              </a:xfrm>
              <a:custGeom>
                <a:avLst/>
                <a:gdLst>
                  <a:gd name="T0" fmla="*/ 1 w 1"/>
                  <a:gd name="T1" fmla="*/ 0 h 3"/>
                  <a:gd name="T2" fmla="*/ 1 w 1"/>
                  <a:gd name="T3" fmla="*/ 1 h 3"/>
                  <a:gd name="T4" fmla="*/ 0 w 1"/>
                  <a:gd name="T5" fmla="*/ 2 h 3"/>
                  <a:gd name="T6" fmla="*/ 0 w 1"/>
                  <a:gd name="T7" fmla="*/ 2 h 3"/>
                  <a:gd name="T8" fmla="*/ 1 w 1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3">
                    <a:moveTo>
                      <a:pt x="1" y="0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2"/>
                      <a:pt x="1" y="2"/>
                      <a:pt x="0" y="2"/>
                    </a:cubicBezTo>
                    <a:cubicBezTo>
                      <a:pt x="0" y="3"/>
                      <a:pt x="0" y="2"/>
                      <a:pt x="0" y="2"/>
                    </a:cubicBezTo>
                    <a:cubicBezTo>
                      <a:pt x="0" y="1"/>
                      <a:pt x="0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8" name="Freeform 126"/>
              <p:cNvSpPr>
                <a:spLocks/>
              </p:cNvSpPr>
              <p:nvPr/>
            </p:nvSpPr>
            <p:spPr bwMode="auto">
              <a:xfrm>
                <a:off x="7687" y="2636"/>
                <a:ext cx="4" cy="5"/>
              </a:xfrm>
              <a:custGeom>
                <a:avLst/>
                <a:gdLst>
                  <a:gd name="T0" fmla="*/ 1 w 2"/>
                  <a:gd name="T1" fmla="*/ 2 h 2"/>
                  <a:gd name="T2" fmla="*/ 0 w 2"/>
                  <a:gd name="T3" fmla="*/ 1 h 2"/>
                  <a:gd name="T4" fmla="*/ 1 w 2"/>
                  <a:gd name="T5" fmla="*/ 0 h 2"/>
                  <a:gd name="T6" fmla="*/ 2 w 2"/>
                  <a:gd name="T7" fmla="*/ 1 h 2"/>
                  <a:gd name="T8" fmla="*/ 1 w 2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1" y="2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2" y="0"/>
                      <a:pt x="2" y="1"/>
                    </a:cubicBezTo>
                    <a:cubicBezTo>
                      <a:pt x="2" y="1"/>
                      <a:pt x="1" y="1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9" name="Freeform 127"/>
              <p:cNvSpPr>
                <a:spLocks/>
              </p:cNvSpPr>
              <p:nvPr/>
            </p:nvSpPr>
            <p:spPr bwMode="auto">
              <a:xfrm>
                <a:off x="7628" y="2546"/>
                <a:ext cx="7" cy="5"/>
              </a:xfrm>
              <a:custGeom>
                <a:avLst/>
                <a:gdLst>
                  <a:gd name="T0" fmla="*/ 3 w 3"/>
                  <a:gd name="T1" fmla="*/ 1 h 2"/>
                  <a:gd name="T2" fmla="*/ 1 w 3"/>
                  <a:gd name="T3" fmla="*/ 2 h 2"/>
                  <a:gd name="T4" fmla="*/ 0 w 3"/>
                  <a:gd name="T5" fmla="*/ 1 h 2"/>
                  <a:gd name="T6" fmla="*/ 1 w 3"/>
                  <a:gd name="T7" fmla="*/ 0 h 2"/>
                  <a:gd name="T8" fmla="*/ 3 w 3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3" y="1"/>
                    </a:moveTo>
                    <a:cubicBezTo>
                      <a:pt x="2" y="2"/>
                      <a:pt x="1" y="2"/>
                      <a:pt x="1" y="2"/>
                    </a:cubicBezTo>
                    <a:cubicBezTo>
                      <a:pt x="0" y="2"/>
                      <a:pt x="0" y="2"/>
                      <a:pt x="0" y="1"/>
                    </a:cubicBezTo>
                    <a:cubicBezTo>
                      <a:pt x="0" y="1"/>
                      <a:pt x="0" y="0"/>
                      <a:pt x="1" y="0"/>
                    </a:cubicBezTo>
                    <a:cubicBezTo>
                      <a:pt x="1" y="0"/>
                      <a:pt x="2" y="0"/>
                      <a:pt x="3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0" name="Freeform 128"/>
              <p:cNvSpPr>
                <a:spLocks/>
              </p:cNvSpPr>
              <p:nvPr/>
            </p:nvSpPr>
            <p:spPr bwMode="auto">
              <a:xfrm>
                <a:off x="7732" y="2572"/>
                <a:ext cx="4" cy="7"/>
              </a:xfrm>
              <a:custGeom>
                <a:avLst/>
                <a:gdLst>
                  <a:gd name="T0" fmla="*/ 1 w 2"/>
                  <a:gd name="T1" fmla="*/ 0 h 3"/>
                  <a:gd name="T2" fmla="*/ 2 w 2"/>
                  <a:gd name="T3" fmla="*/ 2 h 3"/>
                  <a:gd name="T4" fmla="*/ 0 w 2"/>
                  <a:gd name="T5" fmla="*/ 3 h 3"/>
                  <a:gd name="T6" fmla="*/ 0 w 2"/>
                  <a:gd name="T7" fmla="*/ 1 h 3"/>
                  <a:gd name="T8" fmla="*/ 0 w 2"/>
                  <a:gd name="T9" fmla="*/ 0 h 3"/>
                  <a:gd name="T10" fmla="*/ 1 w 2"/>
                  <a:gd name="T11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3">
                    <a:moveTo>
                      <a:pt x="1" y="0"/>
                    </a:moveTo>
                    <a:cubicBezTo>
                      <a:pt x="1" y="1"/>
                      <a:pt x="2" y="1"/>
                      <a:pt x="2" y="2"/>
                    </a:cubicBezTo>
                    <a:cubicBezTo>
                      <a:pt x="1" y="2"/>
                      <a:pt x="1" y="2"/>
                      <a:pt x="0" y="3"/>
                    </a:cubicBezTo>
                    <a:cubicBezTo>
                      <a:pt x="0" y="2"/>
                      <a:pt x="0" y="2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1" name="Freeform 129"/>
              <p:cNvSpPr>
                <a:spLocks/>
              </p:cNvSpPr>
              <p:nvPr/>
            </p:nvSpPr>
            <p:spPr bwMode="auto">
              <a:xfrm>
                <a:off x="7689" y="2619"/>
                <a:ext cx="7" cy="5"/>
              </a:xfrm>
              <a:custGeom>
                <a:avLst/>
                <a:gdLst>
                  <a:gd name="T0" fmla="*/ 3 w 3"/>
                  <a:gd name="T1" fmla="*/ 1 h 2"/>
                  <a:gd name="T2" fmla="*/ 1 w 3"/>
                  <a:gd name="T3" fmla="*/ 2 h 2"/>
                  <a:gd name="T4" fmla="*/ 0 w 3"/>
                  <a:gd name="T5" fmla="*/ 1 h 2"/>
                  <a:gd name="T6" fmla="*/ 1 w 3"/>
                  <a:gd name="T7" fmla="*/ 0 h 2"/>
                  <a:gd name="T8" fmla="*/ 2 w 3"/>
                  <a:gd name="T9" fmla="*/ 0 h 2"/>
                  <a:gd name="T10" fmla="*/ 3 w 3"/>
                  <a:gd name="T11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2">
                    <a:moveTo>
                      <a:pt x="3" y="1"/>
                    </a:moveTo>
                    <a:cubicBezTo>
                      <a:pt x="2" y="2"/>
                      <a:pt x="2" y="2"/>
                      <a:pt x="1" y="2"/>
                    </a:cubicBezTo>
                    <a:cubicBezTo>
                      <a:pt x="1" y="2"/>
                      <a:pt x="0" y="2"/>
                      <a:pt x="0" y="1"/>
                    </a:cubicBezTo>
                    <a:cubicBezTo>
                      <a:pt x="0" y="1"/>
                      <a:pt x="1" y="0"/>
                      <a:pt x="1" y="0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2" y="1"/>
                      <a:pt x="3" y="1"/>
                      <a:pt x="3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2" name="Freeform 130"/>
              <p:cNvSpPr>
                <a:spLocks/>
              </p:cNvSpPr>
              <p:nvPr/>
            </p:nvSpPr>
            <p:spPr bwMode="auto">
              <a:xfrm>
                <a:off x="7698" y="2660"/>
                <a:ext cx="5" cy="7"/>
              </a:xfrm>
              <a:custGeom>
                <a:avLst/>
                <a:gdLst>
                  <a:gd name="T0" fmla="*/ 1 w 2"/>
                  <a:gd name="T1" fmla="*/ 0 h 3"/>
                  <a:gd name="T2" fmla="*/ 2 w 2"/>
                  <a:gd name="T3" fmla="*/ 2 h 3"/>
                  <a:gd name="T4" fmla="*/ 0 w 2"/>
                  <a:gd name="T5" fmla="*/ 3 h 3"/>
                  <a:gd name="T6" fmla="*/ 0 w 2"/>
                  <a:gd name="T7" fmla="*/ 1 h 3"/>
                  <a:gd name="T8" fmla="*/ 1 w 2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1" y="0"/>
                    </a:moveTo>
                    <a:cubicBezTo>
                      <a:pt x="1" y="1"/>
                      <a:pt x="2" y="1"/>
                      <a:pt x="2" y="2"/>
                    </a:cubicBezTo>
                    <a:cubicBezTo>
                      <a:pt x="1" y="2"/>
                      <a:pt x="1" y="2"/>
                      <a:pt x="0" y="3"/>
                    </a:cubicBezTo>
                    <a:cubicBezTo>
                      <a:pt x="0" y="2"/>
                      <a:pt x="0" y="2"/>
                      <a:pt x="0" y="1"/>
                    </a:cubicBezTo>
                    <a:cubicBezTo>
                      <a:pt x="0" y="1"/>
                      <a:pt x="0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3" name="Freeform 131"/>
              <p:cNvSpPr>
                <a:spLocks noEditPoints="1"/>
              </p:cNvSpPr>
              <p:nvPr/>
            </p:nvSpPr>
            <p:spPr bwMode="auto">
              <a:xfrm>
                <a:off x="2946" y="3417"/>
                <a:ext cx="171" cy="178"/>
              </a:xfrm>
              <a:custGeom>
                <a:avLst/>
                <a:gdLst>
                  <a:gd name="T0" fmla="*/ 58 w 72"/>
                  <a:gd name="T1" fmla="*/ 65 h 75"/>
                  <a:gd name="T2" fmla="*/ 54 w 72"/>
                  <a:gd name="T3" fmla="*/ 69 h 75"/>
                  <a:gd name="T4" fmla="*/ 29 w 72"/>
                  <a:gd name="T5" fmla="*/ 72 h 75"/>
                  <a:gd name="T6" fmla="*/ 10 w 72"/>
                  <a:gd name="T7" fmla="*/ 56 h 75"/>
                  <a:gd name="T8" fmla="*/ 2 w 72"/>
                  <a:gd name="T9" fmla="*/ 40 h 75"/>
                  <a:gd name="T10" fmla="*/ 6 w 72"/>
                  <a:gd name="T11" fmla="*/ 18 h 75"/>
                  <a:gd name="T12" fmla="*/ 3 w 72"/>
                  <a:gd name="T13" fmla="*/ 32 h 75"/>
                  <a:gd name="T14" fmla="*/ 5 w 72"/>
                  <a:gd name="T15" fmla="*/ 32 h 75"/>
                  <a:gd name="T16" fmla="*/ 43 w 72"/>
                  <a:gd name="T17" fmla="*/ 2 h 75"/>
                  <a:gd name="T18" fmla="*/ 68 w 72"/>
                  <a:gd name="T19" fmla="*/ 24 h 75"/>
                  <a:gd name="T20" fmla="*/ 71 w 72"/>
                  <a:gd name="T21" fmla="*/ 42 h 75"/>
                  <a:gd name="T22" fmla="*/ 53 w 72"/>
                  <a:gd name="T23" fmla="*/ 63 h 75"/>
                  <a:gd name="T24" fmla="*/ 62 w 72"/>
                  <a:gd name="T25" fmla="*/ 29 h 75"/>
                  <a:gd name="T26" fmla="*/ 61 w 72"/>
                  <a:gd name="T27" fmla="*/ 32 h 75"/>
                  <a:gd name="T28" fmla="*/ 55 w 72"/>
                  <a:gd name="T29" fmla="*/ 41 h 75"/>
                  <a:gd name="T30" fmla="*/ 54 w 72"/>
                  <a:gd name="T31" fmla="*/ 39 h 75"/>
                  <a:gd name="T32" fmla="*/ 46 w 72"/>
                  <a:gd name="T33" fmla="*/ 38 h 75"/>
                  <a:gd name="T34" fmla="*/ 28 w 72"/>
                  <a:gd name="T35" fmla="*/ 50 h 75"/>
                  <a:gd name="T36" fmla="*/ 25 w 72"/>
                  <a:gd name="T37" fmla="*/ 45 h 75"/>
                  <a:gd name="T38" fmla="*/ 23 w 72"/>
                  <a:gd name="T39" fmla="*/ 31 h 75"/>
                  <a:gd name="T40" fmla="*/ 39 w 72"/>
                  <a:gd name="T41" fmla="*/ 34 h 75"/>
                  <a:gd name="T42" fmla="*/ 52 w 72"/>
                  <a:gd name="T43" fmla="*/ 24 h 75"/>
                  <a:gd name="T44" fmla="*/ 60 w 72"/>
                  <a:gd name="T45" fmla="*/ 21 h 75"/>
                  <a:gd name="T46" fmla="*/ 29 w 72"/>
                  <a:gd name="T47" fmla="*/ 12 h 75"/>
                  <a:gd name="T48" fmla="*/ 11 w 72"/>
                  <a:gd name="T49" fmla="*/ 34 h 75"/>
                  <a:gd name="T50" fmla="*/ 33 w 72"/>
                  <a:gd name="T51" fmla="*/ 59 h 75"/>
                  <a:gd name="T52" fmla="*/ 62 w 72"/>
                  <a:gd name="T53" fmla="*/ 56 h 75"/>
                  <a:gd name="T54" fmla="*/ 65 w 72"/>
                  <a:gd name="T55" fmla="*/ 24 h 75"/>
                  <a:gd name="T56" fmla="*/ 16 w 72"/>
                  <a:gd name="T57" fmla="*/ 51 h 75"/>
                  <a:gd name="T58" fmla="*/ 11 w 72"/>
                  <a:gd name="T59" fmla="*/ 40 h 75"/>
                  <a:gd name="T60" fmla="*/ 29 w 72"/>
                  <a:gd name="T61" fmla="*/ 10 h 75"/>
                  <a:gd name="T62" fmla="*/ 63 w 72"/>
                  <a:gd name="T63" fmla="*/ 22 h 75"/>
                  <a:gd name="T64" fmla="*/ 58 w 72"/>
                  <a:gd name="T65" fmla="*/ 10 h 75"/>
                  <a:gd name="T66" fmla="*/ 11 w 72"/>
                  <a:gd name="T67" fmla="*/ 17 h 75"/>
                  <a:gd name="T68" fmla="*/ 40 w 72"/>
                  <a:gd name="T69" fmla="*/ 41 h 75"/>
                  <a:gd name="T70" fmla="*/ 30 w 72"/>
                  <a:gd name="T71" fmla="*/ 51 h 75"/>
                  <a:gd name="T72" fmla="*/ 40 w 72"/>
                  <a:gd name="T73" fmla="*/ 41 h 75"/>
                  <a:gd name="T74" fmla="*/ 33 w 72"/>
                  <a:gd name="T75" fmla="*/ 62 h 75"/>
                  <a:gd name="T76" fmla="*/ 40 w 72"/>
                  <a:gd name="T77" fmla="*/ 63 h 75"/>
                  <a:gd name="T78" fmla="*/ 38 w 72"/>
                  <a:gd name="T79" fmla="*/ 72 h 75"/>
                  <a:gd name="T80" fmla="*/ 50 w 72"/>
                  <a:gd name="T81" fmla="*/ 64 h 75"/>
                  <a:gd name="T82" fmla="*/ 52 w 72"/>
                  <a:gd name="T83" fmla="*/ 27 h 75"/>
                  <a:gd name="T84" fmla="*/ 41 w 72"/>
                  <a:gd name="T85" fmla="*/ 33 h 75"/>
                  <a:gd name="T86" fmla="*/ 6 w 72"/>
                  <a:gd name="T87" fmla="*/ 48 h 75"/>
                  <a:gd name="T88" fmla="*/ 31 w 72"/>
                  <a:gd name="T89" fmla="*/ 61 h 75"/>
                  <a:gd name="T90" fmla="*/ 22 w 72"/>
                  <a:gd name="T91" fmla="*/ 64 h 75"/>
                  <a:gd name="T92" fmla="*/ 31 w 72"/>
                  <a:gd name="T93" fmla="*/ 61 h 75"/>
                  <a:gd name="T94" fmla="*/ 54 w 72"/>
                  <a:gd name="T95" fmla="*/ 30 h 75"/>
                  <a:gd name="T96" fmla="*/ 41 w 72"/>
                  <a:gd name="T97" fmla="*/ 35 h 75"/>
                  <a:gd name="T98" fmla="*/ 24 w 72"/>
                  <a:gd name="T99" fmla="*/ 58 h 75"/>
                  <a:gd name="T100" fmla="*/ 19 w 72"/>
                  <a:gd name="T101" fmla="*/ 64 h 75"/>
                  <a:gd name="T102" fmla="*/ 39 w 72"/>
                  <a:gd name="T103" fmla="*/ 39 h 75"/>
                  <a:gd name="T104" fmla="*/ 27 w 72"/>
                  <a:gd name="T105" fmla="*/ 45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72" h="75">
                    <a:moveTo>
                      <a:pt x="53" y="63"/>
                    </a:moveTo>
                    <a:cubicBezTo>
                      <a:pt x="52" y="65"/>
                      <a:pt x="51" y="66"/>
                      <a:pt x="50" y="68"/>
                    </a:cubicBezTo>
                    <a:cubicBezTo>
                      <a:pt x="53" y="69"/>
                      <a:pt x="55" y="66"/>
                      <a:pt x="58" y="65"/>
                    </a:cubicBezTo>
                    <a:cubicBezTo>
                      <a:pt x="57" y="68"/>
                      <a:pt x="56" y="70"/>
                      <a:pt x="55" y="73"/>
                    </a:cubicBezTo>
                    <a:cubicBezTo>
                      <a:pt x="55" y="73"/>
                      <a:pt x="55" y="73"/>
                      <a:pt x="55" y="73"/>
                    </a:cubicBezTo>
                    <a:cubicBezTo>
                      <a:pt x="54" y="71"/>
                      <a:pt x="54" y="70"/>
                      <a:pt x="54" y="69"/>
                    </a:cubicBezTo>
                    <a:cubicBezTo>
                      <a:pt x="51" y="69"/>
                      <a:pt x="49" y="70"/>
                      <a:pt x="49" y="73"/>
                    </a:cubicBezTo>
                    <a:cubicBezTo>
                      <a:pt x="48" y="71"/>
                      <a:pt x="46" y="72"/>
                      <a:pt x="44" y="72"/>
                    </a:cubicBezTo>
                    <a:cubicBezTo>
                      <a:pt x="39" y="75"/>
                      <a:pt x="34" y="75"/>
                      <a:pt x="29" y="72"/>
                    </a:cubicBezTo>
                    <a:cubicBezTo>
                      <a:pt x="28" y="72"/>
                      <a:pt x="27" y="71"/>
                      <a:pt x="26" y="71"/>
                    </a:cubicBezTo>
                    <a:cubicBezTo>
                      <a:pt x="23" y="68"/>
                      <a:pt x="20" y="65"/>
                      <a:pt x="16" y="63"/>
                    </a:cubicBezTo>
                    <a:cubicBezTo>
                      <a:pt x="14" y="61"/>
                      <a:pt x="12" y="58"/>
                      <a:pt x="10" y="56"/>
                    </a:cubicBezTo>
                    <a:cubicBezTo>
                      <a:pt x="9" y="55"/>
                      <a:pt x="8" y="53"/>
                      <a:pt x="7" y="52"/>
                    </a:cubicBezTo>
                    <a:cubicBezTo>
                      <a:pt x="6" y="51"/>
                      <a:pt x="5" y="50"/>
                      <a:pt x="4" y="48"/>
                    </a:cubicBezTo>
                    <a:cubicBezTo>
                      <a:pt x="4" y="46"/>
                      <a:pt x="3" y="43"/>
                      <a:pt x="2" y="40"/>
                    </a:cubicBezTo>
                    <a:cubicBezTo>
                      <a:pt x="0" y="35"/>
                      <a:pt x="0" y="30"/>
                      <a:pt x="1" y="24"/>
                    </a:cubicBezTo>
                    <a:cubicBezTo>
                      <a:pt x="1" y="22"/>
                      <a:pt x="3" y="20"/>
                      <a:pt x="4" y="18"/>
                    </a:cubicBezTo>
                    <a:cubicBezTo>
                      <a:pt x="4" y="18"/>
                      <a:pt x="5" y="17"/>
                      <a:pt x="6" y="18"/>
                    </a:cubicBezTo>
                    <a:cubicBezTo>
                      <a:pt x="6" y="19"/>
                      <a:pt x="6" y="19"/>
                      <a:pt x="5" y="19"/>
                    </a:cubicBezTo>
                    <a:cubicBezTo>
                      <a:pt x="3" y="23"/>
                      <a:pt x="1" y="26"/>
                      <a:pt x="2" y="30"/>
                    </a:cubicBezTo>
                    <a:cubicBezTo>
                      <a:pt x="2" y="31"/>
                      <a:pt x="3" y="32"/>
                      <a:pt x="3" y="32"/>
                    </a:cubicBezTo>
                    <a:cubicBezTo>
                      <a:pt x="2" y="36"/>
                      <a:pt x="4" y="40"/>
                      <a:pt x="5" y="44"/>
                    </a:cubicBezTo>
                    <a:cubicBezTo>
                      <a:pt x="7" y="43"/>
                      <a:pt x="7" y="43"/>
                      <a:pt x="7" y="41"/>
                    </a:cubicBezTo>
                    <a:cubicBezTo>
                      <a:pt x="5" y="38"/>
                      <a:pt x="5" y="35"/>
                      <a:pt x="5" y="32"/>
                    </a:cubicBezTo>
                    <a:cubicBezTo>
                      <a:pt x="5" y="27"/>
                      <a:pt x="6" y="22"/>
                      <a:pt x="8" y="18"/>
                    </a:cubicBezTo>
                    <a:cubicBezTo>
                      <a:pt x="12" y="11"/>
                      <a:pt x="18" y="5"/>
                      <a:pt x="26" y="2"/>
                    </a:cubicBezTo>
                    <a:cubicBezTo>
                      <a:pt x="31" y="0"/>
                      <a:pt x="37" y="0"/>
                      <a:pt x="43" y="2"/>
                    </a:cubicBezTo>
                    <a:cubicBezTo>
                      <a:pt x="48" y="3"/>
                      <a:pt x="53" y="5"/>
                      <a:pt x="57" y="7"/>
                    </a:cubicBezTo>
                    <a:cubicBezTo>
                      <a:pt x="62" y="11"/>
                      <a:pt x="65" y="15"/>
                      <a:pt x="66" y="21"/>
                    </a:cubicBezTo>
                    <a:cubicBezTo>
                      <a:pt x="66" y="23"/>
                      <a:pt x="66" y="24"/>
                      <a:pt x="68" y="24"/>
                    </a:cubicBezTo>
                    <a:cubicBezTo>
                      <a:pt x="69" y="25"/>
                      <a:pt x="70" y="26"/>
                      <a:pt x="70" y="28"/>
                    </a:cubicBezTo>
                    <a:cubicBezTo>
                      <a:pt x="72" y="32"/>
                      <a:pt x="72" y="36"/>
                      <a:pt x="72" y="41"/>
                    </a:cubicBezTo>
                    <a:cubicBezTo>
                      <a:pt x="72" y="41"/>
                      <a:pt x="72" y="42"/>
                      <a:pt x="71" y="42"/>
                    </a:cubicBezTo>
                    <a:cubicBezTo>
                      <a:pt x="70" y="46"/>
                      <a:pt x="69" y="51"/>
                      <a:pt x="66" y="55"/>
                    </a:cubicBezTo>
                    <a:cubicBezTo>
                      <a:pt x="63" y="59"/>
                      <a:pt x="59" y="62"/>
                      <a:pt x="53" y="63"/>
                    </a:cubicBezTo>
                    <a:cubicBezTo>
                      <a:pt x="53" y="63"/>
                      <a:pt x="53" y="63"/>
                      <a:pt x="53" y="63"/>
                    </a:cubicBezTo>
                    <a:close/>
                    <a:moveTo>
                      <a:pt x="55" y="32"/>
                    </a:moveTo>
                    <a:cubicBezTo>
                      <a:pt x="57" y="31"/>
                      <a:pt x="59" y="31"/>
                      <a:pt x="60" y="30"/>
                    </a:cubicBezTo>
                    <a:cubicBezTo>
                      <a:pt x="60" y="30"/>
                      <a:pt x="61" y="29"/>
                      <a:pt x="62" y="29"/>
                    </a:cubicBezTo>
                    <a:cubicBezTo>
                      <a:pt x="62" y="29"/>
                      <a:pt x="62" y="29"/>
                      <a:pt x="63" y="30"/>
                    </a:cubicBezTo>
                    <a:cubicBezTo>
                      <a:pt x="63" y="30"/>
                      <a:pt x="63" y="31"/>
                      <a:pt x="62" y="31"/>
                    </a:cubicBezTo>
                    <a:cubicBezTo>
                      <a:pt x="62" y="31"/>
                      <a:pt x="61" y="32"/>
                      <a:pt x="61" y="32"/>
                    </a:cubicBezTo>
                    <a:cubicBezTo>
                      <a:pt x="59" y="33"/>
                      <a:pt x="58" y="33"/>
                      <a:pt x="56" y="34"/>
                    </a:cubicBezTo>
                    <a:cubicBezTo>
                      <a:pt x="56" y="36"/>
                      <a:pt x="56" y="37"/>
                      <a:pt x="56" y="39"/>
                    </a:cubicBezTo>
                    <a:cubicBezTo>
                      <a:pt x="56" y="40"/>
                      <a:pt x="55" y="40"/>
                      <a:pt x="55" y="41"/>
                    </a:cubicBezTo>
                    <a:cubicBezTo>
                      <a:pt x="55" y="41"/>
                      <a:pt x="54" y="42"/>
                      <a:pt x="54" y="41"/>
                    </a:cubicBezTo>
                    <a:cubicBezTo>
                      <a:pt x="53" y="41"/>
                      <a:pt x="53" y="41"/>
                      <a:pt x="53" y="40"/>
                    </a:cubicBezTo>
                    <a:cubicBezTo>
                      <a:pt x="53" y="40"/>
                      <a:pt x="54" y="39"/>
                      <a:pt x="54" y="39"/>
                    </a:cubicBezTo>
                    <a:cubicBezTo>
                      <a:pt x="54" y="38"/>
                      <a:pt x="55" y="36"/>
                      <a:pt x="54" y="35"/>
                    </a:cubicBezTo>
                    <a:cubicBezTo>
                      <a:pt x="53" y="35"/>
                      <a:pt x="52" y="35"/>
                      <a:pt x="52" y="35"/>
                    </a:cubicBezTo>
                    <a:cubicBezTo>
                      <a:pt x="50" y="36"/>
                      <a:pt x="48" y="37"/>
                      <a:pt x="46" y="38"/>
                    </a:cubicBezTo>
                    <a:cubicBezTo>
                      <a:pt x="44" y="39"/>
                      <a:pt x="43" y="40"/>
                      <a:pt x="43" y="43"/>
                    </a:cubicBezTo>
                    <a:cubicBezTo>
                      <a:pt x="43" y="48"/>
                      <a:pt x="41" y="51"/>
                      <a:pt x="36" y="52"/>
                    </a:cubicBezTo>
                    <a:cubicBezTo>
                      <a:pt x="33" y="53"/>
                      <a:pt x="30" y="53"/>
                      <a:pt x="28" y="50"/>
                    </a:cubicBezTo>
                    <a:cubicBezTo>
                      <a:pt x="28" y="50"/>
                      <a:pt x="27" y="50"/>
                      <a:pt x="26" y="50"/>
                    </a:cubicBezTo>
                    <a:cubicBezTo>
                      <a:pt x="25" y="49"/>
                      <a:pt x="24" y="49"/>
                      <a:pt x="25" y="48"/>
                    </a:cubicBezTo>
                    <a:cubicBezTo>
                      <a:pt x="26" y="46"/>
                      <a:pt x="26" y="46"/>
                      <a:pt x="25" y="45"/>
                    </a:cubicBezTo>
                    <a:cubicBezTo>
                      <a:pt x="25" y="44"/>
                      <a:pt x="25" y="43"/>
                      <a:pt x="24" y="43"/>
                    </a:cubicBezTo>
                    <a:cubicBezTo>
                      <a:pt x="24" y="40"/>
                      <a:pt x="23" y="38"/>
                      <a:pt x="23" y="35"/>
                    </a:cubicBezTo>
                    <a:cubicBezTo>
                      <a:pt x="23" y="34"/>
                      <a:pt x="23" y="32"/>
                      <a:pt x="23" y="31"/>
                    </a:cubicBezTo>
                    <a:cubicBezTo>
                      <a:pt x="23" y="30"/>
                      <a:pt x="24" y="30"/>
                      <a:pt x="25" y="30"/>
                    </a:cubicBezTo>
                    <a:cubicBezTo>
                      <a:pt x="23" y="34"/>
                      <a:pt x="24" y="39"/>
                      <a:pt x="26" y="41"/>
                    </a:cubicBezTo>
                    <a:cubicBezTo>
                      <a:pt x="30" y="39"/>
                      <a:pt x="35" y="37"/>
                      <a:pt x="39" y="34"/>
                    </a:cubicBezTo>
                    <a:cubicBezTo>
                      <a:pt x="39" y="32"/>
                      <a:pt x="38" y="30"/>
                      <a:pt x="38" y="28"/>
                    </a:cubicBezTo>
                    <a:cubicBezTo>
                      <a:pt x="38" y="24"/>
                      <a:pt x="40" y="22"/>
                      <a:pt x="44" y="22"/>
                    </a:cubicBezTo>
                    <a:cubicBezTo>
                      <a:pt x="47" y="22"/>
                      <a:pt x="50" y="22"/>
                      <a:pt x="52" y="24"/>
                    </a:cubicBezTo>
                    <a:cubicBezTo>
                      <a:pt x="54" y="26"/>
                      <a:pt x="56" y="26"/>
                      <a:pt x="58" y="24"/>
                    </a:cubicBezTo>
                    <a:cubicBezTo>
                      <a:pt x="58" y="24"/>
                      <a:pt x="59" y="24"/>
                      <a:pt x="59" y="24"/>
                    </a:cubicBezTo>
                    <a:cubicBezTo>
                      <a:pt x="61" y="23"/>
                      <a:pt x="61" y="22"/>
                      <a:pt x="60" y="21"/>
                    </a:cubicBezTo>
                    <a:cubicBezTo>
                      <a:pt x="58" y="16"/>
                      <a:pt x="55" y="12"/>
                      <a:pt x="49" y="11"/>
                    </a:cubicBezTo>
                    <a:cubicBezTo>
                      <a:pt x="47" y="10"/>
                      <a:pt x="45" y="10"/>
                      <a:pt x="43" y="10"/>
                    </a:cubicBezTo>
                    <a:cubicBezTo>
                      <a:pt x="38" y="9"/>
                      <a:pt x="34" y="10"/>
                      <a:pt x="29" y="12"/>
                    </a:cubicBezTo>
                    <a:cubicBezTo>
                      <a:pt x="27" y="13"/>
                      <a:pt x="25" y="14"/>
                      <a:pt x="22" y="16"/>
                    </a:cubicBezTo>
                    <a:cubicBezTo>
                      <a:pt x="18" y="18"/>
                      <a:pt x="15" y="21"/>
                      <a:pt x="13" y="25"/>
                    </a:cubicBezTo>
                    <a:cubicBezTo>
                      <a:pt x="11" y="28"/>
                      <a:pt x="11" y="31"/>
                      <a:pt x="11" y="34"/>
                    </a:cubicBezTo>
                    <a:cubicBezTo>
                      <a:pt x="12" y="39"/>
                      <a:pt x="13" y="43"/>
                      <a:pt x="16" y="47"/>
                    </a:cubicBezTo>
                    <a:cubicBezTo>
                      <a:pt x="18" y="49"/>
                      <a:pt x="20" y="51"/>
                      <a:pt x="22" y="52"/>
                    </a:cubicBezTo>
                    <a:cubicBezTo>
                      <a:pt x="25" y="55"/>
                      <a:pt x="29" y="57"/>
                      <a:pt x="33" y="59"/>
                    </a:cubicBezTo>
                    <a:cubicBezTo>
                      <a:pt x="36" y="60"/>
                      <a:pt x="40" y="61"/>
                      <a:pt x="43" y="62"/>
                    </a:cubicBezTo>
                    <a:cubicBezTo>
                      <a:pt x="46" y="63"/>
                      <a:pt x="50" y="62"/>
                      <a:pt x="53" y="61"/>
                    </a:cubicBezTo>
                    <a:cubicBezTo>
                      <a:pt x="57" y="61"/>
                      <a:pt x="60" y="59"/>
                      <a:pt x="62" y="56"/>
                    </a:cubicBezTo>
                    <a:cubicBezTo>
                      <a:pt x="70" y="48"/>
                      <a:pt x="72" y="38"/>
                      <a:pt x="69" y="28"/>
                    </a:cubicBezTo>
                    <a:cubicBezTo>
                      <a:pt x="68" y="27"/>
                      <a:pt x="68" y="26"/>
                      <a:pt x="67" y="25"/>
                    </a:cubicBezTo>
                    <a:cubicBezTo>
                      <a:pt x="67" y="25"/>
                      <a:pt x="66" y="24"/>
                      <a:pt x="65" y="24"/>
                    </a:cubicBezTo>
                    <a:cubicBezTo>
                      <a:pt x="61" y="24"/>
                      <a:pt x="59" y="27"/>
                      <a:pt x="56" y="27"/>
                    </a:cubicBezTo>
                    <a:cubicBezTo>
                      <a:pt x="56" y="29"/>
                      <a:pt x="55" y="30"/>
                      <a:pt x="55" y="32"/>
                    </a:cubicBezTo>
                    <a:close/>
                    <a:moveTo>
                      <a:pt x="16" y="51"/>
                    </a:moveTo>
                    <a:cubicBezTo>
                      <a:pt x="16" y="50"/>
                      <a:pt x="17" y="50"/>
                      <a:pt x="17" y="50"/>
                    </a:cubicBezTo>
                    <a:cubicBezTo>
                      <a:pt x="16" y="49"/>
                      <a:pt x="16" y="48"/>
                      <a:pt x="15" y="48"/>
                    </a:cubicBezTo>
                    <a:cubicBezTo>
                      <a:pt x="13" y="45"/>
                      <a:pt x="12" y="43"/>
                      <a:pt x="11" y="40"/>
                    </a:cubicBezTo>
                    <a:cubicBezTo>
                      <a:pt x="10" y="37"/>
                      <a:pt x="9" y="33"/>
                      <a:pt x="9" y="30"/>
                    </a:cubicBezTo>
                    <a:cubicBezTo>
                      <a:pt x="10" y="24"/>
                      <a:pt x="13" y="20"/>
                      <a:pt x="17" y="17"/>
                    </a:cubicBezTo>
                    <a:cubicBezTo>
                      <a:pt x="21" y="13"/>
                      <a:pt x="25" y="12"/>
                      <a:pt x="29" y="10"/>
                    </a:cubicBezTo>
                    <a:cubicBezTo>
                      <a:pt x="35" y="7"/>
                      <a:pt x="40" y="8"/>
                      <a:pt x="46" y="8"/>
                    </a:cubicBezTo>
                    <a:cubicBezTo>
                      <a:pt x="51" y="9"/>
                      <a:pt x="54" y="11"/>
                      <a:pt x="57" y="13"/>
                    </a:cubicBezTo>
                    <a:cubicBezTo>
                      <a:pt x="60" y="16"/>
                      <a:pt x="62" y="18"/>
                      <a:pt x="63" y="22"/>
                    </a:cubicBezTo>
                    <a:cubicBezTo>
                      <a:pt x="63" y="23"/>
                      <a:pt x="63" y="23"/>
                      <a:pt x="64" y="24"/>
                    </a:cubicBezTo>
                    <a:cubicBezTo>
                      <a:pt x="65" y="23"/>
                      <a:pt x="65" y="22"/>
                      <a:pt x="64" y="22"/>
                    </a:cubicBezTo>
                    <a:cubicBezTo>
                      <a:pt x="64" y="17"/>
                      <a:pt x="62" y="13"/>
                      <a:pt x="58" y="10"/>
                    </a:cubicBezTo>
                    <a:cubicBezTo>
                      <a:pt x="51" y="4"/>
                      <a:pt x="42" y="2"/>
                      <a:pt x="32" y="3"/>
                    </a:cubicBezTo>
                    <a:cubicBezTo>
                      <a:pt x="31" y="3"/>
                      <a:pt x="29" y="3"/>
                      <a:pt x="27" y="3"/>
                    </a:cubicBezTo>
                    <a:cubicBezTo>
                      <a:pt x="20" y="6"/>
                      <a:pt x="15" y="11"/>
                      <a:pt x="11" y="17"/>
                    </a:cubicBezTo>
                    <a:cubicBezTo>
                      <a:pt x="7" y="23"/>
                      <a:pt x="6" y="29"/>
                      <a:pt x="7" y="35"/>
                    </a:cubicBezTo>
                    <a:cubicBezTo>
                      <a:pt x="7" y="42"/>
                      <a:pt x="11" y="47"/>
                      <a:pt x="16" y="51"/>
                    </a:cubicBezTo>
                    <a:close/>
                    <a:moveTo>
                      <a:pt x="40" y="41"/>
                    </a:moveTo>
                    <a:cubicBezTo>
                      <a:pt x="39" y="41"/>
                      <a:pt x="38" y="41"/>
                      <a:pt x="38" y="42"/>
                    </a:cubicBezTo>
                    <a:cubicBezTo>
                      <a:pt x="35" y="43"/>
                      <a:pt x="33" y="44"/>
                      <a:pt x="31" y="46"/>
                    </a:cubicBezTo>
                    <a:cubicBezTo>
                      <a:pt x="28" y="47"/>
                      <a:pt x="28" y="49"/>
                      <a:pt x="30" y="51"/>
                    </a:cubicBezTo>
                    <a:cubicBezTo>
                      <a:pt x="31" y="51"/>
                      <a:pt x="32" y="51"/>
                      <a:pt x="32" y="51"/>
                    </a:cubicBezTo>
                    <a:cubicBezTo>
                      <a:pt x="34" y="51"/>
                      <a:pt x="36" y="50"/>
                      <a:pt x="38" y="50"/>
                    </a:cubicBezTo>
                    <a:cubicBezTo>
                      <a:pt x="40" y="48"/>
                      <a:pt x="42" y="44"/>
                      <a:pt x="40" y="41"/>
                    </a:cubicBezTo>
                    <a:close/>
                    <a:moveTo>
                      <a:pt x="40" y="63"/>
                    </a:moveTo>
                    <a:cubicBezTo>
                      <a:pt x="37" y="62"/>
                      <a:pt x="35" y="62"/>
                      <a:pt x="34" y="62"/>
                    </a:cubicBezTo>
                    <a:cubicBezTo>
                      <a:pt x="33" y="62"/>
                      <a:pt x="33" y="62"/>
                      <a:pt x="33" y="62"/>
                    </a:cubicBezTo>
                    <a:cubicBezTo>
                      <a:pt x="31" y="65"/>
                      <a:pt x="28" y="67"/>
                      <a:pt x="29" y="71"/>
                    </a:cubicBezTo>
                    <a:cubicBezTo>
                      <a:pt x="31" y="72"/>
                      <a:pt x="33" y="72"/>
                      <a:pt x="36" y="72"/>
                    </a:cubicBezTo>
                    <a:cubicBezTo>
                      <a:pt x="36" y="68"/>
                      <a:pt x="38" y="66"/>
                      <a:pt x="40" y="63"/>
                    </a:cubicBezTo>
                    <a:close/>
                    <a:moveTo>
                      <a:pt x="42" y="63"/>
                    </a:moveTo>
                    <a:cubicBezTo>
                      <a:pt x="41" y="65"/>
                      <a:pt x="40" y="66"/>
                      <a:pt x="39" y="67"/>
                    </a:cubicBezTo>
                    <a:cubicBezTo>
                      <a:pt x="38" y="69"/>
                      <a:pt x="37" y="70"/>
                      <a:pt x="38" y="72"/>
                    </a:cubicBezTo>
                    <a:cubicBezTo>
                      <a:pt x="39" y="72"/>
                      <a:pt x="39" y="72"/>
                      <a:pt x="40" y="72"/>
                    </a:cubicBezTo>
                    <a:cubicBezTo>
                      <a:pt x="42" y="71"/>
                      <a:pt x="44" y="71"/>
                      <a:pt x="46" y="70"/>
                    </a:cubicBezTo>
                    <a:cubicBezTo>
                      <a:pt x="48" y="69"/>
                      <a:pt x="50" y="66"/>
                      <a:pt x="50" y="64"/>
                    </a:cubicBezTo>
                    <a:cubicBezTo>
                      <a:pt x="47" y="63"/>
                      <a:pt x="44" y="63"/>
                      <a:pt x="42" y="63"/>
                    </a:cubicBezTo>
                    <a:close/>
                    <a:moveTo>
                      <a:pt x="41" y="33"/>
                    </a:moveTo>
                    <a:cubicBezTo>
                      <a:pt x="45" y="31"/>
                      <a:pt x="48" y="29"/>
                      <a:pt x="52" y="27"/>
                    </a:cubicBezTo>
                    <a:cubicBezTo>
                      <a:pt x="50" y="24"/>
                      <a:pt x="44" y="23"/>
                      <a:pt x="42" y="25"/>
                    </a:cubicBezTo>
                    <a:cubicBezTo>
                      <a:pt x="41" y="25"/>
                      <a:pt x="41" y="26"/>
                      <a:pt x="41" y="26"/>
                    </a:cubicBezTo>
                    <a:cubicBezTo>
                      <a:pt x="40" y="28"/>
                      <a:pt x="40" y="31"/>
                      <a:pt x="41" y="33"/>
                    </a:cubicBezTo>
                    <a:close/>
                    <a:moveTo>
                      <a:pt x="17" y="54"/>
                    </a:moveTo>
                    <a:cubicBezTo>
                      <a:pt x="14" y="50"/>
                      <a:pt x="9" y="46"/>
                      <a:pt x="7" y="45"/>
                    </a:cubicBezTo>
                    <a:cubicBezTo>
                      <a:pt x="7" y="46"/>
                      <a:pt x="6" y="46"/>
                      <a:pt x="6" y="48"/>
                    </a:cubicBezTo>
                    <a:cubicBezTo>
                      <a:pt x="8" y="51"/>
                      <a:pt x="10" y="55"/>
                      <a:pt x="14" y="58"/>
                    </a:cubicBezTo>
                    <a:cubicBezTo>
                      <a:pt x="15" y="57"/>
                      <a:pt x="16" y="55"/>
                      <a:pt x="17" y="54"/>
                    </a:cubicBezTo>
                    <a:close/>
                    <a:moveTo>
                      <a:pt x="31" y="61"/>
                    </a:moveTo>
                    <a:cubicBezTo>
                      <a:pt x="29" y="60"/>
                      <a:pt x="28" y="60"/>
                      <a:pt x="27" y="59"/>
                    </a:cubicBezTo>
                    <a:cubicBezTo>
                      <a:pt x="26" y="59"/>
                      <a:pt x="25" y="59"/>
                      <a:pt x="25" y="60"/>
                    </a:cubicBezTo>
                    <a:cubicBezTo>
                      <a:pt x="24" y="61"/>
                      <a:pt x="23" y="62"/>
                      <a:pt x="22" y="64"/>
                    </a:cubicBezTo>
                    <a:cubicBezTo>
                      <a:pt x="21" y="64"/>
                      <a:pt x="21" y="65"/>
                      <a:pt x="22" y="66"/>
                    </a:cubicBezTo>
                    <a:cubicBezTo>
                      <a:pt x="23" y="67"/>
                      <a:pt x="25" y="68"/>
                      <a:pt x="27" y="70"/>
                    </a:cubicBezTo>
                    <a:cubicBezTo>
                      <a:pt x="28" y="67"/>
                      <a:pt x="29" y="64"/>
                      <a:pt x="31" y="61"/>
                    </a:cubicBezTo>
                    <a:close/>
                    <a:moveTo>
                      <a:pt x="42" y="38"/>
                    </a:moveTo>
                    <a:cubicBezTo>
                      <a:pt x="46" y="36"/>
                      <a:pt x="50" y="34"/>
                      <a:pt x="53" y="33"/>
                    </a:cubicBezTo>
                    <a:cubicBezTo>
                      <a:pt x="54" y="32"/>
                      <a:pt x="55" y="32"/>
                      <a:pt x="54" y="30"/>
                    </a:cubicBezTo>
                    <a:cubicBezTo>
                      <a:pt x="53" y="29"/>
                      <a:pt x="53" y="29"/>
                      <a:pt x="52" y="30"/>
                    </a:cubicBezTo>
                    <a:cubicBezTo>
                      <a:pt x="49" y="31"/>
                      <a:pt x="47" y="32"/>
                      <a:pt x="44" y="33"/>
                    </a:cubicBezTo>
                    <a:cubicBezTo>
                      <a:pt x="43" y="34"/>
                      <a:pt x="42" y="35"/>
                      <a:pt x="41" y="35"/>
                    </a:cubicBezTo>
                    <a:cubicBezTo>
                      <a:pt x="41" y="36"/>
                      <a:pt x="42" y="37"/>
                      <a:pt x="42" y="38"/>
                    </a:cubicBezTo>
                    <a:close/>
                    <a:moveTo>
                      <a:pt x="19" y="64"/>
                    </a:moveTo>
                    <a:cubicBezTo>
                      <a:pt x="21" y="62"/>
                      <a:pt x="22" y="60"/>
                      <a:pt x="24" y="58"/>
                    </a:cubicBezTo>
                    <a:cubicBezTo>
                      <a:pt x="18" y="54"/>
                      <a:pt x="19" y="54"/>
                      <a:pt x="15" y="59"/>
                    </a:cubicBezTo>
                    <a:cubicBezTo>
                      <a:pt x="15" y="59"/>
                      <a:pt x="15" y="59"/>
                      <a:pt x="15" y="60"/>
                    </a:cubicBezTo>
                    <a:cubicBezTo>
                      <a:pt x="16" y="61"/>
                      <a:pt x="18" y="62"/>
                      <a:pt x="19" y="64"/>
                    </a:cubicBezTo>
                    <a:close/>
                    <a:moveTo>
                      <a:pt x="27" y="45"/>
                    </a:moveTo>
                    <a:cubicBezTo>
                      <a:pt x="28" y="45"/>
                      <a:pt x="28" y="45"/>
                      <a:pt x="28" y="45"/>
                    </a:cubicBezTo>
                    <a:cubicBezTo>
                      <a:pt x="32" y="43"/>
                      <a:pt x="35" y="41"/>
                      <a:pt x="39" y="39"/>
                    </a:cubicBezTo>
                    <a:cubicBezTo>
                      <a:pt x="40" y="39"/>
                      <a:pt x="40" y="38"/>
                      <a:pt x="39" y="36"/>
                    </a:cubicBezTo>
                    <a:cubicBezTo>
                      <a:pt x="35" y="38"/>
                      <a:pt x="31" y="40"/>
                      <a:pt x="28" y="43"/>
                    </a:cubicBezTo>
                    <a:cubicBezTo>
                      <a:pt x="27" y="43"/>
                      <a:pt x="27" y="44"/>
                      <a:pt x="27" y="4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4" name="Freeform 132"/>
              <p:cNvSpPr>
                <a:spLocks/>
              </p:cNvSpPr>
              <p:nvPr/>
            </p:nvSpPr>
            <p:spPr bwMode="auto">
              <a:xfrm>
                <a:off x="7847" y="2224"/>
                <a:ext cx="471" cy="227"/>
              </a:xfrm>
              <a:custGeom>
                <a:avLst/>
                <a:gdLst>
                  <a:gd name="T0" fmla="*/ 2 w 199"/>
                  <a:gd name="T1" fmla="*/ 96 h 96"/>
                  <a:gd name="T2" fmla="*/ 1 w 199"/>
                  <a:gd name="T3" fmla="*/ 93 h 96"/>
                  <a:gd name="T4" fmla="*/ 6 w 199"/>
                  <a:gd name="T5" fmla="*/ 90 h 96"/>
                  <a:gd name="T6" fmla="*/ 41 w 199"/>
                  <a:gd name="T7" fmla="*/ 74 h 96"/>
                  <a:gd name="T8" fmla="*/ 83 w 199"/>
                  <a:gd name="T9" fmla="*/ 54 h 96"/>
                  <a:gd name="T10" fmla="*/ 107 w 199"/>
                  <a:gd name="T11" fmla="*/ 44 h 96"/>
                  <a:gd name="T12" fmla="*/ 137 w 199"/>
                  <a:gd name="T13" fmla="*/ 30 h 96"/>
                  <a:gd name="T14" fmla="*/ 184 w 199"/>
                  <a:gd name="T15" fmla="*/ 8 h 96"/>
                  <a:gd name="T16" fmla="*/ 192 w 199"/>
                  <a:gd name="T17" fmla="*/ 5 h 96"/>
                  <a:gd name="T18" fmla="*/ 191 w 199"/>
                  <a:gd name="T19" fmla="*/ 4 h 96"/>
                  <a:gd name="T20" fmla="*/ 179 w 199"/>
                  <a:gd name="T21" fmla="*/ 6 h 96"/>
                  <a:gd name="T22" fmla="*/ 160 w 199"/>
                  <a:gd name="T23" fmla="*/ 9 h 96"/>
                  <a:gd name="T24" fmla="*/ 154 w 199"/>
                  <a:gd name="T25" fmla="*/ 10 h 96"/>
                  <a:gd name="T26" fmla="*/ 153 w 199"/>
                  <a:gd name="T27" fmla="*/ 8 h 96"/>
                  <a:gd name="T28" fmla="*/ 154 w 199"/>
                  <a:gd name="T29" fmla="*/ 7 h 96"/>
                  <a:gd name="T30" fmla="*/ 157 w 199"/>
                  <a:gd name="T31" fmla="*/ 6 h 96"/>
                  <a:gd name="T32" fmla="*/ 180 w 199"/>
                  <a:gd name="T33" fmla="*/ 3 h 96"/>
                  <a:gd name="T34" fmla="*/ 194 w 199"/>
                  <a:gd name="T35" fmla="*/ 0 h 96"/>
                  <a:gd name="T36" fmla="*/ 199 w 199"/>
                  <a:gd name="T37" fmla="*/ 1 h 96"/>
                  <a:gd name="T38" fmla="*/ 198 w 199"/>
                  <a:gd name="T39" fmla="*/ 3 h 96"/>
                  <a:gd name="T40" fmla="*/ 170 w 199"/>
                  <a:gd name="T41" fmla="*/ 31 h 96"/>
                  <a:gd name="T42" fmla="*/ 165 w 199"/>
                  <a:gd name="T43" fmla="*/ 34 h 96"/>
                  <a:gd name="T44" fmla="*/ 165 w 199"/>
                  <a:gd name="T45" fmla="*/ 34 h 96"/>
                  <a:gd name="T46" fmla="*/ 166 w 199"/>
                  <a:gd name="T47" fmla="*/ 32 h 96"/>
                  <a:gd name="T48" fmla="*/ 175 w 199"/>
                  <a:gd name="T49" fmla="*/ 22 h 96"/>
                  <a:gd name="T50" fmla="*/ 184 w 199"/>
                  <a:gd name="T51" fmla="*/ 13 h 96"/>
                  <a:gd name="T52" fmla="*/ 183 w 199"/>
                  <a:gd name="T53" fmla="*/ 12 h 96"/>
                  <a:gd name="T54" fmla="*/ 180 w 199"/>
                  <a:gd name="T55" fmla="*/ 13 h 96"/>
                  <a:gd name="T56" fmla="*/ 146 w 199"/>
                  <a:gd name="T57" fmla="*/ 28 h 96"/>
                  <a:gd name="T58" fmla="*/ 113 w 199"/>
                  <a:gd name="T59" fmla="*/ 43 h 96"/>
                  <a:gd name="T60" fmla="*/ 50 w 199"/>
                  <a:gd name="T61" fmla="*/ 72 h 96"/>
                  <a:gd name="T62" fmla="*/ 17 w 199"/>
                  <a:gd name="T63" fmla="*/ 88 h 96"/>
                  <a:gd name="T64" fmla="*/ 5 w 199"/>
                  <a:gd name="T65" fmla="*/ 94 h 96"/>
                  <a:gd name="T66" fmla="*/ 2 w 199"/>
                  <a:gd name="T67" fmla="*/ 96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99" h="96">
                    <a:moveTo>
                      <a:pt x="2" y="96"/>
                    </a:moveTo>
                    <a:cubicBezTo>
                      <a:pt x="0" y="95"/>
                      <a:pt x="0" y="94"/>
                      <a:pt x="1" y="93"/>
                    </a:cubicBezTo>
                    <a:cubicBezTo>
                      <a:pt x="3" y="92"/>
                      <a:pt x="5" y="91"/>
                      <a:pt x="6" y="90"/>
                    </a:cubicBezTo>
                    <a:cubicBezTo>
                      <a:pt x="18" y="84"/>
                      <a:pt x="30" y="79"/>
                      <a:pt x="41" y="74"/>
                    </a:cubicBezTo>
                    <a:cubicBezTo>
                      <a:pt x="55" y="67"/>
                      <a:pt x="69" y="60"/>
                      <a:pt x="83" y="54"/>
                    </a:cubicBezTo>
                    <a:cubicBezTo>
                      <a:pt x="91" y="50"/>
                      <a:pt x="99" y="47"/>
                      <a:pt x="107" y="44"/>
                    </a:cubicBezTo>
                    <a:cubicBezTo>
                      <a:pt x="117" y="39"/>
                      <a:pt x="127" y="34"/>
                      <a:pt x="137" y="30"/>
                    </a:cubicBezTo>
                    <a:cubicBezTo>
                      <a:pt x="153" y="22"/>
                      <a:pt x="168" y="15"/>
                      <a:pt x="184" y="8"/>
                    </a:cubicBezTo>
                    <a:cubicBezTo>
                      <a:pt x="187" y="7"/>
                      <a:pt x="189" y="6"/>
                      <a:pt x="192" y="5"/>
                    </a:cubicBezTo>
                    <a:cubicBezTo>
                      <a:pt x="192" y="5"/>
                      <a:pt x="192" y="4"/>
                      <a:pt x="191" y="4"/>
                    </a:cubicBezTo>
                    <a:cubicBezTo>
                      <a:pt x="187" y="5"/>
                      <a:pt x="183" y="5"/>
                      <a:pt x="179" y="6"/>
                    </a:cubicBezTo>
                    <a:cubicBezTo>
                      <a:pt x="173" y="7"/>
                      <a:pt x="167" y="8"/>
                      <a:pt x="160" y="9"/>
                    </a:cubicBezTo>
                    <a:cubicBezTo>
                      <a:pt x="158" y="10"/>
                      <a:pt x="156" y="10"/>
                      <a:pt x="154" y="10"/>
                    </a:cubicBezTo>
                    <a:cubicBezTo>
                      <a:pt x="154" y="10"/>
                      <a:pt x="153" y="9"/>
                      <a:pt x="153" y="8"/>
                    </a:cubicBezTo>
                    <a:cubicBezTo>
                      <a:pt x="153" y="8"/>
                      <a:pt x="153" y="7"/>
                      <a:pt x="154" y="7"/>
                    </a:cubicBezTo>
                    <a:cubicBezTo>
                      <a:pt x="155" y="6"/>
                      <a:pt x="156" y="6"/>
                      <a:pt x="157" y="6"/>
                    </a:cubicBezTo>
                    <a:cubicBezTo>
                      <a:pt x="164" y="5"/>
                      <a:pt x="172" y="4"/>
                      <a:pt x="180" y="3"/>
                    </a:cubicBezTo>
                    <a:cubicBezTo>
                      <a:pt x="185" y="2"/>
                      <a:pt x="189" y="1"/>
                      <a:pt x="194" y="0"/>
                    </a:cubicBezTo>
                    <a:cubicBezTo>
                      <a:pt x="196" y="0"/>
                      <a:pt x="197" y="1"/>
                      <a:pt x="199" y="1"/>
                    </a:cubicBezTo>
                    <a:cubicBezTo>
                      <a:pt x="199" y="2"/>
                      <a:pt x="198" y="3"/>
                      <a:pt x="198" y="3"/>
                    </a:cubicBezTo>
                    <a:cubicBezTo>
                      <a:pt x="187" y="11"/>
                      <a:pt x="179" y="22"/>
                      <a:pt x="170" y="31"/>
                    </a:cubicBezTo>
                    <a:cubicBezTo>
                      <a:pt x="168" y="32"/>
                      <a:pt x="167" y="33"/>
                      <a:pt x="165" y="34"/>
                    </a:cubicBezTo>
                    <a:cubicBezTo>
                      <a:pt x="165" y="34"/>
                      <a:pt x="165" y="34"/>
                      <a:pt x="165" y="34"/>
                    </a:cubicBezTo>
                    <a:cubicBezTo>
                      <a:pt x="165" y="33"/>
                      <a:pt x="165" y="33"/>
                      <a:pt x="166" y="32"/>
                    </a:cubicBezTo>
                    <a:cubicBezTo>
                      <a:pt x="169" y="29"/>
                      <a:pt x="172" y="25"/>
                      <a:pt x="175" y="22"/>
                    </a:cubicBezTo>
                    <a:cubicBezTo>
                      <a:pt x="178" y="19"/>
                      <a:pt x="181" y="16"/>
                      <a:pt x="184" y="13"/>
                    </a:cubicBezTo>
                    <a:cubicBezTo>
                      <a:pt x="184" y="13"/>
                      <a:pt x="183" y="12"/>
                      <a:pt x="183" y="12"/>
                    </a:cubicBezTo>
                    <a:cubicBezTo>
                      <a:pt x="182" y="12"/>
                      <a:pt x="181" y="13"/>
                      <a:pt x="180" y="13"/>
                    </a:cubicBezTo>
                    <a:cubicBezTo>
                      <a:pt x="168" y="18"/>
                      <a:pt x="157" y="23"/>
                      <a:pt x="146" y="28"/>
                    </a:cubicBezTo>
                    <a:cubicBezTo>
                      <a:pt x="135" y="33"/>
                      <a:pt x="124" y="38"/>
                      <a:pt x="113" y="43"/>
                    </a:cubicBezTo>
                    <a:cubicBezTo>
                      <a:pt x="92" y="53"/>
                      <a:pt x="71" y="62"/>
                      <a:pt x="50" y="72"/>
                    </a:cubicBezTo>
                    <a:cubicBezTo>
                      <a:pt x="39" y="77"/>
                      <a:pt x="28" y="83"/>
                      <a:pt x="17" y="88"/>
                    </a:cubicBezTo>
                    <a:cubicBezTo>
                      <a:pt x="12" y="90"/>
                      <a:pt x="9" y="92"/>
                      <a:pt x="5" y="94"/>
                    </a:cubicBezTo>
                    <a:cubicBezTo>
                      <a:pt x="4" y="95"/>
                      <a:pt x="3" y="95"/>
                      <a:pt x="2" y="9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5" name="Freeform 133"/>
              <p:cNvSpPr>
                <a:spLocks/>
              </p:cNvSpPr>
              <p:nvPr/>
            </p:nvSpPr>
            <p:spPr bwMode="auto">
              <a:xfrm>
                <a:off x="7833" y="2501"/>
                <a:ext cx="556" cy="45"/>
              </a:xfrm>
              <a:custGeom>
                <a:avLst/>
                <a:gdLst>
                  <a:gd name="T0" fmla="*/ 235 w 235"/>
                  <a:gd name="T1" fmla="*/ 1 h 19"/>
                  <a:gd name="T2" fmla="*/ 232 w 235"/>
                  <a:gd name="T3" fmla="*/ 3 h 19"/>
                  <a:gd name="T4" fmla="*/ 205 w 235"/>
                  <a:gd name="T5" fmla="*/ 3 h 19"/>
                  <a:gd name="T6" fmla="*/ 173 w 235"/>
                  <a:gd name="T7" fmla="*/ 5 h 19"/>
                  <a:gd name="T8" fmla="*/ 129 w 235"/>
                  <a:gd name="T9" fmla="*/ 7 h 19"/>
                  <a:gd name="T10" fmla="*/ 104 w 235"/>
                  <a:gd name="T11" fmla="*/ 9 h 19"/>
                  <a:gd name="T12" fmla="*/ 54 w 235"/>
                  <a:gd name="T13" fmla="*/ 13 h 19"/>
                  <a:gd name="T14" fmla="*/ 19 w 235"/>
                  <a:gd name="T15" fmla="*/ 17 h 19"/>
                  <a:gd name="T16" fmla="*/ 3 w 235"/>
                  <a:gd name="T17" fmla="*/ 19 h 19"/>
                  <a:gd name="T18" fmla="*/ 0 w 235"/>
                  <a:gd name="T19" fmla="*/ 19 h 19"/>
                  <a:gd name="T20" fmla="*/ 1 w 235"/>
                  <a:gd name="T21" fmla="*/ 17 h 19"/>
                  <a:gd name="T22" fmla="*/ 5 w 235"/>
                  <a:gd name="T23" fmla="*/ 16 h 19"/>
                  <a:gd name="T24" fmla="*/ 27 w 235"/>
                  <a:gd name="T25" fmla="*/ 13 h 19"/>
                  <a:gd name="T26" fmla="*/ 62 w 235"/>
                  <a:gd name="T27" fmla="*/ 10 h 19"/>
                  <a:gd name="T28" fmla="*/ 101 w 235"/>
                  <a:gd name="T29" fmla="*/ 7 h 19"/>
                  <a:gd name="T30" fmla="*/ 135 w 235"/>
                  <a:gd name="T31" fmla="*/ 4 h 19"/>
                  <a:gd name="T32" fmla="*/ 165 w 235"/>
                  <a:gd name="T33" fmla="*/ 2 h 19"/>
                  <a:gd name="T34" fmla="*/ 215 w 235"/>
                  <a:gd name="T35" fmla="*/ 0 h 19"/>
                  <a:gd name="T36" fmla="*/ 232 w 235"/>
                  <a:gd name="T37" fmla="*/ 0 h 19"/>
                  <a:gd name="T38" fmla="*/ 235 w 235"/>
                  <a:gd name="T39" fmla="*/ 1 h 19"/>
                  <a:gd name="T40" fmla="*/ 235 w 235"/>
                  <a:gd name="T41" fmla="*/ 1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35" h="19">
                    <a:moveTo>
                      <a:pt x="235" y="1"/>
                    </a:moveTo>
                    <a:cubicBezTo>
                      <a:pt x="234" y="2"/>
                      <a:pt x="233" y="3"/>
                      <a:pt x="232" y="3"/>
                    </a:cubicBezTo>
                    <a:cubicBezTo>
                      <a:pt x="223" y="3"/>
                      <a:pt x="214" y="3"/>
                      <a:pt x="205" y="3"/>
                    </a:cubicBezTo>
                    <a:cubicBezTo>
                      <a:pt x="194" y="4"/>
                      <a:pt x="184" y="4"/>
                      <a:pt x="173" y="5"/>
                    </a:cubicBezTo>
                    <a:cubicBezTo>
                      <a:pt x="158" y="5"/>
                      <a:pt x="144" y="6"/>
                      <a:pt x="129" y="7"/>
                    </a:cubicBezTo>
                    <a:cubicBezTo>
                      <a:pt x="121" y="8"/>
                      <a:pt x="112" y="8"/>
                      <a:pt x="104" y="9"/>
                    </a:cubicBezTo>
                    <a:cubicBezTo>
                      <a:pt x="87" y="10"/>
                      <a:pt x="71" y="11"/>
                      <a:pt x="54" y="13"/>
                    </a:cubicBezTo>
                    <a:cubicBezTo>
                      <a:pt x="42" y="15"/>
                      <a:pt x="31" y="16"/>
                      <a:pt x="19" y="17"/>
                    </a:cubicBezTo>
                    <a:cubicBezTo>
                      <a:pt x="13" y="17"/>
                      <a:pt x="8" y="18"/>
                      <a:pt x="3" y="19"/>
                    </a:cubicBezTo>
                    <a:cubicBezTo>
                      <a:pt x="2" y="19"/>
                      <a:pt x="1" y="19"/>
                      <a:pt x="0" y="19"/>
                    </a:cubicBezTo>
                    <a:cubicBezTo>
                      <a:pt x="0" y="18"/>
                      <a:pt x="1" y="17"/>
                      <a:pt x="1" y="17"/>
                    </a:cubicBezTo>
                    <a:cubicBezTo>
                      <a:pt x="2" y="16"/>
                      <a:pt x="4" y="16"/>
                      <a:pt x="5" y="16"/>
                    </a:cubicBezTo>
                    <a:cubicBezTo>
                      <a:pt x="12" y="15"/>
                      <a:pt x="20" y="14"/>
                      <a:pt x="27" y="13"/>
                    </a:cubicBezTo>
                    <a:cubicBezTo>
                      <a:pt x="39" y="12"/>
                      <a:pt x="50" y="11"/>
                      <a:pt x="62" y="10"/>
                    </a:cubicBezTo>
                    <a:cubicBezTo>
                      <a:pt x="75" y="9"/>
                      <a:pt x="88" y="8"/>
                      <a:pt x="101" y="7"/>
                    </a:cubicBezTo>
                    <a:cubicBezTo>
                      <a:pt x="112" y="6"/>
                      <a:pt x="124" y="5"/>
                      <a:pt x="135" y="4"/>
                    </a:cubicBezTo>
                    <a:cubicBezTo>
                      <a:pt x="145" y="4"/>
                      <a:pt x="155" y="3"/>
                      <a:pt x="165" y="2"/>
                    </a:cubicBezTo>
                    <a:cubicBezTo>
                      <a:pt x="182" y="2"/>
                      <a:pt x="198" y="1"/>
                      <a:pt x="215" y="0"/>
                    </a:cubicBezTo>
                    <a:cubicBezTo>
                      <a:pt x="221" y="0"/>
                      <a:pt x="227" y="0"/>
                      <a:pt x="232" y="0"/>
                    </a:cubicBezTo>
                    <a:cubicBezTo>
                      <a:pt x="233" y="0"/>
                      <a:pt x="234" y="0"/>
                      <a:pt x="235" y="1"/>
                    </a:cubicBezTo>
                    <a:cubicBezTo>
                      <a:pt x="235" y="1"/>
                      <a:pt x="235" y="1"/>
                      <a:pt x="235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6" name="Freeform 134"/>
              <p:cNvSpPr>
                <a:spLocks/>
              </p:cNvSpPr>
              <p:nvPr/>
            </p:nvSpPr>
            <p:spPr bwMode="auto">
              <a:xfrm>
                <a:off x="8110" y="2352"/>
                <a:ext cx="116" cy="144"/>
              </a:xfrm>
              <a:custGeom>
                <a:avLst/>
                <a:gdLst>
                  <a:gd name="T0" fmla="*/ 5 w 49"/>
                  <a:gd name="T1" fmla="*/ 56 h 61"/>
                  <a:gd name="T2" fmla="*/ 16 w 49"/>
                  <a:gd name="T3" fmla="*/ 40 h 61"/>
                  <a:gd name="T4" fmla="*/ 16 w 49"/>
                  <a:gd name="T5" fmla="*/ 38 h 61"/>
                  <a:gd name="T6" fmla="*/ 20 w 49"/>
                  <a:gd name="T7" fmla="*/ 11 h 61"/>
                  <a:gd name="T8" fmla="*/ 20 w 49"/>
                  <a:gd name="T9" fmla="*/ 5 h 61"/>
                  <a:gd name="T10" fmla="*/ 20 w 49"/>
                  <a:gd name="T11" fmla="*/ 0 h 61"/>
                  <a:gd name="T12" fmla="*/ 23 w 49"/>
                  <a:gd name="T13" fmla="*/ 3 h 61"/>
                  <a:gd name="T14" fmla="*/ 21 w 49"/>
                  <a:gd name="T15" fmla="*/ 18 h 61"/>
                  <a:gd name="T16" fmla="*/ 21 w 49"/>
                  <a:gd name="T17" fmla="*/ 24 h 61"/>
                  <a:gd name="T18" fmla="*/ 23 w 49"/>
                  <a:gd name="T19" fmla="*/ 23 h 61"/>
                  <a:gd name="T20" fmla="*/ 23 w 49"/>
                  <a:gd name="T21" fmla="*/ 29 h 61"/>
                  <a:gd name="T22" fmla="*/ 20 w 49"/>
                  <a:gd name="T23" fmla="*/ 36 h 61"/>
                  <a:gd name="T24" fmla="*/ 23 w 49"/>
                  <a:gd name="T25" fmla="*/ 54 h 61"/>
                  <a:gd name="T26" fmla="*/ 40 w 49"/>
                  <a:gd name="T27" fmla="*/ 29 h 61"/>
                  <a:gd name="T28" fmla="*/ 46 w 49"/>
                  <a:gd name="T29" fmla="*/ 0 h 61"/>
                  <a:gd name="T30" fmla="*/ 49 w 49"/>
                  <a:gd name="T31" fmla="*/ 3 h 61"/>
                  <a:gd name="T32" fmla="*/ 48 w 49"/>
                  <a:gd name="T33" fmla="*/ 10 h 61"/>
                  <a:gd name="T34" fmla="*/ 45 w 49"/>
                  <a:gd name="T35" fmla="*/ 22 h 61"/>
                  <a:gd name="T36" fmla="*/ 31 w 49"/>
                  <a:gd name="T37" fmla="*/ 49 h 61"/>
                  <a:gd name="T38" fmla="*/ 25 w 49"/>
                  <a:gd name="T39" fmla="*/ 56 h 61"/>
                  <a:gd name="T40" fmla="*/ 20 w 49"/>
                  <a:gd name="T41" fmla="*/ 55 h 61"/>
                  <a:gd name="T42" fmla="*/ 17 w 49"/>
                  <a:gd name="T43" fmla="*/ 50 h 61"/>
                  <a:gd name="T44" fmla="*/ 16 w 49"/>
                  <a:gd name="T45" fmla="*/ 46 h 61"/>
                  <a:gd name="T46" fmla="*/ 13 w 49"/>
                  <a:gd name="T47" fmla="*/ 51 h 61"/>
                  <a:gd name="T48" fmla="*/ 9 w 49"/>
                  <a:gd name="T49" fmla="*/ 57 h 61"/>
                  <a:gd name="T50" fmla="*/ 2 w 49"/>
                  <a:gd name="T51" fmla="*/ 56 h 61"/>
                  <a:gd name="T52" fmla="*/ 1 w 49"/>
                  <a:gd name="T53" fmla="*/ 43 h 61"/>
                  <a:gd name="T54" fmla="*/ 5 w 49"/>
                  <a:gd name="T55" fmla="*/ 18 h 61"/>
                  <a:gd name="T56" fmla="*/ 5 w 49"/>
                  <a:gd name="T57" fmla="*/ 12 h 61"/>
                  <a:gd name="T58" fmla="*/ 5 w 49"/>
                  <a:gd name="T59" fmla="*/ 9 h 61"/>
                  <a:gd name="T60" fmla="*/ 7 w 49"/>
                  <a:gd name="T61" fmla="*/ 8 h 61"/>
                  <a:gd name="T62" fmla="*/ 8 w 49"/>
                  <a:gd name="T63" fmla="*/ 10 h 61"/>
                  <a:gd name="T64" fmla="*/ 7 w 49"/>
                  <a:gd name="T65" fmla="*/ 19 h 61"/>
                  <a:gd name="T66" fmla="*/ 3 w 49"/>
                  <a:gd name="T67" fmla="*/ 43 h 61"/>
                  <a:gd name="T68" fmla="*/ 4 w 49"/>
                  <a:gd name="T69" fmla="*/ 53 h 61"/>
                  <a:gd name="T70" fmla="*/ 5 w 49"/>
                  <a:gd name="T71" fmla="*/ 56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49" h="61">
                    <a:moveTo>
                      <a:pt x="5" y="56"/>
                    </a:moveTo>
                    <a:cubicBezTo>
                      <a:pt x="10" y="51"/>
                      <a:pt x="13" y="45"/>
                      <a:pt x="16" y="40"/>
                    </a:cubicBezTo>
                    <a:cubicBezTo>
                      <a:pt x="16" y="39"/>
                      <a:pt x="16" y="39"/>
                      <a:pt x="16" y="38"/>
                    </a:cubicBezTo>
                    <a:cubicBezTo>
                      <a:pt x="17" y="29"/>
                      <a:pt x="19" y="20"/>
                      <a:pt x="20" y="11"/>
                    </a:cubicBezTo>
                    <a:cubicBezTo>
                      <a:pt x="20" y="9"/>
                      <a:pt x="20" y="7"/>
                      <a:pt x="20" y="5"/>
                    </a:cubicBezTo>
                    <a:cubicBezTo>
                      <a:pt x="20" y="3"/>
                      <a:pt x="20" y="2"/>
                      <a:pt x="20" y="0"/>
                    </a:cubicBezTo>
                    <a:cubicBezTo>
                      <a:pt x="22" y="0"/>
                      <a:pt x="23" y="2"/>
                      <a:pt x="23" y="3"/>
                    </a:cubicBezTo>
                    <a:cubicBezTo>
                      <a:pt x="22" y="8"/>
                      <a:pt x="22" y="13"/>
                      <a:pt x="21" y="18"/>
                    </a:cubicBezTo>
                    <a:cubicBezTo>
                      <a:pt x="21" y="20"/>
                      <a:pt x="21" y="22"/>
                      <a:pt x="21" y="24"/>
                    </a:cubicBezTo>
                    <a:cubicBezTo>
                      <a:pt x="22" y="24"/>
                      <a:pt x="22" y="24"/>
                      <a:pt x="23" y="23"/>
                    </a:cubicBezTo>
                    <a:cubicBezTo>
                      <a:pt x="24" y="25"/>
                      <a:pt x="24" y="27"/>
                      <a:pt x="23" y="29"/>
                    </a:cubicBezTo>
                    <a:cubicBezTo>
                      <a:pt x="23" y="31"/>
                      <a:pt x="22" y="34"/>
                      <a:pt x="20" y="36"/>
                    </a:cubicBezTo>
                    <a:cubicBezTo>
                      <a:pt x="18" y="42"/>
                      <a:pt x="19" y="50"/>
                      <a:pt x="23" y="54"/>
                    </a:cubicBezTo>
                    <a:cubicBezTo>
                      <a:pt x="31" y="47"/>
                      <a:pt x="35" y="38"/>
                      <a:pt x="40" y="29"/>
                    </a:cubicBezTo>
                    <a:cubicBezTo>
                      <a:pt x="44" y="20"/>
                      <a:pt x="46" y="10"/>
                      <a:pt x="46" y="0"/>
                    </a:cubicBezTo>
                    <a:cubicBezTo>
                      <a:pt x="48" y="0"/>
                      <a:pt x="49" y="1"/>
                      <a:pt x="49" y="3"/>
                    </a:cubicBezTo>
                    <a:cubicBezTo>
                      <a:pt x="48" y="5"/>
                      <a:pt x="48" y="7"/>
                      <a:pt x="48" y="10"/>
                    </a:cubicBezTo>
                    <a:cubicBezTo>
                      <a:pt x="48" y="14"/>
                      <a:pt x="47" y="18"/>
                      <a:pt x="45" y="22"/>
                    </a:cubicBezTo>
                    <a:cubicBezTo>
                      <a:pt x="42" y="32"/>
                      <a:pt x="37" y="41"/>
                      <a:pt x="31" y="49"/>
                    </a:cubicBezTo>
                    <a:cubicBezTo>
                      <a:pt x="29" y="52"/>
                      <a:pt x="27" y="54"/>
                      <a:pt x="25" y="56"/>
                    </a:cubicBezTo>
                    <a:cubicBezTo>
                      <a:pt x="23" y="58"/>
                      <a:pt x="21" y="58"/>
                      <a:pt x="20" y="55"/>
                    </a:cubicBezTo>
                    <a:cubicBezTo>
                      <a:pt x="19" y="54"/>
                      <a:pt x="18" y="52"/>
                      <a:pt x="17" y="50"/>
                    </a:cubicBezTo>
                    <a:cubicBezTo>
                      <a:pt x="17" y="49"/>
                      <a:pt x="17" y="48"/>
                      <a:pt x="16" y="46"/>
                    </a:cubicBezTo>
                    <a:cubicBezTo>
                      <a:pt x="15" y="48"/>
                      <a:pt x="14" y="49"/>
                      <a:pt x="13" y="51"/>
                    </a:cubicBezTo>
                    <a:cubicBezTo>
                      <a:pt x="11" y="53"/>
                      <a:pt x="10" y="55"/>
                      <a:pt x="9" y="57"/>
                    </a:cubicBezTo>
                    <a:cubicBezTo>
                      <a:pt x="6" y="61"/>
                      <a:pt x="3" y="60"/>
                      <a:pt x="2" y="56"/>
                    </a:cubicBezTo>
                    <a:cubicBezTo>
                      <a:pt x="0" y="52"/>
                      <a:pt x="0" y="47"/>
                      <a:pt x="1" y="43"/>
                    </a:cubicBezTo>
                    <a:cubicBezTo>
                      <a:pt x="2" y="35"/>
                      <a:pt x="3" y="26"/>
                      <a:pt x="5" y="18"/>
                    </a:cubicBezTo>
                    <a:cubicBezTo>
                      <a:pt x="5" y="16"/>
                      <a:pt x="5" y="14"/>
                      <a:pt x="5" y="12"/>
                    </a:cubicBezTo>
                    <a:cubicBezTo>
                      <a:pt x="5" y="11"/>
                      <a:pt x="5" y="10"/>
                      <a:pt x="5" y="9"/>
                    </a:cubicBezTo>
                    <a:cubicBezTo>
                      <a:pt x="6" y="9"/>
                      <a:pt x="6" y="8"/>
                      <a:pt x="7" y="8"/>
                    </a:cubicBezTo>
                    <a:cubicBezTo>
                      <a:pt x="7" y="8"/>
                      <a:pt x="8" y="9"/>
                      <a:pt x="8" y="10"/>
                    </a:cubicBezTo>
                    <a:cubicBezTo>
                      <a:pt x="8" y="13"/>
                      <a:pt x="8" y="16"/>
                      <a:pt x="7" y="19"/>
                    </a:cubicBezTo>
                    <a:cubicBezTo>
                      <a:pt x="6" y="27"/>
                      <a:pt x="4" y="35"/>
                      <a:pt x="3" y="43"/>
                    </a:cubicBezTo>
                    <a:cubicBezTo>
                      <a:pt x="3" y="47"/>
                      <a:pt x="4" y="50"/>
                      <a:pt x="4" y="53"/>
                    </a:cubicBezTo>
                    <a:cubicBezTo>
                      <a:pt x="4" y="54"/>
                      <a:pt x="5" y="55"/>
                      <a:pt x="5" y="5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7" name="Freeform 135"/>
              <p:cNvSpPr>
                <a:spLocks/>
              </p:cNvSpPr>
              <p:nvPr/>
            </p:nvSpPr>
            <p:spPr bwMode="auto">
              <a:xfrm>
                <a:off x="8261" y="2295"/>
                <a:ext cx="121" cy="185"/>
              </a:xfrm>
              <a:custGeom>
                <a:avLst/>
                <a:gdLst>
                  <a:gd name="T0" fmla="*/ 25 w 51"/>
                  <a:gd name="T1" fmla="*/ 4 h 78"/>
                  <a:gd name="T2" fmla="*/ 23 w 51"/>
                  <a:gd name="T3" fmla="*/ 15 h 78"/>
                  <a:gd name="T4" fmla="*/ 14 w 51"/>
                  <a:gd name="T5" fmla="*/ 46 h 78"/>
                  <a:gd name="T6" fmla="*/ 8 w 51"/>
                  <a:gd name="T7" fmla="*/ 74 h 78"/>
                  <a:gd name="T8" fmla="*/ 5 w 51"/>
                  <a:gd name="T9" fmla="*/ 78 h 78"/>
                  <a:gd name="T10" fmla="*/ 4 w 51"/>
                  <a:gd name="T11" fmla="*/ 74 h 78"/>
                  <a:gd name="T12" fmla="*/ 15 w 51"/>
                  <a:gd name="T13" fmla="*/ 34 h 78"/>
                  <a:gd name="T14" fmla="*/ 20 w 51"/>
                  <a:gd name="T15" fmla="*/ 13 h 78"/>
                  <a:gd name="T16" fmla="*/ 22 w 51"/>
                  <a:gd name="T17" fmla="*/ 5 h 78"/>
                  <a:gd name="T18" fmla="*/ 19 w 51"/>
                  <a:gd name="T19" fmla="*/ 4 h 78"/>
                  <a:gd name="T20" fmla="*/ 6 w 51"/>
                  <a:gd name="T21" fmla="*/ 7 h 78"/>
                  <a:gd name="T22" fmla="*/ 2 w 51"/>
                  <a:gd name="T23" fmla="*/ 7 h 78"/>
                  <a:gd name="T24" fmla="*/ 0 w 51"/>
                  <a:gd name="T25" fmla="*/ 4 h 78"/>
                  <a:gd name="T26" fmla="*/ 51 w 51"/>
                  <a:gd name="T27" fmla="*/ 4 h 78"/>
                  <a:gd name="T28" fmla="*/ 46 w 51"/>
                  <a:gd name="T29" fmla="*/ 4 h 78"/>
                  <a:gd name="T30" fmla="*/ 29 w 51"/>
                  <a:gd name="T31" fmla="*/ 4 h 78"/>
                  <a:gd name="T32" fmla="*/ 25 w 51"/>
                  <a:gd name="T33" fmla="*/ 4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51" h="78">
                    <a:moveTo>
                      <a:pt x="25" y="4"/>
                    </a:moveTo>
                    <a:cubicBezTo>
                      <a:pt x="24" y="8"/>
                      <a:pt x="23" y="12"/>
                      <a:pt x="23" y="15"/>
                    </a:cubicBezTo>
                    <a:cubicBezTo>
                      <a:pt x="21" y="26"/>
                      <a:pt x="17" y="36"/>
                      <a:pt x="14" y="46"/>
                    </a:cubicBezTo>
                    <a:cubicBezTo>
                      <a:pt x="11" y="55"/>
                      <a:pt x="8" y="64"/>
                      <a:pt x="8" y="74"/>
                    </a:cubicBezTo>
                    <a:cubicBezTo>
                      <a:pt x="8" y="76"/>
                      <a:pt x="8" y="76"/>
                      <a:pt x="5" y="78"/>
                    </a:cubicBezTo>
                    <a:cubicBezTo>
                      <a:pt x="4" y="77"/>
                      <a:pt x="4" y="76"/>
                      <a:pt x="4" y="74"/>
                    </a:cubicBezTo>
                    <a:cubicBezTo>
                      <a:pt x="7" y="61"/>
                      <a:pt x="11" y="47"/>
                      <a:pt x="15" y="34"/>
                    </a:cubicBezTo>
                    <a:cubicBezTo>
                      <a:pt x="17" y="27"/>
                      <a:pt x="19" y="20"/>
                      <a:pt x="20" y="13"/>
                    </a:cubicBezTo>
                    <a:cubicBezTo>
                      <a:pt x="21" y="10"/>
                      <a:pt x="22" y="8"/>
                      <a:pt x="22" y="5"/>
                    </a:cubicBezTo>
                    <a:cubicBezTo>
                      <a:pt x="21" y="5"/>
                      <a:pt x="20" y="4"/>
                      <a:pt x="19" y="4"/>
                    </a:cubicBezTo>
                    <a:cubicBezTo>
                      <a:pt x="15" y="5"/>
                      <a:pt x="10" y="5"/>
                      <a:pt x="6" y="7"/>
                    </a:cubicBezTo>
                    <a:cubicBezTo>
                      <a:pt x="5" y="7"/>
                      <a:pt x="4" y="7"/>
                      <a:pt x="2" y="7"/>
                    </a:cubicBezTo>
                    <a:cubicBezTo>
                      <a:pt x="1" y="7"/>
                      <a:pt x="0" y="6"/>
                      <a:pt x="0" y="4"/>
                    </a:cubicBezTo>
                    <a:cubicBezTo>
                      <a:pt x="6" y="2"/>
                      <a:pt x="44" y="0"/>
                      <a:pt x="51" y="4"/>
                    </a:cubicBezTo>
                    <a:cubicBezTo>
                      <a:pt x="49" y="4"/>
                      <a:pt x="47" y="4"/>
                      <a:pt x="46" y="4"/>
                    </a:cubicBezTo>
                    <a:cubicBezTo>
                      <a:pt x="40" y="4"/>
                      <a:pt x="34" y="4"/>
                      <a:pt x="29" y="4"/>
                    </a:cubicBezTo>
                    <a:cubicBezTo>
                      <a:pt x="28" y="4"/>
                      <a:pt x="26" y="4"/>
                      <a:pt x="25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8" name="Freeform 136"/>
              <p:cNvSpPr>
                <a:spLocks/>
              </p:cNvSpPr>
              <p:nvPr/>
            </p:nvSpPr>
            <p:spPr bwMode="auto">
              <a:xfrm>
                <a:off x="7944" y="2409"/>
                <a:ext cx="62" cy="104"/>
              </a:xfrm>
              <a:custGeom>
                <a:avLst/>
                <a:gdLst>
                  <a:gd name="T0" fmla="*/ 5 w 26"/>
                  <a:gd name="T1" fmla="*/ 25 h 44"/>
                  <a:gd name="T2" fmla="*/ 3 w 26"/>
                  <a:gd name="T3" fmla="*/ 38 h 44"/>
                  <a:gd name="T4" fmla="*/ 1 w 26"/>
                  <a:gd name="T5" fmla="*/ 35 h 44"/>
                  <a:gd name="T6" fmla="*/ 2 w 26"/>
                  <a:gd name="T7" fmla="*/ 25 h 44"/>
                  <a:gd name="T8" fmla="*/ 5 w 26"/>
                  <a:gd name="T9" fmla="*/ 12 h 44"/>
                  <a:gd name="T10" fmla="*/ 21 w 26"/>
                  <a:gd name="T11" fmla="*/ 1 h 44"/>
                  <a:gd name="T12" fmla="*/ 25 w 26"/>
                  <a:gd name="T13" fmla="*/ 6 h 44"/>
                  <a:gd name="T14" fmla="*/ 12 w 26"/>
                  <a:gd name="T15" fmla="*/ 19 h 44"/>
                  <a:gd name="T16" fmla="*/ 11 w 26"/>
                  <a:gd name="T17" fmla="*/ 18 h 44"/>
                  <a:gd name="T18" fmla="*/ 11 w 26"/>
                  <a:gd name="T19" fmla="*/ 16 h 44"/>
                  <a:gd name="T20" fmla="*/ 12 w 26"/>
                  <a:gd name="T21" fmla="*/ 16 h 44"/>
                  <a:gd name="T22" fmla="*/ 21 w 26"/>
                  <a:gd name="T23" fmla="*/ 11 h 44"/>
                  <a:gd name="T24" fmla="*/ 22 w 26"/>
                  <a:gd name="T25" fmla="*/ 8 h 44"/>
                  <a:gd name="T26" fmla="*/ 19 w 26"/>
                  <a:gd name="T27" fmla="*/ 3 h 44"/>
                  <a:gd name="T28" fmla="*/ 9 w 26"/>
                  <a:gd name="T29" fmla="*/ 11 h 44"/>
                  <a:gd name="T30" fmla="*/ 8 w 26"/>
                  <a:gd name="T31" fmla="*/ 15 h 44"/>
                  <a:gd name="T32" fmla="*/ 9 w 26"/>
                  <a:gd name="T33" fmla="*/ 23 h 44"/>
                  <a:gd name="T34" fmla="*/ 14 w 26"/>
                  <a:gd name="T35" fmla="*/ 32 h 44"/>
                  <a:gd name="T36" fmla="*/ 18 w 26"/>
                  <a:gd name="T37" fmla="*/ 40 h 44"/>
                  <a:gd name="T38" fmla="*/ 16 w 26"/>
                  <a:gd name="T39" fmla="*/ 44 h 44"/>
                  <a:gd name="T40" fmla="*/ 6 w 26"/>
                  <a:gd name="T41" fmla="*/ 25 h 44"/>
                  <a:gd name="T42" fmla="*/ 5 w 26"/>
                  <a:gd name="T43" fmla="*/ 25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6" h="44">
                    <a:moveTo>
                      <a:pt x="5" y="25"/>
                    </a:moveTo>
                    <a:cubicBezTo>
                      <a:pt x="4" y="30"/>
                      <a:pt x="4" y="34"/>
                      <a:pt x="3" y="38"/>
                    </a:cubicBezTo>
                    <a:cubicBezTo>
                      <a:pt x="0" y="38"/>
                      <a:pt x="1" y="36"/>
                      <a:pt x="1" y="35"/>
                    </a:cubicBezTo>
                    <a:cubicBezTo>
                      <a:pt x="1" y="32"/>
                      <a:pt x="2" y="28"/>
                      <a:pt x="2" y="25"/>
                    </a:cubicBezTo>
                    <a:cubicBezTo>
                      <a:pt x="3" y="21"/>
                      <a:pt x="4" y="16"/>
                      <a:pt x="5" y="12"/>
                    </a:cubicBezTo>
                    <a:cubicBezTo>
                      <a:pt x="7" y="3"/>
                      <a:pt x="13" y="0"/>
                      <a:pt x="21" y="1"/>
                    </a:cubicBezTo>
                    <a:cubicBezTo>
                      <a:pt x="24" y="1"/>
                      <a:pt x="26" y="3"/>
                      <a:pt x="25" y="6"/>
                    </a:cubicBezTo>
                    <a:cubicBezTo>
                      <a:pt x="25" y="12"/>
                      <a:pt x="18" y="19"/>
                      <a:pt x="12" y="19"/>
                    </a:cubicBezTo>
                    <a:cubicBezTo>
                      <a:pt x="12" y="19"/>
                      <a:pt x="11" y="19"/>
                      <a:pt x="11" y="18"/>
                    </a:cubicBezTo>
                    <a:cubicBezTo>
                      <a:pt x="10" y="18"/>
                      <a:pt x="10" y="17"/>
                      <a:pt x="11" y="16"/>
                    </a:cubicBezTo>
                    <a:cubicBezTo>
                      <a:pt x="11" y="16"/>
                      <a:pt x="12" y="16"/>
                      <a:pt x="12" y="16"/>
                    </a:cubicBezTo>
                    <a:cubicBezTo>
                      <a:pt x="16" y="16"/>
                      <a:pt x="19" y="13"/>
                      <a:pt x="21" y="11"/>
                    </a:cubicBezTo>
                    <a:cubicBezTo>
                      <a:pt x="22" y="10"/>
                      <a:pt x="22" y="9"/>
                      <a:pt x="22" y="8"/>
                    </a:cubicBezTo>
                    <a:cubicBezTo>
                      <a:pt x="23" y="5"/>
                      <a:pt x="22" y="3"/>
                      <a:pt x="19" y="3"/>
                    </a:cubicBezTo>
                    <a:cubicBezTo>
                      <a:pt x="14" y="3"/>
                      <a:pt x="10" y="6"/>
                      <a:pt x="9" y="11"/>
                    </a:cubicBezTo>
                    <a:cubicBezTo>
                      <a:pt x="9" y="12"/>
                      <a:pt x="8" y="13"/>
                      <a:pt x="8" y="15"/>
                    </a:cubicBezTo>
                    <a:cubicBezTo>
                      <a:pt x="6" y="18"/>
                      <a:pt x="7" y="21"/>
                      <a:pt x="9" y="23"/>
                    </a:cubicBezTo>
                    <a:cubicBezTo>
                      <a:pt x="10" y="26"/>
                      <a:pt x="12" y="29"/>
                      <a:pt x="14" y="32"/>
                    </a:cubicBezTo>
                    <a:cubicBezTo>
                      <a:pt x="15" y="35"/>
                      <a:pt x="17" y="38"/>
                      <a:pt x="18" y="40"/>
                    </a:cubicBezTo>
                    <a:cubicBezTo>
                      <a:pt x="18" y="42"/>
                      <a:pt x="18" y="43"/>
                      <a:pt x="16" y="44"/>
                    </a:cubicBezTo>
                    <a:cubicBezTo>
                      <a:pt x="14" y="37"/>
                      <a:pt x="10" y="31"/>
                      <a:pt x="6" y="25"/>
                    </a:cubicBezTo>
                    <a:cubicBezTo>
                      <a:pt x="6" y="25"/>
                      <a:pt x="5" y="25"/>
                      <a:pt x="5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9" name="Freeform 137"/>
              <p:cNvSpPr>
                <a:spLocks/>
              </p:cNvSpPr>
              <p:nvPr/>
            </p:nvSpPr>
            <p:spPr bwMode="auto">
              <a:xfrm>
                <a:off x="7862" y="2432"/>
                <a:ext cx="59" cy="88"/>
              </a:xfrm>
              <a:custGeom>
                <a:avLst/>
                <a:gdLst>
                  <a:gd name="T0" fmla="*/ 18 w 25"/>
                  <a:gd name="T1" fmla="*/ 37 h 37"/>
                  <a:gd name="T2" fmla="*/ 20 w 25"/>
                  <a:gd name="T3" fmla="*/ 20 h 37"/>
                  <a:gd name="T4" fmla="*/ 17 w 25"/>
                  <a:gd name="T5" fmla="*/ 21 h 37"/>
                  <a:gd name="T6" fmla="*/ 17 w 25"/>
                  <a:gd name="T7" fmla="*/ 22 h 37"/>
                  <a:gd name="T8" fmla="*/ 17 w 25"/>
                  <a:gd name="T9" fmla="*/ 26 h 37"/>
                  <a:gd name="T10" fmla="*/ 8 w 25"/>
                  <a:gd name="T11" fmla="*/ 30 h 37"/>
                  <a:gd name="T12" fmla="*/ 1 w 25"/>
                  <a:gd name="T13" fmla="*/ 19 h 37"/>
                  <a:gd name="T14" fmla="*/ 12 w 25"/>
                  <a:gd name="T15" fmla="*/ 4 h 37"/>
                  <a:gd name="T16" fmla="*/ 15 w 25"/>
                  <a:gd name="T17" fmla="*/ 3 h 37"/>
                  <a:gd name="T18" fmla="*/ 17 w 25"/>
                  <a:gd name="T19" fmla="*/ 2 h 37"/>
                  <a:gd name="T20" fmla="*/ 23 w 25"/>
                  <a:gd name="T21" fmla="*/ 2 h 37"/>
                  <a:gd name="T22" fmla="*/ 25 w 25"/>
                  <a:gd name="T23" fmla="*/ 5 h 37"/>
                  <a:gd name="T24" fmla="*/ 24 w 25"/>
                  <a:gd name="T25" fmla="*/ 9 h 37"/>
                  <a:gd name="T26" fmla="*/ 24 w 25"/>
                  <a:gd name="T27" fmla="*/ 9 h 37"/>
                  <a:gd name="T28" fmla="*/ 23 w 25"/>
                  <a:gd name="T29" fmla="*/ 6 h 37"/>
                  <a:gd name="T30" fmla="*/ 18 w 25"/>
                  <a:gd name="T31" fmla="*/ 4 h 37"/>
                  <a:gd name="T32" fmla="*/ 15 w 25"/>
                  <a:gd name="T33" fmla="*/ 4 h 37"/>
                  <a:gd name="T34" fmla="*/ 4 w 25"/>
                  <a:gd name="T35" fmla="*/ 19 h 37"/>
                  <a:gd name="T36" fmla="*/ 7 w 25"/>
                  <a:gd name="T37" fmla="*/ 26 h 37"/>
                  <a:gd name="T38" fmla="*/ 14 w 25"/>
                  <a:gd name="T39" fmla="*/ 26 h 37"/>
                  <a:gd name="T40" fmla="*/ 15 w 25"/>
                  <a:gd name="T41" fmla="*/ 24 h 37"/>
                  <a:gd name="T42" fmla="*/ 11 w 25"/>
                  <a:gd name="T43" fmla="*/ 23 h 37"/>
                  <a:gd name="T44" fmla="*/ 13 w 25"/>
                  <a:gd name="T45" fmla="*/ 20 h 37"/>
                  <a:gd name="T46" fmla="*/ 21 w 25"/>
                  <a:gd name="T47" fmla="*/ 17 h 37"/>
                  <a:gd name="T48" fmla="*/ 24 w 25"/>
                  <a:gd name="T49" fmla="*/ 19 h 37"/>
                  <a:gd name="T50" fmla="*/ 23 w 25"/>
                  <a:gd name="T51" fmla="*/ 24 h 37"/>
                  <a:gd name="T52" fmla="*/ 20 w 25"/>
                  <a:gd name="T53" fmla="*/ 34 h 37"/>
                  <a:gd name="T54" fmla="*/ 18 w 25"/>
                  <a:gd name="T55" fmla="*/ 37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25" h="37">
                    <a:moveTo>
                      <a:pt x="18" y="37"/>
                    </a:moveTo>
                    <a:cubicBezTo>
                      <a:pt x="18" y="31"/>
                      <a:pt x="21" y="26"/>
                      <a:pt x="20" y="20"/>
                    </a:cubicBezTo>
                    <a:cubicBezTo>
                      <a:pt x="19" y="20"/>
                      <a:pt x="18" y="21"/>
                      <a:pt x="17" y="21"/>
                    </a:cubicBezTo>
                    <a:cubicBezTo>
                      <a:pt x="17" y="22"/>
                      <a:pt x="17" y="22"/>
                      <a:pt x="17" y="22"/>
                    </a:cubicBezTo>
                    <a:cubicBezTo>
                      <a:pt x="19" y="24"/>
                      <a:pt x="19" y="25"/>
                      <a:pt x="17" y="26"/>
                    </a:cubicBezTo>
                    <a:cubicBezTo>
                      <a:pt x="15" y="29"/>
                      <a:pt x="12" y="31"/>
                      <a:pt x="8" y="30"/>
                    </a:cubicBezTo>
                    <a:cubicBezTo>
                      <a:pt x="3" y="30"/>
                      <a:pt x="0" y="23"/>
                      <a:pt x="1" y="19"/>
                    </a:cubicBezTo>
                    <a:cubicBezTo>
                      <a:pt x="3" y="13"/>
                      <a:pt x="6" y="8"/>
                      <a:pt x="12" y="4"/>
                    </a:cubicBezTo>
                    <a:cubicBezTo>
                      <a:pt x="13" y="3"/>
                      <a:pt x="14" y="3"/>
                      <a:pt x="15" y="3"/>
                    </a:cubicBezTo>
                    <a:cubicBezTo>
                      <a:pt x="15" y="3"/>
                      <a:pt x="16" y="3"/>
                      <a:pt x="17" y="2"/>
                    </a:cubicBezTo>
                    <a:cubicBezTo>
                      <a:pt x="19" y="0"/>
                      <a:pt x="21" y="2"/>
                      <a:pt x="23" y="2"/>
                    </a:cubicBezTo>
                    <a:cubicBezTo>
                      <a:pt x="24" y="2"/>
                      <a:pt x="24" y="4"/>
                      <a:pt x="25" y="5"/>
                    </a:cubicBezTo>
                    <a:cubicBezTo>
                      <a:pt x="25" y="6"/>
                      <a:pt x="24" y="8"/>
                      <a:pt x="24" y="9"/>
                    </a:cubicBezTo>
                    <a:cubicBezTo>
                      <a:pt x="24" y="9"/>
                      <a:pt x="24" y="9"/>
                      <a:pt x="24" y="9"/>
                    </a:cubicBezTo>
                    <a:cubicBezTo>
                      <a:pt x="23" y="8"/>
                      <a:pt x="23" y="7"/>
                      <a:pt x="23" y="6"/>
                    </a:cubicBezTo>
                    <a:cubicBezTo>
                      <a:pt x="22" y="4"/>
                      <a:pt x="20" y="3"/>
                      <a:pt x="18" y="4"/>
                    </a:cubicBezTo>
                    <a:cubicBezTo>
                      <a:pt x="17" y="4"/>
                      <a:pt x="16" y="4"/>
                      <a:pt x="15" y="4"/>
                    </a:cubicBezTo>
                    <a:cubicBezTo>
                      <a:pt x="10" y="8"/>
                      <a:pt x="6" y="12"/>
                      <a:pt x="4" y="19"/>
                    </a:cubicBezTo>
                    <a:cubicBezTo>
                      <a:pt x="4" y="21"/>
                      <a:pt x="5" y="25"/>
                      <a:pt x="7" y="26"/>
                    </a:cubicBezTo>
                    <a:cubicBezTo>
                      <a:pt x="9" y="28"/>
                      <a:pt x="12" y="27"/>
                      <a:pt x="14" y="26"/>
                    </a:cubicBezTo>
                    <a:cubicBezTo>
                      <a:pt x="14" y="25"/>
                      <a:pt x="14" y="25"/>
                      <a:pt x="15" y="24"/>
                    </a:cubicBezTo>
                    <a:cubicBezTo>
                      <a:pt x="13" y="24"/>
                      <a:pt x="12" y="23"/>
                      <a:pt x="11" y="23"/>
                    </a:cubicBezTo>
                    <a:cubicBezTo>
                      <a:pt x="11" y="21"/>
                      <a:pt x="11" y="20"/>
                      <a:pt x="13" y="20"/>
                    </a:cubicBezTo>
                    <a:cubicBezTo>
                      <a:pt x="15" y="18"/>
                      <a:pt x="18" y="17"/>
                      <a:pt x="21" y="17"/>
                    </a:cubicBezTo>
                    <a:cubicBezTo>
                      <a:pt x="23" y="16"/>
                      <a:pt x="24" y="17"/>
                      <a:pt x="24" y="19"/>
                    </a:cubicBezTo>
                    <a:cubicBezTo>
                      <a:pt x="24" y="21"/>
                      <a:pt x="23" y="22"/>
                      <a:pt x="23" y="24"/>
                    </a:cubicBezTo>
                    <a:cubicBezTo>
                      <a:pt x="22" y="28"/>
                      <a:pt x="21" y="31"/>
                      <a:pt x="20" y="34"/>
                    </a:cubicBezTo>
                    <a:cubicBezTo>
                      <a:pt x="20" y="35"/>
                      <a:pt x="20" y="37"/>
                      <a:pt x="18" y="3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0" name="Freeform 138"/>
              <p:cNvSpPr>
                <a:spLocks noEditPoints="1"/>
              </p:cNvSpPr>
              <p:nvPr/>
            </p:nvSpPr>
            <p:spPr bwMode="auto">
              <a:xfrm>
                <a:off x="8027" y="2404"/>
                <a:ext cx="69" cy="78"/>
              </a:xfrm>
              <a:custGeom>
                <a:avLst/>
                <a:gdLst>
                  <a:gd name="T0" fmla="*/ 0 w 29"/>
                  <a:gd name="T1" fmla="*/ 22 h 33"/>
                  <a:gd name="T2" fmla="*/ 6 w 29"/>
                  <a:gd name="T3" fmla="*/ 5 h 33"/>
                  <a:gd name="T4" fmla="*/ 15 w 29"/>
                  <a:gd name="T5" fmla="*/ 0 h 33"/>
                  <a:gd name="T6" fmla="*/ 28 w 29"/>
                  <a:gd name="T7" fmla="*/ 8 h 33"/>
                  <a:gd name="T8" fmla="*/ 28 w 29"/>
                  <a:gd name="T9" fmla="*/ 14 h 33"/>
                  <a:gd name="T10" fmla="*/ 15 w 29"/>
                  <a:gd name="T11" fmla="*/ 30 h 33"/>
                  <a:gd name="T12" fmla="*/ 8 w 29"/>
                  <a:gd name="T13" fmla="*/ 32 h 33"/>
                  <a:gd name="T14" fmla="*/ 2 w 29"/>
                  <a:gd name="T15" fmla="*/ 29 h 33"/>
                  <a:gd name="T16" fmla="*/ 0 w 29"/>
                  <a:gd name="T17" fmla="*/ 22 h 33"/>
                  <a:gd name="T18" fmla="*/ 16 w 29"/>
                  <a:gd name="T19" fmla="*/ 3 h 33"/>
                  <a:gd name="T20" fmla="*/ 7 w 29"/>
                  <a:gd name="T21" fmla="*/ 9 h 33"/>
                  <a:gd name="T22" fmla="*/ 3 w 29"/>
                  <a:gd name="T23" fmla="*/ 22 h 33"/>
                  <a:gd name="T24" fmla="*/ 6 w 29"/>
                  <a:gd name="T25" fmla="*/ 29 h 33"/>
                  <a:gd name="T26" fmla="*/ 13 w 29"/>
                  <a:gd name="T27" fmla="*/ 28 h 33"/>
                  <a:gd name="T28" fmla="*/ 24 w 29"/>
                  <a:gd name="T29" fmla="*/ 15 h 33"/>
                  <a:gd name="T30" fmla="*/ 16 w 29"/>
                  <a:gd name="T31" fmla="*/ 3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9" h="33">
                    <a:moveTo>
                      <a:pt x="0" y="22"/>
                    </a:moveTo>
                    <a:cubicBezTo>
                      <a:pt x="1" y="16"/>
                      <a:pt x="3" y="10"/>
                      <a:pt x="6" y="5"/>
                    </a:cubicBezTo>
                    <a:cubicBezTo>
                      <a:pt x="8" y="2"/>
                      <a:pt x="11" y="0"/>
                      <a:pt x="15" y="0"/>
                    </a:cubicBezTo>
                    <a:cubicBezTo>
                      <a:pt x="21" y="0"/>
                      <a:pt x="25" y="3"/>
                      <a:pt x="28" y="8"/>
                    </a:cubicBezTo>
                    <a:cubicBezTo>
                      <a:pt x="29" y="10"/>
                      <a:pt x="28" y="12"/>
                      <a:pt x="28" y="14"/>
                    </a:cubicBezTo>
                    <a:cubicBezTo>
                      <a:pt x="25" y="21"/>
                      <a:pt x="20" y="26"/>
                      <a:pt x="15" y="30"/>
                    </a:cubicBezTo>
                    <a:cubicBezTo>
                      <a:pt x="13" y="31"/>
                      <a:pt x="11" y="32"/>
                      <a:pt x="8" y="32"/>
                    </a:cubicBezTo>
                    <a:cubicBezTo>
                      <a:pt x="5" y="33"/>
                      <a:pt x="3" y="32"/>
                      <a:pt x="2" y="29"/>
                    </a:cubicBezTo>
                    <a:cubicBezTo>
                      <a:pt x="1" y="26"/>
                      <a:pt x="1" y="24"/>
                      <a:pt x="0" y="22"/>
                    </a:cubicBezTo>
                    <a:close/>
                    <a:moveTo>
                      <a:pt x="16" y="3"/>
                    </a:moveTo>
                    <a:cubicBezTo>
                      <a:pt x="13" y="4"/>
                      <a:pt x="9" y="5"/>
                      <a:pt x="7" y="9"/>
                    </a:cubicBezTo>
                    <a:cubicBezTo>
                      <a:pt x="4" y="13"/>
                      <a:pt x="3" y="18"/>
                      <a:pt x="3" y="22"/>
                    </a:cubicBezTo>
                    <a:cubicBezTo>
                      <a:pt x="3" y="25"/>
                      <a:pt x="3" y="28"/>
                      <a:pt x="6" y="29"/>
                    </a:cubicBezTo>
                    <a:cubicBezTo>
                      <a:pt x="9" y="31"/>
                      <a:pt x="11" y="29"/>
                      <a:pt x="13" y="28"/>
                    </a:cubicBezTo>
                    <a:cubicBezTo>
                      <a:pt x="18" y="24"/>
                      <a:pt x="22" y="20"/>
                      <a:pt x="24" y="15"/>
                    </a:cubicBezTo>
                    <a:cubicBezTo>
                      <a:pt x="28" y="10"/>
                      <a:pt x="21" y="3"/>
                      <a:pt x="16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1" name="Freeform 139"/>
              <p:cNvSpPr>
                <a:spLocks/>
              </p:cNvSpPr>
              <p:nvPr/>
            </p:nvSpPr>
            <p:spPr bwMode="auto">
              <a:xfrm>
                <a:off x="7975" y="2366"/>
                <a:ext cx="10" cy="7"/>
              </a:xfrm>
              <a:custGeom>
                <a:avLst/>
                <a:gdLst>
                  <a:gd name="T0" fmla="*/ 4 w 4"/>
                  <a:gd name="T1" fmla="*/ 1 h 3"/>
                  <a:gd name="T2" fmla="*/ 1 w 4"/>
                  <a:gd name="T3" fmla="*/ 3 h 3"/>
                  <a:gd name="T4" fmla="*/ 4 w 4"/>
                  <a:gd name="T5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3">
                    <a:moveTo>
                      <a:pt x="4" y="1"/>
                    </a:moveTo>
                    <a:cubicBezTo>
                      <a:pt x="3" y="2"/>
                      <a:pt x="2" y="2"/>
                      <a:pt x="1" y="3"/>
                    </a:cubicBezTo>
                    <a:cubicBezTo>
                      <a:pt x="0" y="0"/>
                      <a:pt x="0" y="0"/>
                      <a:pt x="4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2" name="Freeform 140"/>
              <p:cNvSpPr>
                <a:spLocks noEditPoints="1"/>
              </p:cNvSpPr>
              <p:nvPr/>
            </p:nvSpPr>
            <p:spPr bwMode="auto">
              <a:xfrm>
                <a:off x="166" y="2243"/>
                <a:ext cx="140" cy="376"/>
              </a:xfrm>
              <a:custGeom>
                <a:avLst/>
                <a:gdLst>
                  <a:gd name="T0" fmla="*/ 36 w 59"/>
                  <a:gd name="T1" fmla="*/ 11 h 159"/>
                  <a:gd name="T2" fmla="*/ 29 w 59"/>
                  <a:gd name="T3" fmla="*/ 5 h 159"/>
                  <a:gd name="T4" fmla="*/ 53 w 59"/>
                  <a:gd name="T5" fmla="*/ 4 h 159"/>
                  <a:gd name="T6" fmla="*/ 56 w 59"/>
                  <a:gd name="T7" fmla="*/ 5 h 159"/>
                  <a:gd name="T8" fmla="*/ 56 w 59"/>
                  <a:gd name="T9" fmla="*/ 19 h 159"/>
                  <a:gd name="T10" fmla="*/ 59 w 59"/>
                  <a:gd name="T11" fmla="*/ 53 h 159"/>
                  <a:gd name="T12" fmla="*/ 50 w 59"/>
                  <a:gd name="T13" fmla="*/ 101 h 159"/>
                  <a:gd name="T14" fmla="*/ 44 w 59"/>
                  <a:gd name="T15" fmla="*/ 152 h 159"/>
                  <a:gd name="T16" fmla="*/ 13 w 59"/>
                  <a:gd name="T17" fmla="*/ 155 h 159"/>
                  <a:gd name="T18" fmla="*/ 6 w 59"/>
                  <a:gd name="T19" fmla="*/ 101 h 159"/>
                  <a:gd name="T20" fmla="*/ 19 w 59"/>
                  <a:gd name="T21" fmla="*/ 8 h 159"/>
                  <a:gd name="T22" fmla="*/ 26 w 59"/>
                  <a:gd name="T23" fmla="*/ 30 h 159"/>
                  <a:gd name="T24" fmla="*/ 23 w 59"/>
                  <a:gd name="T25" fmla="*/ 26 h 159"/>
                  <a:gd name="T26" fmla="*/ 13 w 59"/>
                  <a:gd name="T27" fmla="*/ 78 h 159"/>
                  <a:gd name="T28" fmla="*/ 39 w 59"/>
                  <a:gd name="T29" fmla="*/ 70 h 159"/>
                  <a:gd name="T30" fmla="*/ 22 w 59"/>
                  <a:gd name="T31" fmla="*/ 67 h 159"/>
                  <a:gd name="T32" fmla="*/ 41 w 59"/>
                  <a:gd name="T33" fmla="*/ 61 h 159"/>
                  <a:gd name="T34" fmla="*/ 19 w 59"/>
                  <a:gd name="T35" fmla="*/ 57 h 159"/>
                  <a:gd name="T36" fmla="*/ 49 w 59"/>
                  <a:gd name="T37" fmla="*/ 53 h 159"/>
                  <a:gd name="T38" fmla="*/ 20 w 59"/>
                  <a:gd name="T39" fmla="*/ 46 h 159"/>
                  <a:gd name="T40" fmla="*/ 47 w 59"/>
                  <a:gd name="T41" fmla="*/ 42 h 159"/>
                  <a:gd name="T42" fmla="*/ 50 w 59"/>
                  <a:gd name="T43" fmla="*/ 37 h 159"/>
                  <a:gd name="T44" fmla="*/ 23 w 59"/>
                  <a:gd name="T45" fmla="*/ 41 h 159"/>
                  <a:gd name="T46" fmla="*/ 39 w 59"/>
                  <a:gd name="T47" fmla="*/ 35 h 159"/>
                  <a:gd name="T48" fmla="*/ 15 w 59"/>
                  <a:gd name="T49" fmla="*/ 98 h 159"/>
                  <a:gd name="T50" fmla="*/ 13 w 59"/>
                  <a:gd name="T51" fmla="*/ 89 h 159"/>
                  <a:gd name="T52" fmla="*/ 29 w 59"/>
                  <a:gd name="T53" fmla="*/ 83 h 159"/>
                  <a:gd name="T54" fmla="*/ 7 w 59"/>
                  <a:gd name="T55" fmla="*/ 121 h 159"/>
                  <a:gd name="T56" fmla="*/ 14 w 59"/>
                  <a:gd name="T57" fmla="*/ 115 h 159"/>
                  <a:gd name="T58" fmla="*/ 27 w 59"/>
                  <a:gd name="T59" fmla="*/ 111 h 159"/>
                  <a:gd name="T60" fmla="*/ 18 w 59"/>
                  <a:gd name="T61" fmla="*/ 104 h 159"/>
                  <a:gd name="T62" fmla="*/ 30 w 59"/>
                  <a:gd name="T63" fmla="*/ 101 h 159"/>
                  <a:gd name="T64" fmla="*/ 18 w 59"/>
                  <a:gd name="T65" fmla="*/ 122 h 159"/>
                  <a:gd name="T66" fmla="*/ 23 w 59"/>
                  <a:gd name="T67" fmla="*/ 129 h 159"/>
                  <a:gd name="T68" fmla="*/ 20 w 59"/>
                  <a:gd name="T69" fmla="*/ 108 h 159"/>
                  <a:gd name="T70" fmla="*/ 25 w 59"/>
                  <a:gd name="T71" fmla="*/ 114 h 159"/>
                  <a:gd name="T72" fmla="*/ 39 w 59"/>
                  <a:gd name="T73" fmla="*/ 118 h 159"/>
                  <a:gd name="T74" fmla="*/ 31 w 59"/>
                  <a:gd name="T75" fmla="*/ 144 h 159"/>
                  <a:gd name="T76" fmla="*/ 35 w 59"/>
                  <a:gd name="T77" fmla="*/ 152 h 159"/>
                  <a:gd name="T78" fmla="*/ 41 w 59"/>
                  <a:gd name="T79" fmla="*/ 135 h 159"/>
                  <a:gd name="T80" fmla="*/ 36 w 59"/>
                  <a:gd name="T81" fmla="*/ 139 h 159"/>
                  <a:gd name="T82" fmla="*/ 47 w 59"/>
                  <a:gd name="T83" fmla="*/ 77 h 159"/>
                  <a:gd name="T84" fmla="*/ 31 w 59"/>
                  <a:gd name="T85" fmla="*/ 73 h 159"/>
                  <a:gd name="T86" fmla="*/ 18 w 59"/>
                  <a:gd name="T87" fmla="*/ 151 h 159"/>
                  <a:gd name="T88" fmla="*/ 6 w 59"/>
                  <a:gd name="T89" fmla="*/ 143 h 159"/>
                  <a:gd name="T90" fmla="*/ 22 w 59"/>
                  <a:gd name="T91" fmla="*/ 125 h 159"/>
                  <a:gd name="T92" fmla="*/ 15 w 59"/>
                  <a:gd name="T93" fmla="*/ 134 h 159"/>
                  <a:gd name="T94" fmla="*/ 51 w 59"/>
                  <a:gd name="T95" fmla="*/ 19 h 159"/>
                  <a:gd name="T96" fmla="*/ 48 w 59"/>
                  <a:gd name="T97" fmla="*/ 88 h 159"/>
                  <a:gd name="T98" fmla="*/ 52 w 59"/>
                  <a:gd name="T99" fmla="*/ 22 h 159"/>
                  <a:gd name="T100" fmla="*/ 25 w 59"/>
                  <a:gd name="T101" fmla="*/ 57 h 159"/>
                  <a:gd name="T102" fmla="*/ 25 w 59"/>
                  <a:gd name="T103" fmla="*/ 57 h 159"/>
                  <a:gd name="T104" fmla="*/ 51 w 59"/>
                  <a:gd name="T105" fmla="*/ 66 h 159"/>
                  <a:gd name="T106" fmla="*/ 51 w 59"/>
                  <a:gd name="T107" fmla="*/ 51 h 159"/>
                  <a:gd name="T108" fmla="*/ 47 w 59"/>
                  <a:gd name="T109" fmla="*/ 101 h 159"/>
                  <a:gd name="T110" fmla="*/ 37 w 59"/>
                  <a:gd name="T111" fmla="*/ 32 h 159"/>
                  <a:gd name="T112" fmla="*/ 53 w 59"/>
                  <a:gd name="T113" fmla="*/ 15 h 1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59" h="159">
                    <a:moveTo>
                      <a:pt x="22" y="0"/>
                    </a:moveTo>
                    <a:cubicBezTo>
                      <a:pt x="22" y="4"/>
                      <a:pt x="22" y="7"/>
                      <a:pt x="22" y="12"/>
                    </a:cubicBezTo>
                    <a:cubicBezTo>
                      <a:pt x="27" y="12"/>
                      <a:pt x="32" y="12"/>
                      <a:pt x="37" y="11"/>
                    </a:cubicBezTo>
                    <a:cubicBezTo>
                      <a:pt x="37" y="11"/>
                      <a:pt x="36" y="11"/>
                      <a:pt x="36" y="11"/>
                    </a:cubicBezTo>
                    <a:cubicBezTo>
                      <a:pt x="33" y="10"/>
                      <a:pt x="30" y="10"/>
                      <a:pt x="27" y="9"/>
                    </a:cubicBezTo>
                    <a:cubicBezTo>
                      <a:pt x="26" y="9"/>
                      <a:pt x="25" y="8"/>
                      <a:pt x="24" y="8"/>
                    </a:cubicBezTo>
                    <a:cubicBezTo>
                      <a:pt x="24" y="8"/>
                      <a:pt x="24" y="7"/>
                      <a:pt x="24" y="7"/>
                    </a:cubicBezTo>
                    <a:cubicBezTo>
                      <a:pt x="25" y="6"/>
                      <a:pt x="27" y="6"/>
                      <a:pt x="29" y="5"/>
                    </a:cubicBezTo>
                    <a:cubicBezTo>
                      <a:pt x="27" y="3"/>
                      <a:pt x="24" y="4"/>
                      <a:pt x="24" y="1"/>
                    </a:cubicBezTo>
                    <a:cubicBezTo>
                      <a:pt x="26" y="0"/>
                      <a:pt x="28" y="0"/>
                      <a:pt x="30" y="0"/>
                    </a:cubicBezTo>
                    <a:cubicBezTo>
                      <a:pt x="33" y="1"/>
                      <a:pt x="37" y="1"/>
                      <a:pt x="40" y="1"/>
                    </a:cubicBezTo>
                    <a:cubicBezTo>
                      <a:pt x="44" y="0"/>
                      <a:pt x="49" y="1"/>
                      <a:pt x="53" y="4"/>
                    </a:cubicBezTo>
                    <a:cubicBezTo>
                      <a:pt x="52" y="5"/>
                      <a:pt x="51" y="7"/>
                      <a:pt x="49" y="8"/>
                    </a:cubicBezTo>
                    <a:cubicBezTo>
                      <a:pt x="44" y="8"/>
                      <a:pt x="39" y="7"/>
                      <a:pt x="33" y="9"/>
                    </a:cubicBezTo>
                    <a:cubicBezTo>
                      <a:pt x="40" y="10"/>
                      <a:pt x="46" y="11"/>
                      <a:pt x="52" y="12"/>
                    </a:cubicBezTo>
                    <a:cubicBezTo>
                      <a:pt x="53" y="9"/>
                      <a:pt x="54" y="7"/>
                      <a:pt x="56" y="5"/>
                    </a:cubicBezTo>
                    <a:cubicBezTo>
                      <a:pt x="56" y="5"/>
                      <a:pt x="57" y="4"/>
                      <a:pt x="58" y="4"/>
                    </a:cubicBezTo>
                    <a:cubicBezTo>
                      <a:pt x="58" y="5"/>
                      <a:pt x="59" y="6"/>
                      <a:pt x="59" y="7"/>
                    </a:cubicBezTo>
                    <a:cubicBezTo>
                      <a:pt x="59" y="7"/>
                      <a:pt x="58" y="7"/>
                      <a:pt x="58" y="8"/>
                    </a:cubicBezTo>
                    <a:cubicBezTo>
                      <a:pt x="57" y="12"/>
                      <a:pt x="56" y="15"/>
                      <a:pt x="56" y="19"/>
                    </a:cubicBezTo>
                    <a:cubicBezTo>
                      <a:pt x="56" y="26"/>
                      <a:pt x="55" y="33"/>
                      <a:pt x="55" y="39"/>
                    </a:cubicBezTo>
                    <a:cubicBezTo>
                      <a:pt x="55" y="42"/>
                      <a:pt x="55" y="45"/>
                      <a:pt x="55" y="48"/>
                    </a:cubicBezTo>
                    <a:cubicBezTo>
                      <a:pt x="54" y="50"/>
                      <a:pt x="55" y="52"/>
                      <a:pt x="57" y="52"/>
                    </a:cubicBezTo>
                    <a:cubicBezTo>
                      <a:pt x="57" y="52"/>
                      <a:pt x="58" y="53"/>
                      <a:pt x="59" y="53"/>
                    </a:cubicBezTo>
                    <a:cubicBezTo>
                      <a:pt x="57" y="54"/>
                      <a:pt x="56" y="55"/>
                      <a:pt x="54" y="56"/>
                    </a:cubicBezTo>
                    <a:cubicBezTo>
                      <a:pt x="54" y="60"/>
                      <a:pt x="54" y="65"/>
                      <a:pt x="53" y="69"/>
                    </a:cubicBezTo>
                    <a:cubicBezTo>
                      <a:pt x="53" y="73"/>
                      <a:pt x="52" y="76"/>
                      <a:pt x="52" y="80"/>
                    </a:cubicBezTo>
                    <a:cubicBezTo>
                      <a:pt x="51" y="87"/>
                      <a:pt x="51" y="94"/>
                      <a:pt x="50" y="101"/>
                    </a:cubicBezTo>
                    <a:cubicBezTo>
                      <a:pt x="49" y="105"/>
                      <a:pt x="49" y="109"/>
                      <a:pt x="48" y="113"/>
                    </a:cubicBezTo>
                    <a:cubicBezTo>
                      <a:pt x="47" y="123"/>
                      <a:pt x="45" y="133"/>
                      <a:pt x="43" y="143"/>
                    </a:cubicBezTo>
                    <a:cubicBezTo>
                      <a:pt x="43" y="144"/>
                      <a:pt x="43" y="146"/>
                      <a:pt x="43" y="148"/>
                    </a:cubicBezTo>
                    <a:cubicBezTo>
                      <a:pt x="43" y="149"/>
                      <a:pt x="43" y="151"/>
                      <a:pt x="44" y="152"/>
                    </a:cubicBezTo>
                    <a:cubicBezTo>
                      <a:pt x="45" y="152"/>
                      <a:pt x="45" y="153"/>
                      <a:pt x="45" y="154"/>
                    </a:cubicBezTo>
                    <a:cubicBezTo>
                      <a:pt x="41" y="154"/>
                      <a:pt x="37" y="154"/>
                      <a:pt x="34" y="154"/>
                    </a:cubicBezTo>
                    <a:cubicBezTo>
                      <a:pt x="30" y="154"/>
                      <a:pt x="26" y="154"/>
                      <a:pt x="23" y="155"/>
                    </a:cubicBezTo>
                    <a:cubicBezTo>
                      <a:pt x="20" y="155"/>
                      <a:pt x="16" y="155"/>
                      <a:pt x="13" y="155"/>
                    </a:cubicBezTo>
                    <a:cubicBezTo>
                      <a:pt x="9" y="156"/>
                      <a:pt x="5" y="155"/>
                      <a:pt x="3" y="159"/>
                    </a:cubicBezTo>
                    <a:cubicBezTo>
                      <a:pt x="1" y="158"/>
                      <a:pt x="0" y="156"/>
                      <a:pt x="0" y="154"/>
                    </a:cubicBezTo>
                    <a:cubicBezTo>
                      <a:pt x="1" y="150"/>
                      <a:pt x="1" y="146"/>
                      <a:pt x="1" y="142"/>
                    </a:cubicBezTo>
                    <a:cubicBezTo>
                      <a:pt x="3" y="128"/>
                      <a:pt x="5" y="115"/>
                      <a:pt x="6" y="101"/>
                    </a:cubicBezTo>
                    <a:cubicBezTo>
                      <a:pt x="7" y="92"/>
                      <a:pt x="9" y="83"/>
                      <a:pt x="11" y="73"/>
                    </a:cubicBezTo>
                    <a:cubicBezTo>
                      <a:pt x="13" y="63"/>
                      <a:pt x="13" y="52"/>
                      <a:pt x="15" y="41"/>
                    </a:cubicBezTo>
                    <a:cubicBezTo>
                      <a:pt x="16" y="34"/>
                      <a:pt x="17" y="27"/>
                      <a:pt x="18" y="20"/>
                    </a:cubicBezTo>
                    <a:cubicBezTo>
                      <a:pt x="18" y="16"/>
                      <a:pt x="18" y="12"/>
                      <a:pt x="19" y="8"/>
                    </a:cubicBezTo>
                    <a:cubicBezTo>
                      <a:pt x="19" y="6"/>
                      <a:pt x="19" y="4"/>
                      <a:pt x="20" y="1"/>
                    </a:cubicBezTo>
                    <a:cubicBezTo>
                      <a:pt x="20" y="1"/>
                      <a:pt x="21" y="0"/>
                      <a:pt x="22" y="0"/>
                    </a:cubicBezTo>
                    <a:close/>
                    <a:moveTo>
                      <a:pt x="22" y="31"/>
                    </a:moveTo>
                    <a:cubicBezTo>
                      <a:pt x="23" y="31"/>
                      <a:pt x="24" y="30"/>
                      <a:pt x="26" y="30"/>
                    </a:cubicBezTo>
                    <a:cubicBezTo>
                      <a:pt x="31" y="30"/>
                      <a:pt x="36" y="29"/>
                      <a:pt x="42" y="29"/>
                    </a:cubicBezTo>
                    <a:cubicBezTo>
                      <a:pt x="43" y="29"/>
                      <a:pt x="44" y="28"/>
                      <a:pt x="46" y="28"/>
                    </a:cubicBezTo>
                    <a:cubicBezTo>
                      <a:pt x="42" y="26"/>
                      <a:pt x="39" y="27"/>
                      <a:pt x="36" y="26"/>
                    </a:cubicBezTo>
                    <a:cubicBezTo>
                      <a:pt x="32" y="26"/>
                      <a:pt x="27" y="26"/>
                      <a:pt x="23" y="26"/>
                    </a:cubicBezTo>
                    <a:cubicBezTo>
                      <a:pt x="20" y="25"/>
                      <a:pt x="20" y="25"/>
                      <a:pt x="20" y="28"/>
                    </a:cubicBezTo>
                    <a:cubicBezTo>
                      <a:pt x="19" y="33"/>
                      <a:pt x="18" y="38"/>
                      <a:pt x="17" y="43"/>
                    </a:cubicBezTo>
                    <a:cubicBezTo>
                      <a:pt x="16" y="54"/>
                      <a:pt x="15" y="65"/>
                      <a:pt x="13" y="75"/>
                    </a:cubicBezTo>
                    <a:cubicBezTo>
                      <a:pt x="13" y="76"/>
                      <a:pt x="13" y="77"/>
                      <a:pt x="13" y="78"/>
                    </a:cubicBezTo>
                    <a:cubicBezTo>
                      <a:pt x="18" y="77"/>
                      <a:pt x="23" y="77"/>
                      <a:pt x="27" y="76"/>
                    </a:cubicBezTo>
                    <a:cubicBezTo>
                      <a:pt x="24" y="75"/>
                      <a:pt x="21" y="76"/>
                      <a:pt x="18" y="73"/>
                    </a:cubicBezTo>
                    <a:cubicBezTo>
                      <a:pt x="19" y="72"/>
                      <a:pt x="21" y="72"/>
                      <a:pt x="22" y="71"/>
                    </a:cubicBezTo>
                    <a:cubicBezTo>
                      <a:pt x="28" y="71"/>
                      <a:pt x="33" y="70"/>
                      <a:pt x="39" y="70"/>
                    </a:cubicBezTo>
                    <a:cubicBezTo>
                      <a:pt x="40" y="70"/>
                      <a:pt x="41" y="69"/>
                      <a:pt x="42" y="69"/>
                    </a:cubicBezTo>
                    <a:cubicBezTo>
                      <a:pt x="42" y="69"/>
                      <a:pt x="42" y="69"/>
                      <a:pt x="42" y="68"/>
                    </a:cubicBezTo>
                    <a:cubicBezTo>
                      <a:pt x="40" y="68"/>
                      <a:pt x="37" y="68"/>
                      <a:pt x="34" y="68"/>
                    </a:cubicBezTo>
                    <a:cubicBezTo>
                      <a:pt x="30" y="67"/>
                      <a:pt x="26" y="67"/>
                      <a:pt x="22" y="67"/>
                    </a:cubicBezTo>
                    <a:cubicBezTo>
                      <a:pt x="20" y="67"/>
                      <a:pt x="18" y="67"/>
                      <a:pt x="17" y="64"/>
                    </a:cubicBezTo>
                    <a:cubicBezTo>
                      <a:pt x="18" y="63"/>
                      <a:pt x="20" y="63"/>
                      <a:pt x="22" y="63"/>
                    </a:cubicBezTo>
                    <a:cubicBezTo>
                      <a:pt x="26" y="62"/>
                      <a:pt x="30" y="62"/>
                      <a:pt x="35" y="62"/>
                    </a:cubicBezTo>
                    <a:cubicBezTo>
                      <a:pt x="37" y="62"/>
                      <a:pt x="39" y="61"/>
                      <a:pt x="41" y="61"/>
                    </a:cubicBezTo>
                    <a:cubicBezTo>
                      <a:pt x="39" y="60"/>
                      <a:pt x="37" y="60"/>
                      <a:pt x="35" y="60"/>
                    </a:cubicBezTo>
                    <a:cubicBezTo>
                      <a:pt x="31" y="60"/>
                      <a:pt x="27" y="60"/>
                      <a:pt x="23" y="59"/>
                    </a:cubicBezTo>
                    <a:cubicBezTo>
                      <a:pt x="22" y="59"/>
                      <a:pt x="21" y="59"/>
                      <a:pt x="21" y="59"/>
                    </a:cubicBezTo>
                    <a:cubicBezTo>
                      <a:pt x="20" y="59"/>
                      <a:pt x="19" y="58"/>
                      <a:pt x="19" y="57"/>
                    </a:cubicBezTo>
                    <a:cubicBezTo>
                      <a:pt x="19" y="57"/>
                      <a:pt x="20" y="56"/>
                      <a:pt x="21" y="56"/>
                    </a:cubicBezTo>
                    <a:cubicBezTo>
                      <a:pt x="21" y="55"/>
                      <a:pt x="22" y="55"/>
                      <a:pt x="23" y="55"/>
                    </a:cubicBezTo>
                    <a:cubicBezTo>
                      <a:pt x="28" y="55"/>
                      <a:pt x="32" y="54"/>
                      <a:pt x="37" y="54"/>
                    </a:cubicBezTo>
                    <a:cubicBezTo>
                      <a:pt x="41" y="53"/>
                      <a:pt x="44" y="53"/>
                      <a:pt x="49" y="53"/>
                    </a:cubicBezTo>
                    <a:cubicBezTo>
                      <a:pt x="48" y="52"/>
                      <a:pt x="47" y="51"/>
                      <a:pt x="47" y="51"/>
                    </a:cubicBezTo>
                    <a:cubicBezTo>
                      <a:pt x="43" y="51"/>
                      <a:pt x="39" y="50"/>
                      <a:pt x="35" y="50"/>
                    </a:cubicBezTo>
                    <a:cubicBezTo>
                      <a:pt x="31" y="49"/>
                      <a:pt x="27" y="49"/>
                      <a:pt x="23" y="49"/>
                    </a:cubicBezTo>
                    <a:cubicBezTo>
                      <a:pt x="22" y="49"/>
                      <a:pt x="20" y="48"/>
                      <a:pt x="20" y="46"/>
                    </a:cubicBezTo>
                    <a:cubicBezTo>
                      <a:pt x="21" y="46"/>
                      <a:pt x="22" y="45"/>
                      <a:pt x="24" y="45"/>
                    </a:cubicBezTo>
                    <a:cubicBezTo>
                      <a:pt x="31" y="44"/>
                      <a:pt x="38" y="44"/>
                      <a:pt x="45" y="43"/>
                    </a:cubicBezTo>
                    <a:cubicBezTo>
                      <a:pt x="46" y="43"/>
                      <a:pt x="47" y="43"/>
                      <a:pt x="47" y="43"/>
                    </a:cubicBezTo>
                    <a:cubicBezTo>
                      <a:pt x="47" y="43"/>
                      <a:pt x="47" y="42"/>
                      <a:pt x="47" y="42"/>
                    </a:cubicBezTo>
                    <a:cubicBezTo>
                      <a:pt x="45" y="42"/>
                      <a:pt x="43" y="41"/>
                      <a:pt x="42" y="41"/>
                    </a:cubicBezTo>
                    <a:cubicBezTo>
                      <a:pt x="44" y="41"/>
                      <a:pt x="47" y="41"/>
                      <a:pt x="50" y="41"/>
                    </a:cubicBezTo>
                    <a:cubicBezTo>
                      <a:pt x="51" y="41"/>
                      <a:pt x="52" y="41"/>
                      <a:pt x="52" y="39"/>
                    </a:cubicBezTo>
                    <a:cubicBezTo>
                      <a:pt x="52" y="38"/>
                      <a:pt x="52" y="37"/>
                      <a:pt x="50" y="37"/>
                    </a:cubicBezTo>
                    <a:cubicBezTo>
                      <a:pt x="44" y="37"/>
                      <a:pt x="38" y="38"/>
                      <a:pt x="33" y="38"/>
                    </a:cubicBezTo>
                    <a:cubicBezTo>
                      <a:pt x="32" y="38"/>
                      <a:pt x="31" y="39"/>
                      <a:pt x="30" y="39"/>
                    </a:cubicBezTo>
                    <a:cubicBezTo>
                      <a:pt x="32" y="40"/>
                      <a:pt x="35" y="39"/>
                      <a:pt x="37" y="40"/>
                    </a:cubicBezTo>
                    <a:cubicBezTo>
                      <a:pt x="32" y="41"/>
                      <a:pt x="28" y="41"/>
                      <a:pt x="23" y="41"/>
                    </a:cubicBezTo>
                    <a:cubicBezTo>
                      <a:pt x="22" y="41"/>
                      <a:pt x="21" y="40"/>
                      <a:pt x="21" y="38"/>
                    </a:cubicBezTo>
                    <a:cubicBezTo>
                      <a:pt x="22" y="37"/>
                      <a:pt x="25" y="37"/>
                      <a:pt x="27" y="37"/>
                    </a:cubicBezTo>
                    <a:cubicBezTo>
                      <a:pt x="29" y="36"/>
                      <a:pt x="31" y="36"/>
                      <a:pt x="33" y="36"/>
                    </a:cubicBezTo>
                    <a:cubicBezTo>
                      <a:pt x="35" y="36"/>
                      <a:pt x="37" y="36"/>
                      <a:pt x="39" y="35"/>
                    </a:cubicBezTo>
                    <a:cubicBezTo>
                      <a:pt x="37" y="34"/>
                      <a:pt x="36" y="34"/>
                      <a:pt x="34" y="34"/>
                    </a:cubicBezTo>
                    <a:cubicBezTo>
                      <a:pt x="31" y="34"/>
                      <a:pt x="28" y="34"/>
                      <a:pt x="25" y="33"/>
                    </a:cubicBezTo>
                    <a:cubicBezTo>
                      <a:pt x="24" y="33"/>
                      <a:pt x="22" y="33"/>
                      <a:pt x="22" y="31"/>
                    </a:cubicBezTo>
                    <a:close/>
                    <a:moveTo>
                      <a:pt x="15" y="98"/>
                    </a:moveTo>
                    <a:cubicBezTo>
                      <a:pt x="22" y="95"/>
                      <a:pt x="29" y="96"/>
                      <a:pt x="36" y="94"/>
                    </a:cubicBezTo>
                    <a:cubicBezTo>
                      <a:pt x="34" y="93"/>
                      <a:pt x="31" y="93"/>
                      <a:pt x="29" y="93"/>
                    </a:cubicBezTo>
                    <a:cubicBezTo>
                      <a:pt x="25" y="92"/>
                      <a:pt x="20" y="92"/>
                      <a:pt x="16" y="92"/>
                    </a:cubicBezTo>
                    <a:cubicBezTo>
                      <a:pt x="15" y="92"/>
                      <a:pt x="13" y="91"/>
                      <a:pt x="13" y="89"/>
                    </a:cubicBezTo>
                    <a:cubicBezTo>
                      <a:pt x="12" y="88"/>
                      <a:pt x="15" y="88"/>
                      <a:pt x="16" y="87"/>
                    </a:cubicBezTo>
                    <a:cubicBezTo>
                      <a:pt x="22" y="87"/>
                      <a:pt x="28" y="86"/>
                      <a:pt x="33" y="86"/>
                    </a:cubicBezTo>
                    <a:cubicBezTo>
                      <a:pt x="34" y="85"/>
                      <a:pt x="35" y="85"/>
                      <a:pt x="36" y="85"/>
                    </a:cubicBezTo>
                    <a:cubicBezTo>
                      <a:pt x="34" y="83"/>
                      <a:pt x="31" y="83"/>
                      <a:pt x="29" y="83"/>
                    </a:cubicBezTo>
                    <a:cubicBezTo>
                      <a:pt x="25" y="83"/>
                      <a:pt x="21" y="83"/>
                      <a:pt x="16" y="82"/>
                    </a:cubicBezTo>
                    <a:cubicBezTo>
                      <a:pt x="11" y="82"/>
                      <a:pt x="11" y="81"/>
                      <a:pt x="11" y="87"/>
                    </a:cubicBezTo>
                    <a:cubicBezTo>
                      <a:pt x="9" y="97"/>
                      <a:pt x="9" y="106"/>
                      <a:pt x="7" y="115"/>
                    </a:cubicBezTo>
                    <a:cubicBezTo>
                      <a:pt x="7" y="117"/>
                      <a:pt x="7" y="118"/>
                      <a:pt x="7" y="121"/>
                    </a:cubicBezTo>
                    <a:cubicBezTo>
                      <a:pt x="13" y="120"/>
                      <a:pt x="18" y="119"/>
                      <a:pt x="23" y="119"/>
                    </a:cubicBezTo>
                    <a:cubicBezTo>
                      <a:pt x="22" y="118"/>
                      <a:pt x="21" y="118"/>
                      <a:pt x="19" y="118"/>
                    </a:cubicBezTo>
                    <a:cubicBezTo>
                      <a:pt x="18" y="118"/>
                      <a:pt x="17" y="118"/>
                      <a:pt x="15" y="117"/>
                    </a:cubicBezTo>
                    <a:cubicBezTo>
                      <a:pt x="15" y="117"/>
                      <a:pt x="14" y="116"/>
                      <a:pt x="14" y="115"/>
                    </a:cubicBezTo>
                    <a:cubicBezTo>
                      <a:pt x="14" y="114"/>
                      <a:pt x="15" y="113"/>
                      <a:pt x="16" y="113"/>
                    </a:cubicBezTo>
                    <a:cubicBezTo>
                      <a:pt x="17" y="113"/>
                      <a:pt x="19" y="113"/>
                      <a:pt x="20" y="112"/>
                    </a:cubicBezTo>
                    <a:cubicBezTo>
                      <a:pt x="23" y="112"/>
                      <a:pt x="25" y="112"/>
                      <a:pt x="27" y="111"/>
                    </a:cubicBezTo>
                    <a:cubicBezTo>
                      <a:pt x="27" y="111"/>
                      <a:pt x="27" y="111"/>
                      <a:pt x="27" y="111"/>
                    </a:cubicBezTo>
                    <a:cubicBezTo>
                      <a:pt x="25" y="110"/>
                      <a:pt x="23" y="110"/>
                      <a:pt x="21" y="110"/>
                    </a:cubicBezTo>
                    <a:cubicBezTo>
                      <a:pt x="19" y="110"/>
                      <a:pt x="17" y="110"/>
                      <a:pt x="15" y="109"/>
                    </a:cubicBezTo>
                    <a:cubicBezTo>
                      <a:pt x="13" y="109"/>
                      <a:pt x="13" y="107"/>
                      <a:pt x="14" y="106"/>
                    </a:cubicBezTo>
                    <a:cubicBezTo>
                      <a:pt x="15" y="105"/>
                      <a:pt x="17" y="105"/>
                      <a:pt x="18" y="104"/>
                    </a:cubicBezTo>
                    <a:cubicBezTo>
                      <a:pt x="22" y="104"/>
                      <a:pt x="25" y="104"/>
                      <a:pt x="29" y="103"/>
                    </a:cubicBezTo>
                    <a:cubicBezTo>
                      <a:pt x="32" y="103"/>
                      <a:pt x="34" y="103"/>
                      <a:pt x="37" y="103"/>
                    </a:cubicBezTo>
                    <a:cubicBezTo>
                      <a:pt x="37" y="102"/>
                      <a:pt x="37" y="102"/>
                      <a:pt x="37" y="102"/>
                    </a:cubicBezTo>
                    <a:cubicBezTo>
                      <a:pt x="35" y="101"/>
                      <a:pt x="32" y="101"/>
                      <a:pt x="30" y="101"/>
                    </a:cubicBezTo>
                    <a:cubicBezTo>
                      <a:pt x="27" y="101"/>
                      <a:pt x="23" y="101"/>
                      <a:pt x="19" y="101"/>
                    </a:cubicBezTo>
                    <a:cubicBezTo>
                      <a:pt x="18" y="101"/>
                      <a:pt x="16" y="100"/>
                      <a:pt x="15" y="98"/>
                    </a:cubicBezTo>
                    <a:close/>
                    <a:moveTo>
                      <a:pt x="43" y="121"/>
                    </a:moveTo>
                    <a:cubicBezTo>
                      <a:pt x="35" y="122"/>
                      <a:pt x="26" y="121"/>
                      <a:pt x="18" y="122"/>
                    </a:cubicBezTo>
                    <a:cubicBezTo>
                      <a:pt x="20" y="123"/>
                      <a:pt x="21" y="123"/>
                      <a:pt x="23" y="123"/>
                    </a:cubicBezTo>
                    <a:cubicBezTo>
                      <a:pt x="27" y="123"/>
                      <a:pt x="32" y="124"/>
                      <a:pt x="37" y="124"/>
                    </a:cubicBezTo>
                    <a:cubicBezTo>
                      <a:pt x="39" y="124"/>
                      <a:pt x="41" y="125"/>
                      <a:pt x="41" y="127"/>
                    </a:cubicBezTo>
                    <a:cubicBezTo>
                      <a:pt x="35" y="129"/>
                      <a:pt x="29" y="127"/>
                      <a:pt x="23" y="129"/>
                    </a:cubicBezTo>
                    <a:cubicBezTo>
                      <a:pt x="29" y="130"/>
                      <a:pt x="35" y="131"/>
                      <a:pt x="42" y="132"/>
                    </a:cubicBezTo>
                    <a:cubicBezTo>
                      <a:pt x="44" y="127"/>
                      <a:pt x="46" y="109"/>
                      <a:pt x="46" y="105"/>
                    </a:cubicBezTo>
                    <a:cubicBezTo>
                      <a:pt x="38" y="104"/>
                      <a:pt x="21" y="106"/>
                      <a:pt x="18" y="108"/>
                    </a:cubicBezTo>
                    <a:cubicBezTo>
                      <a:pt x="19" y="108"/>
                      <a:pt x="20" y="108"/>
                      <a:pt x="20" y="108"/>
                    </a:cubicBezTo>
                    <a:cubicBezTo>
                      <a:pt x="27" y="109"/>
                      <a:pt x="33" y="109"/>
                      <a:pt x="40" y="110"/>
                    </a:cubicBezTo>
                    <a:cubicBezTo>
                      <a:pt x="41" y="110"/>
                      <a:pt x="42" y="111"/>
                      <a:pt x="44" y="112"/>
                    </a:cubicBezTo>
                    <a:cubicBezTo>
                      <a:pt x="42" y="114"/>
                      <a:pt x="40" y="114"/>
                      <a:pt x="38" y="114"/>
                    </a:cubicBezTo>
                    <a:cubicBezTo>
                      <a:pt x="33" y="114"/>
                      <a:pt x="29" y="114"/>
                      <a:pt x="25" y="114"/>
                    </a:cubicBezTo>
                    <a:cubicBezTo>
                      <a:pt x="23" y="114"/>
                      <a:pt x="22" y="115"/>
                      <a:pt x="20" y="115"/>
                    </a:cubicBezTo>
                    <a:cubicBezTo>
                      <a:pt x="20" y="115"/>
                      <a:pt x="20" y="115"/>
                      <a:pt x="20" y="116"/>
                    </a:cubicBezTo>
                    <a:cubicBezTo>
                      <a:pt x="21" y="116"/>
                      <a:pt x="22" y="116"/>
                      <a:pt x="24" y="116"/>
                    </a:cubicBezTo>
                    <a:cubicBezTo>
                      <a:pt x="29" y="117"/>
                      <a:pt x="34" y="117"/>
                      <a:pt x="39" y="118"/>
                    </a:cubicBezTo>
                    <a:cubicBezTo>
                      <a:pt x="40" y="118"/>
                      <a:pt x="42" y="118"/>
                      <a:pt x="43" y="121"/>
                    </a:cubicBezTo>
                    <a:close/>
                    <a:moveTo>
                      <a:pt x="10" y="141"/>
                    </a:moveTo>
                    <a:cubicBezTo>
                      <a:pt x="11" y="141"/>
                      <a:pt x="12" y="142"/>
                      <a:pt x="13" y="142"/>
                    </a:cubicBezTo>
                    <a:cubicBezTo>
                      <a:pt x="19" y="142"/>
                      <a:pt x="25" y="143"/>
                      <a:pt x="31" y="144"/>
                    </a:cubicBezTo>
                    <a:cubicBezTo>
                      <a:pt x="32" y="144"/>
                      <a:pt x="33" y="145"/>
                      <a:pt x="35" y="145"/>
                    </a:cubicBezTo>
                    <a:cubicBezTo>
                      <a:pt x="33" y="148"/>
                      <a:pt x="33" y="148"/>
                      <a:pt x="29" y="148"/>
                    </a:cubicBezTo>
                    <a:cubicBezTo>
                      <a:pt x="27" y="149"/>
                      <a:pt x="24" y="149"/>
                      <a:pt x="22" y="152"/>
                    </a:cubicBezTo>
                    <a:cubicBezTo>
                      <a:pt x="26" y="152"/>
                      <a:pt x="31" y="152"/>
                      <a:pt x="35" y="152"/>
                    </a:cubicBezTo>
                    <a:cubicBezTo>
                      <a:pt x="35" y="152"/>
                      <a:pt x="36" y="152"/>
                      <a:pt x="36" y="152"/>
                    </a:cubicBezTo>
                    <a:cubicBezTo>
                      <a:pt x="38" y="152"/>
                      <a:pt x="39" y="151"/>
                      <a:pt x="39" y="149"/>
                    </a:cubicBezTo>
                    <a:cubicBezTo>
                      <a:pt x="39" y="148"/>
                      <a:pt x="40" y="146"/>
                      <a:pt x="40" y="144"/>
                    </a:cubicBezTo>
                    <a:cubicBezTo>
                      <a:pt x="41" y="141"/>
                      <a:pt x="41" y="138"/>
                      <a:pt x="41" y="135"/>
                    </a:cubicBezTo>
                    <a:cubicBezTo>
                      <a:pt x="37" y="135"/>
                      <a:pt x="32" y="135"/>
                      <a:pt x="28" y="135"/>
                    </a:cubicBezTo>
                    <a:cubicBezTo>
                      <a:pt x="28" y="135"/>
                      <a:pt x="28" y="136"/>
                      <a:pt x="28" y="136"/>
                    </a:cubicBezTo>
                    <a:cubicBezTo>
                      <a:pt x="29" y="136"/>
                      <a:pt x="31" y="136"/>
                      <a:pt x="32" y="137"/>
                    </a:cubicBezTo>
                    <a:cubicBezTo>
                      <a:pt x="34" y="137"/>
                      <a:pt x="36" y="136"/>
                      <a:pt x="36" y="139"/>
                    </a:cubicBezTo>
                    <a:cubicBezTo>
                      <a:pt x="35" y="139"/>
                      <a:pt x="35" y="139"/>
                      <a:pt x="34" y="139"/>
                    </a:cubicBezTo>
                    <a:cubicBezTo>
                      <a:pt x="28" y="139"/>
                      <a:pt x="22" y="140"/>
                      <a:pt x="16" y="140"/>
                    </a:cubicBezTo>
                    <a:cubicBezTo>
                      <a:pt x="14" y="140"/>
                      <a:pt x="12" y="140"/>
                      <a:pt x="10" y="141"/>
                    </a:cubicBezTo>
                    <a:close/>
                    <a:moveTo>
                      <a:pt x="47" y="77"/>
                    </a:moveTo>
                    <a:cubicBezTo>
                      <a:pt x="37" y="78"/>
                      <a:pt x="28" y="78"/>
                      <a:pt x="18" y="80"/>
                    </a:cubicBezTo>
                    <a:cubicBezTo>
                      <a:pt x="28" y="82"/>
                      <a:pt x="38" y="83"/>
                      <a:pt x="48" y="84"/>
                    </a:cubicBezTo>
                    <a:cubicBezTo>
                      <a:pt x="49" y="79"/>
                      <a:pt x="50" y="75"/>
                      <a:pt x="49" y="71"/>
                    </a:cubicBezTo>
                    <a:cubicBezTo>
                      <a:pt x="43" y="72"/>
                      <a:pt x="37" y="71"/>
                      <a:pt x="31" y="73"/>
                    </a:cubicBezTo>
                    <a:cubicBezTo>
                      <a:pt x="37" y="75"/>
                      <a:pt x="42" y="73"/>
                      <a:pt x="47" y="77"/>
                    </a:cubicBezTo>
                    <a:close/>
                    <a:moveTo>
                      <a:pt x="3" y="153"/>
                    </a:moveTo>
                    <a:cubicBezTo>
                      <a:pt x="7" y="153"/>
                      <a:pt x="10" y="153"/>
                      <a:pt x="12" y="153"/>
                    </a:cubicBezTo>
                    <a:cubicBezTo>
                      <a:pt x="15" y="153"/>
                      <a:pt x="16" y="152"/>
                      <a:pt x="18" y="151"/>
                    </a:cubicBezTo>
                    <a:cubicBezTo>
                      <a:pt x="19" y="150"/>
                      <a:pt x="20" y="149"/>
                      <a:pt x="21" y="149"/>
                    </a:cubicBezTo>
                    <a:cubicBezTo>
                      <a:pt x="23" y="148"/>
                      <a:pt x="24" y="147"/>
                      <a:pt x="26" y="146"/>
                    </a:cubicBezTo>
                    <a:cubicBezTo>
                      <a:pt x="26" y="146"/>
                      <a:pt x="26" y="145"/>
                      <a:pt x="25" y="145"/>
                    </a:cubicBezTo>
                    <a:cubicBezTo>
                      <a:pt x="19" y="145"/>
                      <a:pt x="12" y="144"/>
                      <a:pt x="6" y="143"/>
                    </a:cubicBezTo>
                    <a:cubicBezTo>
                      <a:pt x="5" y="143"/>
                      <a:pt x="4" y="144"/>
                      <a:pt x="4" y="145"/>
                    </a:cubicBezTo>
                    <a:cubicBezTo>
                      <a:pt x="4" y="148"/>
                      <a:pt x="3" y="150"/>
                      <a:pt x="3" y="153"/>
                    </a:cubicBezTo>
                    <a:close/>
                    <a:moveTo>
                      <a:pt x="11" y="129"/>
                    </a:moveTo>
                    <a:cubicBezTo>
                      <a:pt x="14" y="126"/>
                      <a:pt x="18" y="127"/>
                      <a:pt x="22" y="125"/>
                    </a:cubicBezTo>
                    <a:cubicBezTo>
                      <a:pt x="17" y="125"/>
                      <a:pt x="12" y="124"/>
                      <a:pt x="6" y="124"/>
                    </a:cubicBezTo>
                    <a:cubicBezTo>
                      <a:pt x="6" y="129"/>
                      <a:pt x="5" y="134"/>
                      <a:pt x="5" y="139"/>
                    </a:cubicBezTo>
                    <a:cubicBezTo>
                      <a:pt x="7" y="138"/>
                      <a:pt x="9" y="138"/>
                      <a:pt x="11" y="138"/>
                    </a:cubicBezTo>
                    <a:cubicBezTo>
                      <a:pt x="11" y="135"/>
                      <a:pt x="13" y="134"/>
                      <a:pt x="15" y="134"/>
                    </a:cubicBezTo>
                    <a:cubicBezTo>
                      <a:pt x="18" y="133"/>
                      <a:pt x="21" y="133"/>
                      <a:pt x="24" y="132"/>
                    </a:cubicBezTo>
                    <a:cubicBezTo>
                      <a:pt x="20" y="131"/>
                      <a:pt x="15" y="132"/>
                      <a:pt x="11" y="129"/>
                    </a:cubicBezTo>
                    <a:close/>
                    <a:moveTo>
                      <a:pt x="21" y="22"/>
                    </a:moveTo>
                    <a:cubicBezTo>
                      <a:pt x="31" y="22"/>
                      <a:pt x="40" y="20"/>
                      <a:pt x="51" y="19"/>
                    </a:cubicBezTo>
                    <a:cubicBezTo>
                      <a:pt x="47" y="17"/>
                      <a:pt x="26" y="14"/>
                      <a:pt x="22" y="15"/>
                    </a:cubicBezTo>
                    <a:cubicBezTo>
                      <a:pt x="21" y="17"/>
                      <a:pt x="21" y="18"/>
                      <a:pt x="21" y="19"/>
                    </a:cubicBezTo>
                    <a:cubicBezTo>
                      <a:pt x="21" y="20"/>
                      <a:pt x="21" y="20"/>
                      <a:pt x="21" y="22"/>
                    </a:cubicBezTo>
                    <a:close/>
                    <a:moveTo>
                      <a:pt x="48" y="88"/>
                    </a:moveTo>
                    <a:cubicBezTo>
                      <a:pt x="38" y="87"/>
                      <a:pt x="23" y="88"/>
                      <a:pt x="20" y="90"/>
                    </a:cubicBezTo>
                    <a:cubicBezTo>
                      <a:pt x="29" y="91"/>
                      <a:pt x="38" y="92"/>
                      <a:pt x="47" y="93"/>
                    </a:cubicBezTo>
                    <a:cubicBezTo>
                      <a:pt x="48" y="91"/>
                      <a:pt x="48" y="90"/>
                      <a:pt x="48" y="88"/>
                    </a:cubicBezTo>
                    <a:close/>
                    <a:moveTo>
                      <a:pt x="52" y="22"/>
                    </a:moveTo>
                    <a:cubicBezTo>
                      <a:pt x="44" y="22"/>
                      <a:pt x="35" y="22"/>
                      <a:pt x="27" y="24"/>
                    </a:cubicBezTo>
                    <a:cubicBezTo>
                      <a:pt x="35" y="25"/>
                      <a:pt x="44" y="26"/>
                      <a:pt x="52" y="27"/>
                    </a:cubicBezTo>
                    <a:cubicBezTo>
                      <a:pt x="52" y="26"/>
                      <a:pt x="52" y="24"/>
                      <a:pt x="52" y="22"/>
                    </a:cubicBezTo>
                    <a:close/>
                    <a:moveTo>
                      <a:pt x="25" y="57"/>
                    </a:moveTo>
                    <a:cubicBezTo>
                      <a:pt x="29" y="59"/>
                      <a:pt x="33" y="58"/>
                      <a:pt x="38" y="59"/>
                    </a:cubicBezTo>
                    <a:cubicBezTo>
                      <a:pt x="42" y="59"/>
                      <a:pt x="46" y="60"/>
                      <a:pt x="51" y="60"/>
                    </a:cubicBezTo>
                    <a:cubicBezTo>
                      <a:pt x="51" y="58"/>
                      <a:pt x="51" y="57"/>
                      <a:pt x="51" y="55"/>
                    </a:cubicBezTo>
                    <a:cubicBezTo>
                      <a:pt x="42" y="55"/>
                      <a:pt x="33" y="55"/>
                      <a:pt x="25" y="57"/>
                    </a:cubicBezTo>
                    <a:close/>
                    <a:moveTo>
                      <a:pt x="51" y="64"/>
                    </a:moveTo>
                    <a:cubicBezTo>
                      <a:pt x="45" y="63"/>
                      <a:pt x="27" y="64"/>
                      <a:pt x="24" y="65"/>
                    </a:cubicBezTo>
                    <a:cubicBezTo>
                      <a:pt x="33" y="66"/>
                      <a:pt x="42" y="67"/>
                      <a:pt x="50" y="68"/>
                    </a:cubicBezTo>
                    <a:cubicBezTo>
                      <a:pt x="50" y="67"/>
                      <a:pt x="51" y="66"/>
                      <a:pt x="51" y="66"/>
                    </a:cubicBezTo>
                    <a:cubicBezTo>
                      <a:pt x="51" y="65"/>
                      <a:pt x="51" y="64"/>
                      <a:pt x="51" y="64"/>
                    </a:cubicBezTo>
                    <a:close/>
                    <a:moveTo>
                      <a:pt x="52" y="46"/>
                    </a:moveTo>
                    <a:cubicBezTo>
                      <a:pt x="44" y="45"/>
                      <a:pt x="36" y="46"/>
                      <a:pt x="29" y="47"/>
                    </a:cubicBezTo>
                    <a:cubicBezTo>
                      <a:pt x="36" y="48"/>
                      <a:pt x="44" y="49"/>
                      <a:pt x="51" y="51"/>
                    </a:cubicBezTo>
                    <a:cubicBezTo>
                      <a:pt x="52" y="49"/>
                      <a:pt x="52" y="47"/>
                      <a:pt x="52" y="46"/>
                    </a:cubicBezTo>
                    <a:close/>
                    <a:moveTo>
                      <a:pt x="25" y="98"/>
                    </a:moveTo>
                    <a:cubicBezTo>
                      <a:pt x="25" y="98"/>
                      <a:pt x="25" y="98"/>
                      <a:pt x="25" y="99"/>
                    </a:cubicBezTo>
                    <a:cubicBezTo>
                      <a:pt x="32" y="99"/>
                      <a:pt x="39" y="100"/>
                      <a:pt x="47" y="101"/>
                    </a:cubicBezTo>
                    <a:cubicBezTo>
                      <a:pt x="47" y="100"/>
                      <a:pt x="47" y="98"/>
                      <a:pt x="47" y="97"/>
                    </a:cubicBezTo>
                    <a:cubicBezTo>
                      <a:pt x="39" y="97"/>
                      <a:pt x="32" y="97"/>
                      <a:pt x="25" y="98"/>
                    </a:cubicBezTo>
                    <a:close/>
                    <a:moveTo>
                      <a:pt x="36" y="32"/>
                    </a:moveTo>
                    <a:cubicBezTo>
                      <a:pt x="36" y="32"/>
                      <a:pt x="36" y="32"/>
                      <a:pt x="37" y="32"/>
                    </a:cubicBezTo>
                    <a:cubicBezTo>
                      <a:pt x="42" y="33"/>
                      <a:pt x="47" y="34"/>
                      <a:pt x="52" y="34"/>
                    </a:cubicBezTo>
                    <a:cubicBezTo>
                      <a:pt x="52" y="33"/>
                      <a:pt x="52" y="32"/>
                      <a:pt x="52" y="31"/>
                    </a:cubicBezTo>
                    <a:cubicBezTo>
                      <a:pt x="47" y="31"/>
                      <a:pt x="42" y="30"/>
                      <a:pt x="36" y="32"/>
                    </a:cubicBezTo>
                    <a:close/>
                    <a:moveTo>
                      <a:pt x="53" y="15"/>
                    </a:moveTo>
                    <a:cubicBezTo>
                      <a:pt x="50" y="15"/>
                      <a:pt x="47" y="14"/>
                      <a:pt x="44" y="15"/>
                    </a:cubicBezTo>
                    <a:cubicBezTo>
                      <a:pt x="46" y="16"/>
                      <a:pt x="49" y="17"/>
                      <a:pt x="51" y="17"/>
                    </a:cubicBezTo>
                    <a:cubicBezTo>
                      <a:pt x="53" y="17"/>
                      <a:pt x="53" y="17"/>
                      <a:pt x="53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3" name="Freeform 141"/>
              <p:cNvSpPr>
                <a:spLocks noEditPoints="1"/>
              </p:cNvSpPr>
              <p:nvPr/>
            </p:nvSpPr>
            <p:spPr bwMode="auto">
              <a:xfrm>
                <a:off x="341" y="2042"/>
                <a:ext cx="144" cy="568"/>
              </a:xfrm>
              <a:custGeom>
                <a:avLst/>
                <a:gdLst>
                  <a:gd name="T0" fmla="*/ 50 w 61"/>
                  <a:gd name="T1" fmla="*/ 17 h 240"/>
                  <a:gd name="T2" fmla="*/ 33 w 61"/>
                  <a:gd name="T3" fmla="*/ 37 h 240"/>
                  <a:gd name="T4" fmla="*/ 58 w 61"/>
                  <a:gd name="T5" fmla="*/ 6 h 240"/>
                  <a:gd name="T6" fmla="*/ 60 w 61"/>
                  <a:gd name="T7" fmla="*/ 29 h 240"/>
                  <a:gd name="T8" fmla="*/ 58 w 61"/>
                  <a:gd name="T9" fmla="*/ 61 h 240"/>
                  <a:gd name="T10" fmla="*/ 51 w 61"/>
                  <a:gd name="T11" fmla="*/ 149 h 240"/>
                  <a:gd name="T12" fmla="*/ 43 w 61"/>
                  <a:gd name="T13" fmla="*/ 233 h 240"/>
                  <a:gd name="T14" fmla="*/ 41 w 61"/>
                  <a:gd name="T15" fmla="*/ 220 h 240"/>
                  <a:gd name="T16" fmla="*/ 34 w 61"/>
                  <a:gd name="T17" fmla="*/ 240 h 240"/>
                  <a:gd name="T18" fmla="*/ 2 w 61"/>
                  <a:gd name="T19" fmla="*/ 237 h 240"/>
                  <a:gd name="T20" fmla="*/ 5 w 61"/>
                  <a:gd name="T21" fmla="*/ 174 h 240"/>
                  <a:gd name="T22" fmla="*/ 10 w 61"/>
                  <a:gd name="T23" fmla="*/ 117 h 240"/>
                  <a:gd name="T24" fmla="*/ 13 w 61"/>
                  <a:gd name="T25" fmla="*/ 26 h 240"/>
                  <a:gd name="T26" fmla="*/ 15 w 61"/>
                  <a:gd name="T27" fmla="*/ 4 h 240"/>
                  <a:gd name="T28" fmla="*/ 19 w 61"/>
                  <a:gd name="T29" fmla="*/ 21 h 240"/>
                  <a:gd name="T30" fmla="*/ 20 w 61"/>
                  <a:gd name="T31" fmla="*/ 4 h 240"/>
                  <a:gd name="T32" fmla="*/ 22 w 61"/>
                  <a:gd name="T33" fmla="*/ 1 h 240"/>
                  <a:gd name="T34" fmla="*/ 56 w 61"/>
                  <a:gd name="T35" fmla="*/ 6 h 240"/>
                  <a:gd name="T36" fmla="*/ 21 w 61"/>
                  <a:gd name="T37" fmla="*/ 35 h 240"/>
                  <a:gd name="T38" fmla="*/ 43 w 61"/>
                  <a:gd name="T39" fmla="*/ 12 h 240"/>
                  <a:gd name="T40" fmla="*/ 37 w 61"/>
                  <a:gd name="T41" fmla="*/ 6 h 240"/>
                  <a:gd name="T42" fmla="*/ 16 w 61"/>
                  <a:gd name="T43" fmla="*/ 30 h 240"/>
                  <a:gd name="T44" fmla="*/ 23 w 61"/>
                  <a:gd name="T45" fmla="*/ 56 h 240"/>
                  <a:gd name="T46" fmla="*/ 43 w 61"/>
                  <a:gd name="T47" fmla="*/ 33 h 240"/>
                  <a:gd name="T48" fmla="*/ 48 w 61"/>
                  <a:gd name="T49" fmla="*/ 155 h 240"/>
                  <a:gd name="T50" fmla="*/ 17 w 61"/>
                  <a:gd name="T51" fmla="*/ 186 h 240"/>
                  <a:gd name="T52" fmla="*/ 49 w 61"/>
                  <a:gd name="T53" fmla="*/ 147 h 240"/>
                  <a:gd name="T54" fmla="*/ 45 w 61"/>
                  <a:gd name="T55" fmla="*/ 127 h 240"/>
                  <a:gd name="T56" fmla="*/ 14 w 61"/>
                  <a:gd name="T57" fmla="*/ 164 h 240"/>
                  <a:gd name="T58" fmla="*/ 30 w 61"/>
                  <a:gd name="T59" fmla="*/ 142 h 240"/>
                  <a:gd name="T60" fmla="*/ 52 w 61"/>
                  <a:gd name="T61" fmla="*/ 108 h 240"/>
                  <a:gd name="T62" fmla="*/ 18 w 61"/>
                  <a:gd name="T63" fmla="*/ 143 h 240"/>
                  <a:gd name="T64" fmla="*/ 51 w 61"/>
                  <a:gd name="T65" fmla="*/ 101 h 240"/>
                  <a:gd name="T66" fmla="*/ 53 w 61"/>
                  <a:gd name="T67" fmla="*/ 76 h 240"/>
                  <a:gd name="T68" fmla="*/ 14 w 61"/>
                  <a:gd name="T69" fmla="*/ 116 h 240"/>
                  <a:gd name="T70" fmla="*/ 11 w 61"/>
                  <a:gd name="T71" fmla="*/ 151 h 240"/>
                  <a:gd name="T72" fmla="*/ 4 w 61"/>
                  <a:gd name="T73" fmla="*/ 232 h 240"/>
                  <a:gd name="T74" fmla="*/ 24 w 61"/>
                  <a:gd name="T75" fmla="*/ 234 h 240"/>
                  <a:gd name="T76" fmla="*/ 44 w 61"/>
                  <a:gd name="T77" fmla="*/ 187 h 240"/>
                  <a:gd name="T78" fmla="*/ 45 w 61"/>
                  <a:gd name="T79" fmla="*/ 182 h 240"/>
                  <a:gd name="T80" fmla="*/ 48 w 61"/>
                  <a:gd name="T81" fmla="*/ 155 h 240"/>
                  <a:gd name="T82" fmla="*/ 28 w 61"/>
                  <a:gd name="T83" fmla="*/ 70 h 240"/>
                  <a:gd name="T84" fmla="*/ 57 w 61"/>
                  <a:gd name="T85" fmla="*/ 26 h 240"/>
                  <a:gd name="T86" fmla="*/ 33 w 61"/>
                  <a:gd name="T87" fmla="*/ 47 h 240"/>
                  <a:gd name="T88" fmla="*/ 15 w 61"/>
                  <a:gd name="T89" fmla="*/ 93 h 240"/>
                  <a:gd name="T90" fmla="*/ 23 w 61"/>
                  <a:gd name="T91" fmla="*/ 89 h 240"/>
                  <a:gd name="T92" fmla="*/ 13 w 61"/>
                  <a:gd name="T93" fmla="*/ 114 h 240"/>
                  <a:gd name="T94" fmla="*/ 31 w 61"/>
                  <a:gd name="T95" fmla="*/ 95 h 240"/>
                  <a:gd name="T96" fmla="*/ 49 w 61"/>
                  <a:gd name="T97" fmla="*/ 65 h 240"/>
                  <a:gd name="T98" fmla="*/ 14 w 61"/>
                  <a:gd name="T99" fmla="*/ 103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61" h="240">
                    <a:moveTo>
                      <a:pt x="58" y="19"/>
                    </a:moveTo>
                    <a:cubicBezTo>
                      <a:pt x="58" y="17"/>
                      <a:pt x="58" y="14"/>
                      <a:pt x="58" y="12"/>
                    </a:cubicBezTo>
                    <a:cubicBezTo>
                      <a:pt x="55" y="13"/>
                      <a:pt x="52" y="15"/>
                      <a:pt x="50" y="17"/>
                    </a:cubicBezTo>
                    <a:cubicBezTo>
                      <a:pt x="45" y="24"/>
                      <a:pt x="39" y="32"/>
                      <a:pt x="33" y="39"/>
                    </a:cubicBezTo>
                    <a:cubicBezTo>
                      <a:pt x="31" y="41"/>
                      <a:pt x="29" y="43"/>
                      <a:pt x="27" y="45"/>
                    </a:cubicBezTo>
                    <a:cubicBezTo>
                      <a:pt x="29" y="42"/>
                      <a:pt x="31" y="39"/>
                      <a:pt x="33" y="37"/>
                    </a:cubicBezTo>
                    <a:cubicBezTo>
                      <a:pt x="39" y="29"/>
                      <a:pt x="45" y="21"/>
                      <a:pt x="51" y="14"/>
                    </a:cubicBezTo>
                    <a:cubicBezTo>
                      <a:pt x="53" y="12"/>
                      <a:pt x="55" y="10"/>
                      <a:pt x="57" y="9"/>
                    </a:cubicBezTo>
                    <a:cubicBezTo>
                      <a:pt x="58" y="8"/>
                      <a:pt x="58" y="7"/>
                      <a:pt x="58" y="6"/>
                    </a:cubicBezTo>
                    <a:cubicBezTo>
                      <a:pt x="58" y="4"/>
                      <a:pt x="58" y="4"/>
                      <a:pt x="60" y="3"/>
                    </a:cubicBezTo>
                    <a:cubicBezTo>
                      <a:pt x="60" y="4"/>
                      <a:pt x="61" y="4"/>
                      <a:pt x="61" y="5"/>
                    </a:cubicBezTo>
                    <a:cubicBezTo>
                      <a:pt x="61" y="13"/>
                      <a:pt x="60" y="21"/>
                      <a:pt x="60" y="29"/>
                    </a:cubicBezTo>
                    <a:cubicBezTo>
                      <a:pt x="60" y="33"/>
                      <a:pt x="59" y="37"/>
                      <a:pt x="59" y="41"/>
                    </a:cubicBezTo>
                    <a:cubicBezTo>
                      <a:pt x="59" y="42"/>
                      <a:pt x="58" y="44"/>
                      <a:pt x="58" y="45"/>
                    </a:cubicBezTo>
                    <a:cubicBezTo>
                      <a:pt x="58" y="51"/>
                      <a:pt x="58" y="56"/>
                      <a:pt x="58" y="61"/>
                    </a:cubicBezTo>
                    <a:cubicBezTo>
                      <a:pt x="57" y="73"/>
                      <a:pt x="56" y="85"/>
                      <a:pt x="55" y="97"/>
                    </a:cubicBezTo>
                    <a:cubicBezTo>
                      <a:pt x="55" y="105"/>
                      <a:pt x="54" y="112"/>
                      <a:pt x="53" y="120"/>
                    </a:cubicBezTo>
                    <a:cubicBezTo>
                      <a:pt x="53" y="129"/>
                      <a:pt x="52" y="139"/>
                      <a:pt x="51" y="149"/>
                    </a:cubicBezTo>
                    <a:cubicBezTo>
                      <a:pt x="50" y="160"/>
                      <a:pt x="50" y="171"/>
                      <a:pt x="49" y="182"/>
                    </a:cubicBezTo>
                    <a:cubicBezTo>
                      <a:pt x="48" y="192"/>
                      <a:pt x="46" y="201"/>
                      <a:pt x="45" y="211"/>
                    </a:cubicBezTo>
                    <a:cubicBezTo>
                      <a:pt x="44" y="219"/>
                      <a:pt x="43" y="226"/>
                      <a:pt x="43" y="233"/>
                    </a:cubicBezTo>
                    <a:cubicBezTo>
                      <a:pt x="42" y="235"/>
                      <a:pt x="42" y="236"/>
                      <a:pt x="41" y="237"/>
                    </a:cubicBezTo>
                    <a:cubicBezTo>
                      <a:pt x="39" y="235"/>
                      <a:pt x="39" y="235"/>
                      <a:pt x="40" y="229"/>
                    </a:cubicBezTo>
                    <a:cubicBezTo>
                      <a:pt x="40" y="226"/>
                      <a:pt x="41" y="223"/>
                      <a:pt x="41" y="220"/>
                    </a:cubicBezTo>
                    <a:cubicBezTo>
                      <a:pt x="35" y="225"/>
                      <a:pt x="31" y="231"/>
                      <a:pt x="25" y="235"/>
                    </a:cubicBezTo>
                    <a:cubicBezTo>
                      <a:pt x="29" y="236"/>
                      <a:pt x="32" y="236"/>
                      <a:pt x="35" y="235"/>
                    </a:cubicBezTo>
                    <a:cubicBezTo>
                      <a:pt x="36" y="237"/>
                      <a:pt x="35" y="238"/>
                      <a:pt x="34" y="240"/>
                    </a:cubicBezTo>
                    <a:cubicBezTo>
                      <a:pt x="29" y="238"/>
                      <a:pt x="24" y="238"/>
                      <a:pt x="20" y="238"/>
                    </a:cubicBezTo>
                    <a:cubicBezTo>
                      <a:pt x="17" y="238"/>
                      <a:pt x="13" y="237"/>
                      <a:pt x="10" y="237"/>
                    </a:cubicBezTo>
                    <a:cubicBezTo>
                      <a:pt x="7" y="237"/>
                      <a:pt x="5" y="237"/>
                      <a:pt x="2" y="237"/>
                    </a:cubicBezTo>
                    <a:cubicBezTo>
                      <a:pt x="0" y="237"/>
                      <a:pt x="0" y="237"/>
                      <a:pt x="1" y="235"/>
                    </a:cubicBezTo>
                    <a:cubicBezTo>
                      <a:pt x="2" y="226"/>
                      <a:pt x="3" y="218"/>
                      <a:pt x="3" y="210"/>
                    </a:cubicBezTo>
                    <a:cubicBezTo>
                      <a:pt x="4" y="198"/>
                      <a:pt x="4" y="186"/>
                      <a:pt x="5" y="174"/>
                    </a:cubicBezTo>
                    <a:cubicBezTo>
                      <a:pt x="6" y="167"/>
                      <a:pt x="7" y="160"/>
                      <a:pt x="7" y="153"/>
                    </a:cubicBezTo>
                    <a:cubicBezTo>
                      <a:pt x="8" y="151"/>
                      <a:pt x="8" y="148"/>
                      <a:pt x="8" y="145"/>
                    </a:cubicBezTo>
                    <a:cubicBezTo>
                      <a:pt x="9" y="135"/>
                      <a:pt x="9" y="126"/>
                      <a:pt x="10" y="117"/>
                    </a:cubicBezTo>
                    <a:cubicBezTo>
                      <a:pt x="11" y="102"/>
                      <a:pt x="13" y="87"/>
                      <a:pt x="14" y="72"/>
                    </a:cubicBezTo>
                    <a:cubicBezTo>
                      <a:pt x="14" y="65"/>
                      <a:pt x="14" y="59"/>
                      <a:pt x="14" y="53"/>
                    </a:cubicBezTo>
                    <a:cubicBezTo>
                      <a:pt x="14" y="44"/>
                      <a:pt x="14" y="35"/>
                      <a:pt x="13" y="26"/>
                    </a:cubicBezTo>
                    <a:cubicBezTo>
                      <a:pt x="13" y="19"/>
                      <a:pt x="12" y="11"/>
                      <a:pt x="12" y="3"/>
                    </a:cubicBezTo>
                    <a:cubicBezTo>
                      <a:pt x="12" y="2"/>
                      <a:pt x="11" y="1"/>
                      <a:pt x="13" y="0"/>
                    </a:cubicBezTo>
                    <a:cubicBezTo>
                      <a:pt x="14" y="1"/>
                      <a:pt x="15" y="2"/>
                      <a:pt x="15" y="4"/>
                    </a:cubicBezTo>
                    <a:cubicBezTo>
                      <a:pt x="15" y="8"/>
                      <a:pt x="16" y="13"/>
                      <a:pt x="16" y="18"/>
                    </a:cubicBezTo>
                    <a:cubicBezTo>
                      <a:pt x="16" y="19"/>
                      <a:pt x="16" y="20"/>
                      <a:pt x="16" y="22"/>
                    </a:cubicBezTo>
                    <a:cubicBezTo>
                      <a:pt x="17" y="21"/>
                      <a:pt x="18" y="21"/>
                      <a:pt x="19" y="21"/>
                    </a:cubicBezTo>
                    <a:cubicBezTo>
                      <a:pt x="23" y="16"/>
                      <a:pt x="28" y="11"/>
                      <a:pt x="33" y="6"/>
                    </a:cubicBezTo>
                    <a:cubicBezTo>
                      <a:pt x="30" y="5"/>
                      <a:pt x="26" y="4"/>
                      <a:pt x="23" y="4"/>
                    </a:cubicBezTo>
                    <a:cubicBezTo>
                      <a:pt x="22" y="4"/>
                      <a:pt x="21" y="4"/>
                      <a:pt x="20" y="4"/>
                    </a:cubicBezTo>
                    <a:cubicBezTo>
                      <a:pt x="20" y="3"/>
                      <a:pt x="19" y="3"/>
                      <a:pt x="19" y="2"/>
                    </a:cubicBezTo>
                    <a:cubicBezTo>
                      <a:pt x="19" y="2"/>
                      <a:pt x="20" y="1"/>
                      <a:pt x="21" y="1"/>
                    </a:cubicBezTo>
                    <a:cubicBezTo>
                      <a:pt x="21" y="1"/>
                      <a:pt x="22" y="1"/>
                      <a:pt x="22" y="1"/>
                    </a:cubicBezTo>
                    <a:cubicBezTo>
                      <a:pt x="32" y="4"/>
                      <a:pt x="41" y="3"/>
                      <a:pt x="51" y="3"/>
                    </a:cubicBezTo>
                    <a:cubicBezTo>
                      <a:pt x="53" y="4"/>
                      <a:pt x="55" y="3"/>
                      <a:pt x="57" y="4"/>
                    </a:cubicBezTo>
                    <a:cubicBezTo>
                      <a:pt x="57" y="5"/>
                      <a:pt x="56" y="6"/>
                      <a:pt x="56" y="6"/>
                    </a:cubicBezTo>
                    <a:cubicBezTo>
                      <a:pt x="50" y="8"/>
                      <a:pt x="45" y="11"/>
                      <a:pt x="41" y="15"/>
                    </a:cubicBezTo>
                    <a:cubicBezTo>
                      <a:pt x="35" y="21"/>
                      <a:pt x="29" y="28"/>
                      <a:pt x="23" y="34"/>
                    </a:cubicBezTo>
                    <a:cubicBezTo>
                      <a:pt x="22" y="34"/>
                      <a:pt x="22" y="34"/>
                      <a:pt x="21" y="35"/>
                    </a:cubicBezTo>
                    <a:cubicBezTo>
                      <a:pt x="21" y="34"/>
                      <a:pt x="21" y="34"/>
                      <a:pt x="21" y="34"/>
                    </a:cubicBezTo>
                    <a:cubicBezTo>
                      <a:pt x="22" y="33"/>
                      <a:pt x="22" y="32"/>
                      <a:pt x="23" y="31"/>
                    </a:cubicBezTo>
                    <a:cubicBezTo>
                      <a:pt x="30" y="24"/>
                      <a:pt x="36" y="18"/>
                      <a:pt x="43" y="12"/>
                    </a:cubicBezTo>
                    <a:cubicBezTo>
                      <a:pt x="44" y="10"/>
                      <a:pt x="46" y="8"/>
                      <a:pt x="48" y="7"/>
                    </a:cubicBezTo>
                    <a:cubicBezTo>
                      <a:pt x="45" y="5"/>
                      <a:pt x="42" y="6"/>
                      <a:pt x="39" y="6"/>
                    </a:cubicBezTo>
                    <a:cubicBezTo>
                      <a:pt x="38" y="6"/>
                      <a:pt x="38" y="6"/>
                      <a:pt x="37" y="6"/>
                    </a:cubicBezTo>
                    <a:cubicBezTo>
                      <a:pt x="33" y="10"/>
                      <a:pt x="29" y="13"/>
                      <a:pt x="25" y="17"/>
                    </a:cubicBezTo>
                    <a:cubicBezTo>
                      <a:pt x="22" y="19"/>
                      <a:pt x="20" y="22"/>
                      <a:pt x="18" y="25"/>
                    </a:cubicBezTo>
                    <a:cubicBezTo>
                      <a:pt x="17" y="26"/>
                      <a:pt x="16" y="28"/>
                      <a:pt x="16" y="30"/>
                    </a:cubicBezTo>
                    <a:cubicBezTo>
                      <a:pt x="16" y="36"/>
                      <a:pt x="16" y="42"/>
                      <a:pt x="17" y="49"/>
                    </a:cubicBezTo>
                    <a:cubicBezTo>
                      <a:pt x="17" y="54"/>
                      <a:pt x="17" y="59"/>
                      <a:pt x="17" y="65"/>
                    </a:cubicBezTo>
                    <a:cubicBezTo>
                      <a:pt x="20" y="62"/>
                      <a:pt x="21" y="59"/>
                      <a:pt x="23" y="56"/>
                    </a:cubicBezTo>
                    <a:cubicBezTo>
                      <a:pt x="25" y="53"/>
                      <a:pt x="27" y="51"/>
                      <a:pt x="29" y="48"/>
                    </a:cubicBezTo>
                    <a:cubicBezTo>
                      <a:pt x="32" y="45"/>
                      <a:pt x="34" y="43"/>
                      <a:pt x="36" y="40"/>
                    </a:cubicBezTo>
                    <a:cubicBezTo>
                      <a:pt x="38" y="38"/>
                      <a:pt x="41" y="36"/>
                      <a:pt x="43" y="33"/>
                    </a:cubicBezTo>
                    <a:cubicBezTo>
                      <a:pt x="45" y="31"/>
                      <a:pt x="48" y="28"/>
                      <a:pt x="50" y="26"/>
                    </a:cubicBezTo>
                    <a:cubicBezTo>
                      <a:pt x="53" y="24"/>
                      <a:pt x="54" y="20"/>
                      <a:pt x="58" y="19"/>
                    </a:cubicBezTo>
                    <a:close/>
                    <a:moveTo>
                      <a:pt x="48" y="155"/>
                    </a:moveTo>
                    <a:cubicBezTo>
                      <a:pt x="46" y="155"/>
                      <a:pt x="45" y="157"/>
                      <a:pt x="43" y="158"/>
                    </a:cubicBezTo>
                    <a:cubicBezTo>
                      <a:pt x="37" y="166"/>
                      <a:pt x="30" y="173"/>
                      <a:pt x="24" y="181"/>
                    </a:cubicBezTo>
                    <a:cubicBezTo>
                      <a:pt x="21" y="184"/>
                      <a:pt x="20" y="185"/>
                      <a:pt x="17" y="186"/>
                    </a:cubicBezTo>
                    <a:cubicBezTo>
                      <a:pt x="20" y="182"/>
                      <a:pt x="23" y="178"/>
                      <a:pt x="26" y="175"/>
                    </a:cubicBezTo>
                    <a:cubicBezTo>
                      <a:pt x="33" y="167"/>
                      <a:pt x="40" y="159"/>
                      <a:pt x="47" y="151"/>
                    </a:cubicBezTo>
                    <a:cubicBezTo>
                      <a:pt x="48" y="150"/>
                      <a:pt x="48" y="148"/>
                      <a:pt x="49" y="147"/>
                    </a:cubicBezTo>
                    <a:cubicBezTo>
                      <a:pt x="49" y="140"/>
                      <a:pt x="49" y="134"/>
                      <a:pt x="50" y="127"/>
                    </a:cubicBezTo>
                    <a:cubicBezTo>
                      <a:pt x="50" y="126"/>
                      <a:pt x="50" y="125"/>
                      <a:pt x="50" y="123"/>
                    </a:cubicBezTo>
                    <a:cubicBezTo>
                      <a:pt x="47" y="124"/>
                      <a:pt x="46" y="125"/>
                      <a:pt x="45" y="127"/>
                    </a:cubicBezTo>
                    <a:cubicBezTo>
                      <a:pt x="41" y="131"/>
                      <a:pt x="38" y="136"/>
                      <a:pt x="34" y="140"/>
                    </a:cubicBezTo>
                    <a:cubicBezTo>
                      <a:pt x="30" y="145"/>
                      <a:pt x="26" y="151"/>
                      <a:pt x="21" y="156"/>
                    </a:cubicBezTo>
                    <a:cubicBezTo>
                      <a:pt x="19" y="159"/>
                      <a:pt x="16" y="161"/>
                      <a:pt x="14" y="164"/>
                    </a:cubicBezTo>
                    <a:cubicBezTo>
                      <a:pt x="14" y="164"/>
                      <a:pt x="13" y="163"/>
                      <a:pt x="13" y="163"/>
                    </a:cubicBezTo>
                    <a:cubicBezTo>
                      <a:pt x="14" y="162"/>
                      <a:pt x="15" y="161"/>
                      <a:pt x="16" y="160"/>
                    </a:cubicBezTo>
                    <a:cubicBezTo>
                      <a:pt x="20" y="154"/>
                      <a:pt x="25" y="148"/>
                      <a:pt x="30" y="142"/>
                    </a:cubicBezTo>
                    <a:cubicBezTo>
                      <a:pt x="35" y="135"/>
                      <a:pt x="41" y="128"/>
                      <a:pt x="47" y="121"/>
                    </a:cubicBezTo>
                    <a:cubicBezTo>
                      <a:pt x="50" y="118"/>
                      <a:pt x="52" y="115"/>
                      <a:pt x="52" y="110"/>
                    </a:cubicBezTo>
                    <a:cubicBezTo>
                      <a:pt x="52" y="110"/>
                      <a:pt x="52" y="109"/>
                      <a:pt x="52" y="108"/>
                    </a:cubicBezTo>
                    <a:cubicBezTo>
                      <a:pt x="52" y="107"/>
                      <a:pt x="51" y="107"/>
                      <a:pt x="51" y="105"/>
                    </a:cubicBezTo>
                    <a:cubicBezTo>
                      <a:pt x="46" y="112"/>
                      <a:pt x="41" y="119"/>
                      <a:pt x="36" y="126"/>
                    </a:cubicBezTo>
                    <a:cubicBezTo>
                      <a:pt x="31" y="132"/>
                      <a:pt x="21" y="142"/>
                      <a:pt x="18" y="143"/>
                    </a:cubicBezTo>
                    <a:cubicBezTo>
                      <a:pt x="20" y="140"/>
                      <a:pt x="23" y="137"/>
                      <a:pt x="26" y="134"/>
                    </a:cubicBezTo>
                    <a:cubicBezTo>
                      <a:pt x="32" y="127"/>
                      <a:pt x="38" y="121"/>
                      <a:pt x="42" y="113"/>
                    </a:cubicBezTo>
                    <a:cubicBezTo>
                      <a:pt x="45" y="109"/>
                      <a:pt x="48" y="105"/>
                      <a:pt x="51" y="101"/>
                    </a:cubicBezTo>
                    <a:cubicBezTo>
                      <a:pt x="52" y="100"/>
                      <a:pt x="52" y="98"/>
                      <a:pt x="53" y="97"/>
                    </a:cubicBezTo>
                    <a:cubicBezTo>
                      <a:pt x="53" y="92"/>
                      <a:pt x="54" y="87"/>
                      <a:pt x="54" y="82"/>
                    </a:cubicBezTo>
                    <a:cubicBezTo>
                      <a:pt x="54" y="80"/>
                      <a:pt x="55" y="78"/>
                      <a:pt x="53" y="76"/>
                    </a:cubicBezTo>
                    <a:cubicBezTo>
                      <a:pt x="52" y="77"/>
                      <a:pt x="51" y="78"/>
                      <a:pt x="50" y="79"/>
                    </a:cubicBezTo>
                    <a:cubicBezTo>
                      <a:pt x="44" y="85"/>
                      <a:pt x="37" y="92"/>
                      <a:pt x="30" y="99"/>
                    </a:cubicBezTo>
                    <a:cubicBezTo>
                      <a:pt x="25" y="105"/>
                      <a:pt x="20" y="111"/>
                      <a:pt x="14" y="116"/>
                    </a:cubicBezTo>
                    <a:cubicBezTo>
                      <a:pt x="13" y="118"/>
                      <a:pt x="12" y="119"/>
                      <a:pt x="12" y="121"/>
                    </a:cubicBezTo>
                    <a:cubicBezTo>
                      <a:pt x="12" y="130"/>
                      <a:pt x="11" y="138"/>
                      <a:pt x="11" y="147"/>
                    </a:cubicBezTo>
                    <a:cubicBezTo>
                      <a:pt x="11" y="148"/>
                      <a:pt x="11" y="149"/>
                      <a:pt x="11" y="151"/>
                    </a:cubicBezTo>
                    <a:cubicBezTo>
                      <a:pt x="9" y="165"/>
                      <a:pt x="7" y="179"/>
                      <a:pt x="7" y="193"/>
                    </a:cubicBezTo>
                    <a:cubicBezTo>
                      <a:pt x="7" y="200"/>
                      <a:pt x="7" y="206"/>
                      <a:pt x="6" y="212"/>
                    </a:cubicBezTo>
                    <a:cubicBezTo>
                      <a:pt x="6" y="219"/>
                      <a:pt x="5" y="225"/>
                      <a:pt x="4" y="232"/>
                    </a:cubicBezTo>
                    <a:cubicBezTo>
                      <a:pt x="4" y="234"/>
                      <a:pt x="5" y="235"/>
                      <a:pt x="7" y="235"/>
                    </a:cubicBezTo>
                    <a:cubicBezTo>
                      <a:pt x="11" y="235"/>
                      <a:pt x="15" y="235"/>
                      <a:pt x="19" y="236"/>
                    </a:cubicBezTo>
                    <a:cubicBezTo>
                      <a:pt x="21" y="236"/>
                      <a:pt x="23" y="235"/>
                      <a:pt x="24" y="234"/>
                    </a:cubicBezTo>
                    <a:cubicBezTo>
                      <a:pt x="28" y="229"/>
                      <a:pt x="32" y="224"/>
                      <a:pt x="37" y="219"/>
                    </a:cubicBezTo>
                    <a:cubicBezTo>
                      <a:pt x="38" y="218"/>
                      <a:pt x="39" y="217"/>
                      <a:pt x="41" y="217"/>
                    </a:cubicBezTo>
                    <a:cubicBezTo>
                      <a:pt x="43" y="211"/>
                      <a:pt x="45" y="189"/>
                      <a:pt x="44" y="187"/>
                    </a:cubicBezTo>
                    <a:cubicBezTo>
                      <a:pt x="35" y="195"/>
                      <a:pt x="27" y="205"/>
                      <a:pt x="17" y="212"/>
                    </a:cubicBezTo>
                    <a:cubicBezTo>
                      <a:pt x="19" y="210"/>
                      <a:pt x="20" y="208"/>
                      <a:pt x="22" y="207"/>
                    </a:cubicBezTo>
                    <a:cubicBezTo>
                      <a:pt x="29" y="198"/>
                      <a:pt x="38" y="191"/>
                      <a:pt x="45" y="182"/>
                    </a:cubicBezTo>
                    <a:cubicBezTo>
                      <a:pt x="46" y="180"/>
                      <a:pt x="47" y="178"/>
                      <a:pt x="47" y="176"/>
                    </a:cubicBezTo>
                    <a:cubicBezTo>
                      <a:pt x="47" y="172"/>
                      <a:pt x="47" y="168"/>
                      <a:pt x="48" y="163"/>
                    </a:cubicBezTo>
                    <a:cubicBezTo>
                      <a:pt x="48" y="161"/>
                      <a:pt x="48" y="158"/>
                      <a:pt x="48" y="155"/>
                    </a:cubicBezTo>
                    <a:close/>
                    <a:moveTo>
                      <a:pt x="55" y="46"/>
                    </a:moveTo>
                    <a:cubicBezTo>
                      <a:pt x="44" y="56"/>
                      <a:pt x="35" y="67"/>
                      <a:pt x="23" y="76"/>
                    </a:cubicBezTo>
                    <a:cubicBezTo>
                      <a:pt x="25" y="74"/>
                      <a:pt x="26" y="72"/>
                      <a:pt x="28" y="70"/>
                    </a:cubicBezTo>
                    <a:cubicBezTo>
                      <a:pt x="37" y="61"/>
                      <a:pt x="46" y="52"/>
                      <a:pt x="54" y="43"/>
                    </a:cubicBezTo>
                    <a:cubicBezTo>
                      <a:pt x="55" y="42"/>
                      <a:pt x="56" y="40"/>
                      <a:pt x="56" y="38"/>
                    </a:cubicBezTo>
                    <a:cubicBezTo>
                      <a:pt x="57" y="34"/>
                      <a:pt x="57" y="30"/>
                      <a:pt x="57" y="26"/>
                    </a:cubicBezTo>
                    <a:cubicBezTo>
                      <a:pt x="58" y="25"/>
                      <a:pt x="57" y="24"/>
                      <a:pt x="57" y="23"/>
                    </a:cubicBezTo>
                    <a:cubicBezTo>
                      <a:pt x="56" y="24"/>
                      <a:pt x="55" y="24"/>
                      <a:pt x="54" y="25"/>
                    </a:cubicBezTo>
                    <a:cubicBezTo>
                      <a:pt x="47" y="32"/>
                      <a:pt x="40" y="39"/>
                      <a:pt x="33" y="47"/>
                    </a:cubicBezTo>
                    <a:cubicBezTo>
                      <a:pt x="28" y="53"/>
                      <a:pt x="23" y="59"/>
                      <a:pt x="19" y="66"/>
                    </a:cubicBezTo>
                    <a:cubicBezTo>
                      <a:pt x="18" y="69"/>
                      <a:pt x="17" y="71"/>
                      <a:pt x="17" y="73"/>
                    </a:cubicBezTo>
                    <a:cubicBezTo>
                      <a:pt x="16" y="80"/>
                      <a:pt x="16" y="87"/>
                      <a:pt x="15" y="93"/>
                    </a:cubicBezTo>
                    <a:cubicBezTo>
                      <a:pt x="15" y="95"/>
                      <a:pt x="15" y="96"/>
                      <a:pt x="15" y="97"/>
                    </a:cubicBezTo>
                    <a:cubicBezTo>
                      <a:pt x="16" y="96"/>
                      <a:pt x="17" y="95"/>
                      <a:pt x="18" y="94"/>
                    </a:cubicBezTo>
                    <a:cubicBezTo>
                      <a:pt x="20" y="93"/>
                      <a:pt x="21" y="91"/>
                      <a:pt x="23" y="89"/>
                    </a:cubicBezTo>
                    <a:cubicBezTo>
                      <a:pt x="32" y="79"/>
                      <a:pt x="42" y="69"/>
                      <a:pt x="52" y="59"/>
                    </a:cubicBezTo>
                    <a:cubicBezTo>
                      <a:pt x="55" y="55"/>
                      <a:pt x="56" y="51"/>
                      <a:pt x="55" y="46"/>
                    </a:cubicBezTo>
                    <a:close/>
                    <a:moveTo>
                      <a:pt x="13" y="114"/>
                    </a:moveTo>
                    <a:cubicBezTo>
                      <a:pt x="14" y="114"/>
                      <a:pt x="14" y="114"/>
                      <a:pt x="14" y="115"/>
                    </a:cubicBezTo>
                    <a:cubicBezTo>
                      <a:pt x="15" y="114"/>
                      <a:pt x="15" y="113"/>
                      <a:pt x="15" y="113"/>
                    </a:cubicBezTo>
                    <a:cubicBezTo>
                      <a:pt x="20" y="106"/>
                      <a:pt x="25" y="101"/>
                      <a:pt x="31" y="95"/>
                    </a:cubicBezTo>
                    <a:cubicBezTo>
                      <a:pt x="38" y="88"/>
                      <a:pt x="45" y="81"/>
                      <a:pt x="52" y="74"/>
                    </a:cubicBezTo>
                    <a:cubicBezTo>
                      <a:pt x="55" y="71"/>
                      <a:pt x="56" y="65"/>
                      <a:pt x="54" y="60"/>
                    </a:cubicBezTo>
                    <a:cubicBezTo>
                      <a:pt x="52" y="62"/>
                      <a:pt x="51" y="63"/>
                      <a:pt x="49" y="65"/>
                    </a:cubicBezTo>
                    <a:cubicBezTo>
                      <a:pt x="42" y="72"/>
                      <a:pt x="34" y="80"/>
                      <a:pt x="26" y="88"/>
                    </a:cubicBezTo>
                    <a:cubicBezTo>
                      <a:pt x="23" y="92"/>
                      <a:pt x="19" y="96"/>
                      <a:pt x="15" y="100"/>
                    </a:cubicBezTo>
                    <a:cubicBezTo>
                      <a:pt x="15" y="101"/>
                      <a:pt x="14" y="102"/>
                      <a:pt x="14" y="103"/>
                    </a:cubicBezTo>
                    <a:cubicBezTo>
                      <a:pt x="13" y="107"/>
                      <a:pt x="13" y="110"/>
                      <a:pt x="13" y="1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4" name="Freeform 142"/>
              <p:cNvSpPr>
                <a:spLocks noEditPoints="1"/>
              </p:cNvSpPr>
              <p:nvPr/>
            </p:nvSpPr>
            <p:spPr bwMode="auto">
              <a:xfrm>
                <a:off x="-212" y="2378"/>
                <a:ext cx="111" cy="234"/>
              </a:xfrm>
              <a:custGeom>
                <a:avLst/>
                <a:gdLst>
                  <a:gd name="T0" fmla="*/ 18 w 47"/>
                  <a:gd name="T1" fmla="*/ 0 h 99"/>
                  <a:gd name="T2" fmla="*/ 46 w 47"/>
                  <a:gd name="T3" fmla="*/ 0 h 99"/>
                  <a:gd name="T4" fmla="*/ 36 w 47"/>
                  <a:gd name="T5" fmla="*/ 45 h 99"/>
                  <a:gd name="T6" fmla="*/ 4 w 47"/>
                  <a:gd name="T7" fmla="*/ 99 h 99"/>
                  <a:gd name="T8" fmla="*/ 10 w 47"/>
                  <a:gd name="T9" fmla="*/ 24 h 99"/>
                  <a:gd name="T10" fmla="*/ 19 w 47"/>
                  <a:gd name="T11" fmla="*/ 95 h 99"/>
                  <a:gd name="T12" fmla="*/ 8 w 47"/>
                  <a:gd name="T13" fmla="*/ 95 h 99"/>
                  <a:gd name="T14" fmla="*/ 21 w 47"/>
                  <a:gd name="T15" fmla="*/ 18 h 99"/>
                  <a:gd name="T16" fmla="*/ 29 w 47"/>
                  <a:gd name="T17" fmla="*/ 25 h 99"/>
                  <a:gd name="T18" fmla="*/ 24 w 47"/>
                  <a:gd name="T19" fmla="*/ 27 h 99"/>
                  <a:gd name="T20" fmla="*/ 13 w 47"/>
                  <a:gd name="T21" fmla="*/ 57 h 99"/>
                  <a:gd name="T22" fmla="*/ 30 w 47"/>
                  <a:gd name="T23" fmla="*/ 35 h 99"/>
                  <a:gd name="T24" fmla="*/ 32 w 47"/>
                  <a:gd name="T25" fmla="*/ 44 h 99"/>
                  <a:gd name="T26" fmla="*/ 21 w 47"/>
                  <a:gd name="T27" fmla="*/ 75 h 99"/>
                  <a:gd name="T28" fmla="*/ 19 w 47"/>
                  <a:gd name="T29" fmla="*/ 56 h 99"/>
                  <a:gd name="T30" fmla="*/ 19 w 47"/>
                  <a:gd name="T31" fmla="*/ 56 h 99"/>
                  <a:gd name="T32" fmla="*/ 10 w 47"/>
                  <a:gd name="T33" fmla="*/ 36 h 99"/>
                  <a:gd name="T34" fmla="*/ 19 w 47"/>
                  <a:gd name="T35" fmla="*/ 80 h 99"/>
                  <a:gd name="T36" fmla="*/ 20 w 47"/>
                  <a:gd name="T37" fmla="*/ 86 h 99"/>
                  <a:gd name="T38" fmla="*/ 14 w 47"/>
                  <a:gd name="T39" fmla="*/ 75 h 99"/>
                  <a:gd name="T40" fmla="*/ 10 w 47"/>
                  <a:gd name="T41" fmla="*/ 75 h 99"/>
                  <a:gd name="T42" fmla="*/ 14 w 47"/>
                  <a:gd name="T43" fmla="*/ 43 h 99"/>
                  <a:gd name="T44" fmla="*/ 25 w 47"/>
                  <a:gd name="T45" fmla="*/ 39 h 99"/>
                  <a:gd name="T46" fmla="*/ 24 w 47"/>
                  <a:gd name="T47" fmla="*/ 31 h 99"/>
                  <a:gd name="T48" fmla="*/ 28 w 47"/>
                  <a:gd name="T49" fmla="*/ 30 h 99"/>
                  <a:gd name="T50" fmla="*/ 33 w 47"/>
                  <a:gd name="T51" fmla="*/ 27 h 99"/>
                  <a:gd name="T52" fmla="*/ 11 w 47"/>
                  <a:gd name="T53" fmla="*/ 65 h 99"/>
                  <a:gd name="T54" fmla="*/ 23 w 47"/>
                  <a:gd name="T55" fmla="*/ 60 h 99"/>
                  <a:gd name="T56" fmla="*/ 27 w 47"/>
                  <a:gd name="T57" fmla="*/ 55 h 99"/>
                  <a:gd name="T58" fmla="*/ 24 w 47"/>
                  <a:gd name="T59" fmla="*/ 76 h 99"/>
                  <a:gd name="T60" fmla="*/ 16 w 47"/>
                  <a:gd name="T61" fmla="*/ 32 h 99"/>
                  <a:gd name="T62" fmla="*/ 16 w 47"/>
                  <a:gd name="T63" fmla="*/ 32 h 99"/>
                  <a:gd name="T64" fmla="*/ 29 w 47"/>
                  <a:gd name="T65" fmla="*/ 11 h 99"/>
                  <a:gd name="T66" fmla="*/ 25 w 47"/>
                  <a:gd name="T67" fmla="*/ 64 h 99"/>
                  <a:gd name="T68" fmla="*/ 15 w 47"/>
                  <a:gd name="T69" fmla="*/ 15 h 99"/>
                  <a:gd name="T70" fmla="*/ 10 w 47"/>
                  <a:gd name="T71" fmla="*/ 51 h 99"/>
                  <a:gd name="T72" fmla="*/ 36 w 47"/>
                  <a:gd name="T73" fmla="*/ 17 h 99"/>
                  <a:gd name="T74" fmla="*/ 33 w 47"/>
                  <a:gd name="T75" fmla="*/ 15 h 99"/>
                  <a:gd name="T76" fmla="*/ 8 w 47"/>
                  <a:gd name="T77" fmla="*/ 45 h 99"/>
                  <a:gd name="T78" fmla="*/ 21 w 47"/>
                  <a:gd name="T79" fmla="*/ 16 h 99"/>
                  <a:gd name="T80" fmla="*/ 24 w 47"/>
                  <a:gd name="T81" fmla="*/ 4 h 99"/>
                  <a:gd name="T82" fmla="*/ 28 w 47"/>
                  <a:gd name="T83" fmla="*/ 7 h 99"/>
                  <a:gd name="T84" fmla="*/ 6 w 47"/>
                  <a:gd name="T85" fmla="*/ 82 h 99"/>
                  <a:gd name="T86" fmla="*/ 7 w 47"/>
                  <a:gd name="T87" fmla="*/ 71 h 99"/>
                  <a:gd name="T88" fmla="*/ 24 w 47"/>
                  <a:gd name="T89" fmla="*/ 80 h 99"/>
                  <a:gd name="T90" fmla="*/ 9 w 47"/>
                  <a:gd name="T91" fmla="*/ 86 h 99"/>
                  <a:gd name="T92" fmla="*/ 3 w 47"/>
                  <a:gd name="T93" fmla="*/ 94 h 99"/>
                  <a:gd name="T94" fmla="*/ 3 w 47"/>
                  <a:gd name="T95" fmla="*/ 94 h 99"/>
                  <a:gd name="T96" fmla="*/ 7 w 47"/>
                  <a:gd name="T97" fmla="*/ 65 h 99"/>
                  <a:gd name="T98" fmla="*/ 38 w 47"/>
                  <a:gd name="T99" fmla="*/ 5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47" h="99">
                    <a:moveTo>
                      <a:pt x="10" y="19"/>
                    </a:moveTo>
                    <a:cubicBezTo>
                      <a:pt x="11" y="17"/>
                      <a:pt x="12" y="15"/>
                      <a:pt x="12" y="13"/>
                    </a:cubicBezTo>
                    <a:cubicBezTo>
                      <a:pt x="13" y="10"/>
                      <a:pt x="14" y="6"/>
                      <a:pt x="14" y="3"/>
                    </a:cubicBezTo>
                    <a:cubicBezTo>
                      <a:pt x="15" y="0"/>
                      <a:pt x="16" y="0"/>
                      <a:pt x="18" y="0"/>
                    </a:cubicBezTo>
                    <a:cubicBezTo>
                      <a:pt x="24" y="1"/>
                      <a:pt x="30" y="2"/>
                      <a:pt x="36" y="2"/>
                    </a:cubicBezTo>
                    <a:cubicBezTo>
                      <a:pt x="38" y="3"/>
                      <a:pt x="39" y="2"/>
                      <a:pt x="40" y="2"/>
                    </a:cubicBezTo>
                    <a:cubicBezTo>
                      <a:pt x="42" y="3"/>
                      <a:pt x="43" y="3"/>
                      <a:pt x="44" y="1"/>
                    </a:cubicBezTo>
                    <a:cubicBezTo>
                      <a:pt x="45" y="0"/>
                      <a:pt x="46" y="0"/>
                      <a:pt x="46" y="0"/>
                    </a:cubicBezTo>
                    <a:cubicBezTo>
                      <a:pt x="46" y="1"/>
                      <a:pt x="47" y="1"/>
                      <a:pt x="47" y="2"/>
                    </a:cubicBezTo>
                    <a:cubicBezTo>
                      <a:pt x="47" y="4"/>
                      <a:pt x="46" y="6"/>
                      <a:pt x="46" y="9"/>
                    </a:cubicBezTo>
                    <a:cubicBezTo>
                      <a:pt x="44" y="9"/>
                      <a:pt x="44" y="12"/>
                      <a:pt x="43" y="13"/>
                    </a:cubicBezTo>
                    <a:cubicBezTo>
                      <a:pt x="39" y="24"/>
                      <a:pt x="37" y="34"/>
                      <a:pt x="36" y="45"/>
                    </a:cubicBezTo>
                    <a:cubicBezTo>
                      <a:pt x="34" y="55"/>
                      <a:pt x="33" y="66"/>
                      <a:pt x="33" y="77"/>
                    </a:cubicBezTo>
                    <a:cubicBezTo>
                      <a:pt x="33" y="83"/>
                      <a:pt x="30" y="89"/>
                      <a:pt x="28" y="95"/>
                    </a:cubicBezTo>
                    <a:cubicBezTo>
                      <a:pt x="28" y="97"/>
                      <a:pt x="27" y="98"/>
                      <a:pt x="25" y="98"/>
                    </a:cubicBezTo>
                    <a:cubicBezTo>
                      <a:pt x="18" y="98"/>
                      <a:pt x="11" y="98"/>
                      <a:pt x="4" y="99"/>
                    </a:cubicBezTo>
                    <a:cubicBezTo>
                      <a:pt x="3" y="99"/>
                      <a:pt x="2" y="99"/>
                      <a:pt x="2" y="99"/>
                    </a:cubicBezTo>
                    <a:cubicBezTo>
                      <a:pt x="0" y="98"/>
                      <a:pt x="0" y="97"/>
                      <a:pt x="0" y="96"/>
                    </a:cubicBezTo>
                    <a:cubicBezTo>
                      <a:pt x="3" y="81"/>
                      <a:pt x="3" y="67"/>
                      <a:pt x="5" y="52"/>
                    </a:cubicBezTo>
                    <a:cubicBezTo>
                      <a:pt x="6" y="42"/>
                      <a:pt x="8" y="33"/>
                      <a:pt x="10" y="24"/>
                    </a:cubicBezTo>
                    <a:cubicBezTo>
                      <a:pt x="10" y="22"/>
                      <a:pt x="11" y="20"/>
                      <a:pt x="10" y="19"/>
                    </a:cubicBezTo>
                    <a:close/>
                    <a:moveTo>
                      <a:pt x="8" y="95"/>
                    </a:moveTo>
                    <a:cubicBezTo>
                      <a:pt x="9" y="95"/>
                      <a:pt x="9" y="96"/>
                      <a:pt x="10" y="96"/>
                    </a:cubicBezTo>
                    <a:cubicBezTo>
                      <a:pt x="13" y="95"/>
                      <a:pt x="16" y="95"/>
                      <a:pt x="19" y="95"/>
                    </a:cubicBezTo>
                    <a:cubicBezTo>
                      <a:pt x="22" y="95"/>
                      <a:pt x="23" y="95"/>
                      <a:pt x="23" y="91"/>
                    </a:cubicBezTo>
                    <a:cubicBezTo>
                      <a:pt x="20" y="90"/>
                      <a:pt x="17" y="90"/>
                      <a:pt x="15" y="91"/>
                    </a:cubicBezTo>
                    <a:cubicBezTo>
                      <a:pt x="14" y="91"/>
                      <a:pt x="13" y="92"/>
                      <a:pt x="13" y="92"/>
                    </a:cubicBezTo>
                    <a:cubicBezTo>
                      <a:pt x="9" y="92"/>
                      <a:pt x="9" y="92"/>
                      <a:pt x="8" y="95"/>
                    </a:cubicBezTo>
                    <a:close/>
                    <a:moveTo>
                      <a:pt x="16" y="29"/>
                    </a:moveTo>
                    <a:cubicBezTo>
                      <a:pt x="21" y="29"/>
                      <a:pt x="21" y="29"/>
                      <a:pt x="22" y="25"/>
                    </a:cubicBezTo>
                    <a:cubicBezTo>
                      <a:pt x="22" y="24"/>
                      <a:pt x="22" y="22"/>
                      <a:pt x="22" y="20"/>
                    </a:cubicBezTo>
                    <a:cubicBezTo>
                      <a:pt x="22" y="20"/>
                      <a:pt x="22" y="18"/>
                      <a:pt x="21" y="18"/>
                    </a:cubicBezTo>
                    <a:cubicBezTo>
                      <a:pt x="20" y="18"/>
                      <a:pt x="18" y="18"/>
                      <a:pt x="18" y="20"/>
                    </a:cubicBezTo>
                    <a:cubicBezTo>
                      <a:pt x="17" y="23"/>
                      <a:pt x="17" y="26"/>
                      <a:pt x="16" y="29"/>
                    </a:cubicBezTo>
                    <a:close/>
                    <a:moveTo>
                      <a:pt x="24" y="27"/>
                    </a:moveTo>
                    <a:cubicBezTo>
                      <a:pt x="28" y="28"/>
                      <a:pt x="28" y="28"/>
                      <a:pt x="29" y="25"/>
                    </a:cubicBezTo>
                    <a:cubicBezTo>
                      <a:pt x="29" y="24"/>
                      <a:pt x="29" y="22"/>
                      <a:pt x="30" y="21"/>
                    </a:cubicBezTo>
                    <a:cubicBezTo>
                      <a:pt x="30" y="20"/>
                      <a:pt x="29" y="18"/>
                      <a:pt x="28" y="18"/>
                    </a:cubicBezTo>
                    <a:cubicBezTo>
                      <a:pt x="26" y="18"/>
                      <a:pt x="25" y="19"/>
                      <a:pt x="24" y="20"/>
                    </a:cubicBezTo>
                    <a:cubicBezTo>
                      <a:pt x="24" y="23"/>
                      <a:pt x="24" y="25"/>
                      <a:pt x="24" y="27"/>
                    </a:cubicBezTo>
                    <a:close/>
                    <a:moveTo>
                      <a:pt x="18" y="48"/>
                    </a:moveTo>
                    <a:cubicBezTo>
                      <a:pt x="14" y="47"/>
                      <a:pt x="13" y="48"/>
                      <a:pt x="12" y="52"/>
                    </a:cubicBezTo>
                    <a:cubicBezTo>
                      <a:pt x="12" y="52"/>
                      <a:pt x="12" y="53"/>
                      <a:pt x="12" y="54"/>
                    </a:cubicBezTo>
                    <a:cubicBezTo>
                      <a:pt x="11" y="56"/>
                      <a:pt x="12" y="56"/>
                      <a:pt x="13" y="57"/>
                    </a:cubicBezTo>
                    <a:cubicBezTo>
                      <a:pt x="15" y="57"/>
                      <a:pt x="16" y="57"/>
                      <a:pt x="17" y="55"/>
                    </a:cubicBezTo>
                    <a:cubicBezTo>
                      <a:pt x="17" y="53"/>
                      <a:pt x="18" y="51"/>
                      <a:pt x="18" y="48"/>
                    </a:cubicBezTo>
                    <a:close/>
                    <a:moveTo>
                      <a:pt x="31" y="31"/>
                    </a:moveTo>
                    <a:cubicBezTo>
                      <a:pt x="31" y="32"/>
                      <a:pt x="30" y="34"/>
                      <a:pt x="30" y="35"/>
                    </a:cubicBezTo>
                    <a:cubicBezTo>
                      <a:pt x="31" y="38"/>
                      <a:pt x="32" y="40"/>
                      <a:pt x="29" y="42"/>
                    </a:cubicBezTo>
                    <a:cubicBezTo>
                      <a:pt x="29" y="42"/>
                      <a:pt x="29" y="43"/>
                      <a:pt x="29" y="43"/>
                    </a:cubicBezTo>
                    <a:cubicBezTo>
                      <a:pt x="29" y="44"/>
                      <a:pt x="29" y="45"/>
                      <a:pt x="30" y="45"/>
                    </a:cubicBezTo>
                    <a:cubicBezTo>
                      <a:pt x="31" y="45"/>
                      <a:pt x="32" y="44"/>
                      <a:pt x="32" y="44"/>
                    </a:cubicBezTo>
                    <a:cubicBezTo>
                      <a:pt x="33" y="40"/>
                      <a:pt x="34" y="37"/>
                      <a:pt x="34" y="33"/>
                    </a:cubicBezTo>
                    <a:cubicBezTo>
                      <a:pt x="34" y="31"/>
                      <a:pt x="34" y="31"/>
                      <a:pt x="31" y="31"/>
                    </a:cubicBezTo>
                    <a:close/>
                    <a:moveTo>
                      <a:pt x="16" y="76"/>
                    </a:moveTo>
                    <a:cubicBezTo>
                      <a:pt x="19" y="77"/>
                      <a:pt x="20" y="77"/>
                      <a:pt x="21" y="75"/>
                    </a:cubicBezTo>
                    <a:cubicBezTo>
                      <a:pt x="22" y="73"/>
                      <a:pt x="22" y="71"/>
                      <a:pt x="22" y="69"/>
                    </a:cubicBezTo>
                    <a:cubicBezTo>
                      <a:pt x="18" y="68"/>
                      <a:pt x="17" y="69"/>
                      <a:pt x="17" y="70"/>
                    </a:cubicBezTo>
                    <a:cubicBezTo>
                      <a:pt x="16" y="72"/>
                      <a:pt x="16" y="74"/>
                      <a:pt x="16" y="76"/>
                    </a:cubicBezTo>
                    <a:close/>
                    <a:moveTo>
                      <a:pt x="19" y="56"/>
                    </a:moveTo>
                    <a:cubicBezTo>
                      <a:pt x="23" y="57"/>
                      <a:pt x="24" y="57"/>
                      <a:pt x="24" y="55"/>
                    </a:cubicBezTo>
                    <a:cubicBezTo>
                      <a:pt x="25" y="53"/>
                      <a:pt x="26" y="51"/>
                      <a:pt x="25" y="48"/>
                    </a:cubicBezTo>
                    <a:cubicBezTo>
                      <a:pt x="22" y="47"/>
                      <a:pt x="21" y="48"/>
                      <a:pt x="20" y="49"/>
                    </a:cubicBezTo>
                    <a:cubicBezTo>
                      <a:pt x="20" y="52"/>
                      <a:pt x="20" y="54"/>
                      <a:pt x="19" y="56"/>
                    </a:cubicBezTo>
                    <a:close/>
                    <a:moveTo>
                      <a:pt x="15" y="19"/>
                    </a:moveTo>
                    <a:cubicBezTo>
                      <a:pt x="15" y="19"/>
                      <a:pt x="15" y="19"/>
                      <a:pt x="14" y="19"/>
                    </a:cubicBezTo>
                    <a:cubicBezTo>
                      <a:pt x="14" y="20"/>
                      <a:pt x="13" y="20"/>
                      <a:pt x="13" y="21"/>
                    </a:cubicBezTo>
                    <a:cubicBezTo>
                      <a:pt x="12" y="26"/>
                      <a:pt x="10" y="31"/>
                      <a:pt x="10" y="36"/>
                    </a:cubicBezTo>
                    <a:cubicBezTo>
                      <a:pt x="11" y="35"/>
                      <a:pt x="12" y="35"/>
                      <a:pt x="12" y="35"/>
                    </a:cubicBezTo>
                    <a:cubicBezTo>
                      <a:pt x="14" y="30"/>
                      <a:pt x="15" y="25"/>
                      <a:pt x="15" y="19"/>
                    </a:cubicBezTo>
                    <a:close/>
                    <a:moveTo>
                      <a:pt x="20" y="83"/>
                    </a:moveTo>
                    <a:cubicBezTo>
                      <a:pt x="20" y="82"/>
                      <a:pt x="21" y="80"/>
                      <a:pt x="19" y="80"/>
                    </a:cubicBezTo>
                    <a:cubicBezTo>
                      <a:pt x="17" y="80"/>
                      <a:pt x="16" y="80"/>
                      <a:pt x="15" y="81"/>
                    </a:cubicBezTo>
                    <a:cubicBezTo>
                      <a:pt x="15" y="83"/>
                      <a:pt x="15" y="84"/>
                      <a:pt x="15" y="85"/>
                    </a:cubicBezTo>
                    <a:cubicBezTo>
                      <a:pt x="15" y="87"/>
                      <a:pt x="16" y="87"/>
                      <a:pt x="17" y="88"/>
                    </a:cubicBezTo>
                    <a:cubicBezTo>
                      <a:pt x="19" y="88"/>
                      <a:pt x="20" y="87"/>
                      <a:pt x="20" y="86"/>
                    </a:cubicBezTo>
                    <a:cubicBezTo>
                      <a:pt x="20" y="85"/>
                      <a:pt x="20" y="84"/>
                      <a:pt x="20" y="83"/>
                    </a:cubicBezTo>
                    <a:close/>
                    <a:moveTo>
                      <a:pt x="10" y="75"/>
                    </a:moveTo>
                    <a:cubicBezTo>
                      <a:pt x="10" y="76"/>
                      <a:pt x="9" y="77"/>
                      <a:pt x="11" y="77"/>
                    </a:cubicBezTo>
                    <a:cubicBezTo>
                      <a:pt x="13" y="77"/>
                      <a:pt x="13" y="76"/>
                      <a:pt x="14" y="75"/>
                    </a:cubicBezTo>
                    <a:cubicBezTo>
                      <a:pt x="14" y="74"/>
                      <a:pt x="14" y="73"/>
                      <a:pt x="14" y="71"/>
                    </a:cubicBezTo>
                    <a:cubicBezTo>
                      <a:pt x="14" y="70"/>
                      <a:pt x="14" y="69"/>
                      <a:pt x="13" y="69"/>
                    </a:cubicBezTo>
                    <a:cubicBezTo>
                      <a:pt x="11" y="69"/>
                      <a:pt x="10" y="69"/>
                      <a:pt x="10" y="71"/>
                    </a:cubicBezTo>
                    <a:cubicBezTo>
                      <a:pt x="10" y="72"/>
                      <a:pt x="10" y="73"/>
                      <a:pt x="10" y="75"/>
                    </a:cubicBezTo>
                    <a:close/>
                    <a:moveTo>
                      <a:pt x="16" y="45"/>
                    </a:moveTo>
                    <a:cubicBezTo>
                      <a:pt x="19" y="45"/>
                      <a:pt x="20" y="44"/>
                      <a:pt x="20" y="41"/>
                    </a:cubicBezTo>
                    <a:cubicBezTo>
                      <a:pt x="20" y="39"/>
                      <a:pt x="19" y="39"/>
                      <a:pt x="17" y="39"/>
                    </a:cubicBezTo>
                    <a:cubicBezTo>
                      <a:pt x="15" y="39"/>
                      <a:pt x="14" y="40"/>
                      <a:pt x="14" y="43"/>
                    </a:cubicBezTo>
                    <a:cubicBezTo>
                      <a:pt x="14" y="45"/>
                      <a:pt x="14" y="45"/>
                      <a:pt x="16" y="45"/>
                    </a:cubicBezTo>
                    <a:close/>
                    <a:moveTo>
                      <a:pt x="21" y="44"/>
                    </a:moveTo>
                    <a:cubicBezTo>
                      <a:pt x="25" y="46"/>
                      <a:pt x="26" y="46"/>
                      <a:pt x="27" y="42"/>
                    </a:cubicBezTo>
                    <a:cubicBezTo>
                      <a:pt x="27" y="40"/>
                      <a:pt x="27" y="39"/>
                      <a:pt x="25" y="39"/>
                    </a:cubicBezTo>
                    <a:cubicBezTo>
                      <a:pt x="23" y="39"/>
                      <a:pt x="22" y="39"/>
                      <a:pt x="22" y="41"/>
                    </a:cubicBezTo>
                    <a:cubicBezTo>
                      <a:pt x="21" y="42"/>
                      <a:pt x="21" y="43"/>
                      <a:pt x="21" y="44"/>
                    </a:cubicBezTo>
                    <a:close/>
                    <a:moveTo>
                      <a:pt x="28" y="30"/>
                    </a:moveTo>
                    <a:cubicBezTo>
                      <a:pt x="26" y="30"/>
                      <a:pt x="25" y="30"/>
                      <a:pt x="24" y="31"/>
                    </a:cubicBezTo>
                    <a:cubicBezTo>
                      <a:pt x="22" y="32"/>
                      <a:pt x="23" y="33"/>
                      <a:pt x="23" y="35"/>
                    </a:cubicBezTo>
                    <a:cubicBezTo>
                      <a:pt x="23" y="36"/>
                      <a:pt x="24" y="36"/>
                      <a:pt x="26" y="36"/>
                    </a:cubicBezTo>
                    <a:cubicBezTo>
                      <a:pt x="27" y="37"/>
                      <a:pt x="28" y="35"/>
                      <a:pt x="28" y="34"/>
                    </a:cubicBezTo>
                    <a:cubicBezTo>
                      <a:pt x="28" y="33"/>
                      <a:pt x="28" y="31"/>
                      <a:pt x="28" y="30"/>
                    </a:cubicBezTo>
                    <a:close/>
                    <a:moveTo>
                      <a:pt x="35" y="19"/>
                    </a:moveTo>
                    <a:cubicBezTo>
                      <a:pt x="34" y="20"/>
                      <a:pt x="33" y="20"/>
                      <a:pt x="32" y="21"/>
                    </a:cubicBezTo>
                    <a:cubicBezTo>
                      <a:pt x="32" y="22"/>
                      <a:pt x="32" y="24"/>
                      <a:pt x="31" y="26"/>
                    </a:cubicBezTo>
                    <a:cubicBezTo>
                      <a:pt x="31" y="26"/>
                      <a:pt x="32" y="27"/>
                      <a:pt x="33" y="27"/>
                    </a:cubicBezTo>
                    <a:cubicBezTo>
                      <a:pt x="33" y="27"/>
                      <a:pt x="35" y="27"/>
                      <a:pt x="35" y="26"/>
                    </a:cubicBezTo>
                    <a:cubicBezTo>
                      <a:pt x="35" y="24"/>
                      <a:pt x="36" y="22"/>
                      <a:pt x="35" y="19"/>
                    </a:cubicBezTo>
                    <a:close/>
                    <a:moveTo>
                      <a:pt x="15" y="60"/>
                    </a:moveTo>
                    <a:cubicBezTo>
                      <a:pt x="11" y="60"/>
                      <a:pt x="10" y="60"/>
                      <a:pt x="11" y="65"/>
                    </a:cubicBezTo>
                    <a:cubicBezTo>
                      <a:pt x="15" y="67"/>
                      <a:pt x="16" y="65"/>
                      <a:pt x="15" y="60"/>
                    </a:cubicBezTo>
                    <a:close/>
                    <a:moveTo>
                      <a:pt x="23" y="60"/>
                    </a:moveTo>
                    <a:cubicBezTo>
                      <a:pt x="18" y="60"/>
                      <a:pt x="17" y="60"/>
                      <a:pt x="18" y="65"/>
                    </a:cubicBezTo>
                    <a:cubicBezTo>
                      <a:pt x="22" y="66"/>
                      <a:pt x="24" y="65"/>
                      <a:pt x="23" y="60"/>
                    </a:cubicBezTo>
                    <a:close/>
                    <a:moveTo>
                      <a:pt x="31" y="51"/>
                    </a:moveTo>
                    <a:cubicBezTo>
                      <a:pt x="31" y="50"/>
                      <a:pt x="30" y="49"/>
                      <a:pt x="29" y="49"/>
                    </a:cubicBezTo>
                    <a:cubicBezTo>
                      <a:pt x="28" y="48"/>
                      <a:pt x="28" y="50"/>
                      <a:pt x="28" y="51"/>
                    </a:cubicBezTo>
                    <a:cubicBezTo>
                      <a:pt x="27" y="52"/>
                      <a:pt x="27" y="53"/>
                      <a:pt x="27" y="55"/>
                    </a:cubicBezTo>
                    <a:cubicBezTo>
                      <a:pt x="27" y="56"/>
                      <a:pt x="27" y="57"/>
                      <a:pt x="28" y="57"/>
                    </a:cubicBezTo>
                    <a:cubicBezTo>
                      <a:pt x="29" y="57"/>
                      <a:pt x="30" y="56"/>
                      <a:pt x="30" y="55"/>
                    </a:cubicBezTo>
                    <a:cubicBezTo>
                      <a:pt x="31" y="54"/>
                      <a:pt x="31" y="53"/>
                      <a:pt x="31" y="51"/>
                    </a:cubicBezTo>
                    <a:close/>
                    <a:moveTo>
                      <a:pt x="24" y="76"/>
                    </a:moveTo>
                    <a:cubicBezTo>
                      <a:pt x="27" y="76"/>
                      <a:pt x="28" y="73"/>
                      <a:pt x="27" y="69"/>
                    </a:cubicBezTo>
                    <a:cubicBezTo>
                      <a:pt x="25" y="69"/>
                      <a:pt x="25" y="69"/>
                      <a:pt x="24" y="70"/>
                    </a:cubicBezTo>
                    <a:cubicBezTo>
                      <a:pt x="24" y="72"/>
                      <a:pt x="23" y="74"/>
                      <a:pt x="24" y="76"/>
                    </a:cubicBezTo>
                    <a:close/>
                    <a:moveTo>
                      <a:pt x="16" y="32"/>
                    </a:moveTo>
                    <a:cubicBezTo>
                      <a:pt x="15" y="33"/>
                      <a:pt x="15" y="34"/>
                      <a:pt x="15" y="35"/>
                    </a:cubicBezTo>
                    <a:cubicBezTo>
                      <a:pt x="17" y="36"/>
                      <a:pt x="18" y="37"/>
                      <a:pt x="20" y="36"/>
                    </a:cubicBezTo>
                    <a:cubicBezTo>
                      <a:pt x="21" y="35"/>
                      <a:pt x="21" y="33"/>
                      <a:pt x="20" y="31"/>
                    </a:cubicBezTo>
                    <a:cubicBezTo>
                      <a:pt x="19" y="31"/>
                      <a:pt x="17" y="32"/>
                      <a:pt x="16" y="32"/>
                    </a:cubicBezTo>
                    <a:close/>
                    <a:moveTo>
                      <a:pt x="26" y="15"/>
                    </a:moveTo>
                    <a:cubicBezTo>
                      <a:pt x="27" y="15"/>
                      <a:pt x="28" y="16"/>
                      <a:pt x="29" y="15"/>
                    </a:cubicBezTo>
                    <a:cubicBezTo>
                      <a:pt x="31" y="15"/>
                      <a:pt x="31" y="13"/>
                      <a:pt x="31" y="12"/>
                    </a:cubicBezTo>
                    <a:cubicBezTo>
                      <a:pt x="31" y="11"/>
                      <a:pt x="29" y="11"/>
                      <a:pt x="29" y="11"/>
                    </a:cubicBezTo>
                    <a:cubicBezTo>
                      <a:pt x="27" y="10"/>
                      <a:pt x="26" y="11"/>
                      <a:pt x="26" y="12"/>
                    </a:cubicBezTo>
                    <a:cubicBezTo>
                      <a:pt x="26" y="13"/>
                      <a:pt x="26" y="14"/>
                      <a:pt x="26" y="15"/>
                    </a:cubicBezTo>
                    <a:close/>
                    <a:moveTo>
                      <a:pt x="29" y="60"/>
                    </a:moveTo>
                    <a:cubicBezTo>
                      <a:pt x="26" y="61"/>
                      <a:pt x="25" y="62"/>
                      <a:pt x="25" y="64"/>
                    </a:cubicBezTo>
                    <a:cubicBezTo>
                      <a:pt x="25" y="65"/>
                      <a:pt x="26" y="65"/>
                      <a:pt x="26" y="65"/>
                    </a:cubicBezTo>
                    <a:cubicBezTo>
                      <a:pt x="27" y="65"/>
                      <a:pt x="28" y="65"/>
                      <a:pt x="28" y="65"/>
                    </a:cubicBezTo>
                    <a:cubicBezTo>
                      <a:pt x="29" y="63"/>
                      <a:pt x="29" y="62"/>
                      <a:pt x="29" y="60"/>
                    </a:cubicBezTo>
                    <a:close/>
                    <a:moveTo>
                      <a:pt x="15" y="15"/>
                    </a:moveTo>
                    <a:cubicBezTo>
                      <a:pt x="17" y="13"/>
                      <a:pt x="18" y="9"/>
                      <a:pt x="17" y="6"/>
                    </a:cubicBezTo>
                    <a:cubicBezTo>
                      <a:pt x="15" y="9"/>
                      <a:pt x="15" y="12"/>
                      <a:pt x="15" y="15"/>
                    </a:cubicBezTo>
                    <a:close/>
                    <a:moveTo>
                      <a:pt x="7" y="57"/>
                    </a:moveTo>
                    <a:cubicBezTo>
                      <a:pt x="10" y="55"/>
                      <a:pt x="10" y="53"/>
                      <a:pt x="10" y="51"/>
                    </a:cubicBezTo>
                    <a:cubicBezTo>
                      <a:pt x="10" y="50"/>
                      <a:pt x="9" y="50"/>
                      <a:pt x="9" y="49"/>
                    </a:cubicBezTo>
                    <a:cubicBezTo>
                      <a:pt x="8" y="50"/>
                      <a:pt x="7" y="50"/>
                      <a:pt x="7" y="51"/>
                    </a:cubicBezTo>
                    <a:cubicBezTo>
                      <a:pt x="7" y="52"/>
                      <a:pt x="7" y="54"/>
                      <a:pt x="7" y="57"/>
                    </a:cubicBezTo>
                    <a:close/>
                    <a:moveTo>
                      <a:pt x="36" y="17"/>
                    </a:moveTo>
                    <a:cubicBezTo>
                      <a:pt x="37" y="15"/>
                      <a:pt x="37" y="14"/>
                      <a:pt x="37" y="13"/>
                    </a:cubicBezTo>
                    <a:cubicBezTo>
                      <a:pt x="37" y="13"/>
                      <a:pt x="36" y="12"/>
                      <a:pt x="36" y="12"/>
                    </a:cubicBezTo>
                    <a:cubicBezTo>
                      <a:pt x="35" y="12"/>
                      <a:pt x="34" y="12"/>
                      <a:pt x="34" y="13"/>
                    </a:cubicBezTo>
                    <a:cubicBezTo>
                      <a:pt x="33" y="13"/>
                      <a:pt x="33" y="14"/>
                      <a:pt x="33" y="15"/>
                    </a:cubicBezTo>
                    <a:cubicBezTo>
                      <a:pt x="34" y="16"/>
                      <a:pt x="35" y="16"/>
                      <a:pt x="36" y="17"/>
                    </a:cubicBezTo>
                    <a:close/>
                    <a:moveTo>
                      <a:pt x="8" y="45"/>
                    </a:moveTo>
                    <a:cubicBezTo>
                      <a:pt x="11" y="45"/>
                      <a:pt x="12" y="43"/>
                      <a:pt x="11" y="40"/>
                    </a:cubicBezTo>
                    <a:cubicBezTo>
                      <a:pt x="8" y="41"/>
                      <a:pt x="8" y="41"/>
                      <a:pt x="8" y="45"/>
                    </a:cubicBezTo>
                    <a:close/>
                    <a:moveTo>
                      <a:pt x="23" y="11"/>
                    </a:moveTo>
                    <a:cubicBezTo>
                      <a:pt x="22" y="11"/>
                      <a:pt x="21" y="11"/>
                      <a:pt x="21" y="12"/>
                    </a:cubicBezTo>
                    <a:cubicBezTo>
                      <a:pt x="20" y="12"/>
                      <a:pt x="20" y="14"/>
                      <a:pt x="19" y="15"/>
                    </a:cubicBezTo>
                    <a:cubicBezTo>
                      <a:pt x="19" y="15"/>
                      <a:pt x="20" y="16"/>
                      <a:pt x="21" y="16"/>
                    </a:cubicBezTo>
                    <a:cubicBezTo>
                      <a:pt x="22" y="16"/>
                      <a:pt x="23" y="15"/>
                      <a:pt x="23" y="14"/>
                    </a:cubicBezTo>
                    <a:cubicBezTo>
                      <a:pt x="23" y="13"/>
                      <a:pt x="23" y="12"/>
                      <a:pt x="23" y="11"/>
                    </a:cubicBezTo>
                    <a:close/>
                    <a:moveTo>
                      <a:pt x="22" y="8"/>
                    </a:moveTo>
                    <a:cubicBezTo>
                      <a:pt x="25" y="8"/>
                      <a:pt x="25" y="7"/>
                      <a:pt x="24" y="4"/>
                    </a:cubicBezTo>
                    <a:cubicBezTo>
                      <a:pt x="23" y="4"/>
                      <a:pt x="23" y="4"/>
                      <a:pt x="22" y="4"/>
                    </a:cubicBezTo>
                    <a:cubicBezTo>
                      <a:pt x="22" y="6"/>
                      <a:pt x="22" y="7"/>
                      <a:pt x="22" y="8"/>
                    </a:cubicBezTo>
                    <a:close/>
                    <a:moveTo>
                      <a:pt x="32" y="5"/>
                    </a:moveTo>
                    <a:cubicBezTo>
                      <a:pt x="29" y="4"/>
                      <a:pt x="29" y="4"/>
                      <a:pt x="28" y="7"/>
                    </a:cubicBezTo>
                    <a:cubicBezTo>
                      <a:pt x="31" y="8"/>
                      <a:pt x="31" y="8"/>
                      <a:pt x="32" y="5"/>
                    </a:cubicBezTo>
                    <a:close/>
                    <a:moveTo>
                      <a:pt x="6" y="82"/>
                    </a:moveTo>
                    <a:cubicBezTo>
                      <a:pt x="4" y="84"/>
                      <a:pt x="4" y="85"/>
                      <a:pt x="5" y="88"/>
                    </a:cubicBezTo>
                    <a:cubicBezTo>
                      <a:pt x="7" y="86"/>
                      <a:pt x="6" y="84"/>
                      <a:pt x="6" y="82"/>
                    </a:cubicBezTo>
                    <a:close/>
                    <a:moveTo>
                      <a:pt x="7" y="71"/>
                    </a:moveTo>
                    <a:cubicBezTo>
                      <a:pt x="7" y="71"/>
                      <a:pt x="7" y="70"/>
                      <a:pt x="6" y="70"/>
                    </a:cubicBezTo>
                    <a:cubicBezTo>
                      <a:pt x="5" y="73"/>
                      <a:pt x="5" y="74"/>
                      <a:pt x="7" y="77"/>
                    </a:cubicBezTo>
                    <a:cubicBezTo>
                      <a:pt x="7" y="75"/>
                      <a:pt x="7" y="73"/>
                      <a:pt x="7" y="71"/>
                    </a:cubicBezTo>
                    <a:close/>
                    <a:moveTo>
                      <a:pt x="23" y="84"/>
                    </a:moveTo>
                    <a:cubicBezTo>
                      <a:pt x="23" y="84"/>
                      <a:pt x="24" y="84"/>
                      <a:pt x="24" y="84"/>
                    </a:cubicBezTo>
                    <a:cubicBezTo>
                      <a:pt x="24" y="83"/>
                      <a:pt x="25" y="82"/>
                      <a:pt x="25" y="81"/>
                    </a:cubicBezTo>
                    <a:cubicBezTo>
                      <a:pt x="25" y="81"/>
                      <a:pt x="24" y="80"/>
                      <a:pt x="24" y="80"/>
                    </a:cubicBezTo>
                    <a:cubicBezTo>
                      <a:pt x="24" y="80"/>
                      <a:pt x="23" y="80"/>
                      <a:pt x="23" y="81"/>
                    </a:cubicBezTo>
                    <a:cubicBezTo>
                      <a:pt x="23" y="82"/>
                      <a:pt x="23" y="83"/>
                      <a:pt x="23" y="84"/>
                    </a:cubicBezTo>
                    <a:close/>
                    <a:moveTo>
                      <a:pt x="11" y="84"/>
                    </a:moveTo>
                    <a:cubicBezTo>
                      <a:pt x="10" y="85"/>
                      <a:pt x="9" y="86"/>
                      <a:pt x="9" y="86"/>
                    </a:cubicBezTo>
                    <a:cubicBezTo>
                      <a:pt x="9" y="86"/>
                      <a:pt x="10" y="87"/>
                      <a:pt x="10" y="87"/>
                    </a:cubicBezTo>
                    <a:cubicBezTo>
                      <a:pt x="11" y="87"/>
                      <a:pt x="11" y="86"/>
                      <a:pt x="12" y="86"/>
                    </a:cubicBezTo>
                    <a:cubicBezTo>
                      <a:pt x="12" y="86"/>
                      <a:pt x="11" y="85"/>
                      <a:pt x="11" y="84"/>
                    </a:cubicBezTo>
                    <a:close/>
                    <a:moveTo>
                      <a:pt x="3" y="94"/>
                    </a:moveTo>
                    <a:cubicBezTo>
                      <a:pt x="4" y="94"/>
                      <a:pt x="4" y="94"/>
                      <a:pt x="5" y="94"/>
                    </a:cubicBezTo>
                    <a:cubicBezTo>
                      <a:pt x="5" y="94"/>
                      <a:pt x="5" y="93"/>
                      <a:pt x="5" y="92"/>
                    </a:cubicBezTo>
                    <a:cubicBezTo>
                      <a:pt x="5" y="92"/>
                      <a:pt x="4" y="92"/>
                      <a:pt x="4" y="92"/>
                    </a:cubicBezTo>
                    <a:cubicBezTo>
                      <a:pt x="4" y="92"/>
                      <a:pt x="4" y="93"/>
                      <a:pt x="3" y="94"/>
                    </a:cubicBezTo>
                    <a:close/>
                    <a:moveTo>
                      <a:pt x="8" y="62"/>
                    </a:moveTo>
                    <a:cubicBezTo>
                      <a:pt x="7" y="62"/>
                      <a:pt x="7" y="62"/>
                      <a:pt x="7" y="62"/>
                    </a:cubicBezTo>
                    <a:cubicBezTo>
                      <a:pt x="7" y="63"/>
                      <a:pt x="7" y="64"/>
                      <a:pt x="7" y="65"/>
                    </a:cubicBezTo>
                    <a:cubicBezTo>
                      <a:pt x="7" y="65"/>
                      <a:pt x="7" y="65"/>
                      <a:pt x="7" y="65"/>
                    </a:cubicBezTo>
                    <a:cubicBezTo>
                      <a:pt x="8" y="64"/>
                      <a:pt x="8" y="63"/>
                      <a:pt x="8" y="62"/>
                    </a:cubicBezTo>
                    <a:close/>
                    <a:moveTo>
                      <a:pt x="37" y="7"/>
                    </a:moveTo>
                    <a:cubicBezTo>
                      <a:pt x="37" y="7"/>
                      <a:pt x="37" y="7"/>
                      <a:pt x="38" y="7"/>
                    </a:cubicBezTo>
                    <a:cubicBezTo>
                      <a:pt x="38" y="7"/>
                      <a:pt x="38" y="6"/>
                      <a:pt x="38" y="5"/>
                    </a:cubicBezTo>
                    <a:cubicBezTo>
                      <a:pt x="37" y="5"/>
                      <a:pt x="37" y="5"/>
                      <a:pt x="37" y="5"/>
                    </a:cubicBezTo>
                    <a:cubicBezTo>
                      <a:pt x="37" y="6"/>
                      <a:pt x="37" y="7"/>
                      <a:pt x="37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5" name="Freeform 143"/>
              <p:cNvSpPr>
                <a:spLocks/>
              </p:cNvSpPr>
              <p:nvPr/>
            </p:nvSpPr>
            <p:spPr bwMode="auto">
              <a:xfrm>
                <a:off x="-170" y="1824"/>
                <a:ext cx="703" cy="393"/>
              </a:xfrm>
              <a:custGeom>
                <a:avLst/>
                <a:gdLst>
                  <a:gd name="T0" fmla="*/ 171 w 297"/>
                  <a:gd name="T1" fmla="*/ 100 h 166"/>
                  <a:gd name="T2" fmla="*/ 182 w 297"/>
                  <a:gd name="T3" fmla="*/ 92 h 166"/>
                  <a:gd name="T4" fmla="*/ 209 w 297"/>
                  <a:gd name="T5" fmla="*/ 71 h 166"/>
                  <a:gd name="T6" fmla="*/ 234 w 297"/>
                  <a:gd name="T7" fmla="*/ 51 h 166"/>
                  <a:gd name="T8" fmla="*/ 264 w 297"/>
                  <a:gd name="T9" fmla="*/ 25 h 166"/>
                  <a:gd name="T10" fmla="*/ 283 w 297"/>
                  <a:gd name="T11" fmla="*/ 10 h 166"/>
                  <a:gd name="T12" fmla="*/ 286 w 297"/>
                  <a:gd name="T13" fmla="*/ 7 h 166"/>
                  <a:gd name="T14" fmla="*/ 263 w 297"/>
                  <a:gd name="T15" fmla="*/ 12 h 166"/>
                  <a:gd name="T16" fmla="*/ 265 w 297"/>
                  <a:gd name="T17" fmla="*/ 9 h 166"/>
                  <a:gd name="T18" fmla="*/ 271 w 297"/>
                  <a:gd name="T19" fmla="*/ 8 h 166"/>
                  <a:gd name="T20" fmla="*/ 292 w 297"/>
                  <a:gd name="T21" fmla="*/ 1 h 166"/>
                  <a:gd name="T22" fmla="*/ 297 w 297"/>
                  <a:gd name="T23" fmla="*/ 0 h 166"/>
                  <a:gd name="T24" fmla="*/ 296 w 297"/>
                  <a:gd name="T25" fmla="*/ 3 h 166"/>
                  <a:gd name="T26" fmla="*/ 291 w 297"/>
                  <a:gd name="T27" fmla="*/ 14 h 166"/>
                  <a:gd name="T28" fmla="*/ 282 w 297"/>
                  <a:gd name="T29" fmla="*/ 31 h 166"/>
                  <a:gd name="T30" fmla="*/ 279 w 297"/>
                  <a:gd name="T31" fmla="*/ 34 h 166"/>
                  <a:gd name="T32" fmla="*/ 290 w 297"/>
                  <a:gd name="T33" fmla="*/ 6 h 166"/>
                  <a:gd name="T34" fmla="*/ 289 w 297"/>
                  <a:gd name="T35" fmla="*/ 6 h 166"/>
                  <a:gd name="T36" fmla="*/ 272 w 297"/>
                  <a:gd name="T37" fmla="*/ 21 h 166"/>
                  <a:gd name="T38" fmla="*/ 242 w 297"/>
                  <a:gd name="T39" fmla="*/ 47 h 166"/>
                  <a:gd name="T40" fmla="*/ 199 w 297"/>
                  <a:gd name="T41" fmla="*/ 81 h 166"/>
                  <a:gd name="T42" fmla="*/ 172 w 297"/>
                  <a:gd name="T43" fmla="*/ 103 h 166"/>
                  <a:gd name="T44" fmla="*/ 168 w 297"/>
                  <a:gd name="T45" fmla="*/ 103 h 166"/>
                  <a:gd name="T46" fmla="*/ 147 w 297"/>
                  <a:gd name="T47" fmla="*/ 82 h 166"/>
                  <a:gd name="T48" fmla="*/ 138 w 297"/>
                  <a:gd name="T49" fmla="*/ 75 h 166"/>
                  <a:gd name="T50" fmla="*/ 132 w 297"/>
                  <a:gd name="T51" fmla="*/ 74 h 166"/>
                  <a:gd name="T52" fmla="*/ 110 w 297"/>
                  <a:gd name="T53" fmla="*/ 89 h 166"/>
                  <a:gd name="T54" fmla="*/ 78 w 297"/>
                  <a:gd name="T55" fmla="*/ 110 h 166"/>
                  <a:gd name="T56" fmla="*/ 52 w 297"/>
                  <a:gd name="T57" fmla="*/ 129 h 166"/>
                  <a:gd name="T58" fmla="*/ 40 w 297"/>
                  <a:gd name="T59" fmla="*/ 138 h 166"/>
                  <a:gd name="T60" fmla="*/ 27 w 297"/>
                  <a:gd name="T61" fmla="*/ 147 h 166"/>
                  <a:gd name="T62" fmla="*/ 5 w 297"/>
                  <a:gd name="T63" fmla="*/ 164 h 166"/>
                  <a:gd name="T64" fmla="*/ 0 w 297"/>
                  <a:gd name="T65" fmla="*/ 165 h 166"/>
                  <a:gd name="T66" fmla="*/ 3 w 297"/>
                  <a:gd name="T67" fmla="*/ 162 h 166"/>
                  <a:gd name="T68" fmla="*/ 35 w 297"/>
                  <a:gd name="T69" fmla="*/ 138 h 166"/>
                  <a:gd name="T70" fmla="*/ 50 w 297"/>
                  <a:gd name="T71" fmla="*/ 128 h 166"/>
                  <a:gd name="T72" fmla="*/ 76 w 297"/>
                  <a:gd name="T73" fmla="*/ 109 h 166"/>
                  <a:gd name="T74" fmla="*/ 111 w 297"/>
                  <a:gd name="T75" fmla="*/ 85 h 166"/>
                  <a:gd name="T76" fmla="*/ 124 w 297"/>
                  <a:gd name="T77" fmla="*/ 77 h 166"/>
                  <a:gd name="T78" fmla="*/ 130 w 297"/>
                  <a:gd name="T79" fmla="*/ 73 h 166"/>
                  <a:gd name="T80" fmla="*/ 135 w 297"/>
                  <a:gd name="T81" fmla="*/ 69 h 166"/>
                  <a:gd name="T82" fmla="*/ 138 w 297"/>
                  <a:gd name="T83" fmla="*/ 70 h 166"/>
                  <a:gd name="T84" fmla="*/ 150 w 297"/>
                  <a:gd name="T85" fmla="*/ 82 h 166"/>
                  <a:gd name="T86" fmla="*/ 168 w 297"/>
                  <a:gd name="T87" fmla="*/ 98 h 166"/>
                  <a:gd name="T88" fmla="*/ 171 w 297"/>
                  <a:gd name="T89" fmla="*/ 100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297" h="166">
                    <a:moveTo>
                      <a:pt x="171" y="100"/>
                    </a:moveTo>
                    <a:cubicBezTo>
                      <a:pt x="175" y="97"/>
                      <a:pt x="178" y="94"/>
                      <a:pt x="182" y="92"/>
                    </a:cubicBezTo>
                    <a:cubicBezTo>
                      <a:pt x="191" y="85"/>
                      <a:pt x="200" y="78"/>
                      <a:pt x="209" y="71"/>
                    </a:cubicBezTo>
                    <a:cubicBezTo>
                      <a:pt x="217" y="64"/>
                      <a:pt x="225" y="57"/>
                      <a:pt x="234" y="51"/>
                    </a:cubicBezTo>
                    <a:cubicBezTo>
                      <a:pt x="244" y="42"/>
                      <a:pt x="254" y="34"/>
                      <a:pt x="264" y="25"/>
                    </a:cubicBezTo>
                    <a:cubicBezTo>
                      <a:pt x="270" y="20"/>
                      <a:pt x="276" y="15"/>
                      <a:pt x="283" y="10"/>
                    </a:cubicBezTo>
                    <a:cubicBezTo>
                      <a:pt x="284" y="9"/>
                      <a:pt x="285" y="8"/>
                      <a:pt x="286" y="7"/>
                    </a:cubicBezTo>
                    <a:cubicBezTo>
                      <a:pt x="278" y="8"/>
                      <a:pt x="271" y="11"/>
                      <a:pt x="263" y="12"/>
                    </a:cubicBezTo>
                    <a:cubicBezTo>
                      <a:pt x="263" y="11"/>
                      <a:pt x="263" y="10"/>
                      <a:pt x="265" y="9"/>
                    </a:cubicBezTo>
                    <a:cubicBezTo>
                      <a:pt x="267" y="9"/>
                      <a:pt x="269" y="8"/>
                      <a:pt x="271" y="8"/>
                    </a:cubicBezTo>
                    <a:cubicBezTo>
                      <a:pt x="278" y="5"/>
                      <a:pt x="285" y="3"/>
                      <a:pt x="292" y="1"/>
                    </a:cubicBezTo>
                    <a:cubicBezTo>
                      <a:pt x="293" y="0"/>
                      <a:pt x="295" y="0"/>
                      <a:pt x="297" y="0"/>
                    </a:cubicBezTo>
                    <a:cubicBezTo>
                      <a:pt x="296" y="1"/>
                      <a:pt x="296" y="2"/>
                      <a:pt x="296" y="3"/>
                    </a:cubicBezTo>
                    <a:cubicBezTo>
                      <a:pt x="294" y="6"/>
                      <a:pt x="292" y="10"/>
                      <a:pt x="291" y="14"/>
                    </a:cubicBezTo>
                    <a:cubicBezTo>
                      <a:pt x="289" y="20"/>
                      <a:pt x="285" y="26"/>
                      <a:pt x="282" y="31"/>
                    </a:cubicBezTo>
                    <a:cubicBezTo>
                      <a:pt x="281" y="32"/>
                      <a:pt x="280" y="33"/>
                      <a:pt x="279" y="34"/>
                    </a:cubicBezTo>
                    <a:cubicBezTo>
                      <a:pt x="284" y="25"/>
                      <a:pt x="289" y="16"/>
                      <a:pt x="290" y="6"/>
                    </a:cubicBezTo>
                    <a:cubicBezTo>
                      <a:pt x="290" y="6"/>
                      <a:pt x="290" y="6"/>
                      <a:pt x="289" y="6"/>
                    </a:cubicBezTo>
                    <a:cubicBezTo>
                      <a:pt x="284" y="11"/>
                      <a:pt x="278" y="16"/>
                      <a:pt x="272" y="21"/>
                    </a:cubicBezTo>
                    <a:cubicBezTo>
                      <a:pt x="262" y="30"/>
                      <a:pt x="252" y="38"/>
                      <a:pt x="242" y="47"/>
                    </a:cubicBezTo>
                    <a:cubicBezTo>
                      <a:pt x="228" y="58"/>
                      <a:pt x="213" y="70"/>
                      <a:pt x="199" y="81"/>
                    </a:cubicBezTo>
                    <a:cubicBezTo>
                      <a:pt x="190" y="89"/>
                      <a:pt x="181" y="96"/>
                      <a:pt x="172" y="103"/>
                    </a:cubicBezTo>
                    <a:cubicBezTo>
                      <a:pt x="171" y="104"/>
                      <a:pt x="170" y="104"/>
                      <a:pt x="168" y="103"/>
                    </a:cubicBezTo>
                    <a:cubicBezTo>
                      <a:pt x="161" y="96"/>
                      <a:pt x="154" y="89"/>
                      <a:pt x="147" y="82"/>
                    </a:cubicBezTo>
                    <a:cubicBezTo>
                      <a:pt x="144" y="80"/>
                      <a:pt x="141" y="77"/>
                      <a:pt x="138" y="75"/>
                    </a:cubicBezTo>
                    <a:cubicBezTo>
                      <a:pt x="136" y="73"/>
                      <a:pt x="135" y="73"/>
                      <a:pt x="132" y="74"/>
                    </a:cubicBezTo>
                    <a:cubicBezTo>
                      <a:pt x="125" y="79"/>
                      <a:pt x="117" y="84"/>
                      <a:pt x="110" y="89"/>
                    </a:cubicBezTo>
                    <a:cubicBezTo>
                      <a:pt x="99" y="96"/>
                      <a:pt x="88" y="103"/>
                      <a:pt x="78" y="110"/>
                    </a:cubicBezTo>
                    <a:cubicBezTo>
                      <a:pt x="69" y="117"/>
                      <a:pt x="61" y="123"/>
                      <a:pt x="52" y="129"/>
                    </a:cubicBezTo>
                    <a:cubicBezTo>
                      <a:pt x="48" y="132"/>
                      <a:pt x="44" y="135"/>
                      <a:pt x="40" y="138"/>
                    </a:cubicBezTo>
                    <a:cubicBezTo>
                      <a:pt x="36" y="141"/>
                      <a:pt x="32" y="144"/>
                      <a:pt x="27" y="147"/>
                    </a:cubicBezTo>
                    <a:cubicBezTo>
                      <a:pt x="20" y="153"/>
                      <a:pt x="12" y="158"/>
                      <a:pt x="5" y="164"/>
                    </a:cubicBezTo>
                    <a:cubicBezTo>
                      <a:pt x="4" y="165"/>
                      <a:pt x="3" y="166"/>
                      <a:pt x="0" y="165"/>
                    </a:cubicBezTo>
                    <a:cubicBezTo>
                      <a:pt x="1" y="164"/>
                      <a:pt x="2" y="163"/>
                      <a:pt x="3" y="162"/>
                    </a:cubicBezTo>
                    <a:cubicBezTo>
                      <a:pt x="14" y="154"/>
                      <a:pt x="24" y="146"/>
                      <a:pt x="35" y="138"/>
                    </a:cubicBezTo>
                    <a:cubicBezTo>
                      <a:pt x="40" y="135"/>
                      <a:pt x="45" y="131"/>
                      <a:pt x="50" y="128"/>
                    </a:cubicBezTo>
                    <a:cubicBezTo>
                      <a:pt x="59" y="122"/>
                      <a:pt x="67" y="115"/>
                      <a:pt x="76" y="109"/>
                    </a:cubicBezTo>
                    <a:cubicBezTo>
                      <a:pt x="87" y="101"/>
                      <a:pt x="99" y="93"/>
                      <a:pt x="111" y="85"/>
                    </a:cubicBezTo>
                    <a:cubicBezTo>
                      <a:pt x="115" y="82"/>
                      <a:pt x="119" y="80"/>
                      <a:pt x="124" y="77"/>
                    </a:cubicBezTo>
                    <a:cubicBezTo>
                      <a:pt x="126" y="76"/>
                      <a:pt x="128" y="75"/>
                      <a:pt x="130" y="73"/>
                    </a:cubicBezTo>
                    <a:cubicBezTo>
                      <a:pt x="132" y="72"/>
                      <a:pt x="133" y="71"/>
                      <a:pt x="135" y="69"/>
                    </a:cubicBezTo>
                    <a:cubicBezTo>
                      <a:pt x="136" y="68"/>
                      <a:pt x="137" y="68"/>
                      <a:pt x="138" y="70"/>
                    </a:cubicBezTo>
                    <a:cubicBezTo>
                      <a:pt x="142" y="74"/>
                      <a:pt x="146" y="78"/>
                      <a:pt x="150" y="82"/>
                    </a:cubicBezTo>
                    <a:cubicBezTo>
                      <a:pt x="156" y="87"/>
                      <a:pt x="162" y="93"/>
                      <a:pt x="168" y="98"/>
                    </a:cubicBezTo>
                    <a:cubicBezTo>
                      <a:pt x="169" y="99"/>
                      <a:pt x="170" y="99"/>
                      <a:pt x="171" y="10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6" name="Freeform 144"/>
              <p:cNvSpPr>
                <a:spLocks noEditPoints="1"/>
              </p:cNvSpPr>
              <p:nvPr/>
            </p:nvSpPr>
            <p:spPr bwMode="auto">
              <a:xfrm>
                <a:off x="-110" y="2278"/>
                <a:ext cx="137" cy="337"/>
              </a:xfrm>
              <a:custGeom>
                <a:avLst/>
                <a:gdLst>
                  <a:gd name="T0" fmla="*/ 3 w 58"/>
                  <a:gd name="T1" fmla="*/ 142 h 142"/>
                  <a:gd name="T2" fmla="*/ 1 w 58"/>
                  <a:gd name="T3" fmla="*/ 134 h 142"/>
                  <a:gd name="T4" fmla="*/ 5 w 58"/>
                  <a:gd name="T5" fmla="*/ 103 h 142"/>
                  <a:gd name="T6" fmla="*/ 7 w 58"/>
                  <a:gd name="T7" fmla="*/ 92 h 142"/>
                  <a:gd name="T8" fmla="*/ 13 w 58"/>
                  <a:gd name="T9" fmla="*/ 52 h 142"/>
                  <a:gd name="T10" fmla="*/ 24 w 58"/>
                  <a:gd name="T11" fmla="*/ 11 h 142"/>
                  <a:gd name="T12" fmla="*/ 27 w 58"/>
                  <a:gd name="T13" fmla="*/ 3 h 142"/>
                  <a:gd name="T14" fmla="*/ 30 w 58"/>
                  <a:gd name="T15" fmla="*/ 0 h 142"/>
                  <a:gd name="T16" fmla="*/ 38 w 58"/>
                  <a:gd name="T17" fmla="*/ 2 h 142"/>
                  <a:gd name="T18" fmla="*/ 47 w 58"/>
                  <a:gd name="T19" fmla="*/ 4 h 142"/>
                  <a:gd name="T20" fmla="*/ 55 w 58"/>
                  <a:gd name="T21" fmla="*/ 5 h 142"/>
                  <a:gd name="T22" fmla="*/ 58 w 58"/>
                  <a:gd name="T23" fmla="*/ 5 h 142"/>
                  <a:gd name="T24" fmla="*/ 56 w 58"/>
                  <a:gd name="T25" fmla="*/ 13 h 142"/>
                  <a:gd name="T26" fmla="*/ 49 w 58"/>
                  <a:gd name="T27" fmla="*/ 30 h 142"/>
                  <a:gd name="T28" fmla="*/ 41 w 58"/>
                  <a:gd name="T29" fmla="*/ 71 h 142"/>
                  <a:gd name="T30" fmla="*/ 41 w 58"/>
                  <a:gd name="T31" fmla="*/ 84 h 142"/>
                  <a:gd name="T32" fmla="*/ 38 w 58"/>
                  <a:gd name="T33" fmla="*/ 122 h 142"/>
                  <a:gd name="T34" fmla="*/ 37 w 58"/>
                  <a:gd name="T35" fmla="*/ 135 h 142"/>
                  <a:gd name="T36" fmla="*/ 29 w 58"/>
                  <a:gd name="T37" fmla="*/ 142 h 142"/>
                  <a:gd name="T38" fmla="*/ 16 w 58"/>
                  <a:gd name="T39" fmla="*/ 141 h 142"/>
                  <a:gd name="T40" fmla="*/ 5 w 58"/>
                  <a:gd name="T41" fmla="*/ 142 h 142"/>
                  <a:gd name="T42" fmla="*/ 3 w 58"/>
                  <a:gd name="T43" fmla="*/ 142 h 142"/>
                  <a:gd name="T44" fmla="*/ 28 w 58"/>
                  <a:gd name="T45" fmla="*/ 8 h 142"/>
                  <a:gd name="T46" fmla="*/ 27 w 58"/>
                  <a:gd name="T47" fmla="*/ 11 h 142"/>
                  <a:gd name="T48" fmla="*/ 17 w 58"/>
                  <a:gd name="T49" fmla="*/ 44 h 142"/>
                  <a:gd name="T50" fmla="*/ 13 w 58"/>
                  <a:gd name="T51" fmla="*/ 70 h 142"/>
                  <a:gd name="T52" fmla="*/ 10 w 58"/>
                  <a:gd name="T53" fmla="*/ 87 h 142"/>
                  <a:gd name="T54" fmla="*/ 8 w 58"/>
                  <a:gd name="T55" fmla="*/ 99 h 142"/>
                  <a:gd name="T56" fmla="*/ 4 w 58"/>
                  <a:gd name="T57" fmla="*/ 133 h 142"/>
                  <a:gd name="T58" fmla="*/ 4 w 58"/>
                  <a:gd name="T59" fmla="*/ 138 h 142"/>
                  <a:gd name="T60" fmla="*/ 9 w 58"/>
                  <a:gd name="T61" fmla="*/ 138 h 142"/>
                  <a:gd name="T62" fmla="*/ 30 w 58"/>
                  <a:gd name="T63" fmla="*/ 138 h 142"/>
                  <a:gd name="T64" fmla="*/ 34 w 58"/>
                  <a:gd name="T65" fmla="*/ 134 h 142"/>
                  <a:gd name="T66" fmla="*/ 37 w 58"/>
                  <a:gd name="T67" fmla="*/ 110 h 142"/>
                  <a:gd name="T68" fmla="*/ 38 w 58"/>
                  <a:gd name="T69" fmla="*/ 95 h 142"/>
                  <a:gd name="T70" fmla="*/ 41 w 58"/>
                  <a:gd name="T71" fmla="*/ 60 h 142"/>
                  <a:gd name="T72" fmla="*/ 44 w 58"/>
                  <a:gd name="T73" fmla="*/ 46 h 142"/>
                  <a:gd name="T74" fmla="*/ 48 w 58"/>
                  <a:gd name="T75" fmla="*/ 25 h 142"/>
                  <a:gd name="T76" fmla="*/ 53 w 58"/>
                  <a:gd name="T77" fmla="*/ 12 h 142"/>
                  <a:gd name="T78" fmla="*/ 55 w 58"/>
                  <a:gd name="T79" fmla="*/ 7 h 142"/>
                  <a:gd name="T80" fmla="*/ 31 w 58"/>
                  <a:gd name="T81" fmla="*/ 5 h 142"/>
                  <a:gd name="T82" fmla="*/ 30 w 58"/>
                  <a:gd name="T83" fmla="*/ 10 h 142"/>
                  <a:gd name="T84" fmla="*/ 28 w 58"/>
                  <a:gd name="T85" fmla="*/ 8 h 1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58" h="142">
                    <a:moveTo>
                      <a:pt x="3" y="142"/>
                    </a:moveTo>
                    <a:cubicBezTo>
                      <a:pt x="2" y="139"/>
                      <a:pt x="0" y="137"/>
                      <a:pt x="1" y="134"/>
                    </a:cubicBezTo>
                    <a:cubicBezTo>
                      <a:pt x="4" y="124"/>
                      <a:pt x="4" y="113"/>
                      <a:pt x="5" y="103"/>
                    </a:cubicBezTo>
                    <a:cubicBezTo>
                      <a:pt x="6" y="99"/>
                      <a:pt x="6" y="96"/>
                      <a:pt x="7" y="92"/>
                    </a:cubicBezTo>
                    <a:cubicBezTo>
                      <a:pt x="9" y="79"/>
                      <a:pt x="11" y="65"/>
                      <a:pt x="13" y="52"/>
                    </a:cubicBezTo>
                    <a:cubicBezTo>
                      <a:pt x="16" y="38"/>
                      <a:pt x="20" y="25"/>
                      <a:pt x="24" y="11"/>
                    </a:cubicBezTo>
                    <a:cubicBezTo>
                      <a:pt x="25" y="8"/>
                      <a:pt x="26" y="6"/>
                      <a:pt x="27" y="3"/>
                    </a:cubicBezTo>
                    <a:cubicBezTo>
                      <a:pt x="28" y="1"/>
                      <a:pt x="28" y="1"/>
                      <a:pt x="30" y="0"/>
                    </a:cubicBezTo>
                    <a:cubicBezTo>
                      <a:pt x="32" y="2"/>
                      <a:pt x="35" y="2"/>
                      <a:pt x="38" y="2"/>
                    </a:cubicBezTo>
                    <a:cubicBezTo>
                      <a:pt x="41" y="3"/>
                      <a:pt x="44" y="3"/>
                      <a:pt x="47" y="4"/>
                    </a:cubicBezTo>
                    <a:cubicBezTo>
                      <a:pt x="50" y="4"/>
                      <a:pt x="52" y="4"/>
                      <a:pt x="55" y="5"/>
                    </a:cubicBezTo>
                    <a:cubicBezTo>
                      <a:pt x="56" y="5"/>
                      <a:pt x="57" y="5"/>
                      <a:pt x="58" y="5"/>
                    </a:cubicBezTo>
                    <a:cubicBezTo>
                      <a:pt x="58" y="8"/>
                      <a:pt x="57" y="11"/>
                      <a:pt x="56" y="13"/>
                    </a:cubicBezTo>
                    <a:cubicBezTo>
                      <a:pt x="53" y="18"/>
                      <a:pt x="51" y="24"/>
                      <a:pt x="49" y="30"/>
                    </a:cubicBezTo>
                    <a:cubicBezTo>
                      <a:pt x="47" y="44"/>
                      <a:pt x="45" y="58"/>
                      <a:pt x="41" y="71"/>
                    </a:cubicBezTo>
                    <a:cubicBezTo>
                      <a:pt x="40" y="76"/>
                      <a:pt x="41" y="80"/>
                      <a:pt x="41" y="84"/>
                    </a:cubicBezTo>
                    <a:cubicBezTo>
                      <a:pt x="41" y="97"/>
                      <a:pt x="40" y="109"/>
                      <a:pt x="38" y="122"/>
                    </a:cubicBezTo>
                    <a:cubicBezTo>
                      <a:pt x="37" y="126"/>
                      <a:pt x="37" y="131"/>
                      <a:pt x="37" y="135"/>
                    </a:cubicBezTo>
                    <a:cubicBezTo>
                      <a:pt x="36" y="140"/>
                      <a:pt x="34" y="142"/>
                      <a:pt x="29" y="142"/>
                    </a:cubicBezTo>
                    <a:cubicBezTo>
                      <a:pt x="25" y="141"/>
                      <a:pt x="20" y="141"/>
                      <a:pt x="16" y="141"/>
                    </a:cubicBezTo>
                    <a:cubicBezTo>
                      <a:pt x="12" y="141"/>
                      <a:pt x="8" y="141"/>
                      <a:pt x="5" y="142"/>
                    </a:cubicBezTo>
                    <a:cubicBezTo>
                      <a:pt x="4" y="142"/>
                      <a:pt x="3" y="142"/>
                      <a:pt x="3" y="142"/>
                    </a:cubicBezTo>
                    <a:close/>
                    <a:moveTo>
                      <a:pt x="28" y="8"/>
                    </a:moveTo>
                    <a:cubicBezTo>
                      <a:pt x="27" y="9"/>
                      <a:pt x="27" y="10"/>
                      <a:pt x="27" y="11"/>
                    </a:cubicBezTo>
                    <a:cubicBezTo>
                      <a:pt x="23" y="22"/>
                      <a:pt x="20" y="32"/>
                      <a:pt x="17" y="44"/>
                    </a:cubicBezTo>
                    <a:cubicBezTo>
                      <a:pt x="16" y="52"/>
                      <a:pt x="14" y="61"/>
                      <a:pt x="13" y="70"/>
                    </a:cubicBezTo>
                    <a:cubicBezTo>
                      <a:pt x="12" y="75"/>
                      <a:pt x="11" y="81"/>
                      <a:pt x="10" y="87"/>
                    </a:cubicBezTo>
                    <a:cubicBezTo>
                      <a:pt x="9" y="91"/>
                      <a:pt x="9" y="95"/>
                      <a:pt x="8" y="99"/>
                    </a:cubicBezTo>
                    <a:cubicBezTo>
                      <a:pt x="7" y="110"/>
                      <a:pt x="7" y="122"/>
                      <a:pt x="4" y="133"/>
                    </a:cubicBezTo>
                    <a:cubicBezTo>
                      <a:pt x="4" y="134"/>
                      <a:pt x="4" y="136"/>
                      <a:pt x="4" y="138"/>
                    </a:cubicBezTo>
                    <a:cubicBezTo>
                      <a:pt x="6" y="138"/>
                      <a:pt x="7" y="138"/>
                      <a:pt x="9" y="138"/>
                    </a:cubicBezTo>
                    <a:cubicBezTo>
                      <a:pt x="16" y="138"/>
                      <a:pt x="23" y="138"/>
                      <a:pt x="30" y="138"/>
                    </a:cubicBezTo>
                    <a:cubicBezTo>
                      <a:pt x="33" y="138"/>
                      <a:pt x="33" y="138"/>
                      <a:pt x="34" y="134"/>
                    </a:cubicBezTo>
                    <a:cubicBezTo>
                      <a:pt x="35" y="126"/>
                      <a:pt x="36" y="118"/>
                      <a:pt x="37" y="110"/>
                    </a:cubicBezTo>
                    <a:cubicBezTo>
                      <a:pt x="37" y="105"/>
                      <a:pt x="38" y="100"/>
                      <a:pt x="38" y="95"/>
                    </a:cubicBezTo>
                    <a:cubicBezTo>
                      <a:pt x="38" y="83"/>
                      <a:pt x="38" y="72"/>
                      <a:pt x="41" y="60"/>
                    </a:cubicBezTo>
                    <a:cubicBezTo>
                      <a:pt x="42" y="56"/>
                      <a:pt x="43" y="51"/>
                      <a:pt x="44" y="46"/>
                    </a:cubicBezTo>
                    <a:cubicBezTo>
                      <a:pt x="45" y="39"/>
                      <a:pt x="46" y="32"/>
                      <a:pt x="48" y="25"/>
                    </a:cubicBezTo>
                    <a:cubicBezTo>
                      <a:pt x="49" y="21"/>
                      <a:pt x="51" y="16"/>
                      <a:pt x="53" y="12"/>
                    </a:cubicBezTo>
                    <a:cubicBezTo>
                      <a:pt x="54" y="10"/>
                      <a:pt x="54" y="9"/>
                      <a:pt x="55" y="7"/>
                    </a:cubicBezTo>
                    <a:cubicBezTo>
                      <a:pt x="47" y="6"/>
                      <a:pt x="39" y="4"/>
                      <a:pt x="31" y="5"/>
                    </a:cubicBezTo>
                    <a:cubicBezTo>
                      <a:pt x="31" y="7"/>
                      <a:pt x="31" y="8"/>
                      <a:pt x="30" y="10"/>
                    </a:cubicBezTo>
                    <a:cubicBezTo>
                      <a:pt x="29" y="10"/>
                      <a:pt x="29" y="9"/>
                      <a:pt x="28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7" name="Freeform 145"/>
              <p:cNvSpPr>
                <a:spLocks/>
              </p:cNvSpPr>
              <p:nvPr/>
            </p:nvSpPr>
            <p:spPr bwMode="auto">
              <a:xfrm>
                <a:off x="39" y="2172"/>
                <a:ext cx="144" cy="445"/>
              </a:xfrm>
              <a:custGeom>
                <a:avLst/>
                <a:gdLst>
                  <a:gd name="T0" fmla="*/ 45 w 61"/>
                  <a:gd name="T1" fmla="*/ 92 h 188"/>
                  <a:gd name="T2" fmla="*/ 42 w 61"/>
                  <a:gd name="T3" fmla="*/ 92 h 188"/>
                  <a:gd name="T4" fmla="*/ 45 w 61"/>
                  <a:gd name="T5" fmla="*/ 90 h 188"/>
                  <a:gd name="T6" fmla="*/ 46 w 61"/>
                  <a:gd name="T7" fmla="*/ 82 h 188"/>
                  <a:gd name="T8" fmla="*/ 54 w 61"/>
                  <a:gd name="T9" fmla="*/ 27 h 188"/>
                  <a:gd name="T10" fmla="*/ 56 w 61"/>
                  <a:gd name="T11" fmla="*/ 7 h 188"/>
                  <a:gd name="T12" fmla="*/ 53 w 61"/>
                  <a:gd name="T13" fmla="*/ 3 h 188"/>
                  <a:gd name="T14" fmla="*/ 38 w 61"/>
                  <a:gd name="T15" fmla="*/ 4 h 188"/>
                  <a:gd name="T16" fmla="*/ 23 w 61"/>
                  <a:gd name="T17" fmla="*/ 7 h 188"/>
                  <a:gd name="T18" fmla="*/ 20 w 61"/>
                  <a:gd name="T19" fmla="*/ 5 h 188"/>
                  <a:gd name="T20" fmla="*/ 21 w 61"/>
                  <a:gd name="T21" fmla="*/ 5 h 188"/>
                  <a:gd name="T22" fmla="*/ 30 w 61"/>
                  <a:gd name="T23" fmla="*/ 3 h 188"/>
                  <a:gd name="T24" fmla="*/ 50 w 61"/>
                  <a:gd name="T25" fmla="*/ 0 h 188"/>
                  <a:gd name="T26" fmla="*/ 59 w 61"/>
                  <a:gd name="T27" fmla="*/ 1 h 188"/>
                  <a:gd name="T28" fmla="*/ 61 w 61"/>
                  <a:gd name="T29" fmla="*/ 3 h 188"/>
                  <a:gd name="T30" fmla="*/ 59 w 61"/>
                  <a:gd name="T31" fmla="*/ 9 h 188"/>
                  <a:gd name="T32" fmla="*/ 56 w 61"/>
                  <a:gd name="T33" fmla="*/ 28 h 188"/>
                  <a:gd name="T34" fmla="*/ 52 w 61"/>
                  <a:gd name="T35" fmla="*/ 64 h 188"/>
                  <a:gd name="T36" fmla="*/ 48 w 61"/>
                  <a:gd name="T37" fmla="*/ 91 h 188"/>
                  <a:gd name="T38" fmla="*/ 45 w 61"/>
                  <a:gd name="T39" fmla="*/ 115 h 188"/>
                  <a:gd name="T40" fmla="*/ 41 w 61"/>
                  <a:gd name="T41" fmla="*/ 144 h 188"/>
                  <a:gd name="T42" fmla="*/ 38 w 61"/>
                  <a:gd name="T43" fmla="*/ 170 h 188"/>
                  <a:gd name="T44" fmla="*/ 36 w 61"/>
                  <a:gd name="T45" fmla="*/ 179 h 188"/>
                  <a:gd name="T46" fmla="*/ 34 w 61"/>
                  <a:gd name="T47" fmla="*/ 188 h 188"/>
                  <a:gd name="T48" fmla="*/ 15 w 61"/>
                  <a:gd name="T49" fmla="*/ 186 h 188"/>
                  <a:gd name="T50" fmla="*/ 8 w 61"/>
                  <a:gd name="T51" fmla="*/ 187 h 188"/>
                  <a:gd name="T52" fmla="*/ 2 w 61"/>
                  <a:gd name="T53" fmla="*/ 186 h 188"/>
                  <a:gd name="T54" fmla="*/ 0 w 61"/>
                  <a:gd name="T55" fmla="*/ 184 h 188"/>
                  <a:gd name="T56" fmla="*/ 14 w 61"/>
                  <a:gd name="T57" fmla="*/ 183 h 188"/>
                  <a:gd name="T58" fmla="*/ 15 w 61"/>
                  <a:gd name="T59" fmla="*/ 181 h 188"/>
                  <a:gd name="T60" fmla="*/ 17 w 61"/>
                  <a:gd name="T61" fmla="*/ 180 h 188"/>
                  <a:gd name="T62" fmla="*/ 17 w 61"/>
                  <a:gd name="T63" fmla="*/ 182 h 188"/>
                  <a:gd name="T64" fmla="*/ 16 w 61"/>
                  <a:gd name="T65" fmla="*/ 184 h 188"/>
                  <a:gd name="T66" fmla="*/ 20 w 61"/>
                  <a:gd name="T67" fmla="*/ 184 h 188"/>
                  <a:gd name="T68" fmla="*/ 27 w 61"/>
                  <a:gd name="T69" fmla="*/ 185 h 188"/>
                  <a:gd name="T70" fmla="*/ 33 w 61"/>
                  <a:gd name="T71" fmla="*/ 180 h 188"/>
                  <a:gd name="T72" fmla="*/ 36 w 61"/>
                  <a:gd name="T73" fmla="*/ 162 h 188"/>
                  <a:gd name="T74" fmla="*/ 41 w 61"/>
                  <a:gd name="T75" fmla="*/ 128 h 188"/>
                  <a:gd name="T76" fmla="*/ 45 w 61"/>
                  <a:gd name="T77" fmla="*/ 93 h 188"/>
                  <a:gd name="T78" fmla="*/ 45 w 61"/>
                  <a:gd name="T79" fmla="*/ 92 h 1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61" h="188">
                    <a:moveTo>
                      <a:pt x="45" y="92"/>
                    </a:moveTo>
                    <a:cubicBezTo>
                      <a:pt x="44" y="92"/>
                      <a:pt x="42" y="92"/>
                      <a:pt x="42" y="92"/>
                    </a:cubicBezTo>
                    <a:cubicBezTo>
                      <a:pt x="42" y="89"/>
                      <a:pt x="44" y="91"/>
                      <a:pt x="45" y="90"/>
                    </a:cubicBezTo>
                    <a:cubicBezTo>
                      <a:pt x="45" y="87"/>
                      <a:pt x="46" y="85"/>
                      <a:pt x="46" y="82"/>
                    </a:cubicBezTo>
                    <a:cubicBezTo>
                      <a:pt x="50" y="64"/>
                      <a:pt x="52" y="45"/>
                      <a:pt x="54" y="27"/>
                    </a:cubicBezTo>
                    <a:cubicBezTo>
                      <a:pt x="55" y="20"/>
                      <a:pt x="55" y="14"/>
                      <a:pt x="56" y="7"/>
                    </a:cubicBezTo>
                    <a:cubicBezTo>
                      <a:pt x="57" y="4"/>
                      <a:pt x="56" y="4"/>
                      <a:pt x="53" y="3"/>
                    </a:cubicBezTo>
                    <a:cubicBezTo>
                      <a:pt x="48" y="2"/>
                      <a:pt x="43" y="3"/>
                      <a:pt x="38" y="4"/>
                    </a:cubicBezTo>
                    <a:cubicBezTo>
                      <a:pt x="33" y="5"/>
                      <a:pt x="28" y="6"/>
                      <a:pt x="23" y="7"/>
                    </a:cubicBezTo>
                    <a:cubicBezTo>
                      <a:pt x="21" y="7"/>
                      <a:pt x="20" y="7"/>
                      <a:pt x="20" y="5"/>
                    </a:cubicBezTo>
                    <a:cubicBezTo>
                      <a:pt x="20" y="5"/>
                      <a:pt x="21" y="5"/>
                      <a:pt x="21" y="5"/>
                    </a:cubicBezTo>
                    <a:cubicBezTo>
                      <a:pt x="24" y="4"/>
                      <a:pt x="27" y="3"/>
                      <a:pt x="30" y="3"/>
                    </a:cubicBezTo>
                    <a:cubicBezTo>
                      <a:pt x="37" y="2"/>
                      <a:pt x="44" y="1"/>
                      <a:pt x="50" y="0"/>
                    </a:cubicBezTo>
                    <a:cubicBezTo>
                      <a:pt x="53" y="0"/>
                      <a:pt x="56" y="1"/>
                      <a:pt x="59" y="1"/>
                    </a:cubicBezTo>
                    <a:cubicBezTo>
                      <a:pt x="59" y="1"/>
                      <a:pt x="60" y="3"/>
                      <a:pt x="61" y="3"/>
                    </a:cubicBezTo>
                    <a:cubicBezTo>
                      <a:pt x="60" y="5"/>
                      <a:pt x="59" y="7"/>
                      <a:pt x="59" y="9"/>
                    </a:cubicBezTo>
                    <a:cubicBezTo>
                      <a:pt x="58" y="15"/>
                      <a:pt x="57" y="21"/>
                      <a:pt x="56" y="28"/>
                    </a:cubicBezTo>
                    <a:cubicBezTo>
                      <a:pt x="55" y="40"/>
                      <a:pt x="53" y="52"/>
                      <a:pt x="52" y="64"/>
                    </a:cubicBezTo>
                    <a:cubicBezTo>
                      <a:pt x="51" y="73"/>
                      <a:pt x="49" y="82"/>
                      <a:pt x="48" y="91"/>
                    </a:cubicBezTo>
                    <a:cubicBezTo>
                      <a:pt x="47" y="99"/>
                      <a:pt x="46" y="107"/>
                      <a:pt x="45" y="115"/>
                    </a:cubicBezTo>
                    <a:cubicBezTo>
                      <a:pt x="44" y="124"/>
                      <a:pt x="43" y="134"/>
                      <a:pt x="41" y="144"/>
                    </a:cubicBezTo>
                    <a:cubicBezTo>
                      <a:pt x="40" y="153"/>
                      <a:pt x="39" y="161"/>
                      <a:pt x="38" y="170"/>
                    </a:cubicBezTo>
                    <a:cubicBezTo>
                      <a:pt x="38" y="173"/>
                      <a:pt x="36" y="176"/>
                      <a:pt x="36" y="179"/>
                    </a:cubicBezTo>
                    <a:cubicBezTo>
                      <a:pt x="36" y="182"/>
                      <a:pt x="35" y="185"/>
                      <a:pt x="34" y="188"/>
                    </a:cubicBezTo>
                    <a:cubicBezTo>
                      <a:pt x="28" y="187"/>
                      <a:pt x="22" y="187"/>
                      <a:pt x="15" y="186"/>
                    </a:cubicBezTo>
                    <a:cubicBezTo>
                      <a:pt x="13" y="186"/>
                      <a:pt x="11" y="187"/>
                      <a:pt x="8" y="187"/>
                    </a:cubicBezTo>
                    <a:cubicBezTo>
                      <a:pt x="6" y="187"/>
                      <a:pt x="4" y="186"/>
                      <a:pt x="2" y="186"/>
                    </a:cubicBezTo>
                    <a:cubicBezTo>
                      <a:pt x="1" y="186"/>
                      <a:pt x="0" y="186"/>
                      <a:pt x="0" y="184"/>
                    </a:cubicBezTo>
                    <a:cubicBezTo>
                      <a:pt x="5" y="184"/>
                      <a:pt x="9" y="184"/>
                      <a:pt x="14" y="183"/>
                    </a:cubicBezTo>
                    <a:cubicBezTo>
                      <a:pt x="14" y="183"/>
                      <a:pt x="14" y="182"/>
                      <a:pt x="15" y="181"/>
                    </a:cubicBezTo>
                    <a:cubicBezTo>
                      <a:pt x="15" y="181"/>
                      <a:pt x="16" y="180"/>
                      <a:pt x="17" y="180"/>
                    </a:cubicBezTo>
                    <a:cubicBezTo>
                      <a:pt x="17" y="181"/>
                      <a:pt x="17" y="181"/>
                      <a:pt x="17" y="182"/>
                    </a:cubicBezTo>
                    <a:cubicBezTo>
                      <a:pt x="17" y="182"/>
                      <a:pt x="17" y="183"/>
                      <a:pt x="16" y="184"/>
                    </a:cubicBezTo>
                    <a:cubicBezTo>
                      <a:pt x="18" y="184"/>
                      <a:pt x="19" y="184"/>
                      <a:pt x="20" y="184"/>
                    </a:cubicBezTo>
                    <a:cubicBezTo>
                      <a:pt x="22" y="184"/>
                      <a:pt x="25" y="184"/>
                      <a:pt x="27" y="185"/>
                    </a:cubicBezTo>
                    <a:cubicBezTo>
                      <a:pt x="31" y="185"/>
                      <a:pt x="32" y="184"/>
                      <a:pt x="33" y="180"/>
                    </a:cubicBezTo>
                    <a:cubicBezTo>
                      <a:pt x="34" y="174"/>
                      <a:pt x="35" y="168"/>
                      <a:pt x="36" y="162"/>
                    </a:cubicBezTo>
                    <a:cubicBezTo>
                      <a:pt x="38" y="151"/>
                      <a:pt x="40" y="140"/>
                      <a:pt x="41" y="128"/>
                    </a:cubicBezTo>
                    <a:cubicBezTo>
                      <a:pt x="42" y="117"/>
                      <a:pt x="44" y="105"/>
                      <a:pt x="45" y="93"/>
                    </a:cubicBezTo>
                    <a:cubicBezTo>
                      <a:pt x="45" y="93"/>
                      <a:pt x="45" y="93"/>
                      <a:pt x="45" y="9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8" name="Freeform 146"/>
              <p:cNvSpPr>
                <a:spLocks/>
              </p:cNvSpPr>
              <p:nvPr/>
            </p:nvSpPr>
            <p:spPr bwMode="auto">
              <a:xfrm>
                <a:off x="34" y="2191"/>
                <a:ext cx="52" cy="407"/>
              </a:xfrm>
              <a:custGeom>
                <a:avLst/>
                <a:gdLst>
                  <a:gd name="T0" fmla="*/ 21 w 22"/>
                  <a:gd name="T1" fmla="*/ 0 h 172"/>
                  <a:gd name="T2" fmla="*/ 22 w 22"/>
                  <a:gd name="T3" fmla="*/ 3 h 172"/>
                  <a:gd name="T4" fmla="*/ 21 w 22"/>
                  <a:gd name="T5" fmla="*/ 9 h 172"/>
                  <a:gd name="T6" fmla="*/ 19 w 22"/>
                  <a:gd name="T7" fmla="*/ 32 h 172"/>
                  <a:gd name="T8" fmla="*/ 18 w 22"/>
                  <a:gd name="T9" fmla="*/ 54 h 172"/>
                  <a:gd name="T10" fmla="*/ 18 w 22"/>
                  <a:gd name="T11" fmla="*/ 59 h 172"/>
                  <a:gd name="T12" fmla="*/ 15 w 22"/>
                  <a:gd name="T13" fmla="*/ 76 h 172"/>
                  <a:gd name="T14" fmla="*/ 15 w 22"/>
                  <a:gd name="T15" fmla="*/ 78 h 172"/>
                  <a:gd name="T16" fmla="*/ 19 w 22"/>
                  <a:gd name="T17" fmla="*/ 76 h 172"/>
                  <a:gd name="T18" fmla="*/ 18 w 22"/>
                  <a:gd name="T19" fmla="*/ 82 h 172"/>
                  <a:gd name="T20" fmla="*/ 15 w 22"/>
                  <a:gd name="T21" fmla="*/ 80 h 172"/>
                  <a:gd name="T22" fmla="*/ 14 w 22"/>
                  <a:gd name="T23" fmla="*/ 81 h 172"/>
                  <a:gd name="T24" fmla="*/ 8 w 22"/>
                  <a:gd name="T25" fmla="*/ 119 h 172"/>
                  <a:gd name="T26" fmla="*/ 5 w 22"/>
                  <a:gd name="T27" fmla="*/ 140 h 172"/>
                  <a:gd name="T28" fmla="*/ 4 w 22"/>
                  <a:gd name="T29" fmla="*/ 154 h 172"/>
                  <a:gd name="T30" fmla="*/ 6 w 22"/>
                  <a:gd name="T31" fmla="*/ 162 h 172"/>
                  <a:gd name="T32" fmla="*/ 6 w 22"/>
                  <a:gd name="T33" fmla="*/ 163 h 172"/>
                  <a:gd name="T34" fmla="*/ 4 w 22"/>
                  <a:gd name="T35" fmla="*/ 164 h 172"/>
                  <a:gd name="T36" fmla="*/ 2 w 22"/>
                  <a:gd name="T37" fmla="*/ 172 h 172"/>
                  <a:gd name="T38" fmla="*/ 0 w 22"/>
                  <a:gd name="T39" fmla="*/ 169 h 172"/>
                  <a:gd name="T40" fmla="*/ 3 w 22"/>
                  <a:gd name="T41" fmla="*/ 143 h 172"/>
                  <a:gd name="T42" fmla="*/ 4 w 22"/>
                  <a:gd name="T43" fmla="*/ 127 h 172"/>
                  <a:gd name="T44" fmla="*/ 11 w 22"/>
                  <a:gd name="T45" fmla="*/ 88 h 172"/>
                  <a:gd name="T46" fmla="*/ 15 w 22"/>
                  <a:gd name="T47" fmla="*/ 59 h 172"/>
                  <a:gd name="T48" fmla="*/ 17 w 22"/>
                  <a:gd name="T49" fmla="*/ 29 h 172"/>
                  <a:gd name="T50" fmla="*/ 19 w 22"/>
                  <a:gd name="T51" fmla="*/ 3 h 172"/>
                  <a:gd name="T52" fmla="*/ 20 w 22"/>
                  <a:gd name="T53" fmla="*/ 1 h 172"/>
                  <a:gd name="T54" fmla="*/ 21 w 22"/>
                  <a:gd name="T55" fmla="*/ 0 h 1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22" h="172">
                    <a:moveTo>
                      <a:pt x="21" y="0"/>
                    </a:moveTo>
                    <a:cubicBezTo>
                      <a:pt x="21" y="1"/>
                      <a:pt x="22" y="2"/>
                      <a:pt x="22" y="3"/>
                    </a:cubicBezTo>
                    <a:cubicBezTo>
                      <a:pt x="22" y="5"/>
                      <a:pt x="22" y="7"/>
                      <a:pt x="21" y="9"/>
                    </a:cubicBezTo>
                    <a:cubicBezTo>
                      <a:pt x="19" y="17"/>
                      <a:pt x="20" y="24"/>
                      <a:pt x="19" y="32"/>
                    </a:cubicBezTo>
                    <a:cubicBezTo>
                      <a:pt x="18" y="39"/>
                      <a:pt x="18" y="47"/>
                      <a:pt x="18" y="54"/>
                    </a:cubicBezTo>
                    <a:cubicBezTo>
                      <a:pt x="18" y="56"/>
                      <a:pt x="18" y="57"/>
                      <a:pt x="18" y="59"/>
                    </a:cubicBezTo>
                    <a:cubicBezTo>
                      <a:pt x="17" y="65"/>
                      <a:pt x="16" y="70"/>
                      <a:pt x="15" y="76"/>
                    </a:cubicBezTo>
                    <a:cubicBezTo>
                      <a:pt x="15" y="76"/>
                      <a:pt x="15" y="77"/>
                      <a:pt x="15" y="78"/>
                    </a:cubicBezTo>
                    <a:cubicBezTo>
                      <a:pt x="16" y="77"/>
                      <a:pt x="17" y="77"/>
                      <a:pt x="19" y="76"/>
                    </a:cubicBezTo>
                    <a:cubicBezTo>
                      <a:pt x="18" y="78"/>
                      <a:pt x="18" y="80"/>
                      <a:pt x="18" y="82"/>
                    </a:cubicBezTo>
                    <a:cubicBezTo>
                      <a:pt x="17" y="81"/>
                      <a:pt x="16" y="81"/>
                      <a:pt x="15" y="80"/>
                    </a:cubicBezTo>
                    <a:cubicBezTo>
                      <a:pt x="15" y="80"/>
                      <a:pt x="15" y="81"/>
                      <a:pt x="14" y="81"/>
                    </a:cubicBezTo>
                    <a:cubicBezTo>
                      <a:pt x="12" y="94"/>
                      <a:pt x="10" y="106"/>
                      <a:pt x="8" y="119"/>
                    </a:cubicBezTo>
                    <a:cubicBezTo>
                      <a:pt x="7" y="126"/>
                      <a:pt x="6" y="133"/>
                      <a:pt x="5" y="140"/>
                    </a:cubicBezTo>
                    <a:cubicBezTo>
                      <a:pt x="5" y="145"/>
                      <a:pt x="4" y="149"/>
                      <a:pt x="4" y="154"/>
                    </a:cubicBezTo>
                    <a:cubicBezTo>
                      <a:pt x="3" y="157"/>
                      <a:pt x="3" y="160"/>
                      <a:pt x="6" y="162"/>
                    </a:cubicBezTo>
                    <a:cubicBezTo>
                      <a:pt x="6" y="162"/>
                      <a:pt x="6" y="162"/>
                      <a:pt x="6" y="163"/>
                    </a:cubicBezTo>
                    <a:cubicBezTo>
                      <a:pt x="5" y="163"/>
                      <a:pt x="5" y="163"/>
                      <a:pt x="4" y="164"/>
                    </a:cubicBezTo>
                    <a:cubicBezTo>
                      <a:pt x="2" y="166"/>
                      <a:pt x="5" y="170"/>
                      <a:pt x="2" y="172"/>
                    </a:cubicBezTo>
                    <a:cubicBezTo>
                      <a:pt x="0" y="171"/>
                      <a:pt x="0" y="171"/>
                      <a:pt x="0" y="169"/>
                    </a:cubicBezTo>
                    <a:cubicBezTo>
                      <a:pt x="1" y="160"/>
                      <a:pt x="2" y="152"/>
                      <a:pt x="3" y="143"/>
                    </a:cubicBezTo>
                    <a:cubicBezTo>
                      <a:pt x="3" y="137"/>
                      <a:pt x="4" y="132"/>
                      <a:pt x="4" y="127"/>
                    </a:cubicBezTo>
                    <a:cubicBezTo>
                      <a:pt x="7" y="114"/>
                      <a:pt x="9" y="101"/>
                      <a:pt x="11" y="88"/>
                    </a:cubicBezTo>
                    <a:cubicBezTo>
                      <a:pt x="12" y="79"/>
                      <a:pt x="14" y="69"/>
                      <a:pt x="15" y="59"/>
                    </a:cubicBezTo>
                    <a:cubicBezTo>
                      <a:pt x="16" y="49"/>
                      <a:pt x="16" y="39"/>
                      <a:pt x="17" y="29"/>
                    </a:cubicBezTo>
                    <a:cubicBezTo>
                      <a:pt x="17" y="20"/>
                      <a:pt x="18" y="12"/>
                      <a:pt x="19" y="3"/>
                    </a:cubicBezTo>
                    <a:cubicBezTo>
                      <a:pt x="19" y="2"/>
                      <a:pt x="20" y="1"/>
                      <a:pt x="20" y="1"/>
                    </a:cubicBezTo>
                    <a:cubicBezTo>
                      <a:pt x="20" y="1"/>
                      <a:pt x="21" y="0"/>
                      <a:pt x="2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9" name="Freeform 147"/>
              <p:cNvSpPr>
                <a:spLocks/>
              </p:cNvSpPr>
              <p:nvPr/>
            </p:nvSpPr>
            <p:spPr bwMode="auto">
              <a:xfrm>
                <a:off x="79" y="2475"/>
                <a:ext cx="12" cy="12"/>
              </a:xfrm>
              <a:custGeom>
                <a:avLst/>
                <a:gdLst>
                  <a:gd name="T0" fmla="*/ 5 w 5"/>
                  <a:gd name="T1" fmla="*/ 0 h 5"/>
                  <a:gd name="T2" fmla="*/ 5 w 5"/>
                  <a:gd name="T3" fmla="*/ 5 h 5"/>
                  <a:gd name="T4" fmla="*/ 0 w 5"/>
                  <a:gd name="T5" fmla="*/ 4 h 5"/>
                  <a:gd name="T6" fmla="*/ 0 w 5"/>
                  <a:gd name="T7" fmla="*/ 3 h 5"/>
                  <a:gd name="T8" fmla="*/ 5 w 5"/>
                  <a:gd name="T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5">
                    <a:moveTo>
                      <a:pt x="5" y="0"/>
                    </a:moveTo>
                    <a:cubicBezTo>
                      <a:pt x="5" y="2"/>
                      <a:pt x="5" y="3"/>
                      <a:pt x="5" y="5"/>
                    </a:cubicBezTo>
                    <a:cubicBezTo>
                      <a:pt x="4" y="5"/>
                      <a:pt x="2" y="5"/>
                      <a:pt x="0" y="4"/>
                    </a:cubicBezTo>
                    <a:cubicBezTo>
                      <a:pt x="0" y="4"/>
                      <a:pt x="0" y="3"/>
                      <a:pt x="0" y="3"/>
                    </a:cubicBezTo>
                    <a:cubicBezTo>
                      <a:pt x="1" y="2"/>
                      <a:pt x="3" y="0"/>
                      <a:pt x="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0" name="Freeform 148"/>
              <p:cNvSpPr>
                <a:spLocks/>
              </p:cNvSpPr>
              <p:nvPr/>
            </p:nvSpPr>
            <p:spPr bwMode="auto">
              <a:xfrm>
                <a:off x="384" y="2058"/>
                <a:ext cx="14" cy="10"/>
              </a:xfrm>
              <a:custGeom>
                <a:avLst/>
                <a:gdLst>
                  <a:gd name="T0" fmla="*/ 6 w 6"/>
                  <a:gd name="T1" fmla="*/ 4 h 4"/>
                  <a:gd name="T2" fmla="*/ 0 w 6"/>
                  <a:gd name="T3" fmla="*/ 4 h 4"/>
                  <a:gd name="T4" fmla="*/ 3 w 6"/>
                  <a:gd name="T5" fmla="*/ 1 h 4"/>
                  <a:gd name="T6" fmla="*/ 6 w 6"/>
                  <a:gd name="T7" fmla="*/ 0 h 4"/>
                  <a:gd name="T8" fmla="*/ 6 w 6"/>
                  <a:gd name="T9" fmla="*/ 2 h 4"/>
                  <a:gd name="T10" fmla="*/ 6 w 6"/>
                  <a:gd name="T11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" h="4">
                    <a:moveTo>
                      <a:pt x="6" y="4"/>
                    </a:moveTo>
                    <a:cubicBezTo>
                      <a:pt x="4" y="4"/>
                      <a:pt x="2" y="4"/>
                      <a:pt x="0" y="4"/>
                    </a:cubicBezTo>
                    <a:cubicBezTo>
                      <a:pt x="1" y="3"/>
                      <a:pt x="2" y="1"/>
                      <a:pt x="3" y="1"/>
                    </a:cubicBezTo>
                    <a:cubicBezTo>
                      <a:pt x="4" y="0"/>
                      <a:pt x="5" y="0"/>
                      <a:pt x="6" y="0"/>
                    </a:cubicBezTo>
                    <a:cubicBezTo>
                      <a:pt x="6" y="0"/>
                      <a:pt x="6" y="2"/>
                      <a:pt x="6" y="2"/>
                    </a:cubicBezTo>
                    <a:cubicBezTo>
                      <a:pt x="6" y="3"/>
                      <a:pt x="6" y="3"/>
                      <a:pt x="6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1" name="Freeform 149"/>
              <p:cNvSpPr>
                <a:spLocks/>
              </p:cNvSpPr>
              <p:nvPr/>
            </p:nvSpPr>
            <p:spPr bwMode="auto">
              <a:xfrm>
                <a:off x="112" y="2458"/>
                <a:ext cx="14" cy="12"/>
              </a:xfrm>
              <a:custGeom>
                <a:avLst/>
                <a:gdLst>
                  <a:gd name="T0" fmla="*/ 6 w 6"/>
                  <a:gd name="T1" fmla="*/ 5 h 5"/>
                  <a:gd name="T2" fmla="*/ 1 w 6"/>
                  <a:gd name="T3" fmla="*/ 5 h 5"/>
                  <a:gd name="T4" fmla="*/ 0 w 6"/>
                  <a:gd name="T5" fmla="*/ 5 h 5"/>
                  <a:gd name="T6" fmla="*/ 4 w 6"/>
                  <a:gd name="T7" fmla="*/ 0 h 5"/>
                  <a:gd name="T8" fmla="*/ 6 w 6"/>
                  <a:gd name="T9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5">
                    <a:moveTo>
                      <a:pt x="6" y="5"/>
                    </a:moveTo>
                    <a:cubicBezTo>
                      <a:pt x="4" y="5"/>
                      <a:pt x="3" y="5"/>
                      <a:pt x="1" y="5"/>
                    </a:cubicBezTo>
                    <a:cubicBezTo>
                      <a:pt x="1" y="5"/>
                      <a:pt x="1" y="5"/>
                      <a:pt x="0" y="5"/>
                    </a:cubicBezTo>
                    <a:cubicBezTo>
                      <a:pt x="1" y="3"/>
                      <a:pt x="3" y="2"/>
                      <a:pt x="4" y="0"/>
                    </a:cubicBezTo>
                    <a:cubicBezTo>
                      <a:pt x="5" y="2"/>
                      <a:pt x="5" y="3"/>
                      <a:pt x="6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2" name="Freeform 150"/>
              <p:cNvSpPr>
                <a:spLocks/>
              </p:cNvSpPr>
              <p:nvPr/>
            </p:nvSpPr>
            <p:spPr bwMode="auto">
              <a:xfrm>
                <a:off x="124" y="2352"/>
                <a:ext cx="11" cy="9"/>
              </a:xfrm>
              <a:custGeom>
                <a:avLst/>
                <a:gdLst>
                  <a:gd name="T0" fmla="*/ 5 w 5"/>
                  <a:gd name="T1" fmla="*/ 2 h 4"/>
                  <a:gd name="T2" fmla="*/ 2 w 5"/>
                  <a:gd name="T3" fmla="*/ 4 h 4"/>
                  <a:gd name="T4" fmla="*/ 0 w 5"/>
                  <a:gd name="T5" fmla="*/ 4 h 4"/>
                  <a:gd name="T6" fmla="*/ 0 w 5"/>
                  <a:gd name="T7" fmla="*/ 3 h 4"/>
                  <a:gd name="T8" fmla="*/ 2 w 5"/>
                  <a:gd name="T9" fmla="*/ 0 h 4"/>
                  <a:gd name="T10" fmla="*/ 5 w 5"/>
                  <a:gd name="T11" fmla="*/ 0 h 4"/>
                  <a:gd name="T12" fmla="*/ 5 w 5"/>
                  <a:gd name="T13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4">
                    <a:moveTo>
                      <a:pt x="5" y="2"/>
                    </a:moveTo>
                    <a:cubicBezTo>
                      <a:pt x="4" y="2"/>
                      <a:pt x="3" y="3"/>
                      <a:pt x="2" y="4"/>
                    </a:cubicBezTo>
                    <a:cubicBezTo>
                      <a:pt x="2" y="4"/>
                      <a:pt x="1" y="4"/>
                      <a:pt x="0" y="4"/>
                    </a:cubicBezTo>
                    <a:cubicBezTo>
                      <a:pt x="0" y="4"/>
                      <a:pt x="0" y="3"/>
                      <a:pt x="0" y="3"/>
                    </a:cubicBezTo>
                    <a:cubicBezTo>
                      <a:pt x="1" y="2"/>
                      <a:pt x="1" y="1"/>
                      <a:pt x="2" y="0"/>
                    </a:cubicBezTo>
                    <a:cubicBezTo>
                      <a:pt x="3" y="0"/>
                      <a:pt x="4" y="0"/>
                      <a:pt x="5" y="0"/>
                    </a:cubicBezTo>
                    <a:cubicBezTo>
                      <a:pt x="5" y="1"/>
                      <a:pt x="5" y="1"/>
                      <a:pt x="5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3" name="Freeform 151"/>
              <p:cNvSpPr>
                <a:spLocks/>
              </p:cNvSpPr>
              <p:nvPr/>
            </p:nvSpPr>
            <p:spPr bwMode="auto">
              <a:xfrm>
                <a:off x="95" y="2241"/>
                <a:ext cx="12" cy="11"/>
              </a:xfrm>
              <a:custGeom>
                <a:avLst/>
                <a:gdLst>
                  <a:gd name="T0" fmla="*/ 2 w 5"/>
                  <a:gd name="T1" fmla="*/ 0 h 5"/>
                  <a:gd name="T2" fmla="*/ 5 w 5"/>
                  <a:gd name="T3" fmla="*/ 4 h 5"/>
                  <a:gd name="T4" fmla="*/ 2 w 5"/>
                  <a:gd name="T5" fmla="*/ 4 h 5"/>
                  <a:gd name="T6" fmla="*/ 2 w 5"/>
                  <a:gd name="T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5">
                    <a:moveTo>
                      <a:pt x="2" y="0"/>
                    </a:moveTo>
                    <a:cubicBezTo>
                      <a:pt x="3" y="1"/>
                      <a:pt x="4" y="2"/>
                      <a:pt x="5" y="4"/>
                    </a:cubicBezTo>
                    <a:cubicBezTo>
                      <a:pt x="4" y="5"/>
                      <a:pt x="2" y="5"/>
                      <a:pt x="2" y="4"/>
                    </a:cubicBezTo>
                    <a:cubicBezTo>
                      <a:pt x="0" y="2"/>
                      <a:pt x="1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4" name="Freeform 152"/>
              <p:cNvSpPr>
                <a:spLocks/>
              </p:cNvSpPr>
              <p:nvPr/>
            </p:nvSpPr>
            <p:spPr bwMode="auto">
              <a:xfrm>
                <a:off x="79" y="2551"/>
                <a:ext cx="9" cy="12"/>
              </a:xfrm>
              <a:custGeom>
                <a:avLst/>
                <a:gdLst>
                  <a:gd name="T0" fmla="*/ 4 w 4"/>
                  <a:gd name="T1" fmla="*/ 5 h 5"/>
                  <a:gd name="T2" fmla="*/ 2 w 4"/>
                  <a:gd name="T3" fmla="*/ 4 h 5"/>
                  <a:gd name="T4" fmla="*/ 1 w 4"/>
                  <a:gd name="T5" fmla="*/ 2 h 5"/>
                  <a:gd name="T6" fmla="*/ 1 w 4"/>
                  <a:gd name="T7" fmla="*/ 0 h 5"/>
                  <a:gd name="T8" fmla="*/ 3 w 4"/>
                  <a:gd name="T9" fmla="*/ 1 h 5"/>
                  <a:gd name="T10" fmla="*/ 4 w 4"/>
                  <a:gd name="T11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5">
                    <a:moveTo>
                      <a:pt x="4" y="5"/>
                    </a:moveTo>
                    <a:cubicBezTo>
                      <a:pt x="3" y="5"/>
                      <a:pt x="2" y="5"/>
                      <a:pt x="2" y="4"/>
                    </a:cubicBezTo>
                    <a:cubicBezTo>
                      <a:pt x="1" y="4"/>
                      <a:pt x="1" y="3"/>
                      <a:pt x="1" y="2"/>
                    </a:cubicBezTo>
                    <a:cubicBezTo>
                      <a:pt x="0" y="1"/>
                      <a:pt x="1" y="0"/>
                      <a:pt x="1" y="0"/>
                    </a:cubicBezTo>
                    <a:cubicBezTo>
                      <a:pt x="1" y="0"/>
                      <a:pt x="2" y="0"/>
                      <a:pt x="3" y="1"/>
                    </a:cubicBezTo>
                    <a:cubicBezTo>
                      <a:pt x="3" y="2"/>
                      <a:pt x="4" y="3"/>
                      <a:pt x="4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5" name="Freeform 153"/>
              <p:cNvSpPr>
                <a:spLocks/>
              </p:cNvSpPr>
              <p:nvPr/>
            </p:nvSpPr>
            <p:spPr bwMode="auto">
              <a:xfrm>
                <a:off x="69" y="2513"/>
                <a:ext cx="7" cy="14"/>
              </a:xfrm>
              <a:custGeom>
                <a:avLst/>
                <a:gdLst>
                  <a:gd name="T0" fmla="*/ 2 w 3"/>
                  <a:gd name="T1" fmla="*/ 0 h 6"/>
                  <a:gd name="T2" fmla="*/ 3 w 3"/>
                  <a:gd name="T3" fmla="*/ 5 h 6"/>
                  <a:gd name="T4" fmla="*/ 0 w 3"/>
                  <a:gd name="T5" fmla="*/ 4 h 6"/>
                  <a:gd name="T6" fmla="*/ 2 w 3"/>
                  <a:gd name="T7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6">
                    <a:moveTo>
                      <a:pt x="2" y="0"/>
                    </a:moveTo>
                    <a:cubicBezTo>
                      <a:pt x="2" y="2"/>
                      <a:pt x="2" y="3"/>
                      <a:pt x="3" y="5"/>
                    </a:cubicBezTo>
                    <a:cubicBezTo>
                      <a:pt x="1" y="6"/>
                      <a:pt x="0" y="5"/>
                      <a:pt x="0" y="4"/>
                    </a:cubicBezTo>
                    <a:cubicBezTo>
                      <a:pt x="0" y="2"/>
                      <a:pt x="0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6" name="Freeform 154"/>
              <p:cNvSpPr>
                <a:spLocks/>
              </p:cNvSpPr>
              <p:nvPr/>
            </p:nvSpPr>
            <p:spPr bwMode="auto">
              <a:xfrm>
                <a:off x="69" y="2537"/>
                <a:ext cx="10" cy="9"/>
              </a:xfrm>
              <a:custGeom>
                <a:avLst/>
                <a:gdLst>
                  <a:gd name="T0" fmla="*/ 3 w 4"/>
                  <a:gd name="T1" fmla="*/ 4 h 4"/>
                  <a:gd name="T2" fmla="*/ 0 w 4"/>
                  <a:gd name="T3" fmla="*/ 1 h 4"/>
                  <a:gd name="T4" fmla="*/ 3 w 4"/>
                  <a:gd name="T5" fmla="*/ 0 h 4"/>
                  <a:gd name="T6" fmla="*/ 4 w 4"/>
                  <a:gd name="T7" fmla="*/ 4 h 4"/>
                  <a:gd name="T8" fmla="*/ 3 w 4"/>
                  <a:gd name="T9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4">
                    <a:moveTo>
                      <a:pt x="3" y="4"/>
                    </a:moveTo>
                    <a:cubicBezTo>
                      <a:pt x="2" y="3"/>
                      <a:pt x="1" y="2"/>
                      <a:pt x="0" y="1"/>
                    </a:cubicBezTo>
                    <a:cubicBezTo>
                      <a:pt x="1" y="0"/>
                      <a:pt x="2" y="0"/>
                      <a:pt x="3" y="0"/>
                    </a:cubicBezTo>
                    <a:cubicBezTo>
                      <a:pt x="3" y="1"/>
                      <a:pt x="3" y="3"/>
                      <a:pt x="4" y="4"/>
                    </a:cubicBezTo>
                    <a:cubicBezTo>
                      <a:pt x="4" y="4"/>
                      <a:pt x="3" y="4"/>
                      <a:pt x="3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7" name="Freeform 155"/>
              <p:cNvSpPr>
                <a:spLocks/>
              </p:cNvSpPr>
              <p:nvPr/>
            </p:nvSpPr>
            <p:spPr bwMode="auto">
              <a:xfrm>
                <a:off x="93" y="2352"/>
                <a:ext cx="9" cy="7"/>
              </a:xfrm>
              <a:custGeom>
                <a:avLst/>
                <a:gdLst>
                  <a:gd name="T0" fmla="*/ 1 w 4"/>
                  <a:gd name="T1" fmla="*/ 3 h 3"/>
                  <a:gd name="T2" fmla="*/ 4 w 4"/>
                  <a:gd name="T3" fmla="*/ 0 h 3"/>
                  <a:gd name="T4" fmla="*/ 1 w 4"/>
                  <a:gd name="T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3">
                    <a:moveTo>
                      <a:pt x="1" y="3"/>
                    </a:moveTo>
                    <a:cubicBezTo>
                      <a:pt x="0" y="1"/>
                      <a:pt x="0" y="1"/>
                      <a:pt x="4" y="0"/>
                    </a:cubicBezTo>
                    <a:cubicBezTo>
                      <a:pt x="4" y="2"/>
                      <a:pt x="3" y="3"/>
                      <a:pt x="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8" name="Freeform 156"/>
              <p:cNvSpPr>
                <a:spLocks/>
              </p:cNvSpPr>
              <p:nvPr/>
            </p:nvSpPr>
            <p:spPr bwMode="auto">
              <a:xfrm>
                <a:off x="102" y="2582"/>
                <a:ext cx="10" cy="7"/>
              </a:xfrm>
              <a:custGeom>
                <a:avLst/>
                <a:gdLst>
                  <a:gd name="T0" fmla="*/ 4 w 4"/>
                  <a:gd name="T1" fmla="*/ 2 h 3"/>
                  <a:gd name="T2" fmla="*/ 0 w 4"/>
                  <a:gd name="T3" fmla="*/ 0 h 3"/>
                  <a:gd name="T4" fmla="*/ 4 w 4"/>
                  <a:gd name="T5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3">
                    <a:moveTo>
                      <a:pt x="4" y="2"/>
                    </a:moveTo>
                    <a:cubicBezTo>
                      <a:pt x="1" y="3"/>
                      <a:pt x="0" y="3"/>
                      <a:pt x="0" y="0"/>
                    </a:cubicBezTo>
                    <a:cubicBezTo>
                      <a:pt x="2" y="1"/>
                      <a:pt x="3" y="1"/>
                      <a:pt x="4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9" name="Freeform 157"/>
              <p:cNvSpPr>
                <a:spLocks/>
              </p:cNvSpPr>
              <p:nvPr/>
            </p:nvSpPr>
            <p:spPr bwMode="auto">
              <a:xfrm>
                <a:off x="98" y="2518"/>
                <a:ext cx="9" cy="7"/>
              </a:xfrm>
              <a:custGeom>
                <a:avLst/>
                <a:gdLst>
                  <a:gd name="T0" fmla="*/ 1 w 4"/>
                  <a:gd name="T1" fmla="*/ 0 h 3"/>
                  <a:gd name="T2" fmla="*/ 4 w 4"/>
                  <a:gd name="T3" fmla="*/ 1 h 3"/>
                  <a:gd name="T4" fmla="*/ 1 w 4"/>
                  <a:gd name="T5" fmla="*/ 3 h 3"/>
                  <a:gd name="T6" fmla="*/ 1 w 4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3">
                    <a:moveTo>
                      <a:pt x="1" y="0"/>
                    </a:moveTo>
                    <a:cubicBezTo>
                      <a:pt x="2" y="0"/>
                      <a:pt x="2" y="1"/>
                      <a:pt x="4" y="1"/>
                    </a:cubicBezTo>
                    <a:cubicBezTo>
                      <a:pt x="3" y="2"/>
                      <a:pt x="2" y="3"/>
                      <a:pt x="1" y="3"/>
                    </a:cubicBezTo>
                    <a:cubicBezTo>
                      <a:pt x="0" y="2"/>
                      <a:pt x="0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0" name="Freeform 158"/>
              <p:cNvSpPr>
                <a:spLocks/>
              </p:cNvSpPr>
              <p:nvPr/>
            </p:nvSpPr>
            <p:spPr bwMode="auto">
              <a:xfrm>
                <a:off x="119" y="2430"/>
                <a:ext cx="7" cy="12"/>
              </a:xfrm>
              <a:custGeom>
                <a:avLst/>
                <a:gdLst>
                  <a:gd name="T0" fmla="*/ 1 w 3"/>
                  <a:gd name="T1" fmla="*/ 0 h 5"/>
                  <a:gd name="T2" fmla="*/ 3 w 3"/>
                  <a:gd name="T3" fmla="*/ 5 h 5"/>
                  <a:gd name="T4" fmla="*/ 1 w 3"/>
                  <a:gd name="T5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5">
                    <a:moveTo>
                      <a:pt x="1" y="0"/>
                    </a:moveTo>
                    <a:cubicBezTo>
                      <a:pt x="2" y="2"/>
                      <a:pt x="3" y="3"/>
                      <a:pt x="3" y="5"/>
                    </a:cubicBezTo>
                    <a:cubicBezTo>
                      <a:pt x="0" y="5"/>
                      <a:pt x="0" y="4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1" name="Freeform 159"/>
              <p:cNvSpPr>
                <a:spLocks/>
              </p:cNvSpPr>
              <p:nvPr/>
            </p:nvSpPr>
            <p:spPr bwMode="auto">
              <a:xfrm>
                <a:off x="93" y="2425"/>
                <a:ext cx="9" cy="7"/>
              </a:xfrm>
              <a:custGeom>
                <a:avLst/>
                <a:gdLst>
                  <a:gd name="T0" fmla="*/ 0 w 4"/>
                  <a:gd name="T1" fmla="*/ 2 h 3"/>
                  <a:gd name="T2" fmla="*/ 2 w 4"/>
                  <a:gd name="T3" fmla="*/ 0 h 3"/>
                  <a:gd name="T4" fmla="*/ 4 w 4"/>
                  <a:gd name="T5" fmla="*/ 3 h 3"/>
                  <a:gd name="T6" fmla="*/ 3 w 4"/>
                  <a:gd name="T7" fmla="*/ 3 h 3"/>
                  <a:gd name="T8" fmla="*/ 0 w 4"/>
                  <a:gd name="T9" fmla="*/ 3 h 3"/>
                  <a:gd name="T10" fmla="*/ 0 w 4"/>
                  <a:gd name="T11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3">
                    <a:moveTo>
                      <a:pt x="0" y="2"/>
                    </a:moveTo>
                    <a:cubicBezTo>
                      <a:pt x="0" y="1"/>
                      <a:pt x="1" y="1"/>
                      <a:pt x="2" y="0"/>
                    </a:cubicBezTo>
                    <a:cubicBezTo>
                      <a:pt x="2" y="1"/>
                      <a:pt x="3" y="2"/>
                      <a:pt x="4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2" y="3"/>
                      <a:pt x="1" y="3"/>
                      <a:pt x="0" y="3"/>
                    </a:cubicBezTo>
                    <a:cubicBezTo>
                      <a:pt x="0" y="2"/>
                      <a:pt x="0" y="2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2" name="Freeform 160"/>
              <p:cNvSpPr>
                <a:spLocks/>
              </p:cNvSpPr>
              <p:nvPr/>
            </p:nvSpPr>
            <p:spPr bwMode="auto">
              <a:xfrm>
                <a:off x="72" y="2435"/>
                <a:ext cx="9" cy="7"/>
              </a:xfrm>
              <a:custGeom>
                <a:avLst/>
                <a:gdLst>
                  <a:gd name="T0" fmla="*/ 0 w 4"/>
                  <a:gd name="T1" fmla="*/ 0 h 3"/>
                  <a:gd name="T2" fmla="*/ 4 w 4"/>
                  <a:gd name="T3" fmla="*/ 3 h 3"/>
                  <a:gd name="T4" fmla="*/ 0 w 4"/>
                  <a:gd name="T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3">
                    <a:moveTo>
                      <a:pt x="0" y="0"/>
                    </a:moveTo>
                    <a:cubicBezTo>
                      <a:pt x="2" y="1"/>
                      <a:pt x="3" y="2"/>
                      <a:pt x="4" y="3"/>
                    </a:cubicBezTo>
                    <a:cubicBezTo>
                      <a:pt x="1" y="3"/>
                      <a:pt x="1" y="3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3" name="Freeform 161"/>
              <p:cNvSpPr>
                <a:spLocks/>
              </p:cNvSpPr>
              <p:nvPr/>
            </p:nvSpPr>
            <p:spPr bwMode="auto">
              <a:xfrm>
                <a:off x="107" y="2532"/>
                <a:ext cx="5" cy="12"/>
              </a:xfrm>
              <a:custGeom>
                <a:avLst/>
                <a:gdLst>
                  <a:gd name="T0" fmla="*/ 2 w 2"/>
                  <a:gd name="T1" fmla="*/ 0 h 5"/>
                  <a:gd name="T2" fmla="*/ 2 w 2"/>
                  <a:gd name="T3" fmla="*/ 5 h 5"/>
                  <a:gd name="T4" fmla="*/ 2 w 2"/>
                  <a:gd name="T5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5">
                    <a:moveTo>
                      <a:pt x="2" y="0"/>
                    </a:moveTo>
                    <a:cubicBezTo>
                      <a:pt x="2" y="2"/>
                      <a:pt x="2" y="3"/>
                      <a:pt x="2" y="5"/>
                    </a:cubicBezTo>
                    <a:cubicBezTo>
                      <a:pt x="0" y="3"/>
                      <a:pt x="0" y="3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4" name="Freeform 162"/>
              <p:cNvSpPr>
                <a:spLocks/>
              </p:cNvSpPr>
              <p:nvPr/>
            </p:nvSpPr>
            <p:spPr bwMode="auto">
              <a:xfrm>
                <a:off x="86" y="2293"/>
                <a:ext cx="9" cy="7"/>
              </a:xfrm>
              <a:custGeom>
                <a:avLst/>
                <a:gdLst>
                  <a:gd name="T0" fmla="*/ 1 w 4"/>
                  <a:gd name="T1" fmla="*/ 0 h 3"/>
                  <a:gd name="T2" fmla="*/ 4 w 4"/>
                  <a:gd name="T3" fmla="*/ 2 h 3"/>
                  <a:gd name="T4" fmla="*/ 2 w 4"/>
                  <a:gd name="T5" fmla="*/ 3 h 3"/>
                  <a:gd name="T6" fmla="*/ 1 w 4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3">
                    <a:moveTo>
                      <a:pt x="1" y="0"/>
                    </a:moveTo>
                    <a:cubicBezTo>
                      <a:pt x="2" y="1"/>
                      <a:pt x="3" y="1"/>
                      <a:pt x="4" y="2"/>
                    </a:cubicBezTo>
                    <a:cubicBezTo>
                      <a:pt x="3" y="3"/>
                      <a:pt x="3" y="3"/>
                      <a:pt x="2" y="3"/>
                    </a:cubicBezTo>
                    <a:cubicBezTo>
                      <a:pt x="1" y="3"/>
                      <a:pt x="0" y="2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5" name="Freeform 163"/>
              <p:cNvSpPr>
                <a:spLocks/>
              </p:cNvSpPr>
              <p:nvPr/>
            </p:nvSpPr>
            <p:spPr bwMode="auto">
              <a:xfrm>
                <a:off x="79" y="2411"/>
                <a:ext cx="7" cy="9"/>
              </a:xfrm>
              <a:custGeom>
                <a:avLst/>
                <a:gdLst>
                  <a:gd name="T0" fmla="*/ 3 w 3"/>
                  <a:gd name="T1" fmla="*/ 0 h 4"/>
                  <a:gd name="T2" fmla="*/ 2 w 3"/>
                  <a:gd name="T3" fmla="*/ 4 h 4"/>
                  <a:gd name="T4" fmla="*/ 0 w 3"/>
                  <a:gd name="T5" fmla="*/ 2 h 4"/>
                  <a:gd name="T6" fmla="*/ 3 w 3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4">
                    <a:moveTo>
                      <a:pt x="3" y="0"/>
                    </a:moveTo>
                    <a:cubicBezTo>
                      <a:pt x="2" y="1"/>
                      <a:pt x="2" y="2"/>
                      <a:pt x="2" y="4"/>
                    </a:cubicBezTo>
                    <a:cubicBezTo>
                      <a:pt x="1" y="3"/>
                      <a:pt x="0" y="3"/>
                      <a:pt x="0" y="2"/>
                    </a:cubicBezTo>
                    <a:cubicBezTo>
                      <a:pt x="0" y="1"/>
                      <a:pt x="1" y="0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6" name="Freeform 164"/>
              <p:cNvSpPr>
                <a:spLocks/>
              </p:cNvSpPr>
              <p:nvPr/>
            </p:nvSpPr>
            <p:spPr bwMode="auto">
              <a:xfrm>
                <a:off x="131" y="2314"/>
                <a:ext cx="9" cy="9"/>
              </a:xfrm>
              <a:custGeom>
                <a:avLst/>
                <a:gdLst>
                  <a:gd name="T0" fmla="*/ 4 w 4"/>
                  <a:gd name="T1" fmla="*/ 4 h 4"/>
                  <a:gd name="T2" fmla="*/ 2 w 4"/>
                  <a:gd name="T3" fmla="*/ 0 h 4"/>
                  <a:gd name="T4" fmla="*/ 4 w 4"/>
                  <a:gd name="T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4">
                    <a:moveTo>
                      <a:pt x="4" y="4"/>
                    </a:moveTo>
                    <a:cubicBezTo>
                      <a:pt x="1" y="3"/>
                      <a:pt x="0" y="3"/>
                      <a:pt x="2" y="0"/>
                    </a:cubicBezTo>
                    <a:cubicBezTo>
                      <a:pt x="2" y="2"/>
                      <a:pt x="3" y="2"/>
                      <a:pt x="4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7" name="Freeform 165"/>
              <p:cNvSpPr>
                <a:spLocks/>
              </p:cNvSpPr>
              <p:nvPr/>
            </p:nvSpPr>
            <p:spPr bwMode="auto">
              <a:xfrm>
                <a:off x="60" y="2487"/>
                <a:ext cx="7" cy="7"/>
              </a:xfrm>
              <a:custGeom>
                <a:avLst/>
                <a:gdLst>
                  <a:gd name="T0" fmla="*/ 2 w 3"/>
                  <a:gd name="T1" fmla="*/ 0 h 3"/>
                  <a:gd name="T2" fmla="*/ 3 w 3"/>
                  <a:gd name="T3" fmla="*/ 2 h 3"/>
                  <a:gd name="T4" fmla="*/ 0 w 3"/>
                  <a:gd name="T5" fmla="*/ 2 h 3"/>
                  <a:gd name="T6" fmla="*/ 2 w 3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3">
                    <a:moveTo>
                      <a:pt x="2" y="0"/>
                    </a:moveTo>
                    <a:cubicBezTo>
                      <a:pt x="3" y="1"/>
                      <a:pt x="3" y="1"/>
                      <a:pt x="3" y="2"/>
                    </a:cubicBezTo>
                    <a:cubicBezTo>
                      <a:pt x="2" y="3"/>
                      <a:pt x="1" y="3"/>
                      <a:pt x="0" y="2"/>
                    </a:cubicBezTo>
                    <a:cubicBezTo>
                      <a:pt x="0" y="0"/>
                      <a:pt x="1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8" name="Freeform 166"/>
              <p:cNvSpPr>
                <a:spLocks/>
              </p:cNvSpPr>
              <p:nvPr/>
            </p:nvSpPr>
            <p:spPr bwMode="auto">
              <a:xfrm>
                <a:off x="143" y="2245"/>
                <a:ext cx="9" cy="7"/>
              </a:xfrm>
              <a:custGeom>
                <a:avLst/>
                <a:gdLst>
                  <a:gd name="T0" fmla="*/ 4 w 4"/>
                  <a:gd name="T1" fmla="*/ 1 h 3"/>
                  <a:gd name="T2" fmla="*/ 0 w 4"/>
                  <a:gd name="T3" fmla="*/ 0 h 3"/>
                  <a:gd name="T4" fmla="*/ 4 w 4"/>
                  <a:gd name="T5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3">
                    <a:moveTo>
                      <a:pt x="4" y="1"/>
                    </a:moveTo>
                    <a:cubicBezTo>
                      <a:pt x="1" y="3"/>
                      <a:pt x="1" y="3"/>
                      <a:pt x="0" y="0"/>
                    </a:cubicBezTo>
                    <a:cubicBezTo>
                      <a:pt x="1" y="0"/>
                      <a:pt x="2" y="0"/>
                      <a:pt x="4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9" name="Freeform 167"/>
              <p:cNvSpPr>
                <a:spLocks/>
              </p:cNvSpPr>
              <p:nvPr/>
            </p:nvSpPr>
            <p:spPr bwMode="auto">
              <a:xfrm>
                <a:off x="81" y="2579"/>
                <a:ext cx="7" cy="10"/>
              </a:xfrm>
              <a:custGeom>
                <a:avLst/>
                <a:gdLst>
                  <a:gd name="T0" fmla="*/ 3 w 3"/>
                  <a:gd name="T1" fmla="*/ 2 h 4"/>
                  <a:gd name="T2" fmla="*/ 1 w 3"/>
                  <a:gd name="T3" fmla="*/ 4 h 4"/>
                  <a:gd name="T4" fmla="*/ 0 w 3"/>
                  <a:gd name="T5" fmla="*/ 2 h 4"/>
                  <a:gd name="T6" fmla="*/ 1 w 3"/>
                  <a:gd name="T7" fmla="*/ 1 h 4"/>
                  <a:gd name="T8" fmla="*/ 3 w 3"/>
                  <a:gd name="T9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4">
                    <a:moveTo>
                      <a:pt x="3" y="2"/>
                    </a:moveTo>
                    <a:cubicBezTo>
                      <a:pt x="2" y="3"/>
                      <a:pt x="2" y="3"/>
                      <a:pt x="1" y="4"/>
                    </a:cubicBezTo>
                    <a:cubicBezTo>
                      <a:pt x="1" y="3"/>
                      <a:pt x="0" y="2"/>
                      <a:pt x="0" y="2"/>
                    </a:cubicBezTo>
                    <a:cubicBezTo>
                      <a:pt x="0" y="1"/>
                      <a:pt x="1" y="0"/>
                      <a:pt x="1" y="1"/>
                    </a:cubicBezTo>
                    <a:cubicBezTo>
                      <a:pt x="2" y="1"/>
                      <a:pt x="2" y="1"/>
                      <a:pt x="3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0" name="Freeform 168"/>
              <p:cNvSpPr>
                <a:spLocks/>
              </p:cNvSpPr>
              <p:nvPr/>
            </p:nvSpPr>
            <p:spPr bwMode="auto">
              <a:xfrm>
                <a:off x="133" y="2212"/>
                <a:ext cx="7" cy="7"/>
              </a:xfrm>
              <a:custGeom>
                <a:avLst/>
                <a:gdLst>
                  <a:gd name="T0" fmla="*/ 0 w 3"/>
                  <a:gd name="T1" fmla="*/ 3 h 3"/>
                  <a:gd name="T2" fmla="*/ 3 w 3"/>
                  <a:gd name="T3" fmla="*/ 1 h 3"/>
                  <a:gd name="T4" fmla="*/ 0 w 3"/>
                  <a:gd name="T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3">
                    <a:moveTo>
                      <a:pt x="0" y="3"/>
                    </a:moveTo>
                    <a:cubicBezTo>
                      <a:pt x="0" y="0"/>
                      <a:pt x="0" y="0"/>
                      <a:pt x="3" y="1"/>
                    </a:cubicBezTo>
                    <a:cubicBezTo>
                      <a:pt x="2" y="2"/>
                      <a:pt x="1" y="3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1" name="Freeform 169"/>
              <p:cNvSpPr>
                <a:spLocks/>
              </p:cNvSpPr>
              <p:nvPr/>
            </p:nvSpPr>
            <p:spPr bwMode="auto">
              <a:xfrm>
                <a:off x="93" y="2596"/>
                <a:ext cx="9" cy="7"/>
              </a:xfrm>
              <a:custGeom>
                <a:avLst/>
                <a:gdLst>
                  <a:gd name="T0" fmla="*/ 4 w 4"/>
                  <a:gd name="T1" fmla="*/ 2 h 3"/>
                  <a:gd name="T2" fmla="*/ 1 w 4"/>
                  <a:gd name="T3" fmla="*/ 2 h 3"/>
                  <a:gd name="T4" fmla="*/ 1 w 4"/>
                  <a:gd name="T5" fmla="*/ 1 h 3"/>
                  <a:gd name="T6" fmla="*/ 4 w 4"/>
                  <a:gd name="T7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3">
                    <a:moveTo>
                      <a:pt x="4" y="2"/>
                    </a:moveTo>
                    <a:cubicBezTo>
                      <a:pt x="3" y="3"/>
                      <a:pt x="2" y="3"/>
                      <a:pt x="1" y="2"/>
                    </a:cubicBezTo>
                    <a:cubicBezTo>
                      <a:pt x="1" y="2"/>
                      <a:pt x="0" y="2"/>
                      <a:pt x="1" y="1"/>
                    </a:cubicBezTo>
                    <a:cubicBezTo>
                      <a:pt x="1" y="0"/>
                      <a:pt x="2" y="0"/>
                      <a:pt x="4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2" name="Freeform 170"/>
              <p:cNvSpPr>
                <a:spLocks/>
              </p:cNvSpPr>
              <p:nvPr/>
            </p:nvSpPr>
            <p:spPr bwMode="auto">
              <a:xfrm>
                <a:off x="95" y="2378"/>
                <a:ext cx="7" cy="7"/>
              </a:xfrm>
              <a:custGeom>
                <a:avLst/>
                <a:gdLst>
                  <a:gd name="T0" fmla="*/ 2 w 3"/>
                  <a:gd name="T1" fmla="*/ 0 h 3"/>
                  <a:gd name="T2" fmla="*/ 3 w 3"/>
                  <a:gd name="T3" fmla="*/ 2 h 3"/>
                  <a:gd name="T4" fmla="*/ 2 w 3"/>
                  <a:gd name="T5" fmla="*/ 3 h 3"/>
                  <a:gd name="T6" fmla="*/ 0 w 3"/>
                  <a:gd name="T7" fmla="*/ 1 h 3"/>
                  <a:gd name="T8" fmla="*/ 1 w 3"/>
                  <a:gd name="T9" fmla="*/ 0 h 3"/>
                  <a:gd name="T10" fmla="*/ 2 w 3"/>
                  <a:gd name="T11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3">
                    <a:moveTo>
                      <a:pt x="2" y="0"/>
                    </a:moveTo>
                    <a:cubicBezTo>
                      <a:pt x="2" y="1"/>
                      <a:pt x="3" y="1"/>
                      <a:pt x="3" y="2"/>
                    </a:cubicBezTo>
                    <a:cubicBezTo>
                      <a:pt x="3" y="2"/>
                      <a:pt x="2" y="2"/>
                      <a:pt x="2" y="3"/>
                    </a:cubicBezTo>
                    <a:cubicBezTo>
                      <a:pt x="1" y="2"/>
                      <a:pt x="1" y="2"/>
                      <a:pt x="0" y="1"/>
                    </a:cubicBezTo>
                    <a:cubicBezTo>
                      <a:pt x="0" y="1"/>
                      <a:pt x="1" y="0"/>
                      <a:pt x="1" y="0"/>
                    </a:cubicBezTo>
                    <a:cubicBezTo>
                      <a:pt x="1" y="0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3" name="Freeform 171"/>
              <p:cNvSpPr>
                <a:spLocks/>
              </p:cNvSpPr>
              <p:nvPr/>
            </p:nvSpPr>
            <p:spPr bwMode="auto">
              <a:xfrm>
                <a:off x="114" y="2413"/>
                <a:ext cx="10" cy="7"/>
              </a:xfrm>
              <a:custGeom>
                <a:avLst/>
                <a:gdLst>
                  <a:gd name="T0" fmla="*/ 4 w 4"/>
                  <a:gd name="T1" fmla="*/ 3 h 3"/>
                  <a:gd name="T2" fmla="*/ 1 w 4"/>
                  <a:gd name="T3" fmla="*/ 0 h 3"/>
                  <a:gd name="T4" fmla="*/ 4 w 4"/>
                  <a:gd name="T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3">
                    <a:moveTo>
                      <a:pt x="4" y="3"/>
                    </a:moveTo>
                    <a:cubicBezTo>
                      <a:pt x="0" y="3"/>
                      <a:pt x="0" y="3"/>
                      <a:pt x="1" y="0"/>
                    </a:cubicBezTo>
                    <a:cubicBezTo>
                      <a:pt x="2" y="1"/>
                      <a:pt x="3" y="2"/>
                      <a:pt x="4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4" name="Freeform 172"/>
              <p:cNvSpPr>
                <a:spLocks/>
              </p:cNvSpPr>
              <p:nvPr/>
            </p:nvSpPr>
            <p:spPr bwMode="auto">
              <a:xfrm>
                <a:off x="109" y="2402"/>
                <a:ext cx="8" cy="7"/>
              </a:xfrm>
              <a:custGeom>
                <a:avLst/>
                <a:gdLst>
                  <a:gd name="T0" fmla="*/ 2 w 3"/>
                  <a:gd name="T1" fmla="*/ 3 h 3"/>
                  <a:gd name="T2" fmla="*/ 0 w 3"/>
                  <a:gd name="T3" fmla="*/ 0 h 3"/>
                  <a:gd name="T4" fmla="*/ 3 w 3"/>
                  <a:gd name="T5" fmla="*/ 3 h 3"/>
                  <a:gd name="T6" fmla="*/ 2 w 3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3">
                    <a:moveTo>
                      <a:pt x="2" y="3"/>
                    </a:moveTo>
                    <a:cubicBezTo>
                      <a:pt x="0" y="3"/>
                      <a:pt x="0" y="2"/>
                      <a:pt x="0" y="0"/>
                    </a:cubicBezTo>
                    <a:cubicBezTo>
                      <a:pt x="1" y="1"/>
                      <a:pt x="2" y="2"/>
                      <a:pt x="3" y="3"/>
                    </a:cubicBezTo>
                    <a:cubicBezTo>
                      <a:pt x="2" y="3"/>
                      <a:pt x="2" y="3"/>
                      <a:pt x="2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5" name="Freeform 173"/>
              <p:cNvSpPr>
                <a:spLocks/>
              </p:cNvSpPr>
              <p:nvPr/>
            </p:nvSpPr>
            <p:spPr bwMode="auto">
              <a:xfrm>
                <a:off x="107" y="2276"/>
                <a:ext cx="10" cy="7"/>
              </a:xfrm>
              <a:custGeom>
                <a:avLst/>
                <a:gdLst>
                  <a:gd name="T0" fmla="*/ 0 w 4"/>
                  <a:gd name="T1" fmla="*/ 0 h 3"/>
                  <a:gd name="T2" fmla="*/ 4 w 4"/>
                  <a:gd name="T3" fmla="*/ 2 h 3"/>
                  <a:gd name="T4" fmla="*/ 0 w 4"/>
                  <a:gd name="T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3">
                    <a:moveTo>
                      <a:pt x="0" y="0"/>
                    </a:moveTo>
                    <a:cubicBezTo>
                      <a:pt x="1" y="1"/>
                      <a:pt x="2" y="1"/>
                      <a:pt x="4" y="2"/>
                    </a:cubicBezTo>
                    <a:cubicBezTo>
                      <a:pt x="1" y="3"/>
                      <a:pt x="0" y="3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6" name="Freeform 174"/>
              <p:cNvSpPr>
                <a:spLocks/>
              </p:cNvSpPr>
              <p:nvPr/>
            </p:nvSpPr>
            <p:spPr bwMode="auto">
              <a:xfrm>
                <a:off x="150" y="2217"/>
                <a:ext cx="7" cy="7"/>
              </a:xfrm>
              <a:custGeom>
                <a:avLst/>
                <a:gdLst>
                  <a:gd name="T0" fmla="*/ 3 w 3"/>
                  <a:gd name="T1" fmla="*/ 1 h 3"/>
                  <a:gd name="T2" fmla="*/ 1 w 3"/>
                  <a:gd name="T3" fmla="*/ 3 h 3"/>
                  <a:gd name="T4" fmla="*/ 1 w 3"/>
                  <a:gd name="T5" fmla="*/ 2 h 3"/>
                  <a:gd name="T6" fmla="*/ 1 w 3"/>
                  <a:gd name="T7" fmla="*/ 1 h 3"/>
                  <a:gd name="T8" fmla="*/ 3 w 3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3" y="1"/>
                    </a:moveTo>
                    <a:cubicBezTo>
                      <a:pt x="2" y="2"/>
                      <a:pt x="2" y="2"/>
                      <a:pt x="1" y="3"/>
                    </a:cubicBezTo>
                    <a:cubicBezTo>
                      <a:pt x="1" y="3"/>
                      <a:pt x="0" y="2"/>
                      <a:pt x="1" y="2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0"/>
                      <a:pt x="2" y="1"/>
                      <a:pt x="3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7" name="Freeform 175"/>
              <p:cNvSpPr>
                <a:spLocks/>
              </p:cNvSpPr>
              <p:nvPr/>
            </p:nvSpPr>
            <p:spPr bwMode="auto">
              <a:xfrm>
                <a:off x="53" y="2544"/>
                <a:ext cx="4" cy="4"/>
              </a:xfrm>
              <a:custGeom>
                <a:avLst/>
                <a:gdLst>
                  <a:gd name="T0" fmla="*/ 2 w 2"/>
                  <a:gd name="T1" fmla="*/ 1 h 2"/>
                  <a:gd name="T2" fmla="*/ 0 w 2"/>
                  <a:gd name="T3" fmla="*/ 2 h 2"/>
                  <a:gd name="T4" fmla="*/ 0 w 2"/>
                  <a:gd name="T5" fmla="*/ 1 h 2"/>
                  <a:gd name="T6" fmla="*/ 1 w 2"/>
                  <a:gd name="T7" fmla="*/ 0 h 2"/>
                  <a:gd name="T8" fmla="*/ 2 w 2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1"/>
                    </a:moveTo>
                    <a:cubicBezTo>
                      <a:pt x="2" y="1"/>
                      <a:pt x="1" y="2"/>
                      <a:pt x="0" y="2"/>
                    </a:cubicBezTo>
                    <a:cubicBezTo>
                      <a:pt x="0" y="2"/>
                      <a:pt x="0" y="1"/>
                      <a:pt x="0" y="1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2" y="0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8" name="Freeform 176"/>
              <p:cNvSpPr>
                <a:spLocks/>
              </p:cNvSpPr>
              <p:nvPr/>
            </p:nvSpPr>
            <p:spPr bwMode="auto">
              <a:xfrm>
                <a:off x="100" y="2207"/>
                <a:ext cx="5" cy="5"/>
              </a:xfrm>
              <a:custGeom>
                <a:avLst/>
                <a:gdLst>
                  <a:gd name="T0" fmla="*/ 1 w 2"/>
                  <a:gd name="T1" fmla="*/ 0 h 2"/>
                  <a:gd name="T2" fmla="*/ 2 w 2"/>
                  <a:gd name="T3" fmla="*/ 2 h 2"/>
                  <a:gd name="T4" fmla="*/ 1 w 2"/>
                  <a:gd name="T5" fmla="*/ 2 h 2"/>
                  <a:gd name="T6" fmla="*/ 0 w 2"/>
                  <a:gd name="T7" fmla="*/ 1 h 2"/>
                  <a:gd name="T8" fmla="*/ 1 w 2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1" y="0"/>
                    </a:moveTo>
                    <a:cubicBezTo>
                      <a:pt x="1" y="1"/>
                      <a:pt x="2" y="1"/>
                      <a:pt x="2" y="2"/>
                    </a:cubicBezTo>
                    <a:cubicBezTo>
                      <a:pt x="2" y="2"/>
                      <a:pt x="1" y="2"/>
                      <a:pt x="1" y="2"/>
                    </a:cubicBezTo>
                    <a:cubicBezTo>
                      <a:pt x="0" y="2"/>
                      <a:pt x="0" y="1"/>
                      <a:pt x="0" y="1"/>
                    </a:cubicBezTo>
                    <a:cubicBezTo>
                      <a:pt x="0" y="1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9" name="Freeform 177"/>
              <p:cNvSpPr>
                <a:spLocks/>
              </p:cNvSpPr>
              <p:nvPr/>
            </p:nvSpPr>
            <p:spPr bwMode="auto">
              <a:xfrm>
                <a:off x="124" y="2238"/>
                <a:ext cx="7" cy="5"/>
              </a:xfrm>
              <a:custGeom>
                <a:avLst/>
                <a:gdLst>
                  <a:gd name="T0" fmla="*/ 3 w 3"/>
                  <a:gd name="T1" fmla="*/ 1 h 2"/>
                  <a:gd name="T2" fmla="*/ 1 w 3"/>
                  <a:gd name="T3" fmla="*/ 2 h 2"/>
                  <a:gd name="T4" fmla="*/ 0 w 3"/>
                  <a:gd name="T5" fmla="*/ 1 h 2"/>
                  <a:gd name="T6" fmla="*/ 1 w 3"/>
                  <a:gd name="T7" fmla="*/ 0 h 2"/>
                  <a:gd name="T8" fmla="*/ 3 w 3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3" y="1"/>
                    </a:moveTo>
                    <a:cubicBezTo>
                      <a:pt x="2" y="1"/>
                      <a:pt x="2" y="1"/>
                      <a:pt x="1" y="2"/>
                    </a:cubicBezTo>
                    <a:cubicBezTo>
                      <a:pt x="1" y="2"/>
                      <a:pt x="0" y="1"/>
                      <a:pt x="0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3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0" name="Freeform 178"/>
              <p:cNvSpPr>
                <a:spLocks/>
              </p:cNvSpPr>
              <p:nvPr/>
            </p:nvSpPr>
            <p:spPr bwMode="auto">
              <a:xfrm>
                <a:off x="135" y="2250"/>
                <a:ext cx="5" cy="5"/>
              </a:xfrm>
              <a:custGeom>
                <a:avLst/>
                <a:gdLst>
                  <a:gd name="T0" fmla="*/ 1 w 2"/>
                  <a:gd name="T1" fmla="*/ 0 h 2"/>
                  <a:gd name="T2" fmla="*/ 2 w 2"/>
                  <a:gd name="T3" fmla="*/ 1 h 2"/>
                  <a:gd name="T4" fmla="*/ 1 w 2"/>
                  <a:gd name="T5" fmla="*/ 2 h 2"/>
                  <a:gd name="T6" fmla="*/ 0 w 2"/>
                  <a:gd name="T7" fmla="*/ 2 h 2"/>
                  <a:gd name="T8" fmla="*/ 1 w 2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1" y="0"/>
                    </a:moveTo>
                    <a:cubicBezTo>
                      <a:pt x="1" y="1"/>
                      <a:pt x="2" y="1"/>
                      <a:pt x="2" y="1"/>
                    </a:cubicBezTo>
                    <a:cubicBezTo>
                      <a:pt x="2" y="2"/>
                      <a:pt x="1" y="2"/>
                      <a:pt x="1" y="2"/>
                    </a:cubicBezTo>
                    <a:cubicBezTo>
                      <a:pt x="1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1" name="Freeform 179"/>
              <p:cNvSpPr>
                <a:spLocks/>
              </p:cNvSpPr>
              <p:nvPr/>
            </p:nvSpPr>
            <p:spPr bwMode="auto">
              <a:xfrm>
                <a:off x="143" y="2290"/>
                <a:ext cx="4" cy="7"/>
              </a:xfrm>
              <a:custGeom>
                <a:avLst/>
                <a:gdLst>
                  <a:gd name="T0" fmla="*/ 1 w 2"/>
                  <a:gd name="T1" fmla="*/ 3 h 3"/>
                  <a:gd name="T2" fmla="*/ 0 w 2"/>
                  <a:gd name="T3" fmla="*/ 0 h 3"/>
                  <a:gd name="T4" fmla="*/ 2 w 2"/>
                  <a:gd name="T5" fmla="*/ 2 h 3"/>
                  <a:gd name="T6" fmla="*/ 1 w 2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1" y="3"/>
                    </a:moveTo>
                    <a:cubicBezTo>
                      <a:pt x="0" y="3"/>
                      <a:pt x="0" y="2"/>
                      <a:pt x="0" y="0"/>
                    </a:cubicBezTo>
                    <a:cubicBezTo>
                      <a:pt x="1" y="1"/>
                      <a:pt x="1" y="2"/>
                      <a:pt x="2" y="2"/>
                    </a:cubicBezTo>
                    <a:cubicBezTo>
                      <a:pt x="2" y="2"/>
                      <a:pt x="1" y="3"/>
                      <a:pt x="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2" name="Freeform 180"/>
              <p:cNvSpPr>
                <a:spLocks/>
              </p:cNvSpPr>
              <p:nvPr/>
            </p:nvSpPr>
            <p:spPr bwMode="auto">
              <a:xfrm>
                <a:off x="124" y="2383"/>
                <a:ext cx="7" cy="4"/>
              </a:xfrm>
              <a:custGeom>
                <a:avLst/>
                <a:gdLst>
                  <a:gd name="T0" fmla="*/ 3 w 3"/>
                  <a:gd name="T1" fmla="*/ 1 h 2"/>
                  <a:gd name="T2" fmla="*/ 1 w 3"/>
                  <a:gd name="T3" fmla="*/ 2 h 2"/>
                  <a:gd name="T4" fmla="*/ 0 w 3"/>
                  <a:gd name="T5" fmla="*/ 1 h 2"/>
                  <a:gd name="T6" fmla="*/ 1 w 3"/>
                  <a:gd name="T7" fmla="*/ 0 h 2"/>
                  <a:gd name="T8" fmla="*/ 3 w 3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3" y="1"/>
                    </a:moveTo>
                    <a:cubicBezTo>
                      <a:pt x="2" y="1"/>
                      <a:pt x="1" y="2"/>
                      <a:pt x="1" y="2"/>
                    </a:cubicBezTo>
                    <a:cubicBezTo>
                      <a:pt x="1" y="2"/>
                      <a:pt x="0" y="1"/>
                      <a:pt x="0" y="1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3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3" name="Freeform 181"/>
              <p:cNvSpPr>
                <a:spLocks/>
              </p:cNvSpPr>
              <p:nvPr/>
            </p:nvSpPr>
            <p:spPr bwMode="auto">
              <a:xfrm>
                <a:off x="79" y="2461"/>
                <a:ext cx="4" cy="4"/>
              </a:xfrm>
              <a:custGeom>
                <a:avLst/>
                <a:gdLst>
                  <a:gd name="T0" fmla="*/ 1 w 2"/>
                  <a:gd name="T1" fmla="*/ 0 h 2"/>
                  <a:gd name="T2" fmla="*/ 2 w 2"/>
                  <a:gd name="T3" fmla="*/ 1 h 2"/>
                  <a:gd name="T4" fmla="*/ 1 w 2"/>
                  <a:gd name="T5" fmla="*/ 2 h 2"/>
                  <a:gd name="T6" fmla="*/ 0 w 2"/>
                  <a:gd name="T7" fmla="*/ 1 h 2"/>
                  <a:gd name="T8" fmla="*/ 1 w 2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1" y="0"/>
                    </a:moveTo>
                    <a:cubicBezTo>
                      <a:pt x="2" y="0"/>
                      <a:pt x="2" y="1"/>
                      <a:pt x="2" y="1"/>
                    </a:cubicBezTo>
                    <a:cubicBezTo>
                      <a:pt x="2" y="1"/>
                      <a:pt x="2" y="2"/>
                      <a:pt x="1" y="2"/>
                    </a:cubicBezTo>
                    <a:cubicBezTo>
                      <a:pt x="1" y="2"/>
                      <a:pt x="1" y="1"/>
                      <a:pt x="0" y="1"/>
                    </a:cubicBezTo>
                    <a:cubicBezTo>
                      <a:pt x="0" y="1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4" name="Freeform 182"/>
              <p:cNvSpPr>
                <a:spLocks/>
              </p:cNvSpPr>
              <p:nvPr/>
            </p:nvSpPr>
            <p:spPr bwMode="auto">
              <a:xfrm>
                <a:off x="107" y="2191"/>
                <a:ext cx="5" cy="7"/>
              </a:xfrm>
              <a:custGeom>
                <a:avLst/>
                <a:gdLst>
                  <a:gd name="T0" fmla="*/ 1 w 2"/>
                  <a:gd name="T1" fmla="*/ 3 h 3"/>
                  <a:gd name="T2" fmla="*/ 0 w 2"/>
                  <a:gd name="T3" fmla="*/ 1 h 3"/>
                  <a:gd name="T4" fmla="*/ 1 w 2"/>
                  <a:gd name="T5" fmla="*/ 0 h 3"/>
                  <a:gd name="T6" fmla="*/ 2 w 2"/>
                  <a:gd name="T7" fmla="*/ 1 h 3"/>
                  <a:gd name="T8" fmla="*/ 1 w 2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1" y="3"/>
                    </a:moveTo>
                    <a:cubicBezTo>
                      <a:pt x="1" y="2"/>
                      <a:pt x="0" y="2"/>
                      <a:pt x="0" y="1"/>
                    </a:cubicBezTo>
                    <a:cubicBezTo>
                      <a:pt x="0" y="1"/>
                      <a:pt x="1" y="1"/>
                      <a:pt x="1" y="0"/>
                    </a:cubicBezTo>
                    <a:cubicBezTo>
                      <a:pt x="1" y="1"/>
                      <a:pt x="2" y="1"/>
                      <a:pt x="2" y="1"/>
                    </a:cubicBezTo>
                    <a:cubicBezTo>
                      <a:pt x="2" y="1"/>
                      <a:pt x="2" y="2"/>
                      <a:pt x="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5" name="Freeform 183"/>
              <p:cNvSpPr>
                <a:spLocks/>
              </p:cNvSpPr>
              <p:nvPr/>
            </p:nvSpPr>
            <p:spPr bwMode="auto">
              <a:xfrm>
                <a:off x="143" y="2188"/>
                <a:ext cx="7" cy="3"/>
              </a:xfrm>
              <a:custGeom>
                <a:avLst/>
                <a:gdLst>
                  <a:gd name="T0" fmla="*/ 0 w 3"/>
                  <a:gd name="T1" fmla="*/ 1 h 1"/>
                  <a:gd name="T2" fmla="*/ 2 w 3"/>
                  <a:gd name="T3" fmla="*/ 0 h 1"/>
                  <a:gd name="T4" fmla="*/ 3 w 3"/>
                  <a:gd name="T5" fmla="*/ 1 h 1"/>
                  <a:gd name="T6" fmla="*/ 2 w 3"/>
                  <a:gd name="T7" fmla="*/ 1 h 1"/>
                  <a:gd name="T8" fmla="*/ 0 w 3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1">
                    <a:moveTo>
                      <a:pt x="0" y="1"/>
                    </a:moveTo>
                    <a:cubicBezTo>
                      <a:pt x="1" y="0"/>
                      <a:pt x="1" y="0"/>
                      <a:pt x="2" y="0"/>
                    </a:cubicBezTo>
                    <a:cubicBezTo>
                      <a:pt x="2" y="0"/>
                      <a:pt x="2" y="0"/>
                      <a:pt x="3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1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6" name="Freeform 184"/>
              <p:cNvSpPr>
                <a:spLocks/>
              </p:cNvSpPr>
              <p:nvPr/>
            </p:nvSpPr>
            <p:spPr bwMode="auto">
              <a:xfrm>
                <a:off x="98" y="2331"/>
                <a:ext cx="4" cy="4"/>
              </a:xfrm>
              <a:custGeom>
                <a:avLst/>
                <a:gdLst>
                  <a:gd name="T0" fmla="*/ 2 w 2"/>
                  <a:gd name="T1" fmla="*/ 1 h 2"/>
                  <a:gd name="T2" fmla="*/ 0 w 2"/>
                  <a:gd name="T3" fmla="*/ 1 h 2"/>
                  <a:gd name="T4" fmla="*/ 0 w 2"/>
                  <a:gd name="T5" fmla="*/ 1 h 2"/>
                  <a:gd name="T6" fmla="*/ 1 w 2"/>
                  <a:gd name="T7" fmla="*/ 0 h 2"/>
                  <a:gd name="T8" fmla="*/ 2 w 2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1"/>
                    </a:moveTo>
                    <a:cubicBezTo>
                      <a:pt x="1" y="1"/>
                      <a:pt x="1" y="1"/>
                      <a:pt x="0" y="1"/>
                    </a:cubicBezTo>
                    <a:cubicBezTo>
                      <a:pt x="0" y="2"/>
                      <a:pt x="0" y="1"/>
                      <a:pt x="0" y="1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2" y="0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7" name="Freeform 185"/>
              <p:cNvSpPr>
                <a:spLocks/>
              </p:cNvSpPr>
              <p:nvPr/>
            </p:nvSpPr>
            <p:spPr bwMode="auto">
              <a:xfrm>
                <a:off x="126" y="2276"/>
                <a:ext cx="5" cy="5"/>
              </a:xfrm>
              <a:custGeom>
                <a:avLst/>
                <a:gdLst>
                  <a:gd name="T0" fmla="*/ 2 w 2"/>
                  <a:gd name="T1" fmla="*/ 1 h 2"/>
                  <a:gd name="T2" fmla="*/ 1 w 2"/>
                  <a:gd name="T3" fmla="*/ 2 h 2"/>
                  <a:gd name="T4" fmla="*/ 0 w 2"/>
                  <a:gd name="T5" fmla="*/ 1 h 2"/>
                  <a:gd name="T6" fmla="*/ 1 w 2"/>
                  <a:gd name="T7" fmla="*/ 0 h 2"/>
                  <a:gd name="T8" fmla="*/ 2 w 2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1"/>
                    </a:moveTo>
                    <a:cubicBezTo>
                      <a:pt x="2" y="1"/>
                      <a:pt x="1" y="2"/>
                      <a:pt x="1" y="2"/>
                    </a:cubicBezTo>
                    <a:cubicBezTo>
                      <a:pt x="1" y="2"/>
                      <a:pt x="0" y="1"/>
                      <a:pt x="0" y="1"/>
                    </a:cubicBezTo>
                    <a:cubicBezTo>
                      <a:pt x="0" y="1"/>
                      <a:pt x="1" y="0"/>
                      <a:pt x="1" y="0"/>
                    </a:cubicBezTo>
                    <a:cubicBezTo>
                      <a:pt x="1" y="0"/>
                      <a:pt x="2" y="0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8" name="Freeform 186"/>
              <p:cNvSpPr>
                <a:spLocks/>
              </p:cNvSpPr>
              <p:nvPr/>
            </p:nvSpPr>
            <p:spPr bwMode="auto">
              <a:xfrm>
                <a:off x="360" y="2449"/>
                <a:ext cx="88" cy="95"/>
              </a:xfrm>
              <a:custGeom>
                <a:avLst/>
                <a:gdLst>
                  <a:gd name="T0" fmla="*/ 0 w 37"/>
                  <a:gd name="T1" fmla="*/ 39 h 40"/>
                  <a:gd name="T2" fmla="*/ 6 w 37"/>
                  <a:gd name="T3" fmla="*/ 32 h 40"/>
                  <a:gd name="T4" fmla="*/ 19 w 37"/>
                  <a:gd name="T5" fmla="*/ 18 h 40"/>
                  <a:gd name="T6" fmla="*/ 34 w 37"/>
                  <a:gd name="T7" fmla="*/ 3 h 40"/>
                  <a:gd name="T8" fmla="*/ 37 w 37"/>
                  <a:gd name="T9" fmla="*/ 2 h 40"/>
                  <a:gd name="T10" fmla="*/ 19 w 37"/>
                  <a:gd name="T11" fmla="*/ 21 h 40"/>
                  <a:gd name="T12" fmla="*/ 0 w 37"/>
                  <a:gd name="T13" fmla="*/ 40 h 40"/>
                  <a:gd name="T14" fmla="*/ 0 w 37"/>
                  <a:gd name="T15" fmla="*/ 39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7" h="40">
                    <a:moveTo>
                      <a:pt x="0" y="39"/>
                    </a:moveTo>
                    <a:cubicBezTo>
                      <a:pt x="2" y="37"/>
                      <a:pt x="4" y="34"/>
                      <a:pt x="6" y="32"/>
                    </a:cubicBezTo>
                    <a:cubicBezTo>
                      <a:pt x="10" y="27"/>
                      <a:pt x="15" y="22"/>
                      <a:pt x="19" y="18"/>
                    </a:cubicBezTo>
                    <a:cubicBezTo>
                      <a:pt x="24" y="13"/>
                      <a:pt x="29" y="8"/>
                      <a:pt x="34" y="3"/>
                    </a:cubicBezTo>
                    <a:cubicBezTo>
                      <a:pt x="35" y="2"/>
                      <a:pt x="36" y="0"/>
                      <a:pt x="37" y="2"/>
                    </a:cubicBezTo>
                    <a:cubicBezTo>
                      <a:pt x="37" y="4"/>
                      <a:pt x="28" y="13"/>
                      <a:pt x="19" y="21"/>
                    </a:cubicBezTo>
                    <a:cubicBezTo>
                      <a:pt x="13" y="27"/>
                      <a:pt x="6" y="34"/>
                      <a:pt x="0" y="40"/>
                    </a:cubicBezTo>
                    <a:cubicBezTo>
                      <a:pt x="0" y="40"/>
                      <a:pt x="0" y="40"/>
                      <a:pt x="0" y="3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9" name="Freeform 187"/>
              <p:cNvSpPr>
                <a:spLocks/>
              </p:cNvSpPr>
              <p:nvPr/>
            </p:nvSpPr>
            <p:spPr bwMode="auto">
              <a:xfrm>
                <a:off x="379" y="2252"/>
                <a:ext cx="83" cy="95"/>
              </a:xfrm>
              <a:custGeom>
                <a:avLst/>
                <a:gdLst>
                  <a:gd name="T0" fmla="*/ 0 w 35"/>
                  <a:gd name="T1" fmla="*/ 39 h 40"/>
                  <a:gd name="T2" fmla="*/ 8 w 35"/>
                  <a:gd name="T3" fmla="*/ 30 h 40"/>
                  <a:gd name="T4" fmla="*/ 21 w 35"/>
                  <a:gd name="T5" fmla="*/ 15 h 40"/>
                  <a:gd name="T6" fmla="*/ 31 w 35"/>
                  <a:gd name="T7" fmla="*/ 2 h 40"/>
                  <a:gd name="T8" fmla="*/ 33 w 35"/>
                  <a:gd name="T9" fmla="*/ 0 h 40"/>
                  <a:gd name="T10" fmla="*/ 35 w 35"/>
                  <a:gd name="T11" fmla="*/ 0 h 40"/>
                  <a:gd name="T12" fmla="*/ 35 w 35"/>
                  <a:gd name="T13" fmla="*/ 2 h 40"/>
                  <a:gd name="T14" fmla="*/ 33 w 35"/>
                  <a:gd name="T15" fmla="*/ 5 h 40"/>
                  <a:gd name="T16" fmla="*/ 5 w 35"/>
                  <a:gd name="T17" fmla="*/ 35 h 40"/>
                  <a:gd name="T18" fmla="*/ 1 w 35"/>
                  <a:gd name="T19" fmla="*/ 40 h 40"/>
                  <a:gd name="T20" fmla="*/ 0 w 35"/>
                  <a:gd name="T21" fmla="*/ 39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5" h="40">
                    <a:moveTo>
                      <a:pt x="0" y="39"/>
                    </a:moveTo>
                    <a:cubicBezTo>
                      <a:pt x="3" y="36"/>
                      <a:pt x="5" y="33"/>
                      <a:pt x="8" y="30"/>
                    </a:cubicBezTo>
                    <a:cubicBezTo>
                      <a:pt x="12" y="25"/>
                      <a:pt x="16" y="20"/>
                      <a:pt x="21" y="15"/>
                    </a:cubicBezTo>
                    <a:cubicBezTo>
                      <a:pt x="24" y="11"/>
                      <a:pt x="27" y="6"/>
                      <a:pt x="31" y="2"/>
                    </a:cubicBezTo>
                    <a:cubicBezTo>
                      <a:pt x="31" y="1"/>
                      <a:pt x="32" y="0"/>
                      <a:pt x="33" y="0"/>
                    </a:cubicBezTo>
                    <a:cubicBezTo>
                      <a:pt x="33" y="0"/>
                      <a:pt x="34" y="0"/>
                      <a:pt x="35" y="0"/>
                    </a:cubicBezTo>
                    <a:cubicBezTo>
                      <a:pt x="35" y="0"/>
                      <a:pt x="35" y="2"/>
                      <a:pt x="35" y="2"/>
                    </a:cubicBezTo>
                    <a:cubicBezTo>
                      <a:pt x="34" y="3"/>
                      <a:pt x="33" y="4"/>
                      <a:pt x="33" y="5"/>
                    </a:cubicBezTo>
                    <a:cubicBezTo>
                      <a:pt x="23" y="15"/>
                      <a:pt x="14" y="25"/>
                      <a:pt x="5" y="35"/>
                    </a:cubicBezTo>
                    <a:cubicBezTo>
                      <a:pt x="4" y="37"/>
                      <a:pt x="2" y="38"/>
                      <a:pt x="1" y="40"/>
                    </a:cubicBezTo>
                    <a:cubicBezTo>
                      <a:pt x="0" y="40"/>
                      <a:pt x="0" y="39"/>
                      <a:pt x="0" y="3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0" name="Freeform 188"/>
              <p:cNvSpPr>
                <a:spLocks/>
              </p:cNvSpPr>
              <p:nvPr/>
            </p:nvSpPr>
            <p:spPr bwMode="auto">
              <a:xfrm>
                <a:off x="377" y="2368"/>
                <a:ext cx="75" cy="79"/>
              </a:xfrm>
              <a:custGeom>
                <a:avLst/>
                <a:gdLst>
                  <a:gd name="T0" fmla="*/ 0 w 32"/>
                  <a:gd name="T1" fmla="*/ 32 h 33"/>
                  <a:gd name="T2" fmla="*/ 9 w 32"/>
                  <a:gd name="T3" fmla="*/ 21 h 33"/>
                  <a:gd name="T4" fmla="*/ 27 w 32"/>
                  <a:gd name="T5" fmla="*/ 3 h 33"/>
                  <a:gd name="T6" fmla="*/ 30 w 32"/>
                  <a:gd name="T7" fmla="*/ 0 h 33"/>
                  <a:gd name="T8" fmla="*/ 32 w 32"/>
                  <a:gd name="T9" fmla="*/ 1 h 33"/>
                  <a:gd name="T10" fmla="*/ 32 w 32"/>
                  <a:gd name="T11" fmla="*/ 2 h 33"/>
                  <a:gd name="T12" fmla="*/ 30 w 32"/>
                  <a:gd name="T13" fmla="*/ 4 h 33"/>
                  <a:gd name="T14" fmla="*/ 8 w 32"/>
                  <a:gd name="T15" fmla="*/ 26 h 33"/>
                  <a:gd name="T16" fmla="*/ 1 w 32"/>
                  <a:gd name="T17" fmla="*/ 32 h 33"/>
                  <a:gd name="T18" fmla="*/ 1 w 32"/>
                  <a:gd name="T19" fmla="*/ 32 h 33"/>
                  <a:gd name="T20" fmla="*/ 0 w 32"/>
                  <a:gd name="T21" fmla="*/ 32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2" h="33">
                    <a:moveTo>
                      <a:pt x="0" y="32"/>
                    </a:moveTo>
                    <a:cubicBezTo>
                      <a:pt x="3" y="28"/>
                      <a:pt x="6" y="25"/>
                      <a:pt x="9" y="21"/>
                    </a:cubicBezTo>
                    <a:cubicBezTo>
                      <a:pt x="15" y="15"/>
                      <a:pt x="21" y="9"/>
                      <a:pt x="27" y="3"/>
                    </a:cubicBezTo>
                    <a:cubicBezTo>
                      <a:pt x="28" y="2"/>
                      <a:pt x="29" y="1"/>
                      <a:pt x="30" y="0"/>
                    </a:cubicBezTo>
                    <a:cubicBezTo>
                      <a:pt x="31" y="0"/>
                      <a:pt x="31" y="0"/>
                      <a:pt x="32" y="1"/>
                    </a:cubicBezTo>
                    <a:cubicBezTo>
                      <a:pt x="32" y="1"/>
                      <a:pt x="32" y="2"/>
                      <a:pt x="32" y="2"/>
                    </a:cubicBezTo>
                    <a:cubicBezTo>
                      <a:pt x="31" y="3"/>
                      <a:pt x="30" y="4"/>
                      <a:pt x="30" y="4"/>
                    </a:cubicBezTo>
                    <a:cubicBezTo>
                      <a:pt x="22" y="10"/>
                      <a:pt x="15" y="18"/>
                      <a:pt x="8" y="26"/>
                    </a:cubicBezTo>
                    <a:cubicBezTo>
                      <a:pt x="6" y="28"/>
                      <a:pt x="3" y="30"/>
                      <a:pt x="1" y="32"/>
                    </a:cubicBezTo>
                    <a:cubicBezTo>
                      <a:pt x="1" y="32"/>
                      <a:pt x="1" y="33"/>
                      <a:pt x="1" y="32"/>
                    </a:cubicBezTo>
                    <a:cubicBezTo>
                      <a:pt x="1" y="32"/>
                      <a:pt x="1" y="32"/>
                      <a:pt x="0" y="3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1" name="Freeform 189"/>
              <p:cNvSpPr>
                <a:spLocks/>
              </p:cNvSpPr>
              <p:nvPr/>
            </p:nvSpPr>
            <p:spPr bwMode="auto">
              <a:xfrm>
                <a:off x="367" y="2525"/>
                <a:ext cx="62" cy="61"/>
              </a:xfrm>
              <a:custGeom>
                <a:avLst/>
                <a:gdLst>
                  <a:gd name="T0" fmla="*/ 0 w 26"/>
                  <a:gd name="T1" fmla="*/ 26 h 26"/>
                  <a:gd name="T2" fmla="*/ 3 w 26"/>
                  <a:gd name="T3" fmla="*/ 22 h 26"/>
                  <a:gd name="T4" fmla="*/ 20 w 26"/>
                  <a:gd name="T5" fmla="*/ 3 h 26"/>
                  <a:gd name="T6" fmla="*/ 24 w 26"/>
                  <a:gd name="T7" fmla="*/ 0 h 26"/>
                  <a:gd name="T8" fmla="*/ 26 w 26"/>
                  <a:gd name="T9" fmla="*/ 1 h 26"/>
                  <a:gd name="T10" fmla="*/ 25 w 26"/>
                  <a:gd name="T11" fmla="*/ 2 h 26"/>
                  <a:gd name="T12" fmla="*/ 25 w 26"/>
                  <a:gd name="T13" fmla="*/ 3 h 26"/>
                  <a:gd name="T14" fmla="*/ 5 w 26"/>
                  <a:gd name="T15" fmla="*/ 22 h 26"/>
                  <a:gd name="T16" fmla="*/ 0 w 26"/>
                  <a:gd name="T17" fmla="*/ 26 h 26"/>
                  <a:gd name="T18" fmla="*/ 0 w 26"/>
                  <a:gd name="T19" fmla="*/ 2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6" h="26">
                    <a:moveTo>
                      <a:pt x="0" y="26"/>
                    </a:moveTo>
                    <a:cubicBezTo>
                      <a:pt x="1" y="24"/>
                      <a:pt x="2" y="23"/>
                      <a:pt x="3" y="22"/>
                    </a:cubicBezTo>
                    <a:cubicBezTo>
                      <a:pt x="9" y="15"/>
                      <a:pt x="15" y="9"/>
                      <a:pt x="20" y="3"/>
                    </a:cubicBezTo>
                    <a:cubicBezTo>
                      <a:pt x="21" y="2"/>
                      <a:pt x="23" y="1"/>
                      <a:pt x="24" y="0"/>
                    </a:cubicBezTo>
                    <a:cubicBezTo>
                      <a:pt x="24" y="0"/>
                      <a:pt x="25" y="0"/>
                      <a:pt x="26" y="1"/>
                    </a:cubicBezTo>
                    <a:cubicBezTo>
                      <a:pt x="26" y="1"/>
                      <a:pt x="26" y="2"/>
                      <a:pt x="25" y="2"/>
                    </a:cubicBezTo>
                    <a:cubicBezTo>
                      <a:pt x="25" y="2"/>
                      <a:pt x="25" y="3"/>
                      <a:pt x="25" y="3"/>
                    </a:cubicBezTo>
                    <a:cubicBezTo>
                      <a:pt x="17" y="8"/>
                      <a:pt x="12" y="16"/>
                      <a:pt x="5" y="22"/>
                    </a:cubicBezTo>
                    <a:cubicBezTo>
                      <a:pt x="4" y="24"/>
                      <a:pt x="2" y="25"/>
                      <a:pt x="0" y="26"/>
                    </a:cubicBezTo>
                    <a:cubicBezTo>
                      <a:pt x="0" y="26"/>
                      <a:pt x="0" y="26"/>
                      <a:pt x="0" y="2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2" name="Freeform 190"/>
              <p:cNvSpPr>
                <a:spLocks noEditPoints="1"/>
              </p:cNvSpPr>
              <p:nvPr/>
            </p:nvSpPr>
            <p:spPr bwMode="auto">
              <a:xfrm>
                <a:off x="7713" y="3389"/>
                <a:ext cx="506" cy="376"/>
              </a:xfrm>
              <a:custGeom>
                <a:avLst/>
                <a:gdLst>
                  <a:gd name="T0" fmla="*/ 58 w 214"/>
                  <a:gd name="T1" fmla="*/ 36 h 159"/>
                  <a:gd name="T2" fmla="*/ 91 w 214"/>
                  <a:gd name="T3" fmla="*/ 7 h 159"/>
                  <a:gd name="T4" fmla="*/ 106 w 214"/>
                  <a:gd name="T5" fmla="*/ 39 h 159"/>
                  <a:gd name="T6" fmla="*/ 139 w 214"/>
                  <a:gd name="T7" fmla="*/ 11 h 159"/>
                  <a:gd name="T8" fmla="*/ 175 w 214"/>
                  <a:gd name="T9" fmla="*/ 42 h 159"/>
                  <a:gd name="T10" fmla="*/ 188 w 214"/>
                  <a:gd name="T11" fmla="*/ 32 h 159"/>
                  <a:gd name="T12" fmla="*/ 209 w 214"/>
                  <a:gd name="T13" fmla="*/ 8 h 159"/>
                  <a:gd name="T14" fmla="*/ 201 w 214"/>
                  <a:gd name="T15" fmla="*/ 24 h 159"/>
                  <a:gd name="T16" fmla="*/ 183 w 214"/>
                  <a:gd name="T17" fmla="*/ 49 h 159"/>
                  <a:gd name="T18" fmla="*/ 182 w 214"/>
                  <a:gd name="T19" fmla="*/ 148 h 159"/>
                  <a:gd name="T20" fmla="*/ 146 w 214"/>
                  <a:gd name="T21" fmla="*/ 155 h 159"/>
                  <a:gd name="T22" fmla="*/ 55 w 214"/>
                  <a:gd name="T23" fmla="*/ 153 h 159"/>
                  <a:gd name="T24" fmla="*/ 9 w 214"/>
                  <a:gd name="T25" fmla="*/ 149 h 159"/>
                  <a:gd name="T26" fmla="*/ 5 w 214"/>
                  <a:gd name="T27" fmla="*/ 107 h 159"/>
                  <a:gd name="T28" fmla="*/ 2 w 214"/>
                  <a:gd name="T29" fmla="*/ 23 h 159"/>
                  <a:gd name="T30" fmla="*/ 10 w 214"/>
                  <a:gd name="T31" fmla="*/ 23 h 159"/>
                  <a:gd name="T32" fmla="*/ 44 w 214"/>
                  <a:gd name="T33" fmla="*/ 20 h 159"/>
                  <a:gd name="T34" fmla="*/ 177 w 214"/>
                  <a:gd name="T35" fmla="*/ 87 h 159"/>
                  <a:gd name="T36" fmla="*/ 137 w 214"/>
                  <a:gd name="T37" fmla="*/ 112 h 159"/>
                  <a:gd name="T38" fmla="*/ 98 w 214"/>
                  <a:gd name="T39" fmla="*/ 144 h 159"/>
                  <a:gd name="T40" fmla="*/ 48 w 214"/>
                  <a:gd name="T41" fmla="*/ 118 h 159"/>
                  <a:gd name="T42" fmla="*/ 93 w 214"/>
                  <a:gd name="T43" fmla="*/ 146 h 159"/>
                  <a:gd name="T44" fmla="*/ 85 w 214"/>
                  <a:gd name="T45" fmla="*/ 78 h 159"/>
                  <a:gd name="T46" fmla="*/ 50 w 214"/>
                  <a:gd name="T47" fmla="*/ 108 h 159"/>
                  <a:gd name="T48" fmla="*/ 91 w 214"/>
                  <a:gd name="T49" fmla="*/ 57 h 159"/>
                  <a:gd name="T50" fmla="*/ 128 w 214"/>
                  <a:gd name="T51" fmla="*/ 57 h 159"/>
                  <a:gd name="T52" fmla="*/ 94 w 214"/>
                  <a:gd name="T53" fmla="*/ 41 h 159"/>
                  <a:gd name="T54" fmla="*/ 22 w 214"/>
                  <a:gd name="T55" fmla="*/ 72 h 159"/>
                  <a:gd name="T56" fmla="*/ 43 w 214"/>
                  <a:gd name="T57" fmla="*/ 41 h 159"/>
                  <a:gd name="T58" fmla="*/ 11 w 214"/>
                  <a:gd name="T59" fmla="*/ 42 h 159"/>
                  <a:gd name="T60" fmla="*/ 45 w 214"/>
                  <a:gd name="T61" fmla="*/ 39 h 159"/>
                  <a:gd name="T62" fmla="*/ 65 w 214"/>
                  <a:gd name="T63" fmla="*/ 61 h 159"/>
                  <a:gd name="T64" fmla="*/ 88 w 214"/>
                  <a:gd name="T65" fmla="*/ 72 h 159"/>
                  <a:gd name="T66" fmla="*/ 83 w 214"/>
                  <a:gd name="T67" fmla="*/ 40 h 159"/>
                  <a:gd name="T68" fmla="*/ 101 w 214"/>
                  <a:gd name="T69" fmla="*/ 144 h 159"/>
                  <a:gd name="T70" fmla="*/ 136 w 214"/>
                  <a:gd name="T71" fmla="*/ 123 h 159"/>
                  <a:gd name="T72" fmla="*/ 92 w 214"/>
                  <a:gd name="T73" fmla="*/ 87 h 159"/>
                  <a:gd name="T74" fmla="*/ 135 w 214"/>
                  <a:gd name="T75" fmla="*/ 114 h 159"/>
                  <a:gd name="T76" fmla="*/ 116 w 214"/>
                  <a:gd name="T77" fmla="*/ 83 h 159"/>
                  <a:gd name="T78" fmla="*/ 101 w 214"/>
                  <a:gd name="T79" fmla="*/ 94 h 159"/>
                  <a:gd name="T80" fmla="*/ 139 w 214"/>
                  <a:gd name="T81" fmla="*/ 122 h 159"/>
                  <a:gd name="T82" fmla="*/ 179 w 214"/>
                  <a:gd name="T83" fmla="*/ 152 h 159"/>
                  <a:gd name="T84" fmla="*/ 171 w 214"/>
                  <a:gd name="T85" fmla="*/ 58 h 159"/>
                  <a:gd name="T86" fmla="*/ 150 w 214"/>
                  <a:gd name="T87" fmla="*/ 53 h 159"/>
                  <a:gd name="T88" fmla="*/ 173 w 214"/>
                  <a:gd name="T89" fmla="*/ 81 h 159"/>
                  <a:gd name="T90" fmla="*/ 37 w 214"/>
                  <a:gd name="T91" fmla="*/ 117 h 159"/>
                  <a:gd name="T92" fmla="*/ 13 w 214"/>
                  <a:gd name="T93" fmla="*/ 123 h 159"/>
                  <a:gd name="T94" fmla="*/ 46 w 214"/>
                  <a:gd name="T95" fmla="*/ 119 h 159"/>
                  <a:gd name="T96" fmla="*/ 26 w 214"/>
                  <a:gd name="T97" fmla="*/ 76 h 159"/>
                  <a:gd name="T98" fmla="*/ 37 w 214"/>
                  <a:gd name="T99" fmla="*/ 103 h 159"/>
                  <a:gd name="T100" fmla="*/ 35 w 214"/>
                  <a:gd name="T101" fmla="*/ 107 h 159"/>
                  <a:gd name="T102" fmla="*/ 12 w 214"/>
                  <a:gd name="T103" fmla="*/ 88 h 159"/>
                  <a:gd name="T104" fmla="*/ 176 w 214"/>
                  <a:gd name="T105" fmla="*/ 46 h 159"/>
                  <a:gd name="T106" fmla="*/ 167 w 214"/>
                  <a:gd name="T107" fmla="*/ 53 h 159"/>
                  <a:gd name="T108" fmla="*/ 131 w 214"/>
                  <a:gd name="T109" fmla="*/ 77 h 159"/>
                  <a:gd name="T110" fmla="*/ 58 w 214"/>
                  <a:gd name="T111" fmla="*/ 77 h 159"/>
                  <a:gd name="T112" fmla="*/ 58 w 214"/>
                  <a:gd name="T113" fmla="*/ 77 h 159"/>
                  <a:gd name="T114" fmla="*/ 65 w 214"/>
                  <a:gd name="T115" fmla="*/ 74 h 159"/>
                  <a:gd name="T116" fmla="*/ 110 w 214"/>
                  <a:gd name="T117" fmla="*/ 86 h 159"/>
                  <a:gd name="T118" fmla="*/ 127 w 214"/>
                  <a:gd name="T119" fmla="*/ 152 h 159"/>
                  <a:gd name="T120" fmla="*/ 4 w 214"/>
                  <a:gd name="T121" fmla="*/ 45 h 159"/>
                  <a:gd name="T122" fmla="*/ 139 w 214"/>
                  <a:gd name="T123" fmla="*/ 152 h 159"/>
                  <a:gd name="T124" fmla="*/ 59 w 214"/>
                  <a:gd name="T125" fmla="*/ 150 h 1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214" h="159">
                    <a:moveTo>
                      <a:pt x="47" y="12"/>
                    </a:moveTo>
                    <a:cubicBezTo>
                      <a:pt x="47" y="13"/>
                      <a:pt x="47" y="13"/>
                      <a:pt x="47" y="14"/>
                    </a:cubicBezTo>
                    <a:cubicBezTo>
                      <a:pt x="45" y="19"/>
                      <a:pt x="46" y="25"/>
                      <a:pt x="45" y="30"/>
                    </a:cubicBezTo>
                    <a:cubicBezTo>
                      <a:pt x="45" y="34"/>
                      <a:pt x="46" y="34"/>
                      <a:pt x="49" y="35"/>
                    </a:cubicBezTo>
                    <a:cubicBezTo>
                      <a:pt x="52" y="35"/>
                      <a:pt x="55" y="35"/>
                      <a:pt x="58" y="36"/>
                    </a:cubicBezTo>
                    <a:cubicBezTo>
                      <a:pt x="67" y="36"/>
                      <a:pt x="75" y="37"/>
                      <a:pt x="84" y="38"/>
                    </a:cubicBezTo>
                    <a:cubicBezTo>
                      <a:pt x="89" y="38"/>
                      <a:pt x="89" y="38"/>
                      <a:pt x="89" y="34"/>
                    </a:cubicBezTo>
                    <a:cubicBezTo>
                      <a:pt x="89" y="29"/>
                      <a:pt x="90" y="25"/>
                      <a:pt x="90" y="20"/>
                    </a:cubicBezTo>
                    <a:cubicBezTo>
                      <a:pt x="90" y="18"/>
                      <a:pt x="89" y="16"/>
                      <a:pt x="89" y="14"/>
                    </a:cubicBezTo>
                    <a:cubicBezTo>
                      <a:pt x="88" y="11"/>
                      <a:pt x="89" y="9"/>
                      <a:pt x="91" y="7"/>
                    </a:cubicBezTo>
                    <a:cubicBezTo>
                      <a:pt x="93" y="8"/>
                      <a:pt x="92" y="10"/>
                      <a:pt x="92" y="11"/>
                    </a:cubicBezTo>
                    <a:cubicBezTo>
                      <a:pt x="92" y="17"/>
                      <a:pt x="92" y="23"/>
                      <a:pt x="91" y="29"/>
                    </a:cubicBezTo>
                    <a:cubicBezTo>
                      <a:pt x="91" y="31"/>
                      <a:pt x="91" y="33"/>
                      <a:pt x="91" y="34"/>
                    </a:cubicBezTo>
                    <a:cubicBezTo>
                      <a:pt x="91" y="37"/>
                      <a:pt x="92" y="38"/>
                      <a:pt x="95" y="38"/>
                    </a:cubicBezTo>
                    <a:cubicBezTo>
                      <a:pt x="99" y="39"/>
                      <a:pt x="102" y="39"/>
                      <a:pt x="106" y="39"/>
                    </a:cubicBezTo>
                    <a:cubicBezTo>
                      <a:pt x="113" y="40"/>
                      <a:pt x="120" y="40"/>
                      <a:pt x="127" y="40"/>
                    </a:cubicBezTo>
                    <a:cubicBezTo>
                      <a:pt x="129" y="40"/>
                      <a:pt x="130" y="40"/>
                      <a:pt x="131" y="39"/>
                    </a:cubicBezTo>
                    <a:cubicBezTo>
                      <a:pt x="134" y="38"/>
                      <a:pt x="136" y="36"/>
                      <a:pt x="136" y="33"/>
                    </a:cubicBezTo>
                    <a:cubicBezTo>
                      <a:pt x="136" y="27"/>
                      <a:pt x="137" y="21"/>
                      <a:pt x="138" y="15"/>
                    </a:cubicBezTo>
                    <a:cubicBezTo>
                      <a:pt x="138" y="13"/>
                      <a:pt x="138" y="12"/>
                      <a:pt x="139" y="11"/>
                    </a:cubicBezTo>
                    <a:cubicBezTo>
                      <a:pt x="141" y="12"/>
                      <a:pt x="141" y="13"/>
                      <a:pt x="141" y="15"/>
                    </a:cubicBezTo>
                    <a:cubicBezTo>
                      <a:pt x="138" y="21"/>
                      <a:pt x="138" y="28"/>
                      <a:pt x="138" y="34"/>
                    </a:cubicBezTo>
                    <a:cubicBezTo>
                      <a:pt x="138" y="35"/>
                      <a:pt x="138" y="36"/>
                      <a:pt x="139" y="36"/>
                    </a:cubicBezTo>
                    <a:cubicBezTo>
                      <a:pt x="143" y="38"/>
                      <a:pt x="145" y="41"/>
                      <a:pt x="150" y="41"/>
                    </a:cubicBezTo>
                    <a:cubicBezTo>
                      <a:pt x="158" y="41"/>
                      <a:pt x="167" y="41"/>
                      <a:pt x="175" y="42"/>
                    </a:cubicBezTo>
                    <a:cubicBezTo>
                      <a:pt x="178" y="42"/>
                      <a:pt x="182" y="38"/>
                      <a:pt x="182" y="35"/>
                    </a:cubicBezTo>
                    <a:cubicBezTo>
                      <a:pt x="182" y="31"/>
                      <a:pt x="182" y="27"/>
                      <a:pt x="182" y="23"/>
                    </a:cubicBezTo>
                    <a:cubicBezTo>
                      <a:pt x="182" y="22"/>
                      <a:pt x="182" y="21"/>
                      <a:pt x="185" y="20"/>
                    </a:cubicBezTo>
                    <a:cubicBezTo>
                      <a:pt x="186" y="24"/>
                      <a:pt x="184" y="29"/>
                      <a:pt x="185" y="34"/>
                    </a:cubicBezTo>
                    <a:cubicBezTo>
                      <a:pt x="186" y="33"/>
                      <a:pt x="187" y="33"/>
                      <a:pt x="188" y="32"/>
                    </a:cubicBezTo>
                    <a:cubicBezTo>
                      <a:pt x="191" y="29"/>
                      <a:pt x="194" y="25"/>
                      <a:pt x="197" y="22"/>
                    </a:cubicBezTo>
                    <a:cubicBezTo>
                      <a:pt x="198" y="20"/>
                      <a:pt x="198" y="19"/>
                      <a:pt x="197" y="18"/>
                    </a:cubicBezTo>
                    <a:cubicBezTo>
                      <a:pt x="196" y="17"/>
                      <a:pt x="196" y="16"/>
                      <a:pt x="195" y="16"/>
                    </a:cubicBezTo>
                    <a:cubicBezTo>
                      <a:pt x="195" y="15"/>
                      <a:pt x="195" y="14"/>
                      <a:pt x="196" y="13"/>
                    </a:cubicBezTo>
                    <a:cubicBezTo>
                      <a:pt x="200" y="12"/>
                      <a:pt x="205" y="10"/>
                      <a:pt x="209" y="8"/>
                    </a:cubicBezTo>
                    <a:cubicBezTo>
                      <a:pt x="209" y="8"/>
                      <a:pt x="210" y="8"/>
                      <a:pt x="211" y="8"/>
                    </a:cubicBezTo>
                    <a:cubicBezTo>
                      <a:pt x="212" y="8"/>
                      <a:pt x="214" y="9"/>
                      <a:pt x="213" y="10"/>
                    </a:cubicBezTo>
                    <a:cubicBezTo>
                      <a:pt x="213" y="12"/>
                      <a:pt x="212" y="14"/>
                      <a:pt x="211" y="15"/>
                    </a:cubicBezTo>
                    <a:cubicBezTo>
                      <a:pt x="209" y="18"/>
                      <a:pt x="208" y="20"/>
                      <a:pt x="206" y="23"/>
                    </a:cubicBezTo>
                    <a:cubicBezTo>
                      <a:pt x="205" y="25"/>
                      <a:pt x="204" y="25"/>
                      <a:pt x="201" y="24"/>
                    </a:cubicBezTo>
                    <a:cubicBezTo>
                      <a:pt x="194" y="28"/>
                      <a:pt x="189" y="34"/>
                      <a:pt x="185" y="41"/>
                    </a:cubicBezTo>
                    <a:cubicBezTo>
                      <a:pt x="185" y="41"/>
                      <a:pt x="186" y="41"/>
                      <a:pt x="186" y="42"/>
                    </a:cubicBezTo>
                    <a:cubicBezTo>
                      <a:pt x="187" y="42"/>
                      <a:pt x="187" y="42"/>
                      <a:pt x="188" y="42"/>
                    </a:cubicBezTo>
                    <a:cubicBezTo>
                      <a:pt x="188" y="43"/>
                      <a:pt x="188" y="43"/>
                      <a:pt x="188" y="43"/>
                    </a:cubicBezTo>
                    <a:cubicBezTo>
                      <a:pt x="184" y="44"/>
                      <a:pt x="184" y="46"/>
                      <a:pt x="183" y="49"/>
                    </a:cubicBezTo>
                    <a:cubicBezTo>
                      <a:pt x="182" y="58"/>
                      <a:pt x="181" y="67"/>
                      <a:pt x="180" y="76"/>
                    </a:cubicBezTo>
                    <a:cubicBezTo>
                      <a:pt x="180" y="79"/>
                      <a:pt x="180" y="81"/>
                      <a:pt x="182" y="83"/>
                    </a:cubicBezTo>
                    <a:cubicBezTo>
                      <a:pt x="179" y="85"/>
                      <a:pt x="180" y="88"/>
                      <a:pt x="180" y="90"/>
                    </a:cubicBezTo>
                    <a:cubicBezTo>
                      <a:pt x="180" y="103"/>
                      <a:pt x="180" y="115"/>
                      <a:pt x="180" y="127"/>
                    </a:cubicBezTo>
                    <a:cubicBezTo>
                      <a:pt x="180" y="134"/>
                      <a:pt x="181" y="141"/>
                      <a:pt x="182" y="148"/>
                    </a:cubicBezTo>
                    <a:cubicBezTo>
                      <a:pt x="183" y="153"/>
                      <a:pt x="183" y="153"/>
                      <a:pt x="188" y="153"/>
                    </a:cubicBezTo>
                    <a:cubicBezTo>
                      <a:pt x="189" y="153"/>
                      <a:pt x="190" y="153"/>
                      <a:pt x="192" y="153"/>
                    </a:cubicBezTo>
                    <a:cubicBezTo>
                      <a:pt x="192" y="155"/>
                      <a:pt x="192" y="156"/>
                      <a:pt x="193" y="158"/>
                    </a:cubicBezTo>
                    <a:cubicBezTo>
                      <a:pt x="191" y="159"/>
                      <a:pt x="189" y="159"/>
                      <a:pt x="187" y="159"/>
                    </a:cubicBezTo>
                    <a:cubicBezTo>
                      <a:pt x="173" y="157"/>
                      <a:pt x="160" y="156"/>
                      <a:pt x="146" y="155"/>
                    </a:cubicBezTo>
                    <a:cubicBezTo>
                      <a:pt x="145" y="155"/>
                      <a:pt x="144" y="155"/>
                      <a:pt x="144" y="155"/>
                    </a:cubicBezTo>
                    <a:cubicBezTo>
                      <a:pt x="131" y="156"/>
                      <a:pt x="119" y="154"/>
                      <a:pt x="106" y="154"/>
                    </a:cubicBezTo>
                    <a:cubicBezTo>
                      <a:pt x="100" y="154"/>
                      <a:pt x="93" y="154"/>
                      <a:pt x="87" y="154"/>
                    </a:cubicBezTo>
                    <a:cubicBezTo>
                      <a:pt x="83" y="153"/>
                      <a:pt x="79" y="153"/>
                      <a:pt x="75" y="153"/>
                    </a:cubicBezTo>
                    <a:cubicBezTo>
                      <a:pt x="69" y="153"/>
                      <a:pt x="62" y="153"/>
                      <a:pt x="55" y="153"/>
                    </a:cubicBezTo>
                    <a:cubicBezTo>
                      <a:pt x="53" y="153"/>
                      <a:pt x="51" y="153"/>
                      <a:pt x="49" y="153"/>
                    </a:cubicBezTo>
                    <a:cubicBezTo>
                      <a:pt x="38" y="152"/>
                      <a:pt x="26" y="153"/>
                      <a:pt x="15" y="154"/>
                    </a:cubicBezTo>
                    <a:cubicBezTo>
                      <a:pt x="13" y="154"/>
                      <a:pt x="11" y="154"/>
                      <a:pt x="10" y="153"/>
                    </a:cubicBezTo>
                    <a:cubicBezTo>
                      <a:pt x="9" y="153"/>
                      <a:pt x="8" y="153"/>
                      <a:pt x="7" y="152"/>
                    </a:cubicBezTo>
                    <a:cubicBezTo>
                      <a:pt x="8" y="151"/>
                      <a:pt x="8" y="150"/>
                      <a:pt x="9" y="149"/>
                    </a:cubicBezTo>
                    <a:cubicBezTo>
                      <a:pt x="9" y="146"/>
                      <a:pt x="9" y="143"/>
                      <a:pt x="9" y="140"/>
                    </a:cubicBezTo>
                    <a:cubicBezTo>
                      <a:pt x="9" y="139"/>
                      <a:pt x="9" y="137"/>
                      <a:pt x="7" y="136"/>
                    </a:cubicBezTo>
                    <a:cubicBezTo>
                      <a:pt x="6" y="136"/>
                      <a:pt x="5" y="135"/>
                      <a:pt x="5" y="134"/>
                    </a:cubicBezTo>
                    <a:cubicBezTo>
                      <a:pt x="5" y="130"/>
                      <a:pt x="5" y="126"/>
                      <a:pt x="4" y="123"/>
                    </a:cubicBezTo>
                    <a:cubicBezTo>
                      <a:pt x="4" y="118"/>
                      <a:pt x="5" y="112"/>
                      <a:pt x="5" y="107"/>
                    </a:cubicBezTo>
                    <a:cubicBezTo>
                      <a:pt x="5" y="103"/>
                      <a:pt x="4" y="98"/>
                      <a:pt x="4" y="93"/>
                    </a:cubicBezTo>
                    <a:cubicBezTo>
                      <a:pt x="4" y="87"/>
                      <a:pt x="5" y="81"/>
                      <a:pt x="4" y="76"/>
                    </a:cubicBezTo>
                    <a:cubicBezTo>
                      <a:pt x="4" y="72"/>
                      <a:pt x="4" y="68"/>
                      <a:pt x="3" y="64"/>
                    </a:cubicBezTo>
                    <a:cubicBezTo>
                      <a:pt x="2" y="52"/>
                      <a:pt x="1" y="39"/>
                      <a:pt x="2" y="26"/>
                    </a:cubicBezTo>
                    <a:cubicBezTo>
                      <a:pt x="2" y="25"/>
                      <a:pt x="2" y="24"/>
                      <a:pt x="2" y="23"/>
                    </a:cubicBezTo>
                    <a:cubicBezTo>
                      <a:pt x="0" y="17"/>
                      <a:pt x="2" y="11"/>
                      <a:pt x="2" y="5"/>
                    </a:cubicBezTo>
                    <a:cubicBezTo>
                      <a:pt x="2" y="3"/>
                      <a:pt x="2" y="2"/>
                      <a:pt x="4" y="1"/>
                    </a:cubicBezTo>
                    <a:cubicBezTo>
                      <a:pt x="6" y="0"/>
                      <a:pt x="7" y="0"/>
                      <a:pt x="8" y="2"/>
                    </a:cubicBezTo>
                    <a:cubicBezTo>
                      <a:pt x="9" y="3"/>
                      <a:pt x="10" y="5"/>
                      <a:pt x="10" y="7"/>
                    </a:cubicBezTo>
                    <a:cubicBezTo>
                      <a:pt x="10" y="12"/>
                      <a:pt x="10" y="17"/>
                      <a:pt x="10" y="23"/>
                    </a:cubicBezTo>
                    <a:cubicBezTo>
                      <a:pt x="10" y="30"/>
                      <a:pt x="10" y="31"/>
                      <a:pt x="18" y="32"/>
                    </a:cubicBezTo>
                    <a:cubicBezTo>
                      <a:pt x="22" y="33"/>
                      <a:pt x="27" y="33"/>
                      <a:pt x="31" y="33"/>
                    </a:cubicBezTo>
                    <a:cubicBezTo>
                      <a:pt x="34" y="34"/>
                      <a:pt x="36" y="34"/>
                      <a:pt x="39" y="34"/>
                    </a:cubicBezTo>
                    <a:cubicBezTo>
                      <a:pt x="43" y="34"/>
                      <a:pt x="43" y="34"/>
                      <a:pt x="43" y="30"/>
                    </a:cubicBezTo>
                    <a:cubicBezTo>
                      <a:pt x="43" y="27"/>
                      <a:pt x="43" y="23"/>
                      <a:pt x="44" y="20"/>
                    </a:cubicBezTo>
                    <a:cubicBezTo>
                      <a:pt x="44" y="18"/>
                      <a:pt x="44" y="16"/>
                      <a:pt x="45" y="14"/>
                    </a:cubicBezTo>
                    <a:cubicBezTo>
                      <a:pt x="45" y="13"/>
                      <a:pt x="46" y="12"/>
                      <a:pt x="46" y="12"/>
                    </a:cubicBezTo>
                    <a:cubicBezTo>
                      <a:pt x="46" y="12"/>
                      <a:pt x="47" y="12"/>
                      <a:pt x="47" y="12"/>
                    </a:cubicBezTo>
                    <a:close/>
                    <a:moveTo>
                      <a:pt x="177" y="117"/>
                    </a:moveTo>
                    <a:cubicBezTo>
                      <a:pt x="177" y="107"/>
                      <a:pt x="177" y="97"/>
                      <a:pt x="177" y="87"/>
                    </a:cubicBezTo>
                    <a:cubicBezTo>
                      <a:pt x="177" y="85"/>
                      <a:pt x="177" y="84"/>
                      <a:pt x="175" y="83"/>
                    </a:cubicBezTo>
                    <a:cubicBezTo>
                      <a:pt x="163" y="82"/>
                      <a:pt x="151" y="81"/>
                      <a:pt x="140" y="79"/>
                    </a:cubicBezTo>
                    <a:cubicBezTo>
                      <a:pt x="137" y="79"/>
                      <a:pt x="136" y="80"/>
                      <a:pt x="136" y="83"/>
                    </a:cubicBezTo>
                    <a:cubicBezTo>
                      <a:pt x="136" y="87"/>
                      <a:pt x="136" y="90"/>
                      <a:pt x="136" y="94"/>
                    </a:cubicBezTo>
                    <a:cubicBezTo>
                      <a:pt x="136" y="100"/>
                      <a:pt x="137" y="106"/>
                      <a:pt x="137" y="112"/>
                    </a:cubicBezTo>
                    <a:cubicBezTo>
                      <a:pt x="137" y="116"/>
                      <a:pt x="138" y="116"/>
                      <a:pt x="142" y="116"/>
                    </a:cubicBezTo>
                    <a:cubicBezTo>
                      <a:pt x="147" y="116"/>
                      <a:pt x="152" y="117"/>
                      <a:pt x="156" y="117"/>
                    </a:cubicBezTo>
                    <a:cubicBezTo>
                      <a:pt x="163" y="117"/>
                      <a:pt x="170" y="117"/>
                      <a:pt x="177" y="117"/>
                    </a:cubicBezTo>
                    <a:close/>
                    <a:moveTo>
                      <a:pt x="98" y="146"/>
                    </a:moveTo>
                    <a:cubicBezTo>
                      <a:pt x="98" y="145"/>
                      <a:pt x="98" y="145"/>
                      <a:pt x="98" y="144"/>
                    </a:cubicBezTo>
                    <a:cubicBezTo>
                      <a:pt x="96" y="135"/>
                      <a:pt x="94" y="127"/>
                      <a:pt x="93" y="118"/>
                    </a:cubicBezTo>
                    <a:cubicBezTo>
                      <a:pt x="92" y="116"/>
                      <a:pt x="91" y="116"/>
                      <a:pt x="90" y="116"/>
                    </a:cubicBezTo>
                    <a:cubicBezTo>
                      <a:pt x="87" y="115"/>
                      <a:pt x="84" y="115"/>
                      <a:pt x="81" y="115"/>
                    </a:cubicBezTo>
                    <a:cubicBezTo>
                      <a:pt x="72" y="115"/>
                      <a:pt x="62" y="114"/>
                      <a:pt x="52" y="114"/>
                    </a:cubicBezTo>
                    <a:cubicBezTo>
                      <a:pt x="49" y="114"/>
                      <a:pt x="48" y="115"/>
                      <a:pt x="48" y="118"/>
                    </a:cubicBezTo>
                    <a:cubicBezTo>
                      <a:pt x="49" y="120"/>
                      <a:pt x="49" y="121"/>
                      <a:pt x="49" y="123"/>
                    </a:cubicBezTo>
                    <a:cubicBezTo>
                      <a:pt x="50" y="129"/>
                      <a:pt x="51" y="135"/>
                      <a:pt x="52" y="142"/>
                    </a:cubicBezTo>
                    <a:cubicBezTo>
                      <a:pt x="52" y="145"/>
                      <a:pt x="53" y="145"/>
                      <a:pt x="56" y="145"/>
                    </a:cubicBezTo>
                    <a:cubicBezTo>
                      <a:pt x="58" y="145"/>
                      <a:pt x="60" y="145"/>
                      <a:pt x="63" y="145"/>
                    </a:cubicBezTo>
                    <a:cubicBezTo>
                      <a:pt x="73" y="147"/>
                      <a:pt x="83" y="147"/>
                      <a:pt x="93" y="146"/>
                    </a:cubicBezTo>
                    <a:cubicBezTo>
                      <a:pt x="94" y="146"/>
                      <a:pt x="96" y="146"/>
                      <a:pt x="98" y="146"/>
                    </a:cubicBezTo>
                    <a:close/>
                    <a:moveTo>
                      <a:pt x="91" y="113"/>
                    </a:moveTo>
                    <a:cubicBezTo>
                      <a:pt x="92" y="112"/>
                      <a:pt x="92" y="111"/>
                      <a:pt x="92" y="111"/>
                    </a:cubicBezTo>
                    <a:cubicBezTo>
                      <a:pt x="91" y="101"/>
                      <a:pt x="90" y="91"/>
                      <a:pt x="89" y="81"/>
                    </a:cubicBezTo>
                    <a:cubicBezTo>
                      <a:pt x="88" y="79"/>
                      <a:pt x="87" y="78"/>
                      <a:pt x="85" y="78"/>
                    </a:cubicBezTo>
                    <a:cubicBezTo>
                      <a:pt x="78" y="77"/>
                      <a:pt x="71" y="77"/>
                      <a:pt x="64" y="77"/>
                    </a:cubicBezTo>
                    <a:cubicBezTo>
                      <a:pt x="62" y="77"/>
                      <a:pt x="61" y="77"/>
                      <a:pt x="60" y="79"/>
                    </a:cubicBezTo>
                    <a:cubicBezTo>
                      <a:pt x="56" y="87"/>
                      <a:pt x="52" y="95"/>
                      <a:pt x="48" y="102"/>
                    </a:cubicBezTo>
                    <a:cubicBezTo>
                      <a:pt x="47" y="104"/>
                      <a:pt x="47" y="106"/>
                      <a:pt x="48" y="107"/>
                    </a:cubicBezTo>
                    <a:cubicBezTo>
                      <a:pt x="49" y="107"/>
                      <a:pt x="50" y="108"/>
                      <a:pt x="50" y="108"/>
                    </a:cubicBezTo>
                    <a:cubicBezTo>
                      <a:pt x="51" y="111"/>
                      <a:pt x="53" y="112"/>
                      <a:pt x="56" y="112"/>
                    </a:cubicBezTo>
                    <a:cubicBezTo>
                      <a:pt x="67" y="112"/>
                      <a:pt x="78" y="113"/>
                      <a:pt x="88" y="113"/>
                    </a:cubicBezTo>
                    <a:cubicBezTo>
                      <a:pt x="89" y="113"/>
                      <a:pt x="90" y="113"/>
                      <a:pt x="91" y="113"/>
                    </a:cubicBezTo>
                    <a:close/>
                    <a:moveTo>
                      <a:pt x="91" y="57"/>
                    </a:moveTo>
                    <a:cubicBezTo>
                      <a:pt x="91" y="57"/>
                      <a:pt x="91" y="57"/>
                      <a:pt x="91" y="57"/>
                    </a:cubicBezTo>
                    <a:cubicBezTo>
                      <a:pt x="91" y="62"/>
                      <a:pt x="91" y="66"/>
                      <a:pt x="91" y="70"/>
                    </a:cubicBezTo>
                    <a:cubicBezTo>
                      <a:pt x="91" y="75"/>
                      <a:pt x="92" y="76"/>
                      <a:pt x="96" y="76"/>
                    </a:cubicBezTo>
                    <a:cubicBezTo>
                      <a:pt x="102" y="76"/>
                      <a:pt x="108" y="76"/>
                      <a:pt x="114" y="76"/>
                    </a:cubicBezTo>
                    <a:cubicBezTo>
                      <a:pt x="116" y="77"/>
                      <a:pt x="117" y="76"/>
                      <a:pt x="118" y="74"/>
                    </a:cubicBezTo>
                    <a:cubicBezTo>
                      <a:pt x="122" y="68"/>
                      <a:pt x="125" y="63"/>
                      <a:pt x="128" y="57"/>
                    </a:cubicBezTo>
                    <a:cubicBezTo>
                      <a:pt x="129" y="56"/>
                      <a:pt x="130" y="55"/>
                      <a:pt x="130" y="54"/>
                    </a:cubicBezTo>
                    <a:cubicBezTo>
                      <a:pt x="131" y="52"/>
                      <a:pt x="131" y="51"/>
                      <a:pt x="130" y="49"/>
                    </a:cubicBezTo>
                    <a:cubicBezTo>
                      <a:pt x="130" y="48"/>
                      <a:pt x="129" y="46"/>
                      <a:pt x="129" y="45"/>
                    </a:cubicBezTo>
                    <a:cubicBezTo>
                      <a:pt x="129" y="43"/>
                      <a:pt x="128" y="42"/>
                      <a:pt x="126" y="42"/>
                    </a:cubicBezTo>
                    <a:cubicBezTo>
                      <a:pt x="115" y="42"/>
                      <a:pt x="105" y="41"/>
                      <a:pt x="94" y="41"/>
                    </a:cubicBezTo>
                    <a:cubicBezTo>
                      <a:pt x="91" y="41"/>
                      <a:pt x="91" y="41"/>
                      <a:pt x="91" y="44"/>
                    </a:cubicBezTo>
                    <a:cubicBezTo>
                      <a:pt x="91" y="48"/>
                      <a:pt x="91" y="53"/>
                      <a:pt x="91" y="57"/>
                    </a:cubicBezTo>
                    <a:close/>
                    <a:moveTo>
                      <a:pt x="11" y="70"/>
                    </a:moveTo>
                    <a:cubicBezTo>
                      <a:pt x="12" y="70"/>
                      <a:pt x="12" y="70"/>
                      <a:pt x="13" y="70"/>
                    </a:cubicBezTo>
                    <a:cubicBezTo>
                      <a:pt x="16" y="69"/>
                      <a:pt x="19" y="70"/>
                      <a:pt x="22" y="72"/>
                    </a:cubicBezTo>
                    <a:cubicBezTo>
                      <a:pt x="23" y="72"/>
                      <a:pt x="24" y="73"/>
                      <a:pt x="25" y="73"/>
                    </a:cubicBezTo>
                    <a:cubicBezTo>
                      <a:pt x="30" y="73"/>
                      <a:pt x="36" y="73"/>
                      <a:pt x="41" y="73"/>
                    </a:cubicBezTo>
                    <a:cubicBezTo>
                      <a:pt x="43" y="74"/>
                      <a:pt x="43" y="72"/>
                      <a:pt x="43" y="71"/>
                    </a:cubicBezTo>
                    <a:cubicBezTo>
                      <a:pt x="43" y="69"/>
                      <a:pt x="43" y="67"/>
                      <a:pt x="43" y="66"/>
                    </a:cubicBezTo>
                    <a:cubicBezTo>
                      <a:pt x="43" y="57"/>
                      <a:pt x="43" y="49"/>
                      <a:pt x="43" y="41"/>
                    </a:cubicBezTo>
                    <a:cubicBezTo>
                      <a:pt x="43" y="37"/>
                      <a:pt x="43" y="36"/>
                      <a:pt x="39" y="36"/>
                    </a:cubicBezTo>
                    <a:cubicBezTo>
                      <a:pt x="33" y="36"/>
                      <a:pt x="27" y="35"/>
                      <a:pt x="21" y="35"/>
                    </a:cubicBezTo>
                    <a:cubicBezTo>
                      <a:pt x="18" y="35"/>
                      <a:pt x="16" y="34"/>
                      <a:pt x="14" y="34"/>
                    </a:cubicBezTo>
                    <a:cubicBezTo>
                      <a:pt x="11" y="34"/>
                      <a:pt x="11" y="35"/>
                      <a:pt x="11" y="37"/>
                    </a:cubicBezTo>
                    <a:cubicBezTo>
                      <a:pt x="11" y="39"/>
                      <a:pt x="11" y="41"/>
                      <a:pt x="11" y="42"/>
                    </a:cubicBezTo>
                    <a:cubicBezTo>
                      <a:pt x="11" y="44"/>
                      <a:pt x="10" y="46"/>
                      <a:pt x="10" y="47"/>
                    </a:cubicBezTo>
                    <a:cubicBezTo>
                      <a:pt x="10" y="52"/>
                      <a:pt x="11" y="56"/>
                      <a:pt x="11" y="61"/>
                    </a:cubicBezTo>
                    <a:cubicBezTo>
                      <a:pt x="11" y="64"/>
                      <a:pt x="11" y="67"/>
                      <a:pt x="11" y="70"/>
                    </a:cubicBezTo>
                    <a:close/>
                    <a:moveTo>
                      <a:pt x="46" y="37"/>
                    </a:moveTo>
                    <a:cubicBezTo>
                      <a:pt x="46" y="38"/>
                      <a:pt x="45" y="38"/>
                      <a:pt x="45" y="39"/>
                    </a:cubicBezTo>
                    <a:cubicBezTo>
                      <a:pt x="46" y="49"/>
                      <a:pt x="46" y="60"/>
                      <a:pt x="46" y="71"/>
                    </a:cubicBezTo>
                    <a:cubicBezTo>
                      <a:pt x="46" y="73"/>
                      <a:pt x="47" y="74"/>
                      <a:pt x="48" y="74"/>
                    </a:cubicBezTo>
                    <a:cubicBezTo>
                      <a:pt x="52" y="74"/>
                      <a:pt x="55" y="74"/>
                      <a:pt x="59" y="74"/>
                    </a:cubicBezTo>
                    <a:cubicBezTo>
                      <a:pt x="59" y="74"/>
                      <a:pt x="60" y="73"/>
                      <a:pt x="61" y="73"/>
                    </a:cubicBezTo>
                    <a:cubicBezTo>
                      <a:pt x="62" y="69"/>
                      <a:pt x="66" y="66"/>
                      <a:pt x="65" y="61"/>
                    </a:cubicBezTo>
                    <a:cubicBezTo>
                      <a:pt x="64" y="55"/>
                      <a:pt x="71" y="51"/>
                      <a:pt x="76" y="53"/>
                    </a:cubicBezTo>
                    <a:cubicBezTo>
                      <a:pt x="78" y="54"/>
                      <a:pt x="79" y="57"/>
                      <a:pt x="78" y="59"/>
                    </a:cubicBezTo>
                    <a:cubicBezTo>
                      <a:pt x="76" y="63"/>
                      <a:pt x="77" y="63"/>
                      <a:pt x="80" y="66"/>
                    </a:cubicBezTo>
                    <a:cubicBezTo>
                      <a:pt x="82" y="68"/>
                      <a:pt x="84" y="70"/>
                      <a:pt x="87" y="72"/>
                    </a:cubicBezTo>
                    <a:cubicBezTo>
                      <a:pt x="87" y="72"/>
                      <a:pt x="87" y="72"/>
                      <a:pt x="88" y="72"/>
                    </a:cubicBezTo>
                    <a:cubicBezTo>
                      <a:pt x="88" y="71"/>
                      <a:pt x="88" y="70"/>
                      <a:pt x="88" y="68"/>
                    </a:cubicBezTo>
                    <a:cubicBezTo>
                      <a:pt x="88" y="64"/>
                      <a:pt x="88" y="59"/>
                      <a:pt x="89" y="54"/>
                    </a:cubicBezTo>
                    <a:cubicBezTo>
                      <a:pt x="89" y="51"/>
                      <a:pt x="89" y="48"/>
                      <a:pt x="89" y="44"/>
                    </a:cubicBezTo>
                    <a:cubicBezTo>
                      <a:pt x="89" y="41"/>
                      <a:pt x="89" y="40"/>
                      <a:pt x="85" y="40"/>
                    </a:cubicBezTo>
                    <a:cubicBezTo>
                      <a:pt x="84" y="40"/>
                      <a:pt x="84" y="40"/>
                      <a:pt x="83" y="40"/>
                    </a:cubicBezTo>
                    <a:cubicBezTo>
                      <a:pt x="72" y="39"/>
                      <a:pt x="61" y="38"/>
                      <a:pt x="50" y="37"/>
                    </a:cubicBezTo>
                    <a:cubicBezTo>
                      <a:pt x="48" y="37"/>
                      <a:pt x="47" y="37"/>
                      <a:pt x="46" y="37"/>
                    </a:cubicBezTo>
                    <a:close/>
                    <a:moveTo>
                      <a:pt x="95" y="117"/>
                    </a:moveTo>
                    <a:cubicBezTo>
                      <a:pt x="96" y="119"/>
                      <a:pt x="96" y="121"/>
                      <a:pt x="96" y="123"/>
                    </a:cubicBezTo>
                    <a:cubicBezTo>
                      <a:pt x="98" y="130"/>
                      <a:pt x="100" y="137"/>
                      <a:pt x="101" y="144"/>
                    </a:cubicBezTo>
                    <a:cubicBezTo>
                      <a:pt x="102" y="146"/>
                      <a:pt x="103" y="147"/>
                      <a:pt x="105" y="147"/>
                    </a:cubicBezTo>
                    <a:cubicBezTo>
                      <a:pt x="116" y="147"/>
                      <a:pt x="127" y="147"/>
                      <a:pt x="138" y="147"/>
                    </a:cubicBezTo>
                    <a:cubicBezTo>
                      <a:pt x="139" y="147"/>
                      <a:pt x="140" y="147"/>
                      <a:pt x="141" y="147"/>
                    </a:cubicBezTo>
                    <a:cubicBezTo>
                      <a:pt x="141" y="146"/>
                      <a:pt x="141" y="146"/>
                      <a:pt x="141" y="145"/>
                    </a:cubicBezTo>
                    <a:cubicBezTo>
                      <a:pt x="138" y="138"/>
                      <a:pt x="137" y="130"/>
                      <a:pt x="136" y="123"/>
                    </a:cubicBezTo>
                    <a:cubicBezTo>
                      <a:pt x="135" y="119"/>
                      <a:pt x="135" y="119"/>
                      <a:pt x="131" y="118"/>
                    </a:cubicBezTo>
                    <a:cubicBezTo>
                      <a:pt x="121" y="118"/>
                      <a:pt x="111" y="117"/>
                      <a:pt x="101" y="117"/>
                    </a:cubicBezTo>
                    <a:cubicBezTo>
                      <a:pt x="99" y="117"/>
                      <a:pt x="98" y="117"/>
                      <a:pt x="95" y="117"/>
                    </a:cubicBezTo>
                    <a:close/>
                    <a:moveTo>
                      <a:pt x="92" y="83"/>
                    </a:moveTo>
                    <a:cubicBezTo>
                      <a:pt x="92" y="84"/>
                      <a:pt x="92" y="86"/>
                      <a:pt x="92" y="87"/>
                    </a:cubicBezTo>
                    <a:cubicBezTo>
                      <a:pt x="93" y="94"/>
                      <a:pt x="94" y="102"/>
                      <a:pt x="94" y="109"/>
                    </a:cubicBezTo>
                    <a:cubicBezTo>
                      <a:pt x="95" y="113"/>
                      <a:pt x="95" y="114"/>
                      <a:pt x="99" y="114"/>
                    </a:cubicBezTo>
                    <a:cubicBezTo>
                      <a:pt x="110" y="115"/>
                      <a:pt x="121" y="115"/>
                      <a:pt x="132" y="116"/>
                    </a:cubicBezTo>
                    <a:cubicBezTo>
                      <a:pt x="133" y="116"/>
                      <a:pt x="134" y="116"/>
                      <a:pt x="135" y="115"/>
                    </a:cubicBezTo>
                    <a:cubicBezTo>
                      <a:pt x="135" y="115"/>
                      <a:pt x="135" y="114"/>
                      <a:pt x="135" y="114"/>
                    </a:cubicBezTo>
                    <a:cubicBezTo>
                      <a:pt x="134" y="106"/>
                      <a:pt x="134" y="99"/>
                      <a:pt x="134" y="92"/>
                    </a:cubicBezTo>
                    <a:cubicBezTo>
                      <a:pt x="134" y="89"/>
                      <a:pt x="134" y="86"/>
                      <a:pt x="134" y="84"/>
                    </a:cubicBezTo>
                    <a:cubicBezTo>
                      <a:pt x="134" y="79"/>
                      <a:pt x="134" y="79"/>
                      <a:pt x="129" y="79"/>
                    </a:cubicBezTo>
                    <a:cubicBezTo>
                      <a:pt x="127" y="79"/>
                      <a:pt x="124" y="79"/>
                      <a:pt x="122" y="79"/>
                    </a:cubicBezTo>
                    <a:cubicBezTo>
                      <a:pt x="119" y="78"/>
                      <a:pt x="117" y="80"/>
                      <a:pt x="116" y="83"/>
                    </a:cubicBezTo>
                    <a:cubicBezTo>
                      <a:pt x="115" y="83"/>
                      <a:pt x="115" y="84"/>
                      <a:pt x="115" y="85"/>
                    </a:cubicBezTo>
                    <a:cubicBezTo>
                      <a:pt x="113" y="87"/>
                      <a:pt x="113" y="89"/>
                      <a:pt x="114" y="91"/>
                    </a:cubicBezTo>
                    <a:cubicBezTo>
                      <a:pt x="115" y="93"/>
                      <a:pt x="114" y="95"/>
                      <a:pt x="112" y="96"/>
                    </a:cubicBezTo>
                    <a:cubicBezTo>
                      <a:pt x="111" y="97"/>
                      <a:pt x="110" y="98"/>
                      <a:pt x="108" y="99"/>
                    </a:cubicBezTo>
                    <a:cubicBezTo>
                      <a:pt x="104" y="102"/>
                      <a:pt x="101" y="99"/>
                      <a:pt x="101" y="94"/>
                    </a:cubicBezTo>
                    <a:cubicBezTo>
                      <a:pt x="101" y="93"/>
                      <a:pt x="101" y="92"/>
                      <a:pt x="101" y="91"/>
                    </a:cubicBezTo>
                    <a:cubicBezTo>
                      <a:pt x="98" y="88"/>
                      <a:pt x="96" y="85"/>
                      <a:pt x="92" y="83"/>
                    </a:cubicBezTo>
                    <a:close/>
                    <a:moveTo>
                      <a:pt x="177" y="121"/>
                    </a:moveTo>
                    <a:cubicBezTo>
                      <a:pt x="169" y="120"/>
                      <a:pt x="142" y="118"/>
                      <a:pt x="139" y="119"/>
                    </a:cubicBezTo>
                    <a:cubicBezTo>
                      <a:pt x="139" y="120"/>
                      <a:pt x="139" y="121"/>
                      <a:pt x="139" y="122"/>
                    </a:cubicBezTo>
                    <a:cubicBezTo>
                      <a:pt x="140" y="130"/>
                      <a:pt x="141" y="137"/>
                      <a:pt x="145" y="145"/>
                    </a:cubicBezTo>
                    <a:cubicBezTo>
                      <a:pt x="146" y="147"/>
                      <a:pt x="146" y="148"/>
                      <a:pt x="149" y="148"/>
                    </a:cubicBezTo>
                    <a:cubicBezTo>
                      <a:pt x="153" y="148"/>
                      <a:pt x="157" y="148"/>
                      <a:pt x="160" y="149"/>
                    </a:cubicBezTo>
                    <a:cubicBezTo>
                      <a:pt x="165" y="149"/>
                      <a:pt x="171" y="149"/>
                      <a:pt x="175" y="151"/>
                    </a:cubicBezTo>
                    <a:cubicBezTo>
                      <a:pt x="177" y="151"/>
                      <a:pt x="178" y="151"/>
                      <a:pt x="179" y="152"/>
                    </a:cubicBezTo>
                    <a:cubicBezTo>
                      <a:pt x="178" y="141"/>
                      <a:pt x="178" y="131"/>
                      <a:pt x="177" y="121"/>
                    </a:cubicBezTo>
                    <a:close/>
                    <a:moveTo>
                      <a:pt x="181" y="46"/>
                    </a:moveTo>
                    <a:cubicBezTo>
                      <a:pt x="181" y="46"/>
                      <a:pt x="180" y="46"/>
                      <a:pt x="180" y="46"/>
                    </a:cubicBezTo>
                    <a:cubicBezTo>
                      <a:pt x="178" y="48"/>
                      <a:pt x="175" y="50"/>
                      <a:pt x="173" y="53"/>
                    </a:cubicBezTo>
                    <a:cubicBezTo>
                      <a:pt x="171" y="54"/>
                      <a:pt x="170" y="56"/>
                      <a:pt x="171" y="58"/>
                    </a:cubicBezTo>
                    <a:cubicBezTo>
                      <a:pt x="171" y="60"/>
                      <a:pt x="170" y="62"/>
                      <a:pt x="169" y="63"/>
                    </a:cubicBezTo>
                    <a:cubicBezTo>
                      <a:pt x="168" y="64"/>
                      <a:pt x="167" y="65"/>
                      <a:pt x="166" y="65"/>
                    </a:cubicBezTo>
                    <a:cubicBezTo>
                      <a:pt x="162" y="67"/>
                      <a:pt x="159" y="66"/>
                      <a:pt x="158" y="62"/>
                    </a:cubicBezTo>
                    <a:cubicBezTo>
                      <a:pt x="158" y="59"/>
                      <a:pt x="156" y="57"/>
                      <a:pt x="154" y="56"/>
                    </a:cubicBezTo>
                    <a:cubicBezTo>
                      <a:pt x="152" y="55"/>
                      <a:pt x="151" y="54"/>
                      <a:pt x="150" y="53"/>
                    </a:cubicBezTo>
                    <a:cubicBezTo>
                      <a:pt x="148" y="51"/>
                      <a:pt x="146" y="49"/>
                      <a:pt x="143" y="48"/>
                    </a:cubicBezTo>
                    <a:cubicBezTo>
                      <a:pt x="139" y="49"/>
                      <a:pt x="136" y="52"/>
                      <a:pt x="137" y="57"/>
                    </a:cubicBezTo>
                    <a:cubicBezTo>
                      <a:pt x="137" y="62"/>
                      <a:pt x="136" y="68"/>
                      <a:pt x="136" y="73"/>
                    </a:cubicBezTo>
                    <a:cubicBezTo>
                      <a:pt x="136" y="76"/>
                      <a:pt x="137" y="77"/>
                      <a:pt x="140" y="77"/>
                    </a:cubicBezTo>
                    <a:cubicBezTo>
                      <a:pt x="151" y="78"/>
                      <a:pt x="162" y="80"/>
                      <a:pt x="173" y="81"/>
                    </a:cubicBezTo>
                    <a:cubicBezTo>
                      <a:pt x="174" y="81"/>
                      <a:pt x="176" y="81"/>
                      <a:pt x="177" y="81"/>
                    </a:cubicBezTo>
                    <a:cubicBezTo>
                      <a:pt x="178" y="69"/>
                      <a:pt x="180" y="58"/>
                      <a:pt x="181" y="46"/>
                    </a:cubicBezTo>
                    <a:close/>
                    <a:moveTo>
                      <a:pt x="46" y="119"/>
                    </a:moveTo>
                    <a:cubicBezTo>
                      <a:pt x="44" y="119"/>
                      <a:pt x="44" y="120"/>
                      <a:pt x="43" y="120"/>
                    </a:cubicBezTo>
                    <a:cubicBezTo>
                      <a:pt x="40" y="121"/>
                      <a:pt x="38" y="120"/>
                      <a:pt x="37" y="117"/>
                    </a:cubicBezTo>
                    <a:cubicBezTo>
                      <a:pt x="36" y="116"/>
                      <a:pt x="36" y="116"/>
                      <a:pt x="36" y="115"/>
                    </a:cubicBezTo>
                    <a:cubicBezTo>
                      <a:pt x="36" y="114"/>
                      <a:pt x="35" y="113"/>
                      <a:pt x="33" y="113"/>
                    </a:cubicBezTo>
                    <a:cubicBezTo>
                      <a:pt x="28" y="113"/>
                      <a:pt x="22" y="113"/>
                      <a:pt x="17" y="113"/>
                    </a:cubicBezTo>
                    <a:cubicBezTo>
                      <a:pt x="14" y="113"/>
                      <a:pt x="13" y="113"/>
                      <a:pt x="13" y="116"/>
                    </a:cubicBezTo>
                    <a:cubicBezTo>
                      <a:pt x="13" y="119"/>
                      <a:pt x="13" y="121"/>
                      <a:pt x="13" y="123"/>
                    </a:cubicBezTo>
                    <a:cubicBezTo>
                      <a:pt x="14" y="129"/>
                      <a:pt x="14" y="135"/>
                      <a:pt x="15" y="141"/>
                    </a:cubicBezTo>
                    <a:cubicBezTo>
                      <a:pt x="15" y="144"/>
                      <a:pt x="16" y="144"/>
                      <a:pt x="18" y="144"/>
                    </a:cubicBezTo>
                    <a:cubicBezTo>
                      <a:pt x="28" y="145"/>
                      <a:pt x="37" y="145"/>
                      <a:pt x="47" y="145"/>
                    </a:cubicBezTo>
                    <a:cubicBezTo>
                      <a:pt x="48" y="145"/>
                      <a:pt x="48" y="145"/>
                      <a:pt x="49" y="145"/>
                    </a:cubicBezTo>
                    <a:cubicBezTo>
                      <a:pt x="48" y="136"/>
                      <a:pt x="47" y="128"/>
                      <a:pt x="46" y="119"/>
                    </a:cubicBezTo>
                    <a:close/>
                    <a:moveTo>
                      <a:pt x="43" y="91"/>
                    </a:moveTo>
                    <a:cubicBezTo>
                      <a:pt x="43" y="89"/>
                      <a:pt x="43" y="87"/>
                      <a:pt x="43" y="86"/>
                    </a:cubicBezTo>
                    <a:cubicBezTo>
                      <a:pt x="43" y="85"/>
                      <a:pt x="43" y="83"/>
                      <a:pt x="43" y="82"/>
                    </a:cubicBezTo>
                    <a:cubicBezTo>
                      <a:pt x="43" y="76"/>
                      <a:pt x="43" y="76"/>
                      <a:pt x="38" y="76"/>
                    </a:cubicBezTo>
                    <a:cubicBezTo>
                      <a:pt x="34" y="76"/>
                      <a:pt x="30" y="76"/>
                      <a:pt x="26" y="76"/>
                    </a:cubicBezTo>
                    <a:cubicBezTo>
                      <a:pt x="25" y="76"/>
                      <a:pt x="24" y="76"/>
                      <a:pt x="24" y="76"/>
                    </a:cubicBezTo>
                    <a:cubicBezTo>
                      <a:pt x="22" y="77"/>
                      <a:pt x="21" y="79"/>
                      <a:pt x="20" y="80"/>
                    </a:cubicBezTo>
                    <a:cubicBezTo>
                      <a:pt x="19" y="81"/>
                      <a:pt x="21" y="83"/>
                      <a:pt x="22" y="84"/>
                    </a:cubicBezTo>
                    <a:cubicBezTo>
                      <a:pt x="23" y="86"/>
                      <a:pt x="25" y="88"/>
                      <a:pt x="27" y="90"/>
                    </a:cubicBezTo>
                    <a:cubicBezTo>
                      <a:pt x="30" y="94"/>
                      <a:pt x="34" y="99"/>
                      <a:pt x="37" y="103"/>
                    </a:cubicBezTo>
                    <a:cubicBezTo>
                      <a:pt x="38" y="105"/>
                      <a:pt x="39" y="105"/>
                      <a:pt x="42" y="104"/>
                    </a:cubicBezTo>
                    <a:cubicBezTo>
                      <a:pt x="44" y="103"/>
                      <a:pt x="44" y="102"/>
                      <a:pt x="44" y="100"/>
                    </a:cubicBezTo>
                    <a:cubicBezTo>
                      <a:pt x="44" y="97"/>
                      <a:pt x="44" y="93"/>
                      <a:pt x="43" y="91"/>
                    </a:cubicBezTo>
                    <a:close/>
                    <a:moveTo>
                      <a:pt x="37" y="110"/>
                    </a:moveTo>
                    <a:cubicBezTo>
                      <a:pt x="36" y="109"/>
                      <a:pt x="36" y="108"/>
                      <a:pt x="35" y="107"/>
                    </a:cubicBezTo>
                    <a:cubicBezTo>
                      <a:pt x="35" y="106"/>
                      <a:pt x="34" y="105"/>
                      <a:pt x="33" y="103"/>
                    </a:cubicBezTo>
                    <a:cubicBezTo>
                      <a:pt x="30" y="97"/>
                      <a:pt x="25" y="92"/>
                      <a:pt x="21" y="87"/>
                    </a:cubicBezTo>
                    <a:cubicBezTo>
                      <a:pt x="19" y="86"/>
                      <a:pt x="18" y="84"/>
                      <a:pt x="16" y="83"/>
                    </a:cubicBezTo>
                    <a:cubicBezTo>
                      <a:pt x="14" y="82"/>
                      <a:pt x="12" y="83"/>
                      <a:pt x="12" y="86"/>
                    </a:cubicBezTo>
                    <a:cubicBezTo>
                      <a:pt x="12" y="86"/>
                      <a:pt x="12" y="87"/>
                      <a:pt x="12" y="88"/>
                    </a:cubicBezTo>
                    <a:cubicBezTo>
                      <a:pt x="12" y="94"/>
                      <a:pt x="13" y="100"/>
                      <a:pt x="13" y="107"/>
                    </a:cubicBezTo>
                    <a:cubicBezTo>
                      <a:pt x="13" y="109"/>
                      <a:pt x="15" y="110"/>
                      <a:pt x="16" y="110"/>
                    </a:cubicBezTo>
                    <a:cubicBezTo>
                      <a:pt x="23" y="110"/>
                      <a:pt x="29" y="110"/>
                      <a:pt x="36" y="111"/>
                    </a:cubicBezTo>
                    <a:cubicBezTo>
                      <a:pt x="36" y="111"/>
                      <a:pt x="36" y="110"/>
                      <a:pt x="37" y="110"/>
                    </a:cubicBezTo>
                    <a:close/>
                    <a:moveTo>
                      <a:pt x="176" y="46"/>
                    </a:moveTo>
                    <a:cubicBezTo>
                      <a:pt x="169" y="43"/>
                      <a:pt x="151" y="42"/>
                      <a:pt x="146" y="44"/>
                    </a:cubicBezTo>
                    <a:cubicBezTo>
                      <a:pt x="147" y="45"/>
                      <a:pt x="147" y="46"/>
                      <a:pt x="148" y="46"/>
                    </a:cubicBezTo>
                    <a:cubicBezTo>
                      <a:pt x="151" y="49"/>
                      <a:pt x="155" y="52"/>
                      <a:pt x="159" y="55"/>
                    </a:cubicBezTo>
                    <a:cubicBezTo>
                      <a:pt x="159" y="56"/>
                      <a:pt x="161" y="55"/>
                      <a:pt x="162" y="55"/>
                    </a:cubicBezTo>
                    <a:cubicBezTo>
                      <a:pt x="163" y="55"/>
                      <a:pt x="165" y="54"/>
                      <a:pt x="167" y="53"/>
                    </a:cubicBezTo>
                    <a:cubicBezTo>
                      <a:pt x="168" y="53"/>
                      <a:pt x="168" y="53"/>
                      <a:pt x="169" y="53"/>
                    </a:cubicBezTo>
                    <a:cubicBezTo>
                      <a:pt x="171" y="51"/>
                      <a:pt x="173" y="48"/>
                      <a:pt x="176" y="46"/>
                    </a:cubicBezTo>
                    <a:close/>
                    <a:moveTo>
                      <a:pt x="120" y="76"/>
                    </a:moveTo>
                    <a:cubicBezTo>
                      <a:pt x="122" y="76"/>
                      <a:pt x="123" y="77"/>
                      <a:pt x="124" y="77"/>
                    </a:cubicBezTo>
                    <a:cubicBezTo>
                      <a:pt x="126" y="77"/>
                      <a:pt x="129" y="77"/>
                      <a:pt x="131" y="77"/>
                    </a:cubicBezTo>
                    <a:cubicBezTo>
                      <a:pt x="133" y="77"/>
                      <a:pt x="134" y="76"/>
                      <a:pt x="134" y="74"/>
                    </a:cubicBezTo>
                    <a:cubicBezTo>
                      <a:pt x="134" y="68"/>
                      <a:pt x="134" y="62"/>
                      <a:pt x="134" y="57"/>
                    </a:cubicBezTo>
                    <a:cubicBezTo>
                      <a:pt x="135" y="56"/>
                      <a:pt x="134" y="55"/>
                      <a:pt x="134" y="53"/>
                    </a:cubicBezTo>
                    <a:cubicBezTo>
                      <a:pt x="129" y="61"/>
                      <a:pt x="125" y="68"/>
                      <a:pt x="120" y="76"/>
                    </a:cubicBezTo>
                    <a:close/>
                    <a:moveTo>
                      <a:pt x="58" y="77"/>
                    </a:moveTo>
                    <a:cubicBezTo>
                      <a:pt x="54" y="76"/>
                      <a:pt x="52" y="76"/>
                      <a:pt x="49" y="76"/>
                    </a:cubicBezTo>
                    <a:cubicBezTo>
                      <a:pt x="47" y="76"/>
                      <a:pt x="46" y="77"/>
                      <a:pt x="46" y="80"/>
                    </a:cubicBezTo>
                    <a:cubicBezTo>
                      <a:pt x="46" y="84"/>
                      <a:pt x="46" y="89"/>
                      <a:pt x="46" y="94"/>
                    </a:cubicBezTo>
                    <a:cubicBezTo>
                      <a:pt x="46" y="94"/>
                      <a:pt x="46" y="95"/>
                      <a:pt x="47" y="96"/>
                    </a:cubicBezTo>
                    <a:cubicBezTo>
                      <a:pt x="51" y="90"/>
                      <a:pt x="55" y="84"/>
                      <a:pt x="58" y="77"/>
                    </a:cubicBezTo>
                    <a:close/>
                    <a:moveTo>
                      <a:pt x="83" y="75"/>
                    </a:moveTo>
                    <a:cubicBezTo>
                      <a:pt x="83" y="74"/>
                      <a:pt x="83" y="74"/>
                      <a:pt x="83" y="74"/>
                    </a:cubicBezTo>
                    <a:cubicBezTo>
                      <a:pt x="80" y="71"/>
                      <a:pt x="77" y="68"/>
                      <a:pt x="73" y="65"/>
                    </a:cubicBezTo>
                    <a:cubicBezTo>
                      <a:pt x="72" y="64"/>
                      <a:pt x="69" y="64"/>
                      <a:pt x="69" y="65"/>
                    </a:cubicBezTo>
                    <a:cubicBezTo>
                      <a:pt x="67" y="68"/>
                      <a:pt x="65" y="70"/>
                      <a:pt x="65" y="74"/>
                    </a:cubicBezTo>
                    <a:cubicBezTo>
                      <a:pt x="71" y="75"/>
                      <a:pt x="77" y="75"/>
                      <a:pt x="83" y="75"/>
                    </a:cubicBezTo>
                    <a:close/>
                    <a:moveTo>
                      <a:pt x="95" y="79"/>
                    </a:moveTo>
                    <a:cubicBezTo>
                      <a:pt x="96" y="80"/>
                      <a:pt x="96" y="81"/>
                      <a:pt x="97" y="82"/>
                    </a:cubicBezTo>
                    <a:cubicBezTo>
                      <a:pt x="99" y="83"/>
                      <a:pt x="100" y="85"/>
                      <a:pt x="102" y="87"/>
                    </a:cubicBezTo>
                    <a:cubicBezTo>
                      <a:pt x="104" y="89"/>
                      <a:pt x="108" y="89"/>
                      <a:pt x="110" y="86"/>
                    </a:cubicBezTo>
                    <a:cubicBezTo>
                      <a:pt x="111" y="85"/>
                      <a:pt x="112" y="83"/>
                      <a:pt x="113" y="81"/>
                    </a:cubicBezTo>
                    <a:cubicBezTo>
                      <a:pt x="114" y="81"/>
                      <a:pt x="113" y="80"/>
                      <a:pt x="114" y="79"/>
                    </a:cubicBezTo>
                    <a:cubicBezTo>
                      <a:pt x="107" y="79"/>
                      <a:pt x="102" y="78"/>
                      <a:pt x="95" y="79"/>
                    </a:cubicBezTo>
                    <a:close/>
                    <a:moveTo>
                      <a:pt x="111" y="152"/>
                    </a:moveTo>
                    <a:cubicBezTo>
                      <a:pt x="117" y="152"/>
                      <a:pt x="122" y="152"/>
                      <a:pt x="127" y="152"/>
                    </a:cubicBezTo>
                    <a:cubicBezTo>
                      <a:pt x="122" y="150"/>
                      <a:pt x="117" y="150"/>
                      <a:pt x="111" y="152"/>
                    </a:cubicBezTo>
                    <a:close/>
                    <a:moveTo>
                      <a:pt x="173" y="154"/>
                    </a:moveTo>
                    <a:cubicBezTo>
                      <a:pt x="169" y="152"/>
                      <a:pt x="167" y="152"/>
                      <a:pt x="164" y="153"/>
                    </a:cubicBezTo>
                    <a:cubicBezTo>
                      <a:pt x="167" y="155"/>
                      <a:pt x="170" y="154"/>
                      <a:pt x="173" y="154"/>
                    </a:cubicBezTo>
                    <a:close/>
                    <a:moveTo>
                      <a:pt x="4" y="45"/>
                    </a:moveTo>
                    <a:cubicBezTo>
                      <a:pt x="4" y="45"/>
                      <a:pt x="4" y="45"/>
                      <a:pt x="4" y="45"/>
                    </a:cubicBezTo>
                    <a:cubicBezTo>
                      <a:pt x="4" y="43"/>
                      <a:pt x="4" y="41"/>
                      <a:pt x="4" y="39"/>
                    </a:cubicBezTo>
                    <a:cubicBezTo>
                      <a:pt x="4" y="39"/>
                      <a:pt x="4" y="39"/>
                      <a:pt x="4" y="39"/>
                    </a:cubicBezTo>
                    <a:cubicBezTo>
                      <a:pt x="4" y="41"/>
                      <a:pt x="4" y="43"/>
                      <a:pt x="4" y="45"/>
                    </a:cubicBezTo>
                    <a:close/>
                    <a:moveTo>
                      <a:pt x="139" y="152"/>
                    </a:moveTo>
                    <a:cubicBezTo>
                      <a:pt x="139" y="152"/>
                      <a:pt x="139" y="152"/>
                      <a:pt x="139" y="152"/>
                    </a:cubicBezTo>
                    <a:cubicBezTo>
                      <a:pt x="138" y="152"/>
                      <a:pt x="137" y="152"/>
                      <a:pt x="137" y="152"/>
                    </a:cubicBezTo>
                    <a:cubicBezTo>
                      <a:pt x="137" y="152"/>
                      <a:pt x="137" y="152"/>
                      <a:pt x="137" y="153"/>
                    </a:cubicBezTo>
                    <a:cubicBezTo>
                      <a:pt x="137" y="152"/>
                      <a:pt x="138" y="152"/>
                      <a:pt x="139" y="152"/>
                    </a:cubicBezTo>
                    <a:close/>
                    <a:moveTo>
                      <a:pt x="59" y="150"/>
                    </a:moveTo>
                    <a:cubicBezTo>
                      <a:pt x="59" y="150"/>
                      <a:pt x="59" y="150"/>
                      <a:pt x="59" y="150"/>
                    </a:cubicBezTo>
                    <a:cubicBezTo>
                      <a:pt x="60" y="150"/>
                      <a:pt x="61" y="150"/>
                      <a:pt x="61" y="150"/>
                    </a:cubicBezTo>
                    <a:cubicBezTo>
                      <a:pt x="61" y="150"/>
                      <a:pt x="61" y="150"/>
                      <a:pt x="61" y="149"/>
                    </a:cubicBezTo>
                    <a:cubicBezTo>
                      <a:pt x="61" y="150"/>
                      <a:pt x="60" y="150"/>
                      <a:pt x="59" y="15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3" name="Freeform 191"/>
              <p:cNvSpPr>
                <a:spLocks noEditPoints="1"/>
              </p:cNvSpPr>
              <p:nvPr/>
            </p:nvSpPr>
            <p:spPr bwMode="auto">
              <a:xfrm>
                <a:off x="880" y="1499"/>
                <a:ext cx="274" cy="358"/>
              </a:xfrm>
              <a:custGeom>
                <a:avLst/>
                <a:gdLst>
                  <a:gd name="T0" fmla="*/ 83 w 116"/>
                  <a:gd name="T1" fmla="*/ 87 h 151"/>
                  <a:gd name="T2" fmla="*/ 35 w 116"/>
                  <a:gd name="T3" fmla="*/ 71 h 151"/>
                  <a:gd name="T4" fmla="*/ 20 w 116"/>
                  <a:gd name="T5" fmla="*/ 72 h 151"/>
                  <a:gd name="T6" fmla="*/ 15 w 116"/>
                  <a:gd name="T7" fmla="*/ 71 h 151"/>
                  <a:gd name="T8" fmla="*/ 22 w 116"/>
                  <a:gd name="T9" fmla="*/ 68 h 151"/>
                  <a:gd name="T10" fmla="*/ 64 w 116"/>
                  <a:gd name="T11" fmla="*/ 77 h 151"/>
                  <a:gd name="T12" fmla="*/ 90 w 116"/>
                  <a:gd name="T13" fmla="*/ 33 h 151"/>
                  <a:gd name="T14" fmla="*/ 112 w 116"/>
                  <a:gd name="T15" fmla="*/ 2 h 151"/>
                  <a:gd name="T16" fmla="*/ 113 w 116"/>
                  <a:gd name="T17" fmla="*/ 6 h 151"/>
                  <a:gd name="T18" fmla="*/ 100 w 116"/>
                  <a:gd name="T19" fmla="*/ 24 h 151"/>
                  <a:gd name="T20" fmla="*/ 72 w 116"/>
                  <a:gd name="T21" fmla="*/ 75 h 151"/>
                  <a:gd name="T22" fmla="*/ 94 w 116"/>
                  <a:gd name="T23" fmla="*/ 89 h 151"/>
                  <a:gd name="T24" fmla="*/ 101 w 116"/>
                  <a:gd name="T25" fmla="*/ 95 h 151"/>
                  <a:gd name="T26" fmla="*/ 57 w 116"/>
                  <a:gd name="T27" fmla="*/ 86 h 151"/>
                  <a:gd name="T28" fmla="*/ 24 w 116"/>
                  <a:gd name="T29" fmla="*/ 82 h 151"/>
                  <a:gd name="T30" fmla="*/ 53 w 116"/>
                  <a:gd name="T31" fmla="*/ 93 h 151"/>
                  <a:gd name="T32" fmla="*/ 105 w 116"/>
                  <a:gd name="T33" fmla="*/ 108 h 151"/>
                  <a:gd name="T34" fmla="*/ 86 w 116"/>
                  <a:gd name="T35" fmla="*/ 106 h 151"/>
                  <a:gd name="T36" fmla="*/ 21 w 116"/>
                  <a:gd name="T37" fmla="*/ 98 h 151"/>
                  <a:gd name="T38" fmla="*/ 32 w 116"/>
                  <a:gd name="T39" fmla="*/ 101 h 151"/>
                  <a:gd name="T40" fmla="*/ 89 w 116"/>
                  <a:gd name="T41" fmla="*/ 113 h 151"/>
                  <a:gd name="T42" fmla="*/ 88 w 116"/>
                  <a:gd name="T43" fmla="*/ 116 h 151"/>
                  <a:gd name="T44" fmla="*/ 19 w 116"/>
                  <a:gd name="T45" fmla="*/ 117 h 151"/>
                  <a:gd name="T46" fmla="*/ 19 w 116"/>
                  <a:gd name="T47" fmla="*/ 121 h 151"/>
                  <a:gd name="T48" fmla="*/ 71 w 116"/>
                  <a:gd name="T49" fmla="*/ 130 h 151"/>
                  <a:gd name="T50" fmla="*/ 76 w 116"/>
                  <a:gd name="T51" fmla="*/ 139 h 151"/>
                  <a:gd name="T52" fmla="*/ 62 w 116"/>
                  <a:gd name="T53" fmla="*/ 148 h 151"/>
                  <a:gd name="T54" fmla="*/ 34 w 116"/>
                  <a:gd name="T55" fmla="*/ 146 h 151"/>
                  <a:gd name="T56" fmla="*/ 24 w 116"/>
                  <a:gd name="T57" fmla="*/ 137 h 151"/>
                  <a:gd name="T58" fmla="*/ 26 w 116"/>
                  <a:gd name="T59" fmla="*/ 134 h 151"/>
                  <a:gd name="T60" fmla="*/ 36 w 116"/>
                  <a:gd name="T61" fmla="*/ 140 h 151"/>
                  <a:gd name="T62" fmla="*/ 60 w 116"/>
                  <a:gd name="T63" fmla="*/ 138 h 151"/>
                  <a:gd name="T64" fmla="*/ 70 w 116"/>
                  <a:gd name="T65" fmla="*/ 135 h 151"/>
                  <a:gd name="T66" fmla="*/ 64 w 116"/>
                  <a:gd name="T67" fmla="*/ 131 h 151"/>
                  <a:gd name="T68" fmla="*/ 13 w 116"/>
                  <a:gd name="T69" fmla="*/ 121 h 151"/>
                  <a:gd name="T70" fmla="*/ 10 w 116"/>
                  <a:gd name="T71" fmla="*/ 117 h 151"/>
                  <a:gd name="T72" fmla="*/ 20 w 116"/>
                  <a:gd name="T73" fmla="*/ 115 h 151"/>
                  <a:gd name="T74" fmla="*/ 76 w 116"/>
                  <a:gd name="T75" fmla="*/ 114 h 151"/>
                  <a:gd name="T76" fmla="*/ 67 w 116"/>
                  <a:gd name="T77" fmla="*/ 109 h 151"/>
                  <a:gd name="T78" fmla="*/ 3 w 116"/>
                  <a:gd name="T79" fmla="*/ 97 h 151"/>
                  <a:gd name="T80" fmla="*/ 6 w 116"/>
                  <a:gd name="T81" fmla="*/ 95 h 151"/>
                  <a:gd name="T82" fmla="*/ 64 w 116"/>
                  <a:gd name="T83" fmla="*/ 100 h 151"/>
                  <a:gd name="T84" fmla="*/ 52 w 116"/>
                  <a:gd name="T85" fmla="*/ 95 h 151"/>
                  <a:gd name="T86" fmla="*/ 24 w 116"/>
                  <a:gd name="T87" fmla="*/ 86 h 151"/>
                  <a:gd name="T88" fmla="*/ 23 w 116"/>
                  <a:gd name="T89" fmla="*/ 79 h 151"/>
                  <a:gd name="T90" fmla="*/ 59 w 116"/>
                  <a:gd name="T91" fmla="*/ 85 h 151"/>
                  <a:gd name="T92" fmla="*/ 89 w 116"/>
                  <a:gd name="T93" fmla="*/ 91 h 151"/>
                  <a:gd name="T94" fmla="*/ 58 w 116"/>
                  <a:gd name="T95" fmla="*/ 146 h 151"/>
                  <a:gd name="T96" fmla="*/ 58 w 116"/>
                  <a:gd name="T97" fmla="*/ 146 h 151"/>
                  <a:gd name="T98" fmla="*/ 74 w 116"/>
                  <a:gd name="T99" fmla="*/ 134 h 151"/>
                  <a:gd name="T100" fmla="*/ 77 w 116"/>
                  <a:gd name="T101" fmla="*/ 134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16" h="151">
                    <a:moveTo>
                      <a:pt x="89" y="90"/>
                    </a:moveTo>
                    <a:cubicBezTo>
                      <a:pt x="87" y="89"/>
                      <a:pt x="85" y="88"/>
                      <a:pt x="83" y="87"/>
                    </a:cubicBezTo>
                    <a:cubicBezTo>
                      <a:pt x="77" y="84"/>
                      <a:pt x="70" y="81"/>
                      <a:pt x="63" y="79"/>
                    </a:cubicBezTo>
                    <a:cubicBezTo>
                      <a:pt x="54" y="76"/>
                      <a:pt x="44" y="74"/>
                      <a:pt x="35" y="71"/>
                    </a:cubicBezTo>
                    <a:cubicBezTo>
                      <a:pt x="32" y="71"/>
                      <a:pt x="28" y="71"/>
                      <a:pt x="24" y="70"/>
                    </a:cubicBezTo>
                    <a:cubicBezTo>
                      <a:pt x="23" y="70"/>
                      <a:pt x="21" y="71"/>
                      <a:pt x="20" y="72"/>
                    </a:cubicBezTo>
                    <a:cubicBezTo>
                      <a:pt x="19" y="72"/>
                      <a:pt x="18" y="72"/>
                      <a:pt x="17" y="72"/>
                    </a:cubicBezTo>
                    <a:cubicBezTo>
                      <a:pt x="16" y="72"/>
                      <a:pt x="16" y="72"/>
                      <a:pt x="15" y="71"/>
                    </a:cubicBezTo>
                    <a:cubicBezTo>
                      <a:pt x="15" y="71"/>
                      <a:pt x="16" y="69"/>
                      <a:pt x="16" y="69"/>
                    </a:cubicBezTo>
                    <a:cubicBezTo>
                      <a:pt x="18" y="69"/>
                      <a:pt x="20" y="68"/>
                      <a:pt x="22" y="68"/>
                    </a:cubicBezTo>
                    <a:cubicBezTo>
                      <a:pt x="28" y="69"/>
                      <a:pt x="34" y="69"/>
                      <a:pt x="40" y="70"/>
                    </a:cubicBezTo>
                    <a:cubicBezTo>
                      <a:pt x="48" y="72"/>
                      <a:pt x="56" y="75"/>
                      <a:pt x="64" y="77"/>
                    </a:cubicBezTo>
                    <a:cubicBezTo>
                      <a:pt x="68" y="78"/>
                      <a:pt x="69" y="78"/>
                      <a:pt x="69" y="75"/>
                    </a:cubicBezTo>
                    <a:cubicBezTo>
                      <a:pt x="74" y="60"/>
                      <a:pt x="83" y="47"/>
                      <a:pt x="90" y="33"/>
                    </a:cubicBezTo>
                    <a:cubicBezTo>
                      <a:pt x="95" y="24"/>
                      <a:pt x="100" y="15"/>
                      <a:pt x="106" y="7"/>
                    </a:cubicBezTo>
                    <a:cubicBezTo>
                      <a:pt x="108" y="5"/>
                      <a:pt x="110" y="3"/>
                      <a:pt x="112" y="2"/>
                    </a:cubicBezTo>
                    <a:cubicBezTo>
                      <a:pt x="112" y="1"/>
                      <a:pt x="114" y="1"/>
                      <a:pt x="115" y="0"/>
                    </a:cubicBezTo>
                    <a:cubicBezTo>
                      <a:pt x="116" y="3"/>
                      <a:pt x="114" y="5"/>
                      <a:pt x="113" y="6"/>
                    </a:cubicBezTo>
                    <a:cubicBezTo>
                      <a:pt x="110" y="11"/>
                      <a:pt x="106" y="15"/>
                      <a:pt x="103" y="20"/>
                    </a:cubicBezTo>
                    <a:cubicBezTo>
                      <a:pt x="102" y="21"/>
                      <a:pt x="101" y="23"/>
                      <a:pt x="100" y="24"/>
                    </a:cubicBezTo>
                    <a:cubicBezTo>
                      <a:pt x="91" y="37"/>
                      <a:pt x="83" y="49"/>
                      <a:pt x="77" y="63"/>
                    </a:cubicBezTo>
                    <a:cubicBezTo>
                      <a:pt x="75" y="67"/>
                      <a:pt x="73" y="71"/>
                      <a:pt x="72" y="75"/>
                    </a:cubicBezTo>
                    <a:cubicBezTo>
                      <a:pt x="71" y="78"/>
                      <a:pt x="71" y="79"/>
                      <a:pt x="75" y="81"/>
                    </a:cubicBezTo>
                    <a:cubicBezTo>
                      <a:pt x="81" y="84"/>
                      <a:pt x="88" y="86"/>
                      <a:pt x="94" y="89"/>
                    </a:cubicBezTo>
                    <a:cubicBezTo>
                      <a:pt x="96" y="90"/>
                      <a:pt x="98" y="92"/>
                      <a:pt x="99" y="93"/>
                    </a:cubicBezTo>
                    <a:cubicBezTo>
                      <a:pt x="100" y="93"/>
                      <a:pt x="100" y="94"/>
                      <a:pt x="101" y="95"/>
                    </a:cubicBezTo>
                    <a:cubicBezTo>
                      <a:pt x="98" y="96"/>
                      <a:pt x="96" y="96"/>
                      <a:pt x="93" y="95"/>
                    </a:cubicBezTo>
                    <a:cubicBezTo>
                      <a:pt x="81" y="92"/>
                      <a:pt x="69" y="89"/>
                      <a:pt x="57" y="86"/>
                    </a:cubicBezTo>
                    <a:cubicBezTo>
                      <a:pt x="48" y="84"/>
                      <a:pt x="39" y="83"/>
                      <a:pt x="30" y="82"/>
                    </a:cubicBezTo>
                    <a:cubicBezTo>
                      <a:pt x="28" y="82"/>
                      <a:pt x="26" y="82"/>
                      <a:pt x="24" y="82"/>
                    </a:cubicBezTo>
                    <a:cubicBezTo>
                      <a:pt x="25" y="85"/>
                      <a:pt x="27" y="85"/>
                      <a:pt x="29" y="86"/>
                    </a:cubicBezTo>
                    <a:cubicBezTo>
                      <a:pt x="37" y="89"/>
                      <a:pt x="45" y="91"/>
                      <a:pt x="53" y="93"/>
                    </a:cubicBezTo>
                    <a:cubicBezTo>
                      <a:pt x="68" y="97"/>
                      <a:pt x="83" y="101"/>
                      <a:pt x="98" y="105"/>
                    </a:cubicBezTo>
                    <a:cubicBezTo>
                      <a:pt x="100" y="106"/>
                      <a:pt x="103" y="107"/>
                      <a:pt x="105" y="108"/>
                    </a:cubicBezTo>
                    <a:cubicBezTo>
                      <a:pt x="103" y="111"/>
                      <a:pt x="101" y="110"/>
                      <a:pt x="99" y="109"/>
                    </a:cubicBezTo>
                    <a:cubicBezTo>
                      <a:pt x="95" y="108"/>
                      <a:pt x="91" y="107"/>
                      <a:pt x="86" y="106"/>
                    </a:cubicBezTo>
                    <a:cubicBezTo>
                      <a:pt x="77" y="104"/>
                      <a:pt x="67" y="103"/>
                      <a:pt x="58" y="102"/>
                    </a:cubicBezTo>
                    <a:cubicBezTo>
                      <a:pt x="46" y="100"/>
                      <a:pt x="33" y="99"/>
                      <a:pt x="21" y="98"/>
                    </a:cubicBezTo>
                    <a:cubicBezTo>
                      <a:pt x="20" y="98"/>
                      <a:pt x="20" y="98"/>
                      <a:pt x="19" y="99"/>
                    </a:cubicBezTo>
                    <a:cubicBezTo>
                      <a:pt x="23" y="100"/>
                      <a:pt x="27" y="101"/>
                      <a:pt x="32" y="101"/>
                    </a:cubicBezTo>
                    <a:cubicBezTo>
                      <a:pt x="49" y="104"/>
                      <a:pt x="66" y="106"/>
                      <a:pt x="83" y="111"/>
                    </a:cubicBezTo>
                    <a:cubicBezTo>
                      <a:pt x="85" y="111"/>
                      <a:pt x="87" y="112"/>
                      <a:pt x="89" y="113"/>
                    </a:cubicBezTo>
                    <a:cubicBezTo>
                      <a:pt x="90" y="113"/>
                      <a:pt x="91" y="114"/>
                      <a:pt x="92" y="115"/>
                    </a:cubicBezTo>
                    <a:cubicBezTo>
                      <a:pt x="91" y="117"/>
                      <a:pt x="89" y="116"/>
                      <a:pt x="88" y="116"/>
                    </a:cubicBezTo>
                    <a:cubicBezTo>
                      <a:pt x="76" y="116"/>
                      <a:pt x="65" y="116"/>
                      <a:pt x="53" y="116"/>
                    </a:cubicBezTo>
                    <a:cubicBezTo>
                      <a:pt x="42" y="116"/>
                      <a:pt x="31" y="116"/>
                      <a:pt x="19" y="117"/>
                    </a:cubicBezTo>
                    <a:cubicBezTo>
                      <a:pt x="18" y="117"/>
                      <a:pt x="16" y="117"/>
                      <a:pt x="15" y="117"/>
                    </a:cubicBezTo>
                    <a:cubicBezTo>
                      <a:pt x="15" y="120"/>
                      <a:pt x="17" y="120"/>
                      <a:pt x="19" y="121"/>
                    </a:cubicBezTo>
                    <a:cubicBezTo>
                      <a:pt x="27" y="122"/>
                      <a:pt x="34" y="124"/>
                      <a:pt x="42" y="126"/>
                    </a:cubicBezTo>
                    <a:cubicBezTo>
                      <a:pt x="52" y="127"/>
                      <a:pt x="61" y="128"/>
                      <a:pt x="71" y="130"/>
                    </a:cubicBezTo>
                    <a:cubicBezTo>
                      <a:pt x="75" y="131"/>
                      <a:pt x="79" y="132"/>
                      <a:pt x="82" y="135"/>
                    </a:cubicBezTo>
                    <a:cubicBezTo>
                      <a:pt x="80" y="138"/>
                      <a:pt x="78" y="138"/>
                      <a:pt x="76" y="139"/>
                    </a:cubicBezTo>
                    <a:cubicBezTo>
                      <a:pt x="72" y="140"/>
                      <a:pt x="69" y="141"/>
                      <a:pt x="67" y="145"/>
                    </a:cubicBezTo>
                    <a:cubicBezTo>
                      <a:pt x="66" y="147"/>
                      <a:pt x="64" y="148"/>
                      <a:pt x="62" y="148"/>
                    </a:cubicBezTo>
                    <a:cubicBezTo>
                      <a:pt x="55" y="151"/>
                      <a:pt x="48" y="151"/>
                      <a:pt x="41" y="149"/>
                    </a:cubicBezTo>
                    <a:cubicBezTo>
                      <a:pt x="39" y="148"/>
                      <a:pt x="36" y="147"/>
                      <a:pt x="34" y="146"/>
                    </a:cubicBezTo>
                    <a:cubicBezTo>
                      <a:pt x="33" y="147"/>
                      <a:pt x="32" y="147"/>
                      <a:pt x="31" y="148"/>
                    </a:cubicBezTo>
                    <a:cubicBezTo>
                      <a:pt x="28" y="144"/>
                      <a:pt x="26" y="140"/>
                      <a:pt x="24" y="137"/>
                    </a:cubicBezTo>
                    <a:cubicBezTo>
                      <a:pt x="24" y="136"/>
                      <a:pt x="24" y="135"/>
                      <a:pt x="24" y="135"/>
                    </a:cubicBezTo>
                    <a:cubicBezTo>
                      <a:pt x="25" y="135"/>
                      <a:pt x="25" y="134"/>
                      <a:pt x="26" y="134"/>
                    </a:cubicBezTo>
                    <a:cubicBezTo>
                      <a:pt x="27" y="135"/>
                      <a:pt x="28" y="135"/>
                      <a:pt x="28" y="136"/>
                    </a:cubicBezTo>
                    <a:cubicBezTo>
                      <a:pt x="31" y="137"/>
                      <a:pt x="34" y="138"/>
                      <a:pt x="36" y="140"/>
                    </a:cubicBezTo>
                    <a:cubicBezTo>
                      <a:pt x="39" y="141"/>
                      <a:pt x="42" y="141"/>
                      <a:pt x="46" y="140"/>
                    </a:cubicBezTo>
                    <a:cubicBezTo>
                      <a:pt x="50" y="138"/>
                      <a:pt x="55" y="138"/>
                      <a:pt x="60" y="138"/>
                    </a:cubicBezTo>
                    <a:cubicBezTo>
                      <a:pt x="62" y="138"/>
                      <a:pt x="65" y="138"/>
                      <a:pt x="67" y="137"/>
                    </a:cubicBezTo>
                    <a:cubicBezTo>
                      <a:pt x="68" y="137"/>
                      <a:pt x="69" y="136"/>
                      <a:pt x="70" y="135"/>
                    </a:cubicBezTo>
                    <a:cubicBezTo>
                      <a:pt x="70" y="134"/>
                      <a:pt x="70" y="133"/>
                      <a:pt x="68" y="132"/>
                    </a:cubicBezTo>
                    <a:cubicBezTo>
                      <a:pt x="67" y="132"/>
                      <a:pt x="66" y="132"/>
                      <a:pt x="64" y="131"/>
                    </a:cubicBezTo>
                    <a:cubicBezTo>
                      <a:pt x="53" y="130"/>
                      <a:pt x="42" y="128"/>
                      <a:pt x="31" y="126"/>
                    </a:cubicBezTo>
                    <a:cubicBezTo>
                      <a:pt x="25" y="125"/>
                      <a:pt x="19" y="124"/>
                      <a:pt x="13" y="121"/>
                    </a:cubicBezTo>
                    <a:cubicBezTo>
                      <a:pt x="13" y="121"/>
                      <a:pt x="12" y="120"/>
                      <a:pt x="11" y="120"/>
                    </a:cubicBezTo>
                    <a:cubicBezTo>
                      <a:pt x="11" y="119"/>
                      <a:pt x="10" y="118"/>
                      <a:pt x="10" y="117"/>
                    </a:cubicBezTo>
                    <a:cubicBezTo>
                      <a:pt x="10" y="117"/>
                      <a:pt x="11" y="116"/>
                      <a:pt x="12" y="116"/>
                    </a:cubicBezTo>
                    <a:cubicBezTo>
                      <a:pt x="14" y="115"/>
                      <a:pt x="17" y="115"/>
                      <a:pt x="20" y="115"/>
                    </a:cubicBezTo>
                    <a:cubicBezTo>
                      <a:pt x="29" y="114"/>
                      <a:pt x="39" y="114"/>
                      <a:pt x="48" y="114"/>
                    </a:cubicBezTo>
                    <a:cubicBezTo>
                      <a:pt x="57" y="114"/>
                      <a:pt x="67" y="114"/>
                      <a:pt x="76" y="114"/>
                    </a:cubicBezTo>
                    <a:cubicBezTo>
                      <a:pt x="77" y="114"/>
                      <a:pt x="78" y="114"/>
                      <a:pt x="80" y="113"/>
                    </a:cubicBezTo>
                    <a:cubicBezTo>
                      <a:pt x="76" y="111"/>
                      <a:pt x="71" y="110"/>
                      <a:pt x="67" y="109"/>
                    </a:cubicBezTo>
                    <a:cubicBezTo>
                      <a:pt x="53" y="107"/>
                      <a:pt x="38" y="105"/>
                      <a:pt x="24" y="102"/>
                    </a:cubicBezTo>
                    <a:cubicBezTo>
                      <a:pt x="17" y="101"/>
                      <a:pt x="10" y="99"/>
                      <a:pt x="3" y="97"/>
                    </a:cubicBezTo>
                    <a:cubicBezTo>
                      <a:pt x="2" y="97"/>
                      <a:pt x="1" y="97"/>
                      <a:pt x="0" y="96"/>
                    </a:cubicBezTo>
                    <a:cubicBezTo>
                      <a:pt x="2" y="94"/>
                      <a:pt x="4" y="94"/>
                      <a:pt x="6" y="95"/>
                    </a:cubicBezTo>
                    <a:cubicBezTo>
                      <a:pt x="16" y="95"/>
                      <a:pt x="25" y="96"/>
                      <a:pt x="34" y="97"/>
                    </a:cubicBezTo>
                    <a:cubicBezTo>
                      <a:pt x="44" y="98"/>
                      <a:pt x="54" y="99"/>
                      <a:pt x="64" y="100"/>
                    </a:cubicBezTo>
                    <a:cubicBezTo>
                      <a:pt x="65" y="100"/>
                      <a:pt x="65" y="100"/>
                      <a:pt x="66" y="99"/>
                    </a:cubicBezTo>
                    <a:cubicBezTo>
                      <a:pt x="61" y="98"/>
                      <a:pt x="57" y="97"/>
                      <a:pt x="52" y="95"/>
                    </a:cubicBezTo>
                    <a:cubicBezTo>
                      <a:pt x="44" y="93"/>
                      <a:pt x="37" y="91"/>
                      <a:pt x="29" y="88"/>
                    </a:cubicBezTo>
                    <a:cubicBezTo>
                      <a:pt x="27" y="88"/>
                      <a:pt x="26" y="87"/>
                      <a:pt x="24" y="86"/>
                    </a:cubicBezTo>
                    <a:cubicBezTo>
                      <a:pt x="23" y="85"/>
                      <a:pt x="22" y="84"/>
                      <a:pt x="21" y="83"/>
                    </a:cubicBezTo>
                    <a:cubicBezTo>
                      <a:pt x="20" y="81"/>
                      <a:pt x="20" y="80"/>
                      <a:pt x="23" y="79"/>
                    </a:cubicBezTo>
                    <a:cubicBezTo>
                      <a:pt x="24" y="79"/>
                      <a:pt x="26" y="79"/>
                      <a:pt x="28" y="80"/>
                    </a:cubicBezTo>
                    <a:cubicBezTo>
                      <a:pt x="38" y="81"/>
                      <a:pt x="49" y="83"/>
                      <a:pt x="59" y="85"/>
                    </a:cubicBezTo>
                    <a:cubicBezTo>
                      <a:pt x="68" y="86"/>
                      <a:pt x="78" y="89"/>
                      <a:pt x="87" y="91"/>
                    </a:cubicBezTo>
                    <a:cubicBezTo>
                      <a:pt x="88" y="91"/>
                      <a:pt x="88" y="91"/>
                      <a:pt x="89" y="91"/>
                    </a:cubicBezTo>
                    <a:cubicBezTo>
                      <a:pt x="89" y="90"/>
                      <a:pt x="89" y="90"/>
                      <a:pt x="89" y="90"/>
                    </a:cubicBezTo>
                    <a:close/>
                    <a:moveTo>
                      <a:pt x="58" y="146"/>
                    </a:moveTo>
                    <a:cubicBezTo>
                      <a:pt x="54" y="146"/>
                      <a:pt x="49" y="146"/>
                      <a:pt x="45" y="146"/>
                    </a:cubicBezTo>
                    <a:cubicBezTo>
                      <a:pt x="49" y="148"/>
                      <a:pt x="54" y="148"/>
                      <a:pt x="58" y="146"/>
                    </a:cubicBezTo>
                    <a:close/>
                    <a:moveTo>
                      <a:pt x="77" y="134"/>
                    </a:moveTo>
                    <a:cubicBezTo>
                      <a:pt x="76" y="134"/>
                      <a:pt x="75" y="134"/>
                      <a:pt x="74" y="134"/>
                    </a:cubicBezTo>
                    <a:cubicBezTo>
                      <a:pt x="74" y="135"/>
                      <a:pt x="74" y="135"/>
                      <a:pt x="74" y="136"/>
                    </a:cubicBezTo>
                    <a:cubicBezTo>
                      <a:pt x="75" y="137"/>
                      <a:pt x="76" y="136"/>
                      <a:pt x="77" y="1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4" name="Freeform 192"/>
              <p:cNvSpPr>
                <a:spLocks/>
              </p:cNvSpPr>
              <p:nvPr/>
            </p:nvSpPr>
            <p:spPr bwMode="auto">
              <a:xfrm>
                <a:off x="1027" y="1258"/>
                <a:ext cx="243" cy="438"/>
              </a:xfrm>
              <a:custGeom>
                <a:avLst/>
                <a:gdLst>
                  <a:gd name="T0" fmla="*/ 0 w 103"/>
                  <a:gd name="T1" fmla="*/ 5 h 185"/>
                  <a:gd name="T2" fmla="*/ 4 w 103"/>
                  <a:gd name="T3" fmla="*/ 2 h 185"/>
                  <a:gd name="T4" fmla="*/ 20 w 103"/>
                  <a:gd name="T5" fmla="*/ 2 h 185"/>
                  <a:gd name="T6" fmla="*/ 55 w 103"/>
                  <a:gd name="T7" fmla="*/ 9 h 185"/>
                  <a:gd name="T8" fmla="*/ 93 w 103"/>
                  <a:gd name="T9" fmla="*/ 40 h 185"/>
                  <a:gd name="T10" fmla="*/ 100 w 103"/>
                  <a:gd name="T11" fmla="*/ 55 h 185"/>
                  <a:gd name="T12" fmla="*/ 103 w 103"/>
                  <a:gd name="T13" fmla="*/ 76 h 185"/>
                  <a:gd name="T14" fmla="*/ 88 w 103"/>
                  <a:gd name="T15" fmla="*/ 117 h 185"/>
                  <a:gd name="T16" fmla="*/ 81 w 103"/>
                  <a:gd name="T17" fmla="*/ 125 h 185"/>
                  <a:gd name="T18" fmla="*/ 50 w 103"/>
                  <a:gd name="T19" fmla="*/ 151 h 185"/>
                  <a:gd name="T20" fmla="*/ 37 w 103"/>
                  <a:gd name="T21" fmla="*/ 167 h 185"/>
                  <a:gd name="T22" fmla="*/ 34 w 103"/>
                  <a:gd name="T23" fmla="*/ 180 h 185"/>
                  <a:gd name="T24" fmla="*/ 32 w 103"/>
                  <a:gd name="T25" fmla="*/ 185 h 185"/>
                  <a:gd name="T26" fmla="*/ 32 w 103"/>
                  <a:gd name="T27" fmla="*/ 183 h 185"/>
                  <a:gd name="T28" fmla="*/ 34 w 103"/>
                  <a:gd name="T29" fmla="*/ 168 h 185"/>
                  <a:gd name="T30" fmla="*/ 41 w 103"/>
                  <a:gd name="T31" fmla="*/ 155 h 185"/>
                  <a:gd name="T32" fmla="*/ 54 w 103"/>
                  <a:gd name="T33" fmla="*/ 144 h 185"/>
                  <a:gd name="T34" fmla="*/ 80 w 103"/>
                  <a:gd name="T35" fmla="*/ 122 h 185"/>
                  <a:gd name="T36" fmla="*/ 91 w 103"/>
                  <a:gd name="T37" fmla="*/ 106 h 185"/>
                  <a:gd name="T38" fmla="*/ 99 w 103"/>
                  <a:gd name="T39" fmla="*/ 69 h 185"/>
                  <a:gd name="T40" fmla="*/ 93 w 103"/>
                  <a:gd name="T41" fmla="*/ 49 h 185"/>
                  <a:gd name="T42" fmla="*/ 82 w 103"/>
                  <a:gd name="T43" fmla="*/ 30 h 185"/>
                  <a:gd name="T44" fmla="*/ 70 w 103"/>
                  <a:gd name="T45" fmla="*/ 20 h 185"/>
                  <a:gd name="T46" fmla="*/ 44 w 103"/>
                  <a:gd name="T47" fmla="*/ 9 h 185"/>
                  <a:gd name="T48" fmla="*/ 26 w 103"/>
                  <a:gd name="T49" fmla="*/ 6 h 185"/>
                  <a:gd name="T50" fmla="*/ 21 w 103"/>
                  <a:gd name="T51" fmla="*/ 6 h 185"/>
                  <a:gd name="T52" fmla="*/ 13 w 103"/>
                  <a:gd name="T53" fmla="*/ 4 h 185"/>
                  <a:gd name="T54" fmla="*/ 0 w 103"/>
                  <a:gd name="T55" fmla="*/ 4 h 185"/>
                  <a:gd name="T56" fmla="*/ 0 w 103"/>
                  <a:gd name="T57" fmla="*/ 5 h 1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03" h="185">
                    <a:moveTo>
                      <a:pt x="0" y="5"/>
                    </a:moveTo>
                    <a:cubicBezTo>
                      <a:pt x="1" y="4"/>
                      <a:pt x="2" y="3"/>
                      <a:pt x="4" y="2"/>
                    </a:cubicBezTo>
                    <a:cubicBezTo>
                      <a:pt x="9" y="0"/>
                      <a:pt x="14" y="1"/>
                      <a:pt x="20" y="2"/>
                    </a:cubicBezTo>
                    <a:cubicBezTo>
                      <a:pt x="32" y="3"/>
                      <a:pt x="44" y="5"/>
                      <a:pt x="55" y="9"/>
                    </a:cubicBezTo>
                    <a:cubicBezTo>
                      <a:pt x="71" y="15"/>
                      <a:pt x="85" y="24"/>
                      <a:pt x="93" y="40"/>
                    </a:cubicBezTo>
                    <a:cubicBezTo>
                      <a:pt x="95" y="45"/>
                      <a:pt x="98" y="50"/>
                      <a:pt x="100" y="55"/>
                    </a:cubicBezTo>
                    <a:cubicBezTo>
                      <a:pt x="103" y="62"/>
                      <a:pt x="103" y="69"/>
                      <a:pt x="103" y="76"/>
                    </a:cubicBezTo>
                    <a:cubicBezTo>
                      <a:pt x="102" y="91"/>
                      <a:pt x="96" y="105"/>
                      <a:pt x="88" y="117"/>
                    </a:cubicBezTo>
                    <a:cubicBezTo>
                      <a:pt x="86" y="120"/>
                      <a:pt x="84" y="123"/>
                      <a:pt x="81" y="125"/>
                    </a:cubicBezTo>
                    <a:cubicBezTo>
                      <a:pt x="71" y="134"/>
                      <a:pt x="61" y="142"/>
                      <a:pt x="50" y="151"/>
                    </a:cubicBezTo>
                    <a:cubicBezTo>
                      <a:pt x="45" y="155"/>
                      <a:pt x="39" y="160"/>
                      <a:pt x="37" y="167"/>
                    </a:cubicBezTo>
                    <a:cubicBezTo>
                      <a:pt x="36" y="171"/>
                      <a:pt x="35" y="175"/>
                      <a:pt x="34" y="180"/>
                    </a:cubicBezTo>
                    <a:cubicBezTo>
                      <a:pt x="34" y="182"/>
                      <a:pt x="33" y="183"/>
                      <a:pt x="32" y="185"/>
                    </a:cubicBezTo>
                    <a:cubicBezTo>
                      <a:pt x="32" y="185"/>
                      <a:pt x="32" y="184"/>
                      <a:pt x="32" y="183"/>
                    </a:cubicBezTo>
                    <a:cubicBezTo>
                      <a:pt x="32" y="178"/>
                      <a:pt x="33" y="173"/>
                      <a:pt x="34" y="168"/>
                    </a:cubicBezTo>
                    <a:cubicBezTo>
                      <a:pt x="35" y="163"/>
                      <a:pt x="37" y="159"/>
                      <a:pt x="41" y="155"/>
                    </a:cubicBezTo>
                    <a:cubicBezTo>
                      <a:pt x="46" y="151"/>
                      <a:pt x="50" y="147"/>
                      <a:pt x="54" y="144"/>
                    </a:cubicBezTo>
                    <a:cubicBezTo>
                      <a:pt x="63" y="136"/>
                      <a:pt x="72" y="129"/>
                      <a:pt x="80" y="122"/>
                    </a:cubicBezTo>
                    <a:cubicBezTo>
                      <a:pt x="85" y="117"/>
                      <a:pt x="88" y="112"/>
                      <a:pt x="91" y="106"/>
                    </a:cubicBezTo>
                    <a:cubicBezTo>
                      <a:pt x="97" y="94"/>
                      <a:pt x="100" y="82"/>
                      <a:pt x="99" y="69"/>
                    </a:cubicBezTo>
                    <a:cubicBezTo>
                      <a:pt x="99" y="62"/>
                      <a:pt x="97" y="55"/>
                      <a:pt x="93" y="49"/>
                    </a:cubicBezTo>
                    <a:cubicBezTo>
                      <a:pt x="90" y="43"/>
                      <a:pt x="88" y="36"/>
                      <a:pt x="82" y="30"/>
                    </a:cubicBezTo>
                    <a:cubicBezTo>
                      <a:pt x="78" y="27"/>
                      <a:pt x="75" y="23"/>
                      <a:pt x="70" y="20"/>
                    </a:cubicBezTo>
                    <a:cubicBezTo>
                      <a:pt x="62" y="15"/>
                      <a:pt x="54" y="11"/>
                      <a:pt x="44" y="9"/>
                    </a:cubicBezTo>
                    <a:cubicBezTo>
                      <a:pt x="38" y="8"/>
                      <a:pt x="32" y="7"/>
                      <a:pt x="26" y="6"/>
                    </a:cubicBezTo>
                    <a:cubicBezTo>
                      <a:pt x="25" y="5"/>
                      <a:pt x="23" y="6"/>
                      <a:pt x="21" y="6"/>
                    </a:cubicBezTo>
                    <a:cubicBezTo>
                      <a:pt x="20" y="3"/>
                      <a:pt x="16" y="3"/>
                      <a:pt x="13" y="4"/>
                    </a:cubicBezTo>
                    <a:cubicBezTo>
                      <a:pt x="9" y="4"/>
                      <a:pt x="5" y="4"/>
                      <a:pt x="0" y="4"/>
                    </a:cubicBezTo>
                    <a:lnTo>
                      <a:pt x="0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5" name="Freeform 193"/>
              <p:cNvSpPr>
                <a:spLocks/>
              </p:cNvSpPr>
              <p:nvPr/>
            </p:nvSpPr>
            <p:spPr bwMode="auto">
              <a:xfrm>
                <a:off x="998" y="1466"/>
                <a:ext cx="135" cy="180"/>
              </a:xfrm>
              <a:custGeom>
                <a:avLst/>
                <a:gdLst>
                  <a:gd name="T0" fmla="*/ 4 w 57"/>
                  <a:gd name="T1" fmla="*/ 0 h 76"/>
                  <a:gd name="T2" fmla="*/ 6 w 57"/>
                  <a:gd name="T3" fmla="*/ 6 h 76"/>
                  <a:gd name="T4" fmla="*/ 12 w 57"/>
                  <a:gd name="T5" fmla="*/ 4 h 76"/>
                  <a:gd name="T6" fmla="*/ 14 w 57"/>
                  <a:gd name="T7" fmla="*/ 16 h 76"/>
                  <a:gd name="T8" fmla="*/ 28 w 57"/>
                  <a:gd name="T9" fmla="*/ 2 h 76"/>
                  <a:gd name="T10" fmla="*/ 28 w 57"/>
                  <a:gd name="T11" fmla="*/ 7 h 76"/>
                  <a:gd name="T12" fmla="*/ 25 w 57"/>
                  <a:gd name="T13" fmla="*/ 14 h 76"/>
                  <a:gd name="T14" fmla="*/ 23 w 57"/>
                  <a:gd name="T15" fmla="*/ 20 h 76"/>
                  <a:gd name="T16" fmla="*/ 25 w 57"/>
                  <a:gd name="T17" fmla="*/ 22 h 76"/>
                  <a:gd name="T18" fmla="*/ 28 w 57"/>
                  <a:gd name="T19" fmla="*/ 20 h 76"/>
                  <a:gd name="T20" fmla="*/ 36 w 57"/>
                  <a:gd name="T21" fmla="*/ 14 h 76"/>
                  <a:gd name="T22" fmla="*/ 39 w 57"/>
                  <a:gd name="T23" fmla="*/ 11 h 76"/>
                  <a:gd name="T24" fmla="*/ 40 w 57"/>
                  <a:gd name="T25" fmla="*/ 16 h 76"/>
                  <a:gd name="T26" fmla="*/ 41 w 57"/>
                  <a:gd name="T27" fmla="*/ 20 h 76"/>
                  <a:gd name="T28" fmla="*/ 45 w 57"/>
                  <a:gd name="T29" fmla="*/ 20 h 76"/>
                  <a:gd name="T30" fmla="*/ 49 w 57"/>
                  <a:gd name="T31" fmla="*/ 18 h 76"/>
                  <a:gd name="T32" fmla="*/ 57 w 57"/>
                  <a:gd name="T33" fmla="*/ 17 h 76"/>
                  <a:gd name="T34" fmla="*/ 46 w 57"/>
                  <a:gd name="T35" fmla="*/ 23 h 76"/>
                  <a:gd name="T36" fmla="*/ 37 w 57"/>
                  <a:gd name="T37" fmla="*/ 22 h 76"/>
                  <a:gd name="T38" fmla="*/ 35 w 57"/>
                  <a:gd name="T39" fmla="*/ 19 h 76"/>
                  <a:gd name="T40" fmla="*/ 31 w 57"/>
                  <a:gd name="T41" fmla="*/ 22 h 76"/>
                  <a:gd name="T42" fmla="*/ 25 w 57"/>
                  <a:gd name="T43" fmla="*/ 25 h 76"/>
                  <a:gd name="T44" fmla="*/ 20 w 57"/>
                  <a:gd name="T45" fmla="*/ 21 h 76"/>
                  <a:gd name="T46" fmla="*/ 20 w 57"/>
                  <a:gd name="T47" fmla="*/ 17 h 76"/>
                  <a:gd name="T48" fmla="*/ 17 w 57"/>
                  <a:gd name="T49" fmla="*/ 18 h 76"/>
                  <a:gd name="T50" fmla="*/ 9 w 57"/>
                  <a:gd name="T51" fmla="*/ 15 h 76"/>
                  <a:gd name="T52" fmla="*/ 8 w 57"/>
                  <a:gd name="T53" fmla="*/ 13 h 76"/>
                  <a:gd name="T54" fmla="*/ 6 w 57"/>
                  <a:gd name="T55" fmla="*/ 18 h 76"/>
                  <a:gd name="T56" fmla="*/ 6 w 57"/>
                  <a:gd name="T57" fmla="*/ 34 h 76"/>
                  <a:gd name="T58" fmla="*/ 4 w 57"/>
                  <a:gd name="T59" fmla="*/ 62 h 76"/>
                  <a:gd name="T60" fmla="*/ 5 w 57"/>
                  <a:gd name="T61" fmla="*/ 71 h 76"/>
                  <a:gd name="T62" fmla="*/ 2 w 57"/>
                  <a:gd name="T63" fmla="*/ 76 h 76"/>
                  <a:gd name="T64" fmla="*/ 1 w 57"/>
                  <a:gd name="T65" fmla="*/ 72 h 76"/>
                  <a:gd name="T66" fmla="*/ 2 w 57"/>
                  <a:gd name="T67" fmla="*/ 55 h 76"/>
                  <a:gd name="T68" fmla="*/ 3 w 57"/>
                  <a:gd name="T69" fmla="*/ 37 h 76"/>
                  <a:gd name="T70" fmla="*/ 2 w 57"/>
                  <a:gd name="T71" fmla="*/ 31 h 76"/>
                  <a:gd name="T72" fmla="*/ 1 w 57"/>
                  <a:gd name="T73" fmla="*/ 11 h 76"/>
                  <a:gd name="T74" fmla="*/ 2 w 57"/>
                  <a:gd name="T75" fmla="*/ 4 h 76"/>
                  <a:gd name="T76" fmla="*/ 4 w 57"/>
                  <a:gd name="T77" fmla="*/ 0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57" h="76">
                    <a:moveTo>
                      <a:pt x="4" y="0"/>
                    </a:moveTo>
                    <a:cubicBezTo>
                      <a:pt x="5" y="2"/>
                      <a:pt x="5" y="4"/>
                      <a:pt x="6" y="6"/>
                    </a:cubicBezTo>
                    <a:cubicBezTo>
                      <a:pt x="8" y="6"/>
                      <a:pt x="8" y="2"/>
                      <a:pt x="12" y="4"/>
                    </a:cubicBezTo>
                    <a:cubicBezTo>
                      <a:pt x="13" y="8"/>
                      <a:pt x="10" y="12"/>
                      <a:pt x="14" y="16"/>
                    </a:cubicBezTo>
                    <a:cubicBezTo>
                      <a:pt x="20" y="13"/>
                      <a:pt x="23" y="7"/>
                      <a:pt x="28" y="2"/>
                    </a:cubicBezTo>
                    <a:cubicBezTo>
                      <a:pt x="30" y="4"/>
                      <a:pt x="29" y="6"/>
                      <a:pt x="28" y="7"/>
                    </a:cubicBezTo>
                    <a:cubicBezTo>
                      <a:pt x="27" y="9"/>
                      <a:pt x="26" y="12"/>
                      <a:pt x="25" y="14"/>
                    </a:cubicBezTo>
                    <a:cubicBezTo>
                      <a:pt x="24" y="16"/>
                      <a:pt x="23" y="18"/>
                      <a:pt x="23" y="20"/>
                    </a:cubicBezTo>
                    <a:cubicBezTo>
                      <a:pt x="22" y="22"/>
                      <a:pt x="23" y="23"/>
                      <a:pt x="25" y="22"/>
                    </a:cubicBezTo>
                    <a:cubicBezTo>
                      <a:pt x="26" y="22"/>
                      <a:pt x="27" y="21"/>
                      <a:pt x="28" y="20"/>
                    </a:cubicBezTo>
                    <a:cubicBezTo>
                      <a:pt x="31" y="18"/>
                      <a:pt x="34" y="16"/>
                      <a:pt x="36" y="14"/>
                    </a:cubicBezTo>
                    <a:cubicBezTo>
                      <a:pt x="37" y="13"/>
                      <a:pt x="38" y="12"/>
                      <a:pt x="39" y="11"/>
                    </a:cubicBezTo>
                    <a:cubicBezTo>
                      <a:pt x="41" y="13"/>
                      <a:pt x="40" y="14"/>
                      <a:pt x="40" y="16"/>
                    </a:cubicBezTo>
                    <a:cubicBezTo>
                      <a:pt x="39" y="17"/>
                      <a:pt x="39" y="19"/>
                      <a:pt x="41" y="20"/>
                    </a:cubicBezTo>
                    <a:cubicBezTo>
                      <a:pt x="42" y="22"/>
                      <a:pt x="44" y="21"/>
                      <a:pt x="45" y="20"/>
                    </a:cubicBezTo>
                    <a:cubicBezTo>
                      <a:pt x="47" y="19"/>
                      <a:pt x="48" y="18"/>
                      <a:pt x="49" y="18"/>
                    </a:cubicBezTo>
                    <a:cubicBezTo>
                      <a:pt x="51" y="16"/>
                      <a:pt x="54" y="16"/>
                      <a:pt x="57" y="17"/>
                    </a:cubicBezTo>
                    <a:cubicBezTo>
                      <a:pt x="53" y="19"/>
                      <a:pt x="50" y="21"/>
                      <a:pt x="46" y="23"/>
                    </a:cubicBezTo>
                    <a:cubicBezTo>
                      <a:pt x="42" y="26"/>
                      <a:pt x="40" y="25"/>
                      <a:pt x="37" y="22"/>
                    </a:cubicBezTo>
                    <a:cubicBezTo>
                      <a:pt x="36" y="21"/>
                      <a:pt x="36" y="20"/>
                      <a:pt x="35" y="19"/>
                    </a:cubicBezTo>
                    <a:cubicBezTo>
                      <a:pt x="33" y="20"/>
                      <a:pt x="32" y="21"/>
                      <a:pt x="31" y="22"/>
                    </a:cubicBezTo>
                    <a:cubicBezTo>
                      <a:pt x="29" y="23"/>
                      <a:pt x="27" y="25"/>
                      <a:pt x="25" y="25"/>
                    </a:cubicBezTo>
                    <a:cubicBezTo>
                      <a:pt x="21" y="26"/>
                      <a:pt x="19" y="25"/>
                      <a:pt x="20" y="21"/>
                    </a:cubicBezTo>
                    <a:cubicBezTo>
                      <a:pt x="20" y="20"/>
                      <a:pt x="20" y="19"/>
                      <a:pt x="20" y="17"/>
                    </a:cubicBezTo>
                    <a:cubicBezTo>
                      <a:pt x="19" y="17"/>
                      <a:pt x="18" y="18"/>
                      <a:pt x="17" y="18"/>
                    </a:cubicBezTo>
                    <a:cubicBezTo>
                      <a:pt x="13" y="20"/>
                      <a:pt x="11" y="20"/>
                      <a:pt x="9" y="15"/>
                    </a:cubicBezTo>
                    <a:cubicBezTo>
                      <a:pt x="9" y="15"/>
                      <a:pt x="9" y="14"/>
                      <a:pt x="8" y="13"/>
                    </a:cubicBezTo>
                    <a:cubicBezTo>
                      <a:pt x="6" y="14"/>
                      <a:pt x="6" y="16"/>
                      <a:pt x="6" y="18"/>
                    </a:cubicBezTo>
                    <a:cubicBezTo>
                      <a:pt x="6" y="23"/>
                      <a:pt x="6" y="29"/>
                      <a:pt x="6" y="34"/>
                    </a:cubicBezTo>
                    <a:cubicBezTo>
                      <a:pt x="5" y="43"/>
                      <a:pt x="5" y="53"/>
                      <a:pt x="4" y="62"/>
                    </a:cubicBezTo>
                    <a:cubicBezTo>
                      <a:pt x="4" y="65"/>
                      <a:pt x="3" y="68"/>
                      <a:pt x="5" y="71"/>
                    </a:cubicBezTo>
                    <a:cubicBezTo>
                      <a:pt x="5" y="73"/>
                      <a:pt x="4" y="74"/>
                      <a:pt x="2" y="76"/>
                    </a:cubicBezTo>
                    <a:cubicBezTo>
                      <a:pt x="0" y="75"/>
                      <a:pt x="1" y="73"/>
                      <a:pt x="1" y="72"/>
                    </a:cubicBezTo>
                    <a:cubicBezTo>
                      <a:pt x="1" y="66"/>
                      <a:pt x="2" y="60"/>
                      <a:pt x="2" y="55"/>
                    </a:cubicBezTo>
                    <a:cubicBezTo>
                      <a:pt x="3" y="49"/>
                      <a:pt x="3" y="43"/>
                      <a:pt x="3" y="37"/>
                    </a:cubicBezTo>
                    <a:cubicBezTo>
                      <a:pt x="3" y="35"/>
                      <a:pt x="2" y="33"/>
                      <a:pt x="2" y="31"/>
                    </a:cubicBezTo>
                    <a:cubicBezTo>
                      <a:pt x="1" y="25"/>
                      <a:pt x="0" y="18"/>
                      <a:pt x="1" y="11"/>
                    </a:cubicBezTo>
                    <a:cubicBezTo>
                      <a:pt x="1" y="9"/>
                      <a:pt x="1" y="6"/>
                      <a:pt x="2" y="4"/>
                    </a:cubicBezTo>
                    <a:cubicBezTo>
                      <a:pt x="2" y="3"/>
                      <a:pt x="1" y="1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6" name="Freeform 194"/>
              <p:cNvSpPr>
                <a:spLocks/>
              </p:cNvSpPr>
              <p:nvPr/>
            </p:nvSpPr>
            <p:spPr bwMode="auto">
              <a:xfrm>
                <a:off x="901" y="1383"/>
                <a:ext cx="55" cy="258"/>
              </a:xfrm>
              <a:custGeom>
                <a:avLst/>
                <a:gdLst>
                  <a:gd name="T0" fmla="*/ 5 w 23"/>
                  <a:gd name="T1" fmla="*/ 0 h 109"/>
                  <a:gd name="T2" fmla="*/ 5 w 23"/>
                  <a:gd name="T3" fmla="*/ 4 h 109"/>
                  <a:gd name="T4" fmla="*/ 8 w 23"/>
                  <a:gd name="T5" fmla="*/ 33 h 109"/>
                  <a:gd name="T6" fmla="*/ 21 w 23"/>
                  <a:gd name="T7" fmla="*/ 65 h 109"/>
                  <a:gd name="T8" fmla="*/ 22 w 23"/>
                  <a:gd name="T9" fmla="*/ 86 h 109"/>
                  <a:gd name="T10" fmla="*/ 21 w 23"/>
                  <a:gd name="T11" fmla="*/ 104 h 109"/>
                  <a:gd name="T12" fmla="*/ 18 w 23"/>
                  <a:gd name="T13" fmla="*/ 109 h 109"/>
                  <a:gd name="T14" fmla="*/ 20 w 23"/>
                  <a:gd name="T15" fmla="*/ 91 h 109"/>
                  <a:gd name="T16" fmla="*/ 17 w 23"/>
                  <a:gd name="T17" fmla="*/ 67 h 109"/>
                  <a:gd name="T18" fmla="*/ 11 w 23"/>
                  <a:gd name="T19" fmla="*/ 48 h 109"/>
                  <a:gd name="T20" fmla="*/ 2 w 23"/>
                  <a:gd name="T21" fmla="*/ 23 h 109"/>
                  <a:gd name="T22" fmla="*/ 2 w 23"/>
                  <a:gd name="T23" fmla="*/ 3 h 109"/>
                  <a:gd name="T24" fmla="*/ 5 w 23"/>
                  <a:gd name="T25" fmla="*/ 0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3" h="109">
                    <a:moveTo>
                      <a:pt x="5" y="0"/>
                    </a:moveTo>
                    <a:cubicBezTo>
                      <a:pt x="5" y="1"/>
                      <a:pt x="5" y="3"/>
                      <a:pt x="5" y="4"/>
                    </a:cubicBezTo>
                    <a:cubicBezTo>
                      <a:pt x="3" y="14"/>
                      <a:pt x="5" y="23"/>
                      <a:pt x="8" y="33"/>
                    </a:cubicBezTo>
                    <a:cubicBezTo>
                      <a:pt x="12" y="44"/>
                      <a:pt x="18" y="54"/>
                      <a:pt x="21" y="65"/>
                    </a:cubicBezTo>
                    <a:cubicBezTo>
                      <a:pt x="22" y="72"/>
                      <a:pt x="23" y="79"/>
                      <a:pt x="22" y="86"/>
                    </a:cubicBezTo>
                    <a:cubicBezTo>
                      <a:pt x="22" y="92"/>
                      <a:pt x="21" y="98"/>
                      <a:pt x="21" y="104"/>
                    </a:cubicBezTo>
                    <a:cubicBezTo>
                      <a:pt x="20" y="106"/>
                      <a:pt x="20" y="108"/>
                      <a:pt x="18" y="109"/>
                    </a:cubicBezTo>
                    <a:cubicBezTo>
                      <a:pt x="18" y="103"/>
                      <a:pt x="19" y="97"/>
                      <a:pt x="20" y="91"/>
                    </a:cubicBezTo>
                    <a:cubicBezTo>
                      <a:pt x="20" y="83"/>
                      <a:pt x="20" y="75"/>
                      <a:pt x="17" y="67"/>
                    </a:cubicBezTo>
                    <a:cubicBezTo>
                      <a:pt x="16" y="60"/>
                      <a:pt x="13" y="54"/>
                      <a:pt x="11" y="48"/>
                    </a:cubicBezTo>
                    <a:cubicBezTo>
                      <a:pt x="7" y="40"/>
                      <a:pt x="4" y="32"/>
                      <a:pt x="2" y="23"/>
                    </a:cubicBezTo>
                    <a:cubicBezTo>
                      <a:pt x="0" y="16"/>
                      <a:pt x="0" y="9"/>
                      <a:pt x="2" y="3"/>
                    </a:cubicBezTo>
                    <a:cubicBezTo>
                      <a:pt x="2" y="1"/>
                      <a:pt x="3" y="0"/>
                      <a:pt x="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7" name="Freeform 195"/>
              <p:cNvSpPr>
                <a:spLocks/>
              </p:cNvSpPr>
              <p:nvPr/>
            </p:nvSpPr>
            <p:spPr bwMode="auto">
              <a:xfrm>
                <a:off x="1280" y="1208"/>
                <a:ext cx="134" cy="100"/>
              </a:xfrm>
              <a:custGeom>
                <a:avLst/>
                <a:gdLst>
                  <a:gd name="T0" fmla="*/ 57 w 57"/>
                  <a:gd name="T1" fmla="*/ 1 h 42"/>
                  <a:gd name="T2" fmla="*/ 50 w 57"/>
                  <a:gd name="T3" fmla="*/ 9 h 42"/>
                  <a:gd name="T4" fmla="*/ 28 w 57"/>
                  <a:gd name="T5" fmla="*/ 28 h 42"/>
                  <a:gd name="T6" fmla="*/ 6 w 57"/>
                  <a:gd name="T7" fmla="*/ 41 h 42"/>
                  <a:gd name="T8" fmla="*/ 2 w 57"/>
                  <a:gd name="T9" fmla="*/ 42 h 42"/>
                  <a:gd name="T10" fmla="*/ 1 w 57"/>
                  <a:gd name="T11" fmla="*/ 41 h 42"/>
                  <a:gd name="T12" fmla="*/ 2 w 57"/>
                  <a:gd name="T13" fmla="*/ 38 h 42"/>
                  <a:gd name="T14" fmla="*/ 6 w 57"/>
                  <a:gd name="T15" fmla="*/ 37 h 42"/>
                  <a:gd name="T16" fmla="*/ 19 w 57"/>
                  <a:gd name="T17" fmla="*/ 31 h 42"/>
                  <a:gd name="T18" fmla="*/ 50 w 57"/>
                  <a:gd name="T19" fmla="*/ 5 h 42"/>
                  <a:gd name="T20" fmla="*/ 56 w 57"/>
                  <a:gd name="T21" fmla="*/ 0 h 42"/>
                  <a:gd name="T22" fmla="*/ 57 w 57"/>
                  <a:gd name="T23" fmla="*/ 1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7" h="42">
                    <a:moveTo>
                      <a:pt x="57" y="1"/>
                    </a:moveTo>
                    <a:cubicBezTo>
                      <a:pt x="55" y="3"/>
                      <a:pt x="53" y="6"/>
                      <a:pt x="50" y="9"/>
                    </a:cubicBezTo>
                    <a:cubicBezTo>
                      <a:pt x="43" y="15"/>
                      <a:pt x="36" y="22"/>
                      <a:pt x="28" y="28"/>
                    </a:cubicBezTo>
                    <a:cubicBezTo>
                      <a:pt x="22" y="33"/>
                      <a:pt x="14" y="38"/>
                      <a:pt x="6" y="41"/>
                    </a:cubicBezTo>
                    <a:cubicBezTo>
                      <a:pt x="5" y="42"/>
                      <a:pt x="4" y="42"/>
                      <a:pt x="2" y="42"/>
                    </a:cubicBezTo>
                    <a:cubicBezTo>
                      <a:pt x="2" y="42"/>
                      <a:pt x="1" y="41"/>
                      <a:pt x="1" y="41"/>
                    </a:cubicBezTo>
                    <a:cubicBezTo>
                      <a:pt x="0" y="40"/>
                      <a:pt x="1" y="39"/>
                      <a:pt x="2" y="38"/>
                    </a:cubicBezTo>
                    <a:cubicBezTo>
                      <a:pt x="3" y="38"/>
                      <a:pt x="4" y="37"/>
                      <a:pt x="6" y="37"/>
                    </a:cubicBezTo>
                    <a:cubicBezTo>
                      <a:pt x="11" y="37"/>
                      <a:pt x="15" y="34"/>
                      <a:pt x="19" y="31"/>
                    </a:cubicBezTo>
                    <a:cubicBezTo>
                      <a:pt x="30" y="23"/>
                      <a:pt x="41" y="14"/>
                      <a:pt x="50" y="5"/>
                    </a:cubicBezTo>
                    <a:cubicBezTo>
                      <a:pt x="52" y="3"/>
                      <a:pt x="54" y="2"/>
                      <a:pt x="56" y="0"/>
                    </a:cubicBezTo>
                    <a:cubicBezTo>
                      <a:pt x="57" y="0"/>
                      <a:pt x="57" y="1"/>
                      <a:pt x="57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8" name="Freeform 196"/>
              <p:cNvSpPr>
                <a:spLocks/>
              </p:cNvSpPr>
              <p:nvPr/>
            </p:nvSpPr>
            <p:spPr bwMode="auto">
              <a:xfrm>
                <a:off x="1254" y="1594"/>
                <a:ext cx="68" cy="109"/>
              </a:xfrm>
              <a:custGeom>
                <a:avLst/>
                <a:gdLst>
                  <a:gd name="T0" fmla="*/ 28 w 29"/>
                  <a:gd name="T1" fmla="*/ 46 h 46"/>
                  <a:gd name="T2" fmla="*/ 26 w 29"/>
                  <a:gd name="T3" fmla="*/ 42 h 46"/>
                  <a:gd name="T4" fmla="*/ 23 w 29"/>
                  <a:gd name="T5" fmla="*/ 34 h 46"/>
                  <a:gd name="T6" fmla="*/ 5 w 29"/>
                  <a:gd name="T7" fmla="*/ 7 h 46"/>
                  <a:gd name="T8" fmla="*/ 1 w 29"/>
                  <a:gd name="T9" fmla="*/ 3 h 46"/>
                  <a:gd name="T10" fmla="*/ 0 w 29"/>
                  <a:gd name="T11" fmla="*/ 1 h 46"/>
                  <a:gd name="T12" fmla="*/ 3 w 29"/>
                  <a:gd name="T13" fmla="*/ 0 h 46"/>
                  <a:gd name="T14" fmla="*/ 6 w 29"/>
                  <a:gd name="T15" fmla="*/ 3 h 46"/>
                  <a:gd name="T16" fmla="*/ 19 w 29"/>
                  <a:gd name="T17" fmla="*/ 19 h 46"/>
                  <a:gd name="T18" fmla="*/ 29 w 29"/>
                  <a:gd name="T19" fmla="*/ 45 h 46"/>
                  <a:gd name="T20" fmla="*/ 28 w 29"/>
                  <a:gd name="T21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9" h="46">
                    <a:moveTo>
                      <a:pt x="28" y="46"/>
                    </a:moveTo>
                    <a:cubicBezTo>
                      <a:pt x="27" y="45"/>
                      <a:pt x="26" y="43"/>
                      <a:pt x="26" y="42"/>
                    </a:cubicBezTo>
                    <a:cubicBezTo>
                      <a:pt x="25" y="39"/>
                      <a:pt x="24" y="37"/>
                      <a:pt x="23" y="34"/>
                    </a:cubicBezTo>
                    <a:cubicBezTo>
                      <a:pt x="19" y="23"/>
                      <a:pt x="13" y="15"/>
                      <a:pt x="5" y="7"/>
                    </a:cubicBezTo>
                    <a:cubicBezTo>
                      <a:pt x="3" y="6"/>
                      <a:pt x="2" y="4"/>
                      <a:pt x="1" y="3"/>
                    </a:cubicBezTo>
                    <a:cubicBezTo>
                      <a:pt x="0" y="2"/>
                      <a:pt x="0" y="1"/>
                      <a:pt x="0" y="1"/>
                    </a:cubicBezTo>
                    <a:cubicBezTo>
                      <a:pt x="1" y="0"/>
                      <a:pt x="2" y="0"/>
                      <a:pt x="3" y="0"/>
                    </a:cubicBezTo>
                    <a:cubicBezTo>
                      <a:pt x="4" y="1"/>
                      <a:pt x="6" y="2"/>
                      <a:pt x="6" y="3"/>
                    </a:cubicBezTo>
                    <a:cubicBezTo>
                      <a:pt x="11" y="9"/>
                      <a:pt x="14" y="14"/>
                      <a:pt x="19" y="19"/>
                    </a:cubicBezTo>
                    <a:cubicBezTo>
                      <a:pt x="25" y="27"/>
                      <a:pt x="26" y="37"/>
                      <a:pt x="29" y="45"/>
                    </a:cubicBezTo>
                    <a:cubicBezTo>
                      <a:pt x="29" y="45"/>
                      <a:pt x="28" y="46"/>
                      <a:pt x="28" y="4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9" name="Freeform 197"/>
              <p:cNvSpPr>
                <a:spLocks/>
              </p:cNvSpPr>
              <p:nvPr/>
            </p:nvSpPr>
            <p:spPr bwMode="auto">
              <a:xfrm>
                <a:off x="1329" y="1488"/>
                <a:ext cx="102" cy="28"/>
              </a:xfrm>
              <a:custGeom>
                <a:avLst/>
                <a:gdLst>
                  <a:gd name="T0" fmla="*/ 43 w 43"/>
                  <a:gd name="T1" fmla="*/ 10 h 12"/>
                  <a:gd name="T2" fmla="*/ 26 w 43"/>
                  <a:gd name="T3" fmla="*/ 10 h 12"/>
                  <a:gd name="T4" fmla="*/ 4 w 43"/>
                  <a:gd name="T5" fmla="*/ 4 h 12"/>
                  <a:gd name="T6" fmla="*/ 1 w 43"/>
                  <a:gd name="T7" fmla="*/ 3 h 12"/>
                  <a:gd name="T8" fmla="*/ 0 w 43"/>
                  <a:gd name="T9" fmla="*/ 2 h 12"/>
                  <a:gd name="T10" fmla="*/ 2 w 43"/>
                  <a:gd name="T11" fmla="*/ 0 h 12"/>
                  <a:gd name="T12" fmla="*/ 5 w 43"/>
                  <a:gd name="T13" fmla="*/ 1 h 12"/>
                  <a:gd name="T14" fmla="*/ 27 w 43"/>
                  <a:gd name="T15" fmla="*/ 7 h 12"/>
                  <a:gd name="T16" fmla="*/ 43 w 43"/>
                  <a:gd name="T17" fmla="*/ 1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3" h="12">
                    <a:moveTo>
                      <a:pt x="43" y="10"/>
                    </a:moveTo>
                    <a:cubicBezTo>
                      <a:pt x="37" y="12"/>
                      <a:pt x="32" y="11"/>
                      <a:pt x="26" y="10"/>
                    </a:cubicBezTo>
                    <a:cubicBezTo>
                      <a:pt x="19" y="8"/>
                      <a:pt x="11" y="6"/>
                      <a:pt x="4" y="4"/>
                    </a:cubicBezTo>
                    <a:cubicBezTo>
                      <a:pt x="3" y="4"/>
                      <a:pt x="2" y="4"/>
                      <a:pt x="1" y="3"/>
                    </a:cubicBezTo>
                    <a:cubicBezTo>
                      <a:pt x="0" y="3"/>
                      <a:pt x="0" y="2"/>
                      <a:pt x="0" y="2"/>
                    </a:cubicBezTo>
                    <a:cubicBezTo>
                      <a:pt x="0" y="1"/>
                      <a:pt x="1" y="1"/>
                      <a:pt x="2" y="0"/>
                    </a:cubicBezTo>
                    <a:cubicBezTo>
                      <a:pt x="3" y="0"/>
                      <a:pt x="4" y="1"/>
                      <a:pt x="5" y="1"/>
                    </a:cubicBezTo>
                    <a:cubicBezTo>
                      <a:pt x="12" y="3"/>
                      <a:pt x="19" y="5"/>
                      <a:pt x="27" y="7"/>
                    </a:cubicBezTo>
                    <a:cubicBezTo>
                      <a:pt x="32" y="8"/>
                      <a:pt x="37" y="9"/>
                      <a:pt x="43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0" name="Freeform 198"/>
              <p:cNvSpPr>
                <a:spLocks/>
              </p:cNvSpPr>
              <p:nvPr/>
            </p:nvSpPr>
            <p:spPr bwMode="auto">
              <a:xfrm>
                <a:off x="864" y="1156"/>
                <a:ext cx="68" cy="81"/>
              </a:xfrm>
              <a:custGeom>
                <a:avLst/>
                <a:gdLst>
                  <a:gd name="T0" fmla="*/ 8 w 29"/>
                  <a:gd name="T1" fmla="*/ 14 h 34"/>
                  <a:gd name="T2" fmla="*/ 2 w 29"/>
                  <a:gd name="T3" fmla="*/ 5 h 34"/>
                  <a:gd name="T4" fmla="*/ 1 w 29"/>
                  <a:gd name="T5" fmla="*/ 4 h 34"/>
                  <a:gd name="T6" fmla="*/ 1 w 29"/>
                  <a:gd name="T7" fmla="*/ 1 h 34"/>
                  <a:gd name="T8" fmla="*/ 4 w 29"/>
                  <a:gd name="T9" fmla="*/ 2 h 34"/>
                  <a:gd name="T10" fmla="*/ 5 w 29"/>
                  <a:gd name="T11" fmla="*/ 3 h 34"/>
                  <a:gd name="T12" fmla="*/ 28 w 29"/>
                  <a:gd name="T13" fmla="*/ 30 h 34"/>
                  <a:gd name="T14" fmla="*/ 29 w 29"/>
                  <a:gd name="T15" fmla="*/ 34 h 34"/>
                  <a:gd name="T16" fmla="*/ 27 w 29"/>
                  <a:gd name="T17" fmla="*/ 32 h 34"/>
                  <a:gd name="T18" fmla="*/ 14 w 29"/>
                  <a:gd name="T19" fmla="*/ 17 h 34"/>
                  <a:gd name="T20" fmla="*/ 8 w 29"/>
                  <a:gd name="T21" fmla="*/ 14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9" h="34">
                    <a:moveTo>
                      <a:pt x="8" y="14"/>
                    </a:moveTo>
                    <a:cubicBezTo>
                      <a:pt x="7" y="10"/>
                      <a:pt x="5" y="7"/>
                      <a:pt x="2" y="5"/>
                    </a:cubicBezTo>
                    <a:cubicBezTo>
                      <a:pt x="2" y="5"/>
                      <a:pt x="2" y="5"/>
                      <a:pt x="1" y="4"/>
                    </a:cubicBezTo>
                    <a:cubicBezTo>
                      <a:pt x="1" y="3"/>
                      <a:pt x="0" y="2"/>
                      <a:pt x="1" y="1"/>
                    </a:cubicBezTo>
                    <a:cubicBezTo>
                      <a:pt x="2" y="0"/>
                      <a:pt x="3" y="1"/>
                      <a:pt x="4" y="2"/>
                    </a:cubicBezTo>
                    <a:cubicBezTo>
                      <a:pt x="5" y="2"/>
                      <a:pt x="5" y="2"/>
                      <a:pt x="5" y="3"/>
                    </a:cubicBezTo>
                    <a:cubicBezTo>
                      <a:pt x="13" y="12"/>
                      <a:pt x="20" y="21"/>
                      <a:pt x="28" y="30"/>
                    </a:cubicBezTo>
                    <a:cubicBezTo>
                      <a:pt x="28" y="31"/>
                      <a:pt x="29" y="32"/>
                      <a:pt x="29" y="34"/>
                    </a:cubicBezTo>
                    <a:cubicBezTo>
                      <a:pt x="28" y="33"/>
                      <a:pt x="28" y="33"/>
                      <a:pt x="27" y="32"/>
                    </a:cubicBezTo>
                    <a:cubicBezTo>
                      <a:pt x="23" y="27"/>
                      <a:pt x="18" y="22"/>
                      <a:pt x="14" y="17"/>
                    </a:cubicBezTo>
                    <a:cubicBezTo>
                      <a:pt x="12" y="15"/>
                      <a:pt x="11" y="13"/>
                      <a:pt x="8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1" name="Freeform 199"/>
              <p:cNvSpPr>
                <a:spLocks/>
              </p:cNvSpPr>
              <p:nvPr/>
            </p:nvSpPr>
            <p:spPr bwMode="auto">
              <a:xfrm>
                <a:off x="1126" y="1128"/>
                <a:ext cx="24" cy="90"/>
              </a:xfrm>
              <a:custGeom>
                <a:avLst/>
                <a:gdLst>
                  <a:gd name="T0" fmla="*/ 2 w 10"/>
                  <a:gd name="T1" fmla="*/ 38 h 38"/>
                  <a:gd name="T2" fmla="*/ 0 w 10"/>
                  <a:gd name="T3" fmla="*/ 31 h 38"/>
                  <a:gd name="T4" fmla="*/ 2 w 10"/>
                  <a:gd name="T5" fmla="*/ 20 h 38"/>
                  <a:gd name="T6" fmla="*/ 7 w 10"/>
                  <a:gd name="T7" fmla="*/ 4 h 38"/>
                  <a:gd name="T8" fmla="*/ 7 w 10"/>
                  <a:gd name="T9" fmla="*/ 1 h 38"/>
                  <a:gd name="T10" fmla="*/ 10 w 10"/>
                  <a:gd name="T11" fmla="*/ 0 h 38"/>
                  <a:gd name="T12" fmla="*/ 10 w 10"/>
                  <a:gd name="T13" fmla="*/ 2 h 38"/>
                  <a:gd name="T14" fmla="*/ 8 w 10"/>
                  <a:gd name="T15" fmla="*/ 13 h 38"/>
                  <a:gd name="T16" fmla="*/ 3 w 10"/>
                  <a:gd name="T17" fmla="*/ 31 h 38"/>
                  <a:gd name="T18" fmla="*/ 2 w 10"/>
                  <a:gd name="T19" fmla="*/ 38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" h="38">
                    <a:moveTo>
                      <a:pt x="2" y="38"/>
                    </a:moveTo>
                    <a:cubicBezTo>
                      <a:pt x="0" y="35"/>
                      <a:pt x="0" y="33"/>
                      <a:pt x="0" y="31"/>
                    </a:cubicBezTo>
                    <a:cubicBezTo>
                      <a:pt x="1" y="28"/>
                      <a:pt x="1" y="24"/>
                      <a:pt x="2" y="20"/>
                    </a:cubicBezTo>
                    <a:cubicBezTo>
                      <a:pt x="4" y="15"/>
                      <a:pt x="5" y="10"/>
                      <a:pt x="7" y="4"/>
                    </a:cubicBezTo>
                    <a:cubicBezTo>
                      <a:pt x="7" y="3"/>
                      <a:pt x="7" y="2"/>
                      <a:pt x="7" y="1"/>
                    </a:cubicBezTo>
                    <a:cubicBezTo>
                      <a:pt x="8" y="1"/>
                      <a:pt x="9" y="0"/>
                      <a:pt x="10" y="0"/>
                    </a:cubicBezTo>
                    <a:cubicBezTo>
                      <a:pt x="10" y="1"/>
                      <a:pt x="10" y="1"/>
                      <a:pt x="10" y="2"/>
                    </a:cubicBezTo>
                    <a:cubicBezTo>
                      <a:pt x="10" y="6"/>
                      <a:pt x="9" y="9"/>
                      <a:pt x="8" y="13"/>
                    </a:cubicBezTo>
                    <a:cubicBezTo>
                      <a:pt x="6" y="19"/>
                      <a:pt x="4" y="25"/>
                      <a:pt x="3" y="31"/>
                    </a:cubicBezTo>
                    <a:cubicBezTo>
                      <a:pt x="2" y="33"/>
                      <a:pt x="2" y="35"/>
                      <a:pt x="2" y="3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2" name="Freeform 200"/>
              <p:cNvSpPr>
                <a:spLocks/>
              </p:cNvSpPr>
              <p:nvPr/>
            </p:nvSpPr>
            <p:spPr bwMode="auto">
              <a:xfrm>
                <a:off x="795" y="1535"/>
                <a:ext cx="78" cy="83"/>
              </a:xfrm>
              <a:custGeom>
                <a:avLst/>
                <a:gdLst>
                  <a:gd name="T0" fmla="*/ 0 w 33"/>
                  <a:gd name="T1" fmla="*/ 34 h 35"/>
                  <a:gd name="T2" fmla="*/ 5 w 33"/>
                  <a:gd name="T3" fmla="*/ 28 h 35"/>
                  <a:gd name="T4" fmla="*/ 27 w 33"/>
                  <a:gd name="T5" fmla="*/ 3 h 35"/>
                  <a:gd name="T6" fmla="*/ 31 w 33"/>
                  <a:gd name="T7" fmla="*/ 1 h 35"/>
                  <a:gd name="T8" fmla="*/ 33 w 33"/>
                  <a:gd name="T9" fmla="*/ 1 h 35"/>
                  <a:gd name="T10" fmla="*/ 32 w 33"/>
                  <a:gd name="T11" fmla="*/ 3 h 35"/>
                  <a:gd name="T12" fmla="*/ 32 w 33"/>
                  <a:gd name="T13" fmla="*/ 4 h 35"/>
                  <a:gd name="T14" fmla="*/ 11 w 33"/>
                  <a:gd name="T15" fmla="*/ 23 h 35"/>
                  <a:gd name="T16" fmla="*/ 2 w 33"/>
                  <a:gd name="T17" fmla="*/ 34 h 35"/>
                  <a:gd name="T18" fmla="*/ 1 w 33"/>
                  <a:gd name="T19" fmla="*/ 35 h 35"/>
                  <a:gd name="T20" fmla="*/ 0 w 33"/>
                  <a:gd name="T21" fmla="*/ 34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3" h="35">
                    <a:moveTo>
                      <a:pt x="0" y="34"/>
                    </a:moveTo>
                    <a:cubicBezTo>
                      <a:pt x="2" y="32"/>
                      <a:pt x="3" y="30"/>
                      <a:pt x="5" y="28"/>
                    </a:cubicBezTo>
                    <a:cubicBezTo>
                      <a:pt x="12" y="20"/>
                      <a:pt x="19" y="12"/>
                      <a:pt x="27" y="3"/>
                    </a:cubicBezTo>
                    <a:cubicBezTo>
                      <a:pt x="28" y="2"/>
                      <a:pt x="29" y="1"/>
                      <a:pt x="31" y="1"/>
                    </a:cubicBezTo>
                    <a:cubicBezTo>
                      <a:pt x="31" y="0"/>
                      <a:pt x="32" y="1"/>
                      <a:pt x="33" y="1"/>
                    </a:cubicBezTo>
                    <a:cubicBezTo>
                      <a:pt x="33" y="2"/>
                      <a:pt x="33" y="3"/>
                      <a:pt x="32" y="3"/>
                    </a:cubicBezTo>
                    <a:cubicBezTo>
                      <a:pt x="32" y="3"/>
                      <a:pt x="32" y="4"/>
                      <a:pt x="32" y="4"/>
                    </a:cubicBezTo>
                    <a:cubicBezTo>
                      <a:pt x="23" y="8"/>
                      <a:pt x="18" y="17"/>
                      <a:pt x="11" y="23"/>
                    </a:cubicBezTo>
                    <a:cubicBezTo>
                      <a:pt x="8" y="27"/>
                      <a:pt x="5" y="30"/>
                      <a:pt x="2" y="34"/>
                    </a:cubicBezTo>
                    <a:cubicBezTo>
                      <a:pt x="2" y="34"/>
                      <a:pt x="1" y="35"/>
                      <a:pt x="1" y="35"/>
                    </a:cubicBezTo>
                    <a:cubicBezTo>
                      <a:pt x="0" y="35"/>
                      <a:pt x="0" y="35"/>
                      <a:pt x="0" y="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3" name="Freeform 201"/>
              <p:cNvSpPr>
                <a:spLocks/>
              </p:cNvSpPr>
              <p:nvPr/>
            </p:nvSpPr>
            <p:spPr bwMode="auto">
              <a:xfrm>
                <a:off x="731" y="1388"/>
                <a:ext cx="95" cy="24"/>
              </a:xfrm>
              <a:custGeom>
                <a:avLst/>
                <a:gdLst>
                  <a:gd name="T0" fmla="*/ 40 w 40"/>
                  <a:gd name="T1" fmla="*/ 1 h 10"/>
                  <a:gd name="T2" fmla="*/ 25 w 40"/>
                  <a:gd name="T3" fmla="*/ 4 h 10"/>
                  <a:gd name="T4" fmla="*/ 4 w 40"/>
                  <a:gd name="T5" fmla="*/ 9 h 10"/>
                  <a:gd name="T6" fmla="*/ 0 w 40"/>
                  <a:gd name="T7" fmla="*/ 8 h 10"/>
                  <a:gd name="T8" fmla="*/ 3 w 40"/>
                  <a:gd name="T9" fmla="*/ 5 h 10"/>
                  <a:gd name="T10" fmla="*/ 32 w 40"/>
                  <a:gd name="T11" fmla="*/ 1 h 10"/>
                  <a:gd name="T12" fmla="*/ 40 w 40"/>
                  <a:gd name="T13" fmla="*/ 0 h 10"/>
                  <a:gd name="T14" fmla="*/ 40 w 40"/>
                  <a:gd name="T15" fmla="*/ 1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0" h="10">
                    <a:moveTo>
                      <a:pt x="40" y="1"/>
                    </a:moveTo>
                    <a:cubicBezTo>
                      <a:pt x="35" y="2"/>
                      <a:pt x="30" y="3"/>
                      <a:pt x="25" y="4"/>
                    </a:cubicBezTo>
                    <a:cubicBezTo>
                      <a:pt x="18" y="6"/>
                      <a:pt x="11" y="8"/>
                      <a:pt x="4" y="9"/>
                    </a:cubicBezTo>
                    <a:cubicBezTo>
                      <a:pt x="2" y="10"/>
                      <a:pt x="0" y="10"/>
                      <a:pt x="0" y="8"/>
                    </a:cubicBezTo>
                    <a:cubicBezTo>
                      <a:pt x="0" y="6"/>
                      <a:pt x="2" y="6"/>
                      <a:pt x="3" y="5"/>
                    </a:cubicBezTo>
                    <a:cubicBezTo>
                      <a:pt x="13" y="4"/>
                      <a:pt x="22" y="3"/>
                      <a:pt x="32" y="1"/>
                    </a:cubicBezTo>
                    <a:cubicBezTo>
                      <a:pt x="34" y="1"/>
                      <a:pt x="37" y="1"/>
                      <a:pt x="40" y="0"/>
                    </a:cubicBezTo>
                    <a:cubicBezTo>
                      <a:pt x="40" y="1"/>
                      <a:pt x="40" y="1"/>
                      <a:pt x="4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4" name="Freeform 202"/>
              <p:cNvSpPr>
                <a:spLocks/>
              </p:cNvSpPr>
              <p:nvPr/>
            </p:nvSpPr>
            <p:spPr bwMode="auto">
              <a:xfrm>
                <a:off x="1017" y="1267"/>
                <a:ext cx="10" cy="5"/>
              </a:xfrm>
              <a:custGeom>
                <a:avLst/>
                <a:gdLst>
                  <a:gd name="T0" fmla="*/ 4 w 4"/>
                  <a:gd name="T1" fmla="*/ 0 h 2"/>
                  <a:gd name="T2" fmla="*/ 0 w 4"/>
                  <a:gd name="T3" fmla="*/ 2 h 2"/>
                  <a:gd name="T4" fmla="*/ 4 w 4"/>
                  <a:gd name="T5" fmla="*/ 1 h 2"/>
                  <a:gd name="T6" fmla="*/ 4 w 4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">
                    <a:moveTo>
                      <a:pt x="4" y="0"/>
                    </a:moveTo>
                    <a:cubicBezTo>
                      <a:pt x="3" y="1"/>
                      <a:pt x="2" y="1"/>
                      <a:pt x="0" y="2"/>
                    </a:cubicBezTo>
                    <a:cubicBezTo>
                      <a:pt x="1" y="0"/>
                      <a:pt x="3" y="0"/>
                      <a:pt x="4" y="1"/>
                    </a:cubicBezTo>
                    <a:cubicBezTo>
                      <a:pt x="4" y="1"/>
                      <a:pt x="4" y="0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5" name="Freeform 203"/>
              <p:cNvSpPr>
                <a:spLocks noEditPoints="1"/>
              </p:cNvSpPr>
              <p:nvPr/>
            </p:nvSpPr>
            <p:spPr bwMode="auto">
              <a:xfrm>
                <a:off x="1767" y="1168"/>
                <a:ext cx="425" cy="239"/>
              </a:xfrm>
              <a:custGeom>
                <a:avLst/>
                <a:gdLst>
                  <a:gd name="T0" fmla="*/ 176 w 180"/>
                  <a:gd name="T1" fmla="*/ 6 h 101"/>
                  <a:gd name="T2" fmla="*/ 153 w 180"/>
                  <a:gd name="T3" fmla="*/ 49 h 101"/>
                  <a:gd name="T4" fmla="*/ 138 w 180"/>
                  <a:gd name="T5" fmla="*/ 86 h 101"/>
                  <a:gd name="T6" fmla="*/ 117 w 180"/>
                  <a:gd name="T7" fmla="*/ 82 h 101"/>
                  <a:gd name="T8" fmla="*/ 100 w 180"/>
                  <a:gd name="T9" fmla="*/ 78 h 101"/>
                  <a:gd name="T10" fmla="*/ 76 w 180"/>
                  <a:gd name="T11" fmla="*/ 90 h 101"/>
                  <a:gd name="T12" fmla="*/ 65 w 180"/>
                  <a:gd name="T13" fmla="*/ 96 h 101"/>
                  <a:gd name="T14" fmla="*/ 53 w 180"/>
                  <a:gd name="T15" fmla="*/ 98 h 101"/>
                  <a:gd name="T16" fmla="*/ 44 w 180"/>
                  <a:gd name="T17" fmla="*/ 73 h 101"/>
                  <a:gd name="T18" fmla="*/ 31 w 180"/>
                  <a:gd name="T19" fmla="*/ 62 h 101"/>
                  <a:gd name="T20" fmla="*/ 10 w 180"/>
                  <a:gd name="T21" fmla="*/ 52 h 101"/>
                  <a:gd name="T22" fmla="*/ 9 w 180"/>
                  <a:gd name="T23" fmla="*/ 54 h 101"/>
                  <a:gd name="T24" fmla="*/ 5 w 180"/>
                  <a:gd name="T25" fmla="*/ 38 h 101"/>
                  <a:gd name="T26" fmla="*/ 59 w 180"/>
                  <a:gd name="T27" fmla="*/ 26 h 101"/>
                  <a:gd name="T28" fmla="*/ 115 w 180"/>
                  <a:gd name="T29" fmla="*/ 13 h 101"/>
                  <a:gd name="T30" fmla="*/ 170 w 180"/>
                  <a:gd name="T31" fmla="*/ 3 h 101"/>
                  <a:gd name="T32" fmla="*/ 175 w 180"/>
                  <a:gd name="T33" fmla="*/ 1 h 101"/>
                  <a:gd name="T34" fmla="*/ 180 w 180"/>
                  <a:gd name="T35" fmla="*/ 6 h 101"/>
                  <a:gd name="T36" fmla="*/ 145 w 180"/>
                  <a:gd name="T37" fmla="*/ 19 h 101"/>
                  <a:gd name="T38" fmla="*/ 144 w 180"/>
                  <a:gd name="T39" fmla="*/ 17 h 101"/>
                  <a:gd name="T40" fmla="*/ 89 w 180"/>
                  <a:gd name="T41" fmla="*/ 40 h 101"/>
                  <a:gd name="T42" fmla="*/ 45 w 180"/>
                  <a:gd name="T43" fmla="*/ 62 h 101"/>
                  <a:gd name="T44" fmla="*/ 46 w 180"/>
                  <a:gd name="T45" fmla="*/ 70 h 101"/>
                  <a:gd name="T46" fmla="*/ 55 w 180"/>
                  <a:gd name="T47" fmla="*/ 92 h 101"/>
                  <a:gd name="T48" fmla="*/ 62 w 180"/>
                  <a:gd name="T49" fmla="*/ 88 h 101"/>
                  <a:gd name="T50" fmla="*/ 76 w 180"/>
                  <a:gd name="T51" fmla="*/ 64 h 101"/>
                  <a:gd name="T52" fmla="*/ 102 w 180"/>
                  <a:gd name="T53" fmla="*/ 48 h 101"/>
                  <a:gd name="T54" fmla="*/ 85 w 180"/>
                  <a:gd name="T55" fmla="*/ 71 h 101"/>
                  <a:gd name="T56" fmla="*/ 128 w 180"/>
                  <a:gd name="T57" fmla="*/ 82 h 101"/>
                  <a:gd name="T58" fmla="*/ 141 w 180"/>
                  <a:gd name="T59" fmla="*/ 70 h 101"/>
                  <a:gd name="T60" fmla="*/ 165 w 180"/>
                  <a:gd name="T61" fmla="*/ 15 h 101"/>
                  <a:gd name="T62" fmla="*/ 163 w 180"/>
                  <a:gd name="T63" fmla="*/ 11 h 101"/>
                  <a:gd name="T64" fmla="*/ 126 w 180"/>
                  <a:gd name="T65" fmla="*/ 31 h 101"/>
                  <a:gd name="T66" fmla="*/ 148 w 180"/>
                  <a:gd name="T67" fmla="*/ 10 h 101"/>
                  <a:gd name="T68" fmla="*/ 70 w 180"/>
                  <a:gd name="T69" fmla="*/ 25 h 101"/>
                  <a:gd name="T70" fmla="*/ 6 w 180"/>
                  <a:gd name="T71" fmla="*/ 42 h 101"/>
                  <a:gd name="T72" fmla="*/ 16 w 180"/>
                  <a:gd name="T73" fmla="*/ 49 h 101"/>
                  <a:gd name="T74" fmla="*/ 37 w 180"/>
                  <a:gd name="T75" fmla="*/ 60 h 101"/>
                  <a:gd name="T76" fmla="*/ 88 w 180"/>
                  <a:gd name="T77" fmla="*/ 37 h 101"/>
                  <a:gd name="T78" fmla="*/ 145 w 180"/>
                  <a:gd name="T79" fmla="*/ 14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80" h="101">
                    <a:moveTo>
                      <a:pt x="180" y="6"/>
                    </a:moveTo>
                    <a:cubicBezTo>
                      <a:pt x="178" y="6"/>
                      <a:pt x="177" y="6"/>
                      <a:pt x="176" y="6"/>
                    </a:cubicBezTo>
                    <a:cubicBezTo>
                      <a:pt x="174" y="7"/>
                      <a:pt x="173" y="8"/>
                      <a:pt x="171" y="10"/>
                    </a:cubicBezTo>
                    <a:cubicBezTo>
                      <a:pt x="163" y="22"/>
                      <a:pt x="159" y="36"/>
                      <a:pt x="153" y="49"/>
                    </a:cubicBezTo>
                    <a:cubicBezTo>
                      <a:pt x="149" y="59"/>
                      <a:pt x="144" y="70"/>
                      <a:pt x="138" y="79"/>
                    </a:cubicBezTo>
                    <a:cubicBezTo>
                      <a:pt x="136" y="82"/>
                      <a:pt x="137" y="83"/>
                      <a:pt x="138" y="86"/>
                    </a:cubicBezTo>
                    <a:cubicBezTo>
                      <a:pt x="135" y="87"/>
                      <a:pt x="133" y="88"/>
                      <a:pt x="130" y="90"/>
                    </a:cubicBezTo>
                    <a:cubicBezTo>
                      <a:pt x="127" y="85"/>
                      <a:pt x="122" y="84"/>
                      <a:pt x="117" y="82"/>
                    </a:cubicBezTo>
                    <a:cubicBezTo>
                      <a:pt x="114" y="82"/>
                      <a:pt x="110" y="80"/>
                      <a:pt x="107" y="80"/>
                    </a:cubicBezTo>
                    <a:cubicBezTo>
                      <a:pt x="105" y="79"/>
                      <a:pt x="102" y="78"/>
                      <a:pt x="100" y="78"/>
                    </a:cubicBezTo>
                    <a:cubicBezTo>
                      <a:pt x="96" y="78"/>
                      <a:pt x="93" y="79"/>
                      <a:pt x="90" y="81"/>
                    </a:cubicBezTo>
                    <a:cubicBezTo>
                      <a:pt x="86" y="84"/>
                      <a:pt x="81" y="87"/>
                      <a:pt x="76" y="90"/>
                    </a:cubicBezTo>
                    <a:cubicBezTo>
                      <a:pt x="74" y="91"/>
                      <a:pt x="71" y="92"/>
                      <a:pt x="68" y="94"/>
                    </a:cubicBezTo>
                    <a:cubicBezTo>
                      <a:pt x="67" y="94"/>
                      <a:pt x="66" y="95"/>
                      <a:pt x="65" y="96"/>
                    </a:cubicBezTo>
                    <a:cubicBezTo>
                      <a:pt x="63" y="100"/>
                      <a:pt x="59" y="99"/>
                      <a:pt x="56" y="101"/>
                    </a:cubicBezTo>
                    <a:cubicBezTo>
                      <a:pt x="54" y="101"/>
                      <a:pt x="52" y="100"/>
                      <a:pt x="53" y="98"/>
                    </a:cubicBezTo>
                    <a:cubicBezTo>
                      <a:pt x="53" y="95"/>
                      <a:pt x="51" y="93"/>
                      <a:pt x="50" y="90"/>
                    </a:cubicBezTo>
                    <a:cubicBezTo>
                      <a:pt x="48" y="84"/>
                      <a:pt x="46" y="79"/>
                      <a:pt x="44" y="73"/>
                    </a:cubicBezTo>
                    <a:cubicBezTo>
                      <a:pt x="43" y="70"/>
                      <a:pt x="41" y="68"/>
                      <a:pt x="38" y="67"/>
                    </a:cubicBezTo>
                    <a:cubicBezTo>
                      <a:pt x="35" y="66"/>
                      <a:pt x="33" y="64"/>
                      <a:pt x="31" y="62"/>
                    </a:cubicBezTo>
                    <a:cubicBezTo>
                      <a:pt x="26" y="58"/>
                      <a:pt x="21" y="54"/>
                      <a:pt x="15" y="52"/>
                    </a:cubicBezTo>
                    <a:cubicBezTo>
                      <a:pt x="13" y="52"/>
                      <a:pt x="12" y="51"/>
                      <a:pt x="10" y="52"/>
                    </a:cubicBezTo>
                    <a:cubicBezTo>
                      <a:pt x="10" y="53"/>
                      <a:pt x="10" y="54"/>
                      <a:pt x="11" y="56"/>
                    </a:cubicBezTo>
                    <a:cubicBezTo>
                      <a:pt x="10" y="55"/>
                      <a:pt x="9" y="55"/>
                      <a:pt x="9" y="54"/>
                    </a:cubicBezTo>
                    <a:cubicBezTo>
                      <a:pt x="7" y="51"/>
                      <a:pt x="5" y="49"/>
                      <a:pt x="2" y="46"/>
                    </a:cubicBezTo>
                    <a:cubicBezTo>
                      <a:pt x="0" y="43"/>
                      <a:pt x="1" y="39"/>
                      <a:pt x="5" y="38"/>
                    </a:cubicBezTo>
                    <a:cubicBezTo>
                      <a:pt x="12" y="36"/>
                      <a:pt x="20" y="35"/>
                      <a:pt x="27" y="33"/>
                    </a:cubicBezTo>
                    <a:cubicBezTo>
                      <a:pt x="38" y="31"/>
                      <a:pt x="49" y="28"/>
                      <a:pt x="59" y="26"/>
                    </a:cubicBezTo>
                    <a:cubicBezTo>
                      <a:pt x="69" y="24"/>
                      <a:pt x="78" y="21"/>
                      <a:pt x="88" y="19"/>
                    </a:cubicBezTo>
                    <a:cubicBezTo>
                      <a:pt x="97" y="17"/>
                      <a:pt x="106" y="15"/>
                      <a:pt x="115" y="13"/>
                    </a:cubicBezTo>
                    <a:cubicBezTo>
                      <a:pt x="127" y="11"/>
                      <a:pt x="139" y="9"/>
                      <a:pt x="152" y="7"/>
                    </a:cubicBezTo>
                    <a:cubicBezTo>
                      <a:pt x="158" y="6"/>
                      <a:pt x="164" y="4"/>
                      <a:pt x="170" y="3"/>
                    </a:cubicBezTo>
                    <a:cubicBezTo>
                      <a:pt x="170" y="3"/>
                      <a:pt x="170" y="3"/>
                      <a:pt x="171" y="3"/>
                    </a:cubicBezTo>
                    <a:cubicBezTo>
                      <a:pt x="172" y="2"/>
                      <a:pt x="174" y="0"/>
                      <a:pt x="175" y="1"/>
                    </a:cubicBezTo>
                    <a:cubicBezTo>
                      <a:pt x="177" y="1"/>
                      <a:pt x="178" y="3"/>
                      <a:pt x="180" y="4"/>
                    </a:cubicBezTo>
                    <a:cubicBezTo>
                      <a:pt x="180" y="5"/>
                      <a:pt x="180" y="5"/>
                      <a:pt x="180" y="6"/>
                    </a:cubicBezTo>
                    <a:close/>
                    <a:moveTo>
                      <a:pt x="126" y="31"/>
                    </a:moveTo>
                    <a:cubicBezTo>
                      <a:pt x="133" y="27"/>
                      <a:pt x="139" y="23"/>
                      <a:pt x="145" y="19"/>
                    </a:cubicBezTo>
                    <a:cubicBezTo>
                      <a:pt x="146" y="18"/>
                      <a:pt x="147" y="17"/>
                      <a:pt x="147" y="16"/>
                    </a:cubicBezTo>
                    <a:cubicBezTo>
                      <a:pt x="146" y="16"/>
                      <a:pt x="145" y="16"/>
                      <a:pt x="144" y="17"/>
                    </a:cubicBezTo>
                    <a:cubicBezTo>
                      <a:pt x="138" y="19"/>
                      <a:pt x="132" y="22"/>
                      <a:pt x="126" y="25"/>
                    </a:cubicBezTo>
                    <a:cubicBezTo>
                      <a:pt x="113" y="30"/>
                      <a:pt x="101" y="35"/>
                      <a:pt x="89" y="40"/>
                    </a:cubicBezTo>
                    <a:cubicBezTo>
                      <a:pt x="80" y="44"/>
                      <a:pt x="71" y="49"/>
                      <a:pt x="62" y="53"/>
                    </a:cubicBezTo>
                    <a:cubicBezTo>
                      <a:pt x="56" y="56"/>
                      <a:pt x="51" y="59"/>
                      <a:pt x="45" y="62"/>
                    </a:cubicBezTo>
                    <a:cubicBezTo>
                      <a:pt x="43" y="63"/>
                      <a:pt x="42" y="64"/>
                      <a:pt x="44" y="67"/>
                    </a:cubicBezTo>
                    <a:cubicBezTo>
                      <a:pt x="45" y="68"/>
                      <a:pt x="45" y="69"/>
                      <a:pt x="46" y="70"/>
                    </a:cubicBezTo>
                    <a:cubicBezTo>
                      <a:pt x="47" y="74"/>
                      <a:pt x="49" y="78"/>
                      <a:pt x="50" y="82"/>
                    </a:cubicBezTo>
                    <a:cubicBezTo>
                      <a:pt x="52" y="85"/>
                      <a:pt x="54" y="89"/>
                      <a:pt x="55" y="92"/>
                    </a:cubicBezTo>
                    <a:cubicBezTo>
                      <a:pt x="56" y="93"/>
                      <a:pt x="57" y="94"/>
                      <a:pt x="57" y="94"/>
                    </a:cubicBezTo>
                    <a:cubicBezTo>
                      <a:pt x="60" y="93"/>
                      <a:pt x="61" y="90"/>
                      <a:pt x="62" y="88"/>
                    </a:cubicBezTo>
                    <a:cubicBezTo>
                      <a:pt x="65" y="82"/>
                      <a:pt x="68" y="76"/>
                      <a:pt x="71" y="70"/>
                    </a:cubicBezTo>
                    <a:cubicBezTo>
                      <a:pt x="72" y="67"/>
                      <a:pt x="74" y="66"/>
                      <a:pt x="76" y="64"/>
                    </a:cubicBezTo>
                    <a:cubicBezTo>
                      <a:pt x="79" y="63"/>
                      <a:pt x="81" y="61"/>
                      <a:pt x="84" y="60"/>
                    </a:cubicBezTo>
                    <a:cubicBezTo>
                      <a:pt x="90" y="56"/>
                      <a:pt x="96" y="52"/>
                      <a:pt x="102" y="48"/>
                    </a:cubicBezTo>
                    <a:cubicBezTo>
                      <a:pt x="93" y="55"/>
                      <a:pt x="84" y="60"/>
                      <a:pt x="77" y="70"/>
                    </a:cubicBezTo>
                    <a:cubicBezTo>
                      <a:pt x="80" y="70"/>
                      <a:pt x="82" y="71"/>
                      <a:pt x="85" y="71"/>
                    </a:cubicBezTo>
                    <a:cubicBezTo>
                      <a:pt x="91" y="72"/>
                      <a:pt x="98" y="73"/>
                      <a:pt x="104" y="75"/>
                    </a:cubicBezTo>
                    <a:cubicBezTo>
                      <a:pt x="112" y="79"/>
                      <a:pt x="120" y="80"/>
                      <a:pt x="128" y="82"/>
                    </a:cubicBezTo>
                    <a:cubicBezTo>
                      <a:pt x="130" y="82"/>
                      <a:pt x="131" y="83"/>
                      <a:pt x="133" y="81"/>
                    </a:cubicBezTo>
                    <a:cubicBezTo>
                      <a:pt x="136" y="78"/>
                      <a:pt x="139" y="74"/>
                      <a:pt x="141" y="70"/>
                    </a:cubicBezTo>
                    <a:cubicBezTo>
                      <a:pt x="146" y="60"/>
                      <a:pt x="150" y="49"/>
                      <a:pt x="155" y="39"/>
                    </a:cubicBezTo>
                    <a:cubicBezTo>
                      <a:pt x="158" y="31"/>
                      <a:pt x="162" y="23"/>
                      <a:pt x="165" y="15"/>
                    </a:cubicBezTo>
                    <a:cubicBezTo>
                      <a:pt x="166" y="14"/>
                      <a:pt x="167" y="12"/>
                      <a:pt x="166" y="9"/>
                    </a:cubicBezTo>
                    <a:cubicBezTo>
                      <a:pt x="165" y="10"/>
                      <a:pt x="164" y="10"/>
                      <a:pt x="163" y="11"/>
                    </a:cubicBezTo>
                    <a:cubicBezTo>
                      <a:pt x="155" y="16"/>
                      <a:pt x="147" y="20"/>
                      <a:pt x="138" y="25"/>
                    </a:cubicBezTo>
                    <a:cubicBezTo>
                      <a:pt x="134" y="27"/>
                      <a:pt x="130" y="29"/>
                      <a:pt x="126" y="31"/>
                    </a:cubicBezTo>
                    <a:close/>
                    <a:moveTo>
                      <a:pt x="149" y="11"/>
                    </a:moveTo>
                    <a:cubicBezTo>
                      <a:pt x="149" y="11"/>
                      <a:pt x="148" y="10"/>
                      <a:pt x="148" y="10"/>
                    </a:cubicBezTo>
                    <a:cubicBezTo>
                      <a:pt x="143" y="10"/>
                      <a:pt x="139" y="11"/>
                      <a:pt x="134" y="12"/>
                    </a:cubicBezTo>
                    <a:cubicBezTo>
                      <a:pt x="112" y="16"/>
                      <a:pt x="91" y="20"/>
                      <a:pt x="70" y="25"/>
                    </a:cubicBezTo>
                    <a:cubicBezTo>
                      <a:pt x="53" y="29"/>
                      <a:pt x="36" y="33"/>
                      <a:pt x="18" y="36"/>
                    </a:cubicBezTo>
                    <a:cubicBezTo>
                      <a:pt x="14" y="37"/>
                      <a:pt x="10" y="39"/>
                      <a:pt x="6" y="42"/>
                    </a:cubicBezTo>
                    <a:cubicBezTo>
                      <a:pt x="7" y="43"/>
                      <a:pt x="8" y="44"/>
                      <a:pt x="9" y="45"/>
                    </a:cubicBezTo>
                    <a:cubicBezTo>
                      <a:pt x="11" y="47"/>
                      <a:pt x="14" y="48"/>
                      <a:pt x="16" y="49"/>
                    </a:cubicBezTo>
                    <a:cubicBezTo>
                      <a:pt x="21" y="54"/>
                      <a:pt x="28" y="57"/>
                      <a:pt x="34" y="60"/>
                    </a:cubicBezTo>
                    <a:cubicBezTo>
                      <a:pt x="35" y="60"/>
                      <a:pt x="37" y="60"/>
                      <a:pt x="37" y="60"/>
                    </a:cubicBezTo>
                    <a:cubicBezTo>
                      <a:pt x="41" y="56"/>
                      <a:pt x="45" y="55"/>
                      <a:pt x="49" y="53"/>
                    </a:cubicBezTo>
                    <a:cubicBezTo>
                      <a:pt x="62" y="47"/>
                      <a:pt x="75" y="42"/>
                      <a:pt x="88" y="37"/>
                    </a:cubicBezTo>
                    <a:cubicBezTo>
                      <a:pt x="100" y="32"/>
                      <a:pt x="111" y="28"/>
                      <a:pt x="122" y="23"/>
                    </a:cubicBezTo>
                    <a:cubicBezTo>
                      <a:pt x="130" y="20"/>
                      <a:pt x="137" y="17"/>
                      <a:pt x="145" y="14"/>
                    </a:cubicBezTo>
                    <a:cubicBezTo>
                      <a:pt x="146" y="13"/>
                      <a:pt x="148" y="12"/>
                      <a:pt x="149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6" name="Freeform 204"/>
              <p:cNvSpPr>
                <a:spLocks noEditPoints="1"/>
              </p:cNvSpPr>
              <p:nvPr/>
            </p:nvSpPr>
            <p:spPr bwMode="auto">
              <a:xfrm>
                <a:off x="1623" y="1566"/>
                <a:ext cx="267" cy="362"/>
              </a:xfrm>
              <a:custGeom>
                <a:avLst/>
                <a:gdLst>
                  <a:gd name="T0" fmla="*/ 49 w 113"/>
                  <a:gd name="T1" fmla="*/ 0 h 153"/>
                  <a:gd name="T2" fmla="*/ 38 w 113"/>
                  <a:gd name="T3" fmla="*/ 24 h 153"/>
                  <a:gd name="T4" fmla="*/ 32 w 113"/>
                  <a:gd name="T5" fmla="*/ 49 h 153"/>
                  <a:gd name="T6" fmla="*/ 34 w 113"/>
                  <a:gd name="T7" fmla="*/ 81 h 153"/>
                  <a:gd name="T8" fmla="*/ 38 w 113"/>
                  <a:gd name="T9" fmla="*/ 95 h 153"/>
                  <a:gd name="T10" fmla="*/ 45 w 113"/>
                  <a:gd name="T11" fmla="*/ 97 h 153"/>
                  <a:gd name="T12" fmla="*/ 57 w 113"/>
                  <a:gd name="T13" fmla="*/ 91 h 153"/>
                  <a:gd name="T14" fmla="*/ 78 w 113"/>
                  <a:gd name="T15" fmla="*/ 84 h 153"/>
                  <a:gd name="T16" fmla="*/ 95 w 113"/>
                  <a:gd name="T17" fmla="*/ 84 h 153"/>
                  <a:gd name="T18" fmla="*/ 112 w 113"/>
                  <a:gd name="T19" fmla="*/ 98 h 153"/>
                  <a:gd name="T20" fmla="*/ 111 w 113"/>
                  <a:gd name="T21" fmla="*/ 106 h 153"/>
                  <a:gd name="T22" fmla="*/ 104 w 113"/>
                  <a:gd name="T23" fmla="*/ 115 h 153"/>
                  <a:gd name="T24" fmla="*/ 54 w 113"/>
                  <a:gd name="T25" fmla="*/ 116 h 153"/>
                  <a:gd name="T26" fmla="*/ 44 w 113"/>
                  <a:gd name="T27" fmla="*/ 106 h 153"/>
                  <a:gd name="T28" fmla="*/ 34 w 113"/>
                  <a:gd name="T29" fmla="*/ 106 h 153"/>
                  <a:gd name="T30" fmla="*/ 10 w 113"/>
                  <a:gd name="T31" fmla="*/ 134 h 153"/>
                  <a:gd name="T32" fmla="*/ 1 w 113"/>
                  <a:gd name="T33" fmla="*/ 151 h 153"/>
                  <a:gd name="T34" fmla="*/ 0 w 113"/>
                  <a:gd name="T35" fmla="*/ 153 h 153"/>
                  <a:gd name="T36" fmla="*/ 2 w 113"/>
                  <a:gd name="T37" fmla="*/ 146 h 153"/>
                  <a:gd name="T38" fmla="*/ 15 w 113"/>
                  <a:gd name="T39" fmla="*/ 123 h 153"/>
                  <a:gd name="T40" fmla="*/ 33 w 113"/>
                  <a:gd name="T41" fmla="*/ 105 h 153"/>
                  <a:gd name="T42" fmla="*/ 36 w 113"/>
                  <a:gd name="T43" fmla="*/ 103 h 153"/>
                  <a:gd name="T44" fmla="*/ 37 w 113"/>
                  <a:gd name="T45" fmla="*/ 98 h 153"/>
                  <a:gd name="T46" fmla="*/ 30 w 113"/>
                  <a:gd name="T47" fmla="*/ 67 h 153"/>
                  <a:gd name="T48" fmla="*/ 32 w 113"/>
                  <a:gd name="T49" fmla="*/ 39 h 153"/>
                  <a:gd name="T50" fmla="*/ 47 w 113"/>
                  <a:gd name="T51" fmla="*/ 2 h 153"/>
                  <a:gd name="T52" fmla="*/ 49 w 113"/>
                  <a:gd name="T53" fmla="*/ 0 h 153"/>
                  <a:gd name="T54" fmla="*/ 49 w 113"/>
                  <a:gd name="T55" fmla="*/ 0 h 153"/>
                  <a:gd name="T56" fmla="*/ 43 w 113"/>
                  <a:gd name="T57" fmla="*/ 101 h 153"/>
                  <a:gd name="T58" fmla="*/ 46 w 113"/>
                  <a:gd name="T59" fmla="*/ 105 h 153"/>
                  <a:gd name="T60" fmla="*/ 55 w 113"/>
                  <a:gd name="T61" fmla="*/ 114 h 153"/>
                  <a:gd name="T62" fmla="*/ 108 w 113"/>
                  <a:gd name="T63" fmla="*/ 107 h 153"/>
                  <a:gd name="T64" fmla="*/ 109 w 113"/>
                  <a:gd name="T65" fmla="*/ 98 h 153"/>
                  <a:gd name="T66" fmla="*/ 97 w 113"/>
                  <a:gd name="T67" fmla="*/ 87 h 153"/>
                  <a:gd name="T68" fmla="*/ 87 w 113"/>
                  <a:gd name="T69" fmla="*/ 86 h 153"/>
                  <a:gd name="T70" fmla="*/ 53 w 113"/>
                  <a:gd name="T71" fmla="*/ 94 h 153"/>
                  <a:gd name="T72" fmla="*/ 43 w 113"/>
                  <a:gd name="T73" fmla="*/ 101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13" h="153">
                    <a:moveTo>
                      <a:pt x="49" y="0"/>
                    </a:moveTo>
                    <a:cubicBezTo>
                      <a:pt x="45" y="8"/>
                      <a:pt x="42" y="16"/>
                      <a:pt x="38" y="24"/>
                    </a:cubicBezTo>
                    <a:cubicBezTo>
                      <a:pt x="35" y="32"/>
                      <a:pt x="33" y="40"/>
                      <a:pt x="32" y="49"/>
                    </a:cubicBezTo>
                    <a:cubicBezTo>
                      <a:pt x="31" y="60"/>
                      <a:pt x="32" y="70"/>
                      <a:pt x="34" y="81"/>
                    </a:cubicBezTo>
                    <a:cubicBezTo>
                      <a:pt x="35" y="86"/>
                      <a:pt x="36" y="90"/>
                      <a:pt x="38" y="95"/>
                    </a:cubicBezTo>
                    <a:cubicBezTo>
                      <a:pt x="40" y="98"/>
                      <a:pt x="41" y="99"/>
                      <a:pt x="45" y="97"/>
                    </a:cubicBezTo>
                    <a:cubicBezTo>
                      <a:pt x="49" y="95"/>
                      <a:pt x="53" y="93"/>
                      <a:pt x="57" y="91"/>
                    </a:cubicBezTo>
                    <a:cubicBezTo>
                      <a:pt x="64" y="88"/>
                      <a:pt x="71" y="85"/>
                      <a:pt x="78" y="84"/>
                    </a:cubicBezTo>
                    <a:cubicBezTo>
                      <a:pt x="84" y="83"/>
                      <a:pt x="89" y="83"/>
                      <a:pt x="95" y="84"/>
                    </a:cubicBezTo>
                    <a:cubicBezTo>
                      <a:pt x="103" y="86"/>
                      <a:pt x="108" y="91"/>
                      <a:pt x="112" y="98"/>
                    </a:cubicBezTo>
                    <a:cubicBezTo>
                      <a:pt x="113" y="101"/>
                      <a:pt x="113" y="104"/>
                      <a:pt x="111" y="106"/>
                    </a:cubicBezTo>
                    <a:cubicBezTo>
                      <a:pt x="109" y="109"/>
                      <a:pt x="106" y="112"/>
                      <a:pt x="104" y="115"/>
                    </a:cubicBezTo>
                    <a:cubicBezTo>
                      <a:pt x="88" y="128"/>
                      <a:pt x="70" y="128"/>
                      <a:pt x="54" y="116"/>
                    </a:cubicBezTo>
                    <a:cubicBezTo>
                      <a:pt x="51" y="113"/>
                      <a:pt x="47" y="110"/>
                      <a:pt x="44" y="106"/>
                    </a:cubicBezTo>
                    <a:cubicBezTo>
                      <a:pt x="40" y="102"/>
                      <a:pt x="39" y="102"/>
                      <a:pt x="34" y="106"/>
                    </a:cubicBezTo>
                    <a:cubicBezTo>
                      <a:pt x="24" y="113"/>
                      <a:pt x="16" y="123"/>
                      <a:pt x="10" y="134"/>
                    </a:cubicBezTo>
                    <a:cubicBezTo>
                      <a:pt x="6" y="139"/>
                      <a:pt x="4" y="145"/>
                      <a:pt x="1" y="151"/>
                    </a:cubicBezTo>
                    <a:cubicBezTo>
                      <a:pt x="1" y="152"/>
                      <a:pt x="1" y="153"/>
                      <a:pt x="0" y="153"/>
                    </a:cubicBezTo>
                    <a:cubicBezTo>
                      <a:pt x="0" y="151"/>
                      <a:pt x="1" y="148"/>
                      <a:pt x="2" y="146"/>
                    </a:cubicBezTo>
                    <a:cubicBezTo>
                      <a:pt x="6" y="138"/>
                      <a:pt x="10" y="130"/>
                      <a:pt x="15" y="123"/>
                    </a:cubicBezTo>
                    <a:cubicBezTo>
                      <a:pt x="21" y="117"/>
                      <a:pt x="26" y="110"/>
                      <a:pt x="33" y="105"/>
                    </a:cubicBezTo>
                    <a:cubicBezTo>
                      <a:pt x="34" y="104"/>
                      <a:pt x="35" y="103"/>
                      <a:pt x="36" y="103"/>
                    </a:cubicBezTo>
                    <a:cubicBezTo>
                      <a:pt x="38" y="101"/>
                      <a:pt x="39" y="100"/>
                      <a:pt x="37" y="98"/>
                    </a:cubicBezTo>
                    <a:cubicBezTo>
                      <a:pt x="32" y="88"/>
                      <a:pt x="31" y="78"/>
                      <a:pt x="30" y="67"/>
                    </a:cubicBezTo>
                    <a:cubicBezTo>
                      <a:pt x="30" y="58"/>
                      <a:pt x="30" y="48"/>
                      <a:pt x="32" y="39"/>
                    </a:cubicBezTo>
                    <a:cubicBezTo>
                      <a:pt x="35" y="26"/>
                      <a:pt x="40" y="14"/>
                      <a:pt x="47" y="2"/>
                    </a:cubicBezTo>
                    <a:cubicBezTo>
                      <a:pt x="47" y="1"/>
                      <a:pt x="48" y="1"/>
                      <a:pt x="49" y="0"/>
                    </a:cubicBezTo>
                    <a:cubicBezTo>
                      <a:pt x="49" y="0"/>
                      <a:pt x="49" y="0"/>
                      <a:pt x="49" y="0"/>
                    </a:cubicBezTo>
                    <a:close/>
                    <a:moveTo>
                      <a:pt x="43" y="101"/>
                    </a:moveTo>
                    <a:cubicBezTo>
                      <a:pt x="44" y="103"/>
                      <a:pt x="45" y="104"/>
                      <a:pt x="46" y="105"/>
                    </a:cubicBezTo>
                    <a:cubicBezTo>
                      <a:pt x="49" y="108"/>
                      <a:pt x="52" y="111"/>
                      <a:pt x="55" y="114"/>
                    </a:cubicBezTo>
                    <a:cubicBezTo>
                      <a:pt x="73" y="129"/>
                      <a:pt x="96" y="122"/>
                      <a:pt x="108" y="107"/>
                    </a:cubicBezTo>
                    <a:cubicBezTo>
                      <a:pt x="110" y="104"/>
                      <a:pt x="110" y="101"/>
                      <a:pt x="109" y="98"/>
                    </a:cubicBezTo>
                    <a:cubicBezTo>
                      <a:pt x="107" y="93"/>
                      <a:pt x="103" y="89"/>
                      <a:pt x="97" y="87"/>
                    </a:cubicBezTo>
                    <a:cubicBezTo>
                      <a:pt x="94" y="86"/>
                      <a:pt x="90" y="86"/>
                      <a:pt x="87" y="86"/>
                    </a:cubicBezTo>
                    <a:cubicBezTo>
                      <a:pt x="75" y="85"/>
                      <a:pt x="64" y="89"/>
                      <a:pt x="53" y="94"/>
                    </a:cubicBezTo>
                    <a:cubicBezTo>
                      <a:pt x="50" y="96"/>
                      <a:pt x="46" y="98"/>
                      <a:pt x="43" y="10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3" name="Freeform 206"/>
            <p:cNvSpPr>
              <a:spLocks/>
            </p:cNvSpPr>
            <p:nvPr/>
          </p:nvSpPr>
          <p:spPr bwMode="auto">
            <a:xfrm>
              <a:off x="1790" y="1431"/>
              <a:ext cx="93" cy="49"/>
            </a:xfrm>
            <a:custGeom>
              <a:avLst/>
              <a:gdLst>
                <a:gd name="T0" fmla="*/ 0 w 39"/>
                <a:gd name="T1" fmla="*/ 14 h 21"/>
                <a:gd name="T2" fmla="*/ 3 w 39"/>
                <a:gd name="T3" fmla="*/ 12 h 21"/>
                <a:gd name="T4" fmla="*/ 31 w 39"/>
                <a:gd name="T5" fmla="*/ 2 h 21"/>
                <a:gd name="T6" fmla="*/ 37 w 39"/>
                <a:gd name="T7" fmla="*/ 2 h 21"/>
                <a:gd name="T8" fmla="*/ 35 w 39"/>
                <a:gd name="T9" fmla="*/ 7 h 21"/>
                <a:gd name="T10" fmla="*/ 24 w 39"/>
                <a:gd name="T11" fmla="*/ 21 h 21"/>
                <a:gd name="T12" fmla="*/ 29 w 39"/>
                <a:gd name="T13" fmla="*/ 8 h 21"/>
                <a:gd name="T14" fmla="*/ 7 w 39"/>
                <a:gd name="T15" fmla="*/ 21 h 21"/>
                <a:gd name="T16" fmla="*/ 16 w 39"/>
                <a:gd name="T17" fmla="*/ 13 h 21"/>
                <a:gd name="T18" fmla="*/ 15 w 39"/>
                <a:gd name="T19" fmla="*/ 12 h 21"/>
                <a:gd name="T20" fmla="*/ 8 w 39"/>
                <a:gd name="T21" fmla="*/ 15 h 21"/>
                <a:gd name="T22" fmla="*/ 0 w 39"/>
                <a:gd name="T23" fmla="*/ 16 h 21"/>
                <a:gd name="T24" fmla="*/ 0 w 39"/>
                <a:gd name="T25" fmla="*/ 14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9" h="21">
                  <a:moveTo>
                    <a:pt x="0" y="14"/>
                  </a:moveTo>
                  <a:cubicBezTo>
                    <a:pt x="1" y="14"/>
                    <a:pt x="2" y="13"/>
                    <a:pt x="3" y="12"/>
                  </a:cubicBezTo>
                  <a:cubicBezTo>
                    <a:pt x="12" y="9"/>
                    <a:pt x="22" y="5"/>
                    <a:pt x="31" y="2"/>
                  </a:cubicBezTo>
                  <a:cubicBezTo>
                    <a:pt x="33" y="1"/>
                    <a:pt x="35" y="0"/>
                    <a:pt x="37" y="2"/>
                  </a:cubicBezTo>
                  <a:cubicBezTo>
                    <a:pt x="39" y="4"/>
                    <a:pt x="36" y="6"/>
                    <a:pt x="35" y="7"/>
                  </a:cubicBezTo>
                  <a:cubicBezTo>
                    <a:pt x="32" y="12"/>
                    <a:pt x="28" y="16"/>
                    <a:pt x="24" y="21"/>
                  </a:cubicBezTo>
                  <a:cubicBezTo>
                    <a:pt x="26" y="16"/>
                    <a:pt x="30" y="14"/>
                    <a:pt x="29" y="8"/>
                  </a:cubicBezTo>
                  <a:cubicBezTo>
                    <a:pt x="21" y="12"/>
                    <a:pt x="14" y="17"/>
                    <a:pt x="7" y="21"/>
                  </a:cubicBezTo>
                  <a:cubicBezTo>
                    <a:pt x="10" y="19"/>
                    <a:pt x="13" y="16"/>
                    <a:pt x="16" y="13"/>
                  </a:cubicBezTo>
                  <a:cubicBezTo>
                    <a:pt x="15" y="13"/>
                    <a:pt x="15" y="13"/>
                    <a:pt x="15" y="12"/>
                  </a:cubicBezTo>
                  <a:cubicBezTo>
                    <a:pt x="13" y="13"/>
                    <a:pt x="10" y="14"/>
                    <a:pt x="8" y="15"/>
                  </a:cubicBezTo>
                  <a:cubicBezTo>
                    <a:pt x="5" y="16"/>
                    <a:pt x="3" y="17"/>
                    <a:pt x="0" y="16"/>
                  </a:cubicBezTo>
                  <a:cubicBezTo>
                    <a:pt x="0" y="15"/>
                    <a:pt x="0" y="15"/>
                    <a:pt x="0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207"/>
            <p:cNvSpPr>
              <a:spLocks/>
            </p:cNvSpPr>
            <p:nvPr/>
          </p:nvSpPr>
          <p:spPr bwMode="auto">
            <a:xfrm>
              <a:off x="1608" y="1935"/>
              <a:ext cx="116" cy="218"/>
            </a:xfrm>
            <a:custGeom>
              <a:avLst/>
              <a:gdLst>
                <a:gd name="T0" fmla="*/ 5 w 49"/>
                <a:gd name="T1" fmla="*/ 1 h 92"/>
                <a:gd name="T2" fmla="*/ 4 w 49"/>
                <a:gd name="T3" fmla="*/ 6 h 92"/>
                <a:gd name="T4" fmla="*/ 8 w 49"/>
                <a:gd name="T5" fmla="*/ 48 h 92"/>
                <a:gd name="T6" fmla="*/ 23 w 49"/>
                <a:gd name="T7" fmla="*/ 70 h 92"/>
                <a:gd name="T8" fmla="*/ 49 w 49"/>
                <a:gd name="T9" fmla="*/ 92 h 92"/>
                <a:gd name="T10" fmla="*/ 47 w 49"/>
                <a:gd name="T11" fmla="*/ 91 h 92"/>
                <a:gd name="T12" fmla="*/ 45 w 49"/>
                <a:gd name="T13" fmla="*/ 90 h 92"/>
                <a:gd name="T14" fmla="*/ 14 w 49"/>
                <a:gd name="T15" fmla="*/ 62 h 92"/>
                <a:gd name="T16" fmla="*/ 1 w 49"/>
                <a:gd name="T17" fmla="*/ 18 h 92"/>
                <a:gd name="T18" fmla="*/ 3 w 49"/>
                <a:gd name="T19" fmla="*/ 5 h 92"/>
                <a:gd name="T20" fmla="*/ 5 w 49"/>
                <a:gd name="T21" fmla="*/ 0 h 92"/>
                <a:gd name="T22" fmla="*/ 5 w 49"/>
                <a:gd name="T23" fmla="*/ 1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9" h="92">
                  <a:moveTo>
                    <a:pt x="5" y="1"/>
                  </a:moveTo>
                  <a:cubicBezTo>
                    <a:pt x="5" y="2"/>
                    <a:pt x="5" y="4"/>
                    <a:pt x="4" y="6"/>
                  </a:cubicBezTo>
                  <a:cubicBezTo>
                    <a:pt x="1" y="20"/>
                    <a:pt x="2" y="34"/>
                    <a:pt x="8" y="48"/>
                  </a:cubicBezTo>
                  <a:cubicBezTo>
                    <a:pt x="11" y="56"/>
                    <a:pt x="17" y="64"/>
                    <a:pt x="23" y="70"/>
                  </a:cubicBezTo>
                  <a:cubicBezTo>
                    <a:pt x="31" y="78"/>
                    <a:pt x="40" y="85"/>
                    <a:pt x="49" y="92"/>
                  </a:cubicBezTo>
                  <a:cubicBezTo>
                    <a:pt x="48" y="92"/>
                    <a:pt x="48" y="92"/>
                    <a:pt x="47" y="91"/>
                  </a:cubicBezTo>
                  <a:cubicBezTo>
                    <a:pt x="46" y="91"/>
                    <a:pt x="46" y="90"/>
                    <a:pt x="45" y="90"/>
                  </a:cubicBezTo>
                  <a:cubicBezTo>
                    <a:pt x="33" y="82"/>
                    <a:pt x="23" y="73"/>
                    <a:pt x="14" y="62"/>
                  </a:cubicBezTo>
                  <a:cubicBezTo>
                    <a:pt x="4" y="49"/>
                    <a:pt x="0" y="34"/>
                    <a:pt x="1" y="18"/>
                  </a:cubicBezTo>
                  <a:cubicBezTo>
                    <a:pt x="2" y="14"/>
                    <a:pt x="3" y="9"/>
                    <a:pt x="3" y="5"/>
                  </a:cubicBezTo>
                  <a:cubicBezTo>
                    <a:pt x="4" y="3"/>
                    <a:pt x="4" y="2"/>
                    <a:pt x="5" y="0"/>
                  </a:cubicBezTo>
                  <a:cubicBezTo>
                    <a:pt x="5" y="1"/>
                    <a:pt x="5" y="1"/>
                    <a:pt x="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8" name="Freeform 208"/>
            <p:cNvSpPr>
              <a:spLocks/>
            </p:cNvSpPr>
            <p:nvPr/>
          </p:nvSpPr>
          <p:spPr bwMode="auto">
            <a:xfrm>
              <a:off x="1760" y="1509"/>
              <a:ext cx="19" cy="21"/>
            </a:xfrm>
            <a:custGeom>
              <a:avLst/>
              <a:gdLst>
                <a:gd name="T0" fmla="*/ 8 w 8"/>
                <a:gd name="T1" fmla="*/ 0 h 9"/>
                <a:gd name="T2" fmla="*/ 0 w 8"/>
                <a:gd name="T3" fmla="*/ 9 h 9"/>
                <a:gd name="T4" fmla="*/ 0 w 8"/>
                <a:gd name="T5" fmla="*/ 9 h 9"/>
                <a:gd name="T6" fmla="*/ 8 w 8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9">
                  <a:moveTo>
                    <a:pt x="8" y="0"/>
                  </a:moveTo>
                  <a:cubicBezTo>
                    <a:pt x="5" y="3"/>
                    <a:pt x="4" y="7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2" y="6"/>
                    <a:pt x="4" y="2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9" name="Freeform 209"/>
            <p:cNvSpPr>
              <a:spLocks/>
            </p:cNvSpPr>
            <p:nvPr/>
          </p:nvSpPr>
          <p:spPr bwMode="auto">
            <a:xfrm>
              <a:off x="1738" y="1547"/>
              <a:ext cx="12" cy="19"/>
            </a:xfrm>
            <a:custGeom>
              <a:avLst/>
              <a:gdLst>
                <a:gd name="T0" fmla="*/ 5 w 5"/>
                <a:gd name="T1" fmla="*/ 0 h 8"/>
                <a:gd name="T2" fmla="*/ 0 w 5"/>
                <a:gd name="T3" fmla="*/ 8 h 8"/>
                <a:gd name="T4" fmla="*/ 0 w 5"/>
                <a:gd name="T5" fmla="*/ 8 h 8"/>
                <a:gd name="T6" fmla="*/ 5 w 5"/>
                <a:gd name="T7" fmla="*/ 0 h 8"/>
                <a:gd name="T8" fmla="*/ 5 w 5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8">
                  <a:moveTo>
                    <a:pt x="5" y="0"/>
                  </a:moveTo>
                  <a:cubicBezTo>
                    <a:pt x="3" y="3"/>
                    <a:pt x="2" y="5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5"/>
                    <a:pt x="2" y="2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0" name="Freeform 210"/>
            <p:cNvSpPr>
              <a:spLocks/>
            </p:cNvSpPr>
            <p:nvPr/>
          </p:nvSpPr>
          <p:spPr bwMode="auto">
            <a:xfrm>
              <a:off x="1750" y="1530"/>
              <a:ext cx="10" cy="17"/>
            </a:xfrm>
            <a:custGeom>
              <a:avLst/>
              <a:gdLst>
                <a:gd name="T0" fmla="*/ 4 w 4"/>
                <a:gd name="T1" fmla="*/ 0 h 7"/>
                <a:gd name="T2" fmla="*/ 0 w 4"/>
                <a:gd name="T3" fmla="*/ 7 h 7"/>
                <a:gd name="T4" fmla="*/ 0 w 4"/>
                <a:gd name="T5" fmla="*/ 7 h 7"/>
                <a:gd name="T6" fmla="*/ 4 w 4"/>
                <a:gd name="T7" fmla="*/ 0 h 7"/>
                <a:gd name="T8" fmla="*/ 4 w 4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7">
                  <a:moveTo>
                    <a:pt x="4" y="0"/>
                  </a:moveTo>
                  <a:cubicBezTo>
                    <a:pt x="3" y="3"/>
                    <a:pt x="2" y="5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4"/>
                    <a:pt x="2" y="2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1" name="Freeform 211"/>
            <p:cNvSpPr>
              <a:spLocks/>
            </p:cNvSpPr>
            <p:nvPr/>
          </p:nvSpPr>
          <p:spPr bwMode="auto">
            <a:xfrm>
              <a:off x="1779" y="1497"/>
              <a:ext cx="11" cy="12"/>
            </a:xfrm>
            <a:custGeom>
              <a:avLst/>
              <a:gdLst>
                <a:gd name="T0" fmla="*/ 5 w 5"/>
                <a:gd name="T1" fmla="*/ 0 h 5"/>
                <a:gd name="T2" fmla="*/ 0 w 5"/>
                <a:gd name="T3" fmla="*/ 5 h 5"/>
                <a:gd name="T4" fmla="*/ 0 w 5"/>
                <a:gd name="T5" fmla="*/ 5 h 5"/>
                <a:gd name="T6" fmla="*/ 5 w 5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5">
                  <a:moveTo>
                    <a:pt x="5" y="0"/>
                  </a:moveTo>
                  <a:cubicBezTo>
                    <a:pt x="3" y="2"/>
                    <a:pt x="1" y="3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" y="3"/>
                    <a:pt x="3" y="1"/>
                    <a:pt x="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2" name="Freeform 212"/>
            <p:cNvSpPr>
              <a:spLocks/>
            </p:cNvSpPr>
            <p:nvPr/>
          </p:nvSpPr>
          <p:spPr bwMode="auto">
            <a:xfrm>
              <a:off x="1790" y="1488"/>
              <a:ext cx="7" cy="9"/>
            </a:xfrm>
            <a:custGeom>
              <a:avLst/>
              <a:gdLst>
                <a:gd name="T0" fmla="*/ 0 w 3"/>
                <a:gd name="T1" fmla="*/ 4 h 4"/>
                <a:gd name="T2" fmla="*/ 3 w 3"/>
                <a:gd name="T3" fmla="*/ 0 h 4"/>
                <a:gd name="T4" fmla="*/ 3 w 3"/>
                <a:gd name="T5" fmla="*/ 1 h 4"/>
                <a:gd name="T6" fmla="*/ 0 w 3"/>
                <a:gd name="T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4">
                  <a:moveTo>
                    <a:pt x="0" y="4"/>
                  </a:moveTo>
                  <a:cubicBezTo>
                    <a:pt x="1" y="3"/>
                    <a:pt x="2" y="2"/>
                    <a:pt x="3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2"/>
                    <a:pt x="1" y="3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3" name="Freeform 213"/>
            <p:cNvSpPr>
              <a:spLocks noEditPoints="1"/>
            </p:cNvSpPr>
            <p:nvPr/>
          </p:nvSpPr>
          <p:spPr bwMode="auto">
            <a:xfrm>
              <a:off x="3223" y="1691"/>
              <a:ext cx="286" cy="332"/>
            </a:xfrm>
            <a:custGeom>
              <a:avLst/>
              <a:gdLst>
                <a:gd name="T0" fmla="*/ 23 w 121"/>
                <a:gd name="T1" fmla="*/ 7 h 140"/>
                <a:gd name="T2" fmla="*/ 38 w 121"/>
                <a:gd name="T3" fmla="*/ 4 h 140"/>
                <a:gd name="T4" fmla="*/ 72 w 121"/>
                <a:gd name="T5" fmla="*/ 4 h 140"/>
                <a:gd name="T6" fmla="*/ 75 w 121"/>
                <a:gd name="T7" fmla="*/ 1 h 140"/>
                <a:gd name="T8" fmla="*/ 97 w 121"/>
                <a:gd name="T9" fmla="*/ 68 h 140"/>
                <a:gd name="T10" fmla="*/ 103 w 121"/>
                <a:gd name="T11" fmla="*/ 65 h 140"/>
                <a:gd name="T12" fmla="*/ 120 w 121"/>
                <a:gd name="T13" fmla="*/ 57 h 140"/>
                <a:gd name="T14" fmla="*/ 117 w 121"/>
                <a:gd name="T15" fmla="*/ 97 h 140"/>
                <a:gd name="T16" fmla="*/ 112 w 121"/>
                <a:gd name="T17" fmla="*/ 140 h 140"/>
                <a:gd name="T18" fmla="*/ 90 w 121"/>
                <a:gd name="T19" fmla="*/ 134 h 140"/>
                <a:gd name="T20" fmla="*/ 57 w 121"/>
                <a:gd name="T21" fmla="*/ 116 h 140"/>
                <a:gd name="T22" fmla="*/ 36 w 121"/>
                <a:gd name="T23" fmla="*/ 107 h 140"/>
                <a:gd name="T24" fmla="*/ 28 w 121"/>
                <a:gd name="T25" fmla="*/ 98 h 140"/>
                <a:gd name="T26" fmla="*/ 35 w 121"/>
                <a:gd name="T27" fmla="*/ 78 h 140"/>
                <a:gd name="T28" fmla="*/ 30 w 121"/>
                <a:gd name="T29" fmla="*/ 68 h 140"/>
                <a:gd name="T30" fmla="*/ 3 w 121"/>
                <a:gd name="T31" fmla="*/ 31 h 140"/>
                <a:gd name="T32" fmla="*/ 26 w 121"/>
                <a:gd name="T33" fmla="*/ 11 h 140"/>
                <a:gd name="T34" fmla="*/ 88 w 121"/>
                <a:gd name="T35" fmla="*/ 120 h 140"/>
                <a:gd name="T36" fmla="*/ 100 w 121"/>
                <a:gd name="T37" fmla="*/ 126 h 140"/>
                <a:gd name="T38" fmla="*/ 114 w 121"/>
                <a:gd name="T39" fmla="*/ 62 h 140"/>
                <a:gd name="T40" fmla="*/ 100 w 121"/>
                <a:gd name="T41" fmla="*/ 78 h 140"/>
                <a:gd name="T42" fmla="*/ 81 w 121"/>
                <a:gd name="T43" fmla="*/ 24 h 140"/>
                <a:gd name="T44" fmla="*/ 43 w 121"/>
                <a:gd name="T45" fmla="*/ 27 h 140"/>
                <a:gd name="T46" fmla="*/ 34 w 121"/>
                <a:gd name="T47" fmla="*/ 41 h 140"/>
                <a:gd name="T48" fmla="*/ 73 w 121"/>
                <a:gd name="T49" fmla="*/ 87 h 140"/>
                <a:gd name="T50" fmla="*/ 59 w 121"/>
                <a:gd name="T51" fmla="*/ 96 h 140"/>
                <a:gd name="T52" fmla="*/ 43 w 121"/>
                <a:gd name="T53" fmla="*/ 76 h 140"/>
                <a:gd name="T54" fmla="*/ 40 w 121"/>
                <a:gd name="T55" fmla="*/ 69 h 140"/>
                <a:gd name="T56" fmla="*/ 23 w 121"/>
                <a:gd name="T57" fmla="*/ 44 h 140"/>
                <a:gd name="T58" fmla="*/ 11 w 121"/>
                <a:gd name="T59" fmla="*/ 32 h 140"/>
                <a:gd name="T60" fmla="*/ 43 w 121"/>
                <a:gd name="T61" fmla="*/ 76 h 140"/>
                <a:gd name="T62" fmla="*/ 26 w 121"/>
                <a:gd name="T63" fmla="*/ 17 h 140"/>
                <a:gd name="T64" fmla="*/ 12 w 121"/>
                <a:gd name="T65" fmla="*/ 24 h 140"/>
                <a:gd name="T66" fmla="*/ 20 w 121"/>
                <a:gd name="T67" fmla="*/ 28 h 140"/>
                <a:gd name="T68" fmla="*/ 19 w 121"/>
                <a:gd name="T69" fmla="*/ 25 h 140"/>
                <a:gd name="T70" fmla="*/ 34 w 121"/>
                <a:gd name="T71" fmla="*/ 24 h 140"/>
                <a:gd name="T72" fmla="*/ 31 w 121"/>
                <a:gd name="T73" fmla="*/ 14 h 140"/>
                <a:gd name="T74" fmla="*/ 47 w 121"/>
                <a:gd name="T75" fmla="*/ 19 h 140"/>
                <a:gd name="T76" fmla="*/ 49 w 121"/>
                <a:gd name="T77" fmla="*/ 10 h 140"/>
                <a:gd name="T78" fmla="*/ 49 w 121"/>
                <a:gd name="T79" fmla="*/ 15 h 140"/>
                <a:gd name="T80" fmla="*/ 31 w 121"/>
                <a:gd name="T81" fmla="*/ 14 h 140"/>
                <a:gd name="T82" fmla="*/ 51 w 121"/>
                <a:gd name="T83" fmla="*/ 93 h 140"/>
                <a:gd name="T84" fmla="*/ 35 w 121"/>
                <a:gd name="T85" fmla="*/ 85 h 140"/>
                <a:gd name="T86" fmla="*/ 48 w 121"/>
                <a:gd name="T87" fmla="*/ 97 h 140"/>
                <a:gd name="T88" fmla="*/ 31 w 121"/>
                <a:gd name="T89" fmla="*/ 89 h 140"/>
                <a:gd name="T90" fmla="*/ 48 w 121"/>
                <a:gd name="T91" fmla="*/ 98 h 140"/>
                <a:gd name="T92" fmla="*/ 60 w 121"/>
                <a:gd name="T93" fmla="*/ 88 h 140"/>
                <a:gd name="T94" fmla="*/ 61 w 121"/>
                <a:gd name="T95" fmla="*/ 87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21" h="140">
                  <a:moveTo>
                    <a:pt x="26" y="11"/>
                  </a:moveTo>
                  <a:cubicBezTo>
                    <a:pt x="25" y="10"/>
                    <a:pt x="25" y="9"/>
                    <a:pt x="23" y="7"/>
                  </a:cubicBezTo>
                  <a:cubicBezTo>
                    <a:pt x="26" y="7"/>
                    <a:pt x="28" y="7"/>
                    <a:pt x="30" y="7"/>
                  </a:cubicBezTo>
                  <a:cubicBezTo>
                    <a:pt x="33" y="7"/>
                    <a:pt x="36" y="6"/>
                    <a:pt x="38" y="4"/>
                  </a:cubicBezTo>
                  <a:cubicBezTo>
                    <a:pt x="40" y="2"/>
                    <a:pt x="43" y="1"/>
                    <a:pt x="47" y="1"/>
                  </a:cubicBezTo>
                  <a:cubicBezTo>
                    <a:pt x="55" y="2"/>
                    <a:pt x="63" y="3"/>
                    <a:pt x="72" y="4"/>
                  </a:cubicBezTo>
                  <a:cubicBezTo>
                    <a:pt x="72" y="2"/>
                    <a:pt x="73" y="1"/>
                    <a:pt x="74" y="0"/>
                  </a:cubicBezTo>
                  <a:cubicBezTo>
                    <a:pt x="74" y="0"/>
                    <a:pt x="75" y="0"/>
                    <a:pt x="75" y="1"/>
                  </a:cubicBezTo>
                  <a:cubicBezTo>
                    <a:pt x="77" y="3"/>
                    <a:pt x="78" y="5"/>
                    <a:pt x="79" y="7"/>
                  </a:cubicBezTo>
                  <a:cubicBezTo>
                    <a:pt x="86" y="27"/>
                    <a:pt x="92" y="47"/>
                    <a:pt x="97" y="68"/>
                  </a:cubicBezTo>
                  <a:cubicBezTo>
                    <a:pt x="97" y="69"/>
                    <a:pt x="98" y="70"/>
                    <a:pt x="98" y="72"/>
                  </a:cubicBezTo>
                  <a:cubicBezTo>
                    <a:pt x="100" y="69"/>
                    <a:pt x="103" y="67"/>
                    <a:pt x="103" y="65"/>
                  </a:cubicBezTo>
                  <a:cubicBezTo>
                    <a:pt x="106" y="59"/>
                    <a:pt x="111" y="57"/>
                    <a:pt x="116" y="54"/>
                  </a:cubicBezTo>
                  <a:cubicBezTo>
                    <a:pt x="119" y="52"/>
                    <a:pt x="121" y="53"/>
                    <a:pt x="120" y="57"/>
                  </a:cubicBezTo>
                  <a:cubicBezTo>
                    <a:pt x="120" y="61"/>
                    <a:pt x="119" y="64"/>
                    <a:pt x="119" y="68"/>
                  </a:cubicBezTo>
                  <a:cubicBezTo>
                    <a:pt x="118" y="78"/>
                    <a:pt x="118" y="87"/>
                    <a:pt x="117" y="97"/>
                  </a:cubicBezTo>
                  <a:cubicBezTo>
                    <a:pt x="116" y="110"/>
                    <a:pt x="114" y="123"/>
                    <a:pt x="113" y="135"/>
                  </a:cubicBezTo>
                  <a:cubicBezTo>
                    <a:pt x="113" y="137"/>
                    <a:pt x="112" y="138"/>
                    <a:pt x="112" y="140"/>
                  </a:cubicBezTo>
                  <a:cubicBezTo>
                    <a:pt x="107" y="138"/>
                    <a:pt x="103" y="137"/>
                    <a:pt x="98" y="136"/>
                  </a:cubicBezTo>
                  <a:cubicBezTo>
                    <a:pt x="96" y="135"/>
                    <a:pt x="93" y="135"/>
                    <a:pt x="90" y="134"/>
                  </a:cubicBezTo>
                  <a:cubicBezTo>
                    <a:pt x="86" y="132"/>
                    <a:pt x="82" y="130"/>
                    <a:pt x="79" y="128"/>
                  </a:cubicBezTo>
                  <a:cubicBezTo>
                    <a:pt x="72" y="124"/>
                    <a:pt x="65" y="120"/>
                    <a:pt x="57" y="116"/>
                  </a:cubicBezTo>
                  <a:cubicBezTo>
                    <a:pt x="52" y="113"/>
                    <a:pt x="47" y="110"/>
                    <a:pt x="42" y="108"/>
                  </a:cubicBezTo>
                  <a:cubicBezTo>
                    <a:pt x="40" y="107"/>
                    <a:pt x="38" y="108"/>
                    <a:pt x="36" y="107"/>
                  </a:cubicBezTo>
                  <a:cubicBezTo>
                    <a:pt x="32" y="107"/>
                    <a:pt x="29" y="103"/>
                    <a:pt x="31" y="99"/>
                  </a:cubicBezTo>
                  <a:cubicBezTo>
                    <a:pt x="30" y="98"/>
                    <a:pt x="28" y="98"/>
                    <a:pt x="28" y="98"/>
                  </a:cubicBezTo>
                  <a:cubicBezTo>
                    <a:pt x="27" y="94"/>
                    <a:pt x="23" y="92"/>
                    <a:pt x="22" y="89"/>
                  </a:cubicBezTo>
                  <a:cubicBezTo>
                    <a:pt x="23" y="82"/>
                    <a:pt x="31" y="82"/>
                    <a:pt x="35" y="78"/>
                  </a:cubicBezTo>
                  <a:cubicBezTo>
                    <a:pt x="32" y="76"/>
                    <a:pt x="30" y="74"/>
                    <a:pt x="31" y="70"/>
                  </a:cubicBezTo>
                  <a:cubicBezTo>
                    <a:pt x="31" y="70"/>
                    <a:pt x="30" y="68"/>
                    <a:pt x="30" y="68"/>
                  </a:cubicBezTo>
                  <a:cubicBezTo>
                    <a:pt x="25" y="61"/>
                    <a:pt x="21" y="53"/>
                    <a:pt x="16" y="46"/>
                  </a:cubicBezTo>
                  <a:cubicBezTo>
                    <a:pt x="12" y="41"/>
                    <a:pt x="7" y="36"/>
                    <a:pt x="3" y="31"/>
                  </a:cubicBezTo>
                  <a:cubicBezTo>
                    <a:pt x="2" y="29"/>
                    <a:pt x="1" y="28"/>
                    <a:pt x="0" y="26"/>
                  </a:cubicBezTo>
                  <a:cubicBezTo>
                    <a:pt x="9" y="21"/>
                    <a:pt x="17" y="16"/>
                    <a:pt x="26" y="11"/>
                  </a:cubicBezTo>
                  <a:close/>
                  <a:moveTo>
                    <a:pt x="54" y="99"/>
                  </a:moveTo>
                  <a:cubicBezTo>
                    <a:pt x="66" y="107"/>
                    <a:pt x="77" y="114"/>
                    <a:pt x="88" y="120"/>
                  </a:cubicBezTo>
                  <a:cubicBezTo>
                    <a:pt x="88" y="121"/>
                    <a:pt x="89" y="121"/>
                    <a:pt x="90" y="121"/>
                  </a:cubicBezTo>
                  <a:cubicBezTo>
                    <a:pt x="94" y="121"/>
                    <a:pt x="97" y="124"/>
                    <a:pt x="100" y="126"/>
                  </a:cubicBezTo>
                  <a:cubicBezTo>
                    <a:pt x="103" y="128"/>
                    <a:pt x="106" y="130"/>
                    <a:pt x="109" y="133"/>
                  </a:cubicBezTo>
                  <a:cubicBezTo>
                    <a:pt x="111" y="109"/>
                    <a:pt x="115" y="86"/>
                    <a:pt x="114" y="62"/>
                  </a:cubicBezTo>
                  <a:cubicBezTo>
                    <a:pt x="111" y="65"/>
                    <a:pt x="109" y="67"/>
                    <a:pt x="106" y="69"/>
                  </a:cubicBezTo>
                  <a:cubicBezTo>
                    <a:pt x="104" y="72"/>
                    <a:pt x="102" y="75"/>
                    <a:pt x="100" y="78"/>
                  </a:cubicBezTo>
                  <a:cubicBezTo>
                    <a:pt x="96" y="77"/>
                    <a:pt x="94" y="77"/>
                    <a:pt x="93" y="73"/>
                  </a:cubicBezTo>
                  <a:cubicBezTo>
                    <a:pt x="92" y="56"/>
                    <a:pt x="86" y="40"/>
                    <a:pt x="81" y="24"/>
                  </a:cubicBezTo>
                  <a:cubicBezTo>
                    <a:pt x="80" y="20"/>
                    <a:pt x="79" y="16"/>
                    <a:pt x="76" y="12"/>
                  </a:cubicBezTo>
                  <a:cubicBezTo>
                    <a:pt x="65" y="17"/>
                    <a:pt x="53" y="22"/>
                    <a:pt x="43" y="27"/>
                  </a:cubicBezTo>
                  <a:cubicBezTo>
                    <a:pt x="39" y="29"/>
                    <a:pt x="34" y="30"/>
                    <a:pt x="31" y="36"/>
                  </a:cubicBezTo>
                  <a:cubicBezTo>
                    <a:pt x="32" y="37"/>
                    <a:pt x="33" y="39"/>
                    <a:pt x="34" y="41"/>
                  </a:cubicBezTo>
                  <a:cubicBezTo>
                    <a:pt x="43" y="52"/>
                    <a:pt x="51" y="62"/>
                    <a:pt x="60" y="73"/>
                  </a:cubicBezTo>
                  <a:cubicBezTo>
                    <a:pt x="64" y="78"/>
                    <a:pt x="68" y="82"/>
                    <a:pt x="73" y="87"/>
                  </a:cubicBezTo>
                  <a:cubicBezTo>
                    <a:pt x="75" y="90"/>
                    <a:pt x="75" y="91"/>
                    <a:pt x="72" y="92"/>
                  </a:cubicBezTo>
                  <a:cubicBezTo>
                    <a:pt x="67" y="94"/>
                    <a:pt x="63" y="95"/>
                    <a:pt x="59" y="96"/>
                  </a:cubicBezTo>
                  <a:cubicBezTo>
                    <a:pt x="58" y="97"/>
                    <a:pt x="57" y="98"/>
                    <a:pt x="54" y="99"/>
                  </a:cubicBezTo>
                  <a:close/>
                  <a:moveTo>
                    <a:pt x="43" y="76"/>
                  </a:moveTo>
                  <a:cubicBezTo>
                    <a:pt x="44" y="75"/>
                    <a:pt x="44" y="75"/>
                    <a:pt x="44" y="74"/>
                  </a:cubicBezTo>
                  <a:cubicBezTo>
                    <a:pt x="43" y="73"/>
                    <a:pt x="41" y="70"/>
                    <a:pt x="40" y="69"/>
                  </a:cubicBezTo>
                  <a:cubicBezTo>
                    <a:pt x="36" y="65"/>
                    <a:pt x="31" y="62"/>
                    <a:pt x="30" y="55"/>
                  </a:cubicBezTo>
                  <a:cubicBezTo>
                    <a:pt x="26" y="53"/>
                    <a:pt x="26" y="47"/>
                    <a:pt x="23" y="44"/>
                  </a:cubicBezTo>
                  <a:cubicBezTo>
                    <a:pt x="20" y="40"/>
                    <a:pt x="17" y="36"/>
                    <a:pt x="13" y="32"/>
                  </a:cubicBezTo>
                  <a:cubicBezTo>
                    <a:pt x="13" y="32"/>
                    <a:pt x="12" y="32"/>
                    <a:pt x="11" y="32"/>
                  </a:cubicBezTo>
                  <a:cubicBezTo>
                    <a:pt x="20" y="47"/>
                    <a:pt x="29" y="61"/>
                    <a:pt x="39" y="73"/>
                  </a:cubicBezTo>
                  <a:cubicBezTo>
                    <a:pt x="40" y="74"/>
                    <a:pt x="42" y="75"/>
                    <a:pt x="43" y="76"/>
                  </a:cubicBezTo>
                  <a:close/>
                  <a:moveTo>
                    <a:pt x="40" y="22"/>
                  </a:moveTo>
                  <a:cubicBezTo>
                    <a:pt x="35" y="20"/>
                    <a:pt x="31" y="17"/>
                    <a:pt x="26" y="17"/>
                  </a:cubicBezTo>
                  <a:cubicBezTo>
                    <a:pt x="23" y="17"/>
                    <a:pt x="19" y="20"/>
                    <a:pt x="15" y="22"/>
                  </a:cubicBezTo>
                  <a:cubicBezTo>
                    <a:pt x="14" y="23"/>
                    <a:pt x="13" y="23"/>
                    <a:pt x="12" y="24"/>
                  </a:cubicBezTo>
                  <a:cubicBezTo>
                    <a:pt x="11" y="24"/>
                    <a:pt x="10" y="25"/>
                    <a:pt x="9" y="27"/>
                  </a:cubicBezTo>
                  <a:cubicBezTo>
                    <a:pt x="13" y="27"/>
                    <a:pt x="17" y="27"/>
                    <a:pt x="20" y="28"/>
                  </a:cubicBezTo>
                  <a:cubicBezTo>
                    <a:pt x="23" y="28"/>
                    <a:pt x="27" y="30"/>
                    <a:pt x="31" y="27"/>
                  </a:cubicBezTo>
                  <a:cubicBezTo>
                    <a:pt x="26" y="26"/>
                    <a:pt x="22" y="25"/>
                    <a:pt x="19" y="25"/>
                  </a:cubicBezTo>
                  <a:cubicBezTo>
                    <a:pt x="18" y="22"/>
                    <a:pt x="19" y="22"/>
                    <a:pt x="21" y="22"/>
                  </a:cubicBezTo>
                  <a:cubicBezTo>
                    <a:pt x="26" y="21"/>
                    <a:pt x="30" y="22"/>
                    <a:pt x="34" y="24"/>
                  </a:cubicBezTo>
                  <a:cubicBezTo>
                    <a:pt x="37" y="25"/>
                    <a:pt x="38" y="25"/>
                    <a:pt x="40" y="22"/>
                  </a:cubicBezTo>
                  <a:close/>
                  <a:moveTo>
                    <a:pt x="31" y="14"/>
                  </a:moveTo>
                  <a:cubicBezTo>
                    <a:pt x="36" y="16"/>
                    <a:pt x="41" y="18"/>
                    <a:pt x="46" y="19"/>
                  </a:cubicBezTo>
                  <a:cubicBezTo>
                    <a:pt x="47" y="19"/>
                    <a:pt x="47" y="19"/>
                    <a:pt x="47" y="19"/>
                  </a:cubicBezTo>
                  <a:cubicBezTo>
                    <a:pt x="52" y="17"/>
                    <a:pt x="57" y="15"/>
                    <a:pt x="62" y="13"/>
                  </a:cubicBezTo>
                  <a:cubicBezTo>
                    <a:pt x="58" y="11"/>
                    <a:pt x="54" y="9"/>
                    <a:pt x="49" y="10"/>
                  </a:cubicBezTo>
                  <a:cubicBezTo>
                    <a:pt x="51" y="10"/>
                    <a:pt x="52" y="11"/>
                    <a:pt x="54" y="12"/>
                  </a:cubicBezTo>
                  <a:cubicBezTo>
                    <a:pt x="54" y="15"/>
                    <a:pt x="51" y="16"/>
                    <a:pt x="49" y="15"/>
                  </a:cubicBezTo>
                  <a:cubicBezTo>
                    <a:pt x="45" y="14"/>
                    <a:pt x="42" y="13"/>
                    <a:pt x="38" y="12"/>
                  </a:cubicBezTo>
                  <a:cubicBezTo>
                    <a:pt x="35" y="11"/>
                    <a:pt x="33" y="12"/>
                    <a:pt x="31" y="14"/>
                  </a:cubicBezTo>
                  <a:close/>
                  <a:moveTo>
                    <a:pt x="35" y="85"/>
                  </a:moveTo>
                  <a:cubicBezTo>
                    <a:pt x="41" y="88"/>
                    <a:pt x="46" y="91"/>
                    <a:pt x="51" y="93"/>
                  </a:cubicBezTo>
                  <a:cubicBezTo>
                    <a:pt x="53" y="94"/>
                    <a:pt x="55" y="93"/>
                    <a:pt x="56" y="92"/>
                  </a:cubicBezTo>
                  <a:cubicBezTo>
                    <a:pt x="49" y="86"/>
                    <a:pt x="41" y="83"/>
                    <a:pt x="35" y="85"/>
                  </a:cubicBezTo>
                  <a:close/>
                  <a:moveTo>
                    <a:pt x="48" y="98"/>
                  </a:moveTo>
                  <a:cubicBezTo>
                    <a:pt x="48" y="97"/>
                    <a:pt x="48" y="97"/>
                    <a:pt x="48" y="97"/>
                  </a:cubicBezTo>
                  <a:cubicBezTo>
                    <a:pt x="44" y="93"/>
                    <a:pt x="39" y="91"/>
                    <a:pt x="34" y="88"/>
                  </a:cubicBezTo>
                  <a:cubicBezTo>
                    <a:pt x="33" y="88"/>
                    <a:pt x="32" y="89"/>
                    <a:pt x="31" y="89"/>
                  </a:cubicBezTo>
                  <a:cubicBezTo>
                    <a:pt x="31" y="89"/>
                    <a:pt x="31" y="90"/>
                    <a:pt x="31" y="90"/>
                  </a:cubicBezTo>
                  <a:cubicBezTo>
                    <a:pt x="37" y="93"/>
                    <a:pt x="42" y="95"/>
                    <a:pt x="48" y="98"/>
                  </a:cubicBezTo>
                  <a:close/>
                  <a:moveTo>
                    <a:pt x="61" y="87"/>
                  </a:moveTo>
                  <a:cubicBezTo>
                    <a:pt x="60" y="88"/>
                    <a:pt x="60" y="88"/>
                    <a:pt x="60" y="88"/>
                  </a:cubicBezTo>
                  <a:cubicBezTo>
                    <a:pt x="62" y="89"/>
                    <a:pt x="63" y="91"/>
                    <a:pt x="66" y="89"/>
                  </a:cubicBezTo>
                  <a:cubicBezTo>
                    <a:pt x="64" y="88"/>
                    <a:pt x="62" y="87"/>
                    <a:pt x="61" y="8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4" name="Freeform 214"/>
            <p:cNvSpPr>
              <a:spLocks noEditPoints="1"/>
            </p:cNvSpPr>
            <p:nvPr/>
          </p:nvSpPr>
          <p:spPr bwMode="auto">
            <a:xfrm>
              <a:off x="-768" y="3195"/>
              <a:ext cx="535" cy="445"/>
            </a:xfrm>
            <a:custGeom>
              <a:avLst/>
              <a:gdLst>
                <a:gd name="T0" fmla="*/ 44 w 226"/>
                <a:gd name="T1" fmla="*/ 27 h 188"/>
                <a:gd name="T2" fmla="*/ 57 w 226"/>
                <a:gd name="T3" fmla="*/ 45 h 188"/>
                <a:gd name="T4" fmla="*/ 88 w 226"/>
                <a:gd name="T5" fmla="*/ 79 h 188"/>
                <a:gd name="T6" fmla="*/ 70 w 226"/>
                <a:gd name="T7" fmla="*/ 115 h 188"/>
                <a:gd name="T8" fmla="*/ 84 w 226"/>
                <a:gd name="T9" fmla="*/ 103 h 188"/>
                <a:gd name="T10" fmla="*/ 114 w 226"/>
                <a:gd name="T11" fmla="*/ 98 h 188"/>
                <a:gd name="T12" fmla="*/ 166 w 226"/>
                <a:gd name="T13" fmla="*/ 91 h 188"/>
                <a:gd name="T14" fmla="*/ 203 w 226"/>
                <a:gd name="T15" fmla="*/ 104 h 188"/>
                <a:gd name="T16" fmla="*/ 220 w 226"/>
                <a:gd name="T17" fmla="*/ 121 h 188"/>
                <a:gd name="T18" fmla="*/ 183 w 226"/>
                <a:gd name="T19" fmla="*/ 123 h 188"/>
                <a:gd name="T20" fmla="*/ 60 w 226"/>
                <a:gd name="T21" fmla="*/ 176 h 188"/>
                <a:gd name="T22" fmla="*/ 49 w 226"/>
                <a:gd name="T23" fmla="*/ 149 h 188"/>
                <a:gd name="T24" fmla="*/ 52 w 226"/>
                <a:gd name="T25" fmla="*/ 122 h 188"/>
                <a:gd name="T26" fmla="*/ 31 w 226"/>
                <a:gd name="T27" fmla="*/ 117 h 188"/>
                <a:gd name="T28" fmla="*/ 22 w 226"/>
                <a:gd name="T29" fmla="*/ 120 h 188"/>
                <a:gd name="T30" fmla="*/ 5 w 226"/>
                <a:gd name="T31" fmla="*/ 109 h 188"/>
                <a:gd name="T32" fmla="*/ 25 w 226"/>
                <a:gd name="T33" fmla="*/ 29 h 188"/>
                <a:gd name="T34" fmla="*/ 160 w 226"/>
                <a:gd name="T35" fmla="*/ 109 h 188"/>
                <a:gd name="T36" fmla="*/ 144 w 226"/>
                <a:gd name="T37" fmla="*/ 122 h 188"/>
                <a:gd name="T38" fmla="*/ 128 w 226"/>
                <a:gd name="T39" fmla="*/ 113 h 188"/>
                <a:gd name="T40" fmla="*/ 102 w 226"/>
                <a:gd name="T41" fmla="*/ 137 h 188"/>
                <a:gd name="T42" fmla="*/ 141 w 226"/>
                <a:gd name="T43" fmla="*/ 116 h 188"/>
                <a:gd name="T44" fmla="*/ 64 w 226"/>
                <a:gd name="T45" fmla="*/ 170 h 188"/>
                <a:gd name="T46" fmla="*/ 49 w 226"/>
                <a:gd name="T47" fmla="*/ 168 h 188"/>
                <a:gd name="T48" fmla="*/ 61 w 226"/>
                <a:gd name="T49" fmla="*/ 103 h 188"/>
                <a:gd name="T50" fmla="*/ 83 w 226"/>
                <a:gd name="T51" fmla="*/ 85 h 188"/>
                <a:gd name="T52" fmla="*/ 18 w 226"/>
                <a:gd name="T53" fmla="*/ 94 h 188"/>
                <a:gd name="T54" fmla="*/ 43 w 226"/>
                <a:gd name="T55" fmla="*/ 76 h 188"/>
                <a:gd name="T56" fmla="*/ 39 w 226"/>
                <a:gd name="T57" fmla="*/ 75 h 188"/>
                <a:gd name="T58" fmla="*/ 151 w 226"/>
                <a:gd name="T59" fmla="*/ 97 h 188"/>
                <a:gd name="T60" fmla="*/ 142 w 226"/>
                <a:gd name="T61" fmla="*/ 98 h 188"/>
                <a:gd name="T62" fmla="*/ 107 w 226"/>
                <a:gd name="T63" fmla="*/ 112 h 188"/>
                <a:gd name="T64" fmla="*/ 130 w 226"/>
                <a:gd name="T65" fmla="*/ 131 h 188"/>
                <a:gd name="T66" fmla="*/ 12 w 226"/>
                <a:gd name="T67" fmla="*/ 77 h 188"/>
                <a:gd name="T68" fmla="*/ 141 w 226"/>
                <a:gd name="T69" fmla="*/ 141 h 188"/>
                <a:gd name="T70" fmla="*/ 130 w 226"/>
                <a:gd name="T71" fmla="*/ 146 h 188"/>
                <a:gd name="T72" fmla="*/ 171 w 226"/>
                <a:gd name="T73" fmla="*/ 105 h 188"/>
                <a:gd name="T74" fmla="*/ 174 w 226"/>
                <a:gd name="T75" fmla="*/ 94 h 188"/>
                <a:gd name="T76" fmla="*/ 34 w 226"/>
                <a:gd name="T77" fmla="*/ 57 h 188"/>
                <a:gd name="T78" fmla="*/ 35 w 226"/>
                <a:gd name="T79" fmla="*/ 58 h 188"/>
                <a:gd name="T80" fmla="*/ 51 w 226"/>
                <a:gd name="T81" fmla="*/ 86 h 188"/>
                <a:gd name="T82" fmla="*/ 15 w 226"/>
                <a:gd name="T83" fmla="*/ 51 h 188"/>
                <a:gd name="T84" fmla="*/ 51 w 226"/>
                <a:gd name="T85" fmla="*/ 54 h 188"/>
                <a:gd name="T86" fmla="*/ 33 w 226"/>
                <a:gd name="T87" fmla="*/ 42 h 188"/>
                <a:gd name="T88" fmla="*/ 66 w 226"/>
                <a:gd name="T89" fmla="*/ 147 h 188"/>
                <a:gd name="T90" fmla="*/ 42 w 226"/>
                <a:gd name="T91" fmla="*/ 50 h 188"/>
                <a:gd name="T92" fmla="*/ 106 w 226"/>
                <a:gd name="T93" fmla="*/ 145 h 188"/>
                <a:gd name="T94" fmla="*/ 36 w 226"/>
                <a:gd name="T95" fmla="*/ 137 h 188"/>
                <a:gd name="T96" fmla="*/ 26 w 226"/>
                <a:gd name="T97" fmla="*/ 89 h 188"/>
                <a:gd name="T98" fmla="*/ 35 w 226"/>
                <a:gd name="T99" fmla="*/ 50 h 188"/>
                <a:gd name="T100" fmla="*/ 74 w 226"/>
                <a:gd name="T101" fmla="*/ 125 h 188"/>
                <a:gd name="T102" fmla="*/ 50 w 226"/>
                <a:gd name="T103" fmla="*/ 140 h 188"/>
                <a:gd name="T104" fmla="*/ 67 w 226"/>
                <a:gd name="T105" fmla="*/ 82 h 188"/>
                <a:gd name="T106" fmla="*/ 14 w 226"/>
                <a:gd name="T107" fmla="*/ 91 h 188"/>
                <a:gd name="T108" fmla="*/ 146 w 226"/>
                <a:gd name="T109" fmla="*/ 127 h 188"/>
                <a:gd name="T110" fmla="*/ 23 w 226"/>
                <a:gd name="T111" fmla="*/ 111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26" h="188">
                  <a:moveTo>
                    <a:pt x="62" y="0"/>
                  </a:moveTo>
                  <a:cubicBezTo>
                    <a:pt x="61" y="3"/>
                    <a:pt x="60" y="5"/>
                    <a:pt x="59" y="7"/>
                  </a:cubicBezTo>
                  <a:cubicBezTo>
                    <a:pt x="57" y="14"/>
                    <a:pt x="55" y="20"/>
                    <a:pt x="54" y="27"/>
                  </a:cubicBezTo>
                  <a:cubicBezTo>
                    <a:pt x="54" y="28"/>
                    <a:pt x="54" y="29"/>
                    <a:pt x="53" y="31"/>
                  </a:cubicBezTo>
                  <a:cubicBezTo>
                    <a:pt x="53" y="30"/>
                    <a:pt x="52" y="29"/>
                    <a:pt x="52" y="29"/>
                  </a:cubicBezTo>
                  <a:cubicBezTo>
                    <a:pt x="51" y="23"/>
                    <a:pt x="49" y="23"/>
                    <a:pt x="44" y="27"/>
                  </a:cubicBezTo>
                  <a:cubicBezTo>
                    <a:pt x="45" y="27"/>
                    <a:pt x="46" y="28"/>
                    <a:pt x="48" y="29"/>
                  </a:cubicBezTo>
                  <a:cubicBezTo>
                    <a:pt x="48" y="29"/>
                    <a:pt x="48" y="30"/>
                    <a:pt x="48" y="30"/>
                  </a:cubicBezTo>
                  <a:cubicBezTo>
                    <a:pt x="46" y="36"/>
                    <a:pt x="46" y="36"/>
                    <a:pt x="52" y="36"/>
                  </a:cubicBezTo>
                  <a:cubicBezTo>
                    <a:pt x="52" y="38"/>
                    <a:pt x="52" y="40"/>
                    <a:pt x="52" y="43"/>
                  </a:cubicBezTo>
                  <a:cubicBezTo>
                    <a:pt x="54" y="43"/>
                    <a:pt x="55" y="44"/>
                    <a:pt x="56" y="44"/>
                  </a:cubicBezTo>
                  <a:cubicBezTo>
                    <a:pt x="56" y="45"/>
                    <a:pt x="57" y="45"/>
                    <a:pt x="57" y="45"/>
                  </a:cubicBezTo>
                  <a:cubicBezTo>
                    <a:pt x="57" y="47"/>
                    <a:pt x="56" y="49"/>
                    <a:pt x="56" y="51"/>
                  </a:cubicBezTo>
                  <a:cubicBezTo>
                    <a:pt x="57" y="57"/>
                    <a:pt x="59" y="60"/>
                    <a:pt x="65" y="62"/>
                  </a:cubicBezTo>
                  <a:cubicBezTo>
                    <a:pt x="65" y="63"/>
                    <a:pt x="65" y="65"/>
                    <a:pt x="65" y="66"/>
                  </a:cubicBezTo>
                  <a:cubicBezTo>
                    <a:pt x="66" y="67"/>
                    <a:pt x="67" y="67"/>
                    <a:pt x="68" y="67"/>
                  </a:cubicBezTo>
                  <a:cubicBezTo>
                    <a:pt x="69" y="68"/>
                    <a:pt x="70" y="67"/>
                    <a:pt x="71" y="67"/>
                  </a:cubicBezTo>
                  <a:cubicBezTo>
                    <a:pt x="74" y="75"/>
                    <a:pt x="80" y="78"/>
                    <a:pt x="88" y="79"/>
                  </a:cubicBezTo>
                  <a:cubicBezTo>
                    <a:pt x="90" y="81"/>
                    <a:pt x="92" y="83"/>
                    <a:pt x="95" y="86"/>
                  </a:cubicBezTo>
                  <a:cubicBezTo>
                    <a:pt x="91" y="89"/>
                    <a:pt x="89" y="92"/>
                    <a:pt x="86" y="95"/>
                  </a:cubicBezTo>
                  <a:cubicBezTo>
                    <a:pt x="83" y="97"/>
                    <a:pt x="80" y="99"/>
                    <a:pt x="77" y="102"/>
                  </a:cubicBezTo>
                  <a:cubicBezTo>
                    <a:pt x="75" y="103"/>
                    <a:pt x="73" y="105"/>
                    <a:pt x="71" y="107"/>
                  </a:cubicBezTo>
                  <a:cubicBezTo>
                    <a:pt x="74" y="107"/>
                    <a:pt x="75" y="107"/>
                    <a:pt x="77" y="107"/>
                  </a:cubicBezTo>
                  <a:cubicBezTo>
                    <a:pt x="75" y="111"/>
                    <a:pt x="72" y="113"/>
                    <a:pt x="70" y="115"/>
                  </a:cubicBezTo>
                  <a:cubicBezTo>
                    <a:pt x="67" y="118"/>
                    <a:pt x="65" y="120"/>
                    <a:pt x="63" y="122"/>
                  </a:cubicBezTo>
                  <a:cubicBezTo>
                    <a:pt x="68" y="123"/>
                    <a:pt x="72" y="119"/>
                    <a:pt x="76" y="116"/>
                  </a:cubicBezTo>
                  <a:cubicBezTo>
                    <a:pt x="75" y="117"/>
                    <a:pt x="75" y="118"/>
                    <a:pt x="75" y="119"/>
                  </a:cubicBezTo>
                  <a:cubicBezTo>
                    <a:pt x="76" y="118"/>
                    <a:pt x="77" y="117"/>
                    <a:pt x="78" y="116"/>
                  </a:cubicBezTo>
                  <a:cubicBezTo>
                    <a:pt x="77" y="116"/>
                    <a:pt x="76" y="116"/>
                    <a:pt x="75" y="116"/>
                  </a:cubicBezTo>
                  <a:cubicBezTo>
                    <a:pt x="79" y="112"/>
                    <a:pt x="82" y="108"/>
                    <a:pt x="84" y="103"/>
                  </a:cubicBezTo>
                  <a:cubicBezTo>
                    <a:pt x="84" y="102"/>
                    <a:pt x="86" y="100"/>
                    <a:pt x="87" y="100"/>
                  </a:cubicBezTo>
                  <a:cubicBezTo>
                    <a:pt x="90" y="97"/>
                    <a:pt x="94" y="96"/>
                    <a:pt x="98" y="94"/>
                  </a:cubicBezTo>
                  <a:cubicBezTo>
                    <a:pt x="101" y="93"/>
                    <a:pt x="103" y="91"/>
                    <a:pt x="104" y="87"/>
                  </a:cubicBezTo>
                  <a:cubicBezTo>
                    <a:pt x="107" y="87"/>
                    <a:pt x="109" y="88"/>
                    <a:pt x="112" y="89"/>
                  </a:cubicBezTo>
                  <a:cubicBezTo>
                    <a:pt x="107" y="90"/>
                    <a:pt x="105" y="93"/>
                    <a:pt x="102" y="97"/>
                  </a:cubicBezTo>
                  <a:cubicBezTo>
                    <a:pt x="106" y="97"/>
                    <a:pt x="110" y="100"/>
                    <a:pt x="114" y="98"/>
                  </a:cubicBezTo>
                  <a:cubicBezTo>
                    <a:pt x="115" y="98"/>
                    <a:pt x="116" y="99"/>
                    <a:pt x="117" y="99"/>
                  </a:cubicBezTo>
                  <a:cubicBezTo>
                    <a:pt x="119" y="99"/>
                    <a:pt x="120" y="99"/>
                    <a:pt x="121" y="99"/>
                  </a:cubicBezTo>
                  <a:cubicBezTo>
                    <a:pt x="127" y="99"/>
                    <a:pt x="129" y="98"/>
                    <a:pt x="130" y="92"/>
                  </a:cubicBezTo>
                  <a:cubicBezTo>
                    <a:pt x="137" y="92"/>
                    <a:pt x="144" y="93"/>
                    <a:pt x="150" y="93"/>
                  </a:cubicBezTo>
                  <a:cubicBezTo>
                    <a:pt x="153" y="93"/>
                    <a:pt x="157" y="92"/>
                    <a:pt x="160" y="92"/>
                  </a:cubicBezTo>
                  <a:cubicBezTo>
                    <a:pt x="162" y="92"/>
                    <a:pt x="164" y="91"/>
                    <a:pt x="166" y="91"/>
                  </a:cubicBezTo>
                  <a:cubicBezTo>
                    <a:pt x="174" y="92"/>
                    <a:pt x="181" y="93"/>
                    <a:pt x="189" y="93"/>
                  </a:cubicBezTo>
                  <a:cubicBezTo>
                    <a:pt x="194" y="93"/>
                    <a:pt x="200" y="95"/>
                    <a:pt x="205" y="95"/>
                  </a:cubicBezTo>
                  <a:cubicBezTo>
                    <a:pt x="205" y="96"/>
                    <a:pt x="205" y="96"/>
                    <a:pt x="205" y="97"/>
                  </a:cubicBezTo>
                  <a:cubicBezTo>
                    <a:pt x="201" y="97"/>
                    <a:pt x="198" y="97"/>
                    <a:pt x="194" y="97"/>
                  </a:cubicBezTo>
                  <a:cubicBezTo>
                    <a:pt x="194" y="97"/>
                    <a:pt x="194" y="97"/>
                    <a:pt x="194" y="98"/>
                  </a:cubicBezTo>
                  <a:cubicBezTo>
                    <a:pt x="197" y="100"/>
                    <a:pt x="200" y="102"/>
                    <a:pt x="203" y="104"/>
                  </a:cubicBezTo>
                  <a:cubicBezTo>
                    <a:pt x="204" y="105"/>
                    <a:pt x="206" y="106"/>
                    <a:pt x="206" y="108"/>
                  </a:cubicBezTo>
                  <a:cubicBezTo>
                    <a:pt x="206" y="109"/>
                    <a:pt x="207" y="109"/>
                    <a:pt x="208" y="110"/>
                  </a:cubicBezTo>
                  <a:cubicBezTo>
                    <a:pt x="210" y="111"/>
                    <a:pt x="213" y="111"/>
                    <a:pt x="214" y="113"/>
                  </a:cubicBezTo>
                  <a:cubicBezTo>
                    <a:pt x="218" y="116"/>
                    <a:pt x="223" y="117"/>
                    <a:pt x="225" y="122"/>
                  </a:cubicBezTo>
                  <a:cubicBezTo>
                    <a:pt x="225" y="122"/>
                    <a:pt x="226" y="123"/>
                    <a:pt x="226" y="124"/>
                  </a:cubicBezTo>
                  <a:cubicBezTo>
                    <a:pt x="224" y="123"/>
                    <a:pt x="222" y="122"/>
                    <a:pt x="220" y="121"/>
                  </a:cubicBezTo>
                  <a:cubicBezTo>
                    <a:pt x="218" y="120"/>
                    <a:pt x="216" y="118"/>
                    <a:pt x="214" y="117"/>
                  </a:cubicBezTo>
                  <a:cubicBezTo>
                    <a:pt x="207" y="114"/>
                    <a:pt x="200" y="110"/>
                    <a:pt x="195" y="103"/>
                  </a:cubicBezTo>
                  <a:cubicBezTo>
                    <a:pt x="189" y="103"/>
                    <a:pt x="190" y="108"/>
                    <a:pt x="187" y="111"/>
                  </a:cubicBezTo>
                  <a:cubicBezTo>
                    <a:pt x="188" y="113"/>
                    <a:pt x="189" y="114"/>
                    <a:pt x="190" y="115"/>
                  </a:cubicBezTo>
                  <a:cubicBezTo>
                    <a:pt x="190" y="115"/>
                    <a:pt x="190" y="116"/>
                    <a:pt x="190" y="116"/>
                  </a:cubicBezTo>
                  <a:cubicBezTo>
                    <a:pt x="188" y="118"/>
                    <a:pt x="185" y="121"/>
                    <a:pt x="183" y="123"/>
                  </a:cubicBezTo>
                  <a:cubicBezTo>
                    <a:pt x="175" y="129"/>
                    <a:pt x="167" y="134"/>
                    <a:pt x="157" y="137"/>
                  </a:cubicBezTo>
                  <a:cubicBezTo>
                    <a:pt x="154" y="138"/>
                    <a:pt x="152" y="140"/>
                    <a:pt x="149" y="141"/>
                  </a:cubicBezTo>
                  <a:cubicBezTo>
                    <a:pt x="139" y="148"/>
                    <a:pt x="127" y="153"/>
                    <a:pt x="114" y="152"/>
                  </a:cubicBezTo>
                  <a:cubicBezTo>
                    <a:pt x="110" y="152"/>
                    <a:pt x="105" y="153"/>
                    <a:pt x="101" y="153"/>
                  </a:cubicBezTo>
                  <a:cubicBezTo>
                    <a:pt x="99" y="153"/>
                    <a:pt x="98" y="154"/>
                    <a:pt x="96" y="155"/>
                  </a:cubicBezTo>
                  <a:cubicBezTo>
                    <a:pt x="84" y="162"/>
                    <a:pt x="72" y="169"/>
                    <a:pt x="60" y="176"/>
                  </a:cubicBezTo>
                  <a:cubicBezTo>
                    <a:pt x="52" y="180"/>
                    <a:pt x="45" y="184"/>
                    <a:pt x="37" y="187"/>
                  </a:cubicBezTo>
                  <a:cubicBezTo>
                    <a:pt x="36" y="188"/>
                    <a:pt x="35" y="188"/>
                    <a:pt x="33" y="188"/>
                  </a:cubicBezTo>
                  <a:cubicBezTo>
                    <a:pt x="34" y="187"/>
                    <a:pt x="33" y="186"/>
                    <a:pt x="34" y="185"/>
                  </a:cubicBezTo>
                  <a:cubicBezTo>
                    <a:pt x="35" y="183"/>
                    <a:pt x="36" y="181"/>
                    <a:pt x="37" y="179"/>
                  </a:cubicBezTo>
                  <a:cubicBezTo>
                    <a:pt x="42" y="171"/>
                    <a:pt x="46" y="163"/>
                    <a:pt x="51" y="156"/>
                  </a:cubicBezTo>
                  <a:cubicBezTo>
                    <a:pt x="53" y="153"/>
                    <a:pt x="52" y="151"/>
                    <a:pt x="49" y="149"/>
                  </a:cubicBezTo>
                  <a:cubicBezTo>
                    <a:pt x="47" y="148"/>
                    <a:pt x="45" y="146"/>
                    <a:pt x="42" y="145"/>
                  </a:cubicBezTo>
                  <a:cubicBezTo>
                    <a:pt x="40" y="143"/>
                    <a:pt x="38" y="142"/>
                    <a:pt x="35" y="141"/>
                  </a:cubicBezTo>
                  <a:cubicBezTo>
                    <a:pt x="33" y="139"/>
                    <a:pt x="31" y="135"/>
                    <a:pt x="29" y="132"/>
                  </a:cubicBezTo>
                  <a:cubicBezTo>
                    <a:pt x="30" y="131"/>
                    <a:pt x="30" y="130"/>
                    <a:pt x="31" y="128"/>
                  </a:cubicBezTo>
                  <a:cubicBezTo>
                    <a:pt x="36" y="129"/>
                    <a:pt x="41" y="128"/>
                    <a:pt x="45" y="125"/>
                  </a:cubicBezTo>
                  <a:cubicBezTo>
                    <a:pt x="47" y="124"/>
                    <a:pt x="49" y="123"/>
                    <a:pt x="52" y="122"/>
                  </a:cubicBezTo>
                  <a:cubicBezTo>
                    <a:pt x="53" y="121"/>
                    <a:pt x="55" y="120"/>
                    <a:pt x="57" y="119"/>
                  </a:cubicBezTo>
                  <a:cubicBezTo>
                    <a:pt x="57" y="118"/>
                    <a:pt x="56" y="117"/>
                    <a:pt x="55" y="117"/>
                  </a:cubicBezTo>
                  <a:cubicBezTo>
                    <a:pt x="56" y="115"/>
                    <a:pt x="56" y="113"/>
                    <a:pt x="57" y="111"/>
                  </a:cubicBezTo>
                  <a:cubicBezTo>
                    <a:pt x="50" y="114"/>
                    <a:pt x="45" y="119"/>
                    <a:pt x="41" y="123"/>
                  </a:cubicBezTo>
                  <a:cubicBezTo>
                    <a:pt x="39" y="122"/>
                    <a:pt x="37" y="122"/>
                    <a:pt x="35" y="122"/>
                  </a:cubicBezTo>
                  <a:cubicBezTo>
                    <a:pt x="32" y="121"/>
                    <a:pt x="31" y="120"/>
                    <a:pt x="31" y="117"/>
                  </a:cubicBezTo>
                  <a:cubicBezTo>
                    <a:pt x="31" y="114"/>
                    <a:pt x="32" y="111"/>
                    <a:pt x="35" y="109"/>
                  </a:cubicBezTo>
                  <a:cubicBezTo>
                    <a:pt x="40" y="106"/>
                    <a:pt x="44" y="102"/>
                    <a:pt x="48" y="98"/>
                  </a:cubicBezTo>
                  <a:cubicBezTo>
                    <a:pt x="50" y="96"/>
                    <a:pt x="52" y="94"/>
                    <a:pt x="52" y="91"/>
                  </a:cubicBezTo>
                  <a:cubicBezTo>
                    <a:pt x="44" y="92"/>
                    <a:pt x="29" y="109"/>
                    <a:pt x="25" y="116"/>
                  </a:cubicBezTo>
                  <a:cubicBezTo>
                    <a:pt x="26" y="118"/>
                    <a:pt x="29" y="120"/>
                    <a:pt x="26" y="123"/>
                  </a:cubicBezTo>
                  <a:cubicBezTo>
                    <a:pt x="25" y="122"/>
                    <a:pt x="23" y="122"/>
                    <a:pt x="22" y="120"/>
                  </a:cubicBezTo>
                  <a:cubicBezTo>
                    <a:pt x="21" y="119"/>
                    <a:pt x="20" y="118"/>
                    <a:pt x="19" y="116"/>
                  </a:cubicBezTo>
                  <a:cubicBezTo>
                    <a:pt x="16" y="112"/>
                    <a:pt x="16" y="112"/>
                    <a:pt x="12" y="115"/>
                  </a:cubicBezTo>
                  <a:cubicBezTo>
                    <a:pt x="12" y="116"/>
                    <a:pt x="12" y="116"/>
                    <a:pt x="11" y="117"/>
                  </a:cubicBezTo>
                  <a:cubicBezTo>
                    <a:pt x="11" y="117"/>
                    <a:pt x="11" y="117"/>
                    <a:pt x="11" y="117"/>
                  </a:cubicBezTo>
                  <a:cubicBezTo>
                    <a:pt x="8" y="115"/>
                    <a:pt x="6" y="113"/>
                    <a:pt x="6" y="111"/>
                  </a:cubicBezTo>
                  <a:cubicBezTo>
                    <a:pt x="6" y="110"/>
                    <a:pt x="6" y="110"/>
                    <a:pt x="5" y="109"/>
                  </a:cubicBezTo>
                  <a:cubicBezTo>
                    <a:pt x="4" y="107"/>
                    <a:pt x="2" y="104"/>
                    <a:pt x="2" y="102"/>
                  </a:cubicBezTo>
                  <a:cubicBezTo>
                    <a:pt x="1" y="93"/>
                    <a:pt x="0" y="84"/>
                    <a:pt x="3" y="75"/>
                  </a:cubicBezTo>
                  <a:cubicBezTo>
                    <a:pt x="5" y="69"/>
                    <a:pt x="7" y="62"/>
                    <a:pt x="9" y="56"/>
                  </a:cubicBezTo>
                  <a:cubicBezTo>
                    <a:pt x="10" y="55"/>
                    <a:pt x="10" y="54"/>
                    <a:pt x="10" y="53"/>
                  </a:cubicBezTo>
                  <a:cubicBezTo>
                    <a:pt x="9" y="48"/>
                    <a:pt x="12" y="45"/>
                    <a:pt x="15" y="42"/>
                  </a:cubicBezTo>
                  <a:cubicBezTo>
                    <a:pt x="19" y="38"/>
                    <a:pt x="22" y="34"/>
                    <a:pt x="25" y="29"/>
                  </a:cubicBezTo>
                  <a:cubicBezTo>
                    <a:pt x="28" y="26"/>
                    <a:pt x="32" y="23"/>
                    <a:pt x="36" y="21"/>
                  </a:cubicBezTo>
                  <a:cubicBezTo>
                    <a:pt x="42" y="18"/>
                    <a:pt x="48" y="15"/>
                    <a:pt x="53" y="11"/>
                  </a:cubicBezTo>
                  <a:cubicBezTo>
                    <a:pt x="55" y="9"/>
                    <a:pt x="56" y="6"/>
                    <a:pt x="58" y="4"/>
                  </a:cubicBezTo>
                  <a:cubicBezTo>
                    <a:pt x="59" y="3"/>
                    <a:pt x="60" y="2"/>
                    <a:pt x="62" y="0"/>
                  </a:cubicBezTo>
                  <a:close/>
                  <a:moveTo>
                    <a:pt x="152" y="118"/>
                  </a:moveTo>
                  <a:cubicBezTo>
                    <a:pt x="156" y="117"/>
                    <a:pt x="160" y="113"/>
                    <a:pt x="160" y="109"/>
                  </a:cubicBezTo>
                  <a:cubicBezTo>
                    <a:pt x="159" y="107"/>
                    <a:pt x="157" y="107"/>
                    <a:pt x="152" y="108"/>
                  </a:cubicBezTo>
                  <a:cubicBezTo>
                    <a:pt x="151" y="108"/>
                    <a:pt x="151" y="108"/>
                    <a:pt x="150" y="108"/>
                  </a:cubicBezTo>
                  <a:cubicBezTo>
                    <a:pt x="148" y="108"/>
                    <a:pt x="147" y="110"/>
                    <a:pt x="147" y="112"/>
                  </a:cubicBezTo>
                  <a:cubicBezTo>
                    <a:pt x="150" y="115"/>
                    <a:pt x="153" y="110"/>
                    <a:pt x="156" y="112"/>
                  </a:cubicBezTo>
                  <a:cubicBezTo>
                    <a:pt x="155" y="114"/>
                    <a:pt x="154" y="116"/>
                    <a:pt x="153" y="118"/>
                  </a:cubicBezTo>
                  <a:cubicBezTo>
                    <a:pt x="149" y="117"/>
                    <a:pt x="147" y="120"/>
                    <a:pt x="144" y="122"/>
                  </a:cubicBezTo>
                  <a:cubicBezTo>
                    <a:pt x="150" y="122"/>
                    <a:pt x="150" y="121"/>
                    <a:pt x="152" y="118"/>
                  </a:cubicBezTo>
                  <a:close/>
                  <a:moveTo>
                    <a:pt x="121" y="127"/>
                  </a:moveTo>
                  <a:cubicBezTo>
                    <a:pt x="125" y="123"/>
                    <a:pt x="128" y="119"/>
                    <a:pt x="131" y="116"/>
                  </a:cubicBezTo>
                  <a:cubicBezTo>
                    <a:pt x="131" y="115"/>
                    <a:pt x="131" y="115"/>
                    <a:pt x="130" y="115"/>
                  </a:cubicBezTo>
                  <a:cubicBezTo>
                    <a:pt x="129" y="116"/>
                    <a:pt x="128" y="116"/>
                    <a:pt x="126" y="117"/>
                  </a:cubicBezTo>
                  <a:cubicBezTo>
                    <a:pt x="127" y="116"/>
                    <a:pt x="127" y="114"/>
                    <a:pt x="128" y="113"/>
                  </a:cubicBezTo>
                  <a:cubicBezTo>
                    <a:pt x="119" y="117"/>
                    <a:pt x="112" y="123"/>
                    <a:pt x="105" y="129"/>
                  </a:cubicBezTo>
                  <a:cubicBezTo>
                    <a:pt x="107" y="129"/>
                    <a:pt x="109" y="127"/>
                    <a:pt x="110" y="126"/>
                  </a:cubicBezTo>
                  <a:cubicBezTo>
                    <a:pt x="113" y="124"/>
                    <a:pt x="116" y="123"/>
                    <a:pt x="118" y="122"/>
                  </a:cubicBezTo>
                  <a:cubicBezTo>
                    <a:pt x="118" y="122"/>
                    <a:pt x="118" y="122"/>
                    <a:pt x="118" y="122"/>
                  </a:cubicBezTo>
                  <a:cubicBezTo>
                    <a:pt x="116" y="124"/>
                    <a:pt x="114" y="126"/>
                    <a:pt x="111" y="128"/>
                  </a:cubicBezTo>
                  <a:cubicBezTo>
                    <a:pt x="108" y="130"/>
                    <a:pt x="105" y="134"/>
                    <a:pt x="102" y="137"/>
                  </a:cubicBezTo>
                  <a:cubicBezTo>
                    <a:pt x="104" y="137"/>
                    <a:pt x="105" y="138"/>
                    <a:pt x="106" y="137"/>
                  </a:cubicBezTo>
                  <a:cubicBezTo>
                    <a:pt x="108" y="136"/>
                    <a:pt x="110" y="135"/>
                    <a:pt x="112" y="133"/>
                  </a:cubicBezTo>
                  <a:cubicBezTo>
                    <a:pt x="115" y="131"/>
                    <a:pt x="118" y="129"/>
                    <a:pt x="122" y="126"/>
                  </a:cubicBezTo>
                  <a:cubicBezTo>
                    <a:pt x="123" y="129"/>
                    <a:pt x="125" y="128"/>
                    <a:pt x="126" y="127"/>
                  </a:cubicBezTo>
                  <a:cubicBezTo>
                    <a:pt x="131" y="125"/>
                    <a:pt x="135" y="122"/>
                    <a:pt x="140" y="119"/>
                  </a:cubicBezTo>
                  <a:cubicBezTo>
                    <a:pt x="140" y="118"/>
                    <a:pt x="140" y="117"/>
                    <a:pt x="141" y="116"/>
                  </a:cubicBezTo>
                  <a:cubicBezTo>
                    <a:pt x="140" y="115"/>
                    <a:pt x="138" y="115"/>
                    <a:pt x="137" y="115"/>
                  </a:cubicBezTo>
                  <a:cubicBezTo>
                    <a:pt x="137" y="115"/>
                    <a:pt x="136" y="116"/>
                    <a:pt x="135" y="116"/>
                  </a:cubicBezTo>
                  <a:cubicBezTo>
                    <a:pt x="131" y="120"/>
                    <a:pt x="126" y="123"/>
                    <a:pt x="121" y="127"/>
                  </a:cubicBezTo>
                  <a:close/>
                  <a:moveTo>
                    <a:pt x="41" y="180"/>
                  </a:moveTo>
                  <a:cubicBezTo>
                    <a:pt x="44" y="182"/>
                    <a:pt x="46" y="180"/>
                    <a:pt x="48" y="179"/>
                  </a:cubicBezTo>
                  <a:cubicBezTo>
                    <a:pt x="53" y="177"/>
                    <a:pt x="59" y="174"/>
                    <a:pt x="64" y="170"/>
                  </a:cubicBezTo>
                  <a:cubicBezTo>
                    <a:pt x="70" y="167"/>
                    <a:pt x="76" y="163"/>
                    <a:pt x="82" y="159"/>
                  </a:cubicBezTo>
                  <a:cubicBezTo>
                    <a:pt x="84" y="158"/>
                    <a:pt x="86" y="157"/>
                    <a:pt x="86" y="154"/>
                  </a:cubicBezTo>
                  <a:cubicBezTo>
                    <a:pt x="82" y="154"/>
                    <a:pt x="79" y="155"/>
                    <a:pt x="75" y="157"/>
                  </a:cubicBezTo>
                  <a:cubicBezTo>
                    <a:pt x="71" y="160"/>
                    <a:pt x="66" y="162"/>
                    <a:pt x="61" y="165"/>
                  </a:cubicBezTo>
                  <a:cubicBezTo>
                    <a:pt x="58" y="167"/>
                    <a:pt x="55" y="168"/>
                    <a:pt x="52" y="168"/>
                  </a:cubicBezTo>
                  <a:cubicBezTo>
                    <a:pt x="51" y="167"/>
                    <a:pt x="49" y="168"/>
                    <a:pt x="49" y="168"/>
                  </a:cubicBezTo>
                  <a:cubicBezTo>
                    <a:pt x="46" y="172"/>
                    <a:pt x="42" y="175"/>
                    <a:pt x="41" y="180"/>
                  </a:cubicBezTo>
                  <a:close/>
                  <a:moveTo>
                    <a:pt x="78" y="88"/>
                  </a:moveTo>
                  <a:cubicBezTo>
                    <a:pt x="79" y="86"/>
                    <a:pt x="79" y="85"/>
                    <a:pt x="80" y="82"/>
                  </a:cubicBezTo>
                  <a:cubicBezTo>
                    <a:pt x="75" y="85"/>
                    <a:pt x="72" y="88"/>
                    <a:pt x="68" y="91"/>
                  </a:cubicBezTo>
                  <a:cubicBezTo>
                    <a:pt x="69" y="92"/>
                    <a:pt x="70" y="93"/>
                    <a:pt x="71" y="94"/>
                  </a:cubicBezTo>
                  <a:cubicBezTo>
                    <a:pt x="67" y="97"/>
                    <a:pt x="64" y="99"/>
                    <a:pt x="61" y="103"/>
                  </a:cubicBezTo>
                  <a:cubicBezTo>
                    <a:pt x="65" y="104"/>
                    <a:pt x="68" y="98"/>
                    <a:pt x="72" y="101"/>
                  </a:cubicBezTo>
                  <a:cubicBezTo>
                    <a:pt x="73" y="100"/>
                    <a:pt x="73" y="99"/>
                    <a:pt x="74" y="98"/>
                  </a:cubicBezTo>
                  <a:cubicBezTo>
                    <a:pt x="77" y="94"/>
                    <a:pt x="81" y="89"/>
                    <a:pt x="87" y="89"/>
                  </a:cubicBezTo>
                  <a:cubicBezTo>
                    <a:pt x="88" y="89"/>
                    <a:pt x="90" y="88"/>
                    <a:pt x="91" y="87"/>
                  </a:cubicBezTo>
                  <a:cubicBezTo>
                    <a:pt x="93" y="86"/>
                    <a:pt x="92" y="84"/>
                    <a:pt x="89" y="83"/>
                  </a:cubicBezTo>
                  <a:cubicBezTo>
                    <a:pt x="87" y="83"/>
                    <a:pt x="85" y="83"/>
                    <a:pt x="83" y="85"/>
                  </a:cubicBezTo>
                  <a:cubicBezTo>
                    <a:pt x="82" y="86"/>
                    <a:pt x="80" y="86"/>
                    <a:pt x="78" y="88"/>
                  </a:cubicBezTo>
                  <a:close/>
                  <a:moveTo>
                    <a:pt x="6" y="105"/>
                  </a:moveTo>
                  <a:cubicBezTo>
                    <a:pt x="7" y="108"/>
                    <a:pt x="8" y="111"/>
                    <a:pt x="11" y="112"/>
                  </a:cubicBezTo>
                  <a:cubicBezTo>
                    <a:pt x="14" y="113"/>
                    <a:pt x="16" y="111"/>
                    <a:pt x="17" y="109"/>
                  </a:cubicBezTo>
                  <a:cubicBezTo>
                    <a:pt x="18" y="107"/>
                    <a:pt x="20" y="106"/>
                    <a:pt x="21" y="105"/>
                  </a:cubicBezTo>
                  <a:cubicBezTo>
                    <a:pt x="22" y="102"/>
                    <a:pt x="21" y="96"/>
                    <a:pt x="18" y="94"/>
                  </a:cubicBezTo>
                  <a:cubicBezTo>
                    <a:pt x="18" y="94"/>
                    <a:pt x="17" y="94"/>
                    <a:pt x="17" y="94"/>
                  </a:cubicBezTo>
                  <a:cubicBezTo>
                    <a:pt x="11" y="94"/>
                    <a:pt x="6" y="100"/>
                    <a:pt x="6" y="105"/>
                  </a:cubicBezTo>
                  <a:close/>
                  <a:moveTo>
                    <a:pt x="30" y="77"/>
                  </a:moveTo>
                  <a:cubicBezTo>
                    <a:pt x="32" y="78"/>
                    <a:pt x="34" y="78"/>
                    <a:pt x="35" y="80"/>
                  </a:cubicBezTo>
                  <a:cubicBezTo>
                    <a:pt x="37" y="81"/>
                    <a:pt x="39" y="81"/>
                    <a:pt x="40" y="80"/>
                  </a:cubicBezTo>
                  <a:cubicBezTo>
                    <a:pt x="41" y="79"/>
                    <a:pt x="43" y="77"/>
                    <a:pt x="43" y="76"/>
                  </a:cubicBezTo>
                  <a:cubicBezTo>
                    <a:pt x="44" y="73"/>
                    <a:pt x="46" y="72"/>
                    <a:pt x="48" y="70"/>
                  </a:cubicBezTo>
                  <a:cubicBezTo>
                    <a:pt x="49" y="69"/>
                    <a:pt x="51" y="68"/>
                    <a:pt x="51" y="67"/>
                  </a:cubicBezTo>
                  <a:cubicBezTo>
                    <a:pt x="52" y="66"/>
                    <a:pt x="52" y="64"/>
                    <a:pt x="51" y="63"/>
                  </a:cubicBezTo>
                  <a:cubicBezTo>
                    <a:pt x="51" y="62"/>
                    <a:pt x="49" y="62"/>
                    <a:pt x="48" y="63"/>
                  </a:cubicBezTo>
                  <a:cubicBezTo>
                    <a:pt x="46" y="64"/>
                    <a:pt x="44" y="65"/>
                    <a:pt x="43" y="66"/>
                  </a:cubicBezTo>
                  <a:cubicBezTo>
                    <a:pt x="39" y="69"/>
                    <a:pt x="38" y="71"/>
                    <a:pt x="39" y="75"/>
                  </a:cubicBezTo>
                  <a:cubicBezTo>
                    <a:pt x="39" y="76"/>
                    <a:pt x="38" y="76"/>
                    <a:pt x="38" y="76"/>
                  </a:cubicBezTo>
                  <a:cubicBezTo>
                    <a:pt x="37" y="75"/>
                    <a:pt x="35" y="74"/>
                    <a:pt x="34" y="72"/>
                  </a:cubicBezTo>
                  <a:cubicBezTo>
                    <a:pt x="33" y="74"/>
                    <a:pt x="32" y="75"/>
                    <a:pt x="30" y="77"/>
                  </a:cubicBezTo>
                  <a:close/>
                  <a:moveTo>
                    <a:pt x="142" y="98"/>
                  </a:moveTo>
                  <a:cubicBezTo>
                    <a:pt x="144" y="101"/>
                    <a:pt x="146" y="102"/>
                    <a:pt x="149" y="101"/>
                  </a:cubicBezTo>
                  <a:cubicBezTo>
                    <a:pt x="150" y="100"/>
                    <a:pt x="151" y="99"/>
                    <a:pt x="151" y="97"/>
                  </a:cubicBezTo>
                  <a:cubicBezTo>
                    <a:pt x="151" y="97"/>
                    <a:pt x="150" y="95"/>
                    <a:pt x="149" y="95"/>
                  </a:cubicBezTo>
                  <a:cubicBezTo>
                    <a:pt x="145" y="94"/>
                    <a:pt x="141" y="94"/>
                    <a:pt x="138" y="94"/>
                  </a:cubicBezTo>
                  <a:cubicBezTo>
                    <a:pt x="137" y="94"/>
                    <a:pt x="136" y="94"/>
                    <a:pt x="135" y="95"/>
                  </a:cubicBezTo>
                  <a:cubicBezTo>
                    <a:pt x="130" y="99"/>
                    <a:pt x="125" y="103"/>
                    <a:pt x="121" y="107"/>
                  </a:cubicBezTo>
                  <a:cubicBezTo>
                    <a:pt x="121" y="107"/>
                    <a:pt x="121" y="107"/>
                    <a:pt x="121" y="108"/>
                  </a:cubicBezTo>
                  <a:cubicBezTo>
                    <a:pt x="128" y="105"/>
                    <a:pt x="134" y="101"/>
                    <a:pt x="142" y="98"/>
                  </a:cubicBezTo>
                  <a:close/>
                  <a:moveTo>
                    <a:pt x="75" y="136"/>
                  </a:moveTo>
                  <a:cubicBezTo>
                    <a:pt x="75" y="136"/>
                    <a:pt x="75" y="137"/>
                    <a:pt x="75" y="137"/>
                  </a:cubicBezTo>
                  <a:cubicBezTo>
                    <a:pt x="77" y="137"/>
                    <a:pt x="79" y="137"/>
                    <a:pt x="80" y="136"/>
                  </a:cubicBezTo>
                  <a:cubicBezTo>
                    <a:pt x="87" y="130"/>
                    <a:pt x="94" y="124"/>
                    <a:pt x="102" y="118"/>
                  </a:cubicBezTo>
                  <a:cubicBezTo>
                    <a:pt x="104" y="117"/>
                    <a:pt x="105" y="115"/>
                    <a:pt x="107" y="113"/>
                  </a:cubicBezTo>
                  <a:cubicBezTo>
                    <a:pt x="107" y="113"/>
                    <a:pt x="107" y="112"/>
                    <a:pt x="107" y="112"/>
                  </a:cubicBezTo>
                  <a:cubicBezTo>
                    <a:pt x="96" y="119"/>
                    <a:pt x="84" y="126"/>
                    <a:pt x="75" y="136"/>
                  </a:cubicBezTo>
                  <a:close/>
                  <a:moveTo>
                    <a:pt x="110" y="141"/>
                  </a:moveTo>
                  <a:cubicBezTo>
                    <a:pt x="113" y="143"/>
                    <a:pt x="114" y="143"/>
                    <a:pt x="117" y="142"/>
                  </a:cubicBezTo>
                  <a:cubicBezTo>
                    <a:pt x="119" y="141"/>
                    <a:pt x="121" y="140"/>
                    <a:pt x="123" y="139"/>
                  </a:cubicBezTo>
                  <a:cubicBezTo>
                    <a:pt x="126" y="138"/>
                    <a:pt x="128" y="137"/>
                    <a:pt x="130" y="135"/>
                  </a:cubicBezTo>
                  <a:cubicBezTo>
                    <a:pt x="131" y="134"/>
                    <a:pt x="132" y="132"/>
                    <a:pt x="130" y="131"/>
                  </a:cubicBezTo>
                  <a:cubicBezTo>
                    <a:pt x="129" y="130"/>
                    <a:pt x="127" y="130"/>
                    <a:pt x="126" y="130"/>
                  </a:cubicBezTo>
                  <a:cubicBezTo>
                    <a:pt x="120" y="133"/>
                    <a:pt x="115" y="136"/>
                    <a:pt x="110" y="141"/>
                  </a:cubicBezTo>
                  <a:close/>
                  <a:moveTo>
                    <a:pt x="5" y="96"/>
                  </a:moveTo>
                  <a:cubicBezTo>
                    <a:pt x="5" y="96"/>
                    <a:pt x="5" y="96"/>
                    <a:pt x="6" y="96"/>
                  </a:cubicBezTo>
                  <a:cubicBezTo>
                    <a:pt x="6" y="95"/>
                    <a:pt x="7" y="94"/>
                    <a:pt x="7" y="93"/>
                  </a:cubicBezTo>
                  <a:cubicBezTo>
                    <a:pt x="7" y="87"/>
                    <a:pt x="7" y="82"/>
                    <a:pt x="12" y="77"/>
                  </a:cubicBezTo>
                  <a:cubicBezTo>
                    <a:pt x="13" y="76"/>
                    <a:pt x="13" y="75"/>
                    <a:pt x="13" y="74"/>
                  </a:cubicBezTo>
                  <a:cubicBezTo>
                    <a:pt x="14" y="71"/>
                    <a:pt x="12" y="69"/>
                    <a:pt x="9" y="70"/>
                  </a:cubicBezTo>
                  <a:cubicBezTo>
                    <a:pt x="6" y="71"/>
                    <a:pt x="5" y="73"/>
                    <a:pt x="5" y="75"/>
                  </a:cubicBezTo>
                  <a:cubicBezTo>
                    <a:pt x="5" y="81"/>
                    <a:pt x="4" y="87"/>
                    <a:pt x="4" y="93"/>
                  </a:cubicBezTo>
                  <a:cubicBezTo>
                    <a:pt x="4" y="94"/>
                    <a:pt x="5" y="95"/>
                    <a:pt x="5" y="96"/>
                  </a:cubicBezTo>
                  <a:close/>
                  <a:moveTo>
                    <a:pt x="141" y="141"/>
                  </a:moveTo>
                  <a:cubicBezTo>
                    <a:pt x="141" y="140"/>
                    <a:pt x="141" y="140"/>
                    <a:pt x="141" y="139"/>
                  </a:cubicBezTo>
                  <a:cubicBezTo>
                    <a:pt x="135" y="141"/>
                    <a:pt x="130" y="142"/>
                    <a:pt x="125" y="144"/>
                  </a:cubicBezTo>
                  <a:cubicBezTo>
                    <a:pt x="121" y="145"/>
                    <a:pt x="117" y="146"/>
                    <a:pt x="114" y="147"/>
                  </a:cubicBezTo>
                  <a:cubicBezTo>
                    <a:pt x="112" y="147"/>
                    <a:pt x="110" y="147"/>
                    <a:pt x="108" y="149"/>
                  </a:cubicBezTo>
                  <a:cubicBezTo>
                    <a:pt x="111" y="151"/>
                    <a:pt x="114" y="151"/>
                    <a:pt x="117" y="150"/>
                  </a:cubicBezTo>
                  <a:cubicBezTo>
                    <a:pt x="122" y="149"/>
                    <a:pt x="126" y="147"/>
                    <a:pt x="130" y="146"/>
                  </a:cubicBezTo>
                  <a:cubicBezTo>
                    <a:pt x="134" y="144"/>
                    <a:pt x="138" y="142"/>
                    <a:pt x="141" y="141"/>
                  </a:cubicBezTo>
                  <a:close/>
                  <a:moveTo>
                    <a:pt x="169" y="111"/>
                  </a:moveTo>
                  <a:cubicBezTo>
                    <a:pt x="170" y="111"/>
                    <a:pt x="172" y="112"/>
                    <a:pt x="172" y="112"/>
                  </a:cubicBezTo>
                  <a:cubicBezTo>
                    <a:pt x="174" y="111"/>
                    <a:pt x="176" y="110"/>
                    <a:pt x="176" y="108"/>
                  </a:cubicBezTo>
                  <a:cubicBezTo>
                    <a:pt x="175" y="107"/>
                    <a:pt x="173" y="109"/>
                    <a:pt x="172" y="106"/>
                  </a:cubicBezTo>
                  <a:cubicBezTo>
                    <a:pt x="172" y="106"/>
                    <a:pt x="172" y="105"/>
                    <a:pt x="171" y="105"/>
                  </a:cubicBezTo>
                  <a:cubicBezTo>
                    <a:pt x="165" y="104"/>
                    <a:pt x="161" y="107"/>
                    <a:pt x="161" y="114"/>
                  </a:cubicBezTo>
                  <a:cubicBezTo>
                    <a:pt x="165" y="115"/>
                    <a:pt x="167" y="112"/>
                    <a:pt x="169" y="111"/>
                  </a:cubicBezTo>
                  <a:close/>
                  <a:moveTo>
                    <a:pt x="185" y="106"/>
                  </a:moveTo>
                  <a:cubicBezTo>
                    <a:pt x="188" y="105"/>
                    <a:pt x="190" y="102"/>
                    <a:pt x="189" y="100"/>
                  </a:cubicBezTo>
                  <a:cubicBezTo>
                    <a:pt x="188" y="98"/>
                    <a:pt x="186" y="96"/>
                    <a:pt x="184" y="95"/>
                  </a:cubicBezTo>
                  <a:cubicBezTo>
                    <a:pt x="181" y="94"/>
                    <a:pt x="177" y="94"/>
                    <a:pt x="174" y="94"/>
                  </a:cubicBezTo>
                  <a:cubicBezTo>
                    <a:pt x="173" y="94"/>
                    <a:pt x="172" y="95"/>
                    <a:pt x="172" y="95"/>
                  </a:cubicBezTo>
                  <a:cubicBezTo>
                    <a:pt x="174" y="98"/>
                    <a:pt x="177" y="96"/>
                    <a:pt x="178" y="97"/>
                  </a:cubicBezTo>
                  <a:cubicBezTo>
                    <a:pt x="180" y="98"/>
                    <a:pt x="182" y="99"/>
                    <a:pt x="183" y="101"/>
                  </a:cubicBezTo>
                  <a:cubicBezTo>
                    <a:pt x="184" y="102"/>
                    <a:pt x="184" y="104"/>
                    <a:pt x="185" y="106"/>
                  </a:cubicBezTo>
                  <a:close/>
                  <a:moveTo>
                    <a:pt x="35" y="58"/>
                  </a:moveTo>
                  <a:cubicBezTo>
                    <a:pt x="34" y="57"/>
                    <a:pt x="34" y="57"/>
                    <a:pt x="34" y="57"/>
                  </a:cubicBezTo>
                  <a:cubicBezTo>
                    <a:pt x="31" y="58"/>
                    <a:pt x="29" y="60"/>
                    <a:pt x="27" y="61"/>
                  </a:cubicBezTo>
                  <a:cubicBezTo>
                    <a:pt x="23" y="63"/>
                    <a:pt x="23" y="64"/>
                    <a:pt x="26" y="68"/>
                  </a:cubicBezTo>
                  <a:cubicBezTo>
                    <a:pt x="24" y="70"/>
                    <a:pt x="21" y="72"/>
                    <a:pt x="19" y="74"/>
                  </a:cubicBezTo>
                  <a:cubicBezTo>
                    <a:pt x="26" y="74"/>
                    <a:pt x="27" y="73"/>
                    <a:pt x="29" y="67"/>
                  </a:cubicBezTo>
                  <a:cubicBezTo>
                    <a:pt x="29" y="65"/>
                    <a:pt x="30" y="64"/>
                    <a:pt x="31" y="63"/>
                  </a:cubicBezTo>
                  <a:cubicBezTo>
                    <a:pt x="32" y="61"/>
                    <a:pt x="34" y="59"/>
                    <a:pt x="35" y="58"/>
                  </a:cubicBezTo>
                  <a:close/>
                  <a:moveTo>
                    <a:pt x="18" y="56"/>
                  </a:moveTo>
                  <a:cubicBezTo>
                    <a:pt x="10" y="58"/>
                    <a:pt x="9" y="58"/>
                    <a:pt x="9" y="64"/>
                  </a:cubicBezTo>
                  <a:cubicBezTo>
                    <a:pt x="12" y="65"/>
                    <a:pt x="14" y="63"/>
                    <a:pt x="16" y="62"/>
                  </a:cubicBezTo>
                  <a:cubicBezTo>
                    <a:pt x="18" y="61"/>
                    <a:pt x="20" y="61"/>
                    <a:pt x="23" y="60"/>
                  </a:cubicBezTo>
                  <a:cubicBezTo>
                    <a:pt x="21" y="58"/>
                    <a:pt x="20" y="57"/>
                    <a:pt x="18" y="56"/>
                  </a:cubicBezTo>
                  <a:close/>
                  <a:moveTo>
                    <a:pt x="51" y="86"/>
                  </a:moveTo>
                  <a:cubicBezTo>
                    <a:pt x="56" y="85"/>
                    <a:pt x="60" y="84"/>
                    <a:pt x="62" y="80"/>
                  </a:cubicBezTo>
                  <a:cubicBezTo>
                    <a:pt x="64" y="77"/>
                    <a:pt x="62" y="75"/>
                    <a:pt x="61" y="72"/>
                  </a:cubicBezTo>
                  <a:cubicBezTo>
                    <a:pt x="60" y="73"/>
                    <a:pt x="59" y="74"/>
                    <a:pt x="57" y="75"/>
                  </a:cubicBezTo>
                  <a:cubicBezTo>
                    <a:pt x="58" y="76"/>
                    <a:pt x="59" y="77"/>
                    <a:pt x="60" y="78"/>
                  </a:cubicBezTo>
                  <a:cubicBezTo>
                    <a:pt x="57" y="81"/>
                    <a:pt x="54" y="83"/>
                    <a:pt x="51" y="86"/>
                  </a:cubicBezTo>
                  <a:close/>
                  <a:moveTo>
                    <a:pt x="15" y="51"/>
                  </a:moveTo>
                  <a:cubicBezTo>
                    <a:pt x="20" y="52"/>
                    <a:pt x="22" y="49"/>
                    <a:pt x="25" y="46"/>
                  </a:cubicBezTo>
                  <a:cubicBezTo>
                    <a:pt x="26" y="45"/>
                    <a:pt x="27" y="43"/>
                    <a:pt x="25" y="41"/>
                  </a:cubicBezTo>
                  <a:cubicBezTo>
                    <a:pt x="22" y="44"/>
                    <a:pt x="16" y="44"/>
                    <a:pt x="15" y="51"/>
                  </a:cubicBezTo>
                  <a:close/>
                  <a:moveTo>
                    <a:pt x="43" y="60"/>
                  </a:moveTo>
                  <a:cubicBezTo>
                    <a:pt x="46" y="61"/>
                    <a:pt x="48" y="60"/>
                    <a:pt x="50" y="58"/>
                  </a:cubicBezTo>
                  <a:cubicBezTo>
                    <a:pt x="51" y="57"/>
                    <a:pt x="51" y="56"/>
                    <a:pt x="51" y="54"/>
                  </a:cubicBezTo>
                  <a:cubicBezTo>
                    <a:pt x="50" y="53"/>
                    <a:pt x="48" y="52"/>
                    <a:pt x="47" y="53"/>
                  </a:cubicBezTo>
                  <a:cubicBezTo>
                    <a:pt x="44" y="54"/>
                    <a:pt x="43" y="56"/>
                    <a:pt x="43" y="60"/>
                  </a:cubicBezTo>
                  <a:close/>
                  <a:moveTo>
                    <a:pt x="36" y="115"/>
                  </a:moveTo>
                  <a:cubicBezTo>
                    <a:pt x="43" y="114"/>
                    <a:pt x="48" y="110"/>
                    <a:pt x="49" y="104"/>
                  </a:cubicBezTo>
                  <a:cubicBezTo>
                    <a:pt x="44" y="107"/>
                    <a:pt x="40" y="110"/>
                    <a:pt x="36" y="115"/>
                  </a:cubicBezTo>
                  <a:close/>
                  <a:moveTo>
                    <a:pt x="33" y="42"/>
                  </a:moveTo>
                  <a:cubicBezTo>
                    <a:pt x="33" y="42"/>
                    <a:pt x="33" y="43"/>
                    <a:pt x="34" y="43"/>
                  </a:cubicBezTo>
                  <a:cubicBezTo>
                    <a:pt x="37" y="43"/>
                    <a:pt x="40" y="42"/>
                    <a:pt x="42" y="40"/>
                  </a:cubicBezTo>
                  <a:cubicBezTo>
                    <a:pt x="43" y="40"/>
                    <a:pt x="43" y="38"/>
                    <a:pt x="43" y="37"/>
                  </a:cubicBezTo>
                  <a:cubicBezTo>
                    <a:pt x="42" y="37"/>
                    <a:pt x="41" y="36"/>
                    <a:pt x="40" y="36"/>
                  </a:cubicBezTo>
                  <a:cubicBezTo>
                    <a:pt x="38" y="38"/>
                    <a:pt x="35" y="40"/>
                    <a:pt x="33" y="42"/>
                  </a:cubicBezTo>
                  <a:close/>
                  <a:moveTo>
                    <a:pt x="66" y="147"/>
                  </a:moveTo>
                  <a:cubicBezTo>
                    <a:pt x="61" y="146"/>
                    <a:pt x="61" y="146"/>
                    <a:pt x="58" y="150"/>
                  </a:cubicBezTo>
                  <a:cubicBezTo>
                    <a:pt x="62" y="154"/>
                    <a:pt x="64" y="153"/>
                    <a:pt x="66" y="147"/>
                  </a:cubicBezTo>
                  <a:close/>
                  <a:moveTo>
                    <a:pt x="47" y="46"/>
                  </a:moveTo>
                  <a:cubicBezTo>
                    <a:pt x="46" y="45"/>
                    <a:pt x="45" y="44"/>
                    <a:pt x="43" y="44"/>
                  </a:cubicBezTo>
                  <a:cubicBezTo>
                    <a:pt x="41" y="43"/>
                    <a:pt x="40" y="45"/>
                    <a:pt x="40" y="47"/>
                  </a:cubicBezTo>
                  <a:cubicBezTo>
                    <a:pt x="40" y="49"/>
                    <a:pt x="41" y="50"/>
                    <a:pt x="42" y="50"/>
                  </a:cubicBezTo>
                  <a:cubicBezTo>
                    <a:pt x="44" y="50"/>
                    <a:pt x="47" y="48"/>
                    <a:pt x="47" y="46"/>
                  </a:cubicBezTo>
                  <a:close/>
                  <a:moveTo>
                    <a:pt x="168" y="123"/>
                  </a:moveTo>
                  <a:cubicBezTo>
                    <a:pt x="163" y="124"/>
                    <a:pt x="160" y="126"/>
                    <a:pt x="157" y="129"/>
                  </a:cubicBezTo>
                  <a:cubicBezTo>
                    <a:pt x="164" y="129"/>
                    <a:pt x="167" y="128"/>
                    <a:pt x="168" y="123"/>
                  </a:cubicBezTo>
                  <a:close/>
                  <a:moveTo>
                    <a:pt x="99" y="144"/>
                  </a:moveTo>
                  <a:cubicBezTo>
                    <a:pt x="101" y="146"/>
                    <a:pt x="104" y="146"/>
                    <a:pt x="106" y="145"/>
                  </a:cubicBezTo>
                  <a:cubicBezTo>
                    <a:pt x="106" y="145"/>
                    <a:pt x="107" y="143"/>
                    <a:pt x="107" y="142"/>
                  </a:cubicBezTo>
                  <a:cubicBezTo>
                    <a:pt x="106" y="142"/>
                    <a:pt x="105" y="141"/>
                    <a:pt x="104" y="141"/>
                  </a:cubicBezTo>
                  <a:cubicBezTo>
                    <a:pt x="103" y="141"/>
                    <a:pt x="101" y="143"/>
                    <a:pt x="99" y="144"/>
                  </a:cubicBezTo>
                  <a:close/>
                  <a:moveTo>
                    <a:pt x="43" y="139"/>
                  </a:moveTo>
                  <a:cubicBezTo>
                    <a:pt x="42" y="136"/>
                    <a:pt x="40" y="135"/>
                    <a:pt x="39" y="135"/>
                  </a:cubicBezTo>
                  <a:cubicBezTo>
                    <a:pt x="38" y="135"/>
                    <a:pt x="37" y="137"/>
                    <a:pt x="36" y="137"/>
                  </a:cubicBezTo>
                  <a:cubicBezTo>
                    <a:pt x="38" y="139"/>
                    <a:pt x="39" y="140"/>
                    <a:pt x="40" y="141"/>
                  </a:cubicBezTo>
                  <a:cubicBezTo>
                    <a:pt x="40" y="141"/>
                    <a:pt x="42" y="139"/>
                    <a:pt x="43" y="139"/>
                  </a:cubicBezTo>
                  <a:close/>
                  <a:moveTo>
                    <a:pt x="31" y="83"/>
                  </a:moveTo>
                  <a:cubicBezTo>
                    <a:pt x="29" y="83"/>
                    <a:pt x="27" y="84"/>
                    <a:pt x="27" y="84"/>
                  </a:cubicBezTo>
                  <a:cubicBezTo>
                    <a:pt x="26" y="85"/>
                    <a:pt x="25" y="86"/>
                    <a:pt x="25" y="87"/>
                  </a:cubicBezTo>
                  <a:cubicBezTo>
                    <a:pt x="25" y="88"/>
                    <a:pt x="26" y="89"/>
                    <a:pt x="26" y="89"/>
                  </a:cubicBezTo>
                  <a:cubicBezTo>
                    <a:pt x="27" y="88"/>
                    <a:pt x="29" y="88"/>
                    <a:pt x="29" y="87"/>
                  </a:cubicBezTo>
                  <a:cubicBezTo>
                    <a:pt x="30" y="86"/>
                    <a:pt x="30" y="85"/>
                    <a:pt x="31" y="83"/>
                  </a:cubicBezTo>
                  <a:close/>
                  <a:moveTo>
                    <a:pt x="42" y="133"/>
                  </a:moveTo>
                  <a:cubicBezTo>
                    <a:pt x="48" y="135"/>
                    <a:pt x="49" y="134"/>
                    <a:pt x="50" y="128"/>
                  </a:cubicBezTo>
                  <a:cubicBezTo>
                    <a:pt x="47" y="130"/>
                    <a:pt x="45" y="131"/>
                    <a:pt x="42" y="133"/>
                  </a:cubicBezTo>
                  <a:close/>
                  <a:moveTo>
                    <a:pt x="35" y="50"/>
                  </a:moveTo>
                  <a:cubicBezTo>
                    <a:pt x="34" y="51"/>
                    <a:pt x="33" y="53"/>
                    <a:pt x="31" y="54"/>
                  </a:cubicBezTo>
                  <a:cubicBezTo>
                    <a:pt x="36" y="55"/>
                    <a:pt x="36" y="55"/>
                    <a:pt x="35" y="50"/>
                  </a:cubicBezTo>
                  <a:close/>
                  <a:moveTo>
                    <a:pt x="22" y="82"/>
                  </a:moveTo>
                  <a:cubicBezTo>
                    <a:pt x="19" y="82"/>
                    <a:pt x="18" y="83"/>
                    <a:pt x="17" y="85"/>
                  </a:cubicBezTo>
                  <a:cubicBezTo>
                    <a:pt x="21" y="86"/>
                    <a:pt x="21" y="86"/>
                    <a:pt x="22" y="82"/>
                  </a:cubicBezTo>
                  <a:close/>
                  <a:moveTo>
                    <a:pt x="74" y="125"/>
                  </a:moveTo>
                  <a:cubicBezTo>
                    <a:pt x="75" y="125"/>
                    <a:pt x="75" y="125"/>
                    <a:pt x="75" y="126"/>
                  </a:cubicBezTo>
                  <a:cubicBezTo>
                    <a:pt x="78" y="125"/>
                    <a:pt x="79" y="123"/>
                    <a:pt x="79" y="120"/>
                  </a:cubicBezTo>
                  <a:cubicBezTo>
                    <a:pt x="78" y="122"/>
                    <a:pt x="76" y="123"/>
                    <a:pt x="74" y="125"/>
                  </a:cubicBezTo>
                  <a:close/>
                  <a:moveTo>
                    <a:pt x="50" y="140"/>
                  </a:moveTo>
                  <a:cubicBezTo>
                    <a:pt x="48" y="138"/>
                    <a:pt x="47" y="138"/>
                    <a:pt x="45" y="139"/>
                  </a:cubicBezTo>
                  <a:cubicBezTo>
                    <a:pt x="46" y="141"/>
                    <a:pt x="48" y="142"/>
                    <a:pt x="50" y="140"/>
                  </a:cubicBezTo>
                  <a:close/>
                  <a:moveTo>
                    <a:pt x="79" y="79"/>
                  </a:moveTo>
                  <a:cubicBezTo>
                    <a:pt x="78" y="79"/>
                    <a:pt x="77" y="79"/>
                    <a:pt x="77" y="79"/>
                  </a:cubicBezTo>
                  <a:cubicBezTo>
                    <a:pt x="76" y="79"/>
                    <a:pt x="76" y="79"/>
                    <a:pt x="76" y="80"/>
                  </a:cubicBezTo>
                  <a:cubicBezTo>
                    <a:pt x="76" y="80"/>
                    <a:pt x="77" y="80"/>
                    <a:pt x="77" y="81"/>
                  </a:cubicBezTo>
                  <a:cubicBezTo>
                    <a:pt x="77" y="81"/>
                    <a:pt x="78" y="80"/>
                    <a:pt x="79" y="79"/>
                  </a:cubicBezTo>
                  <a:close/>
                  <a:moveTo>
                    <a:pt x="67" y="82"/>
                  </a:moveTo>
                  <a:cubicBezTo>
                    <a:pt x="67" y="82"/>
                    <a:pt x="66" y="82"/>
                    <a:pt x="66" y="81"/>
                  </a:cubicBezTo>
                  <a:cubicBezTo>
                    <a:pt x="65" y="82"/>
                    <a:pt x="65" y="83"/>
                    <a:pt x="64" y="83"/>
                  </a:cubicBezTo>
                  <a:cubicBezTo>
                    <a:pt x="64" y="83"/>
                    <a:pt x="65" y="84"/>
                    <a:pt x="65" y="84"/>
                  </a:cubicBezTo>
                  <a:cubicBezTo>
                    <a:pt x="65" y="83"/>
                    <a:pt x="66" y="83"/>
                    <a:pt x="67" y="82"/>
                  </a:cubicBezTo>
                  <a:close/>
                  <a:moveTo>
                    <a:pt x="14" y="92"/>
                  </a:moveTo>
                  <a:cubicBezTo>
                    <a:pt x="14" y="92"/>
                    <a:pt x="14" y="92"/>
                    <a:pt x="14" y="91"/>
                  </a:cubicBezTo>
                  <a:cubicBezTo>
                    <a:pt x="13" y="91"/>
                    <a:pt x="12" y="92"/>
                    <a:pt x="12" y="92"/>
                  </a:cubicBezTo>
                  <a:cubicBezTo>
                    <a:pt x="12" y="92"/>
                    <a:pt x="12" y="93"/>
                    <a:pt x="12" y="93"/>
                  </a:cubicBezTo>
                  <a:cubicBezTo>
                    <a:pt x="13" y="93"/>
                    <a:pt x="13" y="92"/>
                    <a:pt x="14" y="92"/>
                  </a:cubicBezTo>
                  <a:close/>
                  <a:moveTo>
                    <a:pt x="143" y="128"/>
                  </a:moveTo>
                  <a:cubicBezTo>
                    <a:pt x="143" y="128"/>
                    <a:pt x="143" y="128"/>
                    <a:pt x="144" y="128"/>
                  </a:cubicBezTo>
                  <a:cubicBezTo>
                    <a:pt x="144" y="128"/>
                    <a:pt x="145" y="128"/>
                    <a:pt x="146" y="127"/>
                  </a:cubicBezTo>
                  <a:cubicBezTo>
                    <a:pt x="145" y="127"/>
                    <a:pt x="145" y="127"/>
                    <a:pt x="145" y="127"/>
                  </a:cubicBezTo>
                  <a:cubicBezTo>
                    <a:pt x="145" y="127"/>
                    <a:pt x="144" y="127"/>
                    <a:pt x="143" y="128"/>
                  </a:cubicBezTo>
                  <a:close/>
                  <a:moveTo>
                    <a:pt x="24" y="111"/>
                  </a:moveTo>
                  <a:cubicBezTo>
                    <a:pt x="24" y="111"/>
                    <a:pt x="25" y="111"/>
                    <a:pt x="25" y="110"/>
                  </a:cubicBezTo>
                  <a:cubicBezTo>
                    <a:pt x="25" y="110"/>
                    <a:pt x="24" y="109"/>
                    <a:pt x="24" y="110"/>
                  </a:cubicBezTo>
                  <a:cubicBezTo>
                    <a:pt x="24" y="110"/>
                    <a:pt x="23" y="110"/>
                    <a:pt x="23" y="111"/>
                  </a:cubicBezTo>
                  <a:cubicBezTo>
                    <a:pt x="23" y="111"/>
                    <a:pt x="24" y="111"/>
                    <a:pt x="24" y="1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5" name="Freeform 215"/>
            <p:cNvSpPr>
              <a:spLocks noEditPoints="1"/>
            </p:cNvSpPr>
            <p:nvPr/>
          </p:nvSpPr>
          <p:spPr bwMode="auto">
            <a:xfrm>
              <a:off x="-274" y="3183"/>
              <a:ext cx="116" cy="104"/>
            </a:xfrm>
            <a:custGeom>
              <a:avLst/>
              <a:gdLst>
                <a:gd name="T0" fmla="*/ 20 w 49"/>
                <a:gd name="T1" fmla="*/ 33 h 44"/>
                <a:gd name="T2" fmla="*/ 7 w 49"/>
                <a:gd name="T3" fmla="*/ 42 h 44"/>
                <a:gd name="T4" fmla="*/ 1 w 49"/>
                <a:gd name="T5" fmla="*/ 29 h 44"/>
                <a:gd name="T6" fmla="*/ 6 w 49"/>
                <a:gd name="T7" fmla="*/ 8 h 44"/>
                <a:gd name="T8" fmla="*/ 12 w 49"/>
                <a:gd name="T9" fmla="*/ 0 h 44"/>
                <a:gd name="T10" fmla="*/ 13 w 49"/>
                <a:gd name="T11" fmla="*/ 7 h 44"/>
                <a:gd name="T12" fmla="*/ 9 w 49"/>
                <a:gd name="T13" fmla="*/ 33 h 44"/>
                <a:gd name="T14" fmla="*/ 9 w 49"/>
                <a:gd name="T15" fmla="*/ 35 h 44"/>
                <a:gd name="T16" fmla="*/ 11 w 49"/>
                <a:gd name="T17" fmla="*/ 35 h 44"/>
                <a:gd name="T18" fmla="*/ 21 w 49"/>
                <a:gd name="T19" fmla="*/ 31 h 44"/>
                <a:gd name="T20" fmla="*/ 22 w 49"/>
                <a:gd name="T21" fmla="*/ 28 h 44"/>
                <a:gd name="T22" fmla="*/ 25 w 49"/>
                <a:gd name="T23" fmla="*/ 17 h 44"/>
                <a:gd name="T24" fmla="*/ 29 w 49"/>
                <a:gd name="T25" fmla="*/ 11 h 44"/>
                <a:gd name="T26" fmla="*/ 34 w 49"/>
                <a:gd name="T27" fmla="*/ 9 h 44"/>
                <a:gd name="T28" fmla="*/ 38 w 49"/>
                <a:gd name="T29" fmla="*/ 9 h 44"/>
                <a:gd name="T30" fmla="*/ 45 w 49"/>
                <a:gd name="T31" fmla="*/ 13 h 44"/>
                <a:gd name="T32" fmla="*/ 33 w 49"/>
                <a:gd name="T33" fmla="*/ 41 h 44"/>
                <a:gd name="T34" fmla="*/ 29 w 49"/>
                <a:gd name="T35" fmla="*/ 43 h 44"/>
                <a:gd name="T36" fmla="*/ 22 w 49"/>
                <a:gd name="T37" fmla="*/ 40 h 44"/>
                <a:gd name="T38" fmla="*/ 20 w 49"/>
                <a:gd name="T39" fmla="*/ 33 h 44"/>
                <a:gd name="T40" fmla="*/ 30 w 49"/>
                <a:gd name="T41" fmla="*/ 28 h 44"/>
                <a:gd name="T42" fmla="*/ 30 w 49"/>
                <a:gd name="T43" fmla="*/ 29 h 44"/>
                <a:gd name="T44" fmla="*/ 30 w 49"/>
                <a:gd name="T45" fmla="*/ 30 h 44"/>
                <a:gd name="T46" fmla="*/ 32 w 49"/>
                <a:gd name="T47" fmla="*/ 34 h 44"/>
                <a:gd name="T48" fmla="*/ 36 w 49"/>
                <a:gd name="T49" fmla="*/ 32 h 44"/>
                <a:gd name="T50" fmla="*/ 41 w 49"/>
                <a:gd name="T51" fmla="*/ 24 h 44"/>
                <a:gd name="T52" fmla="*/ 41 w 49"/>
                <a:gd name="T53" fmla="*/ 16 h 44"/>
                <a:gd name="T54" fmla="*/ 38 w 49"/>
                <a:gd name="T55" fmla="*/ 14 h 44"/>
                <a:gd name="T56" fmla="*/ 34 w 49"/>
                <a:gd name="T57" fmla="*/ 16 h 44"/>
                <a:gd name="T58" fmla="*/ 30 w 49"/>
                <a:gd name="T59" fmla="*/ 28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49" h="44">
                  <a:moveTo>
                    <a:pt x="20" y="33"/>
                  </a:moveTo>
                  <a:cubicBezTo>
                    <a:pt x="15" y="36"/>
                    <a:pt x="11" y="39"/>
                    <a:pt x="7" y="42"/>
                  </a:cubicBezTo>
                  <a:cubicBezTo>
                    <a:pt x="2" y="39"/>
                    <a:pt x="0" y="35"/>
                    <a:pt x="1" y="29"/>
                  </a:cubicBezTo>
                  <a:cubicBezTo>
                    <a:pt x="3" y="22"/>
                    <a:pt x="5" y="15"/>
                    <a:pt x="6" y="8"/>
                  </a:cubicBezTo>
                  <a:cubicBezTo>
                    <a:pt x="7" y="4"/>
                    <a:pt x="10" y="2"/>
                    <a:pt x="12" y="0"/>
                  </a:cubicBezTo>
                  <a:cubicBezTo>
                    <a:pt x="14" y="2"/>
                    <a:pt x="13" y="5"/>
                    <a:pt x="13" y="7"/>
                  </a:cubicBezTo>
                  <a:cubicBezTo>
                    <a:pt x="11" y="16"/>
                    <a:pt x="10" y="24"/>
                    <a:pt x="9" y="33"/>
                  </a:cubicBezTo>
                  <a:cubicBezTo>
                    <a:pt x="9" y="33"/>
                    <a:pt x="9" y="34"/>
                    <a:pt x="9" y="35"/>
                  </a:cubicBezTo>
                  <a:cubicBezTo>
                    <a:pt x="10" y="35"/>
                    <a:pt x="11" y="36"/>
                    <a:pt x="11" y="35"/>
                  </a:cubicBezTo>
                  <a:cubicBezTo>
                    <a:pt x="15" y="34"/>
                    <a:pt x="18" y="33"/>
                    <a:pt x="21" y="31"/>
                  </a:cubicBezTo>
                  <a:cubicBezTo>
                    <a:pt x="21" y="30"/>
                    <a:pt x="22" y="29"/>
                    <a:pt x="22" y="28"/>
                  </a:cubicBezTo>
                  <a:cubicBezTo>
                    <a:pt x="23" y="24"/>
                    <a:pt x="24" y="21"/>
                    <a:pt x="25" y="17"/>
                  </a:cubicBezTo>
                  <a:cubicBezTo>
                    <a:pt x="26" y="15"/>
                    <a:pt x="28" y="13"/>
                    <a:pt x="29" y="11"/>
                  </a:cubicBezTo>
                  <a:cubicBezTo>
                    <a:pt x="30" y="9"/>
                    <a:pt x="32" y="9"/>
                    <a:pt x="34" y="9"/>
                  </a:cubicBezTo>
                  <a:cubicBezTo>
                    <a:pt x="35" y="9"/>
                    <a:pt x="36" y="9"/>
                    <a:pt x="38" y="9"/>
                  </a:cubicBezTo>
                  <a:cubicBezTo>
                    <a:pt x="42" y="8"/>
                    <a:pt x="44" y="10"/>
                    <a:pt x="45" y="13"/>
                  </a:cubicBezTo>
                  <a:cubicBezTo>
                    <a:pt x="49" y="24"/>
                    <a:pt x="44" y="38"/>
                    <a:pt x="33" y="41"/>
                  </a:cubicBezTo>
                  <a:cubicBezTo>
                    <a:pt x="31" y="41"/>
                    <a:pt x="30" y="42"/>
                    <a:pt x="29" y="43"/>
                  </a:cubicBezTo>
                  <a:cubicBezTo>
                    <a:pt x="25" y="44"/>
                    <a:pt x="24" y="43"/>
                    <a:pt x="22" y="40"/>
                  </a:cubicBezTo>
                  <a:cubicBezTo>
                    <a:pt x="22" y="38"/>
                    <a:pt x="21" y="36"/>
                    <a:pt x="20" y="33"/>
                  </a:cubicBezTo>
                  <a:close/>
                  <a:moveTo>
                    <a:pt x="30" y="28"/>
                  </a:moveTo>
                  <a:cubicBezTo>
                    <a:pt x="30" y="29"/>
                    <a:pt x="30" y="29"/>
                    <a:pt x="30" y="29"/>
                  </a:cubicBezTo>
                  <a:cubicBezTo>
                    <a:pt x="30" y="29"/>
                    <a:pt x="30" y="29"/>
                    <a:pt x="30" y="30"/>
                  </a:cubicBezTo>
                  <a:cubicBezTo>
                    <a:pt x="30" y="31"/>
                    <a:pt x="30" y="33"/>
                    <a:pt x="32" y="34"/>
                  </a:cubicBezTo>
                  <a:cubicBezTo>
                    <a:pt x="34" y="34"/>
                    <a:pt x="35" y="33"/>
                    <a:pt x="36" y="32"/>
                  </a:cubicBezTo>
                  <a:cubicBezTo>
                    <a:pt x="38" y="29"/>
                    <a:pt x="40" y="27"/>
                    <a:pt x="41" y="24"/>
                  </a:cubicBezTo>
                  <a:cubicBezTo>
                    <a:pt x="42" y="21"/>
                    <a:pt x="43" y="19"/>
                    <a:pt x="41" y="16"/>
                  </a:cubicBezTo>
                  <a:cubicBezTo>
                    <a:pt x="41" y="15"/>
                    <a:pt x="40" y="14"/>
                    <a:pt x="38" y="14"/>
                  </a:cubicBezTo>
                  <a:cubicBezTo>
                    <a:pt x="37" y="13"/>
                    <a:pt x="35" y="14"/>
                    <a:pt x="34" y="16"/>
                  </a:cubicBezTo>
                  <a:cubicBezTo>
                    <a:pt x="32" y="20"/>
                    <a:pt x="31" y="24"/>
                    <a:pt x="30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6" name="Freeform 216"/>
            <p:cNvSpPr>
              <a:spLocks noEditPoints="1"/>
            </p:cNvSpPr>
            <p:nvPr/>
          </p:nvSpPr>
          <p:spPr bwMode="auto">
            <a:xfrm>
              <a:off x="-579" y="3060"/>
              <a:ext cx="331" cy="109"/>
            </a:xfrm>
            <a:custGeom>
              <a:avLst/>
              <a:gdLst>
                <a:gd name="T0" fmla="*/ 3 w 140"/>
                <a:gd name="T1" fmla="*/ 38 h 46"/>
                <a:gd name="T2" fmla="*/ 21 w 140"/>
                <a:gd name="T3" fmla="*/ 26 h 46"/>
                <a:gd name="T4" fmla="*/ 37 w 140"/>
                <a:gd name="T5" fmla="*/ 16 h 46"/>
                <a:gd name="T6" fmla="*/ 60 w 140"/>
                <a:gd name="T7" fmla="*/ 10 h 46"/>
                <a:gd name="T8" fmla="*/ 98 w 140"/>
                <a:gd name="T9" fmla="*/ 2 h 46"/>
                <a:gd name="T10" fmla="*/ 127 w 140"/>
                <a:gd name="T11" fmla="*/ 0 h 46"/>
                <a:gd name="T12" fmla="*/ 134 w 140"/>
                <a:gd name="T13" fmla="*/ 1 h 46"/>
                <a:gd name="T14" fmla="*/ 140 w 140"/>
                <a:gd name="T15" fmla="*/ 2 h 46"/>
                <a:gd name="T16" fmla="*/ 122 w 140"/>
                <a:gd name="T17" fmla="*/ 2 h 46"/>
                <a:gd name="T18" fmla="*/ 124 w 140"/>
                <a:gd name="T19" fmla="*/ 6 h 46"/>
                <a:gd name="T20" fmla="*/ 117 w 140"/>
                <a:gd name="T21" fmla="*/ 7 h 46"/>
                <a:gd name="T22" fmla="*/ 117 w 140"/>
                <a:gd name="T23" fmla="*/ 11 h 46"/>
                <a:gd name="T24" fmla="*/ 85 w 140"/>
                <a:gd name="T25" fmla="*/ 10 h 46"/>
                <a:gd name="T26" fmla="*/ 63 w 140"/>
                <a:gd name="T27" fmla="*/ 11 h 46"/>
                <a:gd name="T28" fmla="*/ 29 w 140"/>
                <a:gd name="T29" fmla="*/ 26 h 46"/>
                <a:gd name="T30" fmla="*/ 21 w 140"/>
                <a:gd name="T31" fmla="*/ 29 h 46"/>
                <a:gd name="T32" fmla="*/ 13 w 140"/>
                <a:gd name="T33" fmla="*/ 35 h 46"/>
                <a:gd name="T34" fmla="*/ 1 w 140"/>
                <a:gd name="T35" fmla="*/ 46 h 46"/>
                <a:gd name="T36" fmla="*/ 0 w 140"/>
                <a:gd name="T37" fmla="*/ 45 h 46"/>
                <a:gd name="T38" fmla="*/ 3 w 140"/>
                <a:gd name="T39" fmla="*/ 38 h 46"/>
                <a:gd name="T40" fmla="*/ 3 w 140"/>
                <a:gd name="T41" fmla="*/ 38 h 46"/>
                <a:gd name="T42" fmla="*/ 96 w 140"/>
                <a:gd name="T43" fmla="*/ 6 h 46"/>
                <a:gd name="T44" fmla="*/ 97 w 140"/>
                <a:gd name="T45" fmla="*/ 7 h 46"/>
                <a:gd name="T46" fmla="*/ 99 w 140"/>
                <a:gd name="T47" fmla="*/ 7 h 46"/>
                <a:gd name="T48" fmla="*/ 99 w 140"/>
                <a:gd name="T49" fmla="*/ 6 h 46"/>
                <a:gd name="T50" fmla="*/ 96 w 140"/>
                <a:gd name="T51" fmla="*/ 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40" h="46">
                  <a:moveTo>
                    <a:pt x="3" y="38"/>
                  </a:moveTo>
                  <a:cubicBezTo>
                    <a:pt x="9" y="34"/>
                    <a:pt x="15" y="29"/>
                    <a:pt x="21" y="26"/>
                  </a:cubicBezTo>
                  <a:cubicBezTo>
                    <a:pt x="26" y="22"/>
                    <a:pt x="32" y="18"/>
                    <a:pt x="37" y="16"/>
                  </a:cubicBezTo>
                  <a:cubicBezTo>
                    <a:pt x="45" y="13"/>
                    <a:pt x="52" y="12"/>
                    <a:pt x="60" y="10"/>
                  </a:cubicBezTo>
                  <a:cubicBezTo>
                    <a:pt x="72" y="7"/>
                    <a:pt x="85" y="6"/>
                    <a:pt x="98" y="2"/>
                  </a:cubicBezTo>
                  <a:cubicBezTo>
                    <a:pt x="108" y="0"/>
                    <a:pt x="117" y="0"/>
                    <a:pt x="127" y="0"/>
                  </a:cubicBezTo>
                  <a:cubicBezTo>
                    <a:pt x="129" y="0"/>
                    <a:pt x="132" y="0"/>
                    <a:pt x="134" y="1"/>
                  </a:cubicBezTo>
                  <a:cubicBezTo>
                    <a:pt x="136" y="1"/>
                    <a:pt x="138" y="1"/>
                    <a:pt x="140" y="2"/>
                  </a:cubicBezTo>
                  <a:cubicBezTo>
                    <a:pt x="134" y="2"/>
                    <a:pt x="128" y="0"/>
                    <a:pt x="122" y="2"/>
                  </a:cubicBezTo>
                  <a:cubicBezTo>
                    <a:pt x="123" y="4"/>
                    <a:pt x="124" y="5"/>
                    <a:pt x="124" y="6"/>
                  </a:cubicBezTo>
                  <a:cubicBezTo>
                    <a:pt x="122" y="7"/>
                    <a:pt x="119" y="7"/>
                    <a:pt x="117" y="7"/>
                  </a:cubicBezTo>
                  <a:cubicBezTo>
                    <a:pt x="117" y="8"/>
                    <a:pt x="117" y="9"/>
                    <a:pt x="117" y="11"/>
                  </a:cubicBezTo>
                  <a:cubicBezTo>
                    <a:pt x="106" y="11"/>
                    <a:pt x="95" y="10"/>
                    <a:pt x="85" y="10"/>
                  </a:cubicBezTo>
                  <a:cubicBezTo>
                    <a:pt x="78" y="10"/>
                    <a:pt x="70" y="11"/>
                    <a:pt x="63" y="11"/>
                  </a:cubicBezTo>
                  <a:cubicBezTo>
                    <a:pt x="51" y="13"/>
                    <a:pt x="39" y="19"/>
                    <a:pt x="29" y="26"/>
                  </a:cubicBezTo>
                  <a:cubicBezTo>
                    <a:pt x="26" y="27"/>
                    <a:pt x="24" y="28"/>
                    <a:pt x="21" y="29"/>
                  </a:cubicBezTo>
                  <a:cubicBezTo>
                    <a:pt x="18" y="30"/>
                    <a:pt x="15" y="32"/>
                    <a:pt x="13" y="35"/>
                  </a:cubicBezTo>
                  <a:cubicBezTo>
                    <a:pt x="9" y="38"/>
                    <a:pt x="5" y="42"/>
                    <a:pt x="1" y="46"/>
                  </a:cubicBezTo>
                  <a:cubicBezTo>
                    <a:pt x="1" y="46"/>
                    <a:pt x="0" y="46"/>
                    <a:pt x="0" y="45"/>
                  </a:cubicBezTo>
                  <a:cubicBezTo>
                    <a:pt x="1" y="43"/>
                    <a:pt x="2" y="40"/>
                    <a:pt x="3" y="38"/>
                  </a:cubicBezTo>
                  <a:cubicBezTo>
                    <a:pt x="3" y="38"/>
                    <a:pt x="3" y="38"/>
                    <a:pt x="3" y="38"/>
                  </a:cubicBezTo>
                  <a:close/>
                  <a:moveTo>
                    <a:pt x="96" y="6"/>
                  </a:moveTo>
                  <a:cubicBezTo>
                    <a:pt x="96" y="6"/>
                    <a:pt x="96" y="6"/>
                    <a:pt x="97" y="7"/>
                  </a:cubicBezTo>
                  <a:cubicBezTo>
                    <a:pt x="97" y="7"/>
                    <a:pt x="98" y="7"/>
                    <a:pt x="99" y="7"/>
                  </a:cubicBezTo>
                  <a:cubicBezTo>
                    <a:pt x="99" y="6"/>
                    <a:pt x="99" y="6"/>
                    <a:pt x="99" y="6"/>
                  </a:cubicBezTo>
                  <a:cubicBezTo>
                    <a:pt x="98" y="6"/>
                    <a:pt x="97" y="6"/>
                    <a:pt x="96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7" name="Freeform 217"/>
            <p:cNvSpPr>
              <a:spLocks/>
            </p:cNvSpPr>
            <p:nvPr/>
          </p:nvSpPr>
          <p:spPr bwMode="auto">
            <a:xfrm>
              <a:off x="-508" y="3214"/>
              <a:ext cx="78" cy="130"/>
            </a:xfrm>
            <a:custGeom>
              <a:avLst/>
              <a:gdLst>
                <a:gd name="T0" fmla="*/ 3 w 33"/>
                <a:gd name="T1" fmla="*/ 55 h 55"/>
                <a:gd name="T2" fmla="*/ 1 w 33"/>
                <a:gd name="T3" fmla="*/ 49 h 55"/>
                <a:gd name="T4" fmla="*/ 2 w 33"/>
                <a:gd name="T5" fmla="*/ 27 h 55"/>
                <a:gd name="T6" fmla="*/ 2 w 33"/>
                <a:gd name="T7" fmla="*/ 6 h 55"/>
                <a:gd name="T8" fmla="*/ 2 w 33"/>
                <a:gd name="T9" fmla="*/ 0 h 55"/>
                <a:gd name="T10" fmla="*/ 12 w 33"/>
                <a:gd name="T11" fmla="*/ 1 h 55"/>
                <a:gd name="T12" fmla="*/ 8 w 33"/>
                <a:gd name="T13" fmla="*/ 23 h 55"/>
                <a:gd name="T14" fmla="*/ 12 w 33"/>
                <a:gd name="T15" fmla="*/ 24 h 55"/>
                <a:gd name="T16" fmla="*/ 8 w 33"/>
                <a:gd name="T17" fmla="*/ 29 h 55"/>
                <a:gd name="T18" fmla="*/ 15 w 33"/>
                <a:gd name="T19" fmla="*/ 27 h 55"/>
                <a:gd name="T20" fmla="*/ 18 w 33"/>
                <a:gd name="T21" fmla="*/ 21 h 55"/>
                <a:gd name="T22" fmla="*/ 21 w 33"/>
                <a:gd name="T23" fmla="*/ 20 h 55"/>
                <a:gd name="T24" fmla="*/ 24 w 33"/>
                <a:gd name="T25" fmla="*/ 15 h 55"/>
                <a:gd name="T26" fmla="*/ 26 w 33"/>
                <a:gd name="T27" fmla="*/ 6 h 55"/>
                <a:gd name="T28" fmla="*/ 28 w 33"/>
                <a:gd name="T29" fmla="*/ 5 h 55"/>
                <a:gd name="T30" fmla="*/ 30 w 33"/>
                <a:gd name="T31" fmla="*/ 7 h 55"/>
                <a:gd name="T32" fmla="*/ 29 w 33"/>
                <a:gd name="T33" fmla="*/ 11 h 55"/>
                <a:gd name="T34" fmla="*/ 33 w 33"/>
                <a:gd name="T35" fmla="*/ 18 h 55"/>
                <a:gd name="T36" fmla="*/ 29 w 33"/>
                <a:gd name="T37" fmla="*/ 22 h 55"/>
                <a:gd name="T38" fmla="*/ 25 w 33"/>
                <a:gd name="T39" fmla="*/ 29 h 55"/>
                <a:gd name="T40" fmla="*/ 25 w 33"/>
                <a:gd name="T41" fmla="*/ 37 h 55"/>
                <a:gd name="T42" fmla="*/ 22 w 33"/>
                <a:gd name="T43" fmla="*/ 50 h 55"/>
                <a:gd name="T44" fmla="*/ 21 w 33"/>
                <a:gd name="T45" fmla="*/ 46 h 55"/>
                <a:gd name="T46" fmla="*/ 23 w 33"/>
                <a:gd name="T47" fmla="*/ 34 h 55"/>
                <a:gd name="T48" fmla="*/ 23 w 33"/>
                <a:gd name="T49" fmla="*/ 30 h 55"/>
                <a:gd name="T50" fmla="*/ 19 w 33"/>
                <a:gd name="T51" fmla="*/ 27 h 55"/>
                <a:gd name="T52" fmla="*/ 11 w 33"/>
                <a:gd name="T53" fmla="*/ 32 h 55"/>
                <a:gd name="T54" fmla="*/ 3 w 33"/>
                <a:gd name="T55" fmla="*/ 53 h 55"/>
                <a:gd name="T56" fmla="*/ 3 w 33"/>
                <a:gd name="T57" fmla="*/ 55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3" h="55">
                  <a:moveTo>
                    <a:pt x="3" y="55"/>
                  </a:moveTo>
                  <a:cubicBezTo>
                    <a:pt x="0" y="53"/>
                    <a:pt x="0" y="51"/>
                    <a:pt x="1" y="49"/>
                  </a:cubicBezTo>
                  <a:cubicBezTo>
                    <a:pt x="1" y="42"/>
                    <a:pt x="2" y="35"/>
                    <a:pt x="2" y="27"/>
                  </a:cubicBezTo>
                  <a:cubicBezTo>
                    <a:pt x="2" y="20"/>
                    <a:pt x="2" y="13"/>
                    <a:pt x="2" y="6"/>
                  </a:cubicBezTo>
                  <a:cubicBezTo>
                    <a:pt x="2" y="4"/>
                    <a:pt x="2" y="2"/>
                    <a:pt x="2" y="0"/>
                  </a:cubicBezTo>
                  <a:cubicBezTo>
                    <a:pt x="6" y="1"/>
                    <a:pt x="9" y="1"/>
                    <a:pt x="12" y="1"/>
                  </a:cubicBezTo>
                  <a:cubicBezTo>
                    <a:pt x="13" y="9"/>
                    <a:pt x="9" y="15"/>
                    <a:pt x="8" y="23"/>
                  </a:cubicBezTo>
                  <a:cubicBezTo>
                    <a:pt x="10" y="23"/>
                    <a:pt x="11" y="24"/>
                    <a:pt x="12" y="24"/>
                  </a:cubicBezTo>
                  <a:cubicBezTo>
                    <a:pt x="11" y="26"/>
                    <a:pt x="9" y="27"/>
                    <a:pt x="8" y="29"/>
                  </a:cubicBezTo>
                  <a:cubicBezTo>
                    <a:pt x="11" y="31"/>
                    <a:pt x="13" y="28"/>
                    <a:pt x="15" y="27"/>
                  </a:cubicBezTo>
                  <a:cubicBezTo>
                    <a:pt x="17" y="26"/>
                    <a:pt x="19" y="24"/>
                    <a:pt x="18" y="21"/>
                  </a:cubicBezTo>
                  <a:cubicBezTo>
                    <a:pt x="19" y="21"/>
                    <a:pt x="20" y="20"/>
                    <a:pt x="21" y="20"/>
                  </a:cubicBezTo>
                  <a:cubicBezTo>
                    <a:pt x="24" y="19"/>
                    <a:pt x="24" y="17"/>
                    <a:pt x="24" y="15"/>
                  </a:cubicBezTo>
                  <a:cubicBezTo>
                    <a:pt x="24" y="12"/>
                    <a:pt x="25" y="9"/>
                    <a:pt x="26" y="6"/>
                  </a:cubicBezTo>
                  <a:cubicBezTo>
                    <a:pt x="26" y="5"/>
                    <a:pt x="28" y="5"/>
                    <a:pt x="28" y="5"/>
                  </a:cubicBezTo>
                  <a:cubicBezTo>
                    <a:pt x="29" y="5"/>
                    <a:pt x="30" y="6"/>
                    <a:pt x="30" y="7"/>
                  </a:cubicBezTo>
                  <a:cubicBezTo>
                    <a:pt x="30" y="8"/>
                    <a:pt x="29" y="9"/>
                    <a:pt x="29" y="11"/>
                  </a:cubicBezTo>
                  <a:cubicBezTo>
                    <a:pt x="28" y="14"/>
                    <a:pt x="28" y="17"/>
                    <a:pt x="33" y="18"/>
                  </a:cubicBezTo>
                  <a:cubicBezTo>
                    <a:pt x="31" y="20"/>
                    <a:pt x="31" y="21"/>
                    <a:pt x="29" y="22"/>
                  </a:cubicBezTo>
                  <a:cubicBezTo>
                    <a:pt x="27" y="24"/>
                    <a:pt x="26" y="26"/>
                    <a:pt x="25" y="29"/>
                  </a:cubicBezTo>
                  <a:cubicBezTo>
                    <a:pt x="25" y="32"/>
                    <a:pt x="25" y="35"/>
                    <a:pt x="25" y="37"/>
                  </a:cubicBezTo>
                  <a:cubicBezTo>
                    <a:pt x="24" y="41"/>
                    <a:pt x="25" y="45"/>
                    <a:pt x="22" y="50"/>
                  </a:cubicBezTo>
                  <a:cubicBezTo>
                    <a:pt x="22" y="48"/>
                    <a:pt x="21" y="47"/>
                    <a:pt x="21" y="46"/>
                  </a:cubicBezTo>
                  <a:cubicBezTo>
                    <a:pt x="22" y="42"/>
                    <a:pt x="22" y="38"/>
                    <a:pt x="23" y="34"/>
                  </a:cubicBezTo>
                  <a:cubicBezTo>
                    <a:pt x="23" y="33"/>
                    <a:pt x="23" y="31"/>
                    <a:pt x="23" y="30"/>
                  </a:cubicBezTo>
                  <a:cubicBezTo>
                    <a:pt x="23" y="27"/>
                    <a:pt x="21" y="26"/>
                    <a:pt x="19" y="27"/>
                  </a:cubicBezTo>
                  <a:cubicBezTo>
                    <a:pt x="16" y="29"/>
                    <a:pt x="14" y="31"/>
                    <a:pt x="11" y="32"/>
                  </a:cubicBezTo>
                  <a:cubicBezTo>
                    <a:pt x="3" y="37"/>
                    <a:pt x="3" y="45"/>
                    <a:pt x="3" y="53"/>
                  </a:cubicBezTo>
                  <a:cubicBezTo>
                    <a:pt x="3" y="53"/>
                    <a:pt x="3" y="54"/>
                    <a:pt x="3" y="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8" name="Freeform 218"/>
            <p:cNvSpPr>
              <a:spLocks/>
            </p:cNvSpPr>
            <p:nvPr/>
          </p:nvSpPr>
          <p:spPr bwMode="auto">
            <a:xfrm>
              <a:off x="-418" y="3192"/>
              <a:ext cx="88" cy="121"/>
            </a:xfrm>
            <a:custGeom>
              <a:avLst/>
              <a:gdLst>
                <a:gd name="T0" fmla="*/ 37 w 37"/>
                <a:gd name="T1" fmla="*/ 4 h 51"/>
                <a:gd name="T2" fmla="*/ 12 w 37"/>
                <a:gd name="T3" fmla="*/ 12 h 51"/>
                <a:gd name="T4" fmla="*/ 11 w 37"/>
                <a:gd name="T5" fmla="*/ 20 h 51"/>
                <a:gd name="T6" fmla="*/ 29 w 37"/>
                <a:gd name="T7" fmla="*/ 18 h 51"/>
                <a:gd name="T8" fmla="*/ 8 w 37"/>
                <a:gd name="T9" fmla="*/ 27 h 51"/>
                <a:gd name="T10" fmla="*/ 8 w 37"/>
                <a:gd name="T11" fmla="*/ 38 h 51"/>
                <a:gd name="T12" fmla="*/ 11 w 37"/>
                <a:gd name="T13" fmla="*/ 41 h 51"/>
                <a:gd name="T14" fmla="*/ 16 w 37"/>
                <a:gd name="T15" fmla="*/ 41 h 51"/>
                <a:gd name="T16" fmla="*/ 24 w 37"/>
                <a:gd name="T17" fmla="*/ 41 h 51"/>
                <a:gd name="T18" fmla="*/ 16 w 37"/>
                <a:gd name="T19" fmla="*/ 47 h 51"/>
                <a:gd name="T20" fmla="*/ 7 w 37"/>
                <a:gd name="T21" fmla="*/ 50 h 51"/>
                <a:gd name="T22" fmla="*/ 4 w 37"/>
                <a:gd name="T23" fmla="*/ 51 h 51"/>
                <a:gd name="T24" fmla="*/ 1 w 37"/>
                <a:gd name="T25" fmla="*/ 47 h 51"/>
                <a:gd name="T26" fmla="*/ 4 w 37"/>
                <a:gd name="T27" fmla="*/ 28 h 51"/>
                <a:gd name="T28" fmla="*/ 7 w 37"/>
                <a:gd name="T29" fmla="*/ 13 h 51"/>
                <a:gd name="T30" fmla="*/ 14 w 37"/>
                <a:gd name="T31" fmla="*/ 6 h 51"/>
                <a:gd name="T32" fmla="*/ 28 w 37"/>
                <a:gd name="T33" fmla="*/ 2 h 51"/>
                <a:gd name="T34" fmla="*/ 33 w 37"/>
                <a:gd name="T35" fmla="*/ 0 h 51"/>
                <a:gd name="T36" fmla="*/ 37 w 37"/>
                <a:gd name="T37" fmla="*/ 4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7" h="51">
                  <a:moveTo>
                    <a:pt x="37" y="4"/>
                  </a:moveTo>
                  <a:cubicBezTo>
                    <a:pt x="27" y="3"/>
                    <a:pt x="20" y="7"/>
                    <a:pt x="12" y="12"/>
                  </a:cubicBezTo>
                  <a:cubicBezTo>
                    <a:pt x="12" y="15"/>
                    <a:pt x="12" y="17"/>
                    <a:pt x="11" y="20"/>
                  </a:cubicBezTo>
                  <a:cubicBezTo>
                    <a:pt x="18" y="23"/>
                    <a:pt x="23" y="17"/>
                    <a:pt x="29" y="18"/>
                  </a:cubicBezTo>
                  <a:cubicBezTo>
                    <a:pt x="24" y="24"/>
                    <a:pt x="16" y="25"/>
                    <a:pt x="8" y="27"/>
                  </a:cubicBezTo>
                  <a:cubicBezTo>
                    <a:pt x="8" y="31"/>
                    <a:pt x="8" y="34"/>
                    <a:pt x="8" y="38"/>
                  </a:cubicBezTo>
                  <a:cubicBezTo>
                    <a:pt x="8" y="40"/>
                    <a:pt x="8" y="41"/>
                    <a:pt x="11" y="41"/>
                  </a:cubicBezTo>
                  <a:cubicBezTo>
                    <a:pt x="13" y="41"/>
                    <a:pt x="14" y="41"/>
                    <a:pt x="16" y="41"/>
                  </a:cubicBezTo>
                  <a:cubicBezTo>
                    <a:pt x="18" y="41"/>
                    <a:pt x="20" y="41"/>
                    <a:pt x="24" y="41"/>
                  </a:cubicBezTo>
                  <a:cubicBezTo>
                    <a:pt x="21" y="44"/>
                    <a:pt x="19" y="46"/>
                    <a:pt x="16" y="47"/>
                  </a:cubicBezTo>
                  <a:cubicBezTo>
                    <a:pt x="13" y="48"/>
                    <a:pt x="10" y="49"/>
                    <a:pt x="7" y="50"/>
                  </a:cubicBezTo>
                  <a:cubicBezTo>
                    <a:pt x="6" y="50"/>
                    <a:pt x="5" y="51"/>
                    <a:pt x="4" y="51"/>
                  </a:cubicBezTo>
                  <a:cubicBezTo>
                    <a:pt x="2" y="51"/>
                    <a:pt x="0" y="49"/>
                    <a:pt x="1" y="47"/>
                  </a:cubicBezTo>
                  <a:cubicBezTo>
                    <a:pt x="3" y="41"/>
                    <a:pt x="2" y="34"/>
                    <a:pt x="4" y="28"/>
                  </a:cubicBezTo>
                  <a:cubicBezTo>
                    <a:pt x="5" y="23"/>
                    <a:pt x="6" y="18"/>
                    <a:pt x="7" y="13"/>
                  </a:cubicBezTo>
                  <a:cubicBezTo>
                    <a:pt x="8" y="9"/>
                    <a:pt x="10" y="7"/>
                    <a:pt x="14" y="6"/>
                  </a:cubicBezTo>
                  <a:cubicBezTo>
                    <a:pt x="19" y="5"/>
                    <a:pt x="23" y="3"/>
                    <a:pt x="28" y="2"/>
                  </a:cubicBezTo>
                  <a:cubicBezTo>
                    <a:pt x="30" y="1"/>
                    <a:pt x="32" y="1"/>
                    <a:pt x="33" y="0"/>
                  </a:cubicBezTo>
                  <a:cubicBezTo>
                    <a:pt x="35" y="0"/>
                    <a:pt x="37" y="0"/>
                    <a:pt x="3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9" name="Freeform 219"/>
            <p:cNvSpPr>
              <a:spLocks/>
            </p:cNvSpPr>
            <p:nvPr/>
          </p:nvSpPr>
          <p:spPr bwMode="auto">
            <a:xfrm>
              <a:off x="-155" y="3150"/>
              <a:ext cx="33" cy="106"/>
            </a:xfrm>
            <a:custGeom>
              <a:avLst/>
              <a:gdLst>
                <a:gd name="T0" fmla="*/ 13 w 14"/>
                <a:gd name="T1" fmla="*/ 0 h 45"/>
                <a:gd name="T2" fmla="*/ 9 w 14"/>
                <a:gd name="T3" fmla="*/ 45 h 45"/>
                <a:gd name="T4" fmla="*/ 3 w 14"/>
                <a:gd name="T5" fmla="*/ 43 h 45"/>
                <a:gd name="T6" fmla="*/ 0 w 14"/>
                <a:gd name="T7" fmla="*/ 39 h 45"/>
                <a:gd name="T8" fmla="*/ 0 w 14"/>
                <a:gd name="T9" fmla="*/ 28 h 45"/>
                <a:gd name="T10" fmla="*/ 3 w 14"/>
                <a:gd name="T11" fmla="*/ 16 h 45"/>
                <a:gd name="T12" fmla="*/ 4 w 14"/>
                <a:gd name="T13" fmla="*/ 10 h 45"/>
                <a:gd name="T14" fmla="*/ 11 w 14"/>
                <a:gd name="T15" fmla="*/ 0 h 45"/>
                <a:gd name="T16" fmla="*/ 13 w 14"/>
                <a:gd name="T17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" h="45">
                  <a:moveTo>
                    <a:pt x="13" y="0"/>
                  </a:moveTo>
                  <a:cubicBezTo>
                    <a:pt x="14" y="15"/>
                    <a:pt x="10" y="30"/>
                    <a:pt x="9" y="45"/>
                  </a:cubicBezTo>
                  <a:cubicBezTo>
                    <a:pt x="7" y="44"/>
                    <a:pt x="5" y="44"/>
                    <a:pt x="3" y="43"/>
                  </a:cubicBezTo>
                  <a:cubicBezTo>
                    <a:pt x="2" y="42"/>
                    <a:pt x="0" y="40"/>
                    <a:pt x="0" y="39"/>
                  </a:cubicBezTo>
                  <a:cubicBezTo>
                    <a:pt x="0" y="35"/>
                    <a:pt x="0" y="32"/>
                    <a:pt x="0" y="28"/>
                  </a:cubicBezTo>
                  <a:cubicBezTo>
                    <a:pt x="1" y="24"/>
                    <a:pt x="2" y="20"/>
                    <a:pt x="3" y="16"/>
                  </a:cubicBezTo>
                  <a:cubicBezTo>
                    <a:pt x="3" y="14"/>
                    <a:pt x="4" y="12"/>
                    <a:pt x="4" y="10"/>
                  </a:cubicBezTo>
                  <a:cubicBezTo>
                    <a:pt x="3" y="5"/>
                    <a:pt x="8" y="3"/>
                    <a:pt x="11" y="0"/>
                  </a:cubicBezTo>
                  <a:cubicBezTo>
                    <a:pt x="11" y="0"/>
                    <a:pt x="12" y="0"/>
                    <a:pt x="1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0" name="Freeform 220"/>
            <p:cNvSpPr>
              <a:spLocks/>
            </p:cNvSpPr>
            <p:nvPr/>
          </p:nvSpPr>
          <p:spPr bwMode="auto">
            <a:xfrm>
              <a:off x="-186" y="3081"/>
              <a:ext cx="118" cy="284"/>
            </a:xfrm>
            <a:custGeom>
              <a:avLst/>
              <a:gdLst>
                <a:gd name="T0" fmla="*/ 35 w 50"/>
                <a:gd name="T1" fmla="*/ 120 h 120"/>
                <a:gd name="T2" fmla="*/ 43 w 50"/>
                <a:gd name="T3" fmla="*/ 108 h 120"/>
                <a:gd name="T4" fmla="*/ 47 w 50"/>
                <a:gd name="T5" fmla="*/ 79 h 120"/>
                <a:gd name="T6" fmla="*/ 41 w 50"/>
                <a:gd name="T7" fmla="*/ 49 h 120"/>
                <a:gd name="T8" fmla="*/ 37 w 50"/>
                <a:gd name="T9" fmla="*/ 39 h 120"/>
                <a:gd name="T10" fmla="*/ 17 w 50"/>
                <a:gd name="T11" fmla="*/ 14 h 120"/>
                <a:gd name="T12" fmla="*/ 13 w 50"/>
                <a:gd name="T13" fmla="*/ 9 h 120"/>
                <a:gd name="T14" fmla="*/ 9 w 50"/>
                <a:gd name="T15" fmla="*/ 7 h 120"/>
                <a:gd name="T16" fmla="*/ 0 w 50"/>
                <a:gd name="T17" fmla="*/ 0 h 120"/>
                <a:gd name="T18" fmla="*/ 2 w 50"/>
                <a:gd name="T19" fmla="*/ 1 h 120"/>
                <a:gd name="T20" fmla="*/ 28 w 50"/>
                <a:gd name="T21" fmla="*/ 23 h 120"/>
                <a:gd name="T22" fmla="*/ 43 w 50"/>
                <a:gd name="T23" fmla="*/ 48 h 120"/>
                <a:gd name="T24" fmla="*/ 46 w 50"/>
                <a:gd name="T25" fmla="*/ 60 h 120"/>
                <a:gd name="T26" fmla="*/ 49 w 50"/>
                <a:gd name="T27" fmla="*/ 90 h 120"/>
                <a:gd name="T28" fmla="*/ 38 w 50"/>
                <a:gd name="T29" fmla="*/ 118 h 120"/>
                <a:gd name="T30" fmla="*/ 35 w 50"/>
                <a:gd name="T31" fmla="*/ 12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0" h="120">
                  <a:moveTo>
                    <a:pt x="35" y="120"/>
                  </a:moveTo>
                  <a:cubicBezTo>
                    <a:pt x="38" y="116"/>
                    <a:pt x="41" y="112"/>
                    <a:pt x="43" y="108"/>
                  </a:cubicBezTo>
                  <a:cubicBezTo>
                    <a:pt x="47" y="99"/>
                    <a:pt x="48" y="89"/>
                    <a:pt x="47" y="79"/>
                  </a:cubicBezTo>
                  <a:cubicBezTo>
                    <a:pt x="45" y="69"/>
                    <a:pt x="43" y="59"/>
                    <a:pt x="41" y="49"/>
                  </a:cubicBezTo>
                  <a:cubicBezTo>
                    <a:pt x="40" y="46"/>
                    <a:pt x="39" y="43"/>
                    <a:pt x="37" y="39"/>
                  </a:cubicBezTo>
                  <a:cubicBezTo>
                    <a:pt x="32" y="30"/>
                    <a:pt x="25" y="21"/>
                    <a:pt x="17" y="14"/>
                  </a:cubicBezTo>
                  <a:cubicBezTo>
                    <a:pt x="16" y="12"/>
                    <a:pt x="14" y="11"/>
                    <a:pt x="13" y="9"/>
                  </a:cubicBezTo>
                  <a:cubicBezTo>
                    <a:pt x="12" y="9"/>
                    <a:pt x="11" y="7"/>
                    <a:pt x="9" y="7"/>
                  </a:cubicBezTo>
                  <a:cubicBezTo>
                    <a:pt x="5" y="7"/>
                    <a:pt x="3" y="3"/>
                    <a:pt x="0" y="0"/>
                  </a:cubicBezTo>
                  <a:cubicBezTo>
                    <a:pt x="1" y="1"/>
                    <a:pt x="2" y="1"/>
                    <a:pt x="2" y="1"/>
                  </a:cubicBezTo>
                  <a:cubicBezTo>
                    <a:pt x="12" y="7"/>
                    <a:pt x="21" y="14"/>
                    <a:pt x="28" y="23"/>
                  </a:cubicBezTo>
                  <a:cubicBezTo>
                    <a:pt x="35" y="30"/>
                    <a:pt x="40" y="39"/>
                    <a:pt x="43" y="48"/>
                  </a:cubicBezTo>
                  <a:cubicBezTo>
                    <a:pt x="45" y="52"/>
                    <a:pt x="45" y="56"/>
                    <a:pt x="46" y="60"/>
                  </a:cubicBezTo>
                  <a:cubicBezTo>
                    <a:pt x="48" y="70"/>
                    <a:pt x="50" y="80"/>
                    <a:pt x="49" y="90"/>
                  </a:cubicBezTo>
                  <a:cubicBezTo>
                    <a:pt x="48" y="101"/>
                    <a:pt x="45" y="110"/>
                    <a:pt x="38" y="118"/>
                  </a:cubicBezTo>
                  <a:cubicBezTo>
                    <a:pt x="37" y="119"/>
                    <a:pt x="36" y="119"/>
                    <a:pt x="35" y="1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2" name="Freeform 221"/>
            <p:cNvSpPr>
              <a:spLocks/>
            </p:cNvSpPr>
            <p:nvPr/>
          </p:nvSpPr>
          <p:spPr bwMode="auto">
            <a:xfrm>
              <a:off x="-326" y="3192"/>
              <a:ext cx="43" cy="116"/>
            </a:xfrm>
            <a:custGeom>
              <a:avLst/>
              <a:gdLst>
                <a:gd name="T0" fmla="*/ 6 w 18"/>
                <a:gd name="T1" fmla="*/ 44 h 49"/>
                <a:gd name="T2" fmla="*/ 11 w 18"/>
                <a:gd name="T3" fmla="*/ 48 h 49"/>
                <a:gd name="T4" fmla="*/ 1 w 18"/>
                <a:gd name="T5" fmla="*/ 42 h 49"/>
                <a:gd name="T6" fmla="*/ 2 w 18"/>
                <a:gd name="T7" fmla="*/ 28 h 49"/>
                <a:gd name="T8" fmla="*/ 6 w 18"/>
                <a:gd name="T9" fmla="*/ 7 h 49"/>
                <a:gd name="T10" fmla="*/ 9 w 18"/>
                <a:gd name="T11" fmla="*/ 0 h 49"/>
                <a:gd name="T12" fmla="*/ 10 w 18"/>
                <a:gd name="T13" fmla="*/ 10 h 49"/>
                <a:gd name="T14" fmla="*/ 4 w 18"/>
                <a:gd name="T15" fmla="*/ 32 h 49"/>
                <a:gd name="T16" fmla="*/ 4 w 18"/>
                <a:gd name="T17" fmla="*/ 35 h 49"/>
                <a:gd name="T18" fmla="*/ 18 w 18"/>
                <a:gd name="T19" fmla="*/ 36 h 49"/>
                <a:gd name="T20" fmla="*/ 6 w 18"/>
                <a:gd name="T21" fmla="*/ 44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8" h="49">
                  <a:moveTo>
                    <a:pt x="6" y="44"/>
                  </a:moveTo>
                  <a:cubicBezTo>
                    <a:pt x="8" y="46"/>
                    <a:pt x="10" y="47"/>
                    <a:pt x="11" y="48"/>
                  </a:cubicBezTo>
                  <a:cubicBezTo>
                    <a:pt x="6" y="49"/>
                    <a:pt x="2" y="47"/>
                    <a:pt x="1" y="42"/>
                  </a:cubicBezTo>
                  <a:cubicBezTo>
                    <a:pt x="0" y="37"/>
                    <a:pt x="0" y="33"/>
                    <a:pt x="2" y="28"/>
                  </a:cubicBezTo>
                  <a:cubicBezTo>
                    <a:pt x="3" y="21"/>
                    <a:pt x="4" y="14"/>
                    <a:pt x="6" y="7"/>
                  </a:cubicBezTo>
                  <a:cubicBezTo>
                    <a:pt x="7" y="5"/>
                    <a:pt x="8" y="2"/>
                    <a:pt x="9" y="0"/>
                  </a:cubicBezTo>
                  <a:cubicBezTo>
                    <a:pt x="11" y="3"/>
                    <a:pt x="12" y="7"/>
                    <a:pt x="10" y="10"/>
                  </a:cubicBezTo>
                  <a:cubicBezTo>
                    <a:pt x="6" y="17"/>
                    <a:pt x="5" y="24"/>
                    <a:pt x="4" y="32"/>
                  </a:cubicBezTo>
                  <a:cubicBezTo>
                    <a:pt x="4" y="33"/>
                    <a:pt x="4" y="34"/>
                    <a:pt x="4" y="35"/>
                  </a:cubicBezTo>
                  <a:cubicBezTo>
                    <a:pt x="8" y="37"/>
                    <a:pt x="13" y="33"/>
                    <a:pt x="18" y="36"/>
                  </a:cubicBezTo>
                  <a:cubicBezTo>
                    <a:pt x="15" y="40"/>
                    <a:pt x="10" y="40"/>
                    <a:pt x="6" y="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3" name="Freeform 222"/>
            <p:cNvSpPr>
              <a:spLocks/>
            </p:cNvSpPr>
            <p:nvPr/>
          </p:nvSpPr>
          <p:spPr bwMode="auto">
            <a:xfrm>
              <a:off x="-226" y="3410"/>
              <a:ext cx="42" cy="112"/>
            </a:xfrm>
            <a:custGeom>
              <a:avLst/>
              <a:gdLst>
                <a:gd name="T0" fmla="*/ 17 w 18"/>
                <a:gd name="T1" fmla="*/ 47 h 47"/>
                <a:gd name="T2" fmla="*/ 8 w 18"/>
                <a:gd name="T3" fmla="*/ 40 h 47"/>
                <a:gd name="T4" fmla="*/ 11 w 18"/>
                <a:gd name="T5" fmla="*/ 35 h 47"/>
                <a:gd name="T6" fmla="*/ 3 w 18"/>
                <a:gd name="T7" fmla="*/ 6 h 47"/>
                <a:gd name="T8" fmla="*/ 0 w 18"/>
                <a:gd name="T9" fmla="*/ 2 h 47"/>
                <a:gd name="T10" fmla="*/ 5 w 18"/>
                <a:gd name="T11" fmla="*/ 0 h 47"/>
                <a:gd name="T12" fmla="*/ 7 w 18"/>
                <a:gd name="T13" fmla="*/ 4 h 47"/>
                <a:gd name="T14" fmla="*/ 10 w 18"/>
                <a:gd name="T15" fmla="*/ 19 h 47"/>
                <a:gd name="T16" fmla="*/ 17 w 18"/>
                <a:gd name="T17" fmla="*/ 40 h 47"/>
                <a:gd name="T18" fmla="*/ 17 w 18"/>
                <a:gd name="T19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" h="47">
                  <a:moveTo>
                    <a:pt x="17" y="47"/>
                  </a:moveTo>
                  <a:cubicBezTo>
                    <a:pt x="14" y="44"/>
                    <a:pt x="12" y="42"/>
                    <a:pt x="8" y="40"/>
                  </a:cubicBezTo>
                  <a:cubicBezTo>
                    <a:pt x="11" y="39"/>
                    <a:pt x="12" y="38"/>
                    <a:pt x="11" y="35"/>
                  </a:cubicBezTo>
                  <a:cubicBezTo>
                    <a:pt x="9" y="25"/>
                    <a:pt x="6" y="15"/>
                    <a:pt x="3" y="6"/>
                  </a:cubicBezTo>
                  <a:cubicBezTo>
                    <a:pt x="2" y="5"/>
                    <a:pt x="1" y="4"/>
                    <a:pt x="0" y="2"/>
                  </a:cubicBezTo>
                  <a:cubicBezTo>
                    <a:pt x="2" y="1"/>
                    <a:pt x="4" y="0"/>
                    <a:pt x="5" y="0"/>
                  </a:cubicBezTo>
                  <a:cubicBezTo>
                    <a:pt x="6" y="1"/>
                    <a:pt x="7" y="2"/>
                    <a:pt x="7" y="4"/>
                  </a:cubicBezTo>
                  <a:cubicBezTo>
                    <a:pt x="9" y="9"/>
                    <a:pt x="9" y="14"/>
                    <a:pt x="10" y="19"/>
                  </a:cubicBezTo>
                  <a:cubicBezTo>
                    <a:pt x="12" y="26"/>
                    <a:pt x="14" y="33"/>
                    <a:pt x="17" y="40"/>
                  </a:cubicBezTo>
                  <a:cubicBezTo>
                    <a:pt x="18" y="42"/>
                    <a:pt x="18" y="44"/>
                    <a:pt x="17" y="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4" name="Freeform 223"/>
            <p:cNvSpPr>
              <a:spLocks/>
            </p:cNvSpPr>
            <p:nvPr/>
          </p:nvSpPr>
          <p:spPr bwMode="auto">
            <a:xfrm>
              <a:off x="-158" y="3266"/>
              <a:ext cx="24" cy="40"/>
            </a:xfrm>
            <a:custGeom>
              <a:avLst/>
              <a:gdLst>
                <a:gd name="T0" fmla="*/ 5 w 10"/>
                <a:gd name="T1" fmla="*/ 0 h 17"/>
                <a:gd name="T2" fmla="*/ 8 w 10"/>
                <a:gd name="T3" fmla="*/ 5 h 17"/>
                <a:gd name="T4" fmla="*/ 9 w 10"/>
                <a:gd name="T5" fmla="*/ 14 h 17"/>
                <a:gd name="T6" fmla="*/ 4 w 10"/>
                <a:gd name="T7" fmla="*/ 16 h 17"/>
                <a:gd name="T8" fmla="*/ 1 w 10"/>
                <a:gd name="T9" fmla="*/ 9 h 17"/>
                <a:gd name="T10" fmla="*/ 5 w 10"/>
                <a:gd name="T11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17">
                  <a:moveTo>
                    <a:pt x="5" y="0"/>
                  </a:moveTo>
                  <a:cubicBezTo>
                    <a:pt x="6" y="2"/>
                    <a:pt x="7" y="3"/>
                    <a:pt x="8" y="5"/>
                  </a:cubicBezTo>
                  <a:cubicBezTo>
                    <a:pt x="10" y="8"/>
                    <a:pt x="10" y="11"/>
                    <a:pt x="9" y="14"/>
                  </a:cubicBezTo>
                  <a:cubicBezTo>
                    <a:pt x="8" y="17"/>
                    <a:pt x="7" y="17"/>
                    <a:pt x="4" y="16"/>
                  </a:cubicBezTo>
                  <a:cubicBezTo>
                    <a:pt x="0" y="14"/>
                    <a:pt x="0" y="13"/>
                    <a:pt x="1" y="9"/>
                  </a:cubicBezTo>
                  <a:cubicBezTo>
                    <a:pt x="2" y="6"/>
                    <a:pt x="2" y="2"/>
                    <a:pt x="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5" name="Freeform 224"/>
            <p:cNvSpPr>
              <a:spLocks/>
            </p:cNvSpPr>
            <p:nvPr/>
          </p:nvSpPr>
          <p:spPr bwMode="auto">
            <a:xfrm>
              <a:off x="-631" y="3252"/>
              <a:ext cx="45" cy="97"/>
            </a:xfrm>
            <a:custGeom>
              <a:avLst/>
              <a:gdLst>
                <a:gd name="T0" fmla="*/ 3 w 19"/>
                <a:gd name="T1" fmla="*/ 0 h 41"/>
                <a:gd name="T2" fmla="*/ 19 w 19"/>
                <a:gd name="T3" fmla="*/ 41 h 41"/>
                <a:gd name="T4" fmla="*/ 8 w 19"/>
                <a:gd name="T5" fmla="*/ 28 h 41"/>
                <a:gd name="T6" fmla="*/ 1 w 19"/>
                <a:gd name="T7" fmla="*/ 16 h 41"/>
                <a:gd name="T8" fmla="*/ 0 w 19"/>
                <a:gd name="T9" fmla="*/ 12 h 41"/>
                <a:gd name="T10" fmla="*/ 3 w 19"/>
                <a:gd name="T11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41">
                  <a:moveTo>
                    <a:pt x="3" y="0"/>
                  </a:moveTo>
                  <a:cubicBezTo>
                    <a:pt x="2" y="16"/>
                    <a:pt x="8" y="29"/>
                    <a:pt x="19" y="41"/>
                  </a:cubicBezTo>
                  <a:cubicBezTo>
                    <a:pt x="14" y="38"/>
                    <a:pt x="11" y="35"/>
                    <a:pt x="8" y="28"/>
                  </a:cubicBezTo>
                  <a:cubicBezTo>
                    <a:pt x="5" y="24"/>
                    <a:pt x="4" y="19"/>
                    <a:pt x="1" y="16"/>
                  </a:cubicBezTo>
                  <a:cubicBezTo>
                    <a:pt x="0" y="15"/>
                    <a:pt x="0" y="13"/>
                    <a:pt x="0" y="12"/>
                  </a:cubicBezTo>
                  <a:cubicBezTo>
                    <a:pt x="1" y="8"/>
                    <a:pt x="2" y="4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6" name="Freeform 225"/>
            <p:cNvSpPr>
              <a:spLocks/>
            </p:cNvSpPr>
            <p:nvPr/>
          </p:nvSpPr>
          <p:spPr bwMode="auto">
            <a:xfrm>
              <a:off x="-621" y="3150"/>
              <a:ext cx="50" cy="45"/>
            </a:xfrm>
            <a:custGeom>
              <a:avLst/>
              <a:gdLst>
                <a:gd name="T0" fmla="*/ 0 w 21"/>
                <a:gd name="T1" fmla="*/ 19 h 19"/>
                <a:gd name="T2" fmla="*/ 13 w 21"/>
                <a:gd name="T3" fmla="*/ 2 h 19"/>
                <a:gd name="T4" fmla="*/ 21 w 21"/>
                <a:gd name="T5" fmla="*/ 0 h 19"/>
                <a:gd name="T6" fmla="*/ 21 w 21"/>
                <a:gd name="T7" fmla="*/ 0 h 19"/>
                <a:gd name="T8" fmla="*/ 3 w 21"/>
                <a:gd name="T9" fmla="*/ 16 h 19"/>
                <a:gd name="T10" fmla="*/ 0 w 21"/>
                <a:gd name="T11" fmla="*/ 19 h 19"/>
                <a:gd name="T12" fmla="*/ 0 w 21"/>
                <a:gd name="T13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19">
                  <a:moveTo>
                    <a:pt x="0" y="19"/>
                  </a:moveTo>
                  <a:cubicBezTo>
                    <a:pt x="2" y="12"/>
                    <a:pt x="7" y="6"/>
                    <a:pt x="13" y="2"/>
                  </a:cubicBezTo>
                  <a:cubicBezTo>
                    <a:pt x="15" y="0"/>
                    <a:pt x="18" y="0"/>
                    <a:pt x="21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15" y="5"/>
                    <a:pt x="9" y="10"/>
                    <a:pt x="3" y="16"/>
                  </a:cubicBezTo>
                  <a:cubicBezTo>
                    <a:pt x="2" y="17"/>
                    <a:pt x="1" y="18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7" name="Freeform 226"/>
            <p:cNvSpPr>
              <a:spLocks/>
            </p:cNvSpPr>
            <p:nvPr/>
          </p:nvSpPr>
          <p:spPr bwMode="auto">
            <a:xfrm>
              <a:off x="-222" y="3069"/>
              <a:ext cx="8" cy="5"/>
            </a:xfrm>
            <a:custGeom>
              <a:avLst/>
              <a:gdLst>
                <a:gd name="T0" fmla="*/ 0 w 3"/>
                <a:gd name="T1" fmla="*/ 0 h 2"/>
                <a:gd name="T2" fmla="*/ 3 w 3"/>
                <a:gd name="T3" fmla="*/ 1 h 2"/>
                <a:gd name="T4" fmla="*/ 3 w 3"/>
                <a:gd name="T5" fmla="*/ 2 h 2"/>
                <a:gd name="T6" fmla="*/ 0 w 3"/>
                <a:gd name="T7" fmla="*/ 1 h 2"/>
                <a:gd name="T8" fmla="*/ 0 w 3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2">
                  <a:moveTo>
                    <a:pt x="0" y="0"/>
                  </a:moveTo>
                  <a:cubicBezTo>
                    <a:pt x="1" y="1"/>
                    <a:pt x="2" y="1"/>
                    <a:pt x="3" y="1"/>
                  </a:cubicBezTo>
                  <a:cubicBezTo>
                    <a:pt x="3" y="1"/>
                    <a:pt x="3" y="2"/>
                    <a:pt x="3" y="2"/>
                  </a:cubicBezTo>
                  <a:cubicBezTo>
                    <a:pt x="2" y="2"/>
                    <a:pt x="1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8" name="Freeform 227"/>
            <p:cNvSpPr>
              <a:spLocks/>
            </p:cNvSpPr>
            <p:nvPr/>
          </p:nvSpPr>
          <p:spPr bwMode="auto">
            <a:xfrm>
              <a:off x="-557" y="3368"/>
              <a:ext cx="9" cy="7"/>
            </a:xfrm>
            <a:custGeom>
              <a:avLst/>
              <a:gdLst>
                <a:gd name="T0" fmla="*/ 0 w 4"/>
                <a:gd name="T1" fmla="*/ 0 h 3"/>
                <a:gd name="T2" fmla="*/ 4 w 4"/>
                <a:gd name="T3" fmla="*/ 2 h 3"/>
                <a:gd name="T4" fmla="*/ 3 w 4"/>
                <a:gd name="T5" fmla="*/ 3 h 3"/>
                <a:gd name="T6" fmla="*/ 0 w 4"/>
                <a:gd name="T7" fmla="*/ 1 h 3"/>
                <a:gd name="T8" fmla="*/ 0 w 4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3">
                  <a:moveTo>
                    <a:pt x="0" y="0"/>
                  </a:moveTo>
                  <a:cubicBezTo>
                    <a:pt x="1" y="1"/>
                    <a:pt x="3" y="2"/>
                    <a:pt x="4" y="2"/>
                  </a:cubicBezTo>
                  <a:cubicBezTo>
                    <a:pt x="4" y="3"/>
                    <a:pt x="3" y="3"/>
                    <a:pt x="3" y="3"/>
                  </a:cubicBezTo>
                  <a:cubicBezTo>
                    <a:pt x="2" y="2"/>
                    <a:pt x="1" y="2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9" name="Freeform 228"/>
            <p:cNvSpPr>
              <a:spLocks/>
            </p:cNvSpPr>
            <p:nvPr/>
          </p:nvSpPr>
          <p:spPr bwMode="auto">
            <a:xfrm>
              <a:off x="-482" y="3408"/>
              <a:ext cx="10" cy="5"/>
            </a:xfrm>
            <a:custGeom>
              <a:avLst/>
              <a:gdLst>
                <a:gd name="T0" fmla="*/ 4 w 4"/>
                <a:gd name="T1" fmla="*/ 2 h 2"/>
                <a:gd name="T2" fmla="*/ 0 w 4"/>
                <a:gd name="T3" fmla="*/ 1 h 2"/>
                <a:gd name="T4" fmla="*/ 0 w 4"/>
                <a:gd name="T5" fmla="*/ 0 h 2"/>
                <a:gd name="T6" fmla="*/ 4 w 4"/>
                <a:gd name="T7" fmla="*/ 1 h 2"/>
                <a:gd name="T8" fmla="*/ 4 w 4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2">
                  <a:moveTo>
                    <a:pt x="4" y="2"/>
                  </a:moveTo>
                  <a:cubicBezTo>
                    <a:pt x="3" y="2"/>
                    <a:pt x="1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2" y="1"/>
                    <a:pt x="3" y="1"/>
                    <a:pt x="4" y="1"/>
                  </a:cubicBezTo>
                  <a:cubicBezTo>
                    <a:pt x="4" y="1"/>
                    <a:pt x="4" y="2"/>
                    <a:pt x="4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0" name="Freeform 229"/>
            <p:cNvSpPr>
              <a:spLocks/>
            </p:cNvSpPr>
            <p:nvPr/>
          </p:nvSpPr>
          <p:spPr bwMode="auto">
            <a:xfrm>
              <a:off x="-134" y="3382"/>
              <a:ext cx="5" cy="5"/>
            </a:xfrm>
            <a:custGeom>
              <a:avLst/>
              <a:gdLst>
                <a:gd name="T0" fmla="*/ 0 w 2"/>
                <a:gd name="T1" fmla="*/ 2 h 2"/>
                <a:gd name="T2" fmla="*/ 1 w 2"/>
                <a:gd name="T3" fmla="*/ 0 h 2"/>
                <a:gd name="T4" fmla="*/ 2 w 2"/>
                <a:gd name="T5" fmla="*/ 1 h 2"/>
                <a:gd name="T6" fmla="*/ 0 w 2"/>
                <a:gd name="T7" fmla="*/ 2 h 2"/>
                <a:gd name="T8" fmla="*/ 0 w 2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cubicBezTo>
                    <a:pt x="0" y="1"/>
                    <a:pt x="1" y="1"/>
                    <a:pt x="1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1"/>
                    <a:pt x="1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1" name="Freeform 230"/>
            <p:cNvSpPr>
              <a:spLocks/>
            </p:cNvSpPr>
            <p:nvPr/>
          </p:nvSpPr>
          <p:spPr bwMode="auto">
            <a:xfrm>
              <a:off x="-489" y="3477"/>
              <a:ext cx="10" cy="7"/>
            </a:xfrm>
            <a:custGeom>
              <a:avLst/>
              <a:gdLst>
                <a:gd name="T0" fmla="*/ 0 w 4"/>
                <a:gd name="T1" fmla="*/ 3 h 3"/>
                <a:gd name="T2" fmla="*/ 4 w 4"/>
                <a:gd name="T3" fmla="*/ 0 h 3"/>
                <a:gd name="T4" fmla="*/ 4 w 4"/>
                <a:gd name="T5" fmla="*/ 1 h 3"/>
                <a:gd name="T6" fmla="*/ 0 w 4"/>
                <a:gd name="T7" fmla="*/ 3 h 3"/>
                <a:gd name="T8" fmla="*/ 0 w 4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3">
                  <a:moveTo>
                    <a:pt x="0" y="3"/>
                  </a:moveTo>
                  <a:cubicBezTo>
                    <a:pt x="2" y="2"/>
                    <a:pt x="3" y="1"/>
                    <a:pt x="4" y="0"/>
                  </a:cubicBezTo>
                  <a:cubicBezTo>
                    <a:pt x="4" y="0"/>
                    <a:pt x="4" y="1"/>
                    <a:pt x="4" y="1"/>
                  </a:cubicBezTo>
                  <a:cubicBezTo>
                    <a:pt x="3" y="2"/>
                    <a:pt x="2" y="2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2" name="Freeform 231"/>
            <p:cNvSpPr>
              <a:spLocks noEditPoints="1"/>
            </p:cNvSpPr>
            <p:nvPr/>
          </p:nvSpPr>
          <p:spPr bwMode="auto">
            <a:xfrm>
              <a:off x="2495" y="1798"/>
              <a:ext cx="544" cy="438"/>
            </a:xfrm>
            <a:custGeom>
              <a:avLst/>
              <a:gdLst>
                <a:gd name="T0" fmla="*/ 131 w 230"/>
                <a:gd name="T1" fmla="*/ 8 h 185"/>
                <a:gd name="T2" fmla="*/ 108 w 230"/>
                <a:gd name="T3" fmla="*/ 77 h 185"/>
                <a:gd name="T4" fmla="*/ 111 w 230"/>
                <a:gd name="T5" fmla="*/ 20 h 185"/>
                <a:gd name="T6" fmla="*/ 177 w 230"/>
                <a:gd name="T7" fmla="*/ 3 h 185"/>
                <a:gd name="T8" fmla="*/ 230 w 230"/>
                <a:gd name="T9" fmla="*/ 61 h 185"/>
                <a:gd name="T10" fmla="*/ 172 w 230"/>
                <a:gd name="T11" fmla="*/ 122 h 185"/>
                <a:gd name="T12" fmla="*/ 125 w 230"/>
                <a:gd name="T13" fmla="*/ 109 h 185"/>
                <a:gd name="T14" fmla="*/ 113 w 230"/>
                <a:gd name="T15" fmla="*/ 118 h 185"/>
                <a:gd name="T16" fmla="*/ 83 w 230"/>
                <a:gd name="T17" fmla="*/ 133 h 185"/>
                <a:gd name="T18" fmla="*/ 34 w 230"/>
                <a:gd name="T19" fmla="*/ 174 h 185"/>
                <a:gd name="T20" fmla="*/ 51 w 230"/>
                <a:gd name="T21" fmla="*/ 157 h 185"/>
                <a:gd name="T22" fmla="*/ 77 w 230"/>
                <a:gd name="T23" fmla="*/ 112 h 185"/>
                <a:gd name="T24" fmla="*/ 40 w 230"/>
                <a:gd name="T25" fmla="*/ 142 h 185"/>
                <a:gd name="T26" fmla="*/ 6 w 230"/>
                <a:gd name="T27" fmla="*/ 167 h 185"/>
                <a:gd name="T28" fmla="*/ 10 w 230"/>
                <a:gd name="T29" fmla="*/ 178 h 185"/>
                <a:gd name="T30" fmla="*/ 51 w 230"/>
                <a:gd name="T31" fmla="*/ 125 h 185"/>
                <a:gd name="T32" fmla="*/ 76 w 230"/>
                <a:gd name="T33" fmla="*/ 101 h 185"/>
                <a:gd name="T34" fmla="*/ 84 w 230"/>
                <a:gd name="T35" fmla="*/ 99 h 185"/>
                <a:gd name="T36" fmla="*/ 90 w 230"/>
                <a:gd name="T37" fmla="*/ 121 h 185"/>
                <a:gd name="T38" fmla="*/ 106 w 230"/>
                <a:gd name="T39" fmla="*/ 111 h 185"/>
                <a:gd name="T40" fmla="*/ 101 w 230"/>
                <a:gd name="T41" fmla="*/ 87 h 185"/>
                <a:gd name="T42" fmla="*/ 100 w 230"/>
                <a:gd name="T43" fmla="*/ 97 h 185"/>
                <a:gd name="T44" fmla="*/ 110 w 230"/>
                <a:gd name="T45" fmla="*/ 99 h 185"/>
                <a:gd name="T46" fmla="*/ 136 w 230"/>
                <a:gd name="T47" fmla="*/ 113 h 185"/>
                <a:gd name="T48" fmla="*/ 172 w 230"/>
                <a:gd name="T49" fmla="*/ 118 h 185"/>
                <a:gd name="T50" fmla="*/ 206 w 230"/>
                <a:gd name="T51" fmla="*/ 106 h 185"/>
                <a:gd name="T52" fmla="*/ 219 w 230"/>
                <a:gd name="T53" fmla="*/ 42 h 185"/>
                <a:gd name="T54" fmla="*/ 199 w 230"/>
                <a:gd name="T55" fmla="*/ 32 h 185"/>
                <a:gd name="T56" fmla="*/ 209 w 230"/>
                <a:gd name="T57" fmla="*/ 66 h 185"/>
                <a:gd name="T58" fmla="*/ 177 w 230"/>
                <a:gd name="T59" fmla="*/ 105 h 185"/>
                <a:gd name="T60" fmla="*/ 129 w 230"/>
                <a:gd name="T61" fmla="*/ 89 h 185"/>
                <a:gd name="T62" fmla="*/ 127 w 230"/>
                <a:gd name="T63" fmla="*/ 29 h 185"/>
                <a:gd name="T64" fmla="*/ 183 w 230"/>
                <a:gd name="T65" fmla="*/ 16 h 185"/>
                <a:gd name="T66" fmla="*/ 128 w 230"/>
                <a:gd name="T67" fmla="*/ 33 h 185"/>
                <a:gd name="T68" fmla="*/ 129 w 230"/>
                <a:gd name="T69" fmla="*/ 84 h 185"/>
                <a:gd name="T70" fmla="*/ 197 w 230"/>
                <a:gd name="T71" fmla="*/ 85 h 185"/>
                <a:gd name="T72" fmla="*/ 200 w 230"/>
                <a:gd name="T73" fmla="*/ 38 h 185"/>
                <a:gd name="T74" fmla="*/ 173 w 230"/>
                <a:gd name="T75" fmla="*/ 47 h 185"/>
                <a:gd name="T76" fmla="*/ 195 w 230"/>
                <a:gd name="T77" fmla="*/ 30 h 185"/>
                <a:gd name="T78" fmla="*/ 173 w 230"/>
                <a:gd name="T79" fmla="*/ 22 h 185"/>
                <a:gd name="T80" fmla="*/ 154 w 230"/>
                <a:gd name="T81" fmla="*/ 25 h 185"/>
                <a:gd name="T82" fmla="*/ 183 w 230"/>
                <a:gd name="T83" fmla="*/ 11 h 185"/>
                <a:gd name="T84" fmla="*/ 183 w 230"/>
                <a:gd name="T85" fmla="*/ 10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30" h="185">
                  <a:moveTo>
                    <a:pt x="183" y="16"/>
                  </a:moveTo>
                  <a:cubicBezTo>
                    <a:pt x="173" y="10"/>
                    <a:pt x="163" y="7"/>
                    <a:pt x="152" y="6"/>
                  </a:cubicBezTo>
                  <a:cubicBezTo>
                    <a:pt x="145" y="5"/>
                    <a:pt x="138" y="5"/>
                    <a:pt x="131" y="8"/>
                  </a:cubicBezTo>
                  <a:cubicBezTo>
                    <a:pt x="121" y="13"/>
                    <a:pt x="113" y="20"/>
                    <a:pt x="111" y="31"/>
                  </a:cubicBezTo>
                  <a:cubicBezTo>
                    <a:pt x="109" y="39"/>
                    <a:pt x="108" y="46"/>
                    <a:pt x="108" y="54"/>
                  </a:cubicBezTo>
                  <a:cubicBezTo>
                    <a:pt x="108" y="62"/>
                    <a:pt x="108" y="69"/>
                    <a:pt x="108" y="77"/>
                  </a:cubicBezTo>
                  <a:cubicBezTo>
                    <a:pt x="108" y="78"/>
                    <a:pt x="107" y="79"/>
                    <a:pt x="107" y="81"/>
                  </a:cubicBezTo>
                  <a:cubicBezTo>
                    <a:pt x="104" y="80"/>
                    <a:pt x="103" y="78"/>
                    <a:pt x="103" y="77"/>
                  </a:cubicBezTo>
                  <a:cubicBezTo>
                    <a:pt x="98" y="57"/>
                    <a:pt x="98" y="37"/>
                    <a:pt x="111" y="20"/>
                  </a:cubicBezTo>
                  <a:cubicBezTo>
                    <a:pt x="116" y="14"/>
                    <a:pt x="123" y="9"/>
                    <a:pt x="130" y="5"/>
                  </a:cubicBezTo>
                  <a:cubicBezTo>
                    <a:pt x="136" y="2"/>
                    <a:pt x="142" y="1"/>
                    <a:pt x="149" y="1"/>
                  </a:cubicBezTo>
                  <a:cubicBezTo>
                    <a:pt x="158" y="0"/>
                    <a:pt x="168" y="1"/>
                    <a:pt x="177" y="3"/>
                  </a:cubicBezTo>
                  <a:cubicBezTo>
                    <a:pt x="194" y="7"/>
                    <a:pt x="208" y="16"/>
                    <a:pt x="217" y="31"/>
                  </a:cubicBezTo>
                  <a:cubicBezTo>
                    <a:pt x="221" y="39"/>
                    <a:pt x="225" y="47"/>
                    <a:pt x="228" y="54"/>
                  </a:cubicBezTo>
                  <a:cubicBezTo>
                    <a:pt x="229" y="57"/>
                    <a:pt x="230" y="59"/>
                    <a:pt x="230" y="61"/>
                  </a:cubicBezTo>
                  <a:cubicBezTo>
                    <a:pt x="230" y="78"/>
                    <a:pt x="225" y="91"/>
                    <a:pt x="214" y="103"/>
                  </a:cubicBezTo>
                  <a:cubicBezTo>
                    <a:pt x="204" y="112"/>
                    <a:pt x="193" y="118"/>
                    <a:pt x="179" y="120"/>
                  </a:cubicBezTo>
                  <a:cubicBezTo>
                    <a:pt x="177" y="120"/>
                    <a:pt x="174" y="121"/>
                    <a:pt x="172" y="122"/>
                  </a:cubicBezTo>
                  <a:cubicBezTo>
                    <a:pt x="166" y="124"/>
                    <a:pt x="160" y="125"/>
                    <a:pt x="153" y="123"/>
                  </a:cubicBezTo>
                  <a:cubicBezTo>
                    <a:pt x="147" y="121"/>
                    <a:pt x="140" y="119"/>
                    <a:pt x="135" y="116"/>
                  </a:cubicBezTo>
                  <a:cubicBezTo>
                    <a:pt x="131" y="114"/>
                    <a:pt x="128" y="111"/>
                    <a:pt x="125" y="109"/>
                  </a:cubicBezTo>
                  <a:cubicBezTo>
                    <a:pt x="121" y="105"/>
                    <a:pt x="121" y="105"/>
                    <a:pt x="115" y="108"/>
                  </a:cubicBezTo>
                  <a:cubicBezTo>
                    <a:pt x="114" y="109"/>
                    <a:pt x="112" y="110"/>
                    <a:pt x="110" y="111"/>
                  </a:cubicBezTo>
                  <a:cubicBezTo>
                    <a:pt x="111" y="113"/>
                    <a:pt x="112" y="115"/>
                    <a:pt x="113" y="118"/>
                  </a:cubicBezTo>
                  <a:cubicBezTo>
                    <a:pt x="112" y="118"/>
                    <a:pt x="111" y="119"/>
                    <a:pt x="110" y="119"/>
                  </a:cubicBezTo>
                  <a:cubicBezTo>
                    <a:pt x="105" y="121"/>
                    <a:pt x="100" y="123"/>
                    <a:pt x="96" y="126"/>
                  </a:cubicBezTo>
                  <a:cubicBezTo>
                    <a:pt x="92" y="129"/>
                    <a:pt x="88" y="133"/>
                    <a:pt x="83" y="133"/>
                  </a:cubicBezTo>
                  <a:cubicBezTo>
                    <a:pt x="82" y="133"/>
                    <a:pt x="81" y="134"/>
                    <a:pt x="80" y="135"/>
                  </a:cubicBezTo>
                  <a:cubicBezTo>
                    <a:pt x="70" y="145"/>
                    <a:pt x="59" y="153"/>
                    <a:pt x="48" y="161"/>
                  </a:cubicBezTo>
                  <a:cubicBezTo>
                    <a:pt x="43" y="165"/>
                    <a:pt x="39" y="169"/>
                    <a:pt x="34" y="174"/>
                  </a:cubicBezTo>
                  <a:cubicBezTo>
                    <a:pt x="33" y="174"/>
                    <a:pt x="32" y="175"/>
                    <a:pt x="30" y="176"/>
                  </a:cubicBezTo>
                  <a:cubicBezTo>
                    <a:pt x="30" y="173"/>
                    <a:pt x="31" y="172"/>
                    <a:pt x="33" y="171"/>
                  </a:cubicBezTo>
                  <a:cubicBezTo>
                    <a:pt x="39" y="166"/>
                    <a:pt x="45" y="162"/>
                    <a:pt x="51" y="157"/>
                  </a:cubicBezTo>
                  <a:cubicBezTo>
                    <a:pt x="63" y="148"/>
                    <a:pt x="75" y="138"/>
                    <a:pt x="86" y="126"/>
                  </a:cubicBezTo>
                  <a:cubicBezTo>
                    <a:pt x="86" y="125"/>
                    <a:pt x="87" y="124"/>
                    <a:pt x="88" y="123"/>
                  </a:cubicBezTo>
                  <a:cubicBezTo>
                    <a:pt x="85" y="119"/>
                    <a:pt x="81" y="115"/>
                    <a:pt x="77" y="112"/>
                  </a:cubicBezTo>
                  <a:cubicBezTo>
                    <a:pt x="74" y="111"/>
                    <a:pt x="73" y="111"/>
                    <a:pt x="72" y="114"/>
                  </a:cubicBezTo>
                  <a:cubicBezTo>
                    <a:pt x="71" y="118"/>
                    <a:pt x="69" y="121"/>
                    <a:pt x="65" y="124"/>
                  </a:cubicBezTo>
                  <a:cubicBezTo>
                    <a:pt x="56" y="130"/>
                    <a:pt x="48" y="136"/>
                    <a:pt x="40" y="142"/>
                  </a:cubicBezTo>
                  <a:cubicBezTo>
                    <a:pt x="34" y="147"/>
                    <a:pt x="28" y="152"/>
                    <a:pt x="23" y="157"/>
                  </a:cubicBezTo>
                  <a:cubicBezTo>
                    <a:pt x="18" y="160"/>
                    <a:pt x="14" y="165"/>
                    <a:pt x="7" y="165"/>
                  </a:cubicBezTo>
                  <a:cubicBezTo>
                    <a:pt x="7" y="165"/>
                    <a:pt x="7" y="166"/>
                    <a:pt x="6" y="167"/>
                  </a:cubicBezTo>
                  <a:cubicBezTo>
                    <a:pt x="8" y="175"/>
                    <a:pt x="14" y="179"/>
                    <a:pt x="20" y="184"/>
                  </a:cubicBezTo>
                  <a:cubicBezTo>
                    <a:pt x="19" y="185"/>
                    <a:pt x="18" y="185"/>
                    <a:pt x="17" y="184"/>
                  </a:cubicBezTo>
                  <a:cubicBezTo>
                    <a:pt x="14" y="182"/>
                    <a:pt x="12" y="180"/>
                    <a:pt x="10" y="178"/>
                  </a:cubicBezTo>
                  <a:cubicBezTo>
                    <a:pt x="7" y="174"/>
                    <a:pt x="4" y="170"/>
                    <a:pt x="0" y="165"/>
                  </a:cubicBezTo>
                  <a:cubicBezTo>
                    <a:pt x="2" y="164"/>
                    <a:pt x="3" y="163"/>
                    <a:pt x="4" y="162"/>
                  </a:cubicBezTo>
                  <a:cubicBezTo>
                    <a:pt x="20" y="150"/>
                    <a:pt x="36" y="138"/>
                    <a:pt x="51" y="125"/>
                  </a:cubicBezTo>
                  <a:cubicBezTo>
                    <a:pt x="57" y="120"/>
                    <a:pt x="63" y="115"/>
                    <a:pt x="68" y="110"/>
                  </a:cubicBezTo>
                  <a:cubicBezTo>
                    <a:pt x="69" y="110"/>
                    <a:pt x="69" y="109"/>
                    <a:pt x="69" y="109"/>
                  </a:cubicBezTo>
                  <a:cubicBezTo>
                    <a:pt x="70" y="104"/>
                    <a:pt x="74" y="104"/>
                    <a:pt x="76" y="101"/>
                  </a:cubicBezTo>
                  <a:cubicBezTo>
                    <a:pt x="79" y="99"/>
                    <a:pt x="82" y="96"/>
                    <a:pt x="84" y="94"/>
                  </a:cubicBezTo>
                  <a:cubicBezTo>
                    <a:pt x="85" y="94"/>
                    <a:pt x="86" y="93"/>
                    <a:pt x="87" y="93"/>
                  </a:cubicBezTo>
                  <a:cubicBezTo>
                    <a:pt x="87" y="97"/>
                    <a:pt x="87" y="98"/>
                    <a:pt x="84" y="99"/>
                  </a:cubicBezTo>
                  <a:cubicBezTo>
                    <a:pt x="83" y="99"/>
                    <a:pt x="82" y="99"/>
                    <a:pt x="82" y="100"/>
                  </a:cubicBezTo>
                  <a:cubicBezTo>
                    <a:pt x="77" y="102"/>
                    <a:pt x="76" y="107"/>
                    <a:pt x="79" y="111"/>
                  </a:cubicBezTo>
                  <a:cubicBezTo>
                    <a:pt x="83" y="115"/>
                    <a:pt x="86" y="118"/>
                    <a:pt x="90" y="121"/>
                  </a:cubicBezTo>
                  <a:cubicBezTo>
                    <a:pt x="93" y="124"/>
                    <a:pt x="95" y="124"/>
                    <a:pt x="99" y="122"/>
                  </a:cubicBezTo>
                  <a:cubicBezTo>
                    <a:pt x="101" y="120"/>
                    <a:pt x="103" y="119"/>
                    <a:pt x="105" y="117"/>
                  </a:cubicBezTo>
                  <a:cubicBezTo>
                    <a:pt x="108" y="115"/>
                    <a:pt x="108" y="113"/>
                    <a:pt x="106" y="111"/>
                  </a:cubicBezTo>
                  <a:cubicBezTo>
                    <a:pt x="103" y="107"/>
                    <a:pt x="99" y="104"/>
                    <a:pt x="96" y="100"/>
                  </a:cubicBezTo>
                  <a:cubicBezTo>
                    <a:pt x="94" y="98"/>
                    <a:pt x="93" y="96"/>
                    <a:pt x="90" y="93"/>
                  </a:cubicBezTo>
                  <a:cubicBezTo>
                    <a:pt x="96" y="93"/>
                    <a:pt x="98" y="90"/>
                    <a:pt x="101" y="87"/>
                  </a:cubicBezTo>
                  <a:cubicBezTo>
                    <a:pt x="102" y="85"/>
                    <a:pt x="104" y="82"/>
                    <a:pt x="107" y="83"/>
                  </a:cubicBezTo>
                  <a:cubicBezTo>
                    <a:pt x="107" y="87"/>
                    <a:pt x="106" y="91"/>
                    <a:pt x="103" y="93"/>
                  </a:cubicBezTo>
                  <a:cubicBezTo>
                    <a:pt x="102" y="95"/>
                    <a:pt x="101" y="96"/>
                    <a:pt x="100" y="97"/>
                  </a:cubicBezTo>
                  <a:cubicBezTo>
                    <a:pt x="99" y="99"/>
                    <a:pt x="100" y="100"/>
                    <a:pt x="101" y="101"/>
                  </a:cubicBezTo>
                  <a:cubicBezTo>
                    <a:pt x="102" y="103"/>
                    <a:pt x="103" y="103"/>
                    <a:pt x="105" y="102"/>
                  </a:cubicBezTo>
                  <a:cubicBezTo>
                    <a:pt x="107" y="101"/>
                    <a:pt x="108" y="100"/>
                    <a:pt x="110" y="99"/>
                  </a:cubicBezTo>
                  <a:cubicBezTo>
                    <a:pt x="113" y="97"/>
                    <a:pt x="116" y="96"/>
                    <a:pt x="119" y="94"/>
                  </a:cubicBezTo>
                  <a:cubicBezTo>
                    <a:pt x="120" y="96"/>
                    <a:pt x="121" y="97"/>
                    <a:pt x="122" y="99"/>
                  </a:cubicBezTo>
                  <a:cubicBezTo>
                    <a:pt x="125" y="105"/>
                    <a:pt x="129" y="110"/>
                    <a:pt x="136" y="113"/>
                  </a:cubicBezTo>
                  <a:cubicBezTo>
                    <a:pt x="137" y="114"/>
                    <a:pt x="139" y="115"/>
                    <a:pt x="141" y="115"/>
                  </a:cubicBezTo>
                  <a:cubicBezTo>
                    <a:pt x="147" y="119"/>
                    <a:pt x="153" y="120"/>
                    <a:pt x="160" y="120"/>
                  </a:cubicBezTo>
                  <a:cubicBezTo>
                    <a:pt x="164" y="119"/>
                    <a:pt x="168" y="119"/>
                    <a:pt x="172" y="118"/>
                  </a:cubicBezTo>
                  <a:cubicBezTo>
                    <a:pt x="177" y="118"/>
                    <a:pt x="182" y="115"/>
                    <a:pt x="186" y="113"/>
                  </a:cubicBezTo>
                  <a:cubicBezTo>
                    <a:pt x="191" y="112"/>
                    <a:pt x="196" y="110"/>
                    <a:pt x="200" y="108"/>
                  </a:cubicBezTo>
                  <a:cubicBezTo>
                    <a:pt x="202" y="108"/>
                    <a:pt x="204" y="107"/>
                    <a:pt x="206" y="106"/>
                  </a:cubicBezTo>
                  <a:cubicBezTo>
                    <a:pt x="211" y="101"/>
                    <a:pt x="217" y="96"/>
                    <a:pt x="220" y="90"/>
                  </a:cubicBezTo>
                  <a:cubicBezTo>
                    <a:pt x="226" y="79"/>
                    <a:pt x="228" y="69"/>
                    <a:pt x="226" y="57"/>
                  </a:cubicBezTo>
                  <a:cubicBezTo>
                    <a:pt x="225" y="51"/>
                    <a:pt x="222" y="46"/>
                    <a:pt x="219" y="42"/>
                  </a:cubicBezTo>
                  <a:cubicBezTo>
                    <a:pt x="214" y="37"/>
                    <a:pt x="208" y="31"/>
                    <a:pt x="203" y="26"/>
                  </a:cubicBezTo>
                  <a:cubicBezTo>
                    <a:pt x="200" y="23"/>
                    <a:pt x="196" y="21"/>
                    <a:pt x="191" y="20"/>
                  </a:cubicBezTo>
                  <a:cubicBezTo>
                    <a:pt x="194" y="24"/>
                    <a:pt x="197" y="28"/>
                    <a:pt x="199" y="32"/>
                  </a:cubicBezTo>
                  <a:cubicBezTo>
                    <a:pt x="201" y="36"/>
                    <a:pt x="205" y="39"/>
                    <a:pt x="206" y="43"/>
                  </a:cubicBezTo>
                  <a:cubicBezTo>
                    <a:pt x="208" y="47"/>
                    <a:pt x="209" y="51"/>
                    <a:pt x="210" y="56"/>
                  </a:cubicBezTo>
                  <a:cubicBezTo>
                    <a:pt x="211" y="59"/>
                    <a:pt x="211" y="62"/>
                    <a:pt x="209" y="66"/>
                  </a:cubicBezTo>
                  <a:cubicBezTo>
                    <a:pt x="206" y="72"/>
                    <a:pt x="203" y="79"/>
                    <a:pt x="200" y="85"/>
                  </a:cubicBezTo>
                  <a:cubicBezTo>
                    <a:pt x="195" y="93"/>
                    <a:pt x="189" y="99"/>
                    <a:pt x="181" y="104"/>
                  </a:cubicBezTo>
                  <a:cubicBezTo>
                    <a:pt x="180" y="104"/>
                    <a:pt x="178" y="105"/>
                    <a:pt x="177" y="105"/>
                  </a:cubicBezTo>
                  <a:cubicBezTo>
                    <a:pt x="172" y="106"/>
                    <a:pt x="167" y="107"/>
                    <a:pt x="162" y="107"/>
                  </a:cubicBezTo>
                  <a:cubicBezTo>
                    <a:pt x="155" y="108"/>
                    <a:pt x="148" y="105"/>
                    <a:pt x="142" y="101"/>
                  </a:cubicBezTo>
                  <a:cubicBezTo>
                    <a:pt x="137" y="98"/>
                    <a:pt x="133" y="94"/>
                    <a:pt x="129" y="89"/>
                  </a:cubicBezTo>
                  <a:cubicBezTo>
                    <a:pt x="123" y="82"/>
                    <a:pt x="120" y="72"/>
                    <a:pt x="117" y="63"/>
                  </a:cubicBezTo>
                  <a:cubicBezTo>
                    <a:pt x="116" y="59"/>
                    <a:pt x="117" y="55"/>
                    <a:pt x="118" y="52"/>
                  </a:cubicBezTo>
                  <a:cubicBezTo>
                    <a:pt x="119" y="43"/>
                    <a:pt x="122" y="35"/>
                    <a:pt x="127" y="29"/>
                  </a:cubicBezTo>
                  <a:cubicBezTo>
                    <a:pt x="134" y="21"/>
                    <a:pt x="142" y="15"/>
                    <a:pt x="152" y="13"/>
                  </a:cubicBezTo>
                  <a:cubicBezTo>
                    <a:pt x="156" y="12"/>
                    <a:pt x="161" y="12"/>
                    <a:pt x="165" y="14"/>
                  </a:cubicBezTo>
                  <a:cubicBezTo>
                    <a:pt x="173" y="17"/>
                    <a:pt x="173" y="17"/>
                    <a:pt x="183" y="16"/>
                  </a:cubicBezTo>
                  <a:close/>
                  <a:moveTo>
                    <a:pt x="169" y="20"/>
                  </a:moveTo>
                  <a:cubicBezTo>
                    <a:pt x="164" y="16"/>
                    <a:pt x="160" y="15"/>
                    <a:pt x="155" y="16"/>
                  </a:cubicBezTo>
                  <a:cubicBezTo>
                    <a:pt x="143" y="17"/>
                    <a:pt x="134" y="23"/>
                    <a:pt x="128" y="33"/>
                  </a:cubicBezTo>
                  <a:cubicBezTo>
                    <a:pt x="125" y="38"/>
                    <a:pt x="123" y="44"/>
                    <a:pt x="122" y="50"/>
                  </a:cubicBezTo>
                  <a:cubicBezTo>
                    <a:pt x="120" y="54"/>
                    <a:pt x="120" y="59"/>
                    <a:pt x="121" y="64"/>
                  </a:cubicBezTo>
                  <a:cubicBezTo>
                    <a:pt x="124" y="71"/>
                    <a:pt x="126" y="77"/>
                    <a:pt x="129" y="84"/>
                  </a:cubicBezTo>
                  <a:cubicBezTo>
                    <a:pt x="133" y="91"/>
                    <a:pt x="140" y="97"/>
                    <a:pt x="147" y="101"/>
                  </a:cubicBezTo>
                  <a:cubicBezTo>
                    <a:pt x="155" y="105"/>
                    <a:pt x="163" y="105"/>
                    <a:pt x="172" y="103"/>
                  </a:cubicBezTo>
                  <a:cubicBezTo>
                    <a:pt x="183" y="100"/>
                    <a:pt x="191" y="95"/>
                    <a:pt x="197" y="85"/>
                  </a:cubicBezTo>
                  <a:cubicBezTo>
                    <a:pt x="200" y="79"/>
                    <a:pt x="202" y="73"/>
                    <a:pt x="205" y="68"/>
                  </a:cubicBezTo>
                  <a:cubicBezTo>
                    <a:pt x="209" y="59"/>
                    <a:pt x="207" y="50"/>
                    <a:pt x="203" y="41"/>
                  </a:cubicBezTo>
                  <a:cubicBezTo>
                    <a:pt x="202" y="40"/>
                    <a:pt x="201" y="39"/>
                    <a:pt x="200" y="38"/>
                  </a:cubicBezTo>
                  <a:cubicBezTo>
                    <a:pt x="198" y="36"/>
                    <a:pt x="196" y="36"/>
                    <a:pt x="193" y="37"/>
                  </a:cubicBezTo>
                  <a:cubicBezTo>
                    <a:pt x="189" y="39"/>
                    <a:pt x="185" y="42"/>
                    <a:pt x="180" y="44"/>
                  </a:cubicBezTo>
                  <a:cubicBezTo>
                    <a:pt x="178" y="45"/>
                    <a:pt x="175" y="46"/>
                    <a:pt x="173" y="47"/>
                  </a:cubicBezTo>
                  <a:cubicBezTo>
                    <a:pt x="179" y="43"/>
                    <a:pt x="184" y="40"/>
                    <a:pt x="190" y="37"/>
                  </a:cubicBezTo>
                  <a:cubicBezTo>
                    <a:pt x="192" y="36"/>
                    <a:pt x="193" y="35"/>
                    <a:pt x="195" y="34"/>
                  </a:cubicBezTo>
                  <a:cubicBezTo>
                    <a:pt x="196" y="33"/>
                    <a:pt x="197" y="31"/>
                    <a:pt x="195" y="30"/>
                  </a:cubicBezTo>
                  <a:cubicBezTo>
                    <a:pt x="193" y="26"/>
                    <a:pt x="190" y="23"/>
                    <a:pt x="185" y="21"/>
                  </a:cubicBezTo>
                  <a:cubicBezTo>
                    <a:pt x="182" y="20"/>
                    <a:pt x="181" y="21"/>
                    <a:pt x="181" y="24"/>
                  </a:cubicBezTo>
                  <a:cubicBezTo>
                    <a:pt x="177" y="22"/>
                    <a:pt x="177" y="22"/>
                    <a:pt x="173" y="22"/>
                  </a:cubicBezTo>
                  <a:cubicBezTo>
                    <a:pt x="173" y="22"/>
                    <a:pt x="173" y="23"/>
                    <a:pt x="173" y="23"/>
                  </a:cubicBezTo>
                  <a:cubicBezTo>
                    <a:pt x="173" y="24"/>
                    <a:pt x="173" y="24"/>
                    <a:pt x="173" y="25"/>
                  </a:cubicBezTo>
                  <a:cubicBezTo>
                    <a:pt x="166" y="21"/>
                    <a:pt x="160" y="25"/>
                    <a:pt x="154" y="25"/>
                  </a:cubicBezTo>
                  <a:cubicBezTo>
                    <a:pt x="159" y="24"/>
                    <a:pt x="163" y="22"/>
                    <a:pt x="169" y="20"/>
                  </a:cubicBezTo>
                  <a:close/>
                  <a:moveTo>
                    <a:pt x="183" y="10"/>
                  </a:moveTo>
                  <a:cubicBezTo>
                    <a:pt x="183" y="10"/>
                    <a:pt x="183" y="10"/>
                    <a:pt x="183" y="11"/>
                  </a:cubicBezTo>
                  <a:cubicBezTo>
                    <a:pt x="188" y="13"/>
                    <a:pt x="193" y="16"/>
                    <a:pt x="198" y="19"/>
                  </a:cubicBezTo>
                  <a:cubicBezTo>
                    <a:pt x="198" y="18"/>
                    <a:pt x="198" y="18"/>
                    <a:pt x="199" y="17"/>
                  </a:cubicBezTo>
                  <a:cubicBezTo>
                    <a:pt x="194" y="13"/>
                    <a:pt x="188" y="12"/>
                    <a:pt x="183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3" name="Freeform 232"/>
            <p:cNvSpPr>
              <a:spLocks/>
            </p:cNvSpPr>
            <p:nvPr/>
          </p:nvSpPr>
          <p:spPr bwMode="auto">
            <a:xfrm>
              <a:off x="2916" y="1902"/>
              <a:ext cx="47" cy="33"/>
            </a:xfrm>
            <a:custGeom>
              <a:avLst/>
              <a:gdLst>
                <a:gd name="T0" fmla="*/ 0 w 20"/>
                <a:gd name="T1" fmla="*/ 13 h 14"/>
                <a:gd name="T2" fmla="*/ 19 w 20"/>
                <a:gd name="T3" fmla="*/ 0 h 14"/>
                <a:gd name="T4" fmla="*/ 20 w 20"/>
                <a:gd name="T5" fmla="*/ 2 h 14"/>
                <a:gd name="T6" fmla="*/ 1 w 20"/>
                <a:gd name="T7" fmla="*/ 14 h 14"/>
                <a:gd name="T8" fmla="*/ 0 w 20"/>
                <a:gd name="T9" fmla="*/ 1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14">
                  <a:moveTo>
                    <a:pt x="0" y="13"/>
                  </a:moveTo>
                  <a:cubicBezTo>
                    <a:pt x="6" y="9"/>
                    <a:pt x="13" y="5"/>
                    <a:pt x="19" y="0"/>
                  </a:cubicBezTo>
                  <a:cubicBezTo>
                    <a:pt x="19" y="1"/>
                    <a:pt x="20" y="1"/>
                    <a:pt x="20" y="2"/>
                  </a:cubicBezTo>
                  <a:cubicBezTo>
                    <a:pt x="14" y="7"/>
                    <a:pt x="7" y="9"/>
                    <a:pt x="1" y="14"/>
                  </a:cubicBezTo>
                  <a:cubicBezTo>
                    <a:pt x="0" y="14"/>
                    <a:pt x="0" y="14"/>
                    <a:pt x="0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4" name="Freeform 233"/>
            <p:cNvSpPr>
              <a:spLocks/>
            </p:cNvSpPr>
            <p:nvPr/>
          </p:nvSpPr>
          <p:spPr bwMode="auto">
            <a:xfrm>
              <a:off x="2885" y="1916"/>
              <a:ext cx="5" cy="3"/>
            </a:xfrm>
            <a:custGeom>
              <a:avLst/>
              <a:gdLst>
                <a:gd name="T0" fmla="*/ 0 w 2"/>
                <a:gd name="T1" fmla="*/ 1 h 1"/>
                <a:gd name="T2" fmla="*/ 2 w 2"/>
                <a:gd name="T3" fmla="*/ 0 h 1"/>
                <a:gd name="T4" fmla="*/ 2 w 2"/>
                <a:gd name="T5" fmla="*/ 1 h 1"/>
                <a:gd name="T6" fmla="*/ 0 w 2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0" y="1"/>
                  </a:move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0"/>
                    <a:pt x="2" y="1"/>
                  </a:cubicBezTo>
                  <a:cubicBezTo>
                    <a:pt x="2" y="1"/>
                    <a:pt x="1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5" name="Freeform 234"/>
            <p:cNvSpPr>
              <a:spLocks noEditPoints="1"/>
            </p:cNvSpPr>
            <p:nvPr/>
          </p:nvSpPr>
          <p:spPr bwMode="auto">
            <a:xfrm>
              <a:off x="4571" y="3079"/>
              <a:ext cx="312" cy="535"/>
            </a:xfrm>
            <a:custGeom>
              <a:avLst/>
              <a:gdLst>
                <a:gd name="T0" fmla="*/ 14 w 132"/>
                <a:gd name="T1" fmla="*/ 222 h 226"/>
                <a:gd name="T2" fmla="*/ 69 w 132"/>
                <a:gd name="T3" fmla="*/ 219 h 226"/>
                <a:gd name="T4" fmla="*/ 123 w 132"/>
                <a:gd name="T5" fmla="*/ 209 h 226"/>
                <a:gd name="T6" fmla="*/ 102 w 132"/>
                <a:gd name="T7" fmla="*/ 196 h 226"/>
                <a:gd name="T8" fmla="*/ 84 w 132"/>
                <a:gd name="T9" fmla="*/ 199 h 226"/>
                <a:gd name="T10" fmla="*/ 35 w 132"/>
                <a:gd name="T11" fmla="*/ 203 h 226"/>
                <a:gd name="T12" fmla="*/ 20 w 132"/>
                <a:gd name="T13" fmla="*/ 203 h 226"/>
                <a:gd name="T14" fmla="*/ 9 w 132"/>
                <a:gd name="T15" fmla="*/ 215 h 226"/>
                <a:gd name="T16" fmla="*/ 21 w 132"/>
                <a:gd name="T17" fmla="*/ 194 h 226"/>
                <a:gd name="T18" fmla="*/ 33 w 132"/>
                <a:gd name="T19" fmla="*/ 137 h 226"/>
                <a:gd name="T20" fmla="*/ 51 w 132"/>
                <a:gd name="T21" fmla="*/ 78 h 226"/>
                <a:gd name="T22" fmla="*/ 0 w 132"/>
                <a:gd name="T23" fmla="*/ 69 h 226"/>
                <a:gd name="T24" fmla="*/ 49 w 132"/>
                <a:gd name="T25" fmla="*/ 26 h 226"/>
                <a:gd name="T26" fmla="*/ 67 w 132"/>
                <a:gd name="T27" fmla="*/ 10 h 226"/>
                <a:gd name="T28" fmla="*/ 91 w 132"/>
                <a:gd name="T29" fmla="*/ 20 h 226"/>
                <a:gd name="T30" fmla="*/ 119 w 132"/>
                <a:gd name="T31" fmla="*/ 76 h 226"/>
                <a:gd name="T32" fmla="*/ 100 w 132"/>
                <a:gd name="T33" fmla="*/ 145 h 226"/>
                <a:gd name="T34" fmla="*/ 93 w 132"/>
                <a:gd name="T35" fmla="*/ 116 h 226"/>
                <a:gd name="T36" fmla="*/ 106 w 132"/>
                <a:gd name="T37" fmla="*/ 64 h 226"/>
                <a:gd name="T38" fmla="*/ 81 w 132"/>
                <a:gd name="T39" fmla="*/ 32 h 226"/>
                <a:gd name="T40" fmla="*/ 69 w 132"/>
                <a:gd name="T41" fmla="*/ 26 h 226"/>
                <a:gd name="T42" fmla="*/ 33 w 132"/>
                <a:gd name="T43" fmla="*/ 51 h 226"/>
                <a:gd name="T44" fmla="*/ 11 w 132"/>
                <a:gd name="T45" fmla="*/ 81 h 226"/>
                <a:gd name="T46" fmla="*/ 78 w 132"/>
                <a:gd name="T47" fmla="*/ 52 h 226"/>
                <a:gd name="T48" fmla="*/ 65 w 132"/>
                <a:gd name="T49" fmla="*/ 87 h 226"/>
                <a:gd name="T50" fmla="*/ 64 w 132"/>
                <a:gd name="T51" fmla="*/ 99 h 226"/>
                <a:gd name="T52" fmla="*/ 61 w 132"/>
                <a:gd name="T53" fmla="*/ 122 h 226"/>
                <a:gd name="T54" fmla="*/ 57 w 132"/>
                <a:gd name="T55" fmla="*/ 134 h 226"/>
                <a:gd name="T56" fmla="*/ 52 w 132"/>
                <a:gd name="T57" fmla="*/ 141 h 226"/>
                <a:gd name="T58" fmla="*/ 50 w 132"/>
                <a:gd name="T59" fmla="*/ 149 h 226"/>
                <a:gd name="T60" fmla="*/ 60 w 132"/>
                <a:gd name="T61" fmla="*/ 155 h 226"/>
                <a:gd name="T62" fmla="*/ 41 w 132"/>
                <a:gd name="T63" fmla="*/ 163 h 226"/>
                <a:gd name="T64" fmla="*/ 66 w 132"/>
                <a:gd name="T65" fmla="*/ 172 h 226"/>
                <a:gd name="T66" fmla="*/ 107 w 132"/>
                <a:gd name="T67" fmla="*/ 158 h 226"/>
                <a:gd name="T68" fmla="*/ 113 w 132"/>
                <a:gd name="T69" fmla="*/ 179 h 226"/>
                <a:gd name="T70" fmla="*/ 132 w 132"/>
                <a:gd name="T71" fmla="*/ 203 h 226"/>
                <a:gd name="T72" fmla="*/ 127 w 132"/>
                <a:gd name="T73" fmla="*/ 216 h 226"/>
                <a:gd name="T74" fmla="*/ 119 w 132"/>
                <a:gd name="T75" fmla="*/ 221 h 226"/>
                <a:gd name="T76" fmla="*/ 89 w 132"/>
                <a:gd name="T77" fmla="*/ 223 h 226"/>
                <a:gd name="T78" fmla="*/ 70 w 132"/>
                <a:gd name="T79" fmla="*/ 225 h 226"/>
                <a:gd name="T80" fmla="*/ 25 w 132"/>
                <a:gd name="T81" fmla="*/ 226 h 226"/>
                <a:gd name="T82" fmla="*/ 112 w 132"/>
                <a:gd name="T83" fmla="*/ 189 h 226"/>
                <a:gd name="T84" fmla="*/ 88 w 132"/>
                <a:gd name="T85" fmla="*/ 175 h 226"/>
                <a:gd name="T86" fmla="*/ 37 w 132"/>
                <a:gd name="T87" fmla="*/ 179 h 226"/>
                <a:gd name="T88" fmla="*/ 64 w 132"/>
                <a:gd name="T89" fmla="*/ 101 h 226"/>
                <a:gd name="T90" fmla="*/ 44 w 132"/>
                <a:gd name="T91" fmla="*/ 197 h 226"/>
                <a:gd name="T92" fmla="*/ 96 w 132"/>
                <a:gd name="T93" fmla="*/ 133 h 226"/>
                <a:gd name="T94" fmla="*/ 49 w 132"/>
                <a:gd name="T95" fmla="*/ 127 h 226"/>
                <a:gd name="T96" fmla="*/ 60 w 132"/>
                <a:gd name="T97" fmla="*/ 113 h 226"/>
                <a:gd name="T98" fmla="*/ 76 w 132"/>
                <a:gd name="T99" fmla="*/ 63 h 226"/>
                <a:gd name="T100" fmla="*/ 106 w 132"/>
                <a:gd name="T101" fmla="*/ 40 h 226"/>
                <a:gd name="T102" fmla="*/ 41 w 132"/>
                <a:gd name="T103" fmla="*/ 153 h 226"/>
                <a:gd name="T104" fmla="*/ 40 w 132"/>
                <a:gd name="T105" fmla="*/ 138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32" h="226">
                  <a:moveTo>
                    <a:pt x="25" y="226"/>
                  </a:moveTo>
                  <a:cubicBezTo>
                    <a:pt x="23" y="226"/>
                    <a:pt x="21" y="226"/>
                    <a:pt x="19" y="226"/>
                  </a:cubicBezTo>
                  <a:cubicBezTo>
                    <a:pt x="18" y="224"/>
                    <a:pt x="16" y="225"/>
                    <a:pt x="15" y="225"/>
                  </a:cubicBezTo>
                  <a:cubicBezTo>
                    <a:pt x="14" y="224"/>
                    <a:pt x="13" y="223"/>
                    <a:pt x="14" y="222"/>
                  </a:cubicBezTo>
                  <a:cubicBezTo>
                    <a:pt x="15" y="221"/>
                    <a:pt x="17" y="221"/>
                    <a:pt x="18" y="221"/>
                  </a:cubicBezTo>
                  <a:cubicBezTo>
                    <a:pt x="29" y="220"/>
                    <a:pt x="41" y="220"/>
                    <a:pt x="52" y="220"/>
                  </a:cubicBezTo>
                  <a:cubicBezTo>
                    <a:pt x="57" y="220"/>
                    <a:pt x="62" y="220"/>
                    <a:pt x="68" y="219"/>
                  </a:cubicBezTo>
                  <a:cubicBezTo>
                    <a:pt x="68" y="220"/>
                    <a:pt x="69" y="220"/>
                    <a:pt x="69" y="219"/>
                  </a:cubicBezTo>
                  <a:cubicBezTo>
                    <a:pt x="74" y="219"/>
                    <a:pt x="79" y="219"/>
                    <a:pt x="83" y="218"/>
                  </a:cubicBezTo>
                  <a:cubicBezTo>
                    <a:pt x="84" y="218"/>
                    <a:pt x="84" y="218"/>
                    <a:pt x="85" y="217"/>
                  </a:cubicBezTo>
                  <a:cubicBezTo>
                    <a:pt x="96" y="216"/>
                    <a:pt x="107" y="215"/>
                    <a:pt x="118" y="214"/>
                  </a:cubicBezTo>
                  <a:cubicBezTo>
                    <a:pt x="121" y="214"/>
                    <a:pt x="123" y="212"/>
                    <a:pt x="123" y="209"/>
                  </a:cubicBezTo>
                  <a:cubicBezTo>
                    <a:pt x="123" y="205"/>
                    <a:pt x="124" y="201"/>
                    <a:pt x="125" y="197"/>
                  </a:cubicBezTo>
                  <a:cubicBezTo>
                    <a:pt x="125" y="194"/>
                    <a:pt x="124" y="194"/>
                    <a:pt x="122" y="195"/>
                  </a:cubicBezTo>
                  <a:cubicBezTo>
                    <a:pt x="118" y="195"/>
                    <a:pt x="114" y="194"/>
                    <a:pt x="110" y="196"/>
                  </a:cubicBezTo>
                  <a:cubicBezTo>
                    <a:pt x="107" y="196"/>
                    <a:pt x="104" y="195"/>
                    <a:pt x="102" y="196"/>
                  </a:cubicBezTo>
                  <a:cubicBezTo>
                    <a:pt x="100" y="196"/>
                    <a:pt x="98" y="195"/>
                    <a:pt x="96" y="197"/>
                  </a:cubicBezTo>
                  <a:cubicBezTo>
                    <a:pt x="93" y="197"/>
                    <a:pt x="91" y="197"/>
                    <a:pt x="89" y="198"/>
                  </a:cubicBezTo>
                  <a:cubicBezTo>
                    <a:pt x="88" y="197"/>
                    <a:pt x="87" y="197"/>
                    <a:pt x="86" y="199"/>
                  </a:cubicBezTo>
                  <a:cubicBezTo>
                    <a:pt x="86" y="199"/>
                    <a:pt x="85" y="199"/>
                    <a:pt x="84" y="199"/>
                  </a:cubicBezTo>
                  <a:cubicBezTo>
                    <a:pt x="83" y="199"/>
                    <a:pt x="81" y="199"/>
                    <a:pt x="79" y="200"/>
                  </a:cubicBezTo>
                  <a:cubicBezTo>
                    <a:pt x="74" y="200"/>
                    <a:pt x="68" y="200"/>
                    <a:pt x="63" y="200"/>
                  </a:cubicBezTo>
                  <a:cubicBezTo>
                    <a:pt x="55" y="200"/>
                    <a:pt x="47" y="200"/>
                    <a:pt x="39" y="201"/>
                  </a:cubicBezTo>
                  <a:cubicBezTo>
                    <a:pt x="37" y="202"/>
                    <a:pt x="36" y="202"/>
                    <a:pt x="35" y="203"/>
                  </a:cubicBezTo>
                  <a:cubicBezTo>
                    <a:pt x="33" y="201"/>
                    <a:pt x="31" y="202"/>
                    <a:pt x="29" y="202"/>
                  </a:cubicBezTo>
                  <a:cubicBezTo>
                    <a:pt x="28" y="201"/>
                    <a:pt x="26" y="201"/>
                    <a:pt x="25" y="202"/>
                  </a:cubicBezTo>
                  <a:cubicBezTo>
                    <a:pt x="24" y="202"/>
                    <a:pt x="22" y="202"/>
                    <a:pt x="22" y="203"/>
                  </a:cubicBezTo>
                  <a:cubicBezTo>
                    <a:pt x="21" y="203"/>
                    <a:pt x="21" y="203"/>
                    <a:pt x="20" y="203"/>
                  </a:cubicBezTo>
                  <a:cubicBezTo>
                    <a:pt x="19" y="203"/>
                    <a:pt x="17" y="202"/>
                    <a:pt x="15" y="204"/>
                  </a:cubicBezTo>
                  <a:cubicBezTo>
                    <a:pt x="14" y="208"/>
                    <a:pt x="14" y="211"/>
                    <a:pt x="13" y="215"/>
                  </a:cubicBezTo>
                  <a:cubicBezTo>
                    <a:pt x="13" y="216"/>
                    <a:pt x="13" y="217"/>
                    <a:pt x="11" y="217"/>
                  </a:cubicBezTo>
                  <a:cubicBezTo>
                    <a:pt x="10" y="217"/>
                    <a:pt x="9" y="216"/>
                    <a:pt x="9" y="215"/>
                  </a:cubicBezTo>
                  <a:cubicBezTo>
                    <a:pt x="10" y="210"/>
                    <a:pt x="10" y="206"/>
                    <a:pt x="10" y="201"/>
                  </a:cubicBezTo>
                  <a:cubicBezTo>
                    <a:pt x="11" y="200"/>
                    <a:pt x="12" y="198"/>
                    <a:pt x="13" y="199"/>
                  </a:cubicBezTo>
                  <a:cubicBezTo>
                    <a:pt x="17" y="200"/>
                    <a:pt x="20" y="199"/>
                    <a:pt x="21" y="195"/>
                  </a:cubicBezTo>
                  <a:cubicBezTo>
                    <a:pt x="21" y="195"/>
                    <a:pt x="21" y="195"/>
                    <a:pt x="21" y="194"/>
                  </a:cubicBezTo>
                  <a:cubicBezTo>
                    <a:pt x="31" y="189"/>
                    <a:pt x="31" y="179"/>
                    <a:pt x="31" y="170"/>
                  </a:cubicBezTo>
                  <a:cubicBezTo>
                    <a:pt x="32" y="168"/>
                    <a:pt x="32" y="165"/>
                    <a:pt x="33" y="162"/>
                  </a:cubicBezTo>
                  <a:cubicBezTo>
                    <a:pt x="37" y="157"/>
                    <a:pt x="36" y="152"/>
                    <a:pt x="34" y="147"/>
                  </a:cubicBezTo>
                  <a:cubicBezTo>
                    <a:pt x="32" y="144"/>
                    <a:pt x="33" y="140"/>
                    <a:pt x="33" y="137"/>
                  </a:cubicBezTo>
                  <a:cubicBezTo>
                    <a:pt x="38" y="122"/>
                    <a:pt x="44" y="107"/>
                    <a:pt x="55" y="95"/>
                  </a:cubicBezTo>
                  <a:cubicBezTo>
                    <a:pt x="56" y="94"/>
                    <a:pt x="57" y="92"/>
                    <a:pt x="58" y="90"/>
                  </a:cubicBezTo>
                  <a:cubicBezTo>
                    <a:pt x="59" y="87"/>
                    <a:pt x="62" y="84"/>
                    <a:pt x="60" y="80"/>
                  </a:cubicBezTo>
                  <a:cubicBezTo>
                    <a:pt x="59" y="76"/>
                    <a:pt x="54" y="80"/>
                    <a:pt x="51" y="78"/>
                  </a:cubicBezTo>
                  <a:cubicBezTo>
                    <a:pt x="48" y="77"/>
                    <a:pt x="45" y="78"/>
                    <a:pt x="42" y="77"/>
                  </a:cubicBezTo>
                  <a:cubicBezTo>
                    <a:pt x="39" y="76"/>
                    <a:pt x="37" y="77"/>
                    <a:pt x="34" y="79"/>
                  </a:cubicBezTo>
                  <a:cubicBezTo>
                    <a:pt x="25" y="84"/>
                    <a:pt x="14" y="88"/>
                    <a:pt x="4" y="92"/>
                  </a:cubicBezTo>
                  <a:cubicBezTo>
                    <a:pt x="1" y="84"/>
                    <a:pt x="2" y="76"/>
                    <a:pt x="0" y="69"/>
                  </a:cubicBezTo>
                  <a:cubicBezTo>
                    <a:pt x="0" y="67"/>
                    <a:pt x="1" y="65"/>
                    <a:pt x="3" y="65"/>
                  </a:cubicBezTo>
                  <a:cubicBezTo>
                    <a:pt x="12" y="62"/>
                    <a:pt x="18" y="54"/>
                    <a:pt x="27" y="50"/>
                  </a:cubicBezTo>
                  <a:cubicBezTo>
                    <a:pt x="29" y="49"/>
                    <a:pt x="30" y="48"/>
                    <a:pt x="30" y="47"/>
                  </a:cubicBezTo>
                  <a:cubicBezTo>
                    <a:pt x="36" y="39"/>
                    <a:pt x="44" y="34"/>
                    <a:pt x="49" y="26"/>
                  </a:cubicBezTo>
                  <a:cubicBezTo>
                    <a:pt x="50" y="24"/>
                    <a:pt x="52" y="24"/>
                    <a:pt x="54" y="25"/>
                  </a:cubicBezTo>
                  <a:cubicBezTo>
                    <a:pt x="58" y="27"/>
                    <a:pt x="60" y="25"/>
                    <a:pt x="61" y="21"/>
                  </a:cubicBezTo>
                  <a:cubicBezTo>
                    <a:pt x="61" y="18"/>
                    <a:pt x="62" y="15"/>
                    <a:pt x="62" y="12"/>
                  </a:cubicBezTo>
                  <a:cubicBezTo>
                    <a:pt x="63" y="8"/>
                    <a:pt x="64" y="8"/>
                    <a:pt x="67" y="10"/>
                  </a:cubicBezTo>
                  <a:cubicBezTo>
                    <a:pt x="68" y="11"/>
                    <a:pt x="69" y="11"/>
                    <a:pt x="69" y="11"/>
                  </a:cubicBezTo>
                  <a:cubicBezTo>
                    <a:pt x="72" y="8"/>
                    <a:pt x="69" y="5"/>
                    <a:pt x="71" y="0"/>
                  </a:cubicBezTo>
                  <a:cubicBezTo>
                    <a:pt x="74" y="4"/>
                    <a:pt x="77" y="7"/>
                    <a:pt x="79" y="10"/>
                  </a:cubicBezTo>
                  <a:cubicBezTo>
                    <a:pt x="82" y="16"/>
                    <a:pt x="87" y="18"/>
                    <a:pt x="91" y="20"/>
                  </a:cubicBezTo>
                  <a:cubicBezTo>
                    <a:pt x="100" y="24"/>
                    <a:pt x="106" y="31"/>
                    <a:pt x="110" y="39"/>
                  </a:cubicBezTo>
                  <a:cubicBezTo>
                    <a:pt x="112" y="42"/>
                    <a:pt x="113" y="45"/>
                    <a:pt x="115" y="47"/>
                  </a:cubicBezTo>
                  <a:cubicBezTo>
                    <a:pt x="117" y="52"/>
                    <a:pt x="118" y="56"/>
                    <a:pt x="118" y="61"/>
                  </a:cubicBezTo>
                  <a:cubicBezTo>
                    <a:pt x="118" y="66"/>
                    <a:pt x="117" y="71"/>
                    <a:pt x="119" y="76"/>
                  </a:cubicBezTo>
                  <a:cubicBezTo>
                    <a:pt x="120" y="77"/>
                    <a:pt x="119" y="79"/>
                    <a:pt x="119" y="80"/>
                  </a:cubicBezTo>
                  <a:cubicBezTo>
                    <a:pt x="115" y="88"/>
                    <a:pt x="111" y="98"/>
                    <a:pt x="106" y="105"/>
                  </a:cubicBezTo>
                  <a:cubicBezTo>
                    <a:pt x="102" y="112"/>
                    <a:pt x="102" y="118"/>
                    <a:pt x="101" y="125"/>
                  </a:cubicBezTo>
                  <a:cubicBezTo>
                    <a:pt x="100" y="132"/>
                    <a:pt x="100" y="139"/>
                    <a:pt x="100" y="145"/>
                  </a:cubicBezTo>
                  <a:cubicBezTo>
                    <a:pt x="100" y="147"/>
                    <a:pt x="101" y="148"/>
                    <a:pt x="99" y="149"/>
                  </a:cubicBezTo>
                  <a:cubicBezTo>
                    <a:pt x="97" y="150"/>
                    <a:pt x="96" y="148"/>
                    <a:pt x="95" y="147"/>
                  </a:cubicBezTo>
                  <a:cubicBezTo>
                    <a:pt x="95" y="146"/>
                    <a:pt x="94" y="145"/>
                    <a:pt x="94" y="144"/>
                  </a:cubicBezTo>
                  <a:cubicBezTo>
                    <a:pt x="93" y="135"/>
                    <a:pt x="90" y="126"/>
                    <a:pt x="93" y="116"/>
                  </a:cubicBezTo>
                  <a:cubicBezTo>
                    <a:pt x="95" y="112"/>
                    <a:pt x="96" y="107"/>
                    <a:pt x="97" y="103"/>
                  </a:cubicBezTo>
                  <a:cubicBezTo>
                    <a:pt x="98" y="101"/>
                    <a:pt x="99" y="99"/>
                    <a:pt x="98" y="97"/>
                  </a:cubicBezTo>
                  <a:cubicBezTo>
                    <a:pt x="97" y="93"/>
                    <a:pt x="99" y="91"/>
                    <a:pt x="100" y="88"/>
                  </a:cubicBezTo>
                  <a:cubicBezTo>
                    <a:pt x="104" y="80"/>
                    <a:pt x="106" y="72"/>
                    <a:pt x="106" y="64"/>
                  </a:cubicBezTo>
                  <a:cubicBezTo>
                    <a:pt x="107" y="55"/>
                    <a:pt x="105" y="47"/>
                    <a:pt x="98" y="41"/>
                  </a:cubicBezTo>
                  <a:cubicBezTo>
                    <a:pt x="96" y="40"/>
                    <a:pt x="94" y="38"/>
                    <a:pt x="92" y="36"/>
                  </a:cubicBezTo>
                  <a:cubicBezTo>
                    <a:pt x="90" y="35"/>
                    <a:pt x="88" y="34"/>
                    <a:pt x="87" y="33"/>
                  </a:cubicBezTo>
                  <a:cubicBezTo>
                    <a:pt x="85" y="32"/>
                    <a:pt x="82" y="35"/>
                    <a:pt x="81" y="32"/>
                  </a:cubicBezTo>
                  <a:cubicBezTo>
                    <a:pt x="81" y="30"/>
                    <a:pt x="81" y="27"/>
                    <a:pt x="81" y="25"/>
                  </a:cubicBezTo>
                  <a:cubicBezTo>
                    <a:pt x="81" y="20"/>
                    <a:pt x="80" y="15"/>
                    <a:pt x="74" y="12"/>
                  </a:cubicBezTo>
                  <a:cubicBezTo>
                    <a:pt x="73" y="15"/>
                    <a:pt x="73" y="19"/>
                    <a:pt x="72" y="22"/>
                  </a:cubicBezTo>
                  <a:cubicBezTo>
                    <a:pt x="72" y="24"/>
                    <a:pt x="71" y="26"/>
                    <a:pt x="69" y="26"/>
                  </a:cubicBezTo>
                  <a:cubicBezTo>
                    <a:pt x="63" y="27"/>
                    <a:pt x="58" y="30"/>
                    <a:pt x="52" y="33"/>
                  </a:cubicBezTo>
                  <a:cubicBezTo>
                    <a:pt x="50" y="34"/>
                    <a:pt x="49" y="36"/>
                    <a:pt x="48" y="38"/>
                  </a:cubicBezTo>
                  <a:cubicBezTo>
                    <a:pt x="44" y="43"/>
                    <a:pt x="41" y="49"/>
                    <a:pt x="35" y="50"/>
                  </a:cubicBezTo>
                  <a:cubicBezTo>
                    <a:pt x="34" y="50"/>
                    <a:pt x="34" y="51"/>
                    <a:pt x="33" y="51"/>
                  </a:cubicBezTo>
                  <a:cubicBezTo>
                    <a:pt x="27" y="57"/>
                    <a:pt x="20" y="61"/>
                    <a:pt x="12" y="65"/>
                  </a:cubicBezTo>
                  <a:cubicBezTo>
                    <a:pt x="11" y="66"/>
                    <a:pt x="8" y="66"/>
                    <a:pt x="8" y="69"/>
                  </a:cubicBezTo>
                  <a:cubicBezTo>
                    <a:pt x="7" y="72"/>
                    <a:pt x="5" y="75"/>
                    <a:pt x="6" y="79"/>
                  </a:cubicBezTo>
                  <a:cubicBezTo>
                    <a:pt x="7" y="81"/>
                    <a:pt x="9" y="83"/>
                    <a:pt x="11" y="81"/>
                  </a:cubicBezTo>
                  <a:cubicBezTo>
                    <a:pt x="16" y="78"/>
                    <a:pt x="22" y="77"/>
                    <a:pt x="27" y="74"/>
                  </a:cubicBezTo>
                  <a:cubicBezTo>
                    <a:pt x="35" y="71"/>
                    <a:pt x="43" y="69"/>
                    <a:pt x="51" y="69"/>
                  </a:cubicBezTo>
                  <a:cubicBezTo>
                    <a:pt x="63" y="69"/>
                    <a:pt x="71" y="64"/>
                    <a:pt x="77" y="54"/>
                  </a:cubicBezTo>
                  <a:cubicBezTo>
                    <a:pt x="77" y="53"/>
                    <a:pt x="78" y="53"/>
                    <a:pt x="78" y="52"/>
                  </a:cubicBezTo>
                  <a:cubicBezTo>
                    <a:pt x="78" y="52"/>
                    <a:pt x="79" y="52"/>
                    <a:pt x="79" y="52"/>
                  </a:cubicBezTo>
                  <a:cubicBezTo>
                    <a:pt x="85" y="57"/>
                    <a:pt x="85" y="58"/>
                    <a:pt x="81" y="64"/>
                  </a:cubicBezTo>
                  <a:cubicBezTo>
                    <a:pt x="79" y="69"/>
                    <a:pt x="76" y="72"/>
                    <a:pt x="71" y="74"/>
                  </a:cubicBezTo>
                  <a:cubicBezTo>
                    <a:pt x="66" y="76"/>
                    <a:pt x="64" y="81"/>
                    <a:pt x="65" y="87"/>
                  </a:cubicBezTo>
                  <a:cubicBezTo>
                    <a:pt x="65" y="90"/>
                    <a:pt x="67" y="89"/>
                    <a:pt x="69" y="87"/>
                  </a:cubicBezTo>
                  <a:cubicBezTo>
                    <a:pt x="69" y="87"/>
                    <a:pt x="69" y="87"/>
                    <a:pt x="69" y="87"/>
                  </a:cubicBezTo>
                  <a:cubicBezTo>
                    <a:pt x="67" y="90"/>
                    <a:pt x="65" y="93"/>
                    <a:pt x="62" y="95"/>
                  </a:cubicBezTo>
                  <a:cubicBezTo>
                    <a:pt x="60" y="97"/>
                    <a:pt x="61" y="99"/>
                    <a:pt x="64" y="99"/>
                  </a:cubicBezTo>
                  <a:cubicBezTo>
                    <a:pt x="69" y="101"/>
                    <a:pt x="69" y="101"/>
                    <a:pt x="65" y="105"/>
                  </a:cubicBezTo>
                  <a:cubicBezTo>
                    <a:pt x="64" y="107"/>
                    <a:pt x="62" y="108"/>
                    <a:pt x="65" y="111"/>
                  </a:cubicBezTo>
                  <a:cubicBezTo>
                    <a:pt x="66" y="112"/>
                    <a:pt x="64" y="114"/>
                    <a:pt x="62" y="115"/>
                  </a:cubicBezTo>
                  <a:cubicBezTo>
                    <a:pt x="61" y="117"/>
                    <a:pt x="58" y="119"/>
                    <a:pt x="61" y="122"/>
                  </a:cubicBezTo>
                  <a:cubicBezTo>
                    <a:pt x="62" y="122"/>
                    <a:pt x="62" y="124"/>
                    <a:pt x="61" y="125"/>
                  </a:cubicBezTo>
                  <a:cubicBezTo>
                    <a:pt x="59" y="126"/>
                    <a:pt x="58" y="126"/>
                    <a:pt x="57" y="128"/>
                  </a:cubicBezTo>
                  <a:cubicBezTo>
                    <a:pt x="57" y="130"/>
                    <a:pt x="61" y="129"/>
                    <a:pt x="61" y="131"/>
                  </a:cubicBezTo>
                  <a:cubicBezTo>
                    <a:pt x="61" y="133"/>
                    <a:pt x="58" y="133"/>
                    <a:pt x="57" y="134"/>
                  </a:cubicBezTo>
                  <a:cubicBezTo>
                    <a:pt x="54" y="134"/>
                    <a:pt x="51" y="137"/>
                    <a:pt x="48" y="138"/>
                  </a:cubicBezTo>
                  <a:cubicBezTo>
                    <a:pt x="51" y="137"/>
                    <a:pt x="54" y="137"/>
                    <a:pt x="58" y="137"/>
                  </a:cubicBezTo>
                  <a:cubicBezTo>
                    <a:pt x="58" y="139"/>
                    <a:pt x="58" y="140"/>
                    <a:pt x="56" y="140"/>
                  </a:cubicBezTo>
                  <a:cubicBezTo>
                    <a:pt x="55" y="141"/>
                    <a:pt x="53" y="140"/>
                    <a:pt x="52" y="141"/>
                  </a:cubicBezTo>
                  <a:cubicBezTo>
                    <a:pt x="50" y="141"/>
                    <a:pt x="48" y="142"/>
                    <a:pt x="49" y="145"/>
                  </a:cubicBezTo>
                  <a:cubicBezTo>
                    <a:pt x="50" y="148"/>
                    <a:pt x="52" y="146"/>
                    <a:pt x="53" y="145"/>
                  </a:cubicBezTo>
                  <a:cubicBezTo>
                    <a:pt x="55" y="145"/>
                    <a:pt x="56" y="144"/>
                    <a:pt x="58" y="145"/>
                  </a:cubicBezTo>
                  <a:cubicBezTo>
                    <a:pt x="56" y="148"/>
                    <a:pt x="53" y="148"/>
                    <a:pt x="50" y="149"/>
                  </a:cubicBezTo>
                  <a:cubicBezTo>
                    <a:pt x="49" y="150"/>
                    <a:pt x="47" y="150"/>
                    <a:pt x="48" y="152"/>
                  </a:cubicBezTo>
                  <a:cubicBezTo>
                    <a:pt x="48" y="154"/>
                    <a:pt x="50" y="153"/>
                    <a:pt x="51" y="153"/>
                  </a:cubicBezTo>
                  <a:cubicBezTo>
                    <a:pt x="55" y="152"/>
                    <a:pt x="59" y="151"/>
                    <a:pt x="63" y="151"/>
                  </a:cubicBezTo>
                  <a:cubicBezTo>
                    <a:pt x="64" y="154"/>
                    <a:pt x="59" y="152"/>
                    <a:pt x="60" y="155"/>
                  </a:cubicBezTo>
                  <a:cubicBezTo>
                    <a:pt x="72" y="158"/>
                    <a:pt x="85" y="154"/>
                    <a:pt x="98" y="156"/>
                  </a:cubicBezTo>
                  <a:cubicBezTo>
                    <a:pt x="98" y="157"/>
                    <a:pt x="98" y="158"/>
                    <a:pt x="98" y="158"/>
                  </a:cubicBezTo>
                  <a:cubicBezTo>
                    <a:pt x="92" y="159"/>
                    <a:pt x="86" y="160"/>
                    <a:pt x="80" y="160"/>
                  </a:cubicBezTo>
                  <a:cubicBezTo>
                    <a:pt x="67" y="160"/>
                    <a:pt x="54" y="159"/>
                    <a:pt x="41" y="163"/>
                  </a:cubicBezTo>
                  <a:cubicBezTo>
                    <a:pt x="38" y="164"/>
                    <a:pt x="36" y="167"/>
                    <a:pt x="36" y="170"/>
                  </a:cubicBezTo>
                  <a:cubicBezTo>
                    <a:pt x="37" y="173"/>
                    <a:pt x="39" y="173"/>
                    <a:pt x="41" y="173"/>
                  </a:cubicBezTo>
                  <a:cubicBezTo>
                    <a:pt x="46" y="173"/>
                    <a:pt x="51" y="173"/>
                    <a:pt x="55" y="173"/>
                  </a:cubicBezTo>
                  <a:cubicBezTo>
                    <a:pt x="59" y="173"/>
                    <a:pt x="63" y="173"/>
                    <a:pt x="66" y="172"/>
                  </a:cubicBezTo>
                  <a:cubicBezTo>
                    <a:pt x="68" y="173"/>
                    <a:pt x="70" y="173"/>
                    <a:pt x="72" y="172"/>
                  </a:cubicBezTo>
                  <a:cubicBezTo>
                    <a:pt x="81" y="172"/>
                    <a:pt x="91" y="171"/>
                    <a:pt x="100" y="170"/>
                  </a:cubicBezTo>
                  <a:cubicBezTo>
                    <a:pt x="102" y="170"/>
                    <a:pt x="103" y="171"/>
                    <a:pt x="104" y="169"/>
                  </a:cubicBezTo>
                  <a:cubicBezTo>
                    <a:pt x="108" y="166"/>
                    <a:pt x="105" y="161"/>
                    <a:pt x="107" y="158"/>
                  </a:cubicBezTo>
                  <a:cubicBezTo>
                    <a:pt x="111" y="160"/>
                    <a:pt x="109" y="165"/>
                    <a:pt x="110" y="168"/>
                  </a:cubicBezTo>
                  <a:cubicBezTo>
                    <a:pt x="109" y="169"/>
                    <a:pt x="109" y="171"/>
                    <a:pt x="110" y="172"/>
                  </a:cubicBezTo>
                  <a:cubicBezTo>
                    <a:pt x="111" y="173"/>
                    <a:pt x="111" y="175"/>
                    <a:pt x="112" y="177"/>
                  </a:cubicBezTo>
                  <a:cubicBezTo>
                    <a:pt x="112" y="178"/>
                    <a:pt x="112" y="179"/>
                    <a:pt x="113" y="179"/>
                  </a:cubicBezTo>
                  <a:cubicBezTo>
                    <a:pt x="114" y="187"/>
                    <a:pt x="121" y="189"/>
                    <a:pt x="127" y="193"/>
                  </a:cubicBezTo>
                  <a:cubicBezTo>
                    <a:pt x="128" y="194"/>
                    <a:pt x="129" y="194"/>
                    <a:pt x="130" y="194"/>
                  </a:cubicBezTo>
                  <a:cubicBezTo>
                    <a:pt x="130" y="196"/>
                    <a:pt x="131" y="197"/>
                    <a:pt x="132" y="197"/>
                  </a:cubicBezTo>
                  <a:cubicBezTo>
                    <a:pt x="132" y="199"/>
                    <a:pt x="132" y="201"/>
                    <a:pt x="132" y="203"/>
                  </a:cubicBezTo>
                  <a:cubicBezTo>
                    <a:pt x="130" y="205"/>
                    <a:pt x="129" y="207"/>
                    <a:pt x="129" y="210"/>
                  </a:cubicBezTo>
                  <a:cubicBezTo>
                    <a:pt x="129" y="210"/>
                    <a:pt x="129" y="210"/>
                    <a:pt x="129" y="210"/>
                  </a:cubicBezTo>
                  <a:cubicBezTo>
                    <a:pt x="128" y="210"/>
                    <a:pt x="128" y="211"/>
                    <a:pt x="128" y="212"/>
                  </a:cubicBezTo>
                  <a:cubicBezTo>
                    <a:pt x="127" y="213"/>
                    <a:pt x="128" y="214"/>
                    <a:pt x="127" y="216"/>
                  </a:cubicBezTo>
                  <a:cubicBezTo>
                    <a:pt x="127" y="216"/>
                    <a:pt x="126" y="216"/>
                    <a:pt x="126" y="217"/>
                  </a:cubicBezTo>
                  <a:cubicBezTo>
                    <a:pt x="125" y="217"/>
                    <a:pt x="124" y="217"/>
                    <a:pt x="123" y="217"/>
                  </a:cubicBezTo>
                  <a:cubicBezTo>
                    <a:pt x="121" y="217"/>
                    <a:pt x="120" y="218"/>
                    <a:pt x="120" y="220"/>
                  </a:cubicBezTo>
                  <a:cubicBezTo>
                    <a:pt x="120" y="220"/>
                    <a:pt x="119" y="221"/>
                    <a:pt x="119" y="221"/>
                  </a:cubicBezTo>
                  <a:cubicBezTo>
                    <a:pt x="113" y="219"/>
                    <a:pt x="107" y="220"/>
                    <a:pt x="102" y="221"/>
                  </a:cubicBezTo>
                  <a:cubicBezTo>
                    <a:pt x="101" y="222"/>
                    <a:pt x="100" y="222"/>
                    <a:pt x="99" y="222"/>
                  </a:cubicBezTo>
                  <a:cubicBezTo>
                    <a:pt x="97" y="221"/>
                    <a:pt x="96" y="222"/>
                    <a:pt x="95" y="223"/>
                  </a:cubicBezTo>
                  <a:cubicBezTo>
                    <a:pt x="93" y="223"/>
                    <a:pt x="91" y="223"/>
                    <a:pt x="89" y="223"/>
                  </a:cubicBezTo>
                  <a:cubicBezTo>
                    <a:pt x="87" y="223"/>
                    <a:pt x="86" y="223"/>
                    <a:pt x="85" y="223"/>
                  </a:cubicBezTo>
                  <a:cubicBezTo>
                    <a:pt x="84" y="223"/>
                    <a:pt x="83" y="223"/>
                    <a:pt x="82" y="223"/>
                  </a:cubicBezTo>
                  <a:cubicBezTo>
                    <a:pt x="79" y="223"/>
                    <a:pt x="77" y="223"/>
                    <a:pt x="75" y="224"/>
                  </a:cubicBezTo>
                  <a:cubicBezTo>
                    <a:pt x="73" y="224"/>
                    <a:pt x="72" y="225"/>
                    <a:pt x="70" y="225"/>
                  </a:cubicBezTo>
                  <a:cubicBezTo>
                    <a:pt x="67" y="225"/>
                    <a:pt x="64" y="224"/>
                    <a:pt x="60" y="225"/>
                  </a:cubicBezTo>
                  <a:cubicBezTo>
                    <a:pt x="59" y="225"/>
                    <a:pt x="58" y="225"/>
                    <a:pt x="57" y="225"/>
                  </a:cubicBezTo>
                  <a:cubicBezTo>
                    <a:pt x="48" y="225"/>
                    <a:pt x="39" y="224"/>
                    <a:pt x="30" y="224"/>
                  </a:cubicBezTo>
                  <a:cubicBezTo>
                    <a:pt x="28" y="224"/>
                    <a:pt x="26" y="224"/>
                    <a:pt x="25" y="226"/>
                  </a:cubicBezTo>
                  <a:close/>
                  <a:moveTo>
                    <a:pt x="33" y="189"/>
                  </a:moveTo>
                  <a:cubicBezTo>
                    <a:pt x="37" y="192"/>
                    <a:pt x="41" y="192"/>
                    <a:pt x="45" y="193"/>
                  </a:cubicBezTo>
                  <a:cubicBezTo>
                    <a:pt x="63" y="195"/>
                    <a:pt x="80" y="194"/>
                    <a:pt x="97" y="191"/>
                  </a:cubicBezTo>
                  <a:cubicBezTo>
                    <a:pt x="102" y="190"/>
                    <a:pt x="107" y="191"/>
                    <a:pt x="112" y="189"/>
                  </a:cubicBezTo>
                  <a:cubicBezTo>
                    <a:pt x="111" y="186"/>
                    <a:pt x="110" y="184"/>
                    <a:pt x="109" y="181"/>
                  </a:cubicBezTo>
                  <a:cubicBezTo>
                    <a:pt x="107" y="179"/>
                    <a:pt x="109" y="175"/>
                    <a:pt x="106" y="174"/>
                  </a:cubicBezTo>
                  <a:cubicBezTo>
                    <a:pt x="103" y="173"/>
                    <a:pt x="100" y="173"/>
                    <a:pt x="97" y="173"/>
                  </a:cubicBezTo>
                  <a:cubicBezTo>
                    <a:pt x="94" y="173"/>
                    <a:pt x="91" y="174"/>
                    <a:pt x="88" y="175"/>
                  </a:cubicBezTo>
                  <a:cubicBezTo>
                    <a:pt x="87" y="176"/>
                    <a:pt x="86" y="176"/>
                    <a:pt x="84" y="176"/>
                  </a:cubicBezTo>
                  <a:cubicBezTo>
                    <a:pt x="73" y="176"/>
                    <a:pt x="62" y="178"/>
                    <a:pt x="51" y="177"/>
                  </a:cubicBezTo>
                  <a:cubicBezTo>
                    <a:pt x="47" y="177"/>
                    <a:pt x="43" y="176"/>
                    <a:pt x="40" y="177"/>
                  </a:cubicBezTo>
                  <a:cubicBezTo>
                    <a:pt x="38" y="177"/>
                    <a:pt x="37" y="178"/>
                    <a:pt x="37" y="179"/>
                  </a:cubicBezTo>
                  <a:cubicBezTo>
                    <a:pt x="36" y="183"/>
                    <a:pt x="34" y="186"/>
                    <a:pt x="33" y="189"/>
                  </a:cubicBezTo>
                  <a:close/>
                  <a:moveTo>
                    <a:pt x="53" y="110"/>
                  </a:moveTo>
                  <a:cubicBezTo>
                    <a:pt x="58" y="108"/>
                    <a:pt x="62" y="106"/>
                    <a:pt x="63" y="104"/>
                  </a:cubicBezTo>
                  <a:cubicBezTo>
                    <a:pt x="64" y="103"/>
                    <a:pt x="65" y="102"/>
                    <a:pt x="64" y="101"/>
                  </a:cubicBezTo>
                  <a:cubicBezTo>
                    <a:pt x="64" y="101"/>
                    <a:pt x="63" y="100"/>
                    <a:pt x="62" y="100"/>
                  </a:cubicBezTo>
                  <a:cubicBezTo>
                    <a:pt x="58" y="100"/>
                    <a:pt x="54" y="104"/>
                    <a:pt x="53" y="110"/>
                  </a:cubicBezTo>
                  <a:close/>
                  <a:moveTo>
                    <a:pt x="28" y="197"/>
                  </a:moveTo>
                  <a:cubicBezTo>
                    <a:pt x="33" y="199"/>
                    <a:pt x="38" y="197"/>
                    <a:pt x="44" y="197"/>
                  </a:cubicBezTo>
                  <a:cubicBezTo>
                    <a:pt x="39" y="195"/>
                    <a:pt x="35" y="194"/>
                    <a:pt x="31" y="192"/>
                  </a:cubicBezTo>
                  <a:cubicBezTo>
                    <a:pt x="29" y="193"/>
                    <a:pt x="28" y="195"/>
                    <a:pt x="28" y="197"/>
                  </a:cubicBezTo>
                  <a:close/>
                  <a:moveTo>
                    <a:pt x="97" y="119"/>
                  </a:moveTo>
                  <a:cubicBezTo>
                    <a:pt x="94" y="124"/>
                    <a:pt x="94" y="128"/>
                    <a:pt x="96" y="133"/>
                  </a:cubicBezTo>
                  <a:cubicBezTo>
                    <a:pt x="98" y="128"/>
                    <a:pt x="97" y="124"/>
                    <a:pt x="97" y="119"/>
                  </a:cubicBezTo>
                  <a:close/>
                  <a:moveTo>
                    <a:pt x="59" y="122"/>
                  </a:moveTo>
                  <a:cubicBezTo>
                    <a:pt x="55" y="121"/>
                    <a:pt x="53" y="123"/>
                    <a:pt x="50" y="124"/>
                  </a:cubicBezTo>
                  <a:cubicBezTo>
                    <a:pt x="49" y="125"/>
                    <a:pt x="48" y="126"/>
                    <a:pt x="49" y="127"/>
                  </a:cubicBezTo>
                  <a:cubicBezTo>
                    <a:pt x="49" y="129"/>
                    <a:pt x="51" y="128"/>
                    <a:pt x="52" y="127"/>
                  </a:cubicBezTo>
                  <a:cubicBezTo>
                    <a:pt x="54" y="126"/>
                    <a:pt x="58" y="126"/>
                    <a:pt x="59" y="122"/>
                  </a:cubicBezTo>
                  <a:close/>
                  <a:moveTo>
                    <a:pt x="51" y="119"/>
                  </a:moveTo>
                  <a:cubicBezTo>
                    <a:pt x="57" y="117"/>
                    <a:pt x="57" y="117"/>
                    <a:pt x="60" y="113"/>
                  </a:cubicBezTo>
                  <a:cubicBezTo>
                    <a:pt x="56" y="113"/>
                    <a:pt x="53" y="114"/>
                    <a:pt x="51" y="119"/>
                  </a:cubicBezTo>
                  <a:close/>
                  <a:moveTo>
                    <a:pt x="76" y="63"/>
                  </a:moveTo>
                  <a:cubicBezTo>
                    <a:pt x="73" y="64"/>
                    <a:pt x="72" y="65"/>
                    <a:pt x="70" y="68"/>
                  </a:cubicBezTo>
                  <a:cubicBezTo>
                    <a:pt x="73" y="67"/>
                    <a:pt x="75" y="66"/>
                    <a:pt x="76" y="63"/>
                  </a:cubicBezTo>
                  <a:close/>
                  <a:moveTo>
                    <a:pt x="106" y="40"/>
                  </a:moveTo>
                  <a:cubicBezTo>
                    <a:pt x="106" y="39"/>
                    <a:pt x="106" y="38"/>
                    <a:pt x="106" y="38"/>
                  </a:cubicBezTo>
                  <a:cubicBezTo>
                    <a:pt x="105" y="37"/>
                    <a:pt x="104" y="35"/>
                    <a:pt x="103" y="37"/>
                  </a:cubicBezTo>
                  <a:cubicBezTo>
                    <a:pt x="102" y="38"/>
                    <a:pt x="104" y="39"/>
                    <a:pt x="106" y="40"/>
                  </a:cubicBezTo>
                  <a:close/>
                  <a:moveTo>
                    <a:pt x="42" y="154"/>
                  </a:moveTo>
                  <a:cubicBezTo>
                    <a:pt x="43" y="154"/>
                    <a:pt x="44" y="154"/>
                    <a:pt x="44" y="153"/>
                  </a:cubicBezTo>
                  <a:cubicBezTo>
                    <a:pt x="44" y="152"/>
                    <a:pt x="44" y="151"/>
                    <a:pt x="42" y="151"/>
                  </a:cubicBezTo>
                  <a:cubicBezTo>
                    <a:pt x="41" y="151"/>
                    <a:pt x="41" y="152"/>
                    <a:pt x="41" y="153"/>
                  </a:cubicBezTo>
                  <a:cubicBezTo>
                    <a:pt x="40" y="154"/>
                    <a:pt x="41" y="154"/>
                    <a:pt x="42" y="154"/>
                  </a:cubicBezTo>
                  <a:close/>
                  <a:moveTo>
                    <a:pt x="40" y="141"/>
                  </a:moveTo>
                  <a:cubicBezTo>
                    <a:pt x="40" y="141"/>
                    <a:pt x="41" y="141"/>
                    <a:pt x="41" y="141"/>
                  </a:cubicBezTo>
                  <a:cubicBezTo>
                    <a:pt x="41" y="140"/>
                    <a:pt x="41" y="139"/>
                    <a:pt x="40" y="138"/>
                  </a:cubicBezTo>
                  <a:cubicBezTo>
                    <a:pt x="40" y="138"/>
                    <a:pt x="39" y="138"/>
                    <a:pt x="39" y="139"/>
                  </a:cubicBezTo>
                  <a:cubicBezTo>
                    <a:pt x="39" y="140"/>
                    <a:pt x="39" y="141"/>
                    <a:pt x="40" y="1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6" name="Freeform 235"/>
            <p:cNvSpPr>
              <a:spLocks/>
            </p:cNvSpPr>
            <p:nvPr/>
          </p:nvSpPr>
          <p:spPr bwMode="auto">
            <a:xfrm>
              <a:off x="4734" y="328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73163" y="4111860"/>
            <a:ext cx="9828212" cy="4538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17175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EEE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5E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91" name="图片 290"/>
          <p:cNvPicPr>
            <a:picLocks noChangeAspect="1"/>
          </p:cNvPicPr>
          <p:nvPr/>
        </p:nvPicPr>
        <p:blipFill rotWithShape="1">
          <a:blip r:embed="rId2"/>
          <a:srcRect l="16674" t="12191" r="16913" b="20533"/>
          <a:stretch/>
        </p:blipFill>
        <p:spPr>
          <a:xfrm>
            <a:off x="-57150" y="-57149"/>
            <a:ext cx="12268200" cy="6915150"/>
          </a:xfrm>
          <a:prstGeom prst="rect">
            <a:avLst/>
          </a:prstGeom>
        </p:spPr>
      </p:pic>
      <p:sp>
        <p:nvSpPr>
          <p:cNvPr id="8" name="Rectangle 5"/>
          <p:cNvSpPr>
            <a:spLocks noChangeArrowheads="1"/>
          </p:cNvSpPr>
          <p:nvPr/>
        </p:nvSpPr>
        <p:spPr bwMode="auto">
          <a:xfrm>
            <a:off x="1163638" y="0"/>
            <a:ext cx="9828212" cy="685800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5" name="组合 4"/>
          <p:cNvGrpSpPr/>
          <p:nvPr/>
        </p:nvGrpSpPr>
        <p:grpSpPr>
          <a:xfrm>
            <a:off x="4097180" y="1027421"/>
            <a:ext cx="3997640" cy="898469"/>
            <a:chOff x="4747319" y="1112663"/>
            <a:chExt cx="3997640" cy="898469"/>
          </a:xfrm>
        </p:grpSpPr>
        <p:sp>
          <p:nvSpPr>
            <p:cNvPr id="6" name="任意多边形 5"/>
            <p:cNvSpPr/>
            <p:nvPr/>
          </p:nvSpPr>
          <p:spPr>
            <a:xfrm>
              <a:off x="4747319" y="1112663"/>
              <a:ext cx="3997640" cy="898469"/>
            </a:xfrm>
            <a:custGeom>
              <a:avLst/>
              <a:gdLst>
                <a:gd name="connsiteX0" fmla="*/ 254610 w 3764573"/>
                <a:gd name="connsiteY0" fmla="*/ 95250 h 1094512"/>
                <a:gd name="connsiteX1" fmla="*/ 159360 w 3764573"/>
                <a:gd name="connsiteY1" fmla="*/ 190500 h 1094512"/>
                <a:gd name="connsiteX2" fmla="*/ 254610 w 3764573"/>
                <a:gd name="connsiteY2" fmla="*/ 285750 h 1094512"/>
                <a:gd name="connsiteX3" fmla="*/ 349860 w 3764573"/>
                <a:gd name="connsiteY3" fmla="*/ 190500 h 1094512"/>
                <a:gd name="connsiteX4" fmla="*/ 254610 w 3764573"/>
                <a:gd name="connsiteY4" fmla="*/ 95250 h 1094512"/>
                <a:gd name="connsiteX5" fmla="*/ 231227 w 3764573"/>
                <a:gd name="connsiteY5" fmla="*/ 0 h 1094512"/>
                <a:gd name="connsiteX6" fmla="*/ 3533346 w 3764573"/>
                <a:gd name="connsiteY6" fmla="*/ 0 h 1094512"/>
                <a:gd name="connsiteX7" fmla="*/ 3764573 w 3764573"/>
                <a:gd name="connsiteY7" fmla="*/ 231227 h 1094512"/>
                <a:gd name="connsiteX8" fmla="*/ 3764573 w 3764573"/>
                <a:gd name="connsiteY8" fmla="*/ 863285 h 1094512"/>
                <a:gd name="connsiteX9" fmla="*/ 3533346 w 3764573"/>
                <a:gd name="connsiteY9" fmla="*/ 1094512 h 1094512"/>
                <a:gd name="connsiteX10" fmla="*/ 231227 w 3764573"/>
                <a:gd name="connsiteY10" fmla="*/ 1094512 h 1094512"/>
                <a:gd name="connsiteX11" fmla="*/ 0 w 3764573"/>
                <a:gd name="connsiteY11" fmla="*/ 863285 h 1094512"/>
                <a:gd name="connsiteX12" fmla="*/ 0 w 3764573"/>
                <a:gd name="connsiteY12" fmla="*/ 231227 h 1094512"/>
                <a:gd name="connsiteX13" fmla="*/ 231227 w 3764573"/>
                <a:gd name="connsiteY13" fmla="*/ 0 h 10945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764573" h="1094512">
                  <a:moveTo>
                    <a:pt x="254610" y="95250"/>
                  </a:moveTo>
                  <a:cubicBezTo>
                    <a:pt x="202005" y="95250"/>
                    <a:pt x="159360" y="137895"/>
                    <a:pt x="159360" y="190500"/>
                  </a:cubicBezTo>
                  <a:cubicBezTo>
                    <a:pt x="159360" y="243105"/>
                    <a:pt x="202005" y="285750"/>
                    <a:pt x="254610" y="285750"/>
                  </a:cubicBezTo>
                  <a:cubicBezTo>
                    <a:pt x="307215" y="285750"/>
                    <a:pt x="349860" y="243105"/>
                    <a:pt x="349860" y="190500"/>
                  </a:cubicBezTo>
                  <a:cubicBezTo>
                    <a:pt x="349860" y="137895"/>
                    <a:pt x="307215" y="95250"/>
                    <a:pt x="254610" y="95250"/>
                  </a:cubicBezTo>
                  <a:close/>
                  <a:moveTo>
                    <a:pt x="231227" y="0"/>
                  </a:moveTo>
                  <a:lnTo>
                    <a:pt x="3533346" y="0"/>
                  </a:lnTo>
                  <a:cubicBezTo>
                    <a:pt x="3661049" y="0"/>
                    <a:pt x="3764573" y="103524"/>
                    <a:pt x="3764573" y="231227"/>
                  </a:cubicBezTo>
                  <a:lnTo>
                    <a:pt x="3764573" y="863285"/>
                  </a:lnTo>
                  <a:cubicBezTo>
                    <a:pt x="3764573" y="990988"/>
                    <a:pt x="3661049" y="1094512"/>
                    <a:pt x="3533346" y="1094512"/>
                  </a:cubicBezTo>
                  <a:lnTo>
                    <a:pt x="231227" y="1094512"/>
                  </a:lnTo>
                  <a:cubicBezTo>
                    <a:pt x="103524" y="1094512"/>
                    <a:pt x="0" y="990988"/>
                    <a:pt x="0" y="863285"/>
                  </a:cubicBezTo>
                  <a:lnTo>
                    <a:pt x="0" y="231227"/>
                  </a:lnTo>
                  <a:cubicBezTo>
                    <a:pt x="0" y="103524"/>
                    <a:pt x="103524" y="0"/>
                    <a:pt x="231227" y="0"/>
                  </a:cubicBezTo>
                  <a:close/>
                </a:path>
              </a:pathLst>
            </a:custGeom>
            <a:solidFill>
              <a:srgbClr val="9A160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5057358" y="1390690"/>
              <a:ext cx="357020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 smtClean="0">
                  <a:solidFill>
                    <a:schemeClr val="bg1"/>
                  </a:solidFill>
                  <a:latin typeface="方正正粗黑简体" panose="02000000000000000000" pitchFamily="2" charset="-122"/>
                  <a:ea typeface="方正正粗黑简体" panose="02000000000000000000" pitchFamily="2" charset="-122"/>
                </a:rPr>
                <a:t>为您提供全新的交流平台</a:t>
              </a:r>
              <a:endParaRPr lang="zh-CN" altLang="en-US" sz="2400" dirty="0">
                <a:solidFill>
                  <a:schemeClr val="bg1"/>
                </a:solidFill>
                <a:latin typeface="方正正粗黑简体" panose="02000000000000000000" pitchFamily="2" charset="-122"/>
                <a:ea typeface="方正正粗黑简体" panose="02000000000000000000" pitchFamily="2" charset="-122"/>
              </a:endParaRPr>
            </a:p>
          </p:txBody>
        </p:sp>
      </p:grpSp>
      <p:grpSp>
        <p:nvGrpSpPr>
          <p:cNvPr id="2" name="Group 4"/>
          <p:cNvGrpSpPr>
            <a:grpSpLocks noChangeAspect="1"/>
          </p:cNvGrpSpPr>
          <p:nvPr/>
        </p:nvGrpSpPr>
        <p:grpSpPr bwMode="auto">
          <a:xfrm rot="2055615">
            <a:off x="2848389" y="2464047"/>
            <a:ext cx="6130924" cy="5329237"/>
            <a:chOff x="1794" y="1553"/>
            <a:chExt cx="3862" cy="3357"/>
          </a:xfrm>
          <a:solidFill>
            <a:srgbClr val="9A1608"/>
          </a:solidFill>
        </p:grpSpPr>
        <p:sp>
          <p:nvSpPr>
            <p:cNvPr id="263" name="Freeform 5"/>
            <p:cNvSpPr>
              <a:spLocks/>
            </p:cNvSpPr>
            <p:nvPr/>
          </p:nvSpPr>
          <p:spPr bwMode="auto">
            <a:xfrm>
              <a:off x="3547" y="2972"/>
              <a:ext cx="68" cy="62"/>
            </a:xfrm>
            <a:custGeom>
              <a:avLst/>
              <a:gdLst>
                <a:gd name="T0" fmla="*/ 34 w 43"/>
                <a:gd name="T1" fmla="*/ 0 h 39"/>
                <a:gd name="T2" fmla="*/ 34 w 43"/>
                <a:gd name="T3" fmla="*/ 0 h 39"/>
                <a:gd name="T4" fmla="*/ 27 w 43"/>
                <a:gd name="T5" fmla="*/ 3 h 39"/>
                <a:gd name="T6" fmla="*/ 15 w 43"/>
                <a:gd name="T7" fmla="*/ 13 h 39"/>
                <a:gd name="T8" fmla="*/ 14 w 43"/>
                <a:gd name="T9" fmla="*/ 20 h 39"/>
                <a:gd name="T10" fmla="*/ 11 w 43"/>
                <a:gd name="T11" fmla="*/ 21 h 39"/>
                <a:gd name="T12" fmla="*/ 11 w 43"/>
                <a:gd name="T13" fmla="*/ 16 h 39"/>
                <a:gd name="T14" fmla="*/ 4 w 43"/>
                <a:gd name="T15" fmla="*/ 14 h 39"/>
                <a:gd name="T16" fmla="*/ 1 w 43"/>
                <a:gd name="T17" fmla="*/ 20 h 39"/>
                <a:gd name="T18" fmla="*/ 0 w 43"/>
                <a:gd name="T19" fmla="*/ 25 h 39"/>
                <a:gd name="T20" fmla="*/ 3 w 43"/>
                <a:gd name="T21" fmla="*/ 25 h 39"/>
                <a:gd name="T22" fmla="*/ 9 w 43"/>
                <a:gd name="T23" fmla="*/ 22 h 39"/>
                <a:gd name="T24" fmla="*/ 9 w 43"/>
                <a:gd name="T25" fmla="*/ 26 h 39"/>
                <a:gd name="T26" fmla="*/ 1 w 43"/>
                <a:gd name="T27" fmla="*/ 30 h 39"/>
                <a:gd name="T28" fmla="*/ 2 w 43"/>
                <a:gd name="T29" fmla="*/ 31 h 39"/>
                <a:gd name="T30" fmla="*/ 9 w 43"/>
                <a:gd name="T31" fmla="*/ 30 h 39"/>
                <a:gd name="T32" fmla="*/ 12 w 43"/>
                <a:gd name="T33" fmla="*/ 34 h 39"/>
                <a:gd name="T34" fmla="*/ 8 w 43"/>
                <a:gd name="T35" fmla="*/ 36 h 39"/>
                <a:gd name="T36" fmla="*/ 9 w 43"/>
                <a:gd name="T37" fmla="*/ 39 h 39"/>
                <a:gd name="T38" fmla="*/ 16 w 43"/>
                <a:gd name="T39" fmla="*/ 35 h 39"/>
                <a:gd name="T40" fmla="*/ 26 w 43"/>
                <a:gd name="T41" fmla="*/ 33 h 39"/>
                <a:gd name="T42" fmla="*/ 39 w 43"/>
                <a:gd name="T43" fmla="*/ 20 h 39"/>
                <a:gd name="T44" fmla="*/ 43 w 43"/>
                <a:gd name="T45" fmla="*/ 11 h 39"/>
                <a:gd name="T46" fmla="*/ 40 w 43"/>
                <a:gd name="T47" fmla="*/ 3 h 39"/>
                <a:gd name="T48" fmla="*/ 34 w 43"/>
                <a:gd name="T49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3" h="39">
                  <a:moveTo>
                    <a:pt x="34" y="0"/>
                  </a:moveTo>
                  <a:cubicBezTo>
                    <a:pt x="34" y="0"/>
                    <a:pt x="34" y="0"/>
                    <a:pt x="34" y="0"/>
                  </a:cubicBezTo>
                  <a:cubicBezTo>
                    <a:pt x="34" y="1"/>
                    <a:pt x="28" y="3"/>
                    <a:pt x="27" y="3"/>
                  </a:cubicBezTo>
                  <a:cubicBezTo>
                    <a:pt x="27" y="4"/>
                    <a:pt x="15" y="12"/>
                    <a:pt x="15" y="13"/>
                  </a:cubicBezTo>
                  <a:cubicBezTo>
                    <a:pt x="15" y="14"/>
                    <a:pt x="14" y="20"/>
                    <a:pt x="14" y="20"/>
                  </a:cubicBezTo>
                  <a:cubicBezTo>
                    <a:pt x="13" y="20"/>
                    <a:pt x="12" y="21"/>
                    <a:pt x="11" y="21"/>
                  </a:cubicBezTo>
                  <a:cubicBezTo>
                    <a:pt x="11" y="19"/>
                    <a:pt x="11" y="18"/>
                    <a:pt x="11" y="16"/>
                  </a:cubicBezTo>
                  <a:cubicBezTo>
                    <a:pt x="8" y="15"/>
                    <a:pt x="7" y="15"/>
                    <a:pt x="4" y="14"/>
                  </a:cubicBezTo>
                  <a:cubicBezTo>
                    <a:pt x="3" y="17"/>
                    <a:pt x="2" y="18"/>
                    <a:pt x="1" y="20"/>
                  </a:cubicBezTo>
                  <a:cubicBezTo>
                    <a:pt x="1" y="22"/>
                    <a:pt x="1" y="23"/>
                    <a:pt x="0" y="25"/>
                  </a:cubicBezTo>
                  <a:cubicBezTo>
                    <a:pt x="1" y="25"/>
                    <a:pt x="2" y="25"/>
                    <a:pt x="3" y="25"/>
                  </a:cubicBezTo>
                  <a:cubicBezTo>
                    <a:pt x="5" y="23"/>
                    <a:pt x="7" y="23"/>
                    <a:pt x="9" y="22"/>
                  </a:cubicBezTo>
                  <a:cubicBezTo>
                    <a:pt x="9" y="24"/>
                    <a:pt x="9" y="24"/>
                    <a:pt x="9" y="26"/>
                  </a:cubicBezTo>
                  <a:cubicBezTo>
                    <a:pt x="6" y="28"/>
                    <a:pt x="4" y="28"/>
                    <a:pt x="1" y="30"/>
                  </a:cubicBezTo>
                  <a:cubicBezTo>
                    <a:pt x="1" y="30"/>
                    <a:pt x="1" y="31"/>
                    <a:pt x="2" y="31"/>
                  </a:cubicBezTo>
                  <a:cubicBezTo>
                    <a:pt x="5" y="31"/>
                    <a:pt x="6" y="31"/>
                    <a:pt x="9" y="30"/>
                  </a:cubicBezTo>
                  <a:cubicBezTo>
                    <a:pt x="10" y="32"/>
                    <a:pt x="10" y="32"/>
                    <a:pt x="12" y="34"/>
                  </a:cubicBezTo>
                  <a:cubicBezTo>
                    <a:pt x="10" y="35"/>
                    <a:pt x="10" y="35"/>
                    <a:pt x="8" y="36"/>
                  </a:cubicBezTo>
                  <a:cubicBezTo>
                    <a:pt x="9" y="37"/>
                    <a:pt x="9" y="38"/>
                    <a:pt x="9" y="39"/>
                  </a:cubicBezTo>
                  <a:cubicBezTo>
                    <a:pt x="12" y="37"/>
                    <a:pt x="13" y="36"/>
                    <a:pt x="16" y="35"/>
                  </a:cubicBezTo>
                  <a:cubicBezTo>
                    <a:pt x="20" y="34"/>
                    <a:pt x="22" y="34"/>
                    <a:pt x="26" y="33"/>
                  </a:cubicBezTo>
                  <a:cubicBezTo>
                    <a:pt x="31" y="28"/>
                    <a:pt x="34" y="25"/>
                    <a:pt x="39" y="20"/>
                  </a:cubicBezTo>
                  <a:cubicBezTo>
                    <a:pt x="39" y="20"/>
                    <a:pt x="42" y="11"/>
                    <a:pt x="43" y="11"/>
                  </a:cubicBezTo>
                  <a:cubicBezTo>
                    <a:pt x="43" y="10"/>
                    <a:pt x="40" y="3"/>
                    <a:pt x="40" y="3"/>
                  </a:cubicBezTo>
                  <a:cubicBezTo>
                    <a:pt x="40" y="3"/>
                    <a:pt x="35" y="0"/>
                    <a:pt x="3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4" name="Freeform 6"/>
            <p:cNvSpPr>
              <a:spLocks/>
            </p:cNvSpPr>
            <p:nvPr/>
          </p:nvSpPr>
          <p:spPr bwMode="auto">
            <a:xfrm>
              <a:off x="3351" y="3717"/>
              <a:ext cx="86" cy="26"/>
            </a:xfrm>
            <a:custGeom>
              <a:avLst/>
              <a:gdLst>
                <a:gd name="T0" fmla="*/ 8 w 54"/>
                <a:gd name="T1" fmla="*/ 0 h 16"/>
                <a:gd name="T2" fmla="*/ 8 w 54"/>
                <a:gd name="T3" fmla="*/ 0 h 16"/>
                <a:gd name="T4" fmla="*/ 3 w 54"/>
                <a:gd name="T5" fmla="*/ 3 h 16"/>
                <a:gd name="T6" fmla="*/ 0 w 54"/>
                <a:gd name="T7" fmla="*/ 11 h 16"/>
                <a:gd name="T8" fmla="*/ 0 w 54"/>
                <a:gd name="T9" fmla="*/ 13 h 16"/>
                <a:gd name="T10" fmla="*/ 2 w 54"/>
                <a:gd name="T11" fmla="*/ 13 h 16"/>
                <a:gd name="T12" fmla="*/ 6 w 54"/>
                <a:gd name="T13" fmla="*/ 7 h 16"/>
                <a:gd name="T14" fmla="*/ 9 w 54"/>
                <a:gd name="T15" fmla="*/ 5 h 16"/>
                <a:gd name="T16" fmla="*/ 10 w 54"/>
                <a:gd name="T17" fmla="*/ 5 h 16"/>
                <a:gd name="T18" fmla="*/ 18 w 54"/>
                <a:gd name="T19" fmla="*/ 6 h 16"/>
                <a:gd name="T20" fmla="*/ 23 w 54"/>
                <a:gd name="T21" fmla="*/ 7 h 16"/>
                <a:gd name="T22" fmla="*/ 24 w 54"/>
                <a:gd name="T23" fmla="*/ 13 h 16"/>
                <a:gd name="T24" fmla="*/ 29 w 54"/>
                <a:gd name="T25" fmla="*/ 12 h 16"/>
                <a:gd name="T26" fmla="*/ 31 w 54"/>
                <a:gd name="T27" fmla="*/ 6 h 16"/>
                <a:gd name="T28" fmla="*/ 34 w 54"/>
                <a:gd name="T29" fmla="*/ 6 h 16"/>
                <a:gd name="T30" fmla="*/ 34 w 54"/>
                <a:gd name="T31" fmla="*/ 6 h 16"/>
                <a:gd name="T32" fmla="*/ 41 w 54"/>
                <a:gd name="T33" fmla="*/ 10 h 16"/>
                <a:gd name="T34" fmla="*/ 37 w 54"/>
                <a:gd name="T35" fmla="*/ 13 h 16"/>
                <a:gd name="T36" fmla="*/ 39 w 54"/>
                <a:gd name="T37" fmla="*/ 16 h 16"/>
                <a:gd name="T38" fmla="*/ 46 w 54"/>
                <a:gd name="T39" fmla="*/ 14 h 16"/>
                <a:gd name="T40" fmla="*/ 48 w 54"/>
                <a:gd name="T41" fmla="*/ 9 h 16"/>
                <a:gd name="T42" fmla="*/ 54 w 54"/>
                <a:gd name="T43" fmla="*/ 4 h 16"/>
                <a:gd name="T44" fmla="*/ 48 w 54"/>
                <a:gd name="T45" fmla="*/ 4 h 16"/>
                <a:gd name="T46" fmla="*/ 44 w 54"/>
                <a:gd name="T47" fmla="*/ 2 h 16"/>
                <a:gd name="T48" fmla="*/ 35 w 54"/>
                <a:gd name="T49" fmla="*/ 4 h 16"/>
                <a:gd name="T50" fmla="*/ 30 w 54"/>
                <a:gd name="T51" fmla="*/ 4 h 16"/>
                <a:gd name="T52" fmla="*/ 24 w 54"/>
                <a:gd name="T53" fmla="*/ 3 h 16"/>
                <a:gd name="T54" fmla="*/ 15 w 54"/>
                <a:gd name="T55" fmla="*/ 2 h 16"/>
                <a:gd name="T56" fmla="*/ 8 w 54"/>
                <a:gd name="T5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54" h="16">
                  <a:moveTo>
                    <a:pt x="8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7" y="0"/>
                    <a:pt x="3" y="2"/>
                    <a:pt x="3" y="3"/>
                  </a:cubicBezTo>
                  <a:cubicBezTo>
                    <a:pt x="2" y="5"/>
                    <a:pt x="0" y="11"/>
                    <a:pt x="0" y="11"/>
                  </a:cubicBezTo>
                  <a:cubicBezTo>
                    <a:pt x="0" y="12"/>
                    <a:pt x="0" y="12"/>
                    <a:pt x="0" y="13"/>
                  </a:cubicBezTo>
                  <a:cubicBezTo>
                    <a:pt x="1" y="13"/>
                    <a:pt x="1" y="13"/>
                    <a:pt x="2" y="13"/>
                  </a:cubicBezTo>
                  <a:cubicBezTo>
                    <a:pt x="4" y="11"/>
                    <a:pt x="5" y="10"/>
                    <a:pt x="6" y="7"/>
                  </a:cubicBezTo>
                  <a:cubicBezTo>
                    <a:pt x="6" y="7"/>
                    <a:pt x="8" y="5"/>
                    <a:pt x="9" y="5"/>
                  </a:cubicBezTo>
                  <a:cubicBezTo>
                    <a:pt x="9" y="5"/>
                    <a:pt x="9" y="5"/>
                    <a:pt x="10" y="5"/>
                  </a:cubicBezTo>
                  <a:cubicBezTo>
                    <a:pt x="11" y="6"/>
                    <a:pt x="16" y="6"/>
                    <a:pt x="18" y="6"/>
                  </a:cubicBezTo>
                  <a:cubicBezTo>
                    <a:pt x="20" y="7"/>
                    <a:pt x="23" y="7"/>
                    <a:pt x="23" y="7"/>
                  </a:cubicBezTo>
                  <a:cubicBezTo>
                    <a:pt x="23" y="10"/>
                    <a:pt x="23" y="11"/>
                    <a:pt x="24" y="13"/>
                  </a:cubicBezTo>
                  <a:cubicBezTo>
                    <a:pt x="24" y="13"/>
                    <a:pt x="29" y="12"/>
                    <a:pt x="29" y="12"/>
                  </a:cubicBezTo>
                  <a:cubicBezTo>
                    <a:pt x="29" y="11"/>
                    <a:pt x="31" y="6"/>
                    <a:pt x="31" y="6"/>
                  </a:cubicBezTo>
                  <a:cubicBezTo>
                    <a:pt x="31" y="6"/>
                    <a:pt x="33" y="6"/>
                    <a:pt x="34" y="6"/>
                  </a:cubicBezTo>
                  <a:cubicBezTo>
                    <a:pt x="34" y="6"/>
                    <a:pt x="34" y="6"/>
                    <a:pt x="34" y="6"/>
                  </a:cubicBezTo>
                  <a:cubicBezTo>
                    <a:pt x="34" y="6"/>
                    <a:pt x="41" y="10"/>
                    <a:pt x="41" y="10"/>
                  </a:cubicBezTo>
                  <a:cubicBezTo>
                    <a:pt x="41" y="10"/>
                    <a:pt x="38" y="12"/>
                    <a:pt x="37" y="13"/>
                  </a:cubicBezTo>
                  <a:cubicBezTo>
                    <a:pt x="37" y="13"/>
                    <a:pt x="39" y="16"/>
                    <a:pt x="39" y="16"/>
                  </a:cubicBezTo>
                  <a:cubicBezTo>
                    <a:pt x="42" y="15"/>
                    <a:pt x="43" y="15"/>
                    <a:pt x="46" y="14"/>
                  </a:cubicBezTo>
                  <a:cubicBezTo>
                    <a:pt x="46" y="14"/>
                    <a:pt x="47" y="10"/>
                    <a:pt x="48" y="9"/>
                  </a:cubicBezTo>
                  <a:cubicBezTo>
                    <a:pt x="49" y="8"/>
                    <a:pt x="54" y="4"/>
                    <a:pt x="54" y="4"/>
                  </a:cubicBezTo>
                  <a:cubicBezTo>
                    <a:pt x="52" y="4"/>
                    <a:pt x="50" y="4"/>
                    <a:pt x="48" y="4"/>
                  </a:cubicBezTo>
                  <a:cubicBezTo>
                    <a:pt x="44" y="2"/>
                    <a:pt x="44" y="2"/>
                    <a:pt x="44" y="2"/>
                  </a:cubicBezTo>
                  <a:cubicBezTo>
                    <a:pt x="43" y="2"/>
                    <a:pt x="35" y="4"/>
                    <a:pt x="35" y="4"/>
                  </a:cubicBezTo>
                  <a:cubicBezTo>
                    <a:pt x="33" y="4"/>
                    <a:pt x="32" y="4"/>
                    <a:pt x="30" y="4"/>
                  </a:cubicBezTo>
                  <a:cubicBezTo>
                    <a:pt x="30" y="4"/>
                    <a:pt x="25" y="3"/>
                    <a:pt x="24" y="3"/>
                  </a:cubicBezTo>
                  <a:cubicBezTo>
                    <a:pt x="23" y="3"/>
                    <a:pt x="16" y="2"/>
                    <a:pt x="15" y="2"/>
                  </a:cubicBezTo>
                  <a:cubicBezTo>
                    <a:pt x="15" y="1"/>
                    <a:pt x="9" y="0"/>
                    <a:pt x="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5" name="Freeform 7"/>
            <p:cNvSpPr>
              <a:spLocks/>
            </p:cNvSpPr>
            <p:nvPr/>
          </p:nvSpPr>
          <p:spPr bwMode="auto">
            <a:xfrm>
              <a:off x="3387" y="3330"/>
              <a:ext cx="31" cy="62"/>
            </a:xfrm>
            <a:custGeom>
              <a:avLst/>
              <a:gdLst>
                <a:gd name="T0" fmla="*/ 5 w 19"/>
                <a:gd name="T1" fmla="*/ 0 h 39"/>
                <a:gd name="T2" fmla="*/ 2 w 19"/>
                <a:gd name="T3" fmla="*/ 5 h 39"/>
                <a:gd name="T4" fmla="*/ 1 w 19"/>
                <a:gd name="T5" fmla="*/ 22 h 39"/>
                <a:gd name="T6" fmla="*/ 0 w 19"/>
                <a:gd name="T7" fmla="*/ 37 h 39"/>
                <a:gd name="T8" fmla="*/ 1 w 19"/>
                <a:gd name="T9" fmla="*/ 39 h 39"/>
                <a:gd name="T10" fmla="*/ 5 w 19"/>
                <a:gd name="T11" fmla="*/ 37 h 39"/>
                <a:gd name="T12" fmla="*/ 10 w 19"/>
                <a:gd name="T13" fmla="*/ 33 h 39"/>
                <a:gd name="T14" fmla="*/ 13 w 19"/>
                <a:gd name="T15" fmla="*/ 31 h 39"/>
                <a:gd name="T16" fmla="*/ 13 w 19"/>
                <a:gd name="T17" fmla="*/ 27 h 39"/>
                <a:gd name="T18" fmla="*/ 14 w 19"/>
                <a:gd name="T19" fmla="*/ 28 h 39"/>
                <a:gd name="T20" fmla="*/ 15 w 19"/>
                <a:gd name="T21" fmla="*/ 37 h 39"/>
                <a:gd name="T22" fmla="*/ 18 w 19"/>
                <a:gd name="T23" fmla="*/ 37 h 39"/>
                <a:gd name="T24" fmla="*/ 19 w 19"/>
                <a:gd name="T25" fmla="*/ 30 h 39"/>
                <a:gd name="T26" fmla="*/ 16 w 19"/>
                <a:gd name="T27" fmla="*/ 27 h 39"/>
                <a:gd name="T28" fmla="*/ 14 w 19"/>
                <a:gd name="T29" fmla="*/ 22 h 39"/>
                <a:gd name="T30" fmla="*/ 15 w 19"/>
                <a:gd name="T31" fmla="*/ 18 h 39"/>
                <a:gd name="T32" fmla="*/ 12 w 19"/>
                <a:gd name="T33" fmla="*/ 21 h 39"/>
                <a:gd name="T34" fmla="*/ 12 w 19"/>
                <a:gd name="T35" fmla="*/ 14 h 39"/>
                <a:gd name="T36" fmla="*/ 10 w 19"/>
                <a:gd name="T37" fmla="*/ 14 h 39"/>
                <a:gd name="T38" fmla="*/ 9 w 19"/>
                <a:gd name="T39" fmla="*/ 14 h 39"/>
                <a:gd name="T40" fmla="*/ 6 w 19"/>
                <a:gd name="T41" fmla="*/ 18 h 39"/>
                <a:gd name="T42" fmla="*/ 6 w 19"/>
                <a:gd name="T43" fmla="*/ 18 h 39"/>
                <a:gd name="T44" fmla="*/ 6 w 19"/>
                <a:gd name="T45" fmla="*/ 12 h 39"/>
                <a:gd name="T46" fmla="*/ 6 w 19"/>
                <a:gd name="T47" fmla="*/ 12 h 39"/>
                <a:gd name="T48" fmla="*/ 3 w 19"/>
                <a:gd name="T49" fmla="*/ 16 h 39"/>
                <a:gd name="T50" fmla="*/ 4 w 19"/>
                <a:gd name="T51" fmla="*/ 8 h 39"/>
                <a:gd name="T52" fmla="*/ 5 w 19"/>
                <a:gd name="T53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9" h="39">
                  <a:moveTo>
                    <a:pt x="5" y="0"/>
                  </a:moveTo>
                  <a:cubicBezTo>
                    <a:pt x="4" y="2"/>
                    <a:pt x="3" y="3"/>
                    <a:pt x="2" y="5"/>
                  </a:cubicBezTo>
                  <a:cubicBezTo>
                    <a:pt x="2" y="12"/>
                    <a:pt x="2" y="15"/>
                    <a:pt x="1" y="22"/>
                  </a:cubicBezTo>
                  <a:cubicBezTo>
                    <a:pt x="1" y="28"/>
                    <a:pt x="0" y="31"/>
                    <a:pt x="0" y="37"/>
                  </a:cubicBezTo>
                  <a:cubicBezTo>
                    <a:pt x="0" y="38"/>
                    <a:pt x="1" y="38"/>
                    <a:pt x="1" y="39"/>
                  </a:cubicBezTo>
                  <a:cubicBezTo>
                    <a:pt x="1" y="39"/>
                    <a:pt x="4" y="37"/>
                    <a:pt x="5" y="37"/>
                  </a:cubicBezTo>
                  <a:cubicBezTo>
                    <a:pt x="5" y="36"/>
                    <a:pt x="9" y="34"/>
                    <a:pt x="10" y="33"/>
                  </a:cubicBezTo>
                  <a:cubicBezTo>
                    <a:pt x="10" y="32"/>
                    <a:pt x="13" y="31"/>
                    <a:pt x="13" y="31"/>
                  </a:cubicBezTo>
                  <a:cubicBezTo>
                    <a:pt x="13" y="31"/>
                    <a:pt x="13" y="27"/>
                    <a:pt x="13" y="27"/>
                  </a:cubicBezTo>
                  <a:cubicBezTo>
                    <a:pt x="13" y="27"/>
                    <a:pt x="14" y="27"/>
                    <a:pt x="14" y="28"/>
                  </a:cubicBezTo>
                  <a:cubicBezTo>
                    <a:pt x="14" y="30"/>
                    <a:pt x="15" y="37"/>
                    <a:pt x="15" y="37"/>
                  </a:cubicBezTo>
                  <a:cubicBezTo>
                    <a:pt x="16" y="37"/>
                    <a:pt x="17" y="37"/>
                    <a:pt x="18" y="37"/>
                  </a:cubicBezTo>
                  <a:cubicBezTo>
                    <a:pt x="19" y="34"/>
                    <a:pt x="19" y="32"/>
                    <a:pt x="19" y="30"/>
                  </a:cubicBezTo>
                  <a:cubicBezTo>
                    <a:pt x="17" y="29"/>
                    <a:pt x="17" y="28"/>
                    <a:pt x="16" y="27"/>
                  </a:cubicBezTo>
                  <a:cubicBezTo>
                    <a:pt x="16" y="27"/>
                    <a:pt x="14" y="23"/>
                    <a:pt x="14" y="22"/>
                  </a:cubicBezTo>
                  <a:cubicBezTo>
                    <a:pt x="14" y="22"/>
                    <a:pt x="15" y="18"/>
                    <a:pt x="15" y="18"/>
                  </a:cubicBezTo>
                  <a:cubicBezTo>
                    <a:pt x="14" y="19"/>
                    <a:pt x="13" y="20"/>
                    <a:pt x="12" y="21"/>
                  </a:cubicBezTo>
                  <a:cubicBezTo>
                    <a:pt x="12" y="18"/>
                    <a:pt x="12" y="17"/>
                    <a:pt x="12" y="14"/>
                  </a:cubicBezTo>
                  <a:cubicBezTo>
                    <a:pt x="12" y="14"/>
                    <a:pt x="11" y="14"/>
                    <a:pt x="10" y="14"/>
                  </a:cubicBezTo>
                  <a:cubicBezTo>
                    <a:pt x="10" y="14"/>
                    <a:pt x="9" y="14"/>
                    <a:pt x="9" y="14"/>
                  </a:cubicBezTo>
                  <a:cubicBezTo>
                    <a:pt x="9" y="15"/>
                    <a:pt x="7" y="18"/>
                    <a:pt x="6" y="18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6" y="17"/>
                    <a:pt x="6" y="12"/>
                    <a:pt x="6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4" y="13"/>
                    <a:pt x="4" y="11"/>
                    <a:pt x="4" y="8"/>
                  </a:cubicBezTo>
                  <a:cubicBezTo>
                    <a:pt x="4" y="4"/>
                    <a:pt x="4" y="3"/>
                    <a:pt x="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6" name="Freeform 8"/>
            <p:cNvSpPr>
              <a:spLocks/>
            </p:cNvSpPr>
            <p:nvPr/>
          </p:nvSpPr>
          <p:spPr bwMode="auto">
            <a:xfrm>
              <a:off x="4397" y="3630"/>
              <a:ext cx="60" cy="154"/>
            </a:xfrm>
            <a:custGeom>
              <a:avLst/>
              <a:gdLst>
                <a:gd name="T0" fmla="*/ 33 w 38"/>
                <a:gd name="T1" fmla="*/ 0 h 97"/>
                <a:gd name="T2" fmla="*/ 26 w 38"/>
                <a:gd name="T3" fmla="*/ 23 h 97"/>
                <a:gd name="T4" fmla="*/ 16 w 38"/>
                <a:gd name="T5" fmla="*/ 33 h 97"/>
                <a:gd name="T6" fmla="*/ 7 w 38"/>
                <a:gd name="T7" fmla="*/ 48 h 97"/>
                <a:gd name="T8" fmla="*/ 8 w 38"/>
                <a:gd name="T9" fmla="*/ 60 h 97"/>
                <a:gd name="T10" fmla="*/ 6 w 38"/>
                <a:gd name="T11" fmla="*/ 68 h 97"/>
                <a:gd name="T12" fmla="*/ 1 w 38"/>
                <a:gd name="T13" fmla="*/ 79 h 97"/>
                <a:gd name="T14" fmla="*/ 0 w 38"/>
                <a:gd name="T15" fmla="*/ 92 h 97"/>
                <a:gd name="T16" fmla="*/ 5 w 38"/>
                <a:gd name="T17" fmla="*/ 97 h 97"/>
                <a:gd name="T18" fmla="*/ 14 w 38"/>
                <a:gd name="T19" fmla="*/ 91 h 97"/>
                <a:gd name="T20" fmla="*/ 21 w 38"/>
                <a:gd name="T21" fmla="*/ 79 h 97"/>
                <a:gd name="T22" fmla="*/ 31 w 38"/>
                <a:gd name="T23" fmla="*/ 47 h 97"/>
                <a:gd name="T24" fmla="*/ 35 w 38"/>
                <a:gd name="T25" fmla="*/ 24 h 97"/>
                <a:gd name="T26" fmla="*/ 38 w 38"/>
                <a:gd name="T27" fmla="*/ 27 h 97"/>
                <a:gd name="T28" fmla="*/ 38 w 38"/>
                <a:gd name="T29" fmla="*/ 12 h 97"/>
                <a:gd name="T30" fmla="*/ 33 w 38"/>
                <a:gd name="T31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8" h="97">
                  <a:moveTo>
                    <a:pt x="33" y="0"/>
                  </a:moveTo>
                  <a:cubicBezTo>
                    <a:pt x="30" y="9"/>
                    <a:pt x="29" y="14"/>
                    <a:pt x="26" y="23"/>
                  </a:cubicBezTo>
                  <a:cubicBezTo>
                    <a:pt x="22" y="27"/>
                    <a:pt x="20" y="29"/>
                    <a:pt x="16" y="33"/>
                  </a:cubicBezTo>
                  <a:cubicBezTo>
                    <a:pt x="13" y="39"/>
                    <a:pt x="11" y="42"/>
                    <a:pt x="7" y="48"/>
                  </a:cubicBezTo>
                  <a:cubicBezTo>
                    <a:pt x="8" y="53"/>
                    <a:pt x="8" y="55"/>
                    <a:pt x="8" y="60"/>
                  </a:cubicBezTo>
                  <a:cubicBezTo>
                    <a:pt x="7" y="63"/>
                    <a:pt x="7" y="64"/>
                    <a:pt x="6" y="68"/>
                  </a:cubicBezTo>
                  <a:cubicBezTo>
                    <a:pt x="4" y="72"/>
                    <a:pt x="3" y="75"/>
                    <a:pt x="1" y="79"/>
                  </a:cubicBezTo>
                  <a:cubicBezTo>
                    <a:pt x="1" y="84"/>
                    <a:pt x="1" y="87"/>
                    <a:pt x="0" y="92"/>
                  </a:cubicBezTo>
                  <a:cubicBezTo>
                    <a:pt x="2" y="94"/>
                    <a:pt x="3" y="95"/>
                    <a:pt x="5" y="97"/>
                  </a:cubicBezTo>
                  <a:cubicBezTo>
                    <a:pt x="9" y="95"/>
                    <a:pt x="11" y="93"/>
                    <a:pt x="14" y="91"/>
                  </a:cubicBezTo>
                  <a:cubicBezTo>
                    <a:pt x="17" y="86"/>
                    <a:pt x="18" y="84"/>
                    <a:pt x="21" y="79"/>
                  </a:cubicBezTo>
                  <a:cubicBezTo>
                    <a:pt x="24" y="68"/>
                    <a:pt x="28" y="57"/>
                    <a:pt x="31" y="47"/>
                  </a:cubicBezTo>
                  <a:cubicBezTo>
                    <a:pt x="33" y="38"/>
                    <a:pt x="34" y="33"/>
                    <a:pt x="35" y="24"/>
                  </a:cubicBezTo>
                  <a:cubicBezTo>
                    <a:pt x="36" y="25"/>
                    <a:pt x="37" y="25"/>
                    <a:pt x="38" y="27"/>
                  </a:cubicBezTo>
                  <a:cubicBezTo>
                    <a:pt x="38" y="21"/>
                    <a:pt x="38" y="18"/>
                    <a:pt x="38" y="12"/>
                  </a:cubicBezTo>
                  <a:cubicBezTo>
                    <a:pt x="36" y="7"/>
                    <a:pt x="35" y="5"/>
                    <a:pt x="3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7" name="Freeform 9"/>
            <p:cNvSpPr>
              <a:spLocks/>
            </p:cNvSpPr>
            <p:nvPr/>
          </p:nvSpPr>
          <p:spPr bwMode="auto">
            <a:xfrm>
              <a:off x="3940" y="2560"/>
              <a:ext cx="54" cy="19"/>
            </a:xfrm>
            <a:custGeom>
              <a:avLst/>
              <a:gdLst>
                <a:gd name="T0" fmla="*/ 0 w 34"/>
                <a:gd name="T1" fmla="*/ 0 h 12"/>
                <a:gd name="T2" fmla="*/ 3 w 34"/>
                <a:gd name="T3" fmla="*/ 3 h 12"/>
                <a:gd name="T4" fmla="*/ 13 w 34"/>
                <a:gd name="T5" fmla="*/ 5 h 12"/>
                <a:gd name="T6" fmla="*/ 16 w 34"/>
                <a:gd name="T7" fmla="*/ 7 h 12"/>
                <a:gd name="T8" fmla="*/ 28 w 34"/>
                <a:gd name="T9" fmla="*/ 11 h 12"/>
                <a:gd name="T10" fmla="*/ 34 w 34"/>
                <a:gd name="T11" fmla="*/ 12 h 12"/>
                <a:gd name="T12" fmla="*/ 31 w 34"/>
                <a:gd name="T13" fmla="*/ 8 h 12"/>
                <a:gd name="T14" fmla="*/ 32 w 34"/>
                <a:gd name="T15" fmla="*/ 5 h 12"/>
                <a:gd name="T16" fmla="*/ 31 w 34"/>
                <a:gd name="T17" fmla="*/ 5 h 12"/>
                <a:gd name="T18" fmla="*/ 29 w 34"/>
                <a:gd name="T19" fmla="*/ 6 h 12"/>
                <a:gd name="T20" fmla="*/ 25 w 34"/>
                <a:gd name="T21" fmla="*/ 2 h 12"/>
                <a:gd name="T22" fmla="*/ 11 w 34"/>
                <a:gd name="T23" fmla="*/ 1 h 12"/>
                <a:gd name="T24" fmla="*/ 0 w 34"/>
                <a:gd name="T2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4" h="12">
                  <a:moveTo>
                    <a:pt x="0" y="0"/>
                  </a:moveTo>
                  <a:cubicBezTo>
                    <a:pt x="1" y="1"/>
                    <a:pt x="2" y="2"/>
                    <a:pt x="3" y="3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21" y="9"/>
                    <a:pt x="24" y="10"/>
                    <a:pt x="28" y="11"/>
                  </a:cubicBezTo>
                  <a:cubicBezTo>
                    <a:pt x="31" y="12"/>
                    <a:pt x="32" y="12"/>
                    <a:pt x="34" y="12"/>
                  </a:cubicBezTo>
                  <a:cubicBezTo>
                    <a:pt x="33" y="11"/>
                    <a:pt x="32" y="10"/>
                    <a:pt x="31" y="8"/>
                  </a:cubicBezTo>
                  <a:cubicBezTo>
                    <a:pt x="32" y="7"/>
                    <a:pt x="32" y="7"/>
                    <a:pt x="32" y="5"/>
                  </a:cubicBezTo>
                  <a:cubicBezTo>
                    <a:pt x="32" y="5"/>
                    <a:pt x="32" y="5"/>
                    <a:pt x="31" y="5"/>
                  </a:cubicBezTo>
                  <a:cubicBezTo>
                    <a:pt x="31" y="5"/>
                    <a:pt x="30" y="6"/>
                    <a:pt x="29" y="6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20" y="1"/>
                    <a:pt x="17" y="1"/>
                    <a:pt x="11" y="1"/>
                  </a:cubicBezTo>
                  <a:cubicBezTo>
                    <a:pt x="6" y="0"/>
                    <a:pt x="4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8" name="Freeform 10"/>
            <p:cNvSpPr>
              <a:spLocks/>
            </p:cNvSpPr>
            <p:nvPr/>
          </p:nvSpPr>
          <p:spPr bwMode="auto">
            <a:xfrm>
              <a:off x="3859" y="2547"/>
              <a:ext cx="94" cy="27"/>
            </a:xfrm>
            <a:custGeom>
              <a:avLst/>
              <a:gdLst>
                <a:gd name="T0" fmla="*/ 0 w 59"/>
                <a:gd name="T1" fmla="*/ 0 h 17"/>
                <a:gd name="T2" fmla="*/ 9 w 59"/>
                <a:gd name="T3" fmla="*/ 6 h 17"/>
                <a:gd name="T4" fmla="*/ 21 w 59"/>
                <a:gd name="T5" fmla="*/ 12 h 17"/>
                <a:gd name="T6" fmla="*/ 27 w 59"/>
                <a:gd name="T7" fmla="*/ 13 h 17"/>
                <a:gd name="T8" fmla="*/ 35 w 59"/>
                <a:gd name="T9" fmla="*/ 15 h 17"/>
                <a:gd name="T10" fmla="*/ 40 w 59"/>
                <a:gd name="T11" fmla="*/ 16 h 17"/>
                <a:gd name="T12" fmla="*/ 47 w 59"/>
                <a:gd name="T13" fmla="*/ 17 h 17"/>
                <a:gd name="T14" fmla="*/ 59 w 59"/>
                <a:gd name="T15" fmla="*/ 17 h 17"/>
                <a:gd name="T16" fmla="*/ 58 w 59"/>
                <a:gd name="T17" fmla="*/ 14 h 17"/>
                <a:gd name="T18" fmla="*/ 32 w 59"/>
                <a:gd name="T19" fmla="*/ 6 h 17"/>
                <a:gd name="T20" fmla="*/ 26 w 59"/>
                <a:gd name="T21" fmla="*/ 7 h 17"/>
                <a:gd name="T22" fmla="*/ 12 w 59"/>
                <a:gd name="T23" fmla="*/ 2 h 17"/>
                <a:gd name="T24" fmla="*/ 12 w 59"/>
                <a:gd name="T25" fmla="*/ 2 h 17"/>
                <a:gd name="T26" fmla="*/ 0 w 59"/>
                <a:gd name="T27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9" h="17">
                  <a:moveTo>
                    <a:pt x="0" y="0"/>
                  </a:moveTo>
                  <a:cubicBezTo>
                    <a:pt x="4" y="3"/>
                    <a:pt x="6" y="4"/>
                    <a:pt x="9" y="6"/>
                  </a:cubicBezTo>
                  <a:cubicBezTo>
                    <a:pt x="14" y="9"/>
                    <a:pt x="16" y="10"/>
                    <a:pt x="21" y="12"/>
                  </a:cubicBezTo>
                  <a:cubicBezTo>
                    <a:pt x="23" y="12"/>
                    <a:pt x="25" y="12"/>
                    <a:pt x="27" y="13"/>
                  </a:cubicBezTo>
                  <a:cubicBezTo>
                    <a:pt x="30" y="13"/>
                    <a:pt x="32" y="14"/>
                    <a:pt x="35" y="15"/>
                  </a:cubicBezTo>
                  <a:cubicBezTo>
                    <a:pt x="37" y="15"/>
                    <a:pt x="38" y="16"/>
                    <a:pt x="40" y="16"/>
                  </a:cubicBezTo>
                  <a:cubicBezTo>
                    <a:pt x="43" y="17"/>
                    <a:pt x="44" y="17"/>
                    <a:pt x="47" y="17"/>
                  </a:cubicBezTo>
                  <a:cubicBezTo>
                    <a:pt x="52" y="17"/>
                    <a:pt x="54" y="17"/>
                    <a:pt x="59" y="17"/>
                  </a:cubicBezTo>
                  <a:cubicBezTo>
                    <a:pt x="58" y="16"/>
                    <a:pt x="58" y="15"/>
                    <a:pt x="58" y="14"/>
                  </a:cubicBezTo>
                  <a:cubicBezTo>
                    <a:pt x="47" y="11"/>
                    <a:pt x="42" y="10"/>
                    <a:pt x="32" y="6"/>
                  </a:cubicBezTo>
                  <a:cubicBezTo>
                    <a:pt x="30" y="6"/>
                    <a:pt x="28" y="7"/>
                    <a:pt x="26" y="7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2" y="2"/>
                    <a:pt x="0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9" name="Freeform 11"/>
            <p:cNvSpPr>
              <a:spLocks/>
            </p:cNvSpPr>
            <p:nvPr/>
          </p:nvSpPr>
          <p:spPr bwMode="auto">
            <a:xfrm>
              <a:off x="4134" y="2531"/>
              <a:ext cx="49" cy="24"/>
            </a:xfrm>
            <a:custGeom>
              <a:avLst/>
              <a:gdLst>
                <a:gd name="T0" fmla="*/ 7 w 31"/>
                <a:gd name="T1" fmla="*/ 0 h 15"/>
                <a:gd name="T2" fmla="*/ 1 w 31"/>
                <a:gd name="T3" fmla="*/ 0 h 15"/>
                <a:gd name="T4" fmla="*/ 13 w 31"/>
                <a:gd name="T5" fmla="*/ 5 h 15"/>
                <a:gd name="T6" fmla="*/ 3 w 31"/>
                <a:gd name="T7" fmla="*/ 2 h 15"/>
                <a:gd name="T8" fmla="*/ 0 w 31"/>
                <a:gd name="T9" fmla="*/ 3 h 15"/>
                <a:gd name="T10" fmla="*/ 6 w 31"/>
                <a:gd name="T11" fmla="*/ 7 h 15"/>
                <a:gd name="T12" fmla="*/ 18 w 31"/>
                <a:gd name="T13" fmla="*/ 12 h 15"/>
                <a:gd name="T14" fmla="*/ 31 w 31"/>
                <a:gd name="T15" fmla="*/ 15 h 15"/>
                <a:gd name="T16" fmla="*/ 29 w 31"/>
                <a:gd name="T17" fmla="*/ 12 h 15"/>
                <a:gd name="T18" fmla="*/ 28 w 31"/>
                <a:gd name="T19" fmla="*/ 10 h 15"/>
                <a:gd name="T20" fmla="*/ 28 w 31"/>
                <a:gd name="T21" fmla="*/ 8 h 15"/>
                <a:gd name="T22" fmla="*/ 18 w 31"/>
                <a:gd name="T23" fmla="*/ 1 h 15"/>
                <a:gd name="T24" fmla="*/ 7 w 31"/>
                <a:gd name="T25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1" h="15">
                  <a:moveTo>
                    <a:pt x="7" y="0"/>
                  </a:moveTo>
                  <a:cubicBezTo>
                    <a:pt x="5" y="0"/>
                    <a:pt x="4" y="0"/>
                    <a:pt x="1" y="0"/>
                  </a:cubicBezTo>
                  <a:cubicBezTo>
                    <a:pt x="6" y="2"/>
                    <a:pt x="8" y="3"/>
                    <a:pt x="13" y="5"/>
                  </a:cubicBezTo>
                  <a:cubicBezTo>
                    <a:pt x="9" y="4"/>
                    <a:pt x="7" y="3"/>
                    <a:pt x="3" y="2"/>
                  </a:cubicBezTo>
                  <a:cubicBezTo>
                    <a:pt x="2" y="2"/>
                    <a:pt x="1" y="2"/>
                    <a:pt x="0" y="3"/>
                  </a:cubicBezTo>
                  <a:cubicBezTo>
                    <a:pt x="2" y="4"/>
                    <a:pt x="4" y="5"/>
                    <a:pt x="6" y="7"/>
                  </a:cubicBezTo>
                  <a:cubicBezTo>
                    <a:pt x="11" y="9"/>
                    <a:pt x="13" y="10"/>
                    <a:pt x="18" y="12"/>
                  </a:cubicBezTo>
                  <a:cubicBezTo>
                    <a:pt x="23" y="13"/>
                    <a:pt x="26" y="14"/>
                    <a:pt x="31" y="15"/>
                  </a:cubicBezTo>
                  <a:cubicBezTo>
                    <a:pt x="30" y="14"/>
                    <a:pt x="30" y="13"/>
                    <a:pt x="29" y="12"/>
                  </a:cubicBezTo>
                  <a:cubicBezTo>
                    <a:pt x="29" y="11"/>
                    <a:pt x="29" y="11"/>
                    <a:pt x="28" y="10"/>
                  </a:cubicBezTo>
                  <a:cubicBezTo>
                    <a:pt x="28" y="9"/>
                    <a:pt x="28" y="8"/>
                    <a:pt x="28" y="8"/>
                  </a:cubicBezTo>
                  <a:cubicBezTo>
                    <a:pt x="24" y="5"/>
                    <a:pt x="22" y="4"/>
                    <a:pt x="18" y="1"/>
                  </a:cubicBezTo>
                  <a:cubicBezTo>
                    <a:pt x="14" y="1"/>
                    <a:pt x="11" y="0"/>
                    <a:pt x="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0" name="Freeform 12"/>
            <p:cNvSpPr>
              <a:spLocks/>
            </p:cNvSpPr>
            <p:nvPr/>
          </p:nvSpPr>
          <p:spPr bwMode="auto">
            <a:xfrm>
              <a:off x="4212" y="2560"/>
              <a:ext cx="19" cy="9"/>
            </a:xfrm>
            <a:custGeom>
              <a:avLst/>
              <a:gdLst>
                <a:gd name="T0" fmla="*/ 0 w 12"/>
                <a:gd name="T1" fmla="*/ 0 h 6"/>
                <a:gd name="T2" fmla="*/ 1 w 12"/>
                <a:gd name="T3" fmla="*/ 1 h 6"/>
                <a:gd name="T4" fmla="*/ 7 w 12"/>
                <a:gd name="T5" fmla="*/ 6 h 6"/>
                <a:gd name="T6" fmla="*/ 8 w 12"/>
                <a:gd name="T7" fmla="*/ 4 h 6"/>
                <a:gd name="T8" fmla="*/ 12 w 12"/>
                <a:gd name="T9" fmla="*/ 5 h 6"/>
                <a:gd name="T10" fmla="*/ 6 w 12"/>
                <a:gd name="T11" fmla="*/ 2 h 6"/>
                <a:gd name="T12" fmla="*/ 0 w 12"/>
                <a:gd name="T1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6">
                  <a:moveTo>
                    <a:pt x="0" y="0"/>
                  </a:moveTo>
                  <a:cubicBezTo>
                    <a:pt x="1" y="0"/>
                    <a:pt x="1" y="1"/>
                    <a:pt x="1" y="1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10" y="4"/>
                    <a:pt x="10" y="5"/>
                    <a:pt x="12" y="5"/>
                  </a:cubicBezTo>
                  <a:cubicBezTo>
                    <a:pt x="10" y="3"/>
                    <a:pt x="9" y="3"/>
                    <a:pt x="6" y="2"/>
                  </a:cubicBezTo>
                  <a:cubicBezTo>
                    <a:pt x="4" y="1"/>
                    <a:pt x="3" y="1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1" name="Freeform 13"/>
            <p:cNvSpPr>
              <a:spLocks/>
            </p:cNvSpPr>
            <p:nvPr/>
          </p:nvSpPr>
          <p:spPr bwMode="auto">
            <a:xfrm>
              <a:off x="4163" y="2531"/>
              <a:ext cx="27" cy="8"/>
            </a:xfrm>
            <a:custGeom>
              <a:avLst/>
              <a:gdLst>
                <a:gd name="T0" fmla="*/ 0 w 17"/>
                <a:gd name="T1" fmla="*/ 0 h 5"/>
                <a:gd name="T2" fmla="*/ 8 w 17"/>
                <a:gd name="T3" fmla="*/ 4 h 5"/>
                <a:gd name="T4" fmla="*/ 16 w 17"/>
                <a:gd name="T5" fmla="*/ 5 h 5"/>
                <a:gd name="T6" fmla="*/ 17 w 17"/>
                <a:gd name="T7" fmla="*/ 5 h 5"/>
                <a:gd name="T8" fmla="*/ 14 w 17"/>
                <a:gd name="T9" fmla="*/ 2 h 5"/>
                <a:gd name="T10" fmla="*/ 10 w 17"/>
                <a:gd name="T11" fmla="*/ 1 h 5"/>
                <a:gd name="T12" fmla="*/ 7 w 17"/>
                <a:gd name="T13" fmla="*/ 1 h 5"/>
                <a:gd name="T14" fmla="*/ 4 w 17"/>
                <a:gd name="T15" fmla="*/ 1 h 5"/>
                <a:gd name="T16" fmla="*/ 0 w 17"/>
                <a:gd name="T1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5">
                  <a:moveTo>
                    <a:pt x="0" y="0"/>
                  </a:moveTo>
                  <a:cubicBezTo>
                    <a:pt x="3" y="2"/>
                    <a:pt x="5" y="2"/>
                    <a:pt x="8" y="4"/>
                  </a:cubicBezTo>
                  <a:cubicBezTo>
                    <a:pt x="11" y="5"/>
                    <a:pt x="13" y="5"/>
                    <a:pt x="16" y="5"/>
                  </a:cubicBezTo>
                  <a:cubicBezTo>
                    <a:pt x="16" y="5"/>
                    <a:pt x="16" y="5"/>
                    <a:pt x="17" y="5"/>
                  </a:cubicBezTo>
                  <a:cubicBezTo>
                    <a:pt x="16" y="4"/>
                    <a:pt x="15" y="3"/>
                    <a:pt x="14" y="2"/>
                  </a:cubicBezTo>
                  <a:cubicBezTo>
                    <a:pt x="12" y="2"/>
                    <a:pt x="11" y="1"/>
                    <a:pt x="10" y="1"/>
                  </a:cubicBezTo>
                  <a:cubicBezTo>
                    <a:pt x="9" y="1"/>
                    <a:pt x="8" y="1"/>
                    <a:pt x="7" y="1"/>
                  </a:cubicBezTo>
                  <a:cubicBezTo>
                    <a:pt x="6" y="1"/>
                    <a:pt x="5" y="1"/>
                    <a:pt x="4" y="1"/>
                  </a:cubicBezTo>
                  <a:cubicBezTo>
                    <a:pt x="2" y="1"/>
                    <a:pt x="1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2" name="Freeform 14"/>
            <p:cNvSpPr>
              <a:spLocks/>
            </p:cNvSpPr>
            <p:nvPr/>
          </p:nvSpPr>
          <p:spPr bwMode="auto">
            <a:xfrm>
              <a:off x="3693" y="3093"/>
              <a:ext cx="38" cy="64"/>
            </a:xfrm>
            <a:custGeom>
              <a:avLst/>
              <a:gdLst>
                <a:gd name="T0" fmla="*/ 13 w 24"/>
                <a:gd name="T1" fmla="*/ 0 h 40"/>
                <a:gd name="T2" fmla="*/ 5 w 24"/>
                <a:gd name="T3" fmla="*/ 7 h 40"/>
                <a:gd name="T4" fmla="*/ 7 w 24"/>
                <a:gd name="T5" fmla="*/ 13 h 40"/>
                <a:gd name="T6" fmla="*/ 4 w 24"/>
                <a:gd name="T7" fmla="*/ 12 h 40"/>
                <a:gd name="T8" fmla="*/ 0 w 24"/>
                <a:gd name="T9" fmla="*/ 16 h 40"/>
                <a:gd name="T10" fmla="*/ 5 w 24"/>
                <a:gd name="T11" fmla="*/ 25 h 40"/>
                <a:gd name="T12" fmla="*/ 4 w 24"/>
                <a:gd name="T13" fmla="*/ 36 h 40"/>
                <a:gd name="T14" fmla="*/ 11 w 24"/>
                <a:gd name="T15" fmla="*/ 40 h 40"/>
                <a:gd name="T16" fmla="*/ 19 w 24"/>
                <a:gd name="T17" fmla="*/ 29 h 40"/>
                <a:gd name="T18" fmla="*/ 24 w 24"/>
                <a:gd name="T19" fmla="*/ 23 h 40"/>
                <a:gd name="T20" fmla="*/ 19 w 24"/>
                <a:gd name="T21" fmla="*/ 12 h 40"/>
                <a:gd name="T22" fmla="*/ 20 w 24"/>
                <a:gd name="T23" fmla="*/ 6 h 40"/>
                <a:gd name="T24" fmla="*/ 13 w 24"/>
                <a:gd name="T25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4" h="40">
                  <a:moveTo>
                    <a:pt x="13" y="0"/>
                  </a:moveTo>
                  <a:cubicBezTo>
                    <a:pt x="10" y="2"/>
                    <a:pt x="8" y="4"/>
                    <a:pt x="5" y="7"/>
                  </a:cubicBezTo>
                  <a:cubicBezTo>
                    <a:pt x="5" y="9"/>
                    <a:pt x="6" y="10"/>
                    <a:pt x="7" y="13"/>
                  </a:cubicBezTo>
                  <a:cubicBezTo>
                    <a:pt x="6" y="13"/>
                    <a:pt x="5" y="12"/>
                    <a:pt x="4" y="12"/>
                  </a:cubicBezTo>
                  <a:cubicBezTo>
                    <a:pt x="3" y="14"/>
                    <a:pt x="2" y="15"/>
                    <a:pt x="0" y="16"/>
                  </a:cubicBezTo>
                  <a:cubicBezTo>
                    <a:pt x="2" y="20"/>
                    <a:pt x="3" y="21"/>
                    <a:pt x="5" y="25"/>
                  </a:cubicBezTo>
                  <a:cubicBezTo>
                    <a:pt x="5" y="29"/>
                    <a:pt x="5" y="32"/>
                    <a:pt x="4" y="36"/>
                  </a:cubicBezTo>
                  <a:cubicBezTo>
                    <a:pt x="7" y="38"/>
                    <a:pt x="8" y="38"/>
                    <a:pt x="11" y="40"/>
                  </a:cubicBezTo>
                  <a:cubicBezTo>
                    <a:pt x="14" y="36"/>
                    <a:pt x="16" y="33"/>
                    <a:pt x="19" y="29"/>
                  </a:cubicBezTo>
                  <a:cubicBezTo>
                    <a:pt x="21" y="27"/>
                    <a:pt x="22" y="25"/>
                    <a:pt x="24" y="23"/>
                  </a:cubicBezTo>
                  <a:cubicBezTo>
                    <a:pt x="22" y="18"/>
                    <a:pt x="21" y="16"/>
                    <a:pt x="19" y="12"/>
                  </a:cubicBezTo>
                  <a:cubicBezTo>
                    <a:pt x="19" y="9"/>
                    <a:pt x="20" y="8"/>
                    <a:pt x="20" y="6"/>
                  </a:cubicBezTo>
                  <a:cubicBezTo>
                    <a:pt x="18" y="4"/>
                    <a:pt x="16" y="2"/>
                    <a:pt x="1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3" name="Freeform 15"/>
            <p:cNvSpPr>
              <a:spLocks/>
            </p:cNvSpPr>
            <p:nvPr/>
          </p:nvSpPr>
          <p:spPr bwMode="auto">
            <a:xfrm>
              <a:off x="3706" y="3037"/>
              <a:ext cx="97" cy="124"/>
            </a:xfrm>
            <a:custGeom>
              <a:avLst/>
              <a:gdLst>
                <a:gd name="T0" fmla="*/ 8 w 61"/>
                <a:gd name="T1" fmla="*/ 0 h 78"/>
                <a:gd name="T2" fmla="*/ 3 w 61"/>
                <a:gd name="T3" fmla="*/ 3 h 78"/>
                <a:gd name="T4" fmla="*/ 0 w 61"/>
                <a:gd name="T5" fmla="*/ 10 h 78"/>
                <a:gd name="T6" fmla="*/ 3 w 61"/>
                <a:gd name="T7" fmla="*/ 19 h 78"/>
                <a:gd name="T8" fmla="*/ 5 w 61"/>
                <a:gd name="T9" fmla="*/ 27 h 78"/>
                <a:gd name="T10" fmla="*/ 10 w 61"/>
                <a:gd name="T11" fmla="*/ 24 h 78"/>
                <a:gd name="T12" fmla="*/ 15 w 61"/>
                <a:gd name="T13" fmla="*/ 34 h 78"/>
                <a:gd name="T14" fmla="*/ 21 w 61"/>
                <a:gd name="T15" fmla="*/ 29 h 78"/>
                <a:gd name="T16" fmla="*/ 26 w 61"/>
                <a:gd name="T17" fmla="*/ 36 h 78"/>
                <a:gd name="T18" fmla="*/ 29 w 61"/>
                <a:gd name="T19" fmla="*/ 44 h 78"/>
                <a:gd name="T20" fmla="*/ 22 w 61"/>
                <a:gd name="T21" fmla="*/ 49 h 78"/>
                <a:gd name="T22" fmla="*/ 27 w 61"/>
                <a:gd name="T23" fmla="*/ 52 h 78"/>
                <a:gd name="T24" fmla="*/ 24 w 61"/>
                <a:gd name="T25" fmla="*/ 62 h 78"/>
                <a:gd name="T26" fmla="*/ 39 w 61"/>
                <a:gd name="T27" fmla="*/ 61 h 78"/>
                <a:gd name="T28" fmla="*/ 33 w 61"/>
                <a:gd name="T29" fmla="*/ 66 h 78"/>
                <a:gd name="T30" fmla="*/ 28 w 61"/>
                <a:gd name="T31" fmla="*/ 78 h 78"/>
                <a:gd name="T32" fmla="*/ 33 w 61"/>
                <a:gd name="T33" fmla="*/ 75 h 78"/>
                <a:gd name="T34" fmla="*/ 38 w 61"/>
                <a:gd name="T35" fmla="*/ 73 h 78"/>
                <a:gd name="T36" fmla="*/ 38 w 61"/>
                <a:gd name="T37" fmla="*/ 68 h 78"/>
                <a:gd name="T38" fmla="*/ 48 w 61"/>
                <a:gd name="T39" fmla="*/ 62 h 78"/>
                <a:gd name="T40" fmla="*/ 58 w 61"/>
                <a:gd name="T41" fmla="*/ 55 h 78"/>
                <a:gd name="T42" fmla="*/ 61 w 61"/>
                <a:gd name="T43" fmla="*/ 50 h 78"/>
                <a:gd name="T44" fmla="*/ 56 w 61"/>
                <a:gd name="T45" fmla="*/ 52 h 78"/>
                <a:gd name="T46" fmla="*/ 56 w 61"/>
                <a:gd name="T47" fmla="*/ 52 h 78"/>
                <a:gd name="T48" fmla="*/ 56 w 61"/>
                <a:gd name="T49" fmla="*/ 48 h 78"/>
                <a:gd name="T50" fmla="*/ 57 w 61"/>
                <a:gd name="T51" fmla="*/ 42 h 78"/>
                <a:gd name="T52" fmla="*/ 54 w 61"/>
                <a:gd name="T53" fmla="*/ 37 h 78"/>
                <a:gd name="T54" fmla="*/ 47 w 61"/>
                <a:gd name="T55" fmla="*/ 39 h 78"/>
                <a:gd name="T56" fmla="*/ 37 w 61"/>
                <a:gd name="T57" fmla="*/ 30 h 78"/>
                <a:gd name="T58" fmla="*/ 32 w 61"/>
                <a:gd name="T59" fmla="*/ 29 h 78"/>
                <a:gd name="T60" fmla="*/ 22 w 61"/>
                <a:gd name="T61" fmla="*/ 19 h 78"/>
                <a:gd name="T62" fmla="*/ 21 w 61"/>
                <a:gd name="T63" fmla="*/ 19 h 78"/>
                <a:gd name="T64" fmla="*/ 16 w 61"/>
                <a:gd name="T65" fmla="*/ 20 h 78"/>
                <a:gd name="T66" fmla="*/ 19 w 61"/>
                <a:gd name="T67" fmla="*/ 13 h 78"/>
                <a:gd name="T68" fmla="*/ 16 w 61"/>
                <a:gd name="T69" fmla="*/ 5 h 78"/>
                <a:gd name="T70" fmla="*/ 8 w 61"/>
                <a:gd name="T71" fmla="*/ 10 h 78"/>
                <a:gd name="T72" fmla="*/ 10 w 61"/>
                <a:gd name="T73" fmla="*/ 2 h 78"/>
                <a:gd name="T74" fmla="*/ 8 w 61"/>
                <a:gd name="T75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61" h="78">
                  <a:moveTo>
                    <a:pt x="8" y="0"/>
                  </a:moveTo>
                  <a:cubicBezTo>
                    <a:pt x="6" y="1"/>
                    <a:pt x="5" y="2"/>
                    <a:pt x="3" y="3"/>
                  </a:cubicBezTo>
                  <a:cubicBezTo>
                    <a:pt x="2" y="6"/>
                    <a:pt x="2" y="7"/>
                    <a:pt x="0" y="10"/>
                  </a:cubicBezTo>
                  <a:cubicBezTo>
                    <a:pt x="1" y="13"/>
                    <a:pt x="2" y="15"/>
                    <a:pt x="3" y="19"/>
                  </a:cubicBezTo>
                  <a:cubicBezTo>
                    <a:pt x="4" y="22"/>
                    <a:pt x="4" y="24"/>
                    <a:pt x="5" y="27"/>
                  </a:cubicBezTo>
                  <a:cubicBezTo>
                    <a:pt x="7" y="26"/>
                    <a:pt x="8" y="25"/>
                    <a:pt x="10" y="24"/>
                  </a:cubicBezTo>
                  <a:cubicBezTo>
                    <a:pt x="12" y="27"/>
                    <a:pt x="13" y="30"/>
                    <a:pt x="15" y="34"/>
                  </a:cubicBezTo>
                  <a:cubicBezTo>
                    <a:pt x="17" y="32"/>
                    <a:pt x="18" y="31"/>
                    <a:pt x="21" y="29"/>
                  </a:cubicBezTo>
                  <a:cubicBezTo>
                    <a:pt x="23" y="32"/>
                    <a:pt x="24" y="33"/>
                    <a:pt x="26" y="36"/>
                  </a:cubicBezTo>
                  <a:cubicBezTo>
                    <a:pt x="27" y="39"/>
                    <a:pt x="28" y="41"/>
                    <a:pt x="29" y="44"/>
                  </a:cubicBezTo>
                  <a:cubicBezTo>
                    <a:pt x="26" y="46"/>
                    <a:pt x="25" y="47"/>
                    <a:pt x="22" y="49"/>
                  </a:cubicBezTo>
                  <a:cubicBezTo>
                    <a:pt x="24" y="50"/>
                    <a:pt x="25" y="51"/>
                    <a:pt x="27" y="52"/>
                  </a:cubicBezTo>
                  <a:cubicBezTo>
                    <a:pt x="26" y="56"/>
                    <a:pt x="26" y="58"/>
                    <a:pt x="24" y="62"/>
                  </a:cubicBezTo>
                  <a:cubicBezTo>
                    <a:pt x="30" y="61"/>
                    <a:pt x="33" y="61"/>
                    <a:pt x="39" y="61"/>
                  </a:cubicBezTo>
                  <a:cubicBezTo>
                    <a:pt x="37" y="63"/>
                    <a:pt x="35" y="64"/>
                    <a:pt x="33" y="66"/>
                  </a:cubicBezTo>
                  <a:cubicBezTo>
                    <a:pt x="31" y="71"/>
                    <a:pt x="30" y="74"/>
                    <a:pt x="28" y="78"/>
                  </a:cubicBezTo>
                  <a:cubicBezTo>
                    <a:pt x="30" y="77"/>
                    <a:pt x="31" y="76"/>
                    <a:pt x="33" y="75"/>
                  </a:cubicBezTo>
                  <a:cubicBezTo>
                    <a:pt x="35" y="74"/>
                    <a:pt x="36" y="74"/>
                    <a:pt x="38" y="73"/>
                  </a:cubicBezTo>
                  <a:cubicBezTo>
                    <a:pt x="38" y="71"/>
                    <a:pt x="38" y="70"/>
                    <a:pt x="38" y="68"/>
                  </a:cubicBezTo>
                  <a:cubicBezTo>
                    <a:pt x="42" y="66"/>
                    <a:pt x="44" y="64"/>
                    <a:pt x="48" y="62"/>
                  </a:cubicBezTo>
                  <a:cubicBezTo>
                    <a:pt x="52" y="59"/>
                    <a:pt x="54" y="58"/>
                    <a:pt x="58" y="55"/>
                  </a:cubicBezTo>
                  <a:cubicBezTo>
                    <a:pt x="59" y="53"/>
                    <a:pt x="60" y="52"/>
                    <a:pt x="61" y="50"/>
                  </a:cubicBezTo>
                  <a:cubicBezTo>
                    <a:pt x="61" y="50"/>
                    <a:pt x="57" y="52"/>
                    <a:pt x="56" y="52"/>
                  </a:cubicBezTo>
                  <a:cubicBezTo>
                    <a:pt x="56" y="52"/>
                    <a:pt x="56" y="52"/>
                    <a:pt x="56" y="52"/>
                  </a:cubicBezTo>
                  <a:cubicBezTo>
                    <a:pt x="56" y="52"/>
                    <a:pt x="56" y="48"/>
                    <a:pt x="56" y="48"/>
                  </a:cubicBezTo>
                  <a:cubicBezTo>
                    <a:pt x="56" y="46"/>
                    <a:pt x="57" y="45"/>
                    <a:pt x="57" y="42"/>
                  </a:cubicBezTo>
                  <a:cubicBezTo>
                    <a:pt x="56" y="40"/>
                    <a:pt x="55" y="39"/>
                    <a:pt x="54" y="37"/>
                  </a:cubicBezTo>
                  <a:cubicBezTo>
                    <a:pt x="47" y="39"/>
                    <a:pt x="47" y="39"/>
                    <a:pt x="47" y="39"/>
                  </a:cubicBezTo>
                  <a:cubicBezTo>
                    <a:pt x="37" y="30"/>
                    <a:pt x="37" y="30"/>
                    <a:pt x="37" y="30"/>
                  </a:cubicBezTo>
                  <a:cubicBezTo>
                    <a:pt x="35" y="29"/>
                    <a:pt x="34" y="29"/>
                    <a:pt x="32" y="29"/>
                  </a:cubicBezTo>
                  <a:cubicBezTo>
                    <a:pt x="28" y="25"/>
                    <a:pt x="26" y="23"/>
                    <a:pt x="22" y="19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19" y="19"/>
                    <a:pt x="18" y="20"/>
                    <a:pt x="16" y="20"/>
                  </a:cubicBezTo>
                  <a:cubicBezTo>
                    <a:pt x="17" y="17"/>
                    <a:pt x="18" y="15"/>
                    <a:pt x="19" y="13"/>
                  </a:cubicBezTo>
                  <a:cubicBezTo>
                    <a:pt x="18" y="10"/>
                    <a:pt x="17" y="8"/>
                    <a:pt x="16" y="5"/>
                  </a:cubicBezTo>
                  <a:cubicBezTo>
                    <a:pt x="13" y="7"/>
                    <a:pt x="11" y="8"/>
                    <a:pt x="8" y="10"/>
                  </a:cubicBezTo>
                  <a:cubicBezTo>
                    <a:pt x="9" y="7"/>
                    <a:pt x="9" y="5"/>
                    <a:pt x="10" y="2"/>
                  </a:cubicBezTo>
                  <a:cubicBezTo>
                    <a:pt x="9" y="1"/>
                    <a:pt x="9" y="0"/>
                    <a:pt x="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4" name="Freeform 16"/>
            <p:cNvSpPr>
              <a:spLocks/>
            </p:cNvSpPr>
            <p:nvPr/>
          </p:nvSpPr>
          <p:spPr bwMode="auto">
            <a:xfrm>
              <a:off x="3666" y="2676"/>
              <a:ext cx="76" cy="71"/>
            </a:xfrm>
            <a:custGeom>
              <a:avLst/>
              <a:gdLst>
                <a:gd name="T0" fmla="*/ 24 w 48"/>
                <a:gd name="T1" fmla="*/ 0 h 45"/>
                <a:gd name="T2" fmla="*/ 13 w 48"/>
                <a:gd name="T3" fmla="*/ 5 h 45"/>
                <a:gd name="T4" fmla="*/ 15 w 48"/>
                <a:gd name="T5" fmla="*/ 11 h 45"/>
                <a:gd name="T6" fmla="*/ 9 w 48"/>
                <a:gd name="T7" fmla="*/ 12 h 45"/>
                <a:gd name="T8" fmla="*/ 14 w 48"/>
                <a:gd name="T9" fmla="*/ 21 h 45"/>
                <a:gd name="T10" fmla="*/ 10 w 48"/>
                <a:gd name="T11" fmla="*/ 20 h 45"/>
                <a:gd name="T12" fmla="*/ 7 w 48"/>
                <a:gd name="T13" fmla="*/ 17 h 45"/>
                <a:gd name="T14" fmla="*/ 0 w 48"/>
                <a:gd name="T15" fmla="*/ 25 h 45"/>
                <a:gd name="T16" fmla="*/ 5 w 48"/>
                <a:gd name="T17" fmla="*/ 30 h 45"/>
                <a:gd name="T18" fmla="*/ 15 w 48"/>
                <a:gd name="T19" fmla="*/ 35 h 45"/>
                <a:gd name="T20" fmla="*/ 35 w 48"/>
                <a:gd name="T21" fmla="*/ 45 h 45"/>
                <a:gd name="T22" fmla="*/ 32 w 48"/>
                <a:gd name="T23" fmla="*/ 34 h 45"/>
                <a:gd name="T24" fmla="*/ 27 w 48"/>
                <a:gd name="T25" fmla="*/ 23 h 45"/>
                <a:gd name="T26" fmla="*/ 31 w 48"/>
                <a:gd name="T27" fmla="*/ 21 h 45"/>
                <a:gd name="T28" fmla="*/ 38 w 48"/>
                <a:gd name="T29" fmla="*/ 27 h 45"/>
                <a:gd name="T30" fmla="*/ 39 w 48"/>
                <a:gd name="T31" fmla="*/ 31 h 45"/>
                <a:gd name="T32" fmla="*/ 46 w 48"/>
                <a:gd name="T33" fmla="*/ 30 h 45"/>
                <a:gd name="T34" fmla="*/ 48 w 48"/>
                <a:gd name="T35" fmla="*/ 22 h 45"/>
                <a:gd name="T36" fmla="*/ 40 w 48"/>
                <a:gd name="T37" fmla="*/ 20 h 45"/>
                <a:gd name="T38" fmla="*/ 31 w 48"/>
                <a:gd name="T39" fmla="*/ 19 h 45"/>
                <a:gd name="T40" fmla="*/ 20 w 48"/>
                <a:gd name="T41" fmla="*/ 16 h 45"/>
                <a:gd name="T42" fmla="*/ 20 w 48"/>
                <a:gd name="T43" fmla="*/ 12 h 45"/>
                <a:gd name="T44" fmla="*/ 28 w 48"/>
                <a:gd name="T45" fmla="*/ 13 h 45"/>
                <a:gd name="T46" fmla="*/ 32 w 48"/>
                <a:gd name="T47" fmla="*/ 13 h 45"/>
                <a:gd name="T48" fmla="*/ 37 w 48"/>
                <a:gd name="T49" fmla="*/ 9 h 45"/>
                <a:gd name="T50" fmla="*/ 36 w 48"/>
                <a:gd name="T51" fmla="*/ 1 h 45"/>
                <a:gd name="T52" fmla="*/ 24 w 48"/>
                <a:gd name="T53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8" h="45">
                  <a:moveTo>
                    <a:pt x="24" y="0"/>
                  </a:moveTo>
                  <a:cubicBezTo>
                    <a:pt x="20" y="2"/>
                    <a:pt x="17" y="3"/>
                    <a:pt x="13" y="5"/>
                  </a:cubicBezTo>
                  <a:cubicBezTo>
                    <a:pt x="14" y="7"/>
                    <a:pt x="14" y="8"/>
                    <a:pt x="15" y="11"/>
                  </a:cubicBezTo>
                  <a:cubicBezTo>
                    <a:pt x="13" y="11"/>
                    <a:pt x="12" y="12"/>
                    <a:pt x="9" y="12"/>
                  </a:cubicBezTo>
                  <a:cubicBezTo>
                    <a:pt x="12" y="16"/>
                    <a:pt x="12" y="17"/>
                    <a:pt x="14" y="21"/>
                  </a:cubicBezTo>
                  <a:cubicBezTo>
                    <a:pt x="13" y="21"/>
                    <a:pt x="12" y="21"/>
                    <a:pt x="10" y="20"/>
                  </a:cubicBezTo>
                  <a:cubicBezTo>
                    <a:pt x="9" y="19"/>
                    <a:pt x="8" y="18"/>
                    <a:pt x="7" y="17"/>
                  </a:cubicBezTo>
                  <a:cubicBezTo>
                    <a:pt x="4" y="20"/>
                    <a:pt x="3" y="22"/>
                    <a:pt x="0" y="25"/>
                  </a:cubicBezTo>
                  <a:cubicBezTo>
                    <a:pt x="2" y="27"/>
                    <a:pt x="3" y="28"/>
                    <a:pt x="5" y="30"/>
                  </a:cubicBezTo>
                  <a:cubicBezTo>
                    <a:pt x="9" y="32"/>
                    <a:pt x="11" y="33"/>
                    <a:pt x="15" y="35"/>
                  </a:cubicBezTo>
                  <a:cubicBezTo>
                    <a:pt x="23" y="40"/>
                    <a:pt x="27" y="42"/>
                    <a:pt x="35" y="45"/>
                  </a:cubicBezTo>
                  <a:cubicBezTo>
                    <a:pt x="34" y="41"/>
                    <a:pt x="33" y="39"/>
                    <a:pt x="32" y="34"/>
                  </a:cubicBezTo>
                  <a:cubicBezTo>
                    <a:pt x="30" y="30"/>
                    <a:pt x="29" y="28"/>
                    <a:pt x="27" y="23"/>
                  </a:cubicBezTo>
                  <a:cubicBezTo>
                    <a:pt x="29" y="22"/>
                    <a:pt x="30" y="22"/>
                    <a:pt x="31" y="21"/>
                  </a:cubicBezTo>
                  <a:cubicBezTo>
                    <a:pt x="34" y="23"/>
                    <a:pt x="35" y="24"/>
                    <a:pt x="38" y="27"/>
                  </a:cubicBezTo>
                  <a:cubicBezTo>
                    <a:pt x="39" y="28"/>
                    <a:pt x="39" y="29"/>
                    <a:pt x="39" y="31"/>
                  </a:cubicBezTo>
                  <a:cubicBezTo>
                    <a:pt x="42" y="30"/>
                    <a:pt x="43" y="30"/>
                    <a:pt x="46" y="30"/>
                  </a:cubicBezTo>
                  <a:cubicBezTo>
                    <a:pt x="47" y="26"/>
                    <a:pt x="47" y="25"/>
                    <a:pt x="48" y="22"/>
                  </a:cubicBezTo>
                  <a:cubicBezTo>
                    <a:pt x="45" y="21"/>
                    <a:pt x="43" y="21"/>
                    <a:pt x="40" y="20"/>
                  </a:cubicBezTo>
                  <a:cubicBezTo>
                    <a:pt x="37" y="20"/>
                    <a:pt x="35" y="19"/>
                    <a:pt x="31" y="19"/>
                  </a:cubicBezTo>
                  <a:cubicBezTo>
                    <a:pt x="27" y="18"/>
                    <a:pt x="24" y="17"/>
                    <a:pt x="20" y="16"/>
                  </a:cubicBezTo>
                  <a:cubicBezTo>
                    <a:pt x="20" y="14"/>
                    <a:pt x="20" y="14"/>
                    <a:pt x="20" y="12"/>
                  </a:cubicBezTo>
                  <a:cubicBezTo>
                    <a:pt x="23" y="13"/>
                    <a:pt x="25" y="13"/>
                    <a:pt x="28" y="13"/>
                  </a:cubicBezTo>
                  <a:cubicBezTo>
                    <a:pt x="29" y="13"/>
                    <a:pt x="30" y="13"/>
                    <a:pt x="32" y="13"/>
                  </a:cubicBezTo>
                  <a:cubicBezTo>
                    <a:pt x="34" y="11"/>
                    <a:pt x="35" y="11"/>
                    <a:pt x="37" y="9"/>
                  </a:cubicBezTo>
                  <a:cubicBezTo>
                    <a:pt x="37" y="6"/>
                    <a:pt x="36" y="4"/>
                    <a:pt x="36" y="1"/>
                  </a:cubicBezTo>
                  <a:cubicBezTo>
                    <a:pt x="31" y="0"/>
                    <a:pt x="29" y="0"/>
                    <a:pt x="2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5" name="Freeform 17"/>
            <p:cNvSpPr>
              <a:spLocks/>
            </p:cNvSpPr>
            <p:nvPr/>
          </p:nvSpPr>
          <p:spPr bwMode="auto">
            <a:xfrm>
              <a:off x="3774" y="2595"/>
              <a:ext cx="53" cy="44"/>
            </a:xfrm>
            <a:custGeom>
              <a:avLst/>
              <a:gdLst>
                <a:gd name="T0" fmla="*/ 22 w 33"/>
                <a:gd name="T1" fmla="*/ 0 h 28"/>
                <a:gd name="T2" fmla="*/ 23 w 33"/>
                <a:gd name="T3" fmla="*/ 4 h 28"/>
                <a:gd name="T4" fmla="*/ 24 w 33"/>
                <a:gd name="T5" fmla="*/ 9 h 28"/>
                <a:gd name="T6" fmla="*/ 18 w 33"/>
                <a:gd name="T7" fmla="*/ 10 h 28"/>
                <a:gd name="T8" fmla="*/ 13 w 33"/>
                <a:gd name="T9" fmla="*/ 6 h 28"/>
                <a:gd name="T10" fmla="*/ 7 w 33"/>
                <a:gd name="T11" fmla="*/ 2 h 28"/>
                <a:gd name="T12" fmla="*/ 4 w 33"/>
                <a:gd name="T13" fmla="*/ 2 h 28"/>
                <a:gd name="T14" fmla="*/ 9 w 33"/>
                <a:gd name="T15" fmla="*/ 9 h 28"/>
                <a:gd name="T16" fmla="*/ 16 w 33"/>
                <a:gd name="T17" fmla="*/ 19 h 28"/>
                <a:gd name="T18" fmla="*/ 12 w 33"/>
                <a:gd name="T19" fmla="*/ 21 h 28"/>
                <a:gd name="T20" fmla="*/ 1 w 33"/>
                <a:gd name="T21" fmla="*/ 23 h 28"/>
                <a:gd name="T22" fmla="*/ 0 w 33"/>
                <a:gd name="T23" fmla="*/ 27 h 28"/>
                <a:gd name="T24" fmla="*/ 7 w 33"/>
                <a:gd name="T25" fmla="*/ 28 h 28"/>
                <a:gd name="T26" fmla="*/ 9 w 33"/>
                <a:gd name="T27" fmla="*/ 24 h 28"/>
                <a:gd name="T28" fmla="*/ 15 w 33"/>
                <a:gd name="T29" fmla="*/ 25 h 28"/>
                <a:gd name="T30" fmla="*/ 18 w 33"/>
                <a:gd name="T31" fmla="*/ 25 h 28"/>
                <a:gd name="T32" fmla="*/ 22 w 33"/>
                <a:gd name="T33" fmla="*/ 25 h 28"/>
                <a:gd name="T34" fmla="*/ 22 w 33"/>
                <a:gd name="T35" fmla="*/ 21 h 28"/>
                <a:gd name="T36" fmla="*/ 32 w 33"/>
                <a:gd name="T37" fmla="*/ 18 h 28"/>
                <a:gd name="T38" fmla="*/ 32 w 33"/>
                <a:gd name="T39" fmla="*/ 18 h 28"/>
                <a:gd name="T40" fmla="*/ 32 w 33"/>
                <a:gd name="T41" fmla="*/ 18 h 28"/>
                <a:gd name="T42" fmla="*/ 33 w 33"/>
                <a:gd name="T43" fmla="*/ 12 h 28"/>
                <a:gd name="T44" fmla="*/ 29 w 33"/>
                <a:gd name="T45" fmla="*/ 3 h 28"/>
                <a:gd name="T46" fmla="*/ 22 w 33"/>
                <a:gd name="T47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3" h="28">
                  <a:moveTo>
                    <a:pt x="22" y="0"/>
                  </a:moveTo>
                  <a:cubicBezTo>
                    <a:pt x="23" y="2"/>
                    <a:pt x="23" y="3"/>
                    <a:pt x="23" y="4"/>
                  </a:cubicBezTo>
                  <a:cubicBezTo>
                    <a:pt x="24" y="6"/>
                    <a:pt x="24" y="7"/>
                    <a:pt x="24" y="9"/>
                  </a:cubicBezTo>
                  <a:cubicBezTo>
                    <a:pt x="21" y="10"/>
                    <a:pt x="20" y="10"/>
                    <a:pt x="18" y="10"/>
                  </a:cubicBezTo>
                  <a:cubicBezTo>
                    <a:pt x="16" y="9"/>
                    <a:pt x="15" y="8"/>
                    <a:pt x="13" y="6"/>
                  </a:cubicBezTo>
                  <a:cubicBezTo>
                    <a:pt x="11" y="4"/>
                    <a:pt x="9" y="4"/>
                    <a:pt x="7" y="2"/>
                  </a:cubicBezTo>
                  <a:cubicBezTo>
                    <a:pt x="6" y="2"/>
                    <a:pt x="5" y="2"/>
                    <a:pt x="4" y="2"/>
                  </a:cubicBezTo>
                  <a:cubicBezTo>
                    <a:pt x="6" y="5"/>
                    <a:pt x="7" y="6"/>
                    <a:pt x="9" y="9"/>
                  </a:cubicBezTo>
                  <a:cubicBezTo>
                    <a:pt x="12" y="13"/>
                    <a:pt x="13" y="15"/>
                    <a:pt x="16" y="19"/>
                  </a:cubicBezTo>
                  <a:cubicBezTo>
                    <a:pt x="14" y="20"/>
                    <a:pt x="14" y="20"/>
                    <a:pt x="12" y="21"/>
                  </a:cubicBezTo>
                  <a:cubicBezTo>
                    <a:pt x="8" y="22"/>
                    <a:pt x="6" y="22"/>
                    <a:pt x="1" y="23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7" y="28"/>
                    <a:pt x="7" y="28"/>
                    <a:pt x="7" y="28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9" y="24"/>
                    <a:pt x="14" y="24"/>
                    <a:pt x="15" y="25"/>
                  </a:cubicBezTo>
                  <a:cubicBezTo>
                    <a:pt x="15" y="25"/>
                    <a:pt x="16" y="25"/>
                    <a:pt x="18" y="25"/>
                  </a:cubicBezTo>
                  <a:cubicBezTo>
                    <a:pt x="20" y="25"/>
                    <a:pt x="22" y="25"/>
                    <a:pt x="22" y="25"/>
                  </a:cubicBezTo>
                  <a:cubicBezTo>
                    <a:pt x="22" y="25"/>
                    <a:pt x="21" y="21"/>
                    <a:pt x="22" y="21"/>
                  </a:cubicBezTo>
                  <a:cubicBezTo>
                    <a:pt x="22" y="20"/>
                    <a:pt x="30" y="18"/>
                    <a:pt x="32" y="18"/>
                  </a:cubicBezTo>
                  <a:cubicBezTo>
                    <a:pt x="32" y="18"/>
                    <a:pt x="32" y="18"/>
                    <a:pt x="32" y="18"/>
                  </a:cubicBezTo>
                  <a:cubicBezTo>
                    <a:pt x="32" y="18"/>
                    <a:pt x="32" y="18"/>
                    <a:pt x="32" y="18"/>
                  </a:cubicBezTo>
                  <a:cubicBezTo>
                    <a:pt x="32" y="18"/>
                    <a:pt x="33" y="12"/>
                    <a:pt x="33" y="12"/>
                  </a:cubicBezTo>
                  <a:cubicBezTo>
                    <a:pt x="31" y="8"/>
                    <a:pt x="31" y="7"/>
                    <a:pt x="29" y="3"/>
                  </a:cubicBezTo>
                  <a:cubicBezTo>
                    <a:pt x="26" y="2"/>
                    <a:pt x="25" y="1"/>
                    <a:pt x="2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6" name="Freeform 18"/>
            <p:cNvSpPr>
              <a:spLocks/>
            </p:cNvSpPr>
            <p:nvPr/>
          </p:nvSpPr>
          <p:spPr bwMode="auto">
            <a:xfrm>
              <a:off x="4677" y="2946"/>
              <a:ext cx="25" cy="47"/>
            </a:xfrm>
            <a:custGeom>
              <a:avLst/>
              <a:gdLst>
                <a:gd name="T0" fmla="*/ 0 w 16"/>
                <a:gd name="T1" fmla="*/ 0 h 29"/>
                <a:gd name="T2" fmla="*/ 1 w 16"/>
                <a:gd name="T3" fmla="*/ 2 h 29"/>
                <a:gd name="T4" fmla="*/ 6 w 16"/>
                <a:gd name="T5" fmla="*/ 11 h 29"/>
                <a:gd name="T6" fmla="*/ 7 w 16"/>
                <a:gd name="T7" fmla="*/ 15 h 29"/>
                <a:gd name="T8" fmla="*/ 8 w 16"/>
                <a:gd name="T9" fmla="*/ 20 h 29"/>
                <a:gd name="T10" fmla="*/ 12 w 16"/>
                <a:gd name="T11" fmla="*/ 29 h 29"/>
                <a:gd name="T12" fmla="*/ 13 w 16"/>
                <a:gd name="T13" fmla="*/ 26 h 29"/>
                <a:gd name="T14" fmla="*/ 10 w 16"/>
                <a:gd name="T15" fmla="*/ 22 h 29"/>
                <a:gd name="T16" fmla="*/ 12 w 16"/>
                <a:gd name="T17" fmla="*/ 21 h 29"/>
                <a:gd name="T18" fmla="*/ 16 w 16"/>
                <a:gd name="T19" fmla="*/ 26 h 29"/>
                <a:gd name="T20" fmla="*/ 13 w 16"/>
                <a:gd name="T21" fmla="*/ 17 h 29"/>
                <a:gd name="T22" fmla="*/ 14 w 16"/>
                <a:gd name="T23" fmla="*/ 16 h 29"/>
                <a:gd name="T24" fmla="*/ 10 w 16"/>
                <a:gd name="T25" fmla="*/ 9 h 29"/>
                <a:gd name="T26" fmla="*/ 8 w 16"/>
                <a:gd name="T27" fmla="*/ 10 h 29"/>
                <a:gd name="T28" fmla="*/ 0 w 16"/>
                <a:gd name="T2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6" h="29">
                  <a:moveTo>
                    <a:pt x="0" y="0"/>
                  </a:moveTo>
                  <a:cubicBezTo>
                    <a:pt x="1" y="1"/>
                    <a:pt x="1" y="1"/>
                    <a:pt x="1" y="2"/>
                  </a:cubicBezTo>
                  <a:cubicBezTo>
                    <a:pt x="1" y="3"/>
                    <a:pt x="6" y="11"/>
                    <a:pt x="6" y="11"/>
                  </a:cubicBezTo>
                  <a:cubicBezTo>
                    <a:pt x="6" y="13"/>
                    <a:pt x="6" y="14"/>
                    <a:pt x="7" y="15"/>
                  </a:cubicBezTo>
                  <a:cubicBezTo>
                    <a:pt x="7" y="17"/>
                    <a:pt x="8" y="18"/>
                    <a:pt x="8" y="20"/>
                  </a:cubicBezTo>
                  <a:cubicBezTo>
                    <a:pt x="10" y="24"/>
                    <a:pt x="10" y="26"/>
                    <a:pt x="12" y="29"/>
                  </a:cubicBezTo>
                  <a:cubicBezTo>
                    <a:pt x="12" y="28"/>
                    <a:pt x="13" y="27"/>
                    <a:pt x="13" y="26"/>
                  </a:cubicBezTo>
                  <a:cubicBezTo>
                    <a:pt x="12" y="25"/>
                    <a:pt x="11" y="24"/>
                    <a:pt x="10" y="22"/>
                  </a:cubicBezTo>
                  <a:cubicBezTo>
                    <a:pt x="11" y="22"/>
                    <a:pt x="11" y="21"/>
                    <a:pt x="12" y="21"/>
                  </a:cubicBezTo>
                  <a:cubicBezTo>
                    <a:pt x="14" y="23"/>
                    <a:pt x="14" y="24"/>
                    <a:pt x="16" y="26"/>
                  </a:cubicBezTo>
                  <a:cubicBezTo>
                    <a:pt x="15" y="23"/>
                    <a:pt x="14" y="21"/>
                    <a:pt x="13" y="17"/>
                  </a:cubicBezTo>
                  <a:cubicBezTo>
                    <a:pt x="13" y="17"/>
                    <a:pt x="14" y="16"/>
                    <a:pt x="14" y="16"/>
                  </a:cubicBezTo>
                  <a:cubicBezTo>
                    <a:pt x="13" y="13"/>
                    <a:pt x="12" y="12"/>
                    <a:pt x="10" y="9"/>
                  </a:cubicBezTo>
                  <a:cubicBezTo>
                    <a:pt x="9" y="9"/>
                    <a:pt x="9" y="9"/>
                    <a:pt x="8" y="10"/>
                  </a:cubicBezTo>
                  <a:cubicBezTo>
                    <a:pt x="5" y="6"/>
                    <a:pt x="4" y="4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7" name="Freeform 19"/>
            <p:cNvSpPr>
              <a:spLocks/>
            </p:cNvSpPr>
            <p:nvPr/>
          </p:nvSpPr>
          <p:spPr bwMode="auto">
            <a:xfrm>
              <a:off x="4669" y="2888"/>
              <a:ext cx="27" cy="76"/>
            </a:xfrm>
            <a:custGeom>
              <a:avLst/>
              <a:gdLst>
                <a:gd name="T0" fmla="*/ 0 w 17"/>
                <a:gd name="T1" fmla="*/ 0 h 48"/>
                <a:gd name="T2" fmla="*/ 8 w 17"/>
                <a:gd name="T3" fmla="*/ 13 h 48"/>
                <a:gd name="T4" fmla="*/ 12 w 17"/>
                <a:gd name="T5" fmla="*/ 25 h 48"/>
                <a:gd name="T6" fmla="*/ 14 w 17"/>
                <a:gd name="T7" fmla="*/ 31 h 48"/>
                <a:gd name="T8" fmla="*/ 14 w 17"/>
                <a:gd name="T9" fmla="*/ 32 h 48"/>
                <a:gd name="T10" fmla="*/ 15 w 17"/>
                <a:gd name="T11" fmla="*/ 38 h 48"/>
                <a:gd name="T12" fmla="*/ 16 w 17"/>
                <a:gd name="T13" fmla="*/ 44 h 48"/>
                <a:gd name="T14" fmla="*/ 17 w 17"/>
                <a:gd name="T15" fmla="*/ 48 h 48"/>
                <a:gd name="T16" fmla="*/ 16 w 17"/>
                <a:gd name="T17" fmla="*/ 42 h 48"/>
                <a:gd name="T18" fmla="*/ 13 w 17"/>
                <a:gd name="T19" fmla="*/ 25 h 48"/>
                <a:gd name="T20" fmla="*/ 8 w 17"/>
                <a:gd name="T21" fmla="*/ 14 h 48"/>
                <a:gd name="T22" fmla="*/ 0 w 17"/>
                <a:gd name="T23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7" h="48">
                  <a:moveTo>
                    <a:pt x="0" y="0"/>
                  </a:moveTo>
                  <a:cubicBezTo>
                    <a:pt x="4" y="5"/>
                    <a:pt x="5" y="8"/>
                    <a:pt x="8" y="13"/>
                  </a:cubicBezTo>
                  <a:cubicBezTo>
                    <a:pt x="10" y="18"/>
                    <a:pt x="10" y="20"/>
                    <a:pt x="12" y="25"/>
                  </a:cubicBezTo>
                  <a:cubicBezTo>
                    <a:pt x="13" y="27"/>
                    <a:pt x="13" y="29"/>
                    <a:pt x="14" y="31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14" y="34"/>
                    <a:pt x="14" y="35"/>
                    <a:pt x="15" y="38"/>
                  </a:cubicBezTo>
                  <a:cubicBezTo>
                    <a:pt x="15" y="40"/>
                    <a:pt x="15" y="42"/>
                    <a:pt x="16" y="44"/>
                  </a:cubicBezTo>
                  <a:cubicBezTo>
                    <a:pt x="16" y="46"/>
                    <a:pt x="17" y="47"/>
                    <a:pt x="17" y="48"/>
                  </a:cubicBezTo>
                  <a:cubicBezTo>
                    <a:pt x="17" y="46"/>
                    <a:pt x="17" y="44"/>
                    <a:pt x="16" y="42"/>
                  </a:cubicBezTo>
                  <a:cubicBezTo>
                    <a:pt x="15" y="35"/>
                    <a:pt x="14" y="32"/>
                    <a:pt x="13" y="25"/>
                  </a:cubicBezTo>
                  <a:cubicBezTo>
                    <a:pt x="11" y="21"/>
                    <a:pt x="10" y="19"/>
                    <a:pt x="8" y="14"/>
                  </a:cubicBezTo>
                  <a:cubicBezTo>
                    <a:pt x="6" y="9"/>
                    <a:pt x="4" y="6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8" name="Freeform 20"/>
            <p:cNvSpPr>
              <a:spLocks/>
            </p:cNvSpPr>
            <p:nvPr/>
          </p:nvSpPr>
          <p:spPr bwMode="auto">
            <a:xfrm>
              <a:off x="4701" y="2993"/>
              <a:ext cx="24" cy="108"/>
            </a:xfrm>
            <a:custGeom>
              <a:avLst/>
              <a:gdLst>
                <a:gd name="T0" fmla="*/ 0 w 15"/>
                <a:gd name="T1" fmla="*/ 0 h 68"/>
                <a:gd name="T2" fmla="*/ 0 w 15"/>
                <a:gd name="T3" fmla="*/ 3 h 68"/>
                <a:gd name="T4" fmla="*/ 0 w 15"/>
                <a:gd name="T5" fmla="*/ 9 h 68"/>
                <a:gd name="T6" fmla="*/ 4 w 15"/>
                <a:gd name="T7" fmla="*/ 16 h 68"/>
                <a:gd name="T8" fmla="*/ 6 w 15"/>
                <a:gd name="T9" fmla="*/ 26 h 68"/>
                <a:gd name="T10" fmla="*/ 5 w 15"/>
                <a:gd name="T11" fmla="*/ 30 h 68"/>
                <a:gd name="T12" fmla="*/ 3 w 15"/>
                <a:gd name="T13" fmla="*/ 26 h 68"/>
                <a:gd name="T14" fmla="*/ 4 w 15"/>
                <a:gd name="T15" fmla="*/ 31 h 68"/>
                <a:gd name="T16" fmla="*/ 5 w 15"/>
                <a:gd name="T17" fmla="*/ 37 h 68"/>
                <a:gd name="T18" fmla="*/ 2 w 15"/>
                <a:gd name="T19" fmla="*/ 39 h 68"/>
                <a:gd name="T20" fmla="*/ 1 w 15"/>
                <a:gd name="T21" fmla="*/ 48 h 68"/>
                <a:gd name="T22" fmla="*/ 1 w 15"/>
                <a:gd name="T23" fmla="*/ 55 h 68"/>
                <a:gd name="T24" fmla="*/ 4 w 15"/>
                <a:gd name="T25" fmla="*/ 62 h 68"/>
                <a:gd name="T26" fmla="*/ 6 w 15"/>
                <a:gd name="T27" fmla="*/ 68 h 68"/>
                <a:gd name="T28" fmla="*/ 7 w 15"/>
                <a:gd name="T29" fmla="*/ 63 h 68"/>
                <a:gd name="T30" fmla="*/ 5 w 15"/>
                <a:gd name="T31" fmla="*/ 56 h 68"/>
                <a:gd name="T32" fmla="*/ 2 w 15"/>
                <a:gd name="T33" fmla="*/ 50 h 68"/>
                <a:gd name="T34" fmla="*/ 4 w 15"/>
                <a:gd name="T35" fmla="*/ 47 h 68"/>
                <a:gd name="T36" fmla="*/ 5 w 15"/>
                <a:gd name="T37" fmla="*/ 46 h 68"/>
                <a:gd name="T38" fmla="*/ 5 w 15"/>
                <a:gd name="T39" fmla="*/ 49 h 68"/>
                <a:gd name="T40" fmla="*/ 5 w 15"/>
                <a:gd name="T41" fmla="*/ 54 h 68"/>
                <a:gd name="T42" fmla="*/ 7 w 15"/>
                <a:gd name="T43" fmla="*/ 56 h 68"/>
                <a:gd name="T44" fmla="*/ 7 w 15"/>
                <a:gd name="T45" fmla="*/ 51 h 68"/>
                <a:gd name="T46" fmla="*/ 8 w 15"/>
                <a:gd name="T47" fmla="*/ 52 h 68"/>
                <a:gd name="T48" fmla="*/ 8 w 15"/>
                <a:gd name="T49" fmla="*/ 49 h 68"/>
                <a:gd name="T50" fmla="*/ 6 w 15"/>
                <a:gd name="T51" fmla="*/ 46 h 68"/>
                <a:gd name="T52" fmla="*/ 6 w 15"/>
                <a:gd name="T53" fmla="*/ 44 h 68"/>
                <a:gd name="T54" fmla="*/ 8 w 15"/>
                <a:gd name="T55" fmla="*/ 44 h 68"/>
                <a:gd name="T56" fmla="*/ 8 w 15"/>
                <a:gd name="T57" fmla="*/ 47 h 68"/>
                <a:gd name="T58" fmla="*/ 10 w 15"/>
                <a:gd name="T59" fmla="*/ 51 h 68"/>
                <a:gd name="T60" fmla="*/ 11 w 15"/>
                <a:gd name="T61" fmla="*/ 48 h 68"/>
                <a:gd name="T62" fmla="*/ 9 w 15"/>
                <a:gd name="T63" fmla="*/ 44 h 68"/>
                <a:gd name="T64" fmla="*/ 12 w 15"/>
                <a:gd name="T65" fmla="*/ 45 h 68"/>
                <a:gd name="T66" fmla="*/ 13 w 15"/>
                <a:gd name="T67" fmla="*/ 42 h 68"/>
                <a:gd name="T68" fmla="*/ 13 w 15"/>
                <a:gd name="T69" fmla="*/ 38 h 68"/>
                <a:gd name="T70" fmla="*/ 13 w 15"/>
                <a:gd name="T71" fmla="*/ 39 h 68"/>
                <a:gd name="T72" fmla="*/ 14 w 15"/>
                <a:gd name="T73" fmla="*/ 43 h 68"/>
                <a:gd name="T74" fmla="*/ 15 w 15"/>
                <a:gd name="T75" fmla="*/ 38 h 68"/>
                <a:gd name="T76" fmla="*/ 13 w 15"/>
                <a:gd name="T77" fmla="*/ 35 h 68"/>
                <a:gd name="T78" fmla="*/ 11 w 15"/>
                <a:gd name="T79" fmla="*/ 27 h 68"/>
                <a:gd name="T80" fmla="*/ 8 w 15"/>
                <a:gd name="T81" fmla="*/ 23 h 68"/>
                <a:gd name="T82" fmla="*/ 9 w 15"/>
                <a:gd name="T83" fmla="*/ 20 h 68"/>
                <a:gd name="T84" fmla="*/ 6 w 15"/>
                <a:gd name="T85" fmla="*/ 12 h 68"/>
                <a:gd name="T86" fmla="*/ 3 w 15"/>
                <a:gd name="T87" fmla="*/ 7 h 68"/>
                <a:gd name="T88" fmla="*/ 0 w 15"/>
                <a:gd name="T89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5" h="68">
                  <a:moveTo>
                    <a:pt x="0" y="0"/>
                  </a:moveTo>
                  <a:cubicBezTo>
                    <a:pt x="0" y="1"/>
                    <a:pt x="0" y="2"/>
                    <a:pt x="0" y="3"/>
                  </a:cubicBezTo>
                  <a:cubicBezTo>
                    <a:pt x="0" y="4"/>
                    <a:pt x="0" y="9"/>
                    <a:pt x="0" y="9"/>
                  </a:cubicBezTo>
                  <a:cubicBezTo>
                    <a:pt x="2" y="12"/>
                    <a:pt x="3" y="13"/>
                    <a:pt x="4" y="16"/>
                  </a:cubicBezTo>
                  <a:cubicBezTo>
                    <a:pt x="5" y="20"/>
                    <a:pt x="6" y="22"/>
                    <a:pt x="6" y="26"/>
                  </a:cubicBezTo>
                  <a:cubicBezTo>
                    <a:pt x="6" y="28"/>
                    <a:pt x="6" y="28"/>
                    <a:pt x="5" y="30"/>
                  </a:cubicBezTo>
                  <a:cubicBezTo>
                    <a:pt x="5" y="28"/>
                    <a:pt x="4" y="28"/>
                    <a:pt x="3" y="26"/>
                  </a:cubicBezTo>
                  <a:cubicBezTo>
                    <a:pt x="4" y="28"/>
                    <a:pt x="4" y="29"/>
                    <a:pt x="4" y="31"/>
                  </a:cubicBezTo>
                  <a:cubicBezTo>
                    <a:pt x="5" y="34"/>
                    <a:pt x="5" y="35"/>
                    <a:pt x="5" y="37"/>
                  </a:cubicBezTo>
                  <a:cubicBezTo>
                    <a:pt x="4" y="38"/>
                    <a:pt x="3" y="39"/>
                    <a:pt x="2" y="39"/>
                  </a:cubicBezTo>
                  <a:cubicBezTo>
                    <a:pt x="2" y="39"/>
                    <a:pt x="1" y="47"/>
                    <a:pt x="1" y="48"/>
                  </a:cubicBezTo>
                  <a:cubicBezTo>
                    <a:pt x="1" y="48"/>
                    <a:pt x="1" y="55"/>
                    <a:pt x="1" y="55"/>
                  </a:cubicBezTo>
                  <a:cubicBezTo>
                    <a:pt x="2" y="57"/>
                    <a:pt x="3" y="59"/>
                    <a:pt x="4" y="62"/>
                  </a:cubicBezTo>
                  <a:cubicBezTo>
                    <a:pt x="5" y="64"/>
                    <a:pt x="6" y="65"/>
                    <a:pt x="6" y="68"/>
                  </a:cubicBezTo>
                  <a:cubicBezTo>
                    <a:pt x="7" y="66"/>
                    <a:pt x="7" y="65"/>
                    <a:pt x="7" y="63"/>
                  </a:cubicBezTo>
                  <a:cubicBezTo>
                    <a:pt x="6" y="60"/>
                    <a:pt x="6" y="59"/>
                    <a:pt x="5" y="56"/>
                  </a:cubicBezTo>
                  <a:cubicBezTo>
                    <a:pt x="4" y="53"/>
                    <a:pt x="3" y="52"/>
                    <a:pt x="2" y="50"/>
                  </a:cubicBezTo>
                  <a:cubicBezTo>
                    <a:pt x="3" y="49"/>
                    <a:pt x="3" y="48"/>
                    <a:pt x="4" y="47"/>
                  </a:cubicBezTo>
                  <a:cubicBezTo>
                    <a:pt x="4" y="47"/>
                    <a:pt x="5" y="47"/>
                    <a:pt x="5" y="46"/>
                  </a:cubicBezTo>
                  <a:cubicBezTo>
                    <a:pt x="5" y="47"/>
                    <a:pt x="5" y="48"/>
                    <a:pt x="5" y="49"/>
                  </a:cubicBezTo>
                  <a:cubicBezTo>
                    <a:pt x="5" y="51"/>
                    <a:pt x="5" y="52"/>
                    <a:pt x="5" y="54"/>
                  </a:cubicBezTo>
                  <a:cubicBezTo>
                    <a:pt x="6" y="54"/>
                    <a:pt x="7" y="55"/>
                    <a:pt x="7" y="56"/>
                  </a:cubicBezTo>
                  <a:cubicBezTo>
                    <a:pt x="7" y="54"/>
                    <a:pt x="7" y="53"/>
                    <a:pt x="7" y="51"/>
                  </a:cubicBezTo>
                  <a:cubicBezTo>
                    <a:pt x="7" y="52"/>
                    <a:pt x="8" y="52"/>
                    <a:pt x="8" y="52"/>
                  </a:cubicBezTo>
                  <a:cubicBezTo>
                    <a:pt x="8" y="51"/>
                    <a:pt x="8" y="50"/>
                    <a:pt x="8" y="49"/>
                  </a:cubicBezTo>
                  <a:cubicBezTo>
                    <a:pt x="7" y="48"/>
                    <a:pt x="7" y="47"/>
                    <a:pt x="6" y="46"/>
                  </a:cubicBezTo>
                  <a:cubicBezTo>
                    <a:pt x="6" y="45"/>
                    <a:pt x="6" y="45"/>
                    <a:pt x="6" y="44"/>
                  </a:cubicBezTo>
                  <a:cubicBezTo>
                    <a:pt x="7" y="44"/>
                    <a:pt x="7" y="44"/>
                    <a:pt x="8" y="44"/>
                  </a:cubicBezTo>
                  <a:cubicBezTo>
                    <a:pt x="8" y="46"/>
                    <a:pt x="8" y="46"/>
                    <a:pt x="8" y="47"/>
                  </a:cubicBezTo>
                  <a:cubicBezTo>
                    <a:pt x="9" y="49"/>
                    <a:pt x="10" y="50"/>
                    <a:pt x="10" y="51"/>
                  </a:cubicBezTo>
                  <a:cubicBezTo>
                    <a:pt x="11" y="50"/>
                    <a:pt x="11" y="49"/>
                    <a:pt x="11" y="48"/>
                  </a:cubicBezTo>
                  <a:cubicBezTo>
                    <a:pt x="10" y="46"/>
                    <a:pt x="10" y="46"/>
                    <a:pt x="9" y="44"/>
                  </a:cubicBezTo>
                  <a:cubicBezTo>
                    <a:pt x="10" y="44"/>
                    <a:pt x="11" y="44"/>
                    <a:pt x="12" y="45"/>
                  </a:cubicBezTo>
                  <a:cubicBezTo>
                    <a:pt x="12" y="44"/>
                    <a:pt x="13" y="43"/>
                    <a:pt x="13" y="42"/>
                  </a:cubicBezTo>
                  <a:cubicBezTo>
                    <a:pt x="13" y="40"/>
                    <a:pt x="13" y="39"/>
                    <a:pt x="13" y="38"/>
                  </a:cubicBezTo>
                  <a:cubicBezTo>
                    <a:pt x="13" y="38"/>
                    <a:pt x="13" y="38"/>
                    <a:pt x="13" y="39"/>
                  </a:cubicBezTo>
                  <a:cubicBezTo>
                    <a:pt x="14" y="41"/>
                    <a:pt x="14" y="41"/>
                    <a:pt x="14" y="43"/>
                  </a:cubicBezTo>
                  <a:cubicBezTo>
                    <a:pt x="14" y="41"/>
                    <a:pt x="15" y="40"/>
                    <a:pt x="15" y="38"/>
                  </a:cubicBezTo>
                  <a:cubicBezTo>
                    <a:pt x="14" y="37"/>
                    <a:pt x="14" y="36"/>
                    <a:pt x="13" y="35"/>
                  </a:cubicBezTo>
                  <a:cubicBezTo>
                    <a:pt x="12" y="32"/>
                    <a:pt x="12" y="30"/>
                    <a:pt x="11" y="27"/>
                  </a:cubicBezTo>
                  <a:cubicBezTo>
                    <a:pt x="10" y="26"/>
                    <a:pt x="9" y="25"/>
                    <a:pt x="8" y="23"/>
                  </a:cubicBezTo>
                  <a:cubicBezTo>
                    <a:pt x="9" y="22"/>
                    <a:pt x="9" y="21"/>
                    <a:pt x="9" y="20"/>
                  </a:cubicBezTo>
                  <a:cubicBezTo>
                    <a:pt x="8" y="17"/>
                    <a:pt x="7" y="16"/>
                    <a:pt x="6" y="12"/>
                  </a:cubicBezTo>
                  <a:cubicBezTo>
                    <a:pt x="5" y="10"/>
                    <a:pt x="4" y="9"/>
                    <a:pt x="3" y="7"/>
                  </a:cubicBezTo>
                  <a:cubicBezTo>
                    <a:pt x="2" y="4"/>
                    <a:pt x="1" y="3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9" name="Freeform 21"/>
            <p:cNvSpPr>
              <a:spLocks/>
            </p:cNvSpPr>
            <p:nvPr/>
          </p:nvSpPr>
          <p:spPr bwMode="auto">
            <a:xfrm>
              <a:off x="4634" y="3349"/>
              <a:ext cx="38" cy="109"/>
            </a:xfrm>
            <a:custGeom>
              <a:avLst/>
              <a:gdLst>
                <a:gd name="T0" fmla="*/ 0 w 24"/>
                <a:gd name="T1" fmla="*/ 0 h 68"/>
                <a:gd name="T2" fmla="*/ 1 w 24"/>
                <a:gd name="T3" fmla="*/ 6 h 68"/>
                <a:gd name="T4" fmla="*/ 3 w 24"/>
                <a:gd name="T5" fmla="*/ 11 h 68"/>
                <a:gd name="T6" fmla="*/ 4 w 24"/>
                <a:gd name="T7" fmla="*/ 13 h 68"/>
                <a:gd name="T8" fmla="*/ 6 w 24"/>
                <a:gd name="T9" fmla="*/ 20 h 68"/>
                <a:gd name="T10" fmla="*/ 8 w 24"/>
                <a:gd name="T11" fmla="*/ 25 h 68"/>
                <a:gd name="T12" fmla="*/ 9 w 24"/>
                <a:gd name="T13" fmla="*/ 30 h 68"/>
                <a:gd name="T14" fmla="*/ 10 w 24"/>
                <a:gd name="T15" fmla="*/ 35 h 68"/>
                <a:gd name="T16" fmla="*/ 13 w 24"/>
                <a:gd name="T17" fmla="*/ 48 h 68"/>
                <a:gd name="T18" fmla="*/ 16 w 24"/>
                <a:gd name="T19" fmla="*/ 57 h 68"/>
                <a:gd name="T20" fmla="*/ 20 w 24"/>
                <a:gd name="T21" fmla="*/ 64 h 68"/>
                <a:gd name="T22" fmla="*/ 22 w 24"/>
                <a:gd name="T23" fmla="*/ 68 h 68"/>
                <a:gd name="T24" fmla="*/ 24 w 24"/>
                <a:gd name="T25" fmla="*/ 65 h 68"/>
                <a:gd name="T26" fmla="*/ 23 w 24"/>
                <a:gd name="T27" fmla="*/ 52 h 68"/>
                <a:gd name="T28" fmla="*/ 23 w 24"/>
                <a:gd name="T29" fmla="*/ 44 h 68"/>
                <a:gd name="T30" fmla="*/ 21 w 24"/>
                <a:gd name="T31" fmla="*/ 39 h 68"/>
                <a:gd name="T32" fmla="*/ 21 w 24"/>
                <a:gd name="T33" fmla="*/ 40 h 68"/>
                <a:gd name="T34" fmla="*/ 20 w 24"/>
                <a:gd name="T35" fmla="*/ 40 h 68"/>
                <a:gd name="T36" fmla="*/ 19 w 24"/>
                <a:gd name="T37" fmla="*/ 40 h 68"/>
                <a:gd name="T38" fmla="*/ 16 w 24"/>
                <a:gd name="T39" fmla="*/ 28 h 68"/>
                <a:gd name="T40" fmla="*/ 14 w 24"/>
                <a:gd name="T41" fmla="*/ 20 h 68"/>
                <a:gd name="T42" fmla="*/ 10 w 24"/>
                <a:gd name="T43" fmla="*/ 17 h 68"/>
                <a:gd name="T44" fmla="*/ 7 w 24"/>
                <a:gd name="T45" fmla="*/ 7 h 68"/>
                <a:gd name="T46" fmla="*/ 5 w 24"/>
                <a:gd name="T47" fmla="*/ 4 h 68"/>
                <a:gd name="T48" fmla="*/ 3 w 24"/>
                <a:gd name="T49" fmla="*/ 3 h 68"/>
                <a:gd name="T50" fmla="*/ 0 w 24"/>
                <a:gd name="T51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4" h="68">
                  <a:moveTo>
                    <a:pt x="0" y="0"/>
                  </a:moveTo>
                  <a:cubicBezTo>
                    <a:pt x="0" y="2"/>
                    <a:pt x="0" y="3"/>
                    <a:pt x="1" y="6"/>
                  </a:cubicBezTo>
                  <a:cubicBezTo>
                    <a:pt x="1" y="8"/>
                    <a:pt x="2" y="9"/>
                    <a:pt x="3" y="11"/>
                  </a:cubicBezTo>
                  <a:cubicBezTo>
                    <a:pt x="3" y="12"/>
                    <a:pt x="4" y="12"/>
                    <a:pt x="4" y="13"/>
                  </a:cubicBezTo>
                  <a:cubicBezTo>
                    <a:pt x="5" y="16"/>
                    <a:pt x="5" y="17"/>
                    <a:pt x="6" y="20"/>
                  </a:cubicBezTo>
                  <a:cubicBezTo>
                    <a:pt x="7" y="22"/>
                    <a:pt x="7" y="23"/>
                    <a:pt x="8" y="25"/>
                  </a:cubicBezTo>
                  <a:cubicBezTo>
                    <a:pt x="8" y="27"/>
                    <a:pt x="8" y="28"/>
                    <a:pt x="9" y="30"/>
                  </a:cubicBezTo>
                  <a:cubicBezTo>
                    <a:pt x="9" y="32"/>
                    <a:pt x="10" y="33"/>
                    <a:pt x="10" y="35"/>
                  </a:cubicBezTo>
                  <a:cubicBezTo>
                    <a:pt x="11" y="39"/>
                    <a:pt x="12" y="43"/>
                    <a:pt x="13" y="48"/>
                  </a:cubicBezTo>
                  <a:cubicBezTo>
                    <a:pt x="14" y="52"/>
                    <a:pt x="15" y="54"/>
                    <a:pt x="16" y="57"/>
                  </a:cubicBezTo>
                  <a:cubicBezTo>
                    <a:pt x="18" y="60"/>
                    <a:pt x="19" y="61"/>
                    <a:pt x="20" y="64"/>
                  </a:cubicBezTo>
                  <a:cubicBezTo>
                    <a:pt x="21" y="65"/>
                    <a:pt x="22" y="66"/>
                    <a:pt x="22" y="68"/>
                  </a:cubicBezTo>
                  <a:cubicBezTo>
                    <a:pt x="23" y="67"/>
                    <a:pt x="23" y="66"/>
                    <a:pt x="24" y="65"/>
                  </a:cubicBezTo>
                  <a:cubicBezTo>
                    <a:pt x="24" y="60"/>
                    <a:pt x="24" y="58"/>
                    <a:pt x="23" y="52"/>
                  </a:cubicBezTo>
                  <a:cubicBezTo>
                    <a:pt x="23" y="49"/>
                    <a:pt x="23" y="47"/>
                    <a:pt x="23" y="44"/>
                  </a:cubicBezTo>
                  <a:cubicBezTo>
                    <a:pt x="23" y="44"/>
                    <a:pt x="21" y="39"/>
                    <a:pt x="21" y="39"/>
                  </a:cubicBezTo>
                  <a:cubicBezTo>
                    <a:pt x="21" y="39"/>
                    <a:pt x="21" y="39"/>
                    <a:pt x="21" y="40"/>
                  </a:cubicBezTo>
                  <a:cubicBezTo>
                    <a:pt x="21" y="40"/>
                    <a:pt x="20" y="40"/>
                    <a:pt x="20" y="40"/>
                  </a:cubicBezTo>
                  <a:cubicBezTo>
                    <a:pt x="20" y="40"/>
                    <a:pt x="19" y="40"/>
                    <a:pt x="19" y="40"/>
                  </a:cubicBezTo>
                  <a:cubicBezTo>
                    <a:pt x="18" y="35"/>
                    <a:pt x="17" y="32"/>
                    <a:pt x="16" y="28"/>
                  </a:cubicBezTo>
                  <a:cubicBezTo>
                    <a:pt x="15" y="25"/>
                    <a:pt x="15" y="24"/>
                    <a:pt x="14" y="20"/>
                  </a:cubicBezTo>
                  <a:cubicBezTo>
                    <a:pt x="13" y="19"/>
                    <a:pt x="12" y="18"/>
                    <a:pt x="10" y="17"/>
                  </a:cubicBezTo>
                  <a:cubicBezTo>
                    <a:pt x="9" y="13"/>
                    <a:pt x="8" y="11"/>
                    <a:pt x="7" y="7"/>
                  </a:cubicBezTo>
                  <a:cubicBezTo>
                    <a:pt x="7" y="6"/>
                    <a:pt x="6" y="5"/>
                    <a:pt x="5" y="4"/>
                  </a:cubicBezTo>
                  <a:cubicBezTo>
                    <a:pt x="4" y="4"/>
                    <a:pt x="4" y="3"/>
                    <a:pt x="3" y="3"/>
                  </a:cubicBezTo>
                  <a:cubicBezTo>
                    <a:pt x="2" y="2"/>
                    <a:pt x="1" y="1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0" name="Freeform 22"/>
            <p:cNvSpPr>
              <a:spLocks/>
            </p:cNvSpPr>
            <p:nvPr/>
          </p:nvSpPr>
          <p:spPr bwMode="auto">
            <a:xfrm>
              <a:off x="4672" y="3459"/>
              <a:ext cx="49" cy="21"/>
            </a:xfrm>
            <a:custGeom>
              <a:avLst/>
              <a:gdLst>
                <a:gd name="T0" fmla="*/ 9 w 31"/>
                <a:gd name="T1" fmla="*/ 0 h 13"/>
                <a:gd name="T2" fmla="*/ 8 w 31"/>
                <a:gd name="T3" fmla="*/ 4 h 13"/>
                <a:gd name="T4" fmla="*/ 5 w 31"/>
                <a:gd name="T5" fmla="*/ 0 h 13"/>
                <a:gd name="T6" fmla="*/ 1 w 31"/>
                <a:gd name="T7" fmla="*/ 0 h 13"/>
                <a:gd name="T8" fmla="*/ 0 w 31"/>
                <a:gd name="T9" fmla="*/ 5 h 13"/>
                <a:gd name="T10" fmla="*/ 3 w 31"/>
                <a:gd name="T11" fmla="*/ 11 h 13"/>
                <a:gd name="T12" fmla="*/ 6 w 31"/>
                <a:gd name="T13" fmla="*/ 9 h 13"/>
                <a:gd name="T14" fmla="*/ 9 w 31"/>
                <a:gd name="T15" fmla="*/ 13 h 13"/>
                <a:gd name="T16" fmla="*/ 14 w 31"/>
                <a:gd name="T17" fmla="*/ 11 h 13"/>
                <a:gd name="T18" fmla="*/ 18 w 31"/>
                <a:gd name="T19" fmla="*/ 12 h 13"/>
                <a:gd name="T20" fmla="*/ 23 w 31"/>
                <a:gd name="T21" fmla="*/ 8 h 13"/>
                <a:gd name="T22" fmla="*/ 28 w 31"/>
                <a:gd name="T23" fmla="*/ 9 h 13"/>
                <a:gd name="T24" fmla="*/ 31 w 31"/>
                <a:gd name="T25" fmla="*/ 4 h 13"/>
                <a:gd name="T26" fmla="*/ 31 w 31"/>
                <a:gd name="T27" fmla="*/ 1 h 13"/>
                <a:gd name="T28" fmla="*/ 30 w 31"/>
                <a:gd name="T29" fmla="*/ 1 h 13"/>
                <a:gd name="T30" fmla="*/ 29 w 31"/>
                <a:gd name="T31" fmla="*/ 1 h 13"/>
                <a:gd name="T32" fmla="*/ 28 w 31"/>
                <a:gd name="T33" fmla="*/ 1 h 13"/>
                <a:gd name="T34" fmla="*/ 27 w 31"/>
                <a:gd name="T35" fmla="*/ 1 h 13"/>
                <a:gd name="T36" fmla="*/ 27 w 31"/>
                <a:gd name="T37" fmla="*/ 1 h 13"/>
                <a:gd name="T38" fmla="*/ 24 w 31"/>
                <a:gd name="T39" fmla="*/ 3 h 13"/>
                <a:gd name="T40" fmla="*/ 21 w 31"/>
                <a:gd name="T41" fmla="*/ 6 h 13"/>
                <a:gd name="T42" fmla="*/ 21 w 31"/>
                <a:gd name="T43" fmla="*/ 6 h 13"/>
                <a:gd name="T44" fmla="*/ 16 w 31"/>
                <a:gd name="T45" fmla="*/ 6 h 13"/>
                <a:gd name="T46" fmla="*/ 12 w 31"/>
                <a:gd name="T47" fmla="*/ 2 h 13"/>
                <a:gd name="T48" fmla="*/ 9 w 31"/>
                <a:gd name="T4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1" h="13">
                  <a:moveTo>
                    <a:pt x="9" y="0"/>
                  </a:moveTo>
                  <a:cubicBezTo>
                    <a:pt x="8" y="2"/>
                    <a:pt x="8" y="2"/>
                    <a:pt x="8" y="4"/>
                  </a:cubicBezTo>
                  <a:cubicBezTo>
                    <a:pt x="7" y="3"/>
                    <a:pt x="6" y="2"/>
                    <a:pt x="5" y="0"/>
                  </a:cubicBezTo>
                  <a:cubicBezTo>
                    <a:pt x="3" y="0"/>
                    <a:pt x="2" y="0"/>
                    <a:pt x="1" y="0"/>
                  </a:cubicBezTo>
                  <a:cubicBezTo>
                    <a:pt x="0" y="2"/>
                    <a:pt x="0" y="3"/>
                    <a:pt x="0" y="5"/>
                  </a:cubicBezTo>
                  <a:cubicBezTo>
                    <a:pt x="1" y="8"/>
                    <a:pt x="2" y="9"/>
                    <a:pt x="3" y="11"/>
                  </a:cubicBezTo>
                  <a:cubicBezTo>
                    <a:pt x="4" y="10"/>
                    <a:pt x="4" y="10"/>
                    <a:pt x="6" y="9"/>
                  </a:cubicBezTo>
                  <a:cubicBezTo>
                    <a:pt x="7" y="11"/>
                    <a:pt x="8" y="11"/>
                    <a:pt x="9" y="13"/>
                  </a:cubicBezTo>
                  <a:cubicBezTo>
                    <a:pt x="11" y="12"/>
                    <a:pt x="12" y="12"/>
                    <a:pt x="14" y="11"/>
                  </a:cubicBezTo>
                  <a:cubicBezTo>
                    <a:pt x="16" y="11"/>
                    <a:pt x="17" y="11"/>
                    <a:pt x="18" y="12"/>
                  </a:cubicBezTo>
                  <a:cubicBezTo>
                    <a:pt x="20" y="10"/>
                    <a:pt x="21" y="10"/>
                    <a:pt x="23" y="8"/>
                  </a:cubicBezTo>
                  <a:cubicBezTo>
                    <a:pt x="25" y="8"/>
                    <a:pt x="26" y="9"/>
                    <a:pt x="28" y="9"/>
                  </a:cubicBezTo>
                  <a:cubicBezTo>
                    <a:pt x="29" y="7"/>
                    <a:pt x="29" y="6"/>
                    <a:pt x="31" y="4"/>
                  </a:cubicBezTo>
                  <a:cubicBezTo>
                    <a:pt x="31" y="4"/>
                    <a:pt x="31" y="2"/>
                    <a:pt x="31" y="1"/>
                  </a:cubicBezTo>
                  <a:cubicBezTo>
                    <a:pt x="31" y="1"/>
                    <a:pt x="31" y="1"/>
                    <a:pt x="30" y="1"/>
                  </a:cubicBezTo>
                  <a:cubicBezTo>
                    <a:pt x="30" y="1"/>
                    <a:pt x="30" y="1"/>
                    <a:pt x="29" y="1"/>
                  </a:cubicBezTo>
                  <a:cubicBezTo>
                    <a:pt x="29" y="1"/>
                    <a:pt x="28" y="1"/>
                    <a:pt x="28" y="1"/>
                  </a:cubicBezTo>
                  <a:cubicBezTo>
                    <a:pt x="28" y="1"/>
                    <a:pt x="28" y="1"/>
                    <a:pt x="27" y="1"/>
                  </a:cubicBezTo>
                  <a:cubicBezTo>
                    <a:pt x="27" y="1"/>
                    <a:pt x="27" y="1"/>
                    <a:pt x="27" y="1"/>
                  </a:cubicBezTo>
                  <a:cubicBezTo>
                    <a:pt x="27" y="1"/>
                    <a:pt x="25" y="2"/>
                    <a:pt x="24" y="3"/>
                  </a:cubicBezTo>
                  <a:cubicBezTo>
                    <a:pt x="23" y="5"/>
                    <a:pt x="21" y="6"/>
                    <a:pt x="21" y="6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21" y="6"/>
                    <a:pt x="16" y="6"/>
                    <a:pt x="16" y="6"/>
                  </a:cubicBezTo>
                  <a:cubicBezTo>
                    <a:pt x="16" y="6"/>
                    <a:pt x="12" y="2"/>
                    <a:pt x="12" y="2"/>
                  </a:cubicBezTo>
                  <a:cubicBezTo>
                    <a:pt x="12" y="2"/>
                    <a:pt x="9" y="0"/>
                    <a:pt x="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1" name="Freeform 23"/>
            <p:cNvSpPr>
              <a:spLocks/>
            </p:cNvSpPr>
            <p:nvPr/>
          </p:nvSpPr>
          <p:spPr bwMode="auto">
            <a:xfrm>
              <a:off x="4675" y="3314"/>
              <a:ext cx="27" cy="113"/>
            </a:xfrm>
            <a:custGeom>
              <a:avLst/>
              <a:gdLst>
                <a:gd name="T0" fmla="*/ 13 w 17"/>
                <a:gd name="T1" fmla="*/ 0 h 71"/>
                <a:gd name="T2" fmla="*/ 11 w 17"/>
                <a:gd name="T3" fmla="*/ 9 h 71"/>
                <a:gd name="T4" fmla="*/ 9 w 17"/>
                <a:gd name="T5" fmla="*/ 16 h 71"/>
                <a:gd name="T6" fmla="*/ 7 w 17"/>
                <a:gd name="T7" fmla="*/ 25 h 71"/>
                <a:gd name="T8" fmla="*/ 5 w 17"/>
                <a:gd name="T9" fmla="*/ 29 h 71"/>
                <a:gd name="T10" fmla="*/ 3 w 17"/>
                <a:gd name="T11" fmla="*/ 36 h 71"/>
                <a:gd name="T12" fmla="*/ 2 w 17"/>
                <a:gd name="T13" fmla="*/ 33 h 71"/>
                <a:gd name="T14" fmla="*/ 0 w 17"/>
                <a:gd name="T15" fmla="*/ 40 h 71"/>
                <a:gd name="T16" fmla="*/ 1 w 17"/>
                <a:gd name="T17" fmla="*/ 50 h 71"/>
                <a:gd name="T18" fmla="*/ 3 w 17"/>
                <a:gd name="T19" fmla="*/ 58 h 71"/>
                <a:gd name="T20" fmla="*/ 4 w 17"/>
                <a:gd name="T21" fmla="*/ 63 h 71"/>
                <a:gd name="T22" fmla="*/ 7 w 17"/>
                <a:gd name="T23" fmla="*/ 65 h 71"/>
                <a:gd name="T24" fmla="*/ 9 w 17"/>
                <a:gd name="T25" fmla="*/ 67 h 71"/>
                <a:gd name="T26" fmla="*/ 11 w 17"/>
                <a:gd name="T27" fmla="*/ 66 h 71"/>
                <a:gd name="T28" fmla="*/ 12 w 17"/>
                <a:gd name="T29" fmla="*/ 66 h 71"/>
                <a:gd name="T30" fmla="*/ 13 w 17"/>
                <a:gd name="T31" fmla="*/ 71 h 71"/>
                <a:gd name="T32" fmla="*/ 14 w 17"/>
                <a:gd name="T33" fmla="*/ 59 h 71"/>
                <a:gd name="T34" fmla="*/ 14 w 17"/>
                <a:gd name="T35" fmla="*/ 47 h 71"/>
                <a:gd name="T36" fmla="*/ 15 w 17"/>
                <a:gd name="T37" fmla="*/ 35 h 71"/>
                <a:gd name="T38" fmla="*/ 17 w 17"/>
                <a:gd name="T39" fmla="*/ 33 h 71"/>
                <a:gd name="T40" fmla="*/ 16 w 17"/>
                <a:gd name="T41" fmla="*/ 28 h 71"/>
                <a:gd name="T42" fmla="*/ 15 w 17"/>
                <a:gd name="T43" fmla="*/ 24 h 71"/>
                <a:gd name="T44" fmla="*/ 14 w 17"/>
                <a:gd name="T45" fmla="*/ 17 h 71"/>
                <a:gd name="T46" fmla="*/ 17 w 17"/>
                <a:gd name="T47" fmla="*/ 9 h 71"/>
                <a:gd name="T48" fmla="*/ 15 w 17"/>
                <a:gd name="T49" fmla="*/ 2 h 71"/>
                <a:gd name="T50" fmla="*/ 13 w 17"/>
                <a:gd name="T51" fmla="*/ 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7" h="71">
                  <a:moveTo>
                    <a:pt x="13" y="0"/>
                  </a:moveTo>
                  <a:cubicBezTo>
                    <a:pt x="12" y="4"/>
                    <a:pt x="12" y="6"/>
                    <a:pt x="11" y="9"/>
                  </a:cubicBezTo>
                  <a:cubicBezTo>
                    <a:pt x="10" y="12"/>
                    <a:pt x="10" y="13"/>
                    <a:pt x="9" y="16"/>
                  </a:cubicBezTo>
                  <a:cubicBezTo>
                    <a:pt x="8" y="20"/>
                    <a:pt x="8" y="22"/>
                    <a:pt x="7" y="25"/>
                  </a:cubicBezTo>
                  <a:cubicBezTo>
                    <a:pt x="6" y="27"/>
                    <a:pt x="5" y="27"/>
                    <a:pt x="5" y="29"/>
                  </a:cubicBezTo>
                  <a:cubicBezTo>
                    <a:pt x="4" y="31"/>
                    <a:pt x="4" y="33"/>
                    <a:pt x="3" y="36"/>
                  </a:cubicBezTo>
                  <a:cubicBezTo>
                    <a:pt x="3" y="35"/>
                    <a:pt x="2" y="34"/>
                    <a:pt x="2" y="33"/>
                  </a:cubicBezTo>
                  <a:cubicBezTo>
                    <a:pt x="1" y="36"/>
                    <a:pt x="1" y="37"/>
                    <a:pt x="0" y="40"/>
                  </a:cubicBezTo>
                  <a:cubicBezTo>
                    <a:pt x="0" y="44"/>
                    <a:pt x="1" y="46"/>
                    <a:pt x="1" y="50"/>
                  </a:cubicBezTo>
                  <a:cubicBezTo>
                    <a:pt x="2" y="53"/>
                    <a:pt x="2" y="54"/>
                    <a:pt x="3" y="58"/>
                  </a:cubicBezTo>
                  <a:cubicBezTo>
                    <a:pt x="3" y="60"/>
                    <a:pt x="4" y="61"/>
                    <a:pt x="4" y="63"/>
                  </a:cubicBezTo>
                  <a:cubicBezTo>
                    <a:pt x="5" y="64"/>
                    <a:pt x="6" y="64"/>
                    <a:pt x="7" y="65"/>
                  </a:cubicBezTo>
                  <a:cubicBezTo>
                    <a:pt x="8" y="66"/>
                    <a:pt x="8" y="66"/>
                    <a:pt x="9" y="67"/>
                  </a:cubicBezTo>
                  <a:cubicBezTo>
                    <a:pt x="9" y="67"/>
                    <a:pt x="11" y="66"/>
                    <a:pt x="11" y="66"/>
                  </a:cubicBezTo>
                  <a:cubicBezTo>
                    <a:pt x="12" y="66"/>
                    <a:pt x="12" y="66"/>
                    <a:pt x="12" y="66"/>
                  </a:cubicBezTo>
                  <a:cubicBezTo>
                    <a:pt x="12" y="67"/>
                    <a:pt x="13" y="71"/>
                    <a:pt x="13" y="71"/>
                  </a:cubicBezTo>
                  <a:cubicBezTo>
                    <a:pt x="14" y="66"/>
                    <a:pt x="14" y="64"/>
                    <a:pt x="14" y="59"/>
                  </a:cubicBezTo>
                  <a:cubicBezTo>
                    <a:pt x="14" y="54"/>
                    <a:pt x="14" y="52"/>
                    <a:pt x="14" y="47"/>
                  </a:cubicBezTo>
                  <a:cubicBezTo>
                    <a:pt x="14" y="41"/>
                    <a:pt x="14" y="39"/>
                    <a:pt x="15" y="35"/>
                  </a:cubicBezTo>
                  <a:cubicBezTo>
                    <a:pt x="16" y="34"/>
                    <a:pt x="16" y="34"/>
                    <a:pt x="17" y="33"/>
                  </a:cubicBezTo>
                  <a:cubicBezTo>
                    <a:pt x="17" y="31"/>
                    <a:pt x="17" y="30"/>
                    <a:pt x="16" y="28"/>
                  </a:cubicBezTo>
                  <a:cubicBezTo>
                    <a:pt x="16" y="27"/>
                    <a:pt x="16" y="26"/>
                    <a:pt x="15" y="24"/>
                  </a:cubicBezTo>
                  <a:cubicBezTo>
                    <a:pt x="15" y="21"/>
                    <a:pt x="15" y="20"/>
                    <a:pt x="14" y="17"/>
                  </a:cubicBezTo>
                  <a:cubicBezTo>
                    <a:pt x="16" y="14"/>
                    <a:pt x="16" y="12"/>
                    <a:pt x="17" y="9"/>
                  </a:cubicBezTo>
                  <a:cubicBezTo>
                    <a:pt x="16" y="6"/>
                    <a:pt x="16" y="5"/>
                    <a:pt x="15" y="2"/>
                  </a:cubicBezTo>
                  <a:cubicBezTo>
                    <a:pt x="14" y="1"/>
                    <a:pt x="14" y="1"/>
                    <a:pt x="1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2" name="Freeform 24"/>
            <p:cNvSpPr>
              <a:spLocks/>
            </p:cNvSpPr>
            <p:nvPr/>
          </p:nvSpPr>
          <p:spPr bwMode="auto">
            <a:xfrm>
              <a:off x="4701" y="3209"/>
              <a:ext cx="19" cy="67"/>
            </a:xfrm>
            <a:custGeom>
              <a:avLst/>
              <a:gdLst>
                <a:gd name="T0" fmla="*/ 3 w 12"/>
                <a:gd name="T1" fmla="*/ 0 h 42"/>
                <a:gd name="T2" fmla="*/ 2 w 12"/>
                <a:gd name="T3" fmla="*/ 2 h 42"/>
                <a:gd name="T4" fmla="*/ 1 w 12"/>
                <a:gd name="T5" fmla="*/ 1 h 42"/>
                <a:gd name="T6" fmla="*/ 0 w 12"/>
                <a:gd name="T7" fmla="*/ 11 h 42"/>
                <a:gd name="T8" fmla="*/ 1 w 12"/>
                <a:gd name="T9" fmla="*/ 17 h 42"/>
                <a:gd name="T10" fmla="*/ 2 w 12"/>
                <a:gd name="T11" fmla="*/ 24 h 42"/>
                <a:gd name="T12" fmla="*/ 2 w 12"/>
                <a:gd name="T13" fmla="*/ 30 h 42"/>
                <a:gd name="T14" fmla="*/ 5 w 12"/>
                <a:gd name="T15" fmla="*/ 35 h 42"/>
                <a:gd name="T16" fmla="*/ 4 w 12"/>
                <a:gd name="T17" fmla="*/ 28 h 42"/>
                <a:gd name="T18" fmla="*/ 4 w 12"/>
                <a:gd name="T19" fmla="*/ 25 h 42"/>
                <a:gd name="T20" fmla="*/ 7 w 12"/>
                <a:gd name="T21" fmla="*/ 27 h 42"/>
                <a:gd name="T22" fmla="*/ 10 w 12"/>
                <a:gd name="T23" fmla="*/ 35 h 42"/>
                <a:gd name="T24" fmla="*/ 11 w 12"/>
                <a:gd name="T25" fmla="*/ 40 h 42"/>
                <a:gd name="T26" fmla="*/ 12 w 12"/>
                <a:gd name="T27" fmla="*/ 42 h 42"/>
                <a:gd name="T28" fmla="*/ 12 w 12"/>
                <a:gd name="T29" fmla="*/ 36 h 42"/>
                <a:gd name="T30" fmla="*/ 11 w 12"/>
                <a:gd name="T31" fmla="*/ 30 h 42"/>
                <a:gd name="T32" fmla="*/ 8 w 12"/>
                <a:gd name="T33" fmla="*/ 27 h 42"/>
                <a:gd name="T34" fmla="*/ 7 w 12"/>
                <a:gd name="T35" fmla="*/ 21 h 42"/>
                <a:gd name="T36" fmla="*/ 4 w 12"/>
                <a:gd name="T37" fmla="*/ 20 h 42"/>
                <a:gd name="T38" fmla="*/ 4 w 12"/>
                <a:gd name="T39" fmla="*/ 14 h 42"/>
                <a:gd name="T40" fmla="*/ 5 w 12"/>
                <a:gd name="T41" fmla="*/ 8 h 42"/>
                <a:gd name="T42" fmla="*/ 3 w 12"/>
                <a:gd name="T43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2" h="42">
                  <a:moveTo>
                    <a:pt x="3" y="0"/>
                  </a:moveTo>
                  <a:cubicBezTo>
                    <a:pt x="3" y="1"/>
                    <a:pt x="3" y="2"/>
                    <a:pt x="2" y="2"/>
                  </a:cubicBezTo>
                  <a:cubicBezTo>
                    <a:pt x="2" y="2"/>
                    <a:pt x="1" y="2"/>
                    <a:pt x="1" y="1"/>
                  </a:cubicBezTo>
                  <a:cubicBezTo>
                    <a:pt x="1" y="5"/>
                    <a:pt x="1" y="7"/>
                    <a:pt x="0" y="11"/>
                  </a:cubicBezTo>
                  <a:cubicBezTo>
                    <a:pt x="0" y="11"/>
                    <a:pt x="1" y="16"/>
                    <a:pt x="1" y="17"/>
                  </a:cubicBezTo>
                  <a:cubicBezTo>
                    <a:pt x="1" y="17"/>
                    <a:pt x="2" y="24"/>
                    <a:pt x="2" y="24"/>
                  </a:cubicBezTo>
                  <a:cubicBezTo>
                    <a:pt x="2" y="26"/>
                    <a:pt x="2" y="27"/>
                    <a:pt x="2" y="30"/>
                  </a:cubicBezTo>
                  <a:cubicBezTo>
                    <a:pt x="3" y="32"/>
                    <a:pt x="4" y="33"/>
                    <a:pt x="5" y="35"/>
                  </a:cubicBezTo>
                  <a:cubicBezTo>
                    <a:pt x="4" y="32"/>
                    <a:pt x="4" y="31"/>
                    <a:pt x="4" y="28"/>
                  </a:cubicBezTo>
                  <a:cubicBezTo>
                    <a:pt x="4" y="26"/>
                    <a:pt x="4" y="26"/>
                    <a:pt x="4" y="25"/>
                  </a:cubicBezTo>
                  <a:cubicBezTo>
                    <a:pt x="5" y="25"/>
                    <a:pt x="6" y="26"/>
                    <a:pt x="7" y="27"/>
                  </a:cubicBezTo>
                  <a:cubicBezTo>
                    <a:pt x="8" y="30"/>
                    <a:pt x="9" y="31"/>
                    <a:pt x="10" y="35"/>
                  </a:cubicBezTo>
                  <a:cubicBezTo>
                    <a:pt x="10" y="37"/>
                    <a:pt x="10" y="38"/>
                    <a:pt x="11" y="40"/>
                  </a:cubicBezTo>
                  <a:cubicBezTo>
                    <a:pt x="11" y="41"/>
                    <a:pt x="12" y="41"/>
                    <a:pt x="12" y="42"/>
                  </a:cubicBezTo>
                  <a:cubicBezTo>
                    <a:pt x="12" y="40"/>
                    <a:pt x="12" y="38"/>
                    <a:pt x="12" y="36"/>
                  </a:cubicBezTo>
                  <a:cubicBezTo>
                    <a:pt x="11" y="34"/>
                    <a:pt x="11" y="32"/>
                    <a:pt x="11" y="30"/>
                  </a:cubicBezTo>
                  <a:cubicBezTo>
                    <a:pt x="10" y="29"/>
                    <a:pt x="9" y="28"/>
                    <a:pt x="8" y="27"/>
                  </a:cubicBezTo>
                  <a:cubicBezTo>
                    <a:pt x="8" y="25"/>
                    <a:pt x="8" y="24"/>
                    <a:pt x="7" y="21"/>
                  </a:cubicBezTo>
                  <a:cubicBezTo>
                    <a:pt x="6" y="21"/>
                    <a:pt x="5" y="21"/>
                    <a:pt x="4" y="20"/>
                  </a:cubicBezTo>
                  <a:cubicBezTo>
                    <a:pt x="4" y="18"/>
                    <a:pt x="4" y="17"/>
                    <a:pt x="4" y="14"/>
                  </a:cubicBezTo>
                  <a:cubicBezTo>
                    <a:pt x="4" y="12"/>
                    <a:pt x="4" y="10"/>
                    <a:pt x="5" y="8"/>
                  </a:cubicBezTo>
                  <a:cubicBezTo>
                    <a:pt x="4" y="5"/>
                    <a:pt x="4" y="3"/>
                    <a:pt x="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3" name="Freeform 25"/>
            <p:cNvSpPr>
              <a:spLocks/>
            </p:cNvSpPr>
            <p:nvPr/>
          </p:nvSpPr>
          <p:spPr bwMode="auto">
            <a:xfrm>
              <a:off x="4710" y="3265"/>
              <a:ext cx="8" cy="22"/>
            </a:xfrm>
            <a:custGeom>
              <a:avLst/>
              <a:gdLst>
                <a:gd name="T0" fmla="*/ 0 w 5"/>
                <a:gd name="T1" fmla="*/ 0 h 14"/>
                <a:gd name="T2" fmla="*/ 0 w 5"/>
                <a:gd name="T3" fmla="*/ 7 h 14"/>
                <a:gd name="T4" fmla="*/ 2 w 5"/>
                <a:gd name="T5" fmla="*/ 6 h 14"/>
                <a:gd name="T6" fmla="*/ 2 w 5"/>
                <a:gd name="T7" fmla="*/ 11 h 14"/>
                <a:gd name="T8" fmla="*/ 2 w 5"/>
                <a:gd name="T9" fmla="*/ 14 h 14"/>
                <a:gd name="T10" fmla="*/ 5 w 5"/>
                <a:gd name="T11" fmla="*/ 11 h 14"/>
                <a:gd name="T12" fmla="*/ 4 w 5"/>
                <a:gd name="T13" fmla="*/ 6 h 14"/>
                <a:gd name="T14" fmla="*/ 2 w 5"/>
                <a:gd name="T15" fmla="*/ 5 h 14"/>
                <a:gd name="T16" fmla="*/ 2 w 5"/>
                <a:gd name="T17" fmla="*/ 2 h 14"/>
                <a:gd name="T18" fmla="*/ 1 w 5"/>
                <a:gd name="T19" fmla="*/ 3 h 14"/>
                <a:gd name="T20" fmla="*/ 0 w 5"/>
                <a:gd name="T21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" h="14">
                  <a:moveTo>
                    <a:pt x="0" y="0"/>
                  </a:moveTo>
                  <a:cubicBezTo>
                    <a:pt x="0" y="3"/>
                    <a:pt x="0" y="4"/>
                    <a:pt x="0" y="7"/>
                  </a:cubicBezTo>
                  <a:cubicBezTo>
                    <a:pt x="1" y="6"/>
                    <a:pt x="1" y="6"/>
                    <a:pt x="2" y="6"/>
                  </a:cubicBezTo>
                  <a:cubicBezTo>
                    <a:pt x="2" y="8"/>
                    <a:pt x="2" y="9"/>
                    <a:pt x="2" y="11"/>
                  </a:cubicBezTo>
                  <a:cubicBezTo>
                    <a:pt x="2" y="12"/>
                    <a:pt x="2" y="13"/>
                    <a:pt x="2" y="14"/>
                  </a:cubicBezTo>
                  <a:cubicBezTo>
                    <a:pt x="3" y="13"/>
                    <a:pt x="4" y="13"/>
                    <a:pt x="5" y="11"/>
                  </a:cubicBezTo>
                  <a:cubicBezTo>
                    <a:pt x="4" y="9"/>
                    <a:pt x="4" y="8"/>
                    <a:pt x="4" y="6"/>
                  </a:cubicBezTo>
                  <a:cubicBezTo>
                    <a:pt x="3" y="6"/>
                    <a:pt x="3" y="6"/>
                    <a:pt x="2" y="5"/>
                  </a:cubicBezTo>
                  <a:cubicBezTo>
                    <a:pt x="2" y="4"/>
                    <a:pt x="2" y="3"/>
                    <a:pt x="2" y="2"/>
                  </a:cubicBezTo>
                  <a:cubicBezTo>
                    <a:pt x="1" y="2"/>
                    <a:pt x="1" y="2"/>
                    <a:pt x="1" y="3"/>
                  </a:cubicBezTo>
                  <a:cubicBezTo>
                    <a:pt x="1" y="2"/>
                    <a:pt x="1" y="1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4" name="Freeform 26"/>
            <p:cNvSpPr>
              <a:spLocks/>
            </p:cNvSpPr>
            <p:nvPr/>
          </p:nvSpPr>
          <p:spPr bwMode="auto">
            <a:xfrm>
              <a:off x="4710" y="3281"/>
              <a:ext cx="15" cy="33"/>
            </a:xfrm>
            <a:custGeom>
              <a:avLst/>
              <a:gdLst>
                <a:gd name="T0" fmla="*/ 7 w 9"/>
                <a:gd name="T1" fmla="*/ 0 h 21"/>
                <a:gd name="T2" fmla="*/ 6 w 9"/>
                <a:gd name="T3" fmla="*/ 5 h 21"/>
                <a:gd name="T4" fmla="*/ 4 w 9"/>
                <a:gd name="T5" fmla="*/ 7 h 21"/>
                <a:gd name="T6" fmla="*/ 2 w 9"/>
                <a:gd name="T7" fmla="*/ 9 h 21"/>
                <a:gd name="T8" fmla="*/ 0 w 9"/>
                <a:gd name="T9" fmla="*/ 15 h 21"/>
                <a:gd name="T10" fmla="*/ 1 w 9"/>
                <a:gd name="T11" fmla="*/ 21 h 21"/>
                <a:gd name="T12" fmla="*/ 2 w 9"/>
                <a:gd name="T13" fmla="*/ 14 h 21"/>
                <a:gd name="T14" fmla="*/ 4 w 9"/>
                <a:gd name="T15" fmla="*/ 13 h 21"/>
                <a:gd name="T16" fmla="*/ 4 w 9"/>
                <a:gd name="T17" fmla="*/ 16 h 21"/>
                <a:gd name="T18" fmla="*/ 6 w 9"/>
                <a:gd name="T19" fmla="*/ 21 h 21"/>
                <a:gd name="T20" fmla="*/ 8 w 9"/>
                <a:gd name="T21" fmla="*/ 19 h 21"/>
                <a:gd name="T22" fmla="*/ 7 w 9"/>
                <a:gd name="T23" fmla="*/ 13 h 21"/>
                <a:gd name="T24" fmla="*/ 8 w 9"/>
                <a:gd name="T25" fmla="*/ 14 h 21"/>
                <a:gd name="T26" fmla="*/ 9 w 9"/>
                <a:gd name="T27" fmla="*/ 11 h 21"/>
                <a:gd name="T28" fmla="*/ 7 w 9"/>
                <a:gd name="T29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" h="21">
                  <a:moveTo>
                    <a:pt x="7" y="0"/>
                  </a:moveTo>
                  <a:cubicBezTo>
                    <a:pt x="6" y="2"/>
                    <a:pt x="6" y="3"/>
                    <a:pt x="6" y="5"/>
                  </a:cubicBezTo>
                  <a:cubicBezTo>
                    <a:pt x="5" y="6"/>
                    <a:pt x="5" y="6"/>
                    <a:pt x="4" y="7"/>
                  </a:cubicBezTo>
                  <a:cubicBezTo>
                    <a:pt x="4" y="8"/>
                    <a:pt x="3" y="8"/>
                    <a:pt x="2" y="9"/>
                  </a:cubicBezTo>
                  <a:cubicBezTo>
                    <a:pt x="2" y="11"/>
                    <a:pt x="1" y="12"/>
                    <a:pt x="0" y="15"/>
                  </a:cubicBezTo>
                  <a:cubicBezTo>
                    <a:pt x="1" y="17"/>
                    <a:pt x="1" y="18"/>
                    <a:pt x="1" y="21"/>
                  </a:cubicBezTo>
                  <a:cubicBezTo>
                    <a:pt x="2" y="18"/>
                    <a:pt x="2" y="17"/>
                    <a:pt x="2" y="14"/>
                  </a:cubicBezTo>
                  <a:cubicBezTo>
                    <a:pt x="3" y="14"/>
                    <a:pt x="3" y="14"/>
                    <a:pt x="4" y="13"/>
                  </a:cubicBezTo>
                  <a:cubicBezTo>
                    <a:pt x="4" y="15"/>
                    <a:pt x="4" y="15"/>
                    <a:pt x="4" y="16"/>
                  </a:cubicBezTo>
                  <a:cubicBezTo>
                    <a:pt x="5" y="18"/>
                    <a:pt x="5" y="19"/>
                    <a:pt x="6" y="21"/>
                  </a:cubicBezTo>
                  <a:cubicBezTo>
                    <a:pt x="7" y="20"/>
                    <a:pt x="7" y="20"/>
                    <a:pt x="8" y="19"/>
                  </a:cubicBezTo>
                  <a:cubicBezTo>
                    <a:pt x="8" y="17"/>
                    <a:pt x="7" y="15"/>
                    <a:pt x="7" y="13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9" y="13"/>
                    <a:pt x="9" y="12"/>
                    <a:pt x="9" y="11"/>
                  </a:cubicBezTo>
                  <a:cubicBezTo>
                    <a:pt x="8" y="6"/>
                    <a:pt x="8" y="4"/>
                    <a:pt x="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5" name="Freeform 27"/>
            <p:cNvSpPr>
              <a:spLocks/>
            </p:cNvSpPr>
            <p:nvPr/>
          </p:nvSpPr>
          <p:spPr bwMode="auto">
            <a:xfrm>
              <a:off x="4706" y="3352"/>
              <a:ext cx="15" cy="85"/>
            </a:xfrm>
            <a:custGeom>
              <a:avLst/>
              <a:gdLst>
                <a:gd name="T0" fmla="*/ 10 w 10"/>
                <a:gd name="T1" fmla="*/ 0 h 53"/>
                <a:gd name="T2" fmla="*/ 7 w 10"/>
                <a:gd name="T3" fmla="*/ 4 h 53"/>
                <a:gd name="T4" fmla="*/ 4 w 10"/>
                <a:gd name="T5" fmla="*/ 6 h 53"/>
                <a:gd name="T6" fmla="*/ 2 w 10"/>
                <a:gd name="T7" fmla="*/ 5 h 53"/>
                <a:gd name="T8" fmla="*/ 1 w 10"/>
                <a:gd name="T9" fmla="*/ 10 h 53"/>
                <a:gd name="T10" fmla="*/ 0 w 10"/>
                <a:gd name="T11" fmla="*/ 24 h 53"/>
                <a:gd name="T12" fmla="*/ 0 w 10"/>
                <a:gd name="T13" fmla="*/ 40 h 53"/>
                <a:gd name="T14" fmla="*/ 1 w 10"/>
                <a:gd name="T15" fmla="*/ 41 h 53"/>
                <a:gd name="T16" fmla="*/ 2 w 10"/>
                <a:gd name="T17" fmla="*/ 50 h 53"/>
                <a:gd name="T18" fmla="*/ 3 w 10"/>
                <a:gd name="T19" fmla="*/ 53 h 53"/>
                <a:gd name="T20" fmla="*/ 4 w 10"/>
                <a:gd name="T21" fmla="*/ 45 h 53"/>
                <a:gd name="T22" fmla="*/ 2 w 10"/>
                <a:gd name="T23" fmla="*/ 31 h 53"/>
                <a:gd name="T24" fmla="*/ 2 w 10"/>
                <a:gd name="T25" fmla="*/ 31 h 53"/>
                <a:gd name="T26" fmla="*/ 4 w 10"/>
                <a:gd name="T27" fmla="*/ 35 h 53"/>
                <a:gd name="T28" fmla="*/ 4 w 10"/>
                <a:gd name="T29" fmla="*/ 44 h 53"/>
                <a:gd name="T30" fmla="*/ 8 w 10"/>
                <a:gd name="T31" fmla="*/ 47 h 53"/>
                <a:gd name="T32" fmla="*/ 8 w 10"/>
                <a:gd name="T33" fmla="*/ 40 h 53"/>
                <a:gd name="T34" fmla="*/ 7 w 10"/>
                <a:gd name="T35" fmla="*/ 35 h 53"/>
                <a:gd name="T36" fmla="*/ 5 w 10"/>
                <a:gd name="T37" fmla="*/ 28 h 53"/>
                <a:gd name="T38" fmla="*/ 4 w 10"/>
                <a:gd name="T39" fmla="*/ 25 h 53"/>
                <a:gd name="T40" fmla="*/ 6 w 10"/>
                <a:gd name="T41" fmla="*/ 19 h 53"/>
                <a:gd name="T42" fmla="*/ 7 w 10"/>
                <a:gd name="T43" fmla="*/ 19 h 53"/>
                <a:gd name="T44" fmla="*/ 6 w 10"/>
                <a:gd name="T45" fmla="*/ 14 h 53"/>
                <a:gd name="T46" fmla="*/ 4 w 10"/>
                <a:gd name="T47" fmla="*/ 17 h 53"/>
                <a:gd name="T48" fmla="*/ 3 w 10"/>
                <a:gd name="T49" fmla="*/ 21 h 53"/>
                <a:gd name="T50" fmla="*/ 0 w 10"/>
                <a:gd name="T51" fmla="*/ 17 h 53"/>
                <a:gd name="T52" fmla="*/ 1 w 10"/>
                <a:gd name="T53" fmla="*/ 11 h 53"/>
                <a:gd name="T54" fmla="*/ 5 w 10"/>
                <a:gd name="T55" fmla="*/ 10 h 53"/>
                <a:gd name="T56" fmla="*/ 8 w 10"/>
                <a:gd name="T57" fmla="*/ 9 h 53"/>
                <a:gd name="T58" fmla="*/ 10 w 10"/>
                <a:gd name="T59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0" h="53">
                  <a:moveTo>
                    <a:pt x="10" y="0"/>
                  </a:moveTo>
                  <a:cubicBezTo>
                    <a:pt x="9" y="2"/>
                    <a:pt x="8" y="3"/>
                    <a:pt x="7" y="4"/>
                  </a:cubicBezTo>
                  <a:cubicBezTo>
                    <a:pt x="6" y="5"/>
                    <a:pt x="5" y="5"/>
                    <a:pt x="4" y="6"/>
                  </a:cubicBezTo>
                  <a:cubicBezTo>
                    <a:pt x="3" y="5"/>
                    <a:pt x="2" y="5"/>
                    <a:pt x="2" y="5"/>
                  </a:cubicBezTo>
                  <a:cubicBezTo>
                    <a:pt x="1" y="7"/>
                    <a:pt x="1" y="8"/>
                    <a:pt x="1" y="10"/>
                  </a:cubicBezTo>
                  <a:cubicBezTo>
                    <a:pt x="0" y="15"/>
                    <a:pt x="0" y="18"/>
                    <a:pt x="0" y="24"/>
                  </a:cubicBezTo>
                  <a:cubicBezTo>
                    <a:pt x="0" y="30"/>
                    <a:pt x="0" y="34"/>
                    <a:pt x="0" y="40"/>
                  </a:cubicBezTo>
                  <a:cubicBezTo>
                    <a:pt x="0" y="40"/>
                    <a:pt x="1" y="41"/>
                    <a:pt x="1" y="41"/>
                  </a:cubicBezTo>
                  <a:cubicBezTo>
                    <a:pt x="2" y="45"/>
                    <a:pt x="2" y="46"/>
                    <a:pt x="2" y="50"/>
                  </a:cubicBezTo>
                  <a:cubicBezTo>
                    <a:pt x="3" y="51"/>
                    <a:pt x="3" y="52"/>
                    <a:pt x="3" y="53"/>
                  </a:cubicBezTo>
                  <a:cubicBezTo>
                    <a:pt x="4" y="50"/>
                    <a:pt x="4" y="48"/>
                    <a:pt x="4" y="45"/>
                  </a:cubicBezTo>
                  <a:cubicBezTo>
                    <a:pt x="4" y="45"/>
                    <a:pt x="2" y="31"/>
                    <a:pt x="2" y="31"/>
                  </a:cubicBezTo>
                  <a:cubicBezTo>
                    <a:pt x="2" y="31"/>
                    <a:pt x="2" y="31"/>
                    <a:pt x="2" y="31"/>
                  </a:cubicBezTo>
                  <a:cubicBezTo>
                    <a:pt x="3" y="32"/>
                    <a:pt x="4" y="35"/>
                    <a:pt x="4" y="35"/>
                  </a:cubicBezTo>
                  <a:cubicBezTo>
                    <a:pt x="4" y="35"/>
                    <a:pt x="4" y="43"/>
                    <a:pt x="4" y="44"/>
                  </a:cubicBezTo>
                  <a:cubicBezTo>
                    <a:pt x="5" y="45"/>
                    <a:pt x="8" y="47"/>
                    <a:pt x="8" y="47"/>
                  </a:cubicBezTo>
                  <a:cubicBezTo>
                    <a:pt x="8" y="45"/>
                    <a:pt x="8" y="43"/>
                    <a:pt x="8" y="40"/>
                  </a:cubicBezTo>
                  <a:cubicBezTo>
                    <a:pt x="8" y="38"/>
                    <a:pt x="7" y="37"/>
                    <a:pt x="7" y="35"/>
                  </a:cubicBezTo>
                  <a:cubicBezTo>
                    <a:pt x="6" y="32"/>
                    <a:pt x="6" y="31"/>
                    <a:pt x="5" y="28"/>
                  </a:cubicBezTo>
                  <a:cubicBezTo>
                    <a:pt x="5" y="27"/>
                    <a:pt x="4" y="26"/>
                    <a:pt x="4" y="25"/>
                  </a:cubicBezTo>
                  <a:cubicBezTo>
                    <a:pt x="5" y="23"/>
                    <a:pt x="5" y="22"/>
                    <a:pt x="6" y="19"/>
                  </a:cubicBezTo>
                  <a:cubicBezTo>
                    <a:pt x="6" y="19"/>
                    <a:pt x="7" y="19"/>
                    <a:pt x="7" y="19"/>
                  </a:cubicBezTo>
                  <a:cubicBezTo>
                    <a:pt x="6" y="17"/>
                    <a:pt x="6" y="16"/>
                    <a:pt x="6" y="14"/>
                  </a:cubicBezTo>
                  <a:cubicBezTo>
                    <a:pt x="6" y="14"/>
                    <a:pt x="4" y="17"/>
                    <a:pt x="4" y="17"/>
                  </a:cubicBezTo>
                  <a:cubicBezTo>
                    <a:pt x="4" y="18"/>
                    <a:pt x="3" y="21"/>
                    <a:pt x="3" y="21"/>
                  </a:cubicBezTo>
                  <a:cubicBezTo>
                    <a:pt x="2" y="20"/>
                    <a:pt x="1" y="18"/>
                    <a:pt x="0" y="17"/>
                  </a:cubicBezTo>
                  <a:cubicBezTo>
                    <a:pt x="1" y="14"/>
                    <a:pt x="1" y="13"/>
                    <a:pt x="1" y="11"/>
                  </a:cubicBezTo>
                  <a:cubicBezTo>
                    <a:pt x="3" y="10"/>
                    <a:pt x="4" y="10"/>
                    <a:pt x="5" y="10"/>
                  </a:cubicBezTo>
                  <a:cubicBezTo>
                    <a:pt x="6" y="9"/>
                    <a:pt x="7" y="9"/>
                    <a:pt x="8" y="9"/>
                  </a:cubicBezTo>
                  <a:cubicBezTo>
                    <a:pt x="9" y="5"/>
                    <a:pt x="9" y="4"/>
                    <a:pt x="1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6" name="Freeform 28"/>
            <p:cNvSpPr>
              <a:spLocks/>
            </p:cNvSpPr>
            <p:nvPr/>
          </p:nvSpPr>
          <p:spPr bwMode="auto">
            <a:xfrm>
              <a:off x="4726" y="3345"/>
              <a:ext cx="5" cy="25"/>
            </a:xfrm>
            <a:custGeom>
              <a:avLst/>
              <a:gdLst>
                <a:gd name="T0" fmla="*/ 2 w 3"/>
                <a:gd name="T1" fmla="*/ 0 h 16"/>
                <a:gd name="T2" fmla="*/ 0 w 3"/>
                <a:gd name="T3" fmla="*/ 4 h 16"/>
                <a:gd name="T4" fmla="*/ 0 w 3"/>
                <a:gd name="T5" fmla="*/ 10 h 16"/>
                <a:gd name="T6" fmla="*/ 1 w 3"/>
                <a:gd name="T7" fmla="*/ 16 h 16"/>
                <a:gd name="T8" fmla="*/ 2 w 3"/>
                <a:gd name="T9" fmla="*/ 16 h 16"/>
                <a:gd name="T10" fmla="*/ 1 w 3"/>
                <a:gd name="T11" fmla="*/ 11 h 16"/>
                <a:gd name="T12" fmla="*/ 3 w 3"/>
                <a:gd name="T13" fmla="*/ 8 h 16"/>
                <a:gd name="T14" fmla="*/ 2 w 3"/>
                <a:gd name="T15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16">
                  <a:moveTo>
                    <a:pt x="2" y="0"/>
                  </a:moveTo>
                  <a:cubicBezTo>
                    <a:pt x="1" y="1"/>
                    <a:pt x="1" y="2"/>
                    <a:pt x="0" y="4"/>
                  </a:cubicBezTo>
                  <a:cubicBezTo>
                    <a:pt x="0" y="6"/>
                    <a:pt x="0" y="8"/>
                    <a:pt x="0" y="10"/>
                  </a:cubicBezTo>
                  <a:cubicBezTo>
                    <a:pt x="0" y="13"/>
                    <a:pt x="1" y="14"/>
                    <a:pt x="1" y="16"/>
                  </a:cubicBezTo>
                  <a:cubicBezTo>
                    <a:pt x="1" y="16"/>
                    <a:pt x="1" y="16"/>
                    <a:pt x="2" y="16"/>
                  </a:cubicBezTo>
                  <a:cubicBezTo>
                    <a:pt x="2" y="14"/>
                    <a:pt x="2" y="13"/>
                    <a:pt x="1" y="11"/>
                  </a:cubicBezTo>
                  <a:cubicBezTo>
                    <a:pt x="2" y="10"/>
                    <a:pt x="2" y="9"/>
                    <a:pt x="3" y="8"/>
                  </a:cubicBezTo>
                  <a:cubicBezTo>
                    <a:pt x="2" y="5"/>
                    <a:pt x="2" y="3"/>
                    <a:pt x="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7" name="Freeform 29"/>
            <p:cNvSpPr>
              <a:spLocks/>
            </p:cNvSpPr>
            <p:nvPr/>
          </p:nvSpPr>
          <p:spPr bwMode="auto">
            <a:xfrm>
              <a:off x="4721" y="3461"/>
              <a:ext cx="10" cy="24"/>
            </a:xfrm>
            <a:custGeom>
              <a:avLst/>
              <a:gdLst>
                <a:gd name="T0" fmla="*/ 6 w 6"/>
                <a:gd name="T1" fmla="*/ 0 h 15"/>
                <a:gd name="T2" fmla="*/ 4 w 6"/>
                <a:gd name="T3" fmla="*/ 0 h 15"/>
                <a:gd name="T4" fmla="*/ 1 w 6"/>
                <a:gd name="T5" fmla="*/ 7 h 15"/>
                <a:gd name="T6" fmla="*/ 0 w 6"/>
                <a:gd name="T7" fmla="*/ 15 h 15"/>
                <a:gd name="T8" fmla="*/ 2 w 6"/>
                <a:gd name="T9" fmla="*/ 11 h 15"/>
                <a:gd name="T10" fmla="*/ 3 w 6"/>
                <a:gd name="T11" fmla="*/ 6 h 15"/>
                <a:gd name="T12" fmla="*/ 5 w 6"/>
                <a:gd name="T13" fmla="*/ 3 h 15"/>
                <a:gd name="T14" fmla="*/ 6 w 6"/>
                <a:gd name="T15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" h="15">
                  <a:moveTo>
                    <a:pt x="6" y="0"/>
                  </a:moveTo>
                  <a:cubicBezTo>
                    <a:pt x="5" y="0"/>
                    <a:pt x="5" y="0"/>
                    <a:pt x="4" y="0"/>
                  </a:cubicBezTo>
                  <a:cubicBezTo>
                    <a:pt x="3" y="3"/>
                    <a:pt x="2" y="4"/>
                    <a:pt x="1" y="7"/>
                  </a:cubicBezTo>
                  <a:cubicBezTo>
                    <a:pt x="0" y="10"/>
                    <a:pt x="0" y="12"/>
                    <a:pt x="0" y="15"/>
                  </a:cubicBezTo>
                  <a:cubicBezTo>
                    <a:pt x="0" y="13"/>
                    <a:pt x="1" y="13"/>
                    <a:pt x="2" y="11"/>
                  </a:cubicBezTo>
                  <a:cubicBezTo>
                    <a:pt x="2" y="9"/>
                    <a:pt x="2" y="8"/>
                    <a:pt x="3" y="6"/>
                  </a:cubicBezTo>
                  <a:cubicBezTo>
                    <a:pt x="4" y="5"/>
                    <a:pt x="4" y="4"/>
                    <a:pt x="5" y="3"/>
                  </a:cubicBezTo>
                  <a:cubicBezTo>
                    <a:pt x="5" y="2"/>
                    <a:pt x="5" y="1"/>
                    <a:pt x="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8" name="Freeform 30"/>
            <p:cNvSpPr>
              <a:spLocks/>
            </p:cNvSpPr>
            <p:nvPr/>
          </p:nvSpPr>
          <p:spPr bwMode="auto">
            <a:xfrm>
              <a:off x="4736" y="3364"/>
              <a:ext cx="56" cy="82"/>
            </a:xfrm>
            <a:custGeom>
              <a:avLst/>
              <a:gdLst>
                <a:gd name="T0" fmla="*/ 5 w 35"/>
                <a:gd name="T1" fmla="*/ 0 h 52"/>
                <a:gd name="T2" fmla="*/ 2 w 35"/>
                <a:gd name="T3" fmla="*/ 1 h 52"/>
                <a:gd name="T4" fmla="*/ 0 w 35"/>
                <a:gd name="T5" fmla="*/ 2 h 52"/>
                <a:gd name="T6" fmla="*/ 0 w 35"/>
                <a:gd name="T7" fmla="*/ 6 h 52"/>
                <a:gd name="T8" fmla="*/ 3 w 35"/>
                <a:gd name="T9" fmla="*/ 13 h 52"/>
                <a:gd name="T10" fmla="*/ 5 w 35"/>
                <a:gd name="T11" fmla="*/ 15 h 52"/>
                <a:gd name="T12" fmla="*/ 4 w 35"/>
                <a:gd name="T13" fmla="*/ 18 h 52"/>
                <a:gd name="T14" fmla="*/ 5 w 35"/>
                <a:gd name="T15" fmla="*/ 25 h 52"/>
                <a:gd name="T16" fmla="*/ 7 w 35"/>
                <a:gd name="T17" fmla="*/ 24 h 52"/>
                <a:gd name="T18" fmla="*/ 10 w 35"/>
                <a:gd name="T19" fmla="*/ 24 h 52"/>
                <a:gd name="T20" fmla="*/ 14 w 35"/>
                <a:gd name="T21" fmla="*/ 29 h 52"/>
                <a:gd name="T22" fmla="*/ 16 w 35"/>
                <a:gd name="T23" fmla="*/ 38 h 52"/>
                <a:gd name="T24" fmla="*/ 14 w 35"/>
                <a:gd name="T25" fmla="*/ 44 h 52"/>
                <a:gd name="T26" fmla="*/ 15 w 35"/>
                <a:gd name="T27" fmla="*/ 51 h 52"/>
                <a:gd name="T28" fmla="*/ 17 w 35"/>
                <a:gd name="T29" fmla="*/ 47 h 52"/>
                <a:gd name="T30" fmla="*/ 20 w 35"/>
                <a:gd name="T31" fmla="*/ 52 h 52"/>
                <a:gd name="T32" fmla="*/ 20 w 35"/>
                <a:gd name="T33" fmla="*/ 52 h 52"/>
                <a:gd name="T34" fmla="*/ 24 w 35"/>
                <a:gd name="T35" fmla="*/ 50 h 52"/>
                <a:gd name="T36" fmla="*/ 23 w 35"/>
                <a:gd name="T37" fmla="*/ 43 h 52"/>
                <a:gd name="T38" fmla="*/ 25 w 35"/>
                <a:gd name="T39" fmla="*/ 39 h 52"/>
                <a:gd name="T40" fmla="*/ 28 w 35"/>
                <a:gd name="T41" fmla="*/ 44 h 52"/>
                <a:gd name="T42" fmla="*/ 30 w 35"/>
                <a:gd name="T43" fmla="*/ 50 h 52"/>
                <a:gd name="T44" fmla="*/ 32 w 35"/>
                <a:gd name="T45" fmla="*/ 50 h 52"/>
                <a:gd name="T46" fmla="*/ 35 w 35"/>
                <a:gd name="T47" fmla="*/ 50 h 52"/>
                <a:gd name="T48" fmla="*/ 33 w 35"/>
                <a:gd name="T49" fmla="*/ 44 h 52"/>
                <a:gd name="T50" fmla="*/ 29 w 35"/>
                <a:gd name="T51" fmla="*/ 32 h 52"/>
                <a:gd name="T52" fmla="*/ 30 w 35"/>
                <a:gd name="T53" fmla="*/ 30 h 52"/>
                <a:gd name="T54" fmla="*/ 28 w 35"/>
                <a:gd name="T55" fmla="*/ 26 h 52"/>
                <a:gd name="T56" fmla="*/ 26 w 35"/>
                <a:gd name="T57" fmla="*/ 24 h 52"/>
                <a:gd name="T58" fmla="*/ 26 w 35"/>
                <a:gd name="T59" fmla="*/ 18 h 52"/>
                <a:gd name="T60" fmla="*/ 17 w 35"/>
                <a:gd name="T61" fmla="*/ 9 h 52"/>
                <a:gd name="T62" fmla="*/ 12 w 35"/>
                <a:gd name="T63" fmla="*/ 4 h 52"/>
                <a:gd name="T64" fmla="*/ 11 w 35"/>
                <a:gd name="T65" fmla="*/ 10 h 52"/>
                <a:gd name="T66" fmla="*/ 9 w 35"/>
                <a:gd name="T67" fmla="*/ 17 h 52"/>
                <a:gd name="T68" fmla="*/ 7 w 35"/>
                <a:gd name="T69" fmla="*/ 13 h 52"/>
                <a:gd name="T70" fmla="*/ 6 w 35"/>
                <a:gd name="T71" fmla="*/ 9 h 52"/>
                <a:gd name="T72" fmla="*/ 5 w 35"/>
                <a:gd name="T73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5" h="52">
                  <a:moveTo>
                    <a:pt x="5" y="0"/>
                  </a:moveTo>
                  <a:cubicBezTo>
                    <a:pt x="4" y="1"/>
                    <a:pt x="3" y="1"/>
                    <a:pt x="2" y="1"/>
                  </a:cubicBezTo>
                  <a:cubicBezTo>
                    <a:pt x="2" y="2"/>
                    <a:pt x="1" y="2"/>
                    <a:pt x="0" y="2"/>
                  </a:cubicBezTo>
                  <a:cubicBezTo>
                    <a:pt x="0" y="3"/>
                    <a:pt x="0" y="4"/>
                    <a:pt x="0" y="6"/>
                  </a:cubicBezTo>
                  <a:cubicBezTo>
                    <a:pt x="1" y="9"/>
                    <a:pt x="2" y="10"/>
                    <a:pt x="3" y="13"/>
                  </a:cubicBezTo>
                  <a:cubicBezTo>
                    <a:pt x="4" y="14"/>
                    <a:pt x="4" y="15"/>
                    <a:pt x="5" y="15"/>
                  </a:cubicBezTo>
                  <a:cubicBezTo>
                    <a:pt x="4" y="16"/>
                    <a:pt x="4" y="17"/>
                    <a:pt x="4" y="18"/>
                  </a:cubicBezTo>
                  <a:cubicBezTo>
                    <a:pt x="4" y="21"/>
                    <a:pt x="5" y="22"/>
                    <a:pt x="5" y="25"/>
                  </a:cubicBezTo>
                  <a:cubicBezTo>
                    <a:pt x="6" y="25"/>
                    <a:pt x="6" y="24"/>
                    <a:pt x="7" y="24"/>
                  </a:cubicBezTo>
                  <a:cubicBezTo>
                    <a:pt x="8" y="24"/>
                    <a:pt x="9" y="24"/>
                    <a:pt x="10" y="24"/>
                  </a:cubicBezTo>
                  <a:cubicBezTo>
                    <a:pt x="10" y="24"/>
                    <a:pt x="14" y="28"/>
                    <a:pt x="14" y="29"/>
                  </a:cubicBezTo>
                  <a:cubicBezTo>
                    <a:pt x="14" y="30"/>
                    <a:pt x="16" y="38"/>
                    <a:pt x="16" y="38"/>
                  </a:cubicBezTo>
                  <a:cubicBezTo>
                    <a:pt x="15" y="40"/>
                    <a:pt x="15" y="42"/>
                    <a:pt x="14" y="44"/>
                  </a:cubicBezTo>
                  <a:cubicBezTo>
                    <a:pt x="14" y="47"/>
                    <a:pt x="14" y="48"/>
                    <a:pt x="15" y="51"/>
                  </a:cubicBezTo>
                  <a:cubicBezTo>
                    <a:pt x="16" y="49"/>
                    <a:pt x="16" y="49"/>
                    <a:pt x="17" y="47"/>
                  </a:cubicBezTo>
                  <a:cubicBezTo>
                    <a:pt x="17" y="47"/>
                    <a:pt x="20" y="51"/>
                    <a:pt x="20" y="52"/>
                  </a:cubicBezTo>
                  <a:cubicBezTo>
                    <a:pt x="20" y="52"/>
                    <a:pt x="20" y="52"/>
                    <a:pt x="20" y="52"/>
                  </a:cubicBezTo>
                  <a:cubicBezTo>
                    <a:pt x="21" y="52"/>
                    <a:pt x="24" y="50"/>
                    <a:pt x="24" y="50"/>
                  </a:cubicBezTo>
                  <a:cubicBezTo>
                    <a:pt x="24" y="47"/>
                    <a:pt x="24" y="46"/>
                    <a:pt x="23" y="43"/>
                  </a:cubicBezTo>
                  <a:cubicBezTo>
                    <a:pt x="24" y="41"/>
                    <a:pt x="24" y="40"/>
                    <a:pt x="25" y="39"/>
                  </a:cubicBezTo>
                  <a:cubicBezTo>
                    <a:pt x="25" y="39"/>
                    <a:pt x="27" y="43"/>
                    <a:pt x="28" y="44"/>
                  </a:cubicBezTo>
                  <a:cubicBezTo>
                    <a:pt x="28" y="44"/>
                    <a:pt x="30" y="50"/>
                    <a:pt x="30" y="50"/>
                  </a:cubicBezTo>
                  <a:cubicBezTo>
                    <a:pt x="31" y="50"/>
                    <a:pt x="31" y="50"/>
                    <a:pt x="32" y="50"/>
                  </a:cubicBezTo>
                  <a:cubicBezTo>
                    <a:pt x="33" y="50"/>
                    <a:pt x="34" y="50"/>
                    <a:pt x="35" y="50"/>
                  </a:cubicBezTo>
                  <a:cubicBezTo>
                    <a:pt x="34" y="48"/>
                    <a:pt x="34" y="46"/>
                    <a:pt x="33" y="44"/>
                  </a:cubicBezTo>
                  <a:cubicBezTo>
                    <a:pt x="32" y="39"/>
                    <a:pt x="31" y="37"/>
                    <a:pt x="29" y="32"/>
                  </a:cubicBezTo>
                  <a:cubicBezTo>
                    <a:pt x="30" y="31"/>
                    <a:pt x="30" y="31"/>
                    <a:pt x="30" y="30"/>
                  </a:cubicBezTo>
                  <a:cubicBezTo>
                    <a:pt x="29" y="28"/>
                    <a:pt x="29" y="27"/>
                    <a:pt x="28" y="26"/>
                  </a:cubicBezTo>
                  <a:cubicBezTo>
                    <a:pt x="27" y="25"/>
                    <a:pt x="27" y="25"/>
                    <a:pt x="26" y="24"/>
                  </a:cubicBezTo>
                  <a:cubicBezTo>
                    <a:pt x="26" y="21"/>
                    <a:pt x="26" y="20"/>
                    <a:pt x="26" y="18"/>
                  </a:cubicBezTo>
                  <a:cubicBezTo>
                    <a:pt x="22" y="14"/>
                    <a:pt x="21" y="13"/>
                    <a:pt x="17" y="9"/>
                  </a:cubicBezTo>
                  <a:cubicBezTo>
                    <a:pt x="15" y="7"/>
                    <a:pt x="14" y="6"/>
                    <a:pt x="12" y="4"/>
                  </a:cubicBezTo>
                  <a:cubicBezTo>
                    <a:pt x="11" y="7"/>
                    <a:pt x="11" y="8"/>
                    <a:pt x="11" y="10"/>
                  </a:cubicBezTo>
                  <a:cubicBezTo>
                    <a:pt x="10" y="13"/>
                    <a:pt x="10" y="14"/>
                    <a:pt x="9" y="17"/>
                  </a:cubicBezTo>
                  <a:cubicBezTo>
                    <a:pt x="8" y="15"/>
                    <a:pt x="8" y="14"/>
                    <a:pt x="7" y="13"/>
                  </a:cubicBezTo>
                  <a:cubicBezTo>
                    <a:pt x="7" y="11"/>
                    <a:pt x="6" y="11"/>
                    <a:pt x="6" y="9"/>
                  </a:cubicBezTo>
                  <a:cubicBezTo>
                    <a:pt x="5" y="5"/>
                    <a:pt x="5" y="3"/>
                    <a:pt x="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9" name="Freeform 31"/>
            <p:cNvSpPr>
              <a:spLocks/>
            </p:cNvSpPr>
            <p:nvPr/>
          </p:nvSpPr>
          <p:spPr bwMode="auto">
            <a:xfrm>
              <a:off x="4731" y="3394"/>
              <a:ext cx="8" cy="11"/>
            </a:xfrm>
            <a:custGeom>
              <a:avLst/>
              <a:gdLst>
                <a:gd name="T0" fmla="*/ 1 w 5"/>
                <a:gd name="T1" fmla="*/ 0 h 7"/>
                <a:gd name="T2" fmla="*/ 0 w 5"/>
                <a:gd name="T3" fmla="*/ 5 h 7"/>
                <a:gd name="T4" fmla="*/ 1 w 5"/>
                <a:gd name="T5" fmla="*/ 4 h 7"/>
                <a:gd name="T6" fmla="*/ 3 w 5"/>
                <a:gd name="T7" fmla="*/ 7 h 7"/>
                <a:gd name="T8" fmla="*/ 5 w 5"/>
                <a:gd name="T9" fmla="*/ 6 h 7"/>
                <a:gd name="T10" fmla="*/ 3 w 5"/>
                <a:gd name="T11" fmla="*/ 1 h 7"/>
                <a:gd name="T12" fmla="*/ 1 w 5"/>
                <a:gd name="T1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7">
                  <a:moveTo>
                    <a:pt x="1" y="0"/>
                  </a:moveTo>
                  <a:cubicBezTo>
                    <a:pt x="1" y="2"/>
                    <a:pt x="0" y="3"/>
                    <a:pt x="0" y="5"/>
                  </a:cubicBezTo>
                  <a:cubicBezTo>
                    <a:pt x="0" y="4"/>
                    <a:pt x="1" y="4"/>
                    <a:pt x="1" y="4"/>
                  </a:cubicBezTo>
                  <a:cubicBezTo>
                    <a:pt x="2" y="5"/>
                    <a:pt x="2" y="6"/>
                    <a:pt x="3" y="7"/>
                  </a:cubicBezTo>
                  <a:cubicBezTo>
                    <a:pt x="4" y="7"/>
                    <a:pt x="4" y="7"/>
                    <a:pt x="5" y="6"/>
                  </a:cubicBezTo>
                  <a:cubicBezTo>
                    <a:pt x="4" y="4"/>
                    <a:pt x="4" y="3"/>
                    <a:pt x="3" y="1"/>
                  </a:cubicBezTo>
                  <a:cubicBezTo>
                    <a:pt x="2" y="1"/>
                    <a:pt x="2" y="1"/>
                    <a:pt x="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0" name="Freeform 32"/>
            <p:cNvSpPr>
              <a:spLocks/>
            </p:cNvSpPr>
            <p:nvPr/>
          </p:nvSpPr>
          <p:spPr bwMode="auto">
            <a:xfrm>
              <a:off x="4784" y="3375"/>
              <a:ext cx="11" cy="33"/>
            </a:xfrm>
            <a:custGeom>
              <a:avLst/>
              <a:gdLst>
                <a:gd name="T0" fmla="*/ 5 w 7"/>
                <a:gd name="T1" fmla="*/ 0 h 21"/>
                <a:gd name="T2" fmla="*/ 6 w 7"/>
                <a:gd name="T3" fmla="*/ 7 h 21"/>
                <a:gd name="T4" fmla="*/ 5 w 7"/>
                <a:gd name="T5" fmla="*/ 7 h 21"/>
                <a:gd name="T6" fmla="*/ 4 w 7"/>
                <a:gd name="T7" fmla="*/ 14 h 21"/>
                <a:gd name="T8" fmla="*/ 3 w 7"/>
                <a:gd name="T9" fmla="*/ 13 h 21"/>
                <a:gd name="T10" fmla="*/ 0 w 7"/>
                <a:gd name="T11" fmla="*/ 16 h 21"/>
                <a:gd name="T12" fmla="*/ 2 w 7"/>
                <a:gd name="T13" fmla="*/ 21 h 21"/>
                <a:gd name="T14" fmla="*/ 5 w 7"/>
                <a:gd name="T15" fmla="*/ 19 h 21"/>
                <a:gd name="T16" fmla="*/ 6 w 7"/>
                <a:gd name="T17" fmla="*/ 11 h 21"/>
                <a:gd name="T18" fmla="*/ 7 w 7"/>
                <a:gd name="T19" fmla="*/ 4 h 21"/>
                <a:gd name="T20" fmla="*/ 5 w 7"/>
                <a:gd name="T2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" h="21">
                  <a:moveTo>
                    <a:pt x="5" y="0"/>
                  </a:moveTo>
                  <a:cubicBezTo>
                    <a:pt x="6" y="3"/>
                    <a:pt x="6" y="4"/>
                    <a:pt x="6" y="7"/>
                  </a:cubicBezTo>
                  <a:cubicBezTo>
                    <a:pt x="6" y="7"/>
                    <a:pt x="6" y="7"/>
                    <a:pt x="5" y="7"/>
                  </a:cubicBezTo>
                  <a:cubicBezTo>
                    <a:pt x="5" y="10"/>
                    <a:pt x="5" y="11"/>
                    <a:pt x="4" y="14"/>
                  </a:cubicBezTo>
                  <a:cubicBezTo>
                    <a:pt x="4" y="14"/>
                    <a:pt x="3" y="14"/>
                    <a:pt x="3" y="13"/>
                  </a:cubicBezTo>
                  <a:cubicBezTo>
                    <a:pt x="2" y="14"/>
                    <a:pt x="1" y="15"/>
                    <a:pt x="0" y="16"/>
                  </a:cubicBezTo>
                  <a:cubicBezTo>
                    <a:pt x="1" y="18"/>
                    <a:pt x="1" y="19"/>
                    <a:pt x="2" y="21"/>
                  </a:cubicBezTo>
                  <a:cubicBezTo>
                    <a:pt x="3" y="20"/>
                    <a:pt x="4" y="20"/>
                    <a:pt x="5" y="19"/>
                  </a:cubicBezTo>
                  <a:cubicBezTo>
                    <a:pt x="5" y="16"/>
                    <a:pt x="6" y="14"/>
                    <a:pt x="6" y="11"/>
                  </a:cubicBezTo>
                  <a:cubicBezTo>
                    <a:pt x="6" y="8"/>
                    <a:pt x="7" y="7"/>
                    <a:pt x="7" y="4"/>
                  </a:cubicBezTo>
                  <a:cubicBezTo>
                    <a:pt x="6" y="3"/>
                    <a:pt x="6" y="2"/>
                    <a:pt x="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2" name="Freeform 33"/>
            <p:cNvSpPr>
              <a:spLocks/>
            </p:cNvSpPr>
            <p:nvPr/>
          </p:nvSpPr>
          <p:spPr bwMode="auto">
            <a:xfrm>
              <a:off x="4688" y="3735"/>
              <a:ext cx="22" cy="46"/>
            </a:xfrm>
            <a:custGeom>
              <a:avLst/>
              <a:gdLst>
                <a:gd name="T0" fmla="*/ 14 w 14"/>
                <a:gd name="T1" fmla="*/ 0 h 29"/>
                <a:gd name="T2" fmla="*/ 10 w 14"/>
                <a:gd name="T3" fmla="*/ 6 h 29"/>
                <a:gd name="T4" fmla="*/ 7 w 14"/>
                <a:gd name="T5" fmla="*/ 7 h 29"/>
                <a:gd name="T6" fmla="*/ 6 w 14"/>
                <a:gd name="T7" fmla="*/ 13 h 29"/>
                <a:gd name="T8" fmla="*/ 0 w 14"/>
                <a:gd name="T9" fmla="*/ 24 h 29"/>
                <a:gd name="T10" fmla="*/ 0 w 14"/>
                <a:gd name="T11" fmla="*/ 29 h 29"/>
                <a:gd name="T12" fmla="*/ 4 w 14"/>
                <a:gd name="T13" fmla="*/ 21 h 29"/>
                <a:gd name="T14" fmla="*/ 8 w 14"/>
                <a:gd name="T15" fmla="*/ 13 h 29"/>
                <a:gd name="T16" fmla="*/ 12 w 14"/>
                <a:gd name="T17" fmla="*/ 6 h 29"/>
                <a:gd name="T18" fmla="*/ 14 w 14"/>
                <a:gd name="T1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" h="29">
                  <a:moveTo>
                    <a:pt x="14" y="0"/>
                  </a:moveTo>
                  <a:cubicBezTo>
                    <a:pt x="12" y="2"/>
                    <a:pt x="11" y="4"/>
                    <a:pt x="10" y="6"/>
                  </a:cubicBezTo>
                  <a:cubicBezTo>
                    <a:pt x="8" y="7"/>
                    <a:pt x="8" y="7"/>
                    <a:pt x="7" y="7"/>
                  </a:cubicBezTo>
                  <a:cubicBezTo>
                    <a:pt x="6" y="10"/>
                    <a:pt x="6" y="11"/>
                    <a:pt x="6" y="13"/>
                  </a:cubicBezTo>
                  <a:cubicBezTo>
                    <a:pt x="4" y="17"/>
                    <a:pt x="3" y="20"/>
                    <a:pt x="0" y="24"/>
                  </a:cubicBezTo>
                  <a:cubicBezTo>
                    <a:pt x="0" y="26"/>
                    <a:pt x="0" y="27"/>
                    <a:pt x="0" y="29"/>
                  </a:cubicBezTo>
                  <a:cubicBezTo>
                    <a:pt x="1" y="26"/>
                    <a:pt x="2" y="24"/>
                    <a:pt x="4" y="21"/>
                  </a:cubicBezTo>
                  <a:cubicBezTo>
                    <a:pt x="6" y="18"/>
                    <a:pt x="7" y="17"/>
                    <a:pt x="8" y="13"/>
                  </a:cubicBezTo>
                  <a:cubicBezTo>
                    <a:pt x="8" y="13"/>
                    <a:pt x="12" y="6"/>
                    <a:pt x="12" y="6"/>
                  </a:cubicBezTo>
                  <a:cubicBezTo>
                    <a:pt x="12" y="5"/>
                    <a:pt x="14" y="0"/>
                    <a:pt x="1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3" name="Freeform 34"/>
            <p:cNvSpPr>
              <a:spLocks/>
            </p:cNvSpPr>
            <p:nvPr/>
          </p:nvSpPr>
          <p:spPr bwMode="auto">
            <a:xfrm>
              <a:off x="4734" y="3636"/>
              <a:ext cx="43" cy="105"/>
            </a:xfrm>
            <a:custGeom>
              <a:avLst/>
              <a:gdLst>
                <a:gd name="T0" fmla="*/ 27 w 27"/>
                <a:gd name="T1" fmla="*/ 0 h 66"/>
                <a:gd name="T2" fmla="*/ 26 w 27"/>
                <a:gd name="T3" fmla="*/ 3 h 66"/>
                <a:gd name="T4" fmla="*/ 26 w 27"/>
                <a:gd name="T5" fmla="*/ 1 h 66"/>
                <a:gd name="T6" fmla="*/ 23 w 27"/>
                <a:gd name="T7" fmla="*/ 10 h 66"/>
                <a:gd name="T8" fmla="*/ 13 w 27"/>
                <a:gd name="T9" fmla="*/ 34 h 66"/>
                <a:gd name="T10" fmla="*/ 4 w 27"/>
                <a:gd name="T11" fmla="*/ 55 h 66"/>
                <a:gd name="T12" fmla="*/ 0 w 27"/>
                <a:gd name="T13" fmla="*/ 64 h 66"/>
                <a:gd name="T14" fmla="*/ 0 w 27"/>
                <a:gd name="T15" fmla="*/ 66 h 66"/>
                <a:gd name="T16" fmla="*/ 0 w 27"/>
                <a:gd name="T17" fmla="*/ 66 h 66"/>
                <a:gd name="T18" fmla="*/ 1 w 27"/>
                <a:gd name="T19" fmla="*/ 65 h 66"/>
                <a:gd name="T20" fmla="*/ 6 w 27"/>
                <a:gd name="T21" fmla="*/ 57 h 66"/>
                <a:gd name="T22" fmla="*/ 11 w 27"/>
                <a:gd name="T23" fmla="*/ 41 h 66"/>
                <a:gd name="T24" fmla="*/ 16 w 27"/>
                <a:gd name="T25" fmla="*/ 31 h 66"/>
                <a:gd name="T26" fmla="*/ 18 w 27"/>
                <a:gd name="T27" fmla="*/ 25 h 66"/>
                <a:gd name="T28" fmla="*/ 19 w 27"/>
                <a:gd name="T29" fmla="*/ 21 h 66"/>
                <a:gd name="T30" fmla="*/ 23 w 27"/>
                <a:gd name="T31" fmla="*/ 12 h 66"/>
                <a:gd name="T32" fmla="*/ 25 w 27"/>
                <a:gd name="T33" fmla="*/ 6 h 66"/>
                <a:gd name="T34" fmla="*/ 27 w 27"/>
                <a:gd name="T35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7" h="66">
                  <a:moveTo>
                    <a:pt x="27" y="0"/>
                  </a:moveTo>
                  <a:cubicBezTo>
                    <a:pt x="27" y="1"/>
                    <a:pt x="26" y="2"/>
                    <a:pt x="26" y="3"/>
                  </a:cubicBezTo>
                  <a:cubicBezTo>
                    <a:pt x="26" y="2"/>
                    <a:pt x="26" y="2"/>
                    <a:pt x="26" y="1"/>
                  </a:cubicBezTo>
                  <a:cubicBezTo>
                    <a:pt x="25" y="5"/>
                    <a:pt x="24" y="6"/>
                    <a:pt x="23" y="10"/>
                  </a:cubicBezTo>
                  <a:cubicBezTo>
                    <a:pt x="19" y="19"/>
                    <a:pt x="17" y="24"/>
                    <a:pt x="13" y="34"/>
                  </a:cubicBezTo>
                  <a:cubicBezTo>
                    <a:pt x="13" y="34"/>
                    <a:pt x="4" y="54"/>
                    <a:pt x="4" y="55"/>
                  </a:cubicBezTo>
                  <a:cubicBezTo>
                    <a:pt x="3" y="55"/>
                    <a:pt x="0" y="64"/>
                    <a:pt x="0" y="64"/>
                  </a:cubicBezTo>
                  <a:cubicBezTo>
                    <a:pt x="0" y="65"/>
                    <a:pt x="0" y="65"/>
                    <a:pt x="0" y="66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1" y="66"/>
                    <a:pt x="1" y="65"/>
                    <a:pt x="1" y="65"/>
                  </a:cubicBezTo>
                  <a:cubicBezTo>
                    <a:pt x="3" y="62"/>
                    <a:pt x="4" y="60"/>
                    <a:pt x="6" y="57"/>
                  </a:cubicBezTo>
                  <a:cubicBezTo>
                    <a:pt x="8" y="51"/>
                    <a:pt x="9" y="47"/>
                    <a:pt x="11" y="41"/>
                  </a:cubicBezTo>
                  <a:cubicBezTo>
                    <a:pt x="13" y="37"/>
                    <a:pt x="14" y="35"/>
                    <a:pt x="16" y="31"/>
                  </a:cubicBezTo>
                  <a:cubicBezTo>
                    <a:pt x="17" y="29"/>
                    <a:pt x="17" y="27"/>
                    <a:pt x="18" y="25"/>
                  </a:cubicBezTo>
                  <a:cubicBezTo>
                    <a:pt x="19" y="24"/>
                    <a:pt x="19" y="23"/>
                    <a:pt x="19" y="21"/>
                  </a:cubicBezTo>
                  <a:cubicBezTo>
                    <a:pt x="21" y="18"/>
                    <a:pt x="21" y="16"/>
                    <a:pt x="23" y="12"/>
                  </a:cubicBezTo>
                  <a:cubicBezTo>
                    <a:pt x="24" y="9"/>
                    <a:pt x="24" y="8"/>
                    <a:pt x="25" y="6"/>
                  </a:cubicBezTo>
                  <a:cubicBezTo>
                    <a:pt x="26" y="4"/>
                    <a:pt x="26" y="2"/>
                    <a:pt x="2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4" name="Freeform 35"/>
            <p:cNvSpPr>
              <a:spLocks/>
            </p:cNvSpPr>
            <p:nvPr/>
          </p:nvSpPr>
          <p:spPr bwMode="auto">
            <a:xfrm>
              <a:off x="4777" y="3574"/>
              <a:ext cx="22" cy="63"/>
            </a:xfrm>
            <a:custGeom>
              <a:avLst/>
              <a:gdLst>
                <a:gd name="T0" fmla="*/ 14 w 14"/>
                <a:gd name="T1" fmla="*/ 0 h 40"/>
                <a:gd name="T2" fmla="*/ 13 w 14"/>
                <a:gd name="T3" fmla="*/ 2 h 40"/>
                <a:gd name="T4" fmla="*/ 10 w 14"/>
                <a:gd name="T5" fmla="*/ 11 h 40"/>
                <a:gd name="T6" fmla="*/ 7 w 14"/>
                <a:gd name="T7" fmla="*/ 21 h 40"/>
                <a:gd name="T8" fmla="*/ 3 w 14"/>
                <a:gd name="T9" fmla="*/ 30 h 40"/>
                <a:gd name="T10" fmla="*/ 4 w 14"/>
                <a:gd name="T11" fmla="*/ 29 h 40"/>
                <a:gd name="T12" fmla="*/ 2 w 14"/>
                <a:gd name="T13" fmla="*/ 34 h 40"/>
                <a:gd name="T14" fmla="*/ 0 w 14"/>
                <a:gd name="T15" fmla="*/ 40 h 40"/>
                <a:gd name="T16" fmla="*/ 1 w 14"/>
                <a:gd name="T17" fmla="*/ 40 h 40"/>
                <a:gd name="T18" fmla="*/ 4 w 14"/>
                <a:gd name="T19" fmla="*/ 30 h 40"/>
                <a:gd name="T20" fmla="*/ 7 w 14"/>
                <a:gd name="T21" fmla="*/ 22 h 40"/>
                <a:gd name="T22" fmla="*/ 8 w 14"/>
                <a:gd name="T23" fmla="*/ 19 h 40"/>
                <a:gd name="T24" fmla="*/ 10 w 14"/>
                <a:gd name="T25" fmla="*/ 15 h 40"/>
                <a:gd name="T26" fmla="*/ 12 w 14"/>
                <a:gd name="T27" fmla="*/ 10 h 40"/>
                <a:gd name="T28" fmla="*/ 13 w 14"/>
                <a:gd name="T29" fmla="*/ 6 h 40"/>
                <a:gd name="T30" fmla="*/ 11 w 14"/>
                <a:gd name="T31" fmla="*/ 10 h 40"/>
                <a:gd name="T32" fmla="*/ 11 w 14"/>
                <a:gd name="T33" fmla="*/ 10 h 40"/>
                <a:gd name="T34" fmla="*/ 12 w 14"/>
                <a:gd name="T35" fmla="*/ 8 h 40"/>
                <a:gd name="T36" fmla="*/ 12 w 14"/>
                <a:gd name="T37" fmla="*/ 7 h 40"/>
                <a:gd name="T38" fmla="*/ 12 w 14"/>
                <a:gd name="T39" fmla="*/ 9 h 40"/>
                <a:gd name="T40" fmla="*/ 11 w 14"/>
                <a:gd name="T41" fmla="*/ 9 h 40"/>
                <a:gd name="T42" fmla="*/ 13 w 14"/>
                <a:gd name="T43" fmla="*/ 3 h 40"/>
                <a:gd name="T44" fmla="*/ 14 w 14"/>
                <a:gd name="T45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4" h="40">
                  <a:moveTo>
                    <a:pt x="14" y="0"/>
                  </a:moveTo>
                  <a:cubicBezTo>
                    <a:pt x="14" y="1"/>
                    <a:pt x="14" y="1"/>
                    <a:pt x="13" y="2"/>
                  </a:cubicBezTo>
                  <a:cubicBezTo>
                    <a:pt x="12" y="5"/>
                    <a:pt x="12" y="7"/>
                    <a:pt x="10" y="11"/>
                  </a:cubicBezTo>
                  <a:cubicBezTo>
                    <a:pt x="9" y="15"/>
                    <a:pt x="8" y="17"/>
                    <a:pt x="7" y="21"/>
                  </a:cubicBezTo>
                  <a:cubicBezTo>
                    <a:pt x="5" y="24"/>
                    <a:pt x="5" y="26"/>
                    <a:pt x="3" y="30"/>
                  </a:cubicBezTo>
                  <a:cubicBezTo>
                    <a:pt x="4" y="29"/>
                    <a:pt x="4" y="29"/>
                    <a:pt x="4" y="29"/>
                  </a:cubicBezTo>
                  <a:cubicBezTo>
                    <a:pt x="3" y="31"/>
                    <a:pt x="3" y="32"/>
                    <a:pt x="2" y="34"/>
                  </a:cubicBezTo>
                  <a:cubicBezTo>
                    <a:pt x="1" y="36"/>
                    <a:pt x="1" y="37"/>
                    <a:pt x="0" y="40"/>
                  </a:cubicBezTo>
                  <a:cubicBezTo>
                    <a:pt x="1" y="40"/>
                    <a:pt x="1" y="40"/>
                    <a:pt x="1" y="40"/>
                  </a:cubicBezTo>
                  <a:cubicBezTo>
                    <a:pt x="2" y="36"/>
                    <a:pt x="3" y="34"/>
                    <a:pt x="4" y="30"/>
                  </a:cubicBezTo>
                  <a:cubicBezTo>
                    <a:pt x="5" y="27"/>
                    <a:pt x="6" y="25"/>
                    <a:pt x="7" y="22"/>
                  </a:cubicBezTo>
                  <a:cubicBezTo>
                    <a:pt x="8" y="21"/>
                    <a:pt x="8" y="20"/>
                    <a:pt x="8" y="19"/>
                  </a:cubicBezTo>
                  <a:cubicBezTo>
                    <a:pt x="9" y="18"/>
                    <a:pt x="9" y="17"/>
                    <a:pt x="10" y="15"/>
                  </a:cubicBezTo>
                  <a:cubicBezTo>
                    <a:pt x="11" y="13"/>
                    <a:pt x="11" y="12"/>
                    <a:pt x="12" y="10"/>
                  </a:cubicBezTo>
                  <a:cubicBezTo>
                    <a:pt x="12" y="8"/>
                    <a:pt x="13" y="7"/>
                    <a:pt x="13" y="6"/>
                  </a:cubicBezTo>
                  <a:cubicBezTo>
                    <a:pt x="13" y="6"/>
                    <a:pt x="11" y="10"/>
                    <a:pt x="11" y="10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1" y="10"/>
                    <a:pt x="12" y="8"/>
                    <a:pt x="12" y="8"/>
                  </a:cubicBezTo>
                  <a:cubicBezTo>
                    <a:pt x="12" y="8"/>
                    <a:pt x="12" y="8"/>
                    <a:pt x="12" y="7"/>
                  </a:cubicBezTo>
                  <a:cubicBezTo>
                    <a:pt x="12" y="8"/>
                    <a:pt x="12" y="8"/>
                    <a:pt x="12" y="9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2" y="6"/>
                    <a:pt x="12" y="5"/>
                    <a:pt x="13" y="3"/>
                  </a:cubicBezTo>
                  <a:cubicBezTo>
                    <a:pt x="14" y="2"/>
                    <a:pt x="14" y="1"/>
                    <a:pt x="1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5" name="Freeform 36"/>
            <p:cNvSpPr>
              <a:spLocks noEditPoints="1"/>
            </p:cNvSpPr>
            <p:nvPr/>
          </p:nvSpPr>
          <p:spPr bwMode="auto">
            <a:xfrm>
              <a:off x="3762" y="2564"/>
              <a:ext cx="947" cy="1365"/>
            </a:xfrm>
            <a:custGeom>
              <a:avLst/>
              <a:gdLst>
                <a:gd name="T0" fmla="*/ 569 w 595"/>
                <a:gd name="T1" fmla="*/ 230 h 857"/>
                <a:gd name="T2" fmla="*/ 566 w 595"/>
                <a:gd name="T3" fmla="*/ 222 h 857"/>
                <a:gd name="T4" fmla="*/ 93 w 595"/>
                <a:gd name="T5" fmla="*/ 635 h 857"/>
                <a:gd name="T6" fmla="*/ 156 w 595"/>
                <a:gd name="T7" fmla="*/ 578 h 857"/>
                <a:gd name="T8" fmla="*/ 218 w 595"/>
                <a:gd name="T9" fmla="*/ 519 h 857"/>
                <a:gd name="T10" fmla="*/ 340 w 595"/>
                <a:gd name="T11" fmla="*/ 400 h 857"/>
                <a:gd name="T12" fmla="*/ 400 w 595"/>
                <a:gd name="T13" fmla="*/ 339 h 857"/>
                <a:gd name="T14" fmla="*/ 459 w 595"/>
                <a:gd name="T15" fmla="*/ 277 h 857"/>
                <a:gd name="T16" fmla="*/ 166 w 595"/>
                <a:gd name="T17" fmla="*/ 9 h 857"/>
                <a:gd name="T18" fmla="*/ 191 w 595"/>
                <a:gd name="T19" fmla="*/ 63 h 857"/>
                <a:gd name="T20" fmla="*/ 173 w 595"/>
                <a:gd name="T21" fmla="*/ 75 h 857"/>
                <a:gd name="T22" fmla="*/ 127 w 595"/>
                <a:gd name="T23" fmla="*/ 81 h 857"/>
                <a:gd name="T24" fmla="*/ 116 w 595"/>
                <a:gd name="T25" fmla="*/ 47 h 857"/>
                <a:gd name="T26" fmla="*/ 103 w 595"/>
                <a:gd name="T27" fmla="*/ 64 h 857"/>
                <a:gd name="T28" fmla="*/ 119 w 595"/>
                <a:gd name="T29" fmla="*/ 89 h 857"/>
                <a:gd name="T30" fmla="*/ 138 w 595"/>
                <a:gd name="T31" fmla="*/ 99 h 857"/>
                <a:gd name="T32" fmla="*/ 133 w 595"/>
                <a:gd name="T33" fmla="*/ 151 h 857"/>
                <a:gd name="T34" fmla="*/ 104 w 595"/>
                <a:gd name="T35" fmla="*/ 133 h 857"/>
                <a:gd name="T36" fmla="*/ 20 w 595"/>
                <a:gd name="T37" fmla="*/ 270 h 857"/>
                <a:gd name="T38" fmla="*/ 64 w 595"/>
                <a:gd name="T39" fmla="*/ 234 h 857"/>
                <a:gd name="T40" fmla="*/ 94 w 595"/>
                <a:gd name="T41" fmla="*/ 227 h 857"/>
                <a:gd name="T42" fmla="*/ 66 w 595"/>
                <a:gd name="T43" fmla="*/ 304 h 857"/>
                <a:gd name="T44" fmla="*/ 43 w 595"/>
                <a:gd name="T45" fmla="*/ 318 h 857"/>
                <a:gd name="T46" fmla="*/ 26 w 595"/>
                <a:gd name="T47" fmla="*/ 399 h 857"/>
                <a:gd name="T48" fmla="*/ 26 w 595"/>
                <a:gd name="T49" fmla="*/ 483 h 857"/>
                <a:gd name="T50" fmla="*/ 92 w 595"/>
                <a:gd name="T51" fmla="*/ 386 h 857"/>
                <a:gd name="T52" fmla="*/ 146 w 595"/>
                <a:gd name="T53" fmla="*/ 414 h 857"/>
                <a:gd name="T54" fmla="*/ 110 w 595"/>
                <a:gd name="T55" fmla="*/ 381 h 857"/>
                <a:gd name="T56" fmla="*/ 140 w 595"/>
                <a:gd name="T57" fmla="*/ 375 h 857"/>
                <a:gd name="T58" fmla="*/ 201 w 595"/>
                <a:gd name="T59" fmla="*/ 399 h 857"/>
                <a:gd name="T60" fmla="*/ 263 w 595"/>
                <a:gd name="T61" fmla="*/ 388 h 857"/>
                <a:gd name="T62" fmla="*/ 238 w 595"/>
                <a:gd name="T63" fmla="*/ 440 h 857"/>
                <a:gd name="T64" fmla="*/ 111 w 595"/>
                <a:gd name="T65" fmla="*/ 445 h 857"/>
                <a:gd name="T66" fmla="*/ 58 w 595"/>
                <a:gd name="T67" fmla="*/ 666 h 857"/>
                <a:gd name="T68" fmla="*/ 135 w 595"/>
                <a:gd name="T69" fmla="*/ 668 h 857"/>
                <a:gd name="T70" fmla="*/ 203 w 595"/>
                <a:gd name="T71" fmla="*/ 653 h 857"/>
                <a:gd name="T72" fmla="*/ 256 w 595"/>
                <a:gd name="T73" fmla="*/ 779 h 857"/>
                <a:gd name="T74" fmla="*/ 384 w 595"/>
                <a:gd name="T75" fmla="*/ 723 h 857"/>
                <a:gd name="T76" fmla="*/ 415 w 595"/>
                <a:gd name="T77" fmla="*/ 513 h 857"/>
                <a:gd name="T78" fmla="*/ 289 w 595"/>
                <a:gd name="T79" fmla="*/ 469 h 857"/>
                <a:gd name="T80" fmla="*/ 293 w 595"/>
                <a:gd name="T81" fmla="*/ 447 h 857"/>
                <a:gd name="T82" fmla="*/ 347 w 595"/>
                <a:gd name="T83" fmla="*/ 484 h 857"/>
                <a:gd name="T84" fmla="*/ 423 w 595"/>
                <a:gd name="T85" fmla="*/ 417 h 857"/>
                <a:gd name="T86" fmla="*/ 372 w 595"/>
                <a:gd name="T87" fmla="*/ 401 h 857"/>
                <a:gd name="T88" fmla="*/ 463 w 595"/>
                <a:gd name="T89" fmla="*/ 402 h 857"/>
                <a:gd name="T90" fmla="*/ 519 w 595"/>
                <a:gd name="T91" fmla="*/ 499 h 857"/>
                <a:gd name="T92" fmla="*/ 515 w 595"/>
                <a:gd name="T93" fmla="*/ 436 h 857"/>
                <a:gd name="T94" fmla="*/ 556 w 595"/>
                <a:gd name="T95" fmla="*/ 495 h 857"/>
                <a:gd name="T96" fmla="*/ 571 w 595"/>
                <a:gd name="T97" fmla="*/ 441 h 857"/>
                <a:gd name="T98" fmla="*/ 588 w 595"/>
                <a:gd name="T99" fmla="*/ 383 h 857"/>
                <a:gd name="T100" fmla="*/ 574 w 595"/>
                <a:gd name="T101" fmla="*/ 309 h 857"/>
                <a:gd name="T102" fmla="*/ 549 w 595"/>
                <a:gd name="T103" fmla="*/ 199 h 857"/>
                <a:gd name="T104" fmla="*/ 529 w 595"/>
                <a:gd name="T105" fmla="*/ 172 h 857"/>
                <a:gd name="T106" fmla="*/ 495 w 595"/>
                <a:gd name="T107" fmla="*/ 144 h 857"/>
                <a:gd name="T108" fmla="*/ 566 w 595"/>
                <a:gd name="T109" fmla="*/ 187 h 857"/>
                <a:gd name="T110" fmla="*/ 374 w 595"/>
                <a:gd name="T111" fmla="*/ 18 h 857"/>
                <a:gd name="T112" fmla="*/ 298 w 595"/>
                <a:gd name="T113" fmla="*/ 16 h 857"/>
                <a:gd name="T114" fmla="*/ 208 w 595"/>
                <a:gd name="T115" fmla="*/ 6 h 8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595" h="857">
                  <a:moveTo>
                    <a:pt x="551" y="196"/>
                  </a:moveTo>
                  <a:cubicBezTo>
                    <a:pt x="551" y="197"/>
                    <a:pt x="550" y="197"/>
                    <a:pt x="550" y="198"/>
                  </a:cubicBezTo>
                  <a:cubicBezTo>
                    <a:pt x="550" y="198"/>
                    <a:pt x="550" y="198"/>
                    <a:pt x="551" y="199"/>
                  </a:cubicBezTo>
                  <a:cubicBezTo>
                    <a:pt x="557" y="207"/>
                    <a:pt x="559" y="211"/>
                    <a:pt x="563" y="218"/>
                  </a:cubicBezTo>
                  <a:cubicBezTo>
                    <a:pt x="566" y="223"/>
                    <a:pt x="567" y="225"/>
                    <a:pt x="569" y="230"/>
                  </a:cubicBezTo>
                  <a:cubicBezTo>
                    <a:pt x="569" y="230"/>
                    <a:pt x="573" y="236"/>
                    <a:pt x="573" y="236"/>
                  </a:cubicBezTo>
                  <a:cubicBezTo>
                    <a:pt x="573" y="236"/>
                    <a:pt x="573" y="235"/>
                    <a:pt x="573" y="235"/>
                  </a:cubicBezTo>
                  <a:cubicBezTo>
                    <a:pt x="573" y="235"/>
                    <a:pt x="571" y="230"/>
                    <a:pt x="571" y="230"/>
                  </a:cubicBezTo>
                  <a:cubicBezTo>
                    <a:pt x="572" y="231"/>
                    <a:pt x="573" y="231"/>
                    <a:pt x="574" y="232"/>
                  </a:cubicBezTo>
                  <a:cubicBezTo>
                    <a:pt x="571" y="228"/>
                    <a:pt x="569" y="226"/>
                    <a:pt x="566" y="222"/>
                  </a:cubicBezTo>
                  <a:cubicBezTo>
                    <a:pt x="564" y="217"/>
                    <a:pt x="562" y="214"/>
                    <a:pt x="559" y="208"/>
                  </a:cubicBezTo>
                  <a:cubicBezTo>
                    <a:pt x="560" y="209"/>
                    <a:pt x="561" y="210"/>
                    <a:pt x="562" y="210"/>
                  </a:cubicBezTo>
                  <a:cubicBezTo>
                    <a:pt x="559" y="205"/>
                    <a:pt x="555" y="201"/>
                    <a:pt x="551" y="196"/>
                  </a:cubicBezTo>
                  <a:moveTo>
                    <a:pt x="101" y="645"/>
                  </a:moveTo>
                  <a:cubicBezTo>
                    <a:pt x="93" y="635"/>
                    <a:pt x="93" y="635"/>
                    <a:pt x="93" y="635"/>
                  </a:cubicBezTo>
                  <a:cubicBezTo>
                    <a:pt x="103" y="626"/>
                    <a:pt x="114" y="616"/>
                    <a:pt x="124" y="607"/>
                  </a:cubicBezTo>
                  <a:cubicBezTo>
                    <a:pt x="133" y="616"/>
                    <a:pt x="133" y="616"/>
                    <a:pt x="133" y="616"/>
                  </a:cubicBezTo>
                  <a:cubicBezTo>
                    <a:pt x="122" y="626"/>
                    <a:pt x="112" y="635"/>
                    <a:pt x="101" y="645"/>
                  </a:cubicBezTo>
                  <a:moveTo>
                    <a:pt x="165" y="587"/>
                  </a:moveTo>
                  <a:cubicBezTo>
                    <a:pt x="156" y="578"/>
                    <a:pt x="156" y="578"/>
                    <a:pt x="156" y="578"/>
                  </a:cubicBezTo>
                  <a:cubicBezTo>
                    <a:pt x="166" y="568"/>
                    <a:pt x="177" y="558"/>
                    <a:pt x="187" y="549"/>
                  </a:cubicBezTo>
                  <a:cubicBezTo>
                    <a:pt x="196" y="558"/>
                    <a:pt x="196" y="558"/>
                    <a:pt x="196" y="558"/>
                  </a:cubicBezTo>
                  <a:cubicBezTo>
                    <a:pt x="185" y="568"/>
                    <a:pt x="175" y="577"/>
                    <a:pt x="165" y="587"/>
                  </a:cubicBezTo>
                  <a:moveTo>
                    <a:pt x="227" y="529"/>
                  </a:moveTo>
                  <a:cubicBezTo>
                    <a:pt x="218" y="519"/>
                    <a:pt x="218" y="519"/>
                    <a:pt x="218" y="519"/>
                  </a:cubicBezTo>
                  <a:cubicBezTo>
                    <a:pt x="228" y="509"/>
                    <a:pt x="239" y="500"/>
                    <a:pt x="249" y="490"/>
                  </a:cubicBezTo>
                  <a:cubicBezTo>
                    <a:pt x="258" y="499"/>
                    <a:pt x="258" y="499"/>
                    <a:pt x="258" y="499"/>
                  </a:cubicBezTo>
                  <a:cubicBezTo>
                    <a:pt x="248" y="509"/>
                    <a:pt x="237" y="519"/>
                    <a:pt x="227" y="529"/>
                  </a:cubicBezTo>
                  <a:moveTo>
                    <a:pt x="349" y="409"/>
                  </a:moveTo>
                  <a:cubicBezTo>
                    <a:pt x="340" y="400"/>
                    <a:pt x="340" y="400"/>
                    <a:pt x="340" y="400"/>
                  </a:cubicBezTo>
                  <a:cubicBezTo>
                    <a:pt x="350" y="390"/>
                    <a:pt x="360" y="380"/>
                    <a:pt x="370" y="370"/>
                  </a:cubicBezTo>
                  <a:cubicBezTo>
                    <a:pt x="380" y="379"/>
                    <a:pt x="380" y="379"/>
                    <a:pt x="380" y="379"/>
                  </a:cubicBezTo>
                  <a:cubicBezTo>
                    <a:pt x="370" y="389"/>
                    <a:pt x="359" y="399"/>
                    <a:pt x="349" y="409"/>
                  </a:cubicBezTo>
                  <a:moveTo>
                    <a:pt x="409" y="348"/>
                  </a:moveTo>
                  <a:cubicBezTo>
                    <a:pt x="400" y="339"/>
                    <a:pt x="400" y="339"/>
                    <a:pt x="400" y="339"/>
                  </a:cubicBezTo>
                  <a:cubicBezTo>
                    <a:pt x="410" y="329"/>
                    <a:pt x="420" y="318"/>
                    <a:pt x="430" y="308"/>
                  </a:cubicBezTo>
                  <a:cubicBezTo>
                    <a:pt x="439" y="317"/>
                    <a:pt x="439" y="317"/>
                    <a:pt x="439" y="317"/>
                  </a:cubicBezTo>
                  <a:cubicBezTo>
                    <a:pt x="429" y="327"/>
                    <a:pt x="419" y="338"/>
                    <a:pt x="409" y="348"/>
                  </a:cubicBezTo>
                  <a:moveTo>
                    <a:pt x="469" y="286"/>
                  </a:moveTo>
                  <a:cubicBezTo>
                    <a:pt x="459" y="277"/>
                    <a:pt x="459" y="277"/>
                    <a:pt x="459" y="277"/>
                  </a:cubicBezTo>
                  <a:cubicBezTo>
                    <a:pt x="469" y="267"/>
                    <a:pt x="479" y="256"/>
                    <a:pt x="488" y="246"/>
                  </a:cubicBezTo>
                  <a:cubicBezTo>
                    <a:pt x="498" y="255"/>
                    <a:pt x="498" y="255"/>
                    <a:pt x="498" y="255"/>
                  </a:cubicBezTo>
                  <a:cubicBezTo>
                    <a:pt x="488" y="265"/>
                    <a:pt x="478" y="276"/>
                    <a:pt x="469" y="286"/>
                  </a:cubicBezTo>
                  <a:moveTo>
                    <a:pt x="174" y="0"/>
                  </a:moveTo>
                  <a:cubicBezTo>
                    <a:pt x="168" y="0"/>
                    <a:pt x="164" y="2"/>
                    <a:pt x="166" y="9"/>
                  </a:cubicBezTo>
                  <a:cubicBezTo>
                    <a:pt x="172" y="25"/>
                    <a:pt x="182" y="44"/>
                    <a:pt x="202" y="57"/>
                  </a:cubicBezTo>
                  <a:cubicBezTo>
                    <a:pt x="221" y="70"/>
                    <a:pt x="233" y="63"/>
                    <a:pt x="236" y="79"/>
                  </a:cubicBezTo>
                  <a:cubicBezTo>
                    <a:pt x="238" y="90"/>
                    <a:pt x="246" y="100"/>
                    <a:pt x="243" y="100"/>
                  </a:cubicBezTo>
                  <a:cubicBezTo>
                    <a:pt x="242" y="100"/>
                    <a:pt x="239" y="98"/>
                    <a:pt x="232" y="93"/>
                  </a:cubicBezTo>
                  <a:cubicBezTo>
                    <a:pt x="210" y="77"/>
                    <a:pt x="204" y="63"/>
                    <a:pt x="191" y="63"/>
                  </a:cubicBezTo>
                  <a:cubicBezTo>
                    <a:pt x="190" y="63"/>
                    <a:pt x="190" y="63"/>
                    <a:pt x="189" y="63"/>
                  </a:cubicBezTo>
                  <a:cubicBezTo>
                    <a:pt x="187" y="63"/>
                    <a:pt x="185" y="63"/>
                    <a:pt x="183" y="63"/>
                  </a:cubicBezTo>
                  <a:cubicBezTo>
                    <a:pt x="181" y="63"/>
                    <a:pt x="179" y="63"/>
                    <a:pt x="177" y="63"/>
                  </a:cubicBezTo>
                  <a:cubicBezTo>
                    <a:pt x="175" y="63"/>
                    <a:pt x="173" y="63"/>
                    <a:pt x="172" y="63"/>
                  </a:cubicBezTo>
                  <a:cubicBezTo>
                    <a:pt x="166" y="63"/>
                    <a:pt x="163" y="65"/>
                    <a:pt x="173" y="75"/>
                  </a:cubicBezTo>
                  <a:cubicBezTo>
                    <a:pt x="189" y="92"/>
                    <a:pt x="209" y="81"/>
                    <a:pt x="200" y="91"/>
                  </a:cubicBezTo>
                  <a:cubicBezTo>
                    <a:pt x="196" y="96"/>
                    <a:pt x="191" y="98"/>
                    <a:pt x="185" y="98"/>
                  </a:cubicBezTo>
                  <a:cubicBezTo>
                    <a:pt x="179" y="98"/>
                    <a:pt x="171" y="96"/>
                    <a:pt x="163" y="93"/>
                  </a:cubicBezTo>
                  <a:cubicBezTo>
                    <a:pt x="148" y="88"/>
                    <a:pt x="152" y="91"/>
                    <a:pt x="148" y="88"/>
                  </a:cubicBezTo>
                  <a:cubicBezTo>
                    <a:pt x="145" y="86"/>
                    <a:pt x="134" y="87"/>
                    <a:pt x="127" y="81"/>
                  </a:cubicBezTo>
                  <a:cubicBezTo>
                    <a:pt x="126" y="80"/>
                    <a:pt x="125" y="77"/>
                    <a:pt x="123" y="74"/>
                  </a:cubicBezTo>
                  <a:cubicBezTo>
                    <a:pt x="122" y="69"/>
                    <a:pt x="121" y="62"/>
                    <a:pt x="119" y="56"/>
                  </a:cubicBezTo>
                  <a:cubicBezTo>
                    <a:pt x="119" y="56"/>
                    <a:pt x="119" y="55"/>
                    <a:pt x="119" y="54"/>
                  </a:cubicBezTo>
                  <a:cubicBezTo>
                    <a:pt x="120" y="52"/>
                    <a:pt x="120" y="51"/>
                    <a:pt x="120" y="49"/>
                  </a:cubicBezTo>
                  <a:cubicBezTo>
                    <a:pt x="119" y="48"/>
                    <a:pt x="118" y="47"/>
                    <a:pt x="116" y="47"/>
                  </a:cubicBezTo>
                  <a:cubicBezTo>
                    <a:pt x="115" y="44"/>
                    <a:pt x="114" y="43"/>
                    <a:pt x="113" y="43"/>
                  </a:cubicBezTo>
                  <a:cubicBezTo>
                    <a:pt x="112" y="43"/>
                    <a:pt x="111" y="43"/>
                    <a:pt x="110" y="46"/>
                  </a:cubicBezTo>
                  <a:cubicBezTo>
                    <a:pt x="107" y="49"/>
                    <a:pt x="106" y="53"/>
                    <a:pt x="104" y="56"/>
                  </a:cubicBezTo>
                  <a:cubicBezTo>
                    <a:pt x="104" y="56"/>
                    <a:pt x="103" y="57"/>
                    <a:pt x="103" y="57"/>
                  </a:cubicBezTo>
                  <a:cubicBezTo>
                    <a:pt x="103" y="60"/>
                    <a:pt x="103" y="62"/>
                    <a:pt x="103" y="64"/>
                  </a:cubicBezTo>
                  <a:cubicBezTo>
                    <a:pt x="103" y="64"/>
                    <a:pt x="103" y="65"/>
                    <a:pt x="103" y="66"/>
                  </a:cubicBezTo>
                  <a:cubicBezTo>
                    <a:pt x="103" y="67"/>
                    <a:pt x="103" y="69"/>
                    <a:pt x="103" y="70"/>
                  </a:cubicBezTo>
                  <a:cubicBezTo>
                    <a:pt x="107" y="75"/>
                    <a:pt x="109" y="77"/>
                    <a:pt x="112" y="81"/>
                  </a:cubicBezTo>
                  <a:cubicBezTo>
                    <a:pt x="114" y="84"/>
                    <a:pt x="116" y="85"/>
                    <a:pt x="118" y="89"/>
                  </a:cubicBezTo>
                  <a:cubicBezTo>
                    <a:pt x="119" y="89"/>
                    <a:pt x="119" y="89"/>
                    <a:pt x="119" y="89"/>
                  </a:cubicBezTo>
                  <a:cubicBezTo>
                    <a:pt x="121" y="90"/>
                    <a:pt x="122" y="92"/>
                    <a:pt x="123" y="93"/>
                  </a:cubicBezTo>
                  <a:cubicBezTo>
                    <a:pt x="123" y="93"/>
                    <a:pt x="122" y="93"/>
                    <a:pt x="121" y="94"/>
                  </a:cubicBezTo>
                  <a:cubicBezTo>
                    <a:pt x="122" y="95"/>
                    <a:pt x="122" y="95"/>
                    <a:pt x="123" y="96"/>
                  </a:cubicBezTo>
                  <a:cubicBezTo>
                    <a:pt x="126" y="97"/>
                    <a:pt x="129" y="97"/>
                    <a:pt x="131" y="97"/>
                  </a:cubicBezTo>
                  <a:cubicBezTo>
                    <a:pt x="133" y="99"/>
                    <a:pt x="136" y="99"/>
                    <a:pt x="138" y="99"/>
                  </a:cubicBezTo>
                  <a:cubicBezTo>
                    <a:pt x="139" y="99"/>
                    <a:pt x="140" y="99"/>
                    <a:pt x="141" y="99"/>
                  </a:cubicBezTo>
                  <a:cubicBezTo>
                    <a:pt x="145" y="98"/>
                    <a:pt x="150" y="98"/>
                    <a:pt x="154" y="98"/>
                  </a:cubicBezTo>
                  <a:cubicBezTo>
                    <a:pt x="161" y="98"/>
                    <a:pt x="168" y="99"/>
                    <a:pt x="169" y="102"/>
                  </a:cubicBezTo>
                  <a:cubicBezTo>
                    <a:pt x="170" y="106"/>
                    <a:pt x="166" y="99"/>
                    <a:pt x="155" y="116"/>
                  </a:cubicBezTo>
                  <a:cubicBezTo>
                    <a:pt x="144" y="133"/>
                    <a:pt x="137" y="139"/>
                    <a:pt x="133" y="151"/>
                  </a:cubicBezTo>
                  <a:cubicBezTo>
                    <a:pt x="130" y="161"/>
                    <a:pt x="132" y="174"/>
                    <a:pt x="126" y="174"/>
                  </a:cubicBezTo>
                  <a:cubicBezTo>
                    <a:pt x="125" y="174"/>
                    <a:pt x="123" y="173"/>
                    <a:pt x="121" y="172"/>
                  </a:cubicBezTo>
                  <a:cubicBezTo>
                    <a:pt x="109" y="164"/>
                    <a:pt x="84" y="160"/>
                    <a:pt x="103" y="157"/>
                  </a:cubicBezTo>
                  <a:cubicBezTo>
                    <a:pt x="122" y="154"/>
                    <a:pt x="130" y="155"/>
                    <a:pt x="126" y="148"/>
                  </a:cubicBezTo>
                  <a:cubicBezTo>
                    <a:pt x="122" y="141"/>
                    <a:pt x="122" y="133"/>
                    <a:pt x="104" y="133"/>
                  </a:cubicBezTo>
                  <a:cubicBezTo>
                    <a:pt x="100" y="133"/>
                    <a:pt x="96" y="133"/>
                    <a:pt x="91" y="134"/>
                  </a:cubicBezTo>
                  <a:cubicBezTo>
                    <a:pt x="59" y="138"/>
                    <a:pt x="33" y="145"/>
                    <a:pt x="27" y="155"/>
                  </a:cubicBezTo>
                  <a:cubicBezTo>
                    <a:pt x="21" y="166"/>
                    <a:pt x="28" y="205"/>
                    <a:pt x="19" y="218"/>
                  </a:cubicBezTo>
                  <a:cubicBezTo>
                    <a:pt x="10" y="230"/>
                    <a:pt x="2" y="249"/>
                    <a:pt x="5" y="263"/>
                  </a:cubicBezTo>
                  <a:cubicBezTo>
                    <a:pt x="7" y="269"/>
                    <a:pt x="13" y="270"/>
                    <a:pt x="20" y="270"/>
                  </a:cubicBezTo>
                  <a:cubicBezTo>
                    <a:pt x="29" y="270"/>
                    <a:pt x="39" y="267"/>
                    <a:pt x="41" y="265"/>
                  </a:cubicBezTo>
                  <a:cubicBezTo>
                    <a:pt x="43" y="267"/>
                    <a:pt x="47" y="272"/>
                    <a:pt x="55" y="277"/>
                  </a:cubicBezTo>
                  <a:cubicBezTo>
                    <a:pt x="62" y="281"/>
                    <a:pt x="67" y="283"/>
                    <a:pt x="71" y="283"/>
                  </a:cubicBezTo>
                  <a:cubicBezTo>
                    <a:pt x="77" y="283"/>
                    <a:pt x="79" y="279"/>
                    <a:pt x="75" y="268"/>
                  </a:cubicBezTo>
                  <a:cubicBezTo>
                    <a:pt x="69" y="251"/>
                    <a:pt x="76" y="247"/>
                    <a:pt x="64" y="234"/>
                  </a:cubicBezTo>
                  <a:cubicBezTo>
                    <a:pt x="52" y="222"/>
                    <a:pt x="45" y="205"/>
                    <a:pt x="59" y="194"/>
                  </a:cubicBezTo>
                  <a:cubicBezTo>
                    <a:pt x="65" y="189"/>
                    <a:pt x="68" y="186"/>
                    <a:pt x="71" y="186"/>
                  </a:cubicBezTo>
                  <a:cubicBezTo>
                    <a:pt x="73" y="186"/>
                    <a:pt x="74" y="190"/>
                    <a:pt x="75" y="202"/>
                  </a:cubicBezTo>
                  <a:cubicBezTo>
                    <a:pt x="77" y="220"/>
                    <a:pt x="75" y="227"/>
                    <a:pt x="87" y="227"/>
                  </a:cubicBezTo>
                  <a:cubicBezTo>
                    <a:pt x="89" y="227"/>
                    <a:pt x="91" y="227"/>
                    <a:pt x="94" y="227"/>
                  </a:cubicBezTo>
                  <a:cubicBezTo>
                    <a:pt x="107" y="225"/>
                    <a:pt x="118" y="216"/>
                    <a:pt x="122" y="216"/>
                  </a:cubicBezTo>
                  <a:cubicBezTo>
                    <a:pt x="124" y="216"/>
                    <a:pt x="124" y="218"/>
                    <a:pt x="122" y="223"/>
                  </a:cubicBezTo>
                  <a:cubicBezTo>
                    <a:pt x="117" y="238"/>
                    <a:pt x="100" y="243"/>
                    <a:pt x="103" y="258"/>
                  </a:cubicBezTo>
                  <a:cubicBezTo>
                    <a:pt x="106" y="273"/>
                    <a:pt x="101" y="276"/>
                    <a:pt x="91" y="286"/>
                  </a:cubicBezTo>
                  <a:cubicBezTo>
                    <a:pt x="83" y="294"/>
                    <a:pt x="73" y="304"/>
                    <a:pt x="66" y="304"/>
                  </a:cubicBezTo>
                  <a:cubicBezTo>
                    <a:pt x="64" y="304"/>
                    <a:pt x="62" y="304"/>
                    <a:pt x="61" y="302"/>
                  </a:cubicBezTo>
                  <a:cubicBezTo>
                    <a:pt x="54" y="294"/>
                    <a:pt x="58" y="281"/>
                    <a:pt x="48" y="281"/>
                  </a:cubicBezTo>
                  <a:cubicBezTo>
                    <a:pt x="47" y="281"/>
                    <a:pt x="46" y="281"/>
                    <a:pt x="45" y="282"/>
                  </a:cubicBezTo>
                  <a:cubicBezTo>
                    <a:pt x="30" y="285"/>
                    <a:pt x="24" y="292"/>
                    <a:pt x="33" y="302"/>
                  </a:cubicBezTo>
                  <a:cubicBezTo>
                    <a:pt x="43" y="312"/>
                    <a:pt x="48" y="312"/>
                    <a:pt x="43" y="318"/>
                  </a:cubicBezTo>
                  <a:cubicBezTo>
                    <a:pt x="37" y="324"/>
                    <a:pt x="33" y="342"/>
                    <a:pt x="29" y="354"/>
                  </a:cubicBezTo>
                  <a:cubicBezTo>
                    <a:pt x="25" y="366"/>
                    <a:pt x="15" y="371"/>
                    <a:pt x="10" y="380"/>
                  </a:cubicBezTo>
                  <a:cubicBezTo>
                    <a:pt x="5" y="388"/>
                    <a:pt x="14" y="397"/>
                    <a:pt x="20" y="399"/>
                  </a:cubicBezTo>
                  <a:cubicBezTo>
                    <a:pt x="20" y="399"/>
                    <a:pt x="21" y="399"/>
                    <a:pt x="22" y="399"/>
                  </a:cubicBezTo>
                  <a:cubicBezTo>
                    <a:pt x="23" y="399"/>
                    <a:pt x="24" y="399"/>
                    <a:pt x="26" y="399"/>
                  </a:cubicBezTo>
                  <a:cubicBezTo>
                    <a:pt x="27" y="398"/>
                    <a:pt x="28" y="398"/>
                    <a:pt x="29" y="398"/>
                  </a:cubicBezTo>
                  <a:cubicBezTo>
                    <a:pt x="31" y="398"/>
                    <a:pt x="33" y="400"/>
                    <a:pt x="32" y="406"/>
                  </a:cubicBezTo>
                  <a:cubicBezTo>
                    <a:pt x="30" y="420"/>
                    <a:pt x="19" y="418"/>
                    <a:pt x="10" y="426"/>
                  </a:cubicBezTo>
                  <a:cubicBezTo>
                    <a:pt x="0" y="434"/>
                    <a:pt x="5" y="461"/>
                    <a:pt x="6" y="466"/>
                  </a:cubicBezTo>
                  <a:cubicBezTo>
                    <a:pt x="6" y="470"/>
                    <a:pt x="14" y="483"/>
                    <a:pt x="26" y="483"/>
                  </a:cubicBezTo>
                  <a:cubicBezTo>
                    <a:pt x="28" y="483"/>
                    <a:pt x="30" y="483"/>
                    <a:pt x="33" y="482"/>
                  </a:cubicBezTo>
                  <a:cubicBezTo>
                    <a:pt x="48" y="475"/>
                    <a:pt x="59" y="475"/>
                    <a:pt x="59" y="460"/>
                  </a:cubicBezTo>
                  <a:cubicBezTo>
                    <a:pt x="60" y="444"/>
                    <a:pt x="52" y="445"/>
                    <a:pt x="58" y="430"/>
                  </a:cubicBezTo>
                  <a:cubicBezTo>
                    <a:pt x="63" y="415"/>
                    <a:pt x="64" y="405"/>
                    <a:pt x="75" y="398"/>
                  </a:cubicBezTo>
                  <a:cubicBezTo>
                    <a:pt x="82" y="392"/>
                    <a:pt x="86" y="386"/>
                    <a:pt x="92" y="386"/>
                  </a:cubicBezTo>
                  <a:cubicBezTo>
                    <a:pt x="94" y="386"/>
                    <a:pt x="97" y="387"/>
                    <a:pt x="100" y="390"/>
                  </a:cubicBezTo>
                  <a:cubicBezTo>
                    <a:pt x="112" y="399"/>
                    <a:pt x="105" y="400"/>
                    <a:pt x="122" y="405"/>
                  </a:cubicBezTo>
                  <a:cubicBezTo>
                    <a:pt x="136" y="410"/>
                    <a:pt x="138" y="416"/>
                    <a:pt x="141" y="416"/>
                  </a:cubicBezTo>
                  <a:cubicBezTo>
                    <a:pt x="141" y="416"/>
                    <a:pt x="142" y="416"/>
                    <a:pt x="143" y="415"/>
                  </a:cubicBezTo>
                  <a:cubicBezTo>
                    <a:pt x="144" y="415"/>
                    <a:pt x="145" y="414"/>
                    <a:pt x="146" y="414"/>
                  </a:cubicBezTo>
                  <a:cubicBezTo>
                    <a:pt x="147" y="414"/>
                    <a:pt x="148" y="414"/>
                    <a:pt x="148" y="415"/>
                  </a:cubicBezTo>
                  <a:cubicBezTo>
                    <a:pt x="149" y="415"/>
                    <a:pt x="150" y="415"/>
                    <a:pt x="150" y="415"/>
                  </a:cubicBezTo>
                  <a:cubicBezTo>
                    <a:pt x="153" y="415"/>
                    <a:pt x="154" y="414"/>
                    <a:pt x="154" y="409"/>
                  </a:cubicBezTo>
                  <a:cubicBezTo>
                    <a:pt x="153" y="399"/>
                    <a:pt x="157" y="399"/>
                    <a:pt x="140" y="393"/>
                  </a:cubicBezTo>
                  <a:cubicBezTo>
                    <a:pt x="122" y="386"/>
                    <a:pt x="114" y="386"/>
                    <a:pt x="110" y="381"/>
                  </a:cubicBezTo>
                  <a:cubicBezTo>
                    <a:pt x="106" y="376"/>
                    <a:pt x="104" y="370"/>
                    <a:pt x="111" y="370"/>
                  </a:cubicBezTo>
                  <a:cubicBezTo>
                    <a:pt x="113" y="370"/>
                    <a:pt x="117" y="371"/>
                    <a:pt x="122" y="373"/>
                  </a:cubicBezTo>
                  <a:cubicBezTo>
                    <a:pt x="127" y="375"/>
                    <a:pt x="131" y="375"/>
                    <a:pt x="134" y="375"/>
                  </a:cubicBezTo>
                  <a:cubicBezTo>
                    <a:pt x="136" y="375"/>
                    <a:pt x="137" y="375"/>
                    <a:pt x="138" y="375"/>
                  </a:cubicBezTo>
                  <a:cubicBezTo>
                    <a:pt x="139" y="375"/>
                    <a:pt x="140" y="375"/>
                    <a:pt x="140" y="375"/>
                  </a:cubicBezTo>
                  <a:cubicBezTo>
                    <a:pt x="144" y="375"/>
                    <a:pt x="147" y="376"/>
                    <a:pt x="152" y="382"/>
                  </a:cubicBezTo>
                  <a:cubicBezTo>
                    <a:pt x="163" y="395"/>
                    <a:pt x="167" y="394"/>
                    <a:pt x="175" y="402"/>
                  </a:cubicBezTo>
                  <a:cubicBezTo>
                    <a:pt x="181" y="408"/>
                    <a:pt x="186" y="420"/>
                    <a:pt x="192" y="420"/>
                  </a:cubicBezTo>
                  <a:cubicBezTo>
                    <a:pt x="193" y="420"/>
                    <a:pt x="195" y="419"/>
                    <a:pt x="197" y="416"/>
                  </a:cubicBezTo>
                  <a:cubicBezTo>
                    <a:pt x="204" y="406"/>
                    <a:pt x="215" y="411"/>
                    <a:pt x="201" y="399"/>
                  </a:cubicBezTo>
                  <a:cubicBezTo>
                    <a:pt x="188" y="387"/>
                    <a:pt x="177" y="382"/>
                    <a:pt x="190" y="379"/>
                  </a:cubicBezTo>
                  <a:cubicBezTo>
                    <a:pt x="193" y="379"/>
                    <a:pt x="195" y="379"/>
                    <a:pt x="197" y="379"/>
                  </a:cubicBezTo>
                  <a:cubicBezTo>
                    <a:pt x="206" y="379"/>
                    <a:pt x="211" y="383"/>
                    <a:pt x="221" y="390"/>
                  </a:cubicBezTo>
                  <a:cubicBezTo>
                    <a:pt x="225" y="392"/>
                    <a:pt x="229" y="393"/>
                    <a:pt x="234" y="393"/>
                  </a:cubicBezTo>
                  <a:cubicBezTo>
                    <a:pt x="244" y="393"/>
                    <a:pt x="255" y="389"/>
                    <a:pt x="263" y="388"/>
                  </a:cubicBezTo>
                  <a:cubicBezTo>
                    <a:pt x="263" y="388"/>
                    <a:pt x="264" y="388"/>
                    <a:pt x="265" y="388"/>
                  </a:cubicBezTo>
                  <a:cubicBezTo>
                    <a:pt x="275" y="388"/>
                    <a:pt x="277" y="405"/>
                    <a:pt x="273" y="426"/>
                  </a:cubicBezTo>
                  <a:cubicBezTo>
                    <a:pt x="272" y="434"/>
                    <a:pt x="269" y="440"/>
                    <a:pt x="249" y="440"/>
                  </a:cubicBezTo>
                  <a:cubicBezTo>
                    <a:pt x="248" y="440"/>
                    <a:pt x="247" y="440"/>
                    <a:pt x="246" y="440"/>
                  </a:cubicBezTo>
                  <a:cubicBezTo>
                    <a:pt x="244" y="440"/>
                    <a:pt x="241" y="440"/>
                    <a:pt x="238" y="440"/>
                  </a:cubicBezTo>
                  <a:cubicBezTo>
                    <a:pt x="219" y="440"/>
                    <a:pt x="201" y="443"/>
                    <a:pt x="194" y="448"/>
                  </a:cubicBezTo>
                  <a:cubicBezTo>
                    <a:pt x="186" y="455"/>
                    <a:pt x="192" y="459"/>
                    <a:pt x="178" y="463"/>
                  </a:cubicBezTo>
                  <a:cubicBezTo>
                    <a:pt x="173" y="464"/>
                    <a:pt x="168" y="464"/>
                    <a:pt x="163" y="464"/>
                  </a:cubicBezTo>
                  <a:cubicBezTo>
                    <a:pt x="152" y="464"/>
                    <a:pt x="140" y="461"/>
                    <a:pt x="126" y="451"/>
                  </a:cubicBezTo>
                  <a:cubicBezTo>
                    <a:pt x="120" y="447"/>
                    <a:pt x="116" y="445"/>
                    <a:pt x="111" y="445"/>
                  </a:cubicBezTo>
                  <a:cubicBezTo>
                    <a:pt x="102" y="445"/>
                    <a:pt x="94" y="454"/>
                    <a:pt x="75" y="464"/>
                  </a:cubicBezTo>
                  <a:cubicBezTo>
                    <a:pt x="48" y="479"/>
                    <a:pt x="25" y="516"/>
                    <a:pt x="27" y="524"/>
                  </a:cubicBezTo>
                  <a:cubicBezTo>
                    <a:pt x="29" y="532"/>
                    <a:pt x="11" y="591"/>
                    <a:pt x="11" y="605"/>
                  </a:cubicBezTo>
                  <a:cubicBezTo>
                    <a:pt x="12" y="620"/>
                    <a:pt x="24" y="651"/>
                    <a:pt x="37" y="656"/>
                  </a:cubicBezTo>
                  <a:cubicBezTo>
                    <a:pt x="43" y="658"/>
                    <a:pt x="50" y="662"/>
                    <a:pt x="58" y="666"/>
                  </a:cubicBezTo>
                  <a:cubicBezTo>
                    <a:pt x="59" y="666"/>
                    <a:pt x="60" y="665"/>
                    <a:pt x="61" y="664"/>
                  </a:cubicBezTo>
                  <a:cubicBezTo>
                    <a:pt x="68" y="672"/>
                    <a:pt x="68" y="672"/>
                    <a:pt x="68" y="672"/>
                  </a:cubicBezTo>
                  <a:cubicBezTo>
                    <a:pt x="75" y="675"/>
                    <a:pt x="82" y="678"/>
                    <a:pt x="88" y="679"/>
                  </a:cubicBezTo>
                  <a:cubicBezTo>
                    <a:pt x="93" y="680"/>
                    <a:pt x="98" y="680"/>
                    <a:pt x="102" y="680"/>
                  </a:cubicBezTo>
                  <a:cubicBezTo>
                    <a:pt x="112" y="680"/>
                    <a:pt x="122" y="678"/>
                    <a:pt x="135" y="668"/>
                  </a:cubicBezTo>
                  <a:cubicBezTo>
                    <a:pt x="151" y="657"/>
                    <a:pt x="160" y="653"/>
                    <a:pt x="171" y="653"/>
                  </a:cubicBezTo>
                  <a:cubicBezTo>
                    <a:pt x="174" y="653"/>
                    <a:pt x="178" y="654"/>
                    <a:pt x="181" y="654"/>
                  </a:cubicBezTo>
                  <a:cubicBezTo>
                    <a:pt x="183" y="654"/>
                    <a:pt x="185" y="655"/>
                    <a:pt x="186" y="655"/>
                  </a:cubicBezTo>
                  <a:cubicBezTo>
                    <a:pt x="190" y="655"/>
                    <a:pt x="193" y="654"/>
                    <a:pt x="196" y="654"/>
                  </a:cubicBezTo>
                  <a:cubicBezTo>
                    <a:pt x="199" y="653"/>
                    <a:pt x="201" y="653"/>
                    <a:pt x="203" y="653"/>
                  </a:cubicBezTo>
                  <a:cubicBezTo>
                    <a:pt x="206" y="653"/>
                    <a:pt x="208" y="654"/>
                    <a:pt x="209" y="659"/>
                  </a:cubicBezTo>
                  <a:cubicBezTo>
                    <a:pt x="211" y="671"/>
                    <a:pt x="205" y="674"/>
                    <a:pt x="219" y="684"/>
                  </a:cubicBezTo>
                  <a:cubicBezTo>
                    <a:pt x="233" y="694"/>
                    <a:pt x="240" y="682"/>
                    <a:pt x="245" y="702"/>
                  </a:cubicBezTo>
                  <a:cubicBezTo>
                    <a:pt x="251" y="722"/>
                    <a:pt x="263" y="716"/>
                    <a:pt x="259" y="736"/>
                  </a:cubicBezTo>
                  <a:cubicBezTo>
                    <a:pt x="255" y="756"/>
                    <a:pt x="246" y="767"/>
                    <a:pt x="256" y="779"/>
                  </a:cubicBezTo>
                  <a:cubicBezTo>
                    <a:pt x="266" y="791"/>
                    <a:pt x="283" y="820"/>
                    <a:pt x="284" y="835"/>
                  </a:cubicBezTo>
                  <a:cubicBezTo>
                    <a:pt x="285" y="844"/>
                    <a:pt x="291" y="857"/>
                    <a:pt x="301" y="857"/>
                  </a:cubicBezTo>
                  <a:cubicBezTo>
                    <a:pt x="307" y="857"/>
                    <a:pt x="314" y="853"/>
                    <a:pt x="323" y="841"/>
                  </a:cubicBezTo>
                  <a:cubicBezTo>
                    <a:pt x="347" y="807"/>
                    <a:pt x="358" y="793"/>
                    <a:pt x="363" y="771"/>
                  </a:cubicBezTo>
                  <a:cubicBezTo>
                    <a:pt x="369" y="748"/>
                    <a:pt x="374" y="734"/>
                    <a:pt x="384" y="723"/>
                  </a:cubicBezTo>
                  <a:cubicBezTo>
                    <a:pt x="393" y="712"/>
                    <a:pt x="404" y="696"/>
                    <a:pt x="398" y="678"/>
                  </a:cubicBezTo>
                  <a:cubicBezTo>
                    <a:pt x="391" y="661"/>
                    <a:pt x="379" y="657"/>
                    <a:pt x="382" y="634"/>
                  </a:cubicBezTo>
                  <a:cubicBezTo>
                    <a:pt x="386" y="611"/>
                    <a:pt x="410" y="562"/>
                    <a:pt x="414" y="551"/>
                  </a:cubicBezTo>
                  <a:cubicBezTo>
                    <a:pt x="417" y="540"/>
                    <a:pt x="423" y="520"/>
                    <a:pt x="418" y="515"/>
                  </a:cubicBezTo>
                  <a:cubicBezTo>
                    <a:pt x="417" y="514"/>
                    <a:pt x="416" y="513"/>
                    <a:pt x="415" y="513"/>
                  </a:cubicBezTo>
                  <a:cubicBezTo>
                    <a:pt x="410" y="513"/>
                    <a:pt x="402" y="520"/>
                    <a:pt x="395" y="524"/>
                  </a:cubicBezTo>
                  <a:cubicBezTo>
                    <a:pt x="393" y="525"/>
                    <a:pt x="391" y="526"/>
                    <a:pt x="389" y="526"/>
                  </a:cubicBezTo>
                  <a:cubicBezTo>
                    <a:pt x="381" y="526"/>
                    <a:pt x="371" y="519"/>
                    <a:pt x="359" y="512"/>
                  </a:cubicBezTo>
                  <a:cubicBezTo>
                    <a:pt x="345" y="504"/>
                    <a:pt x="308" y="477"/>
                    <a:pt x="294" y="464"/>
                  </a:cubicBezTo>
                  <a:cubicBezTo>
                    <a:pt x="292" y="466"/>
                    <a:pt x="290" y="467"/>
                    <a:pt x="289" y="469"/>
                  </a:cubicBezTo>
                  <a:cubicBezTo>
                    <a:pt x="280" y="460"/>
                    <a:pt x="280" y="460"/>
                    <a:pt x="280" y="460"/>
                  </a:cubicBezTo>
                  <a:cubicBezTo>
                    <a:pt x="281" y="458"/>
                    <a:pt x="283" y="456"/>
                    <a:pt x="285" y="454"/>
                  </a:cubicBezTo>
                  <a:cubicBezTo>
                    <a:pt x="280" y="447"/>
                    <a:pt x="280" y="443"/>
                    <a:pt x="283" y="442"/>
                  </a:cubicBezTo>
                  <a:cubicBezTo>
                    <a:pt x="283" y="442"/>
                    <a:pt x="283" y="442"/>
                    <a:pt x="284" y="442"/>
                  </a:cubicBezTo>
                  <a:cubicBezTo>
                    <a:pt x="286" y="442"/>
                    <a:pt x="289" y="444"/>
                    <a:pt x="293" y="447"/>
                  </a:cubicBezTo>
                  <a:cubicBezTo>
                    <a:pt x="299" y="441"/>
                    <a:pt x="304" y="436"/>
                    <a:pt x="310" y="430"/>
                  </a:cubicBezTo>
                  <a:cubicBezTo>
                    <a:pt x="319" y="439"/>
                    <a:pt x="319" y="439"/>
                    <a:pt x="319" y="439"/>
                  </a:cubicBezTo>
                  <a:cubicBezTo>
                    <a:pt x="314" y="444"/>
                    <a:pt x="309" y="449"/>
                    <a:pt x="304" y="454"/>
                  </a:cubicBezTo>
                  <a:cubicBezTo>
                    <a:pt x="307" y="456"/>
                    <a:pt x="310" y="457"/>
                    <a:pt x="313" y="458"/>
                  </a:cubicBezTo>
                  <a:cubicBezTo>
                    <a:pt x="324" y="462"/>
                    <a:pt x="334" y="474"/>
                    <a:pt x="347" y="484"/>
                  </a:cubicBezTo>
                  <a:cubicBezTo>
                    <a:pt x="359" y="494"/>
                    <a:pt x="372" y="513"/>
                    <a:pt x="375" y="518"/>
                  </a:cubicBezTo>
                  <a:cubicBezTo>
                    <a:pt x="375" y="518"/>
                    <a:pt x="376" y="519"/>
                    <a:pt x="376" y="519"/>
                  </a:cubicBezTo>
                  <a:cubicBezTo>
                    <a:pt x="383" y="519"/>
                    <a:pt x="407" y="495"/>
                    <a:pt x="415" y="485"/>
                  </a:cubicBezTo>
                  <a:cubicBezTo>
                    <a:pt x="424" y="475"/>
                    <a:pt x="442" y="441"/>
                    <a:pt x="443" y="434"/>
                  </a:cubicBezTo>
                  <a:cubicBezTo>
                    <a:pt x="444" y="428"/>
                    <a:pt x="432" y="417"/>
                    <a:pt x="423" y="417"/>
                  </a:cubicBezTo>
                  <a:cubicBezTo>
                    <a:pt x="423" y="417"/>
                    <a:pt x="422" y="417"/>
                    <a:pt x="421" y="418"/>
                  </a:cubicBezTo>
                  <a:cubicBezTo>
                    <a:pt x="414" y="419"/>
                    <a:pt x="406" y="430"/>
                    <a:pt x="395" y="430"/>
                  </a:cubicBezTo>
                  <a:cubicBezTo>
                    <a:pt x="392" y="430"/>
                    <a:pt x="389" y="429"/>
                    <a:pt x="386" y="427"/>
                  </a:cubicBezTo>
                  <a:cubicBezTo>
                    <a:pt x="370" y="420"/>
                    <a:pt x="353" y="405"/>
                    <a:pt x="361" y="402"/>
                  </a:cubicBezTo>
                  <a:cubicBezTo>
                    <a:pt x="364" y="402"/>
                    <a:pt x="368" y="401"/>
                    <a:pt x="372" y="401"/>
                  </a:cubicBezTo>
                  <a:cubicBezTo>
                    <a:pt x="380" y="401"/>
                    <a:pt x="390" y="403"/>
                    <a:pt x="398" y="405"/>
                  </a:cubicBezTo>
                  <a:cubicBezTo>
                    <a:pt x="409" y="407"/>
                    <a:pt x="422" y="410"/>
                    <a:pt x="432" y="410"/>
                  </a:cubicBezTo>
                  <a:cubicBezTo>
                    <a:pt x="434" y="410"/>
                    <a:pt x="436" y="410"/>
                    <a:pt x="437" y="410"/>
                  </a:cubicBezTo>
                  <a:cubicBezTo>
                    <a:pt x="446" y="409"/>
                    <a:pt x="451" y="400"/>
                    <a:pt x="457" y="400"/>
                  </a:cubicBezTo>
                  <a:cubicBezTo>
                    <a:pt x="459" y="400"/>
                    <a:pt x="461" y="400"/>
                    <a:pt x="463" y="402"/>
                  </a:cubicBezTo>
                  <a:cubicBezTo>
                    <a:pt x="474" y="410"/>
                    <a:pt x="486" y="411"/>
                    <a:pt x="491" y="430"/>
                  </a:cubicBezTo>
                  <a:cubicBezTo>
                    <a:pt x="497" y="450"/>
                    <a:pt x="510" y="488"/>
                    <a:pt x="514" y="492"/>
                  </a:cubicBezTo>
                  <a:cubicBezTo>
                    <a:pt x="515" y="493"/>
                    <a:pt x="516" y="493"/>
                    <a:pt x="517" y="493"/>
                  </a:cubicBezTo>
                  <a:cubicBezTo>
                    <a:pt x="517" y="493"/>
                    <a:pt x="518" y="493"/>
                    <a:pt x="518" y="493"/>
                  </a:cubicBezTo>
                  <a:cubicBezTo>
                    <a:pt x="518" y="495"/>
                    <a:pt x="519" y="496"/>
                    <a:pt x="519" y="499"/>
                  </a:cubicBezTo>
                  <a:cubicBezTo>
                    <a:pt x="520" y="500"/>
                    <a:pt x="520" y="501"/>
                    <a:pt x="521" y="503"/>
                  </a:cubicBezTo>
                  <a:cubicBezTo>
                    <a:pt x="522" y="500"/>
                    <a:pt x="522" y="499"/>
                    <a:pt x="523" y="496"/>
                  </a:cubicBezTo>
                  <a:cubicBezTo>
                    <a:pt x="522" y="494"/>
                    <a:pt x="521" y="492"/>
                    <a:pt x="521" y="491"/>
                  </a:cubicBezTo>
                  <a:cubicBezTo>
                    <a:pt x="523" y="488"/>
                    <a:pt x="525" y="482"/>
                    <a:pt x="521" y="475"/>
                  </a:cubicBezTo>
                  <a:cubicBezTo>
                    <a:pt x="514" y="462"/>
                    <a:pt x="512" y="446"/>
                    <a:pt x="515" y="436"/>
                  </a:cubicBezTo>
                  <a:cubicBezTo>
                    <a:pt x="517" y="426"/>
                    <a:pt x="513" y="405"/>
                    <a:pt x="520" y="405"/>
                  </a:cubicBezTo>
                  <a:cubicBezTo>
                    <a:pt x="520" y="405"/>
                    <a:pt x="521" y="405"/>
                    <a:pt x="522" y="405"/>
                  </a:cubicBezTo>
                  <a:cubicBezTo>
                    <a:pt x="532" y="410"/>
                    <a:pt x="545" y="424"/>
                    <a:pt x="548" y="440"/>
                  </a:cubicBezTo>
                  <a:cubicBezTo>
                    <a:pt x="552" y="455"/>
                    <a:pt x="558" y="472"/>
                    <a:pt x="557" y="486"/>
                  </a:cubicBezTo>
                  <a:cubicBezTo>
                    <a:pt x="556" y="492"/>
                    <a:pt x="556" y="495"/>
                    <a:pt x="556" y="495"/>
                  </a:cubicBezTo>
                  <a:cubicBezTo>
                    <a:pt x="557" y="495"/>
                    <a:pt x="558" y="491"/>
                    <a:pt x="561" y="485"/>
                  </a:cubicBezTo>
                  <a:cubicBezTo>
                    <a:pt x="565" y="476"/>
                    <a:pt x="553" y="452"/>
                    <a:pt x="557" y="452"/>
                  </a:cubicBezTo>
                  <a:cubicBezTo>
                    <a:pt x="557" y="452"/>
                    <a:pt x="558" y="452"/>
                    <a:pt x="559" y="453"/>
                  </a:cubicBezTo>
                  <a:cubicBezTo>
                    <a:pt x="563" y="456"/>
                    <a:pt x="566" y="458"/>
                    <a:pt x="569" y="458"/>
                  </a:cubicBezTo>
                  <a:cubicBezTo>
                    <a:pt x="573" y="458"/>
                    <a:pt x="575" y="454"/>
                    <a:pt x="571" y="441"/>
                  </a:cubicBezTo>
                  <a:cubicBezTo>
                    <a:pt x="565" y="421"/>
                    <a:pt x="564" y="410"/>
                    <a:pt x="568" y="401"/>
                  </a:cubicBezTo>
                  <a:cubicBezTo>
                    <a:pt x="571" y="395"/>
                    <a:pt x="581" y="389"/>
                    <a:pt x="586" y="383"/>
                  </a:cubicBezTo>
                  <a:cubicBezTo>
                    <a:pt x="586" y="383"/>
                    <a:pt x="586" y="383"/>
                    <a:pt x="586" y="384"/>
                  </a:cubicBezTo>
                  <a:cubicBezTo>
                    <a:pt x="587" y="385"/>
                    <a:pt x="587" y="386"/>
                    <a:pt x="588" y="388"/>
                  </a:cubicBezTo>
                  <a:cubicBezTo>
                    <a:pt x="588" y="386"/>
                    <a:pt x="588" y="385"/>
                    <a:pt x="588" y="383"/>
                  </a:cubicBezTo>
                  <a:cubicBezTo>
                    <a:pt x="588" y="382"/>
                    <a:pt x="588" y="380"/>
                    <a:pt x="588" y="379"/>
                  </a:cubicBezTo>
                  <a:cubicBezTo>
                    <a:pt x="589" y="376"/>
                    <a:pt x="589" y="374"/>
                    <a:pt x="588" y="371"/>
                  </a:cubicBezTo>
                  <a:cubicBezTo>
                    <a:pt x="582" y="358"/>
                    <a:pt x="558" y="318"/>
                    <a:pt x="566" y="307"/>
                  </a:cubicBezTo>
                  <a:cubicBezTo>
                    <a:pt x="567" y="304"/>
                    <a:pt x="569" y="304"/>
                    <a:pt x="570" y="304"/>
                  </a:cubicBezTo>
                  <a:cubicBezTo>
                    <a:pt x="571" y="304"/>
                    <a:pt x="573" y="306"/>
                    <a:pt x="574" y="309"/>
                  </a:cubicBezTo>
                  <a:cubicBezTo>
                    <a:pt x="575" y="311"/>
                    <a:pt x="577" y="314"/>
                    <a:pt x="580" y="314"/>
                  </a:cubicBezTo>
                  <a:cubicBezTo>
                    <a:pt x="581" y="314"/>
                    <a:pt x="583" y="314"/>
                    <a:pt x="584" y="313"/>
                  </a:cubicBezTo>
                  <a:cubicBezTo>
                    <a:pt x="595" y="306"/>
                    <a:pt x="578" y="281"/>
                    <a:pt x="572" y="269"/>
                  </a:cubicBezTo>
                  <a:cubicBezTo>
                    <a:pt x="567" y="256"/>
                    <a:pt x="567" y="237"/>
                    <a:pt x="560" y="222"/>
                  </a:cubicBezTo>
                  <a:cubicBezTo>
                    <a:pt x="558" y="216"/>
                    <a:pt x="553" y="207"/>
                    <a:pt x="549" y="199"/>
                  </a:cubicBezTo>
                  <a:cubicBezTo>
                    <a:pt x="541" y="207"/>
                    <a:pt x="534" y="215"/>
                    <a:pt x="527" y="223"/>
                  </a:cubicBezTo>
                  <a:cubicBezTo>
                    <a:pt x="517" y="215"/>
                    <a:pt x="517" y="215"/>
                    <a:pt x="517" y="215"/>
                  </a:cubicBezTo>
                  <a:cubicBezTo>
                    <a:pt x="526" y="205"/>
                    <a:pt x="534" y="196"/>
                    <a:pt x="542" y="187"/>
                  </a:cubicBezTo>
                  <a:cubicBezTo>
                    <a:pt x="542" y="186"/>
                    <a:pt x="541" y="185"/>
                    <a:pt x="540" y="184"/>
                  </a:cubicBezTo>
                  <a:cubicBezTo>
                    <a:pt x="536" y="179"/>
                    <a:pt x="534" y="177"/>
                    <a:pt x="529" y="172"/>
                  </a:cubicBezTo>
                  <a:cubicBezTo>
                    <a:pt x="526" y="168"/>
                    <a:pt x="524" y="166"/>
                    <a:pt x="520" y="162"/>
                  </a:cubicBezTo>
                  <a:cubicBezTo>
                    <a:pt x="521" y="164"/>
                    <a:pt x="522" y="166"/>
                    <a:pt x="524" y="168"/>
                  </a:cubicBezTo>
                  <a:cubicBezTo>
                    <a:pt x="525" y="170"/>
                    <a:pt x="526" y="171"/>
                    <a:pt x="527" y="172"/>
                  </a:cubicBezTo>
                  <a:cubicBezTo>
                    <a:pt x="527" y="172"/>
                    <a:pt x="526" y="171"/>
                    <a:pt x="526" y="171"/>
                  </a:cubicBezTo>
                  <a:cubicBezTo>
                    <a:pt x="513" y="164"/>
                    <a:pt x="506" y="160"/>
                    <a:pt x="495" y="144"/>
                  </a:cubicBezTo>
                  <a:cubicBezTo>
                    <a:pt x="484" y="128"/>
                    <a:pt x="476" y="121"/>
                    <a:pt x="478" y="115"/>
                  </a:cubicBezTo>
                  <a:cubicBezTo>
                    <a:pt x="479" y="112"/>
                    <a:pt x="483" y="110"/>
                    <a:pt x="487" y="110"/>
                  </a:cubicBezTo>
                  <a:cubicBezTo>
                    <a:pt x="490" y="110"/>
                    <a:pt x="493" y="111"/>
                    <a:pt x="493" y="115"/>
                  </a:cubicBezTo>
                  <a:cubicBezTo>
                    <a:pt x="494" y="122"/>
                    <a:pt x="541" y="167"/>
                    <a:pt x="547" y="173"/>
                  </a:cubicBezTo>
                  <a:cubicBezTo>
                    <a:pt x="553" y="179"/>
                    <a:pt x="565" y="187"/>
                    <a:pt x="566" y="187"/>
                  </a:cubicBezTo>
                  <a:cubicBezTo>
                    <a:pt x="567" y="187"/>
                    <a:pt x="567" y="186"/>
                    <a:pt x="566" y="186"/>
                  </a:cubicBezTo>
                  <a:cubicBezTo>
                    <a:pt x="561" y="181"/>
                    <a:pt x="518" y="142"/>
                    <a:pt x="517" y="134"/>
                  </a:cubicBezTo>
                  <a:cubicBezTo>
                    <a:pt x="516" y="126"/>
                    <a:pt x="487" y="102"/>
                    <a:pt x="479" y="93"/>
                  </a:cubicBezTo>
                  <a:cubicBezTo>
                    <a:pt x="470" y="84"/>
                    <a:pt x="426" y="49"/>
                    <a:pt x="426" y="49"/>
                  </a:cubicBezTo>
                  <a:cubicBezTo>
                    <a:pt x="426" y="49"/>
                    <a:pt x="385" y="22"/>
                    <a:pt x="374" y="18"/>
                  </a:cubicBezTo>
                  <a:cubicBezTo>
                    <a:pt x="365" y="15"/>
                    <a:pt x="333" y="4"/>
                    <a:pt x="320" y="4"/>
                  </a:cubicBezTo>
                  <a:cubicBezTo>
                    <a:pt x="318" y="4"/>
                    <a:pt x="316" y="4"/>
                    <a:pt x="315" y="5"/>
                  </a:cubicBezTo>
                  <a:cubicBezTo>
                    <a:pt x="308" y="10"/>
                    <a:pt x="315" y="16"/>
                    <a:pt x="310" y="19"/>
                  </a:cubicBezTo>
                  <a:cubicBezTo>
                    <a:pt x="310" y="19"/>
                    <a:pt x="309" y="19"/>
                    <a:pt x="308" y="19"/>
                  </a:cubicBezTo>
                  <a:cubicBezTo>
                    <a:pt x="306" y="19"/>
                    <a:pt x="302" y="18"/>
                    <a:pt x="298" y="16"/>
                  </a:cubicBezTo>
                  <a:cubicBezTo>
                    <a:pt x="294" y="14"/>
                    <a:pt x="290" y="12"/>
                    <a:pt x="285" y="12"/>
                  </a:cubicBezTo>
                  <a:cubicBezTo>
                    <a:pt x="285" y="12"/>
                    <a:pt x="284" y="12"/>
                    <a:pt x="283" y="12"/>
                  </a:cubicBezTo>
                  <a:cubicBezTo>
                    <a:pt x="272" y="14"/>
                    <a:pt x="269" y="16"/>
                    <a:pt x="260" y="19"/>
                  </a:cubicBezTo>
                  <a:cubicBezTo>
                    <a:pt x="259" y="19"/>
                    <a:pt x="258" y="19"/>
                    <a:pt x="257" y="19"/>
                  </a:cubicBezTo>
                  <a:cubicBezTo>
                    <a:pt x="246" y="19"/>
                    <a:pt x="221" y="8"/>
                    <a:pt x="208" y="6"/>
                  </a:cubicBezTo>
                  <a:cubicBezTo>
                    <a:pt x="199" y="5"/>
                    <a:pt x="184" y="0"/>
                    <a:pt x="17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6" name="Freeform 37"/>
            <p:cNvSpPr>
              <a:spLocks/>
            </p:cNvSpPr>
            <p:nvPr/>
          </p:nvSpPr>
          <p:spPr bwMode="auto">
            <a:xfrm>
              <a:off x="3343" y="2685"/>
              <a:ext cx="215" cy="481"/>
            </a:xfrm>
            <a:custGeom>
              <a:avLst/>
              <a:gdLst>
                <a:gd name="T0" fmla="*/ 104 w 135"/>
                <a:gd name="T1" fmla="*/ 0 h 302"/>
                <a:gd name="T2" fmla="*/ 81 w 135"/>
                <a:gd name="T3" fmla="*/ 6 h 302"/>
                <a:gd name="T4" fmla="*/ 59 w 135"/>
                <a:gd name="T5" fmla="*/ 35 h 302"/>
                <a:gd name="T6" fmla="*/ 24 w 135"/>
                <a:gd name="T7" fmla="*/ 90 h 302"/>
                <a:gd name="T8" fmla="*/ 2 w 135"/>
                <a:gd name="T9" fmla="*/ 137 h 302"/>
                <a:gd name="T10" fmla="*/ 5 w 135"/>
                <a:gd name="T11" fmla="*/ 147 h 302"/>
                <a:gd name="T12" fmla="*/ 9 w 135"/>
                <a:gd name="T13" fmla="*/ 146 h 302"/>
                <a:gd name="T14" fmla="*/ 12 w 135"/>
                <a:gd name="T15" fmla="*/ 146 h 302"/>
                <a:gd name="T16" fmla="*/ 12 w 135"/>
                <a:gd name="T17" fmla="*/ 146 h 302"/>
                <a:gd name="T18" fmla="*/ 26 w 135"/>
                <a:gd name="T19" fmla="*/ 172 h 302"/>
                <a:gd name="T20" fmla="*/ 28 w 135"/>
                <a:gd name="T21" fmla="*/ 231 h 302"/>
                <a:gd name="T22" fmla="*/ 31 w 135"/>
                <a:gd name="T23" fmla="*/ 254 h 302"/>
                <a:gd name="T24" fmla="*/ 50 w 135"/>
                <a:gd name="T25" fmla="*/ 236 h 302"/>
                <a:gd name="T26" fmla="*/ 59 w 135"/>
                <a:gd name="T27" fmla="*/ 245 h 302"/>
                <a:gd name="T28" fmla="*/ 33 w 135"/>
                <a:gd name="T29" fmla="*/ 271 h 302"/>
                <a:gd name="T30" fmla="*/ 35 w 135"/>
                <a:gd name="T31" fmla="*/ 289 h 302"/>
                <a:gd name="T32" fmla="*/ 42 w 135"/>
                <a:gd name="T33" fmla="*/ 302 h 302"/>
                <a:gd name="T34" fmla="*/ 53 w 135"/>
                <a:gd name="T35" fmla="*/ 297 h 302"/>
                <a:gd name="T36" fmla="*/ 66 w 135"/>
                <a:gd name="T37" fmla="*/ 245 h 302"/>
                <a:gd name="T38" fmla="*/ 86 w 135"/>
                <a:gd name="T39" fmla="*/ 212 h 302"/>
                <a:gd name="T40" fmla="*/ 80 w 135"/>
                <a:gd name="T41" fmla="*/ 206 h 302"/>
                <a:gd name="T42" fmla="*/ 111 w 135"/>
                <a:gd name="T43" fmla="*/ 176 h 302"/>
                <a:gd name="T44" fmla="*/ 114 w 135"/>
                <a:gd name="T45" fmla="*/ 180 h 302"/>
                <a:gd name="T46" fmla="*/ 133 w 135"/>
                <a:gd name="T47" fmla="*/ 89 h 302"/>
                <a:gd name="T48" fmla="*/ 130 w 135"/>
                <a:gd name="T49" fmla="*/ 29 h 302"/>
                <a:gd name="T50" fmla="*/ 117 w 135"/>
                <a:gd name="T51" fmla="*/ 8 h 302"/>
                <a:gd name="T52" fmla="*/ 104 w 135"/>
                <a:gd name="T53" fmla="*/ 0 h 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35" h="302">
                  <a:moveTo>
                    <a:pt x="104" y="0"/>
                  </a:moveTo>
                  <a:cubicBezTo>
                    <a:pt x="96" y="0"/>
                    <a:pt x="87" y="5"/>
                    <a:pt x="81" y="6"/>
                  </a:cubicBezTo>
                  <a:cubicBezTo>
                    <a:pt x="72" y="8"/>
                    <a:pt x="66" y="26"/>
                    <a:pt x="59" y="35"/>
                  </a:cubicBezTo>
                  <a:cubicBezTo>
                    <a:pt x="56" y="40"/>
                    <a:pt x="34" y="75"/>
                    <a:pt x="24" y="90"/>
                  </a:cubicBezTo>
                  <a:cubicBezTo>
                    <a:pt x="13" y="105"/>
                    <a:pt x="6" y="122"/>
                    <a:pt x="2" y="137"/>
                  </a:cubicBezTo>
                  <a:cubicBezTo>
                    <a:pt x="0" y="145"/>
                    <a:pt x="2" y="147"/>
                    <a:pt x="5" y="147"/>
                  </a:cubicBezTo>
                  <a:cubicBezTo>
                    <a:pt x="6" y="147"/>
                    <a:pt x="7" y="147"/>
                    <a:pt x="9" y="146"/>
                  </a:cubicBezTo>
                  <a:cubicBezTo>
                    <a:pt x="10" y="146"/>
                    <a:pt x="11" y="146"/>
                    <a:pt x="12" y="146"/>
                  </a:cubicBezTo>
                  <a:cubicBezTo>
                    <a:pt x="12" y="146"/>
                    <a:pt x="12" y="146"/>
                    <a:pt x="12" y="146"/>
                  </a:cubicBezTo>
                  <a:cubicBezTo>
                    <a:pt x="17" y="146"/>
                    <a:pt x="21" y="152"/>
                    <a:pt x="26" y="172"/>
                  </a:cubicBezTo>
                  <a:cubicBezTo>
                    <a:pt x="32" y="191"/>
                    <a:pt x="24" y="213"/>
                    <a:pt x="28" y="231"/>
                  </a:cubicBezTo>
                  <a:cubicBezTo>
                    <a:pt x="30" y="239"/>
                    <a:pt x="31" y="246"/>
                    <a:pt x="31" y="254"/>
                  </a:cubicBezTo>
                  <a:cubicBezTo>
                    <a:pt x="37" y="248"/>
                    <a:pt x="43" y="242"/>
                    <a:pt x="50" y="236"/>
                  </a:cubicBezTo>
                  <a:cubicBezTo>
                    <a:pt x="59" y="245"/>
                    <a:pt x="59" y="245"/>
                    <a:pt x="59" y="245"/>
                  </a:cubicBezTo>
                  <a:cubicBezTo>
                    <a:pt x="50" y="254"/>
                    <a:pt x="41" y="263"/>
                    <a:pt x="33" y="271"/>
                  </a:cubicBezTo>
                  <a:cubicBezTo>
                    <a:pt x="33" y="277"/>
                    <a:pt x="34" y="283"/>
                    <a:pt x="35" y="289"/>
                  </a:cubicBezTo>
                  <a:cubicBezTo>
                    <a:pt x="37" y="299"/>
                    <a:pt x="40" y="302"/>
                    <a:pt x="42" y="302"/>
                  </a:cubicBezTo>
                  <a:cubicBezTo>
                    <a:pt x="46" y="302"/>
                    <a:pt x="49" y="298"/>
                    <a:pt x="53" y="297"/>
                  </a:cubicBezTo>
                  <a:cubicBezTo>
                    <a:pt x="60" y="295"/>
                    <a:pt x="61" y="263"/>
                    <a:pt x="66" y="245"/>
                  </a:cubicBezTo>
                  <a:cubicBezTo>
                    <a:pt x="68" y="234"/>
                    <a:pt x="76" y="224"/>
                    <a:pt x="86" y="212"/>
                  </a:cubicBezTo>
                  <a:cubicBezTo>
                    <a:pt x="80" y="206"/>
                    <a:pt x="80" y="206"/>
                    <a:pt x="80" y="206"/>
                  </a:cubicBezTo>
                  <a:cubicBezTo>
                    <a:pt x="90" y="196"/>
                    <a:pt x="100" y="186"/>
                    <a:pt x="111" y="176"/>
                  </a:cubicBezTo>
                  <a:cubicBezTo>
                    <a:pt x="114" y="180"/>
                    <a:pt x="114" y="180"/>
                    <a:pt x="114" y="180"/>
                  </a:cubicBezTo>
                  <a:cubicBezTo>
                    <a:pt x="135" y="152"/>
                    <a:pt x="135" y="116"/>
                    <a:pt x="133" y="89"/>
                  </a:cubicBezTo>
                  <a:cubicBezTo>
                    <a:pt x="131" y="63"/>
                    <a:pt x="129" y="47"/>
                    <a:pt x="130" y="29"/>
                  </a:cubicBezTo>
                  <a:cubicBezTo>
                    <a:pt x="131" y="12"/>
                    <a:pt x="126" y="22"/>
                    <a:pt x="117" y="8"/>
                  </a:cubicBezTo>
                  <a:cubicBezTo>
                    <a:pt x="114" y="2"/>
                    <a:pt x="109" y="0"/>
                    <a:pt x="10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7" name="Freeform 38"/>
            <p:cNvSpPr>
              <a:spLocks/>
            </p:cNvSpPr>
            <p:nvPr/>
          </p:nvSpPr>
          <p:spPr bwMode="auto">
            <a:xfrm>
              <a:off x="4636" y="3473"/>
              <a:ext cx="138" cy="276"/>
            </a:xfrm>
            <a:custGeom>
              <a:avLst/>
              <a:gdLst>
                <a:gd name="T0" fmla="*/ 83 w 87"/>
                <a:gd name="T1" fmla="*/ 0 h 173"/>
                <a:gd name="T2" fmla="*/ 77 w 87"/>
                <a:gd name="T3" fmla="*/ 18 h 173"/>
                <a:gd name="T4" fmla="*/ 73 w 87"/>
                <a:gd name="T5" fmla="*/ 23 h 173"/>
                <a:gd name="T6" fmla="*/ 71 w 87"/>
                <a:gd name="T7" fmla="*/ 15 h 173"/>
                <a:gd name="T8" fmla="*/ 70 w 87"/>
                <a:gd name="T9" fmla="*/ 1 h 173"/>
                <a:gd name="T10" fmla="*/ 69 w 87"/>
                <a:gd name="T11" fmla="*/ 3 h 173"/>
                <a:gd name="T12" fmla="*/ 52 w 87"/>
                <a:gd name="T13" fmla="*/ 36 h 173"/>
                <a:gd name="T14" fmla="*/ 23 w 87"/>
                <a:gd name="T15" fmla="*/ 115 h 173"/>
                <a:gd name="T16" fmla="*/ 6 w 87"/>
                <a:gd name="T17" fmla="*/ 172 h 173"/>
                <a:gd name="T18" fmla="*/ 7 w 87"/>
                <a:gd name="T19" fmla="*/ 173 h 173"/>
                <a:gd name="T20" fmla="*/ 22 w 87"/>
                <a:gd name="T21" fmla="*/ 158 h 173"/>
                <a:gd name="T22" fmla="*/ 36 w 87"/>
                <a:gd name="T23" fmla="*/ 133 h 173"/>
                <a:gd name="T24" fmla="*/ 38 w 87"/>
                <a:gd name="T25" fmla="*/ 133 h 173"/>
                <a:gd name="T26" fmla="*/ 45 w 87"/>
                <a:gd name="T27" fmla="*/ 148 h 173"/>
                <a:gd name="T28" fmla="*/ 49 w 87"/>
                <a:gd name="T29" fmla="*/ 155 h 173"/>
                <a:gd name="T30" fmla="*/ 54 w 87"/>
                <a:gd name="T31" fmla="*/ 151 h 173"/>
                <a:gd name="T32" fmla="*/ 83 w 87"/>
                <a:gd name="T33" fmla="*/ 83 h 173"/>
                <a:gd name="T34" fmla="*/ 86 w 87"/>
                <a:gd name="T35" fmla="*/ 39 h 173"/>
                <a:gd name="T36" fmla="*/ 84 w 87"/>
                <a:gd name="T37" fmla="*/ 0 h 173"/>
                <a:gd name="T38" fmla="*/ 83 w 87"/>
                <a:gd name="T39" fmla="*/ 0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7" h="173">
                  <a:moveTo>
                    <a:pt x="83" y="0"/>
                  </a:moveTo>
                  <a:cubicBezTo>
                    <a:pt x="80" y="0"/>
                    <a:pt x="80" y="11"/>
                    <a:pt x="77" y="18"/>
                  </a:cubicBezTo>
                  <a:cubicBezTo>
                    <a:pt x="76" y="21"/>
                    <a:pt x="74" y="23"/>
                    <a:pt x="73" y="23"/>
                  </a:cubicBezTo>
                  <a:cubicBezTo>
                    <a:pt x="71" y="23"/>
                    <a:pt x="70" y="20"/>
                    <a:pt x="71" y="15"/>
                  </a:cubicBezTo>
                  <a:cubicBezTo>
                    <a:pt x="71" y="6"/>
                    <a:pt x="70" y="1"/>
                    <a:pt x="70" y="1"/>
                  </a:cubicBezTo>
                  <a:cubicBezTo>
                    <a:pt x="69" y="1"/>
                    <a:pt x="69" y="2"/>
                    <a:pt x="69" y="3"/>
                  </a:cubicBezTo>
                  <a:cubicBezTo>
                    <a:pt x="67" y="8"/>
                    <a:pt x="55" y="22"/>
                    <a:pt x="52" y="36"/>
                  </a:cubicBezTo>
                  <a:cubicBezTo>
                    <a:pt x="49" y="50"/>
                    <a:pt x="28" y="96"/>
                    <a:pt x="23" y="115"/>
                  </a:cubicBezTo>
                  <a:cubicBezTo>
                    <a:pt x="18" y="133"/>
                    <a:pt x="0" y="168"/>
                    <a:pt x="6" y="172"/>
                  </a:cubicBezTo>
                  <a:cubicBezTo>
                    <a:pt x="7" y="172"/>
                    <a:pt x="7" y="173"/>
                    <a:pt x="7" y="173"/>
                  </a:cubicBezTo>
                  <a:cubicBezTo>
                    <a:pt x="11" y="173"/>
                    <a:pt x="18" y="164"/>
                    <a:pt x="22" y="158"/>
                  </a:cubicBezTo>
                  <a:cubicBezTo>
                    <a:pt x="26" y="151"/>
                    <a:pt x="29" y="133"/>
                    <a:pt x="36" y="133"/>
                  </a:cubicBezTo>
                  <a:cubicBezTo>
                    <a:pt x="37" y="133"/>
                    <a:pt x="38" y="133"/>
                    <a:pt x="38" y="133"/>
                  </a:cubicBezTo>
                  <a:cubicBezTo>
                    <a:pt x="47" y="137"/>
                    <a:pt x="44" y="140"/>
                    <a:pt x="45" y="148"/>
                  </a:cubicBezTo>
                  <a:cubicBezTo>
                    <a:pt x="46" y="153"/>
                    <a:pt x="47" y="155"/>
                    <a:pt x="49" y="155"/>
                  </a:cubicBezTo>
                  <a:cubicBezTo>
                    <a:pt x="50" y="155"/>
                    <a:pt x="52" y="154"/>
                    <a:pt x="54" y="151"/>
                  </a:cubicBezTo>
                  <a:cubicBezTo>
                    <a:pt x="58" y="145"/>
                    <a:pt x="80" y="99"/>
                    <a:pt x="83" y="83"/>
                  </a:cubicBezTo>
                  <a:cubicBezTo>
                    <a:pt x="85" y="67"/>
                    <a:pt x="86" y="51"/>
                    <a:pt x="86" y="39"/>
                  </a:cubicBezTo>
                  <a:cubicBezTo>
                    <a:pt x="86" y="28"/>
                    <a:pt x="87" y="2"/>
                    <a:pt x="84" y="0"/>
                  </a:cubicBezTo>
                  <a:cubicBezTo>
                    <a:pt x="83" y="0"/>
                    <a:pt x="83" y="0"/>
                    <a:pt x="8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8" name="Freeform 39"/>
            <p:cNvSpPr>
              <a:spLocks noEditPoints="1"/>
            </p:cNvSpPr>
            <p:nvPr/>
          </p:nvSpPr>
          <p:spPr bwMode="auto">
            <a:xfrm>
              <a:off x="3042" y="2459"/>
              <a:ext cx="1972" cy="1838"/>
            </a:xfrm>
            <a:custGeom>
              <a:avLst/>
              <a:gdLst>
                <a:gd name="T0" fmla="*/ 182 w 1239"/>
                <a:gd name="T1" fmla="*/ 458 h 1154"/>
                <a:gd name="T2" fmla="*/ 26 w 1239"/>
                <a:gd name="T3" fmla="*/ 460 h 1154"/>
                <a:gd name="T4" fmla="*/ 581 w 1239"/>
                <a:gd name="T5" fmla="*/ 0 h 1154"/>
                <a:gd name="T6" fmla="*/ 22 w 1239"/>
                <a:gd name="T7" fmla="*/ 435 h 1154"/>
                <a:gd name="T8" fmla="*/ 7 w 1239"/>
                <a:gd name="T9" fmla="*/ 640 h 1154"/>
                <a:gd name="T10" fmla="*/ 581 w 1239"/>
                <a:gd name="T11" fmla="*/ 1154 h 1154"/>
                <a:gd name="T12" fmla="*/ 1077 w 1239"/>
                <a:gd name="T13" fmla="*/ 282 h 1154"/>
                <a:gd name="T14" fmla="*/ 1026 w 1239"/>
                <a:gd name="T15" fmla="*/ 217 h 1154"/>
                <a:gd name="T16" fmla="*/ 668 w 1239"/>
                <a:gd name="T17" fmla="*/ 7 h 1154"/>
                <a:gd name="T18" fmla="*/ 871 w 1239"/>
                <a:gd name="T19" fmla="*/ 1065 h 1154"/>
                <a:gd name="T20" fmla="*/ 93 w 1239"/>
                <a:gd name="T21" fmla="*/ 867 h 1154"/>
                <a:gd name="T22" fmla="*/ 15 w 1239"/>
                <a:gd name="T23" fmla="*/ 606 h 1154"/>
                <a:gd name="T24" fmla="*/ 32 w 1239"/>
                <a:gd name="T25" fmla="*/ 560 h 1154"/>
                <a:gd name="T26" fmla="*/ 69 w 1239"/>
                <a:gd name="T27" fmla="*/ 571 h 1154"/>
                <a:gd name="T28" fmla="*/ 73 w 1239"/>
                <a:gd name="T29" fmla="*/ 709 h 1154"/>
                <a:gd name="T30" fmla="*/ 175 w 1239"/>
                <a:gd name="T31" fmla="*/ 857 h 1154"/>
                <a:gd name="T32" fmla="*/ 210 w 1239"/>
                <a:gd name="T33" fmla="*/ 862 h 1154"/>
                <a:gd name="T34" fmla="*/ 241 w 1239"/>
                <a:gd name="T35" fmla="*/ 864 h 1154"/>
                <a:gd name="T36" fmla="*/ 285 w 1239"/>
                <a:gd name="T37" fmla="*/ 923 h 1154"/>
                <a:gd name="T38" fmla="*/ 293 w 1239"/>
                <a:gd name="T39" fmla="*/ 933 h 1154"/>
                <a:gd name="T40" fmla="*/ 439 w 1239"/>
                <a:gd name="T41" fmla="*/ 1031 h 1154"/>
                <a:gd name="T42" fmla="*/ 618 w 1239"/>
                <a:gd name="T43" fmla="*/ 1085 h 1154"/>
                <a:gd name="T44" fmla="*/ 494 w 1239"/>
                <a:gd name="T45" fmla="*/ 1014 h 1154"/>
                <a:gd name="T46" fmla="*/ 487 w 1239"/>
                <a:gd name="T47" fmla="*/ 955 h 1154"/>
                <a:gd name="T48" fmla="*/ 429 w 1239"/>
                <a:gd name="T49" fmla="*/ 857 h 1154"/>
                <a:gd name="T50" fmla="*/ 359 w 1239"/>
                <a:gd name="T51" fmla="*/ 879 h 1154"/>
                <a:gd name="T52" fmla="*/ 319 w 1239"/>
                <a:gd name="T53" fmla="*/ 833 h 1154"/>
                <a:gd name="T54" fmla="*/ 247 w 1239"/>
                <a:gd name="T55" fmla="*/ 859 h 1154"/>
                <a:gd name="T56" fmla="*/ 212 w 1239"/>
                <a:gd name="T57" fmla="*/ 833 h 1154"/>
                <a:gd name="T58" fmla="*/ 195 w 1239"/>
                <a:gd name="T59" fmla="*/ 825 h 1154"/>
                <a:gd name="T60" fmla="*/ 187 w 1239"/>
                <a:gd name="T61" fmla="*/ 842 h 1154"/>
                <a:gd name="T62" fmla="*/ 172 w 1239"/>
                <a:gd name="T63" fmla="*/ 755 h 1154"/>
                <a:gd name="T64" fmla="*/ 198 w 1239"/>
                <a:gd name="T65" fmla="*/ 777 h 1154"/>
                <a:gd name="T66" fmla="*/ 195 w 1239"/>
                <a:gd name="T67" fmla="*/ 653 h 1154"/>
                <a:gd name="T68" fmla="*/ 189 w 1239"/>
                <a:gd name="T69" fmla="*/ 583 h 1154"/>
                <a:gd name="T70" fmla="*/ 196 w 1239"/>
                <a:gd name="T71" fmla="*/ 499 h 1154"/>
                <a:gd name="T72" fmla="*/ 157 w 1239"/>
                <a:gd name="T73" fmla="*/ 478 h 1154"/>
                <a:gd name="T74" fmla="*/ 161 w 1239"/>
                <a:gd name="T75" fmla="*/ 565 h 1154"/>
                <a:gd name="T76" fmla="*/ 150 w 1239"/>
                <a:gd name="T77" fmla="*/ 558 h 1154"/>
                <a:gd name="T78" fmla="*/ 98 w 1239"/>
                <a:gd name="T79" fmla="*/ 540 h 1154"/>
                <a:gd name="T80" fmla="*/ 120 w 1239"/>
                <a:gd name="T81" fmla="*/ 501 h 1154"/>
                <a:gd name="T82" fmla="*/ 144 w 1239"/>
                <a:gd name="T83" fmla="*/ 464 h 1154"/>
                <a:gd name="T84" fmla="*/ 186 w 1239"/>
                <a:gd name="T85" fmla="*/ 447 h 1154"/>
                <a:gd name="T86" fmla="*/ 154 w 1239"/>
                <a:gd name="T87" fmla="*/ 335 h 1154"/>
                <a:gd name="T88" fmla="*/ 225 w 1239"/>
                <a:gd name="T89" fmla="*/ 202 h 1154"/>
                <a:gd name="T90" fmla="*/ 200 w 1239"/>
                <a:gd name="T91" fmla="*/ 197 h 1154"/>
                <a:gd name="T92" fmla="*/ 122 w 1239"/>
                <a:gd name="T93" fmla="*/ 295 h 1154"/>
                <a:gd name="T94" fmla="*/ 76 w 1239"/>
                <a:gd name="T95" fmla="*/ 427 h 1154"/>
                <a:gd name="T96" fmla="*/ 42 w 1239"/>
                <a:gd name="T97" fmla="*/ 412 h 1154"/>
                <a:gd name="T98" fmla="*/ 291 w 1239"/>
                <a:gd name="T99" fmla="*/ 89 h 1154"/>
                <a:gd name="T100" fmla="*/ 658 w 1239"/>
                <a:gd name="T101" fmla="*/ 14 h 1154"/>
                <a:gd name="T102" fmla="*/ 581 w 1239"/>
                <a:gd name="T103" fmla="*/ 0 h 1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239" h="1154">
                  <a:moveTo>
                    <a:pt x="184" y="451"/>
                  </a:moveTo>
                  <a:cubicBezTo>
                    <a:pt x="180" y="456"/>
                    <a:pt x="175" y="460"/>
                    <a:pt x="170" y="465"/>
                  </a:cubicBezTo>
                  <a:cubicBezTo>
                    <a:pt x="176" y="464"/>
                    <a:pt x="181" y="463"/>
                    <a:pt x="182" y="458"/>
                  </a:cubicBezTo>
                  <a:cubicBezTo>
                    <a:pt x="183" y="456"/>
                    <a:pt x="184" y="453"/>
                    <a:pt x="184" y="451"/>
                  </a:cubicBezTo>
                  <a:moveTo>
                    <a:pt x="16" y="524"/>
                  </a:moveTo>
                  <a:cubicBezTo>
                    <a:pt x="18" y="503"/>
                    <a:pt x="21" y="482"/>
                    <a:pt x="26" y="460"/>
                  </a:cubicBezTo>
                  <a:cubicBezTo>
                    <a:pt x="26" y="461"/>
                    <a:pt x="25" y="462"/>
                    <a:pt x="25" y="464"/>
                  </a:cubicBezTo>
                  <a:cubicBezTo>
                    <a:pt x="23" y="490"/>
                    <a:pt x="18" y="508"/>
                    <a:pt x="16" y="524"/>
                  </a:cubicBezTo>
                  <a:moveTo>
                    <a:pt x="581" y="0"/>
                  </a:moveTo>
                  <a:cubicBezTo>
                    <a:pt x="507" y="0"/>
                    <a:pt x="434" y="14"/>
                    <a:pt x="366" y="42"/>
                  </a:cubicBezTo>
                  <a:cubicBezTo>
                    <a:pt x="338" y="53"/>
                    <a:pt x="311" y="66"/>
                    <a:pt x="286" y="81"/>
                  </a:cubicBezTo>
                  <a:cubicBezTo>
                    <a:pt x="153" y="160"/>
                    <a:pt x="60" y="286"/>
                    <a:pt x="22" y="435"/>
                  </a:cubicBezTo>
                  <a:cubicBezTo>
                    <a:pt x="5" y="500"/>
                    <a:pt x="0" y="565"/>
                    <a:pt x="6" y="629"/>
                  </a:cubicBezTo>
                  <a:cubicBezTo>
                    <a:pt x="12" y="634"/>
                    <a:pt x="12" y="634"/>
                    <a:pt x="12" y="634"/>
                  </a:cubicBezTo>
                  <a:cubicBezTo>
                    <a:pt x="10" y="636"/>
                    <a:pt x="9" y="638"/>
                    <a:pt x="7" y="640"/>
                  </a:cubicBezTo>
                  <a:cubicBezTo>
                    <a:pt x="16" y="721"/>
                    <a:pt x="42" y="800"/>
                    <a:pt x="85" y="872"/>
                  </a:cubicBezTo>
                  <a:cubicBezTo>
                    <a:pt x="156" y="991"/>
                    <a:pt x="267" y="1081"/>
                    <a:pt x="399" y="1124"/>
                  </a:cubicBezTo>
                  <a:cubicBezTo>
                    <a:pt x="458" y="1144"/>
                    <a:pt x="520" y="1154"/>
                    <a:pt x="581" y="1154"/>
                  </a:cubicBezTo>
                  <a:cubicBezTo>
                    <a:pt x="655" y="1154"/>
                    <a:pt x="727" y="1140"/>
                    <a:pt x="796" y="1112"/>
                  </a:cubicBezTo>
                  <a:cubicBezTo>
                    <a:pt x="823" y="1101"/>
                    <a:pt x="850" y="1088"/>
                    <a:pt x="876" y="1073"/>
                  </a:cubicBezTo>
                  <a:cubicBezTo>
                    <a:pt x="1149" y="910"/>
                    <a:pt x="1239" y="555"/>
                    <a:pt x="1077" y="282"/>
                  </a:cubicBezTo>
                  <a:cubicBezTo>
                    <a:pt x="1065" y="262"/>
                    <a:pt x="1051" y="242"/>
                    <a:pt x="1037" y="224"/>
                  </a:cubicBezTo>
                  <a:cubicBezTo>
                    <a:pt x="1037" y="225"/>
                    <a:pt x="1036" y="225"/>
                    <a:pt x="1036" y="226"/>
                  </a:cubicBezTo>
                  <a:cubicBezTo>
                    <a:pt x="1026" y="217"/>
                    <a:pt x="1026" y="217"/>
                    <a:pt x="1026" y="217"/>
                  </a:cubicBezTo>
                  <a:cubicBezTo>
                    <a:pt x="1027" y="216"/>
                    <a:pt x="1028" y="215"/>
                    <a:pt x="1029" y="214"/>
                  </a:cubicBezTo>
                  <a:cubicBezTo>
                    <a:pt x="960" y="129"/>
                    <a:pt x="868" y="65"/>
                    <a:pt x="763" y="30"/>
                  </a:cubicBezTo>
                  <a:cubicBezTo>
                    <a:pt x="732" y="19"/>
                    <a:pt x="700" y="12"/>
                    <a:pt x="668" y="7"/>
                  </a:cubicBezTo>
                  <a:cubicBezTo>
                    <a:pt x="665" y="9"/>
                    <a:pt x="662" y="12"/>
                    <a:pt x="659" y="14"/>
                  </a:cubicBezTo>
                  <a:cubicBezTo>
                    <a:pt x="825" y="37"/>
                    <a:pt x="977" y="133"/>
                    <a:pt x="1069" y="287"/>
                  </a:cubicBezTo>
                  <a:cubicBezTo>
                    <a:pt x="1229" y="556"/>
                    <a:pt x="1140" y="905"/>
                    <a:pt x="871" y="1065"/>
                  </a:cubicBezTo>
                  <a:cubicBezTo>
                    <a:pt x="846" y="1080"/>
                    <a:pt x="820" y="1093"/>
                    <a:pt x="793" y="1104"/>
                  </a:cubicBezTo>
                  <a:cubicBezTo>
                    <a:pt x="723" y="1132"/>
                    <a:pt x="650" y="1145"/>
                    <a:pt x="579" y="1145"/>
                  </a:cubicBezTo>
                  <a:cubicBezTo>
                    <a:pt x="385" y="1145"/>
                    <a:pt x="199" y="1045"/>
                    <a:pt x="93" y="867"/>
                  </a:cubicBezTo>
                  <a:cubicBezTo>
                    <a:pt x="36" y="772"/>
                    <a:pt x="9" y="664"/>
                    <a:pt x="14" y="555"/>
                  </a:cubicBezTo>
                  <a:cubicBezTo>
                    <a:pt x="14" y="574"/>
                    <a:pt x="15" y="597"/>
                    <a:pt x="15" y="601"/>
                  </a:cubicBezTo>
                  <a:cubicBezTo>
                    <a:pt x="14" y="603"/>
                    <a:pt x="14" y="606"/>
                    <a:pt x="15" y="606"/>
                  </a:cubicBezTo>
                  <a:cubicBezTo>
                    <a:pt x="16" y="606"/>
                    <a:pt x="17" y="604"/>
                    <a:pt x="18" y="596"/>
                  </a:cubicBezTo>
                  <a:cubicBezTo>
                    <a:pt x="21" y="583"/>
                    <a:pt x="21" y="555"/>
                    <a:pt x="27" y="555"/>
                  </a:cubicBezTo>
                  <a:cubicBezTo>
                    <a:pt x="28" y="555"/>
                    <a:pt x="29" y="556"/>
                    <a:pt x="32" y="560"/>
                  </a:cubicBezTo>
                  <a:cubicBezTo>
                    <a:pt x="38" y="570"/>
                    <a:pt x="42" y="573"/>
                    <a:pt x="44" y="579"/>
                  </a:cubicBezTo>
                  <a:cubicBezTo>
                    <a:pt x="49" y="574"/>
                    <a:pt x="55" y="568"/>
                    <a:pt x="60" y="563"/>
                  </a:cubicBezTo>
                  <a:cubicBezTo>
                    <a:pt x="69" y="571"/>
                    <a:pt x="69" y="571"/>
                    <a:pt x="69" y="571"/>
                  </a:cubicBezTo>
                  <a:cubicBezTo>
                    <a:pt x="62" y="579"/>
                    <a:pt x="55" y="587"/>
                    <a:pt x="48" y="594"/>
                  </a:cubicBezTo>
                  <a:cubicBezTo>
                    <a:pt x="49" y="598"/>
                    <a:pt x="49" y="602"/>
                    <a:pt x="50" y="608"/>
                  </a:cubicBezTo>
                  <a:cubicBezTo>
                    <a:pt x="54" y="642"/>
                    <a:pt x="68" y="688"/>
                    <a:pt x="73" y="709"/>
                  </a:cubicBezTo>
                  <a:cubicBezTo>
                    <a:pt x="78" y="731"/>
                    <a:pt x="99" y="773"/>
                    <a:pt x="113" y="789"/>
                  </a:cubicBezTo>
                  <a:cubicBezTo>
                    <a:pt x="127" y="805"/>
                    <a:pt x="158" y="857"/>
                    <a:pt x="172" y="857"/>
                  </a:cubicBezTo>
                  <a:cubicBezTo>
                    <a:pt x="173" y="857"/>
                    <a:pt x="174" y="857"/>
                    <a:pt x="175" y="857"/>
                  </a:cubicBezTo>
                  <a:cubicBezTo>
                    <a:pt x="177" y="857"/>
                    <a:pt x="179" y="857"/>
                    <a:pt x="182" y="857"/>
                  </a:cubicBezTo>
                  <a:cubicBezTo>
                    <a:pt x="184" y="857"/>
                    <a:pt x="186" y="857"/>
                    <a:pt x="188" y="857"/>
                  </a:cubicBezTo>
                  <a:cubicBezTo>
                    <a:pt x="194" y="857"/>
                    <a:pt x="200" y="858"/>
                    <a:pt x="210" y="862"/>
                  </a:cubicBezTo>
                  <a:cubicBezTo>
                    <a:pt x="215" y="865"/>
                    <a:pt x="220" y="865"/>
                    <a:pt x="225" y="865"/>
                  </a:cubicBezTo>
                  <a:cubicBezTo>
                    <a:pt x="228" y="865"/>
                    <a:pt x="231" y="865"/>
                    <a:pt x="233" y="865"/>
                  </a:cubicBezTo>
                  <a:cubicBezTo>
                    <a:pt x="236" y="864"/>
                    <a:pt x="239" y="864"/>
                    <a:pt x="241" y="864"/>
                  </a:cubicBezTo>
                  <a:cubicBezTo>
                    <a:pt x="248" y="864"/>
                    <a:pt x="253" y="866"/>
                    <a:pt x="257" y="874"/>
                  </a:cubicBezTo>
                  <a:cubicBezTo>
                    <a:pt x="264" y="890"/>
                    <a:pt x="278" y="915"/>
                    <a:pt x="290" y="929"/>
                  </a:cubicBezTo>
                  <a:cubicBezTo>
                    <a:pt x="285" y="923"/>
                    <a:pt x="285" y="923"/>
                    <a:pt x="285" y="923"/>
                  </a:cubicBezTo>
                  <a:cubicBezTo>
                    <a:pt x="296" y="914"/>
                    <a:pt x="307" y="905"/>
                    <a:pt x="318" y="896"/>
                  </a:cubicBezTo>
                  <a:cubicBezTo>
                    <a:pt x="326" y="906"/>
                    <a:pt x="326" y="906"/>
                    <a:pt x="326" y="906"/>
                  </a:cubicBezTo>
                  <a:cubicBezTo>
                    <a:pt x="315" y="915"/>
                    <a:pt x="304" y="924"/>
                    <a:pt x="293" y="933"/>
                  </a:cubicBezTo>
                  <a:cubicBezTo>
                    <a:pt x="295" y="934"/>
                    <a:pt x="296" y="936"/>
                    <a:pt x="298" y="937"/>
                  </a:cubicBezTo>
                  <a:cubicBezTo>
                    <a:pt x="312" y="946"/>
                    <a:pt x="352" y="958"/>
                    <a:pt x="367" y="971"/>
                  </a:cubicBezTo>
                  <a:cubicBezTo>
                    <a:pt x="382" y="983"/>
                    <a:pt x="424" y="1022"/>
                    <a:pt x="439" y="1031"/>
                  </a:cubicBezTo>
                  <a:cubicBezTo>
                    <a:pt x="455" y="1040"/>
                    <a:pt x="504" y="1060"/>
                    <a:pt x="526" y="1070"/>
                  </a:cubicBezTo>
                  <a:cubicBezTo>
                    <a:pt x="545" y="1079"/>
                    <a:pt x="600" y="1086"/>
                    <a:pt x="614" y="1086"/>
                  </a:cubicBezTo>
                  <a:cubicBezTo>
                    <a:pt x="617" y="1086"/>
                    <a:pt x="618" y="1086"/>
                    <a:pt x="618" y="1085"/>
                  </a:cubicBezTo>
                  <a:cubicBezTo>
                    <a:pt x="614" y="1082"/>
                    <a:pt x="583" y="1077"/>
                    <a:pt x="566" y="1069"/>
                  </a:cubicBezTo>
                  <a:cubicBezTo>
                    <a:pt x="550" y="1061"/>
                    <a:pt x="516" y="1060"/>
                    <a:pt x="507" y="1048"/>
                  </a:cubicBezTo>
                  <a:cubicBezTo>
                    <a:pt x="497" y="1036"/>
                    <a:pt x="492" y="1020"/>
                    <a:pt x="494" y="1014"/>
                  </a:cubicBezTo>
                  <a:cubicBezTo>
                    <a:pt x="497" y="1008"/>
                    <a:pt x="497" y="1001"/>
                    <a:pt x="492" y="990"/>
                  </a:cubicBezTo>
                  <a:cubicBezTo>
                    <a:pt x="487" y="980"/>
                    <a:pt x="479" y="985"/>
                    <a:pt x="479" y="973"/>
                  </a:cubicBezTo>
                  <a:cubicBezTo>
                    <a:pt x="479" y="961"/>
                    <a:pt x="484" y="961"/>
                    <a:pt x="487" y="955"/>
                  </a:cubicBezTo>
                  <a:cubicBezTo>
                    <a:pt x="489" y="950"/>
                    <a:pt x="483" y="929"/>
                    <a:pt x="478" y="921"/>
                  </a:cubicBezTo>
                  <a:cubicBezTo>
                    <a:pt x="472" y="914"/>
                    <a:pt x="468" y="902"/>
                    <a:pt x="466" y="885"/>
                  </a:cubicBezTo>
                  <a:cubicBezTo>
                    <a:pt x="463" y="868"/>
                    <a:pt x="455" y="858"/>
                    <a:pt x="429" y="857"/>
                  </a:cubicBezTo>
                  <a:cubicBezTo>
                    <a:pt x="419" y="856"/>
                    <a:pt x="405" y="854"/>
                    <a:pt x="391" y="850"/>
                  </a:cubicBezTo>
                  <a:cubicBezTo>
                    <a:pt x="392" y="851"/>
                    <a:pt x="392" y="851"/>
                    <a:pt x="392" y="851"/>
                  </a:cubicBezTo>
                  <a:cubicBezTo>
                    <a:pt x="381" y="861"/>
                    <a:pt x="370" y="870"/>
                    <a:pt x="359" y="879"/>
                  </a:cubicBezTo>
                  <a:cubicBezTo>
                    <a:pt x="351" y="869"/>
                    <a:pt x="351" y="869"/>
                    <a:pt x="351" y="869"/>
                  </a:cubicBezTo>
                  <a:cubicBezTo>
                    <a:pt x="360" y="862"/>
                    <a:pt x="369" y="854"/>
                    <a:pt x="378" y="847"/>
                  </a:cubicBezTo>
                  <a:cubicBezTo>
                    <a:pt x="355" y="841"/>
                    <a:pt x="332" y="834"/>
                    <a:pt x="319" y="833"/>
                  </a:cubicBezTo>
                  <a:cubicBezTo>
                    <a:pt x="306" y="832"/>
                    <a:pt x="294" y="831"/>
                    <a:pt x="285" y="831"/>
                  </a:cubicBezTo>
                  <a:cubicBezTo>
                    <a:pt x="277" y="831"/>
                    <a:pt x="272" y="832"/>
                    <a:pt x="269" y="835"/>
                  </a:cubicBezTo>
                  <a:cubicBezTo>
                    <a:pt x="262" y="841"/>
                    <a:pt x="253" y="858"/>
                    <a:pt x="247" y="859"/>
                  </a:cubicBezTo>
                  <a:cubicBezTo>
                    <a:pt x="244" y="859"/>
                    <a:pt x="241" y="860"/>
                    <a:pt x="238" y="860"/>
                  </a:cubicBezTo>
                  <a:cubicBezTo>
                    <a:pt x="234" y="860"/>
                    <a:pt x="231" y="859"/>
                    <a:pt x="226" y="853"/>
                  </a:cubicBezTo>
                  <a:cubicBezTo>
                    <a:pt x="219" y="843"/>
                    <a:pt x="217" y="833"/>
                    <a:pt x="212" y="833"/>
                  </a:cubicBezTo>
                  <a:cubicBezTo>
                    <a:pt x="211" y="833"/>
                    <a:pt x="211" y="833"/>
                    <a:pt x="210" y="833"/>
                  </a:cubicBezTo>
                  <a:cubicBezTo>
                    <a:pt x="208" y="834"/>
                    <a:pt x="206" y="835"/>
                    <a:pt x="205" y="835"/>
                  </a:cubicBezTo>
                  <a:cubicBezTo>
                    <a:pt x="202" y="835"/>
                    <a:pt x="200" y="833"/>
                    <a:pt x="195" y="825"/>
                  </a:cubicBezTo>
                  <a:cubicBezTo>
                    <a:pt x="189" y="816"/>
                    <a:pt x="184" y="804"/>
                    <a:pt x="182" y="804"/>
                  </a:cubicBezTo>
                  <a:cubicBezTo>
                    <a:pt x="181" y="804"/>
                    <a:pt x="181" y="805"/>
                    <a:pt x="181" y="809"/>
                  </a:cubicBezTo>
                  <a:cubicBezTo>
                    <a:pt x="183" y="821"/>
                    <a:pt x="190" y="842"/>
                    <a:pt x="187" y="842"/>
                  </a:cubicBezTo>
                  <a:cubicBezTo>
                    <a:pt x="186" y="842"/>
                    <a:pt x="185" y="841"/>
                    <a:pt x="183" y="838"/>
                  </a:cubicBezTo>
                  <a:cubicBezTo>
                    <a:pt x="172" y="825"/>
                    <a:pt x="142" y="800"/>
                    <a:pt x="156" y="780"/>
                  </a:cubicBezTo>
                  <a:cubicBezTo>
                    <a:pt x="167" y="764"/>
                    <a:pt x="168" y="755"/>
                    <a:pt x="172" y="755"/>
                  </a:cubicBezTo>
                  <a:cubicBezTo>
                    <a:pt x="174" y="755"/>
                    <a:pt x="175" y="756"/>
                    <a:pt x="178" y="758"/>
                  </a:cubicBezTo>
                  <a:cubicBezTo>
                    <a:pt x="186" y="766"/>
                    <a:pt x="192" y="779"/>
                    <a:pt x="196" y="779"/>
                  </a:cubicBezTo>
                  <a:cubicBezTo>
                    <a:pt x="197" y="779"/>
                    <a:pt x="197" y="779"/>
                    <a:pt x="198" y="777"/>
                  </a:cubicBezTo>
                  <a:cubicBezTo>
                    <a:pt x="200" y="769"/>
                    <a:pt x="180" y="752"/>
                    <a:pt x="184" y="737"/>
                  </a:cubicBezTo>
                  <a:cubicBezTo>
                    <a:pt x="188" y="722"/>
                    <a:pt x="188" y="729"/>
                    <a:pt x="190" y="703"/>
                  </a:cubicBezTo>
                  <a:cubicBezTo>
                    <a:pt x="193" y="678"/>
                    <a:pt x="198" y="672"/>
                    <a:pt x="195" y="653"/>
                  </a:cubicBezTo>
                  <a:cubicBezTo>
                    <a:pt x="192" y="633"/>
                    <a:pt x="206" y="633"/>
                    <a:pt x="210" y="618"/>
                  </a:cubicBezTo>
                  <a:cubicBezTo>
                    <a:pt x="213" y="604"/>
                    <a:pt x="237" y="601"/>
                    <a:pt x="213" y="595"/>
                  </a:cubicBezTo>
                  <a:cubicBezTo>
                    <a:pt x="189" y="589"/>
                    <a:pt x="177" y="596"/>
                    <a:pt x="189" y="583"/>
                  </a:cubicBezTo>
                  <a:cubicBezTo>
                    <a:pt x="201" y="570"/>
                    <a:pt x="208" y="573"/>
                    <a:pt x="212" y="561"/>
                  </a:cubicBezTo>
                  <a:cubicBezTo>
                    <a:pt x="216" y="550"/>
                    <a:pt x="224" y="536"/>
                    <a:pt x="218" y="531"/>
                  </a:cubicBezTo>
                  <a:cubicBezTo>
                    <a:pt x="212" y="525"/>
                    <a:pt x="200" y="512"/>
                    <a:pt x="196" y="499"/>
                  </a:cubicBezTo>
                  <a:cubicBezTo>
                    <a:pt x="191" y="486"/>
                    <a:pt x="196" y="479"/>
                    <a:pt x="182" y="476"/>
                  </a:cubicBezTo>
                  <a:cubicBezTo>
                    <a:pt x="176" y="474"/>
                    <a:pt x="171" y="471"/>
                    <a:pt x="167" y="469"/>
                  </a:cubicBezTo>
                  <a:cubicBezTo>
                    <a:pt x="164" y="472"/>
                    <a:pt x="160" y="475"/>
                    <a:pt x="157" y="478"/>
                  </a:cubicBezTo>
                  <a:cubicBezTo>
                    <a:pt x="155" y="476"/>
                    <a:pt x="155" y="476"/>
                    <a:pt x="155" y="476"/>
                  </a:cubicBezTo>
                  <a:cubicBezTo>
                    <a:pt x="151" y="490"/>
                    <a:pt x="159" y="508"/>
                    <a:pt x="161" y="523"/>
                  </a:cubicBezTo>
                  <a:cubicBezTo>
                    <a:pt x="164" y="538"/>
                    <a:pt x="159" y="551"/>
                    <a:pt x="161" y="565"/>
                  </a:cubicBezTo>
                  <a:cubicBezTo>
                    <a:pt x="163" y="577"/>
                    <a:pt x="166" y="590"/>
                    <a:pt x="163" y="590"/>
                  </a:cubicBezTo>
                  <a:cubicBezTo>
                    <a:pt x="162" y="590"/>
                    <a:pt x="162" y="590"/>
                    <a:pt x="161" y="589"/>
                  </a:cubicBezTo>
                  <a:cubicBezTo>
                    <a:pt x="155" y="583"/>
                    <a:pt x="160" y="571"/>
                    <a:pt x="150" y="558"/>
                  </a:cubicBezTo>
                  <a:cubicBezTo>
                    <a:pt x="139" y="545"/>
                    <a:pt x="134" y="560"/>
                    <a:pt x="124" y="538"/>
                  </a:cubicBezTo>
                  <a:cubicBezTo>
                    <a:pt x="121" y="531"/>
                    <a:pt x="119" y="525"/>
                    <a:pt x="118" y="519"/>
                  </a:cubicBezTo>
                  <a:cubicBezTo>
                    <a:pt x="112" y="526"/>
                    <a:pt x="105" y="533"/>
                    <a:pt x="98" y="540"/>
                  </a:cubicBezTo>
                  <a:cubicBezTo>
                    <a:pt x="89" y="531"/>
                    <a:pt x="89" y="531"/>
                    <a:pt x="89" y="531"/>
                  </a:cubicBezTo>
                  <a:cubicBezTo>
                    <a:pt x="99" y="521"/>
                    <a:pt x="109" y="511"/>
                    <a:pt x="119" y="500"/>
                  </a:cubicBezTo>
                  <a:cubicBezTo>
                    <a:pt x="120" y="501"/>
                    <a:pt x="120" y="501"/>
                    <a:pt x="120" y="501"/>
                  </a:cubicBezTo>
                  <a:cubicBezTo>
                    <a:pt x="121" y="497"/>
                    <a:pt x="123" y="492"/>
                    <a:pt x="124" y="487"/>
                  </a:cubicBezTo>
                  <a:cubicBezTo>
                    <a:pt x="130" y="472"/>
                    <a:pt x="143" y="468"/>
                    <a:pt x="142" y="465"/>
                  </a:cubicBezTo>
                  <a:cubicBezTo>
                    <a:pt x="142" y="464"/>
                    <a:pt x="143" y="464"/>
                    <a:pt x="144" y="464"/>
                  </a:cubicBezTo>
                  <a:cubicBezTo>
                    <a:pt x="146" y="464"/>
                    <a:pt x="149" y="464"/>
                    <a:pt x="153" y="465"/>
                  </a:cubicBezTo>
                  <a:cubicBezTo>
                    <a:pt x="161" y="456"/>
                    <a:pt x="170" y="447"/>
                    <a:pt x="178" y="439"/>
                  </a:cubicBezTo>
                  <a:cubicBezTo>
                    <a:pt x="186" y="447"/>
                    <a:pt x="186" y="447"/>
                    <a:pt x="186" y="447"/>
                  </a:cubicBezTo>
                  <a:cubicBezTo>
                    <a:pt x="189" y="437"/>
                    <a:pt x="192" y="427"/>
                    <a:pt x="189" y="415"/>
                  </a:cubicBezTo>
                  <a:cubicBezTo>
                    <a:pt x="185" y="397"/>
                    <a:pt x="177" y="380"/>
                    <a:pt x="170" y="365"/>
                  </a:cubicBezTo>
                  <a:cubicBezTo>
                    <a:pt x="164" y="350"/>
                    <a:pt x="152" y="350"/>
                    <a:pt x="154" y="335"/>
                  </a:cubicBezTo>
                  <a:cubicBezTo>
                    <a:pt x="156" y="320"/>
                    <a:pt x="171" y="291"/>
                    <a:pt x="176" y="280"/>
                  </a:cubicBezTo>
                  <a:cubicBezTo>
                    <a:pt x="182" y="270"/>
                    <a:pt x="196" y="245"/>
                    <a:pt x="203" y="236"/>
                  </a:cubicBezTo>
                  <a:cubicBezTo>
                    <a:pt x="209" y="227"/>
                    <a:pt x="219" y="211"/>
                    <a:pt x="225" y="202"/>
                  </a:cubicBezTo>
                  <a:cubicBezTo>
                    <a:pt x="230" y="194"/>
                    <a:pt x="246" y="169"/>
                    <a:pt x="238" y="163"/>
                  </a:cubicBezTo>
                  <a:cubicBezTo>
                    <a:pt x="237" y="163"/>
                    <a:pt x="237" y="163"/>
                    <a:pt x="237" y="163"/>
                  </a:cubicBezTo>
                  <a:cubicBezTo>
                    <a:pt x="231" y="163"/>
                    <a:pt x="212" y="184"/>
                    <a:pt x="200" y="197"/>
                  </a:cubicBezTo>
                  <a:cubicBezTo>
                    <a:pt x="188" y="210"/>
                    <a:pt x="175" y="230"/>
                    <a:pt x="167" y="240"/>
                  </a:cubicBezTo>
                  <a:cubicBezTo>
                    <a:pt x="159" y="250"/>
                    <a:pt x="158" y="265"/>
                    <a:pt x="153" y="270"/>
                  </a:cubicBezTo>
                  <a:cubicBezTo>
                    <a:pt x="148" y="275"/>
                    <a:pt x="130" y="282"/>
                    <a:pt x="122" y="295"/>
                  </a:cubicBezTo>
                  <a:cubicBezTo>
                    <a:pt x="113" y="309"/>
                    <a:pt x="103" y="322"/>
                    <a:pt x="98" y="339"/>
                  </a:cubicBezTo>
                  <a:cubicBezTo>
                    <a:pt x="92" y="357"/>
                    <a:pt x="83" y="366"/>
                    <a:pt x="80" y="385"/>
                  </a:cubicBezTo>
                  <a:cubicBezTo>
                    <a:pt x="78" y="404"/>
                    <a:pt x="80" y="419"/>
                    <a:pt x="76" y="427"/>
                  </a:cubicBezTo>
                  <a:cubicBezTo>
                    <a:pt x="73" y="433"/>
                    <a:pt x="72" y="442"/>
                    <a:pt x="67" y="442"/>
                  </a:cubicBezTo>
                  <a:cubicBezTo>
                    <a:pt x="66" y="442"/>
                    <a:pt x="63" y="440"/>
                    <a:pt x="59" y="436"/>
                  </a:cubicBezTo>
                  <a:cubicBezTo>
                    <a:pt x="50" y="427"/>
                    <a:pt x="47" y="412"/>
                    <a:pt x="42" y="412"/>
                  </a:cubicBezTo>
                  <a:cubicBezTo>
                    <a:pt x="41" y="412"/>
                    <a:pt x="39" y="414"/>
                    <a:pt x="37" y="418"/>
                  </a:cubicBezTo>
                  <a:cubicBezTo>
                    <a:pt x="36" y="420"/>
                    <a:pt x="36" y="421"/>
                    <a:pt x="35" y="423"/>
                  </a:cubicBezTo>
                  <a:cubicBezTo>
                    <a:pt x="75" y="282"/>
                    <a:pt x="165" y="164"/>
                    <a:pt x="291" y="89"/>
                  </a:cubicBezTo>
                  <a:cubicBezTo>
                    <a:pt x="316" y="74"/>
                    <a:pt x="342" y="61"/>
                    <a:pt x="369" y="50"/>
                  </a:cubicBezTo>
                  <a:cubicBezTo>
                    <a:pt x="439" y="22"/>
                    <a:pt x="512" y="9"/>
                    <a:pt x="583" y="9"/>
                  </a:cubicBezTo>
                  <a:cubicBezTo>
                    <a:pt x="608" y="9"/>
                    <a:pt x="633" y="10"/>
                    <a:pt x="658" y="14"/>
                  </a:cubicBezTo>
                  <a:cubicBezTo>
                    <a:pt x="650" y="5"/>
                    <a:pt x="650" y="5"/>
                    <a:pt x="650" y="5"/>
                  </a:cubicBezTo>
                  <a:cubicBezTo>
                    <a:pt x="650" y="5"/>
                    <a:pt x="651" y="4"/>
                    <a:pt x="651" y="4"/>
                  </a:cubicBezTo>
                  <a:cubicBezTo>
                    <a:pt x="627" y="2"/>
                    <a:pt x="604" y="0"/>
                    <a:pt x="58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9" name="Freeform 40"/>
            <p:cNvSpPr>
              <a:spLocks noEditPoints="1"/>
            </p:cNvSpPr>
            <p:nvPr/>
          </p:nvSpPr>
          <p:spPr bwMode="auto">
            <a:xfrm>
              <a:off x="4451" y="1937"/>
              <a:ext cx="431" cy="422"/>
            </a:xfrm>
            <a:custGeom>
              <a:avLst/>
              <a:gdLst>
                <a:gd name="T0" fmla="*/ 212 w 271"/>
                <a:gd name="T1" fmla="*/ 26 h 265"/>
                <a:gd name="T2" fmla="*/ 191 w 271"/>
                <a:gd name="T3" fmla="*/ 39 h 265"/>
                <a:gd name="T4" fmla="*/ 242 w 271"/>
                <a:gd name="T5" fmla="*/ 146 h 265"/>
                <a:gd name="T6" fmla="*/ 133 w 271"/>
                <a:gd name="T7" fmla="*/ 243 h 265"/>
                <a:gd name="T8" fmla="*/ 120 w 271"/>
                <a:gd name="T9" fmla="*/ 242 h 265"/>
                <a:gd name="T10" fmla="*/ 23 w 271"/>
                <a:gd name="T11" fmla="*/ 131 h 265"/>
                <a:gd name="T12" fmla="*/ 1 w 271"/>
                <a:gd name="T13" fmla="*/ 122 h 265"/>
                <a:gd name="T14" fmla="*/ 2 w 271"/>
                <a:gd name="T15" fmla="*/ 149 h 265"/>
                <a:gd name="T16" fmla="*/ 2 w 271"/>
                <a:gd name="T17" fmla="*/ 149 h 265"/>
                <a:gd name="T18" fmla="*/ 10 w 271"/>
                <a:gd name="T19" fmla="*/ 159 h 265"/>
                <a:gd name="T20" fmla="*/ 4 w 271"/>
                <a:gd name="T21" fmla="*/ 163 h 265"/>
                <a:gd name="T22" fmla="*/ 117 w 271"/>
                <a:gd name="T23" fmla="*/ 264 h 265"/>
                <a:gd name="T24" fmla="*/ 133 w 271"/>
                <a:gd name="T25" fmla="*/ 265 h 265"/>
                <a:gd name="T26" fmla="*/ 265 w 271"/>
                <a:gd name="T27" fmla="*/ 149 h 265"/>
                <a:gd name="T28" fmla="*/ 212 w 271"/>
                <a:gd name="T29" fmla="*/ 26 h 265"/>
                <a:gd name="T30" fmla="*/ 133 w 271"/>
                <a:gd name="T31" fmla="*/ 0 h 265"/>
                <a:gd name="T32" fmla="*/ 3 w 271"/>
                <a:gd name="T33" fmla="*/ 109 h 265"/>
                <a:gd name="T34" fmla="*/ 24 w 271"/>
                <a:gd name="T35" fmla="*/ 118 h 265"/>
                <a:gd name="T36" fmla="*/ 133 w 271"/>
                <a:gd name="T37" fmla="*/ 23 h 265"/>
                <a:gd name="T38" fmla="*/ 147 w 271"/>
                <a:gd name="T39" fmla="*/ 24 h 265"/>
                <a:gd name="T40" fmla="*/ 183 w 271"/>
                <a:gd name="T41" fmla="*/ 35 h 265"/>
                <a:gd name="T42" fmla="*/ 180 w 271"/>
                <a:gd name="T43" fmla="*/ 30 h 265"/>
                <a:gd name="T44" fmla="*/ 200 w 271"/>
                <a:gd name="T45" fmla="*/ 18 h 265"/>
                <a:gd name="T46" fmla="*/ 149 w 271"/>
                <a:gd name="T47" fmla="*/ 1 h 265"/>
                <a:gd name="T48" fmla="*/ 133 w 271"/>
                <a:gd name="T49" fmla="*/ 0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71" h="265">
                  <a:moveTo>
                    <a:pt x="212" y="26"/>
                  </a:moveTo>
                  <a:cubicBezTo>
                    <a:pt x="205" y="30"/>
                    <a:pt x="198" y="34"/>
                    <a:pt x="191" y="39"/>
                  </a:cubicBezTo>
                  <a:cubicBezTo>
                    <a:pt x="226" y="61"/>
                    <a:pt x="248" y="102"/>
                    <a:pt x="242" y="146"/>
                  </a:cubicBezTo>
                  <a:cubicBezTo>
                    <a:pt x="236" y="202"/>
                    <a:pt x="188" y="243"/>
                    <a:pt x="133" y="243"/>
                  </a:cubicBezTo>
                  <a:cubicBezTo>
                    <a:pt x="129" y="243"/>
                    <a:pt x="125" y="242"/>
                    <a:pt x="120" y="242"/>
                  </a:cubicBezTo>
                  <a:cubicBezTo>
                    <a:pt x="64" y="235"/>
                    <a:pt x="23" y="187"/>
                    <a:pt x="23" y="131"/>
                  </a:cubicBezTo>
                  <a:cubicBezTo>
                    <a:pt x="16" y="128"/>
                    <a:pt x="9" y="125"/>
                    <a:pt x="1" y="122"/>
                  </a:cubicBezTo>
                  <a:cubicBezTo>
                    <a:pt x="0" y="131"/>
                    <a:pt x="1" y="140"/>
                    <a:pt x="2" y="149"/>
                  </a:cubicBezTo>
                  <a:cubicBezTo>
                    <a:pt x="2" y="149"/>
                    <a:pt x="2" y="149"/>
                    <a:pt x="2" y="149"/>
                  </a:cubicBezTo>
                  <a:cubicBezTo>
                    <a:pt x="10" y="159"/>
                    <a:pt x="10" y="159"/>
                    <a:pt x="10" y="159"/>
                  </a:cubicBezTo>
                  <a:cubicBezTo>
                    <a:pt x="8" y="161"/>
                    <a:pt x="6" y="162"/>
                    <a:pt x="4" y="163"/>
                  </a:cubicBezTo>
                  <a:cubicBezTo>
                    <a:pt x="17" y="216"/>
                    <a:pt x="61" y="257"/>
                    <a:pt x="117" y="264"/>
                  </a:cubicBezTo>
                  <a:cubicBezTo>
                    <a:pt x="123" y="265"/>
                    <a:pt x="128" y="265"/>
                    <a:pt x="133" y="265"/>
                  </a:cubicBezTo>
                  <a:cubicBezTo>
                    <a:pt x="200" y="265"/>
                    <a:pt x="257" y="216"/>
                    <a:pt x="265" y="149"/>
                  </a:cubicBezTo>
                  <a:cubicBezTo>
                    <a:pt x="271" y="100"/>
                    <a:pt x="249" y="54"/>
                    <a:pt x="212" y="26"/>
                  </a:cubicBezTo>
                  <a:moveTo>
                    <a:pt x="133" y="0"/>
                  </a:moveTo>
                  <a:cubicBezTo>
                    <a:pt x="70" y="0"/>
                    <a:pt x="15" y="46"/>
                    <a:pt x="3" y="109"/>
                  </a:cubicBezTo>
                  <a:cubicBezTo>
                    <a:pt x="10" y="111"/>
                    <a:pt x="17" y="115"/>
                    <a:pt x="24" y="118"/>
                  </a:cubicBezTo>
                  <a:cubicBezTo>
                    <a:pt x="32" y="63"/>
                    <a:pt x="79" y="23"/>
                    <a:pt x="133" y="23"/>
                  </a:cubicBezTo>
                  <a:cubicBezTo>
                    <a:pt x="138" y="23"/>
                    <a:pt x="142" y="23"/>
                    <a:pt x="147" y="24"/>
                  </a:cubicBezTo>
                  <a:cubicBezTo>
                    <a:pt x="160" y="25"/>
                    <a:pt x="172" y="29"/>
                    <a:pt x="183" y="35"/>
                  </a:cubicBezTo>
                  <a:cubicBezTo>
                    <a:pt x="180" y="30"/>
                    <a:pt x="180" y="30"/>
                    <a:pt x="180" y="30"/>
                  </a:cubicBezTo>
                  <a:cubicBezTo>
                    <a:pt x="187" y="26"/>
                    <a:pt x="194" y="22"/>
                    <a:pt x="200" y="18"/>
                  </a:cubicBezTo>
                  <a:cubicBezTo>
                    <a:pt x="185" y="9"/>
                    <a:pt x="168" y="3"/>
                    <a:pt x="149" y="1"/>
                  </a:cubicBezTo>
                  <a:cubicBezTo>
                    <a:pt x="144" y="0"/>
                    <a:pt x="138" y="0"/>
                    <a:pt x="13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0" name="Freeform 41"/>
            <p:cNvSpPr>
              <a:spLocks noEditPoints="1"/>
            </p:cNvSpPr>
            <p:nvPr/>
          </p:nvSpPr>
          <p:spPr bwMode="auto">
            <a:xfrm>
              <a:off x="4618" y="1983"/>
              <a:ext cx="91" cy="330"/>
            </a:xfrm>
            <a:custGeom>
              <a:avLst/>
              <a:gdLst>
                <a:gd name="T0" fmla="*/ 29 w 57"/>
                <a:gd name="T1" fmla="*/ 120 h 207"/>
                <a:gd name="T2" fmla="*/ 34 w 57"/>
                <a:gd name="T3" fmla="*/ 119 h 207"/>
                <a:gd name="T4" fmla="*/ 44 w 57"/>
                <a:gd name="T5" fmla="*/ 108 h 207"/>
                <a:gd name="T6" fmla="*/ 53 w 57"/>
                <a:gd name="T7" fmla="*/ 109 h 207"/>
                <a:gd name="T8" fmla="*/ 19 w 57"/>
                <a:gd name="T9" fmla="*/ 193 h 207"/>
                <a:gd name="T10" fmla="*/ 28 w 57"/>
                <a:gd name="T11" fmla="*/ 120 h 207"/>
                <a:gd name="T12" fmla="*/ 29 w 57"/>
                <a:gd name="T13" fmla="*/ 120 h 207"/>
                <a:gd name="T14" fmla="*/ 41 w 57"/>
                <a:gd name="T15" fmla="*/ 0 h 207"/>
                <a:gd name="T16" fmla="*/ 28 w 57"/>
                <a:gd name="T17" fmla="*/ 30 h 207"/>
                <a:gd name="T18" fmla="*/ 33 w 57"/>
                <a:gd name="T19" fmla="*/ 28 h 207"/>
                <a:gd name="T20" fmla="*/ 38 w 57"/>
                <a:gd name="T21" fmla="*/ 15 h 207"/>
                <a:gd name="T22" fmla="*/ 36 w 57"/>
                <a:gd name="T23" fmla="*/ 25 h 207"/>
                <a:gd name="T24" fmla="*/ 39 w 57"/>
                <a:gd name="T25" fmla="*/ 24 h 207"/>
                <a:gd name="T26" fmla="*/ 39 w 57"/>
                <a:gd name="T27" fmla="*/ 24 h 207"/>
                <a:gd name="T28" fmla="*/ 40 w 57"/>
                <a:gd name="T29" fmla="*/ 16 h 207"/>
                <a:gd name="T30" fmla="*/ 42 w 57"/>
                <a:gd name="T31" fmla="*/ 29 h 207"/>
                <a:gd name="T32" fmla="*/ 46 w 57"/>
                <a:gd name="T33" fmla="*/ 34 h 207"/>
                <a:gd name="T34" fmla="*/ 43 w 57"/>
                <a:gd name="T35" fmla="*/ 36 h 207"/>
                <a:gd name="T36" fmla="*/ 54 w 57"/>
                <a:gd name="T37" fmla="*/ 103 h 207"/>
                <a:gd name="T38" fmla="*/ 44 w 57"/>
                <a:gd name="T39" fmla="*/ 102 h 207"/>
                <a:gd name="T40" fmla="*/ 32 w 57"/>
                <a:gd name="T41" fmla="*/ 88 h 207"/>
                <a:gd name="T42" fmla="*/ 38 w 57"/>
                <a:gd name="T43" fmla="*/ 40 h 207"/>
                <a:gd name="T44" fmla="*/ 34 w 57"/>
                <a:gd name="T45" fmla="*/ 42 h 207"/>
                <a:gd name="T46" fmla="*/ 29 w 57"/>
                <a:gd name="T47" fmla="*/ 87 h 207"/>
                <a:gd name="T48" fmla="*/ 28 w 57"/>
                <a:gd name="T49" fmla="*/ 87 h 207"/>
                <a:gd name="T50" fmla="*/ 22 w 57"/>
                <a:gd name="T51" fmla="*/ 88 h 207"/>
                <a:gd name="T52" fmla="*/ 13 w 57"/>
                <a:gd name="T53" fmla="*/ 98 h 207"/>
                <a:gd name="T54" fmla="*/ 4 w 57"/>
                <a:gd name="T55" fmla="*/ 97 h 207"/>
                <a:gd name="T56" fmla="*/ 24 w 57"/>
                <a:gd name="T57" fmla="*/ 48 h 207"/>
                <a:gd name="T58" fmla="*/ 20 w 57"/>
                <a:gd name="T59" fmla="*/ 51 h 207"/>
                <a:gd name="T60" fmla="*/ 0 w 57"/>
                <a:gd name="T61" fmla="*/ 99 h 207"/>
                <a:gd name="T62" fmla="*/ 5 w 57"/>
                <a:gd name="T63" fmla="*/ 132 h 207"/>
                <a:gd name="T64" fmla="*/ 8 w 57"/>
                <a:gd name="T65" fmla="*/ 134 h 207"/>
                <a:gd name="T66" fmla="*/ 3 w 57"/>
                <a:gd name="T67" fmla="*/ 103 h 207"/>
                <a:gd name="T68" fmla="*/ 12 w 57"/>
                <a:gd name="T69" fmla="*/ 104 h 207"/>
                <a:gd name="T70" fmla="*/ 25 w 57"/>
                <a:gd name="T71" fmla="*/ 120 h 207"/>
                <a:gd name="T72" fmla="*/ 16 w 57"/>
                <a:gd name="T73" fmla="*/ 189 h 207"/>
                <a:gd name="T74" fmla="*/ 9 w 57"/>
                <a:gd name="T75" fmla="*/ 143 h 207"/>
                <a:gd name="T76" fmla="*/ 7 w 57"/>
                <a:gd name="T77" fmla="*/ 147 h 207"/>
                <a:gd name="T78" fmla="*/ 16 w 57"/>
                <a:gd name="T79" fmla="*/ 207 h 207"/>
                <a:gd name="T80" fmla="*/ 57 w 57"/>
                <a:gd name="T81" fmla="*/ 106 h 207"/>
                <a:gd name="T82" fmla="*/ 41 w 57"/>
                <a:gd name="T83" fmla="*/ 0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57" h="207">
                  <a:moveTo>
                    <a:pt x="29" y="120"/>
                  </a:moveTo>
                  <a:cubicBezTo>
                    <a:pt x="31" y="120"/>
                    <a:pt x="33" y="120"/>
                    <a:pt x="34" y="119"/>
                  </a:cubicBezTo>
                  <a:cubicBezTo>
                    <a:pt x="39" y="117"/>
                    <a:pt x="43" y="113"/>
                    <a:pt x="44" y="108"/>
                  </a:cubicBezTo>
                  <a:cubicBezTo>
                    <a:pt x="53" y="109"/>
                    <a:pt x="53" y="109"/>
                    <a:pt x="53" y="109"/>
                  </a:cubicBezTo>
                  <a:cubicBezTo>
                    <a:pt x="19" y="193"/>
                    <a:pt x="19" y="193"/>
                    <a:pt x="19" y="193"/>
                  </a:cubicBezTo>
                  <a:cubicBezTo>
                    <a:pt x="28" y="120"/>
                    <a:pt x="28" y="120"/>
                    <a:pt x="28" y="120"/>
                  </a:cubicBezTo>
                  <a:cubicBezTo>
                    <a:pt x="28" y="120"/>
                    <a:pt x="28" y="120"/>
                    <a:pt x="29" y="120"/>
                  </a:cubicBezTo>
                  <a:moveTo>
                    <a:pt x="41" y="0"/>
                  </a:moveTo>
                  <a:cubicBezTo>
                    <a:pt x="28" y="30"/>
                    <a:pt x="28" y="30"/>
                    <a:pt x="28" y="30"/>
                  </a:cubicBezTo>
                  <a:cubicBezTo>
                    <a:pt x="30" y="29"/>
                    <a:pt x="31" y="28"/>
                    <a:pt x="33" y="28"/>
                  </a:cubicBezTo>
                  <a:cubicBezTo>
                    <a:pt x="38" y="15"/>
                    <a:pt x="38" y="15"/>
                    <a:pt x="38" y="15"/>
                  </a:cubicBezTo>
                  <a:cubicBezTo>
                    <a:pt x="36" y="25"/>
                    <a:pt x="36" y="25"/>
                    <a:pt x="36" y="25"/>
                  </a:cubicBezTo>
                  <a:cubicBezTo>
                    <a:pt x="37" y="25"/>
                    <a:pt x="38" y="24"/>
                    <a:pt x="39" y="24"/>
                  </a:cubicBezTo>
                  <a:cubicBezTo>
                    <a:pt x="39" y="24"/>
                    <a:pt x="39" y="24"/>
                    <a:pt x="39" y="24"/>
                  </a:cubicBezTo>
                  <a:cubicBezTo>
                    <a:pt x="40" y="16"/>
                    <a:pt x="40" y="16"/>
                    <a:pt x="40" y="16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6" y="34"/>
                    <a:pt x="46" y="34"/>
                    <a:pt x="46" y="34"/>
                  </a:cubicBezTo>
                  <a:cubicBezTo>
                    <a:pt x="45" y="35"/>
                    <a:pt x="44" y="35"/>
                    <a:pt x="43" y="36"/>
                  </a:cubicBezTo>
                  <a:cubicBezTo>
                    <a:pt x="54" y="103"/>
                    <a:pt x="54" y="103"/>
                    <a:pt x="54" y="103"/>
                  </a:cubicBezTo>
                  <a:cubicBezTo>
                    <a:pt x="44" y="102"/>
                    <a:pt x="44" y="102"/>
                    <a:pt x="44" y="102"/>
                  </a:cubicBezTo>
                  <a:cubicBezTo>
                    <a:pt x="44" y="95"/>
                    <a:pt x="39" y="89"/>
                    <a:pt x="32" y="88"/>
                  </a:cubicBezTo>
                  <a:cubicBezTo>
                    <a:pt x="38" y="40"/>
                    <a:pt x="38" y="40"/>
                    <a:pt x="38" y="40"/>
                  </a:cubicBezTo>
                  <a:cubicBezTo>
                    <a:pt x="37" y="40"/>
                    <a:pt x="36" y="41"/>
                    <a:pt x="34" y="42"/>
                  </a:cubicBezTo>
                  <a:cubicBezTo>
                    <a:pt x="29" y="87"/>
                    <a:pt x="29" y="87"/>
                    <a:pt x="29" y="87"/>
                  </a:cubicBezTo>
                  <a:cubicBezTo>
                    <a:pt x="29" y="87"/>
                    <a:pt x="28" y="87"/>
                    <a:pt x="28" y="87"/>
                  </a:cubicBezTo>
                  <a:cubicBezTo>
                    <a:pt x="26" y="87"/>
                    <a:pt x="24" y="88"/>
                    <a:pt x="22" y="88"/>
                  </a:cubicBezTo>
                  <a:cubicBezTo>
                    <a:pt x="18" y="90"/>
                    <a:pt x="14" y="94"/>
                    <a:pt x="13" y="98"/>
                  </a:cubicBezTo>
                  <a:cubicBezTo>
                    <a:pt x="4" y="97"/>
                    <a:pt x="4" y="97"/>
                    <a:pt x="4" y="97"/>
                  </a:cubicBezTo>
                  <a:cubicBezTo>
                    <a:pt x="24" y="48"/>
                    <a:pt x="24" y="48"/>
                    <a:pt x="24" y="48"/>
                  </a:cubicBezTo>
                  <a:cubicBezTo>
                    <a:pt x="23" y="49"/>
                    <a:pt x="21" y="50"/>
                    <a:pt x="20" y="51"/>
                  </a:cubicBezTo>
                  <a:cubicBezTo>
                    <a:pt x="0" y="99"/>
                    <a:pt x="0" y="99"/>
                    <a:pt x="0" y="99"/>
                  </a:cubicBezTo>
                  <a:cubicBezTo>
                    <a:pt x="5" y="132"/>
                    <a:pt x="5" y="132"/>
                    <a:pt x="5" y="132"/>
                  </a:cubicBezTo>
                  <a:cubicBezTo>
                    <a:pt x="6" y="133"/>
                    <a:pt x="7" y="133"/>
                    <a:pt x="8" y="134"/>
                  </a:cubicBezTo>
                  <a:cubicBezTo>
                    <a:pt x="3" y="103"/>
                    <a:pt x="3" y="103"/>
                    <a:pt x="3" y="103"/>
                  </a:cubicBezTo>
                  <a:cubicBezTo>
                    <a:pt x="12" y="104"/>
                    <a:pt x="12" y="104"/>
                    <a:pt x="12" y="104"/>
                  </a:cubicBezTo>
                  <a:cubicBezTo>
                    <a:pt x="12" y="112"/>
                    <a:pt x="17" y="118"/>
                    <a:pt x="25" y="120"/>
                  </a:cubicBezTo>
                  <a:cubicBezTo>
                    <a:pt x="16" y="189"/>
                    <a:pt x="16" y="189"/>
                    <a:pt x="16" y="189"/>
                  </a:cubicBezTo>
                  <a:cubicBezTo>
                    <a:pt x="9" y="143"/>
                    <a:pt x="9" y="143"/>
                    <a:pt x="9" y="143"/>
                  </a:cubicBezTo>
                  <a:cubicBezTo>
                    <a:pt x="7" y="147"/>
                    <a:pt x="7" y="147"/>
                    <a:pt x="7" y="147"/>
                  </a:cubicBezTo>
                  <a:cubicBezTo>
                    <a:pt x="16" y="207"/>
                    <a:pt x="16" y="207"/>
                    <a:pt x="16" y="207"/>
                  </a:cubicBezTo>
                  <a:cubicBezTo>
                    <a:pt x="57" y="106"/>
                    <a:pt x="57" y="106"/>
                    <a:pt x="57" y="106"/>
                  </a:cubicBezTo>
                  <a:cubicBezTo>
                    <a:pt x="41" y="0"/>
                    <a:pt x="41" y="0"/>
                    <a:pt x="4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1" name="Freeform 42"/>
            <p:cNvSpPr>
              <a:spLocks/>
            </p:cNvSpPr>
            <p:nvPr/>
          </p:nvSpPr>
          <p:spPr bwMode="auto">
            <a:xfrm>
              <a:off x="4527" y="2041"/>
              <a:ext cx="51" cy="49"/>
            </a:xfrm>
            <a:custGeom>
              <a:avLst/>
              <a:gdLst>
                <a:gd name="T0" fmla="*/ 13 w 32"/>
                <a:gd name="T1" fmla="*/ 0 h 31"/>
                <a:gd name="T2" fmla="*/ 9 w 32"/>
                <a:gd name="T3" fmla="*/ 4 h 31"/>
                <a:gd name="T4" fmla="*/ 15 w 32"/>
                <a:gd name="T5" fmla="*/ 8 h 31"/>
                <a:gd name="T6" fmla="*/ 24 w 32"/>
                <a:gd name="T7" fmla="*/ 14 h 31"/>
                <a:gd name="T8" fmla="*/ 24 w 32"/>
                <a:gd name="T9" fmla="*/ 14 h 31"/>
                <a:gd name="T10" fmla="*/ 14 w 32"/>
                <a:gd name="T11" fmla="*/ 12 h 31"/>
                <a:gd name="T12" fmla="*/ 4 w 32"/>
                <a:gd name="T13" fmla="*/ 11 h 31"/>
                <a:gd name="T14" fmla="*/ 0 w 32"/>
                <a:gd name="T15" fmla="*/ 16 h 31"/>
                <a:gd name="T16" fmla="*/ 20 w 32"/>
                <a:gd name="T17" fmla="*/ 31 h 31"/>
                <a:gd name="T18" fmla="*/ 23 w 32"/>
                <a:gd name="T19" fmla="*/ 27 h 31"/>
                <a:gd name="T20" fmla="*/ 17 w 32"/>
                <a:gd name="T21" fmla="*/ 22 h 31"/>
                <a:gd name="T22" fmla="*/ 8 w 32"/>
                <a:gd name="T23" fmla="*/ 16 h 31"/>
                <a:gd name="T24" fmla="*/ 8 w 32"/>
                <a:gd name="T25" fmla="*/ 16 h 31"/>
                <a:gd name="T26" fmla="*/ 18 w 32"/>
                <a:gd name="T27" fmla="*/ 18 h 31"/>
                <a:gd name="T28" fmla="*/ 29 w 32"/>
                <a:gd name="T29" fmla="*/ 19 h 31"/>
                <a:gd name="T30" fmla="*/ 32 w 32"/>
                <a:gd name="T31" fmla="*/ 15 h 31"/>
                <a:gd name="T32" fmla="*/ 13 w 32"/>
                <a:gd name="T33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2" h="31">
                  <a:moveTo>
                    <a:pt x="13" y="0"/>
                  </a:moveTo>
                  <a:cubicBezTo>
                    <a:pt x="9" y="4"/>
                    <a:pt x="9" y="4"/>
                    <a:pt x="9" y="4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8" y="10"/>
                    <a:pt x="21" y="12"/>
                    <a:pt x="24" y="14"/>
                  </a:cubicBezTo>
                  <a:cubicBezTo>
                    <a:pt x="24" y="14"/>
                    <a:pt x="24" y="14"/>
                    <a:pt x="24" y="14"/>
                  </a:cubicBezTo>
                  <a:cubicBezTo>
                    <a:pt x="21" y="13"/>
                    <a:pt x="17" y="13"/>
                    <a:pt x="14" y="12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3" y="27"/>
                    <a:pt x="23" y="27"/>
                    <a:pt x="23" y="27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4" y="20"/>
                    <a:pt x="11" y="18"/>
                    <a:pt x="8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11" y="17"/>
                    <a:pt x="15" y="17"/>
                    <a:pt x="18" y="18"/>
                  </a:cubicBezTo>
                  <a:cubicBezTo>
                    <a:pt x="29" y="19"/>
                    <a:pt x="29" y="19"/>
                    <a:pt x="29" y="19"/>
                  </a:cubicBezTo>
                  <a:cubicBezTo>
                    <a:pt x="32" y="15"/>
                    <a:pt x="32" y="15"/>
                    <a:pt x="32" y="15"/>
                  </a:cubicBezTo>
                  <a:cubicBezTo>
                    <a:pt x="13" y="0"/>
                    <a:pt x="13" y="0"/>
                    <a:pt x="1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2" name="Freeform 43"/>
            <p:cNvSpPr>
              <a:spLocks/>
            </p:cNvSpPr>
            <p:nvPr/>
          </p:nvSpPr>
          <p:spPr bwMode="auto">
            <a:xfrm>
              <a:off x="4749" y="2203"/>
              <a:ext cx="41" cy="41"/>
            </a:xfrm>
            <a:custGeom>
              <a:avLst/>
              <a:gdLst>
                <a:gd name="T0" fmla="*/ 9 w 26"/>
                <a:gd name="T1" fmla="*/ 0 h 26"/>
                <a:gd name="T2" fmla="*/ 4 w 26"/>
                <a:gd name="T3" fmla="*/ 4 h 26"/>
                <a:gd name="T4" fmla="*/ 4 w 26"/>
                <a:gd name="T5" fmla="*/ 17 h 26"/>
                <a:gd name="T6" fmla="*/ 8 w 26"/>
                <a:gd name="T7" fmla="*/ 19 h 26"/>
                <a:gd name="T8" fmla="*/ 14 w 26"/>
                <a:gd name="T9" fmla="*/ 17 h 26"/>
                <a:gd name="T10" fmla="*/ 18 w 26"/>
                <a:gd name="T11" fmla="*/ 15 h 26"/>
                <a:gd name="T12" fmla="*/ 19 w 26"/>
                <a:gd name="T13" fmla="*/ 15 h 26"/>
                <a:gd name="T14" fmla="*/ 19 w 26"/>
                <a:gd name="T15" fmla="*/ 19 h 26"/>
                <a:gd name="T16" fmla="*/ 15 w 26"/>
                <a:gd name="T17" fmla="*/ 23 h 26"/>
                <a:gd name="T18" fmla="*/ 18 w 26"/>
                <a:gd name="T19" fmla="*/ 26 h 26"/>
                <a:gd name="T20" fmla="*/ 23 w 26"/>
                <a:gd name="T21" fmla="*/ 22 h 26"/>
                <a:gd name="T22" fmla="*/ 22 w 26"/>
                <a:gd name="T23" fmla="*/ 10 h 26"/>
                <a:gd name="T24" fmla="*/ 19 w 26"/>
                <a:gd name="T25" fmla="*/ 9 h 26"/>
                <a:gd name="T26" fmla="*/ 12 w 26"/>
                <a:gd name="T27" fmla="*/ 11 h 26"/>
                <a:gd name="T28" fmla="*/ 8 w 26"/>
                <a:gd name="T29" fmla="*/ 13 h 26"/>
                <a:gd name="T30" fmla="*/ 7 w 26"/>
                <a:gd name="T31" fmla="*/ 12 h 26"/>
                <a:gd name="T32" fmla="*/ 7 w 26"/>
                <a:gd name="T33" fmla="*/ 8 h 26"/>
                <a:gd name="T34" fmla="*/ 12 w 26"/>
                <a:gd name="T35" fmla="*/ 3 h 26"/>
                <a:gd name="T36" fmla="*/ 9 w 26"/>
                <a:gd name="T37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6" h="26">
                  <a:moveTo>
                    <a:pt x="9" y="0"/>
                  </a:moveTo>
                  <a:cubicBezTo>
                    <a:pt x="8" y="0"/>
                    <a:pt x="6" y="2"/>
                    <a:pt x="4" y="4"/>
                  </a:cubicBezTo>
                  <a:cubicBezTo>
                    <a:pt x="0" y="10"/>
                    <a:pt x="0" y="15"/>
                    <a:pt x="4" y="17"/>
                  </a:cubicBezTo>
                  <a:cubicBezTo>
                    <a:pt x="5" y="18"/>
                    <a:pt x="6" y="19"/>
                    <a:pt x="8" y="19"/>
                  </a:cubicBezTo>
                  <a:cubicBezTo>
                    <a:pt x="10" y="19"/>
                    <a:pt x="11" y="18"/>
                    <a:pt x="14" y="17"/>
                  </a:cubicBezTo>
                  <a:cubicBezTo>
                    <a:pt x="16" y="15"/>
                    <a:pt x="17" y="15"/>
                    <a:pt x="18" y="15"/>
                  </a:cubicBezTo>
                  <a:cubicBezTo>
                    <a:pt x="18" y="15"/>
                    <a:pt x="19" y="15"/>
                    <a:pt x="19" y="15"/>
                  </a:cubicBezTo>
                  <a:cubicBezTo>
                    <a:pt x="20" y="16"/>
                    <a:pt x="20" y="17"/>
                    <a:pt x="19" y="19"/>
                  </a:cubicBezTo>
                  <a:cubicBezTo>
                    <a:pt x="18" y="21"/>
                    <a:pt x="16" y="22"/>
                    <a:pt x="15" y="23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9" y="26"/>
                    <a:pt x="21" y="24"/>
                    <a:pt x="23" y="22"/>
                  </a:cubicBezTo>
                  <a:cubicBezTo>
                    <a:pt x="26" y="18"/>
                    <a:pt x="26" y="13"/>
                    <a:pt x="22" y="10"/>
                  </a:cubicBezTo>
                  <a:cubicBezTo>
                    <a:pt x="21" y="9"/>
                    <a:pt x="20" y="9"/>
                    <a:pt x="19" y="9"/>
                  </a:cubicBezTo>
                  <a:cubicBezTo>
                    <a:pt x="17" y="9"/>
                    <a:pt x="14" y="10"/>
                    <a:pt x="12" y="11"/>
                  </a:cubicBezTo>
                  <a:cubicBezTo>
                    <a:pt x="11" y="12"/>
                    <a:pt x="9" y="13"/>
                    <a:pt x="8" y="13"/>
                  </a:cubicBezTo>
                  <a:cubicBezTo>
                    <a:pt x="8" y="13"/>
                    <a:pt x="7" y="13"/>
                    <a:pt x="7" y="12"/>
                  </a:cubicBezTo>
                  <a:cubicBezTo>
                    <a:pt x="6" y="11"/>
                    <a:pt x="6" y="10"/>
                    <a:pt x="7" y="8"/>
                  </a:cubicBezTo>
                  <a:cubicBezTo>
                    <a:pt x="9" y="6"/>
                    <a:pt x="11" y="4"/>
                    <a:pt x="12" y="3"/>
                  </a:cubicBezTo>
                  <a:cubicBezTo>
                    <a:pt x="9" y="0"/>
                    <a:pt x="9" y="0"/>
                    <a:pt x="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3" name="Freeform 44"/>
            <p:cNvSpPr>
              <a:spLocks/>
            </p:cNvSpPr>
            <p:nvPr/>
          </p:nvSpPr>
          <p:spPr bwMode="auto">
            <a:xfrm>
              <a:off x="4542" y="2230"/>
              <a:ext cx="55" cy="56"/>
            </a:xfrm>
            <a:custGeom>
              <a:avLst/>
              <a:gdLst>
                <a:gd name="T0" fmla="*/ 20 w 35"/>
                <a:gd name="T1" fmla="*/ 0 h 35"/>
                <a:gd name="T2" fmla="*/ 0 w 35"/>
                <a:gd name="T3" fmla="*/ 16 h 35"/>
                <a:gd name="T4" fmla="*/ 4 w 35"/>
                <a:gd name="T5" fmla="*/ 19 h 35"/>
                <a:gd name="T6" fmla="*/ 12 w 35"/>
                <a:gd name="T7" fmla="*/ 12 h 35"/>
                <a:gd name="T8" fmla="*/ 18 w 35"/>
                <a:gd name="T9" fmla="*/ 6 h 35"/>
                <a:gd name="T10" fmla="*/ 18 w 35"/>
                <a:gd name="T11" fmla="*/ 6 h 35"/>
                <a:gd name="T12" fmla="*/ 14 w 35"/>
                <a:gd name="T13" fmla="*/ 14 h 35"/>
                <a:gd name="T14" fmla="*/ 10 w 35"/>
                <a:gd name="T15" fmla="*/ 23 h 35"/>
                <a:gd name="T16" fmla="*/ 14 w 35"/>
                <a:gd name="T17" fmla="*/ 27 h 35"/>
                <a:gd name="T18" fmla="*/ 22 w 35"/>
                <a:gd name="T19" fmla="*/ 20 h 35"/>
                <a:gd name="T20" fmla="*/ 29 w 35"/>
                <a:gd name="T21" fmla="*/ 14 h 35"/>
                <a:gd name="T22" fmla="*/ 29 w 35"/>
                <a:gd name="T23" fmla="*/ 14 h 35"/>
                <a:gd name="T24" fmla="*/ 25 w 35"/>
                <a:gd name="T25" fmla="*/ 22 h 35"/>
                <a:gd name="T26" fmla="*/ 20 w 35"/>
                <a:gd name="T27" fmla="*/ 31 h 35"/>
                <a:gd name="T28" fmla="*/ 25 w 35"/>
                <a:gd name="T29" fmla="*/ 35 h 35"/>
                <a:gd name="T30" fmla="*/ 35 w 35"/>
                <a:gd name="T31" fmla="*/ 11 h 35"/>
                <a:gd name="T32" fmla="*/ 30 w 35"/>
                <a:gd name="T33" fmla="*/ 8 h 35"/>
                <a:gd name="T34" fmla="*/ 22 w 35"/>
                <a:gd name="T35" fmla="*/ 15 h 35"/>
                <a:gd name="T36" fmla="*/ 16 w 35"/>
                <a:gd name="T37" fmla="*/ 20 h 35"/>
                <a:gd name="T38" fmla="*/ 16 w 35"/>
                <a:gd name="T39" fmla="*/ 20 h 35"/>
                <a:gd name="T40" fmla="*/ 20 w 35"/>
                <a:gd name="T41" fmla="*/ 13 h 35"/>
                <a:gd name="T42" fmla="*/ 25 w 35"/>
                <a:gd name="T43" fmla="*/ 3 h 35"/>
                <a:gd name="T44" fmla="*/ 20 w 35"/>
                <a:gd name="T45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5" h="35">
                  <a:moveTo>
                    <a:pt x="20" y="0"/>
                  </a:moveTo>
                  <a:cubicBezTo>
                    <a:pt x="0" y="16"/>
                    <a:pt x="0" y="16"/>
                    <a:pt x="0" y="16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4" y="10"/>
                    <a:pt x="16" y="8"/>
                    <a:pt x="18" y="6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7" y="9"/>
                    <a:pt x="16" y="11"/>
                    <a:pt x="14" y="14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14" y="27"/>
                    <a:pt x="14" y="27"/>
                    <a:pt x="14" y="27"/>
                  </a:cubicBezTo>
                  <a:cubicBezTo>
                    <a:pt x="22" y="20"/>
                    <a:pt x="22" y="20"/>
                    <a:pt x="22" y="20"/>
                  </a:cubicBezTo>
                  <a:cubicBezTo>
                    <a:pt x="25" y="18"/>
                    <a:pt x="27" y="16"/>
                    <a:pt x="29" y="14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28" y="16"/>
                    <a:pt x="26" y="19"/>
                    <a:pt x="25" y="22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5" y="35"/>
                    <a:pt x="25" y="35"/>
                    <a:pt x="25" y="35"/>
                  </a:cubicBezTo>
                  <a:cubicBezTo>
                    <a:pt x="35" y="11"/>
                    <a:pt x="35" y="11"/>
                    <a:pt x="35" y="11"/>
                  </a:cubicBezTo>
                  <a:cubicBezTo>
                    <a:pt x="30" y="8"/>
                    <a:pt x="30" y="8"/>
                    <a:pt x="30" y="8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0" y="16"/>
                    <a:pt x="18" y="18"/>
                    <a:pt x="16" y="20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8" y="18"/>
                    <a:pt x="19" y="15"/>
                    <a:pt x="20" y="13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20" y="0"/>
                    <a:pt x="20" y="0"/>
                    <a:pt x="2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4" name="Freeform 45"/>
            <p:cNvSpPr>
              <a:spLocks/>
            </p:cNvSpPr>
            <p:nvPr/>
          </p:nvSpPr>
          <p:spPr bwMode="auto">
            <a:xfrm>
              <a:off x="4721" y="2013"/>
              <a:ext cx="43" cy="48"/>
            </a:xfrm>
            <a:custGeom>
              <a:avLst/>
              <a:gdLst>
                <a:gd name="T0" fmla="*/ 24 w 43"/>
                <a:gd name="T1" fmla="*/ 0 h 48"/>
                <a:gd name="T2" fmla="*/ 0 w 43"/>
                <a:gd name="T3" fmla="*/ 32 h 48"/>
                <a:gd name="T4" fmla="*/ 21 w 43"/>
                <a:gd name="T5" fmla="*/ 48 h 48"/>
                <a:gd name="T6" fmla="*/ 26 w 43"/>
                <a:gd name="T7" fmla="*/ 42 h 48"/>
                <a:gd name="T8" fmla="*/ 12 w 43"/>
                <a:gd name="T9" fmla="*/ 32 h 48"/>
                <a:gd name="T10" fmla="*/ 18 w 43"/>
                <a:gd name="T11" fmla="*/ 24 h 48"/>
                <a:gd name="T12" fmla="*/ 29 w 43"/>
                <a:gd name="T13" fmla="*/ 34 h 48"/>
                <a:gd name="T14" fmla="*/ 34 w 43"/>
                <a:gd name="T15" fmla="*/ 28 h 48"/>
                <a:gd name="T16" fmla="*/ 23 w 43"/>
                <a:gd name="T17" fmla="*/ 18 h 48"/>
                <a:gd name="T18" fmla="*/ 28 w 43"/>
                <a:gd name="T19" fmla="*/ 12 h 48"/>
                <a:gd name="T20" fmla="*/ 40 w 43"/>
                <a:gd name="T21" fmla="*/ 21 h 48"/>
                <a:gd name="T22" fmla="*/ 43 w 43"/>
                <a:gd name="T23" fmla="*/ 15 h 48"/>
                <a:gd name="T24" fmla="*/ 24 w 43"/>
                <a:gd name="T25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3" h="48">
                  <a:moveTo>
                    <a:pt x="24" y="0"/>
                  </a:moveTo>
                  <a:lnTo>
                    <a:pt x="0" y="32"/>
                  </a:lnTo>
                  <a:lnTo>
                    <a:pt x="21" y="48"/>
                  </a:lnTo>
                  <a:lnTo>
                    <a:pt x="26" y="42"/>
                  </a:lnTo>
                  <a:lnTo>
                    <a:pt x="12" y="32"/>
                  </a:lnTo>
                  <a:lnTo>
                    <a:pt x="18" y="24"/>
                  </a:lnTo>
                  <a:lnTo>
                    <a:pt x="29" y="34"/>
                  </a:lnTo>
                  <a:lnTo>
                    <a:pt x="34" y="28"/>
                  </a:lnTo>
                  <a:lnTo>
                    <a:pt x="23" y="18"/>
                  </a:lnTo>
                  <a:lnTo>
                    <a:pt x="28" y="12"/>
                  </a:lnTo>
                  <a:lnTo>
                    <a:pt x="40" y="21"/>
                  </a:lnTo>
                  <a:lnTo>
                    <a:pt x="43" y="15"/>
                  </a:lnTo>
                  <a:lnTo>
                    <a:pt x="2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5" name="Freeform 46"/>
            <p:cNvSpPr>
              <a:spLocks/>
            </p:cNvSpPr>
            <p:nvPr/>
          </p:nvSpPr>
          <p:spPr bwMode="auto">
            <a:xfrm>
              <a:off x="4721" y="2013"/>
              <a:ext cx="43" cy="48"/>
            </a:xfrm>
            <a:custGeom>
              <a:avLst/>
              <a:gdLst>
                <a:gd name="T0" fmla="*/ 24 w 43"/>
                <a:gd name="T1" fmla="*/ 0 h 48"/>
                <a:gd name="T2" fmla="*/ 0 w 43"/>
                <a:gd name="T3" fmla="*/ 32 h 48"/>
                <a:gd name="T4" fmla="*/ 21 w 43"/>
                <a:gd name="T5" fmla="*/ 48 h 48"/>
                <a:gd name="T6" fmla="*/ 26 w 43"/>
                <a:gd name="T7" fmla="*/ 42 h 48"/>
                <a:gd name="T8" fmla="*/ 12 w 43"/>
                <a:gd name="T9" fmla="*/ 32 h 48"/>
                <a:gd name="T10" fmla="*/ 18 w 43"/>
                <a:gd name="T11" fmla="*/ 24 h 48"/>
                <a:gd name="T12" fmla="*/ 29 w 43"/>
                <a:gd name="T13" fmla="*/ 34 h 48"/>
                <a:gd name="T14" fmla="*/ 34 w 43"/>
                <a:gd name="T15" fmla="*/ 28 h 48"/>
                <a:gd name="T16" fmla="*/ 23 w 43"/>
                <a:gd name="T17" fmla="*/ 18 h 48"/>
                <a:gd name="T18" fmla="*/ 28 w 43"/>
                <a:gd name="T19" fmla="*/ 12 h 48"/>
                <a:gd name="T20" fmla="*/ 40 w 43"/>
                <a:gd name="T21" fmla="*/ 21 h 48"/>
                <a:gd name="T22" fmla="*/ 43 w 43"/>
                <a:gd name="T23" fmla="*/ 15 h 48"/>
                <a:gd name="T24" fmla="*/ 24 w 43"/>
                <a:gd name="T25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3" h="48">
                  <a:moveTo>
                    <a:pt x="24" y="0"/>
                  </a:moveTo>
                  <a:lnTo>
                    <a:pt x="0" y="32"/>
                  </a:lnTo>
                  <a:lnTo>
                    <a:pt x="21" y="48"/>
                  </a:lnTo>
                  <a:lnTo>
                    <a:pt x="26" y="42"/>
                  </a:lnTo>
                  <a:lnTo>
                    <a:pt x="12" y="32"/>
                  </a:lnTo>
                  <a:lnTo>
                    <a:pt x="18" y="24"/>
                  </a:lnTo>
                  <a:lnTo>
                    <a:pt x="29" y="34"/>
                  </a:lnTo>
                  <a:lnTo>
                    <a:pt x="34" y="28"/>
                  </a:lnTo>
                  <a:lnTo>
                    <a:pt x="23" y="18"/>
                  </a:lnTo>
                  <a:lnTo>
                    <a:pt x="28" y="12"/>
                  </a:lnTo>
                  <a:lnTo>
                    <a:pt x="40" y="21"/>
                  </a:lnTo>
                  <a:lnTo>
                    <a:pt x="43" y="15"/>
                  </a:lnTo>
                  <a:lnTo>
                    <a:pt x="24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6" name="Freeform 47"/>
            <p:cNvSpPr>
              <a:spLocks noEditPoints="1"/>
            </p:cNvSpPr>
            <p:nvPr/>
          </p:nvSpPr>
          <p:spPr bwMode="auto">
            <a:xfrm>
              <a:off x="4416" y="1835"/>
              <a:ext cx="506" cy="559"/>
            </a:xfrm>
            <a:custGeom>
              <a:avLst/>
              <a:gdLst>
                <a:gd name="T0" fmla="*/ 10 w 318"/>
                <a:gd name="T1" fmla="*/ 239 h 351"/>
                <a:gd name="T2" fmla="*/ 7 w 318"/>
                <a:gd name="T3" fmla="*/ 241 h 351"/>
                <a:gd name="T4" fmla="*/ 34 w 318"/>
                <a:gd name="T5" fmla="*/ 292 h 351"/>
                <a:gd name="T6" fmla="*/ 137 w 318"/>
                <a:gd name="T7" fmla="*/ 350 h 351"/>
                <a:gd name="T8" fmla="*/ 155 w 318"/>
                <a:gd name="T9" fmla="*/ 351 h 351"/>
                <a:gd name="T10" fmla="*/ 213 w 318"/>
                <a:gd name="T11" fmla="*/ 340 h 351"/>
                <a:gd name="T12" fmla="*/ 246 w 318"/>
                <a:gd name="T13" fmla="*/ 321 h 351"/>
                <a:gd name="T14" fmla="*/ 244 w 318"/>
                <a:gd name="T15" fmla="*/ 320 h 351"/>
                <a:gd name="T16" fmla="*/ 212 w 318"/>
                <a:gd name="T17" fmla="*/ 337 h 351"/>
                <a:gd name="T18" fmla="*/ 155 w 318"/>
                <a:gd name="T19" fmla="*/ 348 h 351"/>
                <a:gd name="T20" fmla="*/ 137 w 318"/>
                <a:gd name="T21" fmla="*/ 347 h 351"/>
                <a:gd name="T22" fmla="*/ 36 w 318"/>
                <a:gd name="T23" fmla="*/ 290 h 351"/>
                <a:gd name="T24" fmla="*/ 10 w 318"/>
                <a:gd name="T25" fmla="*/ 239 h 351"/>
                <a:gd name="T26" fmla="*/ 177 w 318"/>
                <a:gd name="T27" fmla="*/ 44 h 351"/>
                <a:gd name="T28" fmla="*/ 174 w 318"/>
                <a:gd name="T29" fmla="*/ 43 h 351"/>
                <a:gd name="T30" fmla="*/ 171 w 318"/>
                <a:gd name="T31" fmla="*/ 43 h 351"/>
                <a:gd name="T32" fmla="*/ 157 w 318"/>
                <a:gd name="T33" fmla="*/ 31 h 351"/>
                <a:gd name="T34" fmla="*/ 168 w 318"/>
                <a:gd name="T35" fmla="*/ 4 h 351"/>
                <a:gd name="T36" fmla="*/ 176 w 318"/>
                <a:gd name="T37" fmla="*/ 2 h 351"/>
                <a:gd name="T38" fmla="*/ 196 w 318"/>
                <a:gd name="T39" fmla="*/ 15 h 351"/>
                <a:gd name="T40" fmla="*/ 184 w 318"/>
                <a:gd name="T41" fmla="*/ 43 h 351"/>
                <a:gd name="T42" fmla="*/ 177 w 318"/>
                <a:gd name="T43" fmla="*/ 44 h 351"/>
                <a:gd name="T44" fmla="*/ 176 w 318"/>
                <a:gd name="T45" fmla="*/ 0 h 351"/>
                <a:gd name="T46" fmla="*/ 167 w 318"/>
                <a:gd name="T47" fmla="*/ 1 h 351"/>
                <a:gd name="T48" fmla="*/ 154 w 318"/>
                <a:gd name="T49" fmla="*/ 32 h 351"/>
                <a:gd name="T50" fmla="*/ 163 w 318"/>
                <a:gd name="T51" fmla="*/ 43 h 351"/>
                <a:gd name="T52" fmla="*/ 155 w 318"/>
                <a:gd name="T53" fmla="*/ 43 h 351"/>
                <a:gd name="T54" fmla="*/ 98 w 318"/>
                <a:gd name="T55" fmla="*/ 53 h 351"/>
                <a:gd name="T56" fmla="*/ 2 w 318"/>
                <a:gd name="T57" fmla="*/ 178 h 351"/>
                <a:gd name="T58" fmla="*/ 4 w 318"/>
                <a:gd name="T59" fmla="*/ 228 h 351"/>
                <a:gd name="T60" fmla="*/ 6 w 318"/>
                <a:gd name="T61" fmla="*/ 226 h 351"/>
                <a:gd name="T62" fmla="*/ 5 w 318"/>
                <a:gd name="T63" fmla="*/ 178 h 351"/>
                <a:gd name="T64" fmla="*/ 99 w 318"/>
                <a:gd name="T65" fmla="*/ 56 h 351"/>
                <a:gd name="T66" fmla="*/ 155 w 318"/>
                <a:gd name="T67" fmla="*/ 45 h 351"/>
                <a:gd name="T68" fmla="*/ 169 w 318"/>
                <a:gd name="T69" fmla="*/ 46 h 351"/>
                <a:gd name="T70" fmla="*/ 176 w 318"/>
                <a:gd name="T71" fmla="*/ 47 h 351"/>
                <a:gd name="T72" fmla="*/ 178 w 318"/>
                <a:gd name="T73" fmla="*/ 47 h 351"/>
                <a:gd name="T74" fmla="*/ 306 w 318"/>
                <a:gd name="T75" fmla="*/ 215 h 351"/>
                <a:gd name="T76" fmla="*/ 255 w 318"/>
                <a:gd name="T77" fmla="*/ 311 h 351"/>
                <a:gd name="T78" fmla="*/ 257 w 318"/>
                <a:gd name="T79" fmla="*/ 313 h 351"/>
                <a:gd name="T80" fmla="*/ 309 w 318"/>
                <a:gd name="T81" fmla="*/ 215 h 351"/>
                <a:gd name="T82" fmla="*/ 185 w 318"/>
                <a:gd name="T83" fmla="*/ 45 h 351"/>
                <a:gd name="T84" fmla="*/ 198 w 318"/>
                <a:gd name="T85" fmla="*/ 14 h 351"/>
                <a:gd name="T86" fmla="*/ 176 w 318"/>
                <a:gd name="T87" fmla="*/ 0 h 3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18" h="351">
                  <a:moveTo>
                    <a:pt x="10" y="239"/>
                  </a:moveTo>
                  <a:cubicBezTo>
                    <a:pt x="9" y="240"/>
                    <a:pt x="8" y="240"/>
                    <a:pt x="7" y="241"/>
                  </a:cubicBezTo>
                  <a:cubicBezTo>
                    <a:pt x="13" y="259"/>
                    <a:pt x="22" y="276"/>
                    <a:pt x="34" y="292"/>
                  </a:cubicBezTo>
                  <a:cubicBezTo>
                    <a:pt x="59" y="324"/>
                    <a:pt x="96" y="345"/>
                    <a:pt x="137" y="350"/>
                  </a:cubicBezTo>
                  <a:cubicBezTo>
                    <a:pt x="143" y="351"/>
                    <a:pt x="149" y="351"/>
                    <a:pt x="155" y="351"/>
                  </a:cubicBezTo>
                  <a:cubicBezTo>
                    <a:pt x="175" y="351"/>
                    <a:pt x="195" y="347"/>
                    <a:pt x="213" y="340"/>
                  </a:cubicBezTo>
                  <a:cubicBezTo>
                    <a:pt x="225" y="335"/>
                    <a:pt x="236" y="329"/>
                    <a:pt x="246" y="321"/>
                  </a:cubicBezTo>
                  <a:cubicBezTo>
                    <a:pt x="246" y="321"/>
                    <a:pt x="245" y="320"/>
                    <a:pt x="244" y="320"/>
                  </a:cubicBezTo>
                  <a:cubicBezTo>
                    <a:pt x="234" y="327"/>
                    <a:pt x="223" y="333"/>
                    <a:pt x="212" y="337"/>
                  </a:cubicBezTo>
                  <a:cubicBezTo>
                    <a:pt x="194" y="345"/>
                    <a:pt x="175" y="348"/>
                    <a:pt x="155" y="348"/>
                  </a:cubicBezTo>
                  <a:cubicBezTo>
                    <a:pt x="149" y="348"/>
                    <a:pt x="143" y="348"/>
                    <a:pt x="137" y="347"/>
                  </a:cubicBezTo>
                  <a:cubicBezTo>
                    <a:pt x="97" y="342"/>
                    <a:pt x="61" y="322"/>
                    <a:pt x="36" y="290"/>
                  </a:cubicBezTo>
                  <a:cubicBezTo>
                    <a:pt x="24" y="275"/>
                    <a:pt x="15" y="258"/>
                    <a:pt x="10" y="239"/>
                  </a:cubicBezTo>
                  <a:moveTo>
                    <a:pt x="177" y="44"/>
                  </a:moveTo>
                  <a:cubicBezTo>
                    <a:pt x="176" y="44"/>
                    <a:pt x="175" y="44"/>
                    <a:pt x="174" y="43"/>
                  </a:cubicBezTo>
                  <a:cubicBezTo>
                    <a:pt x="173" y="43"/>
                    <a:pt x="172" y="43"/>
                    <a:pt x="171" y="43"/>
                  </a:cubicBezTo>
                  <a:cubicBezTo>
                    <a:pt x="165" y="42"/>
                    <a:pt x="159" y="38"/>
                    <a:pt x="157" y="31"/>
                  </a:cubicBezTo>
                  <a:cubicBezTo>
                    <a:pt x="152" y="20"/>
                    <a:pt x="158" y="8"/>
                    <a:pt x="168" y="4"/>
                  </a:cubicBezTo>
                  <a:cubicBezTo>
                    <a:pt x="171" y="3"/>
                    <a:pt x="174" y="2"/>
                    <a:pt x="176" y="2"/>
                  </a:cubicBezTo>
                  <a:cubicBezTo>
                    <a:pt x="184" y="2"/>
                    <a:pt x="192" y="7"/>
                    <a:pt x="196" y="15"/>
                  </a:cubicBezTo>
                  <a:cubicBezTo>
                    <a:pt x="200" y="26"/>
                    <a:pt x="195" y="38"/>
                    <a:pt x="184" y="43"/>
                  </a:cubicBezTo>
                  <a:cubicBezTo>
                    <a:pt x="182" y="44"/>
                    <a:pt x="180" y="44"/>
                    <a:pt x="177" y="44"/>
                  </a:cubicBezTo>
                  <a:moveTo>
                    <a:pt x="176" y="0"/>
                  </a:moveTo>
                  <a:cubicBezTo>
                    <a:pt x="173" y="0"/>
                    <a:pt x="170" y="0"/>
                    <a:pt x="167" y="1"/>
                  </a:cubicBezTo>
                  <a:cubicBezTo>
                    <a:pt x="155" y="6"/>
                    <a:pt x="149" y="20"/>
                    <a:pt x="154" y="32"/>
                  </a:cubicBezTo>
                  <a:cubicBezTo>
                    <a:pt x="156" y="37"/>
                    <a:pt x="159" y="40"/>
                    <a:pt x="163" y="43"/>
                  </a:cubicBezTo>
                  <a:cubicBezTo>
                    <a:pt x="160" y="43"/>
                    <a:pt x="157" y="43"/>
                    <a:pt x="155" y="43"/>
                  </a:cubicBezTo>
                  <a:cubicBezTo>
                    <a:pt x="135" y="43"/>
                    <a:pt x="116" y="46"/>
                    <a:pt x="98" y="53"/>
                  </a:cubicBezTo>
                  <a:cubicBezTo>
                    <a:pt x="45" y="74"/>
                    <a:pt x="9" y="122"/>
                    <a:pt x="2" y="178"/>
                  </a:cubicBezTo>
                  <a:cubicBezTo>
                    <a:pt x="0" y="195"/>
                    <a:pt x="1" y="211"/>
                    <a:pt x="4" y="228"/>
                  </a:cubicBezTo>
                  <a:cubicBezTo>
                    <a:pt x="5" y="227"/>
                    <a:pt x="6" y="226"/>
                    <a:pt x="6" y="226"/>
                  </a:cubicBezTo>
                  <a:cubicBezTo>
                    <a:pt x="3" y="210"/>
                    <a:pt x="3" y="194"/>
                    <a:pt x="5" y="178"/>
                  </a:cubicBezTo>
                  <a:cubicBezTo>
                    <a:pt x="12" y="124"/>
                    <a:pt x="47" y="77"/>
                    <a:pt x="99" y="56"/>
                  </a:cubicBezTo>
                  <a:cubicBezTo>
                    <a:pt x="117" y="49"/>
                    <a:pt x="136" y="45"/>
                    <a:pt x="155" y="45"/>
                  </a:cubicBezTo>
                  <a:cubicBezTo>
                    <a:pt x="160" y="45"/>
                    <a:pt x="164" y="46"/>
                    <a:pt x="169" y="46"/>
                  </a:cubicBezTo>
                  <a:cubicBezTo>
                    <a:pt x="171" y="47"/>
                    <a:pt x="174" y="47"/>
                    <a:pt x="176" y="47"/>
                  </a:cubicBezTo>
                  <a:cubicBezTo>
                    <a:pt x="177" y="47"/>
                    <a:pt x="177" y="47"/>
                    <a:pt x="178" y="47"/>
                  </a:cubicBezTo>
                  <a:cubicBezTo>
                    <a:pt x="259" y="59"/>
                    <a:pt x="316" y="134"/>
                    <a:pt x="306" y="215"/>
                  </a:cubicBezTo>
                  <a:cubicBezTo>
                    <a:pt x="301" y="253"/>
                    <a:pt x="283" y="287"/>
                    <a:pt x="255" y="311"/>
                  </a:cubicBezTo>
                  <a:cubicBezTo>
                    <a:pt x="255" y="312"/>
                    <a:pt x="256" y="313"/>
                    <a:pt x="257" y="313"/>
                  </a:cubicBezTo>
                  <a:cubicBezTo>
                    <a:pt x="285" y="289"/>
                    <a:pt x="304" y="254"/>
                    <a:pt x="309" y="215"/>
                  </a:cubicBezTo>
                  <a:cubicBezTo>
                    <a:pt x="318" y="135"/>
                    <a:pt x="264" y="61"/>
                    <a:pt x="185" y="45"/>
                  </a:cubicBezTo>
                  <a:cubicBezTo>
                    <a:pt x="197" y="40"/>
                    <a:pt x="203" y="27"/>
                    <a:pt x="198" y="14"/>
                  </a:cubicBezTo>
                  <a:cubicBezTo>
                    <a:pt x="194" y="5"/>
                    <a:pt x="186" y="0"/>
                    <a:pt x="17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7" name="Freeform 48"/>
            <p:cNvSpPr>
              <a:spLocks noEditPoints="1"/>
            </p:cNvSpPr>
            <p:nvPr/>
          </p:nvSpPr>
          <p:spPr bwMode="auto">
            <a:xfrm>
              <a:off x="3465" y="1593"/>
              <a:ext cx="664" cy="583"/>
            </a:xfrm>
            <a:custGeom>
              <a:avLst/>
              <a:gdLst>
                <a:gd name="T0" fmla="*/ 238 w 417"/>
                <a:gd name="T1" fmla="*/ 351 h 366"/>
                <a:gd name="T2" fmla="*/ 155 w 417"/>
                <a:gd name="T3" fmla="*/ 361 h 366"/>
                <a:gd name="T4" fmla="*/ 48 w 417"/>
                <a:gd name="T5" fmla="*/ 309 h 366"/>
                <a:gd name="T6" fmla="*/ 175 w 417"/>
                <a:gd name="T7" fmla="*/ 366 h 366"/>
                <a:gd name="T8" fmla="*/ 327 w 417"/>
                <a:gd name="T9" fmla="*/ 273 h 366"/>
                <a:gd name="T10" fmla="*/ 175 w 417"/>
                <a:gd name="T11" fmla="*/ 223 h 366"/>
                <a:gd name="T12" fmla="*/ 148 w 417"/>
                <a:gd name="T13" fmla="*/ 192 h 366"/>
                <a:gd name="T14" fmla="*/ 179 w 417"/>
                <a:gd name="T15" fmla="*/ 168 h 366"/>
                <a:gd name="T16" fmla="*/ 175 w 417"/>
                <a:gd name="T17" fmla="*/ 194 h 366"/>
                <a:gd name="T18" fmla="*/ 203 w 417"/>
                <a:gd name="T19" fmla="*/ 192 h 366"/>
                <a:gd name="T20" fmla="*/ 202 w 417"/>
                <a:gd name="T21" fmla="*/ 203 h 366"/>
                <a:gd name="T22" fmla="*/ 231 w 417"/>
                <a:gd name="T23" fmla="*/ 147 h 366"/>
                <a:gd name="T24" fmla="*/ 271 w 417"/>
                <a:gd name="T25" fmla="*/ 185 h 366"/>
                <a:gd name="T26" fmla="*/ 248 w 417"/>
                <a:gd name="T27" fmla="*/ 190 h 366"/>
                <a:gd name="T28" fmla="*/ 234 w 417"/>
                <a:gd name="T29" fmla="*/ 188 h 366"/>
                <a:gd name="T30" fmla="*/ 228 w 417"/>
                <a:gd name="T31" fmla="*/ 151 h 366"/>
                <a:gd name="T32" fmla="*/ 231 w 417"/>
                <a:gd name="T33" fmla="*/ 147 h 366"/>
                <a:gd name="T34" fmla="*/ 80 w 417"/>
                <a:gd name="T35" fmla="*/ 184 h 366"/>
                <a:gd name="T36" fmla="*/ 187 w 417"/>
                <a:gd name="T37" fmla="*/ 100 h 366"/>
                <a:gd name="T38" fmla="*/ 221 w 417"/>
                <a:gd name="T39" fmla="*/ 137 h 366"/>
                <a:gd name="T40" fmla="*/ 218 w 417"/>
                <a:gd name="T41" fmla="*/ 140 h 366"/>
                <a:gd name="T42" fmla="*/ 183 w 417"/>
                <a:gd name="T43" fmla="*/ 136 h 366"/>
                <a:gd name="T44" fmla="*/ 116 w 417"/>
                <a:gd name="T45" fmla="*/ 188 h 366"/>
                <a:gd name="T46" fmla="*/ 175 w 417"/>
                <a:gd name="T47" fmla="*/ 255 h 366"/>
                <a:gd name="T48" fmla="*/ 235 w 417"/>
                <a:gd name="T49" fmla="*/ 203 h 366"/>
                <a:gd name="T50" fmla="*/ 249 w 417"/>
                <a:gd name="T51" fmla="*/ 198 h 366"/>
                <a:gd name="T52" fmla="*/ 272 w 417"/>
                <a:gd name="T53" fmla="*/ 199 h 366"/>
                <a:gd name="T54" fmla="*/ 242 w 417"/>
                <a:gd name="T55" fmla="*/ 265 h 366"/>
                <a:gd name="T56" fmla="*/ 230 w 417"/>
                <a:gd name="T57" fmla="*/ 275 h 366"/>
                <a:gd name="T58" fmla="*/ 164 w 417"/>
                <a:gd name="T59" fmla="*/ 291 h 366"/>
                <a:gd name="T60" fmla="*/ 117 w 417"/>
                <a:gd name="T61" fmla="*/ 292 h 366"/>
                <a:gd name="T62" fmla="*/ 123 w 417"/>
                <a:gd name="T63" fmla="*/ 277 h 366"/>
                <a:gd name="T64" fmla="*/ 273 w 417"/>
                <a:gd name="T65" fmla="*/ 103 h 366"/>
                <a:gd name="T66" fmla="*/ 342 w 417"/>
                <a:gd name="T67" fmla="*/ 182 h 366"/>
                <a:gd name="T68" fmla="*/ 310 w 417"/>
                <a:gd name="T69" fmla="*/ 0 h 366"/>
                <a:gd name="T70" fmla="*/ 299 w 417"/>
                <a:gd name="T71" fmla="*/ 66 h 366"/>
                <a:gd name="T72" fmla="*/ 196 w 417"/>
                <a:gd name="T73" fmla="*/ 26 h 366"/>
                <a:gd name="T74" fmla="*/ 112 w 417"/>
                <a:gd name="T75" fmla="*/ 37 h 366"/>
                <a:gd name="T76" fmla="*/ 39 w 417"/>
                <a:gd name="T77" fmla="*/ 299 h 366"/>
                <a:gd name="T78" fmla="*/ 9 w 417"/>
                <a:gd name="T79" fmla="*/ 175 h 366"/>
                <a:gd name="T80" fmla="*/ 175 w 417"/>
                <a:gd name="T81" fmla="*/ 29 h 366"/>
                <a:gd name="T82" fmla="*/ 290 w 417"/>
                <a:gd name="T83" fmla="*/ 74 h 366"/>
                <a:gd name="T84" fmla="*/ 192 w 417"/>
                <a:gd name="T85" fmla="*/ 62 h 366"/>
                <a:gd name="T86" fmla="*/ 42 w 417"/>
                <a:gd name="T87" fmla="*/ 179 h 366"/>
                <a:gd name="T88" fmla="*/ 176 w 417"/>
                <a:gd name="T89" fmla="*/ 330 h 366"/>
                <a:gd name="T90" fmla="*/ 285 w 417"/>
                <a:gd name="T91" fmla="*/ 273 h 366"/>
                <a:gd name="T92" fmla="*/ 293 w 417"/>
                <a:gd name="T93" fmla="*/ 260 h 366"/>
                <a:gd name="T94" fmla="*/ 310 w 417"/>
                <a:gd name="T95" fmla="*/ 194 h 366"/>
                <a:gd name="T96" fmla="*/ 341 w 417"/>
                <a:gd name="T97" fmla="*/ 216 h 366"/>
                <a:gd name="T98" fmla="*/ 328 w 417"/>
                <a:gd name="T99" fmla="*/ 273 h 366"/>
                <a:gd name="T100" fmla="*/ 346 w 417"/>
                <a:gd name="T101" fmla="*/ 190 h 366"/>
                <a:gd name="T102" fmla="*/ 370 w 417"/>
                <a:gd name="T103" fmla="*/ 191 h 366"/>
                <a:gd name="T104" fmla="*/ 416 w 417"/>
                <a:gd name="T105" fmla="*/ 207 h 366"/>
                <a:gd name="T106" fmla="*/ 411 w 417"/>
                <a:gd name="T107" fmla="*/ 152 h 366"/>
                <a:gd name="T108" fmla="*/ 369 w 417"/>
                <a:gd name="T109" fmla="*/ 176 h 366"/>
                <a:gd name="T110" fmla="*/ 346 w 417"/>
                <a:gd name="T111" fmla="*/ 182 h 366"/>
                <a:gd name="T112" fmla="*/ 304 w 417"/>
                <a:gd name="T113" fmla="*/ 70 h 366"/>
                <a:gd name="T114" fmla="*/ 314 w 417"/>
                <a:gd name="T115" fmla="*/ 66 h 366"/>
                <a:gd name="T116" fmla="*/ 359 w 417"/>
                <a:gd name="T117" fmla="*/ 49 h 366"/>
                <a:gd name="T118" fmla="*/ 320 w 417"/>
                <a:gd name="T119" fmla="*/ 10 h 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417" h="366">
                  <a:moveTo>
                    <a:pt x="323" y="273"/>
                  </a:moveTo>
                  <a:cubicBezTo>
                    <a:pt x="305" y="308"/>
                    <a:pt x="275" y="336"/>
                    <a:pt x="238" y="351"/>
                  </a:cubicBezTo>
                  <a:cubicBezTo>
                    <a:pt x="218" y="359"/>
                    <a:pt x="197" y="363"/>
                    <a:pt x="175" y="363"/>
                  </a:cubicBezTo>
                  <a:cubicBezTo>
                    <a:pt x="169" y="363"/>
                    <a:pt x="162" y="362"/>
                    <a:pt x="155" y="361"/>
                  </a:cubicBezTo>
                  <a:cubicBezTo>
                    <a:pt x="115" y="357"/>
                    <a:pt x="79" y="338"/>
                    <a:pt x="52" y="308"/>
                  </a:cubicBezTo>
                  <a:cubicBezTo>
                    <a:pt x="51" y="309"/>
                    <a:pt x="49" y="309"/>
                    <a:pt x="48" y="309"/>
                  </a:cubicBezTo>
                  <a:cubicBezTo>
                    <a:pt x="76" y="340"/>
                    <a:pt x="113" y="360"/>
                    <a:pt x="155" y="365"/>
                  </a:cubicBezTo>
                  <a:cubicBezTo>
                    <a:pt x="162" y="366"/>
                    <a:pt x="168" y="366"/>
                    <a:pt x="175" y="366"/>
                  </a:cubicBezTo>
                  <a:cubicBezTo>
                    <a:pt x="197" y="366"/>
                    <a:pt x="219" y="362"/>
                    <a:pt x="239" y="354"/>
                  </a:cubicBezTo>
                  <a:cubicBezTo>
                    <a:pt x="278" y="339"/>
                    <a:pt x="309" y="309"/>
                    <a:pt x="327" y="273"/>
                  </a:cubicBezTo>
                  <a:cubicBezTo>
                    <a:pt x="326" y="273"/>
                    <a:pt x="325" y="273"/>
                    <a:pt x="323" y="273"/>
                  </a:cubicBezTo>
                  <a:moveTo>
                    <a:pt x="175" y="223"/>
                  </a:moveTo>
                  <a:cubicBezTo>
                    <a:pt x="174" y="223"/>
                    <a:pt x="173" y="223"/>
                    <a:pt x="172" y="223"/>
                  </a:cubicBezTo>
                  <a:cubicBezTo>
                    <a:pt x="157" y="221"/>
                    <a:pt x="146" y="207"/>
                    <a:pt x="148" y="192"/>
                  </a:cubicBezTo>
                  <a:cubicBezTo>
                    <a:pt x="150" y="178"/>
                    <a:pt x="162" y="168"/>
                    <a:pt x="175" y="168"/>
                  </a:cubicBezTo>
                  <a:cubicBezTo>
                    <a:pt x="176" y="168"/>
                    <a:pt x="178" y="168"/>
                    <a:pt x="179" y="168"/>
                  </a:cubicBezTo>
                  <a:cubicBezTo>
                    <a:pt x="182" y="169"/>
                    <a:pt x="186" y="170"/>
                    <a:pt x="189" y="172"/>
                  </a:cubicBezTo>
                  <a:cubicBezTo>
                    <a:pt x="175" y="194"/>
                    <a:pt x="175" y="194"/>
                    <a:pt x="175" y="194"/>
                  </a:cubicBezTo>
                  <a:cubicBezTo>
                    <a:pt x="197" y="179"/>
                    <a:pt x="197" y="179"/>
                    <a:pt x="197" y="179"/>
                  </a:cubicBezTo>
                  <a:cubicBezTo>
                    <a:pt x="200" y="183"/>
                    <a:pt x="202" y="187"/>
                    <a:pt x="203" y="192"/>
                  </a:cubicBezTo>
                  <a:cubicBezTo>
                    <a:pt x="177" y="200"/>
                    <a:pt x="177" y="200"/>
                    <a:pt x="177" y="200"/>
                  </a:cubicBezTo>
                  <a:cubicBezTo>
                    <a:pt x="202" y="203"/>
                    <a:pt x="202" y="203"/>
                    <a:pt x="202" y="203"/>
                  </a:cubicBezTo>
                  <a:cubicBezTo>
                    <a:pt x="198" y="215"/>
                    <a:pt x="188" y="223"/>
                    <a:pt x="175" y="223"/>
                  </a:cubicBezTo>
                  <a:moveTo>
                    <a:pt x="231" y="147"/>
                  </a:moveTo>
                  <a:cubicBezTo>
                    <a:pt x="247" y="131"/>
                    <a:pt x="247" y="131"/>
                    <a:pt x="247" y="131"/>
                  </a:cubicBezTo>
                  <a:cubicBezTo>
                    <a:pt x="260" y="146"/>
                    <a:pt x="269" y="165"/>
                    <a:pt x="271" y="185"/>
                  </a:cubicBezTo>
                  <a:cubicBezTo>
                    <a:pt x="251" y="186"/>
                    <a:pt x="251" y="186"/>
                    <a:pt x="251" y="186"/>
                  </a:cubicBezTo>
                  <a:cubicBezTo>
                    <a:pt x="248" y="190"/>
                    <a:pt x="248" y="190"/>
                    <a:pt x="248" y="190"/>
                  </a:cubicBezTo>
                  <a:cubicBezTo>
                    <a:pt x="246" y="187"/>
                    <a:pt x="246" y="187"/>
                    <a:pt x="246" y="187"/>
                  </a:cubicBezTo>
                  <a:cubicBezTo>
                    <a:pt x="234" y="188"/>
                    <a:pt x="234" y="188"/>
                    <a:pt x="234" y="188"/>
                  </a:cubicBezTo>
                  <a:cubicBezTo>
                    <a:pt x="233" y="176"/>
                    <a:pt x="228" y="166"/>
                    <a:pt x="221" y="158"/>
                  </a:cubicBezTo>
                  <a:cubicBezTo>
                    <a:pt x="228" y="151"/>
                    <a:pt x="228" y="151"/>
                    <a:pt x="228" y="151"/>
                  </a:cubicBezTo>
                  <a:cubicBezTo>
                    <a:pt x="227" y="147"/>
                    <a:pt x="227" y="147"/>
                    <a:pt x="227" y="147"/>
                  </a:cubicBezTo>
                  <a:cubicBezTo>
                    <a:pt x="231" y="147"/>
                    <a:pt x="231" y="147"/>
                    <a:pt x="231" y="147"/>
                  </a:cubicBezTo>
                  <a:moveTo>
                    <a:pt x="123" y="277"/>
                  </a:moveTo>
                  <a:cubicBezTo>
                    <a:pt x="93" y="258"/>
                    <a:pt x="75" y="222"/>
                    <a:pt x="80" y="184"/>
                  </a:cubicBezTo>
                  <a:cubicBezTo>
                    <a:pt x="85" y="135"/>
                    <a:pt x="127" y="99"/>
                    <a:pt x="175" y="99"/>
                  </a:cubicBezTo>
                  <a:cubicBezTo>
                    <a:pt x="179" y="99"/>
                    <a:pt x="183" y="99"/>
                    <a:pt x="187" y="100"/>
                  </a:cubicBezTo>
                  <a:cubicBezTo>
                    <a:pt x="206" y="102"/>
                    <a:pt x="224" y="110"/>
                    <a:pt x="238" y="122"/>
                  </a:cubicBezTo>
                  <a:cubicBezTo>
                    <a:pt x="221" y="137"/>
                    <a:pt x="221" y="137"/>
                    <a:pt x="221" y="137"/>
                  </a:cubicBezTo>
                  <a:cubicBezTo>
                    <a:pt x="222" y="141"/>
                    <a:pt x="222" y="141"/>
                    <a:pt x="222" y="141"/>
                  </a:cubicBezTo>
                  <a:cubicBezTo>
                    <a:pt x="218" y="140"/>
                    <a:pt x="218" y="140"/>
                    <a:pt x="218" y="140"/>
                  </a:cubicBezTo>
                  <a:cubicBezTo>
                    <a:pt x="211" y="148"/>
                    <a:pt x="211" y="148"/>
                    <a:pt x="211" y="148"/>
                  </a:cubicBezTo>
                  <a:cubicBezTo>
                    <a:pt x="203" y="142"/>
                    <a:pt x="193" y="138"/>
                    <a:pt x="183" y="136"/>
                  </a:cubicBezTo>
                  <a:cubicBezTo>
                    <a:pt x="180" y="136"/>
                    <a:pt x="178" y="136"/>
                    <a:pt x="175" y="136"/>
                  </a:cubicBezTo>
                  <a:cubicBezTo>
                    <a:pt x="146" y="136"/>
                    <a:pt x="120" y="158"/>
                    <a:pt x="116" y="188"/>
                  </a:cubicBezTo>
                  <a:cubicBezTo>
                    <a:pt x="112" y="221"/>
                    <a:pt x="135" y="251"/>
                    <a:pt x="168" y="255"/>
                  </a:cubicBezTo>
                  <a:cubicBezTo>
                    <a:pt x="171" y="255"/>
                    <a:pt x="173" y="255"/>
                    <a:pt x="175" y="255"/>
                  </a:cubicBezTo>
                  <a:cubicBezTo>
                    <a:pt x="205" y="255"/>
                    <a:pt x="231" y="233"/>
                    <a:pt x="235" y="203"/>
                  </a:cubicBezTo>
                  <a:cubicBezTo>
                    <a:pt x="235" y="203"/>
                    <a:pt x="235" y="203"/>
                    <a:pt x="235" y="203"/>
                  </a:cubicBezTo>
                  <a:cubicBezTo>
                    <a:pt x="247" y="202"/>
                    <a:pt x="247" y="202"/>
                    <a:pt x="247" y="202"/>
                  </a:cubicBezTo>
                  <a:cubicBezTo>
                    <a:pt x="249" y="198"/>
                    <a:pt x="249" y="198"/>
                    <a:pt x="249" y="198"/>
                  </a:cubicBezTo>
                  <a:cubicBezTo>
                    <a:pt x="252" y="201"/>
                    <a:pt x="252" y="201"/>
                    <a:pt x="252" y="201"/>
                  </a:cubicBezTo>
                  <a:cubicBezTo>
                    <a:pt x="272" y="199"/>
                    <a:pt x="272" y="199"/>
                    <a:pt x="272" y="199"/>
                  </a:cubicBezTo>
                  <a:cubicBezTo>
                    <a:pt x="272" y="202"/>
                    <a:pt x="272" y="204"/>
                    <a:pt x="271" y="207"/>
                  </a:cubicBezTo>
                  <a:cubicBezTo>
                    <a:pt x="268" y="230"/>
                    <a:pt x="258" y="250"/>
                    <a:pt x="242" y="265"/>
                  </a:cubicBezTo>
                  <a:cubicBezTo>
                    <a:pt x="243" y="274"/>
                    <a:pt x="243" y="274"/>
                    <a:pt x="243" y="274"/>
                  </a:cubicBezTo>
                  <a:cubicBezTo>
                    <a:pt x="239" y="275"/>
                    <a:pt x="234" y="275"/>
                    <a:pt x="230" y="275"/>
                  </a:cubicBezTo>
                  <a:cubicBezTo>
                    <a:pt x="214" y="286"/>
                    <a:pt x="196" y="292"/>
                    <a:pt x="175" y="292"/>
                  </a:cubicBezTo>
                  <a:cubicBezTo>
                    <a:pt x="172" y="292"/>
                    <a:pt x="168" y="292"/>
                    <a:pt x="164" y="291"/>
                  </a:cubicBezTo>
                  <a:cubicBezTo>
                    <a:pt x="156" y="291"/>
                    <a:pt x="149" y="289"/>
                    <a:pt x="142" y="286"/>
                  </a:cubicBezTo>
                  <a:cubicBezTo>
                    <a:pt x="134" y="288"/>
                    <a:pt x="125" y="290"/>
                    <a:pt x="117" y="292"/>
                  </a:cubicBezTo>
                  <a:cubicBezTo>
                    <a:pt x="114" y="279"/>
                    <a:pt x="114" y="279"/>
                    <a:pt x="114" y="279"/>
                  </a:cubicBezTo>
                  <a:cubicBezTo>
                    <a:pt x="117" y="278"/>
                    <a:pt x="120" y="278"/>
                    <a:pt x="123" y="277"/>
                  </a:cubicBezTo>
                  <a:moveTo>
                    <a:pt x="309" y="183"/>
                  </a:moveTo>
                  <a:cubicBezTo>
                    <a:pt x="306" y="153"/>
                    <a:pt x="293" y="125"/>
                    <a:pt x="273" y="103"/>
                  </a:cubicBezTo>
                  <a:cubicBezTo>
                    <a:pt x="295" y="79"/>
                    <a:pt x="295" y="79"/>
                    <a:pt x="295" y="79"/>
                  </a:cubicBezTo>
                  <a:cubicBezTo>
                    <a:pt x="322" y="107"/>
                    <a:pt x="339" y="143"/>
                    <a:pt x="342" y="182"/>
                  </a:cubicBezTo>
                  <a:cubicBezTo>
                    <a:pt x="309" y="183"/>
                    <a:pt x="309" y="183"/>
                    <a:pt x="309" y="183"/>
                  </a:cubicBezTo>
                  <a:moveTo>
                    <a:pt x="310" y="0"/>
                  </a:moveTo>
                  <a:cubicBezTo>
                    <a:pt x="304" y="55"/>
                    <a:pt x="304" y="55"/>
                    <a:pt x="304" y="55"/>
                  </a:cubicBezTo>
                  <a:cubicBezTo>
                    <a:pt x="299" y="66"/>
                    <a:pt x="299" y="66"/>
                    <a:pt x="299" y="66"/>
                  </a:cubicBezTo>
                  <a:cubicBezTo>
                    <a:pt x="292" y="71"/>
                    <a:pt x="292" y="71"/>
                    <a:pt x="292" y="71"/>
                  </a:cubicBezTo>
                  <a:cubicBezTo>
                    <a:pt x="267" y="47"/>
                    <a:pt x="234" y="31"/>
                    <a:pt x="196" y="26"/>
                  </a:cubicBezTo>
                  <a:cubicBezTo>
                    <a:pt x="189" y="25"/>
                    <a:pt x="182" y="25"/>
                    <a:pt x="175" y="25"/>
                  </a:cubicBezTo>
                  <a:cubicBezTo>
                    <a:pt x="154" y="25"/>
                    <a:pt x="132" y="29"/>
                    <a:pt x="112" y="37"/>
                  </a:cubicBezTo>
                  <a:cubicBezTo>
                    <a:pt x="54" y="60"/>
                    <a:pt x="13" y="113"/>
                    <a:pt x="6" y="175"/>
                  </a:cubicBezTo>
                  <a:cubicBezTo>
                    <a:pt x="0" y="219"/>
                    <a:pt x="12" y="263"/>
                    <a:pt x="39" y="299"/>
                  </a:cubicBezTo>
                  <a:cubicBezTo>
                    <a:pt x="40" y="298"/>
                    <a:pt x="42" y="298"/>
                    <a:pt x="43" y="297"/>
                  </a:cubicBezTo>
                  <a:cubicBezTo>
                    <a:pt x="16" y="263"/>
                    <a:pt x="4" y="219"/>
                    <a:pt x="9" y="175"/>
                  </a:cubicBezTo>
                  <a:cubicBezTo>
                    <a:pt x="17" y="115"/>
                    <a:pt x="57" y="63"/>
                    <a:pt x="113" y="41"/>
                  </a:cubicBezTo>
                  <a:cubicBezTo>
                    <a:pt x="133" y="33"/>
                    <a:pt x="154" y="29"/>
                    <a:pt x="175" y="29"/>
                  </a:cubicBezTo>
                  <a:cubicBezTo>
                    <a:pt x="182" y="29"/>
                    <a:pt x="189" y="29"/>
                    <a:pt x="196" y="30"/>
                  </a:cubicBezTo>
                  <a:cubicBezTo>
                    <a:pt x="232" y="34"/>
                    <a:pt x="265" y="50"/>
                    <a:pt x="290" y="74"/>
                  </a:cubicBezTo>
                  <a:cubicBezTo>
                    <a:pt x="266" y="96"/>
                    <a:pt x="266" y="96"/>
                    <a:pt x="266" y="96"/>
                  </a:cubicBezTo>
                  <a:cubicBezTo>
                    <a:pt x="246" y="78"/>
                    <a:pt x="220" y="66"/>
                    <a:pt x="192" y="62"/>
                  </a:cubicBezTo>
                  <a:cubicBezTo>
                    <a:pt x="186" y="62"/>
                    <a:pt x="181" y="61"/>
                    <a:pt x="175" y="61"/>
                  </a:cubicBezTo>
                  <a:cubicBezTo>
                    <a:pt x="108" y="61"/>
                    <a:pt x="50" y="111"/>
                    <a:pt x="42" y="179"/>
                  </a:cubicBezTo>
                  <a:cubicBezTo>
                    <a:pt x="33" y="253"/>
                    <a:pt x="85" y="320"/>
                    <a:pt x="159" y="329"/>
                  </a:cubicBezTo>
                  <a:cubicBezTo>
                    <a:pt x="165" y="330"/>
                    <a:pt x="170" y="330"/>
                    <a:pt x="176" y="330"/>
                  </a:cubicBezTo>
                  <a:cubicBezTo>
                    <a:pt x="220" y="330"/>
                    <a:pt x="261" y="308"/>
                    <a:pt x="285" y="273"/>
                  </a:cubicBezTo>
                  <a:cubicBezTo>
                    <a:pt x="285" y="273"/>
                    <a:pt x="285" y="273"/>
                    <a:pt x="285" y="273"/>
                  </a:cubicBezTo>
                  <a:cubicBezTo>
                    <a:pt x="285" y="260"/>
                    <a:pt x="285" y="260"/>
                    <a:pt x="285" y="260"/>
                  </a:cubicBezTo>
                  <a:cubicBezTo>
                    <a:pt x="288" y="260"/>
                    <a:pt x="291" y="260"/>
                    <a:pt x="293" y="260"/>
                  </a:cubicBezTo>
                  <a:cubicBezTo>
                    <a:pt x="301" y="245"/>
                    <a:pt x="307" y="229"/>
                    <a:pt x="309" y="212"/>
                  </a:cubicBezTo>
                  <a:cubicBezTo>
                    <a:pt x="309" y="206"/>
                    <a:pt x="310" y="200"/>
                    <a:pt x="310" y="194"/>
                  </a:cubicBezTo>
                  <a:cubicBezTo>
                    <a:pt x="342" y="190"/>
                    <a:pt x="342" y="190"/>
                    <a:pt x="342" y="190"/>
                  </a:cubicBezTo>
                  <a:cubicBezTo>
                    <a:pt x="343" y="199"/>
                    <a:pt x="342" y="207"/>
                    <a:pt x="341" y="216"/>
                  </a:cubicBezTo>
                  <a:cubicBezTo>
                    <a:pt x="339" y="232"/>
                    <a:pt x="335" y="248"/>
                    <a:pt x="328" y="263"/>
                  </a:cubicBezTo>
                  <a:cubicBezTo>
                    <a:pt x="328" y="273"/>
                    <a:pt x="328" y="273"/>
                    <a:pt x="328" y="273"/>
                  </a:cubicBezTo>
                  <a:cubicBezTo>
                    <a:pt x="337" y="255"/>
                    <a:pt x="342" y="236"/>
                    <a:pt x="345" y="216"/>
                  </a:cubicBezTo>
                  <a:cubicBezTo>
                    <a:pt x="346" y="207"/>
                    <a:pt x="346" y="198"/>
                    <a:pt x="346" y="190"/>
                  </a:cubicBezTo>
                  <a:cubicBezTo>
                    <a:pt x="359" y="188"/>
                    <a:pt x="359" y="188"/>
                    <a:pt x="359" y="188"/>
                  </a:cubicBezTo>
                  <a:cubicBezTo>
                    <a:pt x="370" y="191"/>
                    <a:pt x="370" y="191"/>
                    <a:pt x="370" y="191"/>
                  </a:cubicBezTo>
                  <a:cubicBezTo>
                    <a:pt x="417" y="223"/>
                    <a:pt x="417" y="223"/>
                    <a:pt x="417" y="223"/>
                  </a:cubicBezTo>
                  <a:cubicBezTo>
                    <a:pt x="416" y="207"/>
                    <a:pt x="416" y="207"/>
                    <a:pt x="416" y="207"/>
                  </a:cubicBezTo>
                  <a:cubicBezTo>
                    <a:pt x="396" y="182"/>
                    <a:pt x="396" y="182"/>
                    <a:pt x="396" y="182"/>
                  </a:cubicBezTo>
                  <a:cubicBezTo>
                    <a:pt x="411" y="152"/>
                    <a:pt x="411" y="152"/>
                    <a:pt x="411" y="152"/>
                  </a:cubicBezTo>
                  <a:cubicBezTo>
                    <a:pt x="410" y="137"/>
                    <a:pt x="410" y="137"/>
                    <a:pt x="410" y="137"/>
                  </a:cubicBezTo>
                  <a:cubicBezTo>
                    <a:pt x="369" y="176"/>
                    <a:pt x="369" y="176"/>
                    <a:pt x="369" y="176"/>
                  </a:cubicBezTo>
                  <a:cubicBezTo>
                    <a:pt x="358" y="181"/>
                    <a:pt x="358" y="181"/>
                    <a:pt x="358" y="181"/>
                  </a:cubicBezTo>
                  <a:cubicBezTo>
                    <a:pt x="346" y="182"/>
                    <a:pt x="346" y="182"/>
                    <a:pt x="346" y="182"/>
                  </a:cubicBezTo>
                  <a:cubicBezTo>
                    <a:pt x="342" y="141"/>
                    <a:pt x="325" y="105"/>
                    <a:pt x="298" y="77"/>
                  </a:cubicBezTo>
                  <a:cubicBezTo>
                    <a:pt x="304" y="70"/>
                    <a:pt x="304" y="70"/>
                    <a:pt x="304" y="70"/>
                  </a:cubicBezTo>
                  <a:cubicBezTo>
                    <a:pt x="304" y="70"/>
                    <a:pt x="304" y="70"/>
                    <a:pt x="304" y="70"/>
                  </a:cubicBezTo>
                  <a:cubicBezTo>
                    <a:pt x="314" y="66"/>
                    <a:pt x="314" y="66"/>
                    <a:pt x="314" y="66"/>
                  </a:cubicBezTo>
                  <a:cubicBezTo>
                    <a:pt x="370" y="60"/>
                    <a:pt x="370" y="60"/>
                    <a:pt x="370" y="60"/>
                  </a:cubicBezTo>
                  <a:cubicBezTo>
                    <a:pt x="359" y="49"/>
                    <a:pt x="359" y="49"/>
                    <a:pt x="359" y="49"/>
                  </a:cubicBezTo>
                  <a:cubicBezTo>
                    <a:pt x="328" y="42"/>
                    <a:pt x="328" y="42"/>
                    <a:pt x="328" y="42"/>
                  </a:cubicBezTo>
                  <a:cubicBezTo>
                    <a:pt x="320" y="10"/>
                    <a:pt x="320" y="10"/>
                    <a:pt x="320" y="10"/>
                  </a:cubicBezTo>
                  <a:cubicBezTo>
                    <a:pt x="310" y="0"/>
                    <a:pt x="310" y="0"/>
                    <a:pt x="31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8" name="Freeform 49"/>
            <p:cNvSpPr>
              <a:spLocks noEditPoints="1"/>
            </p:cNvSpPr>
            <p:nvPr/>
          </p:nvSpPr>
          <p:spPr bwMode="auto">
            <a:xfrm>
              <a:off x="2736" y="4575"/>
              <a:ext cx="336" cy="335"/>
            </a:xfrm>
            <a:custGeom>
              <a:avLst/>
              <a:gdLst>
                <a:gd name="T0" fmla="*/ 38 w 211"/>
                <a:gd name="T1" fmla="*/ 71 h 210"/>
                <a:gd name="T2" fmla="*/ 57 w 211"/>
                <a:gd name="T3" fmla="*/ 47 h 210"/>
                <a:gd name="T4" fmla="*/ 87 w 211"/>
                <a:gd name="T5" fmla="*/ 5 h 210"/>
                <a:gd name="T6" fmla="*/ 101 w 211"/>
                <a:gd name="T7" fmla="*/ 29 h 210"/>
                <a:gd name="T8" fmla="*/ 114 w 211"/>
                <a:gd name="T9" fmla="*/ 30 h 210"/>
                <a:gd name="T10" fmla="*/ 132 w 211"/>
                <a:gd name="T11" fmla="*/ 34 h 210"/>
                <a:gd name="T12" fmla="*/ 183 w 211"/>
                <a:gd name="T13" fmla="*/ 40 h 210"/>
                <a:gd name="T14" fmla="*/ 168 w 211"/>
                <a:gd name="T15" fmla="*/ 63 h 210"/>
                <a:gd name="T16" fmla="*/ 180 w 211"/>
                <a:gd name="T17" fmla="*/ 92 h 210"/>
                <a:gd name="T18" fmla="*/ 200 w 211"/>
                <a:gd name="T19" fmla="*/ 139 h 210"/>
                <a:gd name="T20" fmla="*/ 173 w 211"/>
                <a:gd name="T21" fmla="*/ 139 h 210"/>
                <a:gd name="T22" fmla="*/ 153 w 211"/>
                <a:gd name="T23" fmla="*/ 163 h 210"/>
                <a:gd name="T24" fmla="*/ 123 w 211"/>
                <a:gd name="T25" fmla="*/ 205 h 210"/>
                <a:gd name="T26" fmla="*/ 110 w 211"/>
                <a:gd name="T27" fmla="*/ 180 h 210"/>
                <a:gd name="T28" fmla="*/ 96 w 211"/>
                <a:gd name="T29" fmla="*/ 180 h 210"/>
                <a:gd name="T30" fmla="*/ 79 w 211"/>
                <a:gd name="T31" fmla="*/ 176 h 210"/>
                <a:gd name="T32" fmla="*/ 28 w 211"/>
                <a:gd name="T33" fmla="*/ 170 h 210"/>
                <a:gd name="T34" fmla="*/ 42 w 211"/>
                <a:gd name="T35" fmla="*/ 146 h 210"/>
                <a:gd name="T36" fmla="*/ 30 w 211"/>
                <a:gd name="T37" fmla="*/ 117 h 210"/>
                <a:gd name="T38" fmla="*/ 10 w 211"/>
                <a:gd name="T39" fmla="*/ 70 h 210"/>
                <a:gd name="T40" fmla="*/ 89 w 211"/>
                <a:gd name="T41" fmla="*/ 0 h 210"/>
                <a:gd name="T42" fmla="*/ 52 w 211"/>
                <a:gd name="T43" fmla="*/ 45 h 210"/>
                <a:gd name="T44" fmla="*/ 7 w 211"/>
                <a:gd name="T45" fmla="*/ 66 h 210"/>
                <a:gd name="T46" fmla="*/ 27 w 211"/>
                <a:gd name="T47" fmla="*/ 121 h 210"/>
                <a:gd name="T48" fmla="*/ 22 w 211"/>
                <a:gd name="T49" fmla="*/ 171 h 210"/>
                <a:gd name="T50" fmla="*/ 80 w 211"/>
                <a:gd name="T51" fmla="*/ 180 h 210"/>
                <a:gd name="T52" fmla="*/ 105 w 211"/>
                <a:gd name="T53" fmla="*/ 185 h 210"/>
                <a:gd name="T54" fmla="*/ 121 w 211"/>
                <a:gd name="T55" fmla="*/ 210 h 210"/>
                <a:gd name="T56" fmla="*/ 158 w 211"/>
                <a:gd name="T57" fmla="*/ 164 h 210"/>
                <a:gd name="T58" fmla="*/ 204 w 211"/>
                <a:gd name="T59" fmla="*/ 143 h 210"/>
                <a:gd name="T60" fmla="*/ 183 w 211"/>
                <a:gd name="T61" fmla="*/ 89 h 210"/>
                <a:gd name="T62" fmla="*/ 188 w 211"/>
                <a:gd name="T63" fmla="*/ 39 h 210"/>
                <a:gd name="T64" fmla="*/ 130 w 211"/>
                <a:gd name="T65" fmla="*/ 29 h 210"/>
                <a:gd name="T66" fmla="*/ 106 w 211"/>
                <a:gd name="T67" fmla="*/ 25 h 210"/>
                <a:gd name="T68" fmla="*/ 89 w 211"/>
                <a:gd name="T69" fmla="*/ 0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11" h="210">
                  <a:moveTo>
                    <a:pt x="37" y="72"/>
                  </a:moveTo>
                  <a:cubicBezTo>
                    <a:pt x="38" y="71"/>
                    <a:pt x="38" y="71"/>
                    <a:pt x="38" y="71"/>
                  </a:cubicBezTo>
                  <a:cubicBezTo>
                    <a:pt x="42" y="62"/>
                    <a:pt x="48" y="54"/>
                    <a:pt x="56" y="47"/>
                  </a:cubicBezTo>
                  <a:cubicBezTo>
                    <a:pt x="57" y="47"/>
                    <a:pt x="57" y="47"/>
                    <a:pt x="57" y="47"/>
                  </a:cubicBezTo>
                  <a:cubicBezTo>
                    <a:pt x="49" y="21"/>
                    <a:pt x="49" y="21"/>
                    <a:pt x="49" y="21"/>
                  </a:cubicBezTo>
                  <a:cubicBezTo>
                    <a:pt x="87" y="5"/>
                    <a:pt x="87" y="5"/>
                    <a:pt x="87" y="5"/>
                  </a:cubicBezTo>
                  <a:cubicBezTo>
                    <a:pt x="99" y="29"/>
                    <a:pt x="99" y="29"/>
                    <a:pt x="99" y="29"/>
                  </a:cubicBezTo>
                  <a:cubicBezTo>
                    <a:pt x="101" y="29"/>
                    <a:pt x="101" y="29"/>
                    <a:pt x="101" y="29"/>
                  </a:cubicBezTo>
                  <a:cubicBezTo>
                    <a:pt x="102" y="29"/>
                    <a:pt x="104" y="29"/>
                    <a:pt x="106" y="29"/>
                  </a:cubicBezTo>
                  <a:cubicBezTo>
                    <a:pt x="109" y="29"/>
                    <a:pt x="111" y="29"/>
                    <a:pt x="114" y="30"/>
                  </a:cubicBezTo>
                  <a:cubicBezTo>
                    <a:pt x="120" y="30"/>
                    <a:pt x="125" y="32"/>
                    <a:pt x="130" y="33"/>
                  </a:cubicBezTo>
                  <a:cubicBezTo>
                    <a:pt x="132" y="34"/>
                    <a:pt x="132" y="34"/>
                    <a:pt x="132" y="34"/>
                  </a:cubicBezTo>
                  <a:cubicBezTo>
                    <a:pt x="150" y="14"/>
                    <a:pt x="150" y="14"/>
                    <a:pt x="150" y="14"/>
                  </a:cubicBezTo>
                  <a:cubicBezTo>
                    <a:pt x="183" y="40"/>
                    <a:pt x="183" y="40"/>
                    <a:pt x="183" y="40"/>
                  </a:cubicBezTo>
                  <a:cubicBezTo>
                    <a:pt x="168" y="62"/>
                    <a:pt x="168" y="62"/>
                    <a:pt x="168" y="62"/>
                  </a:cubicBezTo>
                  <a:cubicBezTo>
                    <a:pt x="168" y="63"/>
                    <a:pt x="168" y="63"/>
                    <a:pt x="168" y="63"/>
                  </a:cubicBezTo>
                  <a:cubicBezTo>
                    <a:pt x="174" y="72"/>
                    <a:pt x="178" y="81"/>
                    <a:pt x="180" y="91"/>
                  </a:cubicBezTo>
                  <a:cubicBezTo>
                    <a:pt x="180" y="92"/>
                    <a:pt x="180" y="92"/>
                    <a:pt x="180" y="92"/>
                  </a:cubicBezTo>
                  <a:cubicBezTo>
                    <a:pt x="206" y="98"/>
                    <a:pt x="206" y="98"/>
                    <a:pt x="206" y="98"/>
                  </a:cubicBezTo>
                  <a:cubicBezTo>
                    <a:pt x="200" y="139"/>
                    <a:pt x="200" y="139"/>
                    <a:pt x="200" y="139"/>
                  </a:cubicBezTo>
                  <a:cubicBezTo>
                    <a:pt x="173" y="138"/>
                    <a:pt x="173" y="138"/>
                    <a:pt x="173" y="138"/>
                  </a:cubicBezTo>
                  <a:cubicBezTo>
                    <a:pt x="173" y="139"/>
                    <a:pt x="173" y="139"/>
                    <a:pt x="173" y="139"/>
                  </a:cubicBezTo>
                  <a:cubicBezTo>
                    <a:pt x="168" y="148"/>
                    <a:pt x="162" y="156"/>
                    <a:pt x="154" y="162"/>
                  </a:cubicBezTo>
                  <a:cubicBezTo>
                    <a:pt x="153" y="163"/>
                    <a:pt x="153" y="163"/>
                    <a:pt x="153" y="163"/>
                  </a:cubicBezTo>
                  <a:cubicBezTo>
                    <a:pt x="162" y="189"/>
                    <a:pt x="162" y="189"/>
                    <a:pt x="162" y="189"/>
                  </a:cubicBezTo>
                  <a:cubicBezTo>
                    <a:pt x="123" y="205"/>
                    <a:pt x="123" y="205"/>
                    <a:pt x="123" y="205"/>
                  </a:cubicBezTo>
                  <a:cubicBezTo>
                    <a:pt x="111" y="180"/>
                    <a:pt x="111" y="180"/>
                    <a:pt x="111" y="180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08" y="180"/>
                    <a:pt x="106" y="181"/>
                    <a:pt x="105" y="181"/>
                  </a:cubicBezTo>
                  <a:cubicBezTo>
                    <a:pt x="102" y="181"/>
                    <a:pt x="99" y="180"/>
                    <a:pt x="96" y="180"/>
                  </a:cubicBezTo>
                  <a:cubicBezTo>
                    <a:pt x="91" y="179"/>
                    <a:pt x="85" y="178"/>
                    <a:pt x="80" y="176"/>
                  </a:cubicBezTo>
                  <a:cubicBezTo>
                    <a:pt x="79" y="176"/>
                    <a:pt x="79" y="176"/>
                    <a:pt x="79" y="176"/>
                  </a:cubicBezTo>
                  <a:cubicBezTo>
                    <a:pt x="60" y="196"/>
                    <a:pt x="60" y="196"/>
                    <a:pt x="60" y="196"/>
                  </a:cubicBezTo>
                  <a:cubicBezTo>
                    <a:pt x="28" y="170"/>
                    <a:pt x="28" y="170"/>
                    <a:pt x="28" y="170"/>
                  </a:cubicBezTo>
                  <a:cubicBezTo>
                    <a:pt x="43" y="148"/>
                    <a:pt x="43" y="148"/>
                    <a:pt x="43" y="148"/>
                  </a:cubicBezTo>
                  <a:cubicBezTo>
                    <a:pt x="42" y="146"/>
                    <a:pt x="42" y="146"/>
                    <a:pt x="42" y="146"/>
                  </a:cubicBezTo>
                  <a:cubicBezTo>
                    <a:pt x="36" y="138"/>
                    <a:pt x="33" y="129"/>
                    <a:pt x="31" y="119"/>
                  </a:cubicBezTo>
                  <a:cubicBezTo>
                    <a:pt x="30" y="117"/>
                    <a:pt x="30" y="117"/>
                    <a:pt x="30" y="117"/>
                  </a:cubicBezTo>
                  <a:cubicBezTo>
                    <a:pt x="4" y="112"/>
                    <a:pt x="4" y="112"/>
                    <a:pt x="4" y="112"/>
                  </a:cubicBezTo>
                  <a:cubicBezTo>
                    <a:pt x="10" y="70"/>
                    <a:pt x="10" y="70"/>
                    <a:pt x="10" y="70"/>
                  </a:cubicBezTo>
                  <a:cubicBezTo>
                    <a:pt x="37" y="72"/>
                    <a:pt x="37" y="72"/>
                    <a:pt x="37" y="72"/>
                  </a:cubicBezTo>
                  <a:moveTo>
                    <a:pt x="89" y="0"/>
                  </a:moveTo>
                  <a:cubicBezTo>
                    <a:pt x="44" y="18"/>
                    <a:pt x="44" y="18"/>
                    <a:pt x="44" y="18"/>
                  </a:cubicBezTo>
                  <a:cubicBezTo>
                    <a:pt x="52" y="45"/>
                    <a:pt x="52" y="45"/>
                    <a:pt x="52" y="45"/>
                  </a:cubicBezTo>
                  <a:cubicBezTo>
                    <a:pt x="45" y="52"/>
                    <a:pt x="39" y="59"/>
                    <a:pt x="35" y="68"/>
                  </a:cubicBezTo>
                  <a:cubicBezTo>
                    <a:pt x="7" y="66"/>
                    <a:pt x="7" y="66"/>
                    <a:pt x="7" y="66"/>
                  </a:cubicBezTo>
                  <a:cubicBezTo>
                    <a:pt x="0" y="115"/>
                    <a:pt x="0" y="115"/>
                    <a:pt x="0" y="115"/>
                  </a:cubicBezTo>
                  <a:cubicBezTo>
                    <a:pt x="27" y="121"/>
                    <a:pt x="27" y="121"/>
                    <a:pt x="27" y="121"/>
                  </a:cubicBezTo>
                  <a:cubicBezTo>
                    <a:pt x="29" y="130"/>
                    <a:pt x="33" y="139"/>
                    <a:pt x="38" y="148"/>
                  </a:cubicBezTo>
                  <a:cubicBezTo>
                    <a:pt x="22" y="171"/>
                    <a:pt x="22" y="171"/>
                    <a:pt x="22" y="171"/>
                  </a:cubicBezTo>
                  <a:cubicBezTo>
                    <a:pt x="61" y="201"/>
                    <a:pt x="61" y="201"/>
                    <a:pt x="61" y="201"/>
                  </a:cubicBezTo>
                  <a:cubicBezTo>
                    <a:pt x="80" y="180"/>
                    <a:pt x="80" y="180"/>
                    <a:pt x="80" y="180"/>
                  </a:cubicBezTo>
                  <a:cubicBezTo>
                    <a:pt x="85" y="182"/>
                    <a:pt x="90" y="183"/>
                    <a:pt x="95" y="184"/>
                  </a:cubicBezTo>
                  <a:cubicBezTo>
                    <a:pt x="98" y="184"/>
                    <a:pt x="101" y="185"/>
                    <a:pt x="105" y="185"/>
                  </a:cubicBezTo>
                  <a:cubicBezTo>
                    <a:pt x="106" y="185"/>
                    <a:pt x="107" y="184"/>
                    <a:pt x="109" y="184"/>
                  </a:cubicBezTo>
                  <a:cubicBezTo>
                    <a:pt x="121" y="210"/>
                    <a:pt x="121" y="210"/>
                    <a:pt x="121" y="210"/>
                  </a:cubicBezTo>
                  <a:cubicBezTo>
                    <a:pt x="166" y="191"/>
                    <a:pt x="166" y="191"/>
                    <a:pt x="166" y="191"/>
                  </a:cubicBezTo>
                  <a:cubicBezTo>
                    <a:pt x="158" y="164"/>
                    <a:pt x="158" y="164"/>
                    <a:pt x="158" y="164"/>
                  </a:cubicBezTo>
                  <a:cubicBezTo>
                    <a:pt x="165" y="158"/>
                    <a:pt x="171" y="150"/>
                    <a:pt x="176" y="142"/>
                  </a:cubicBezTo>
                  <a:cubicBezTo>
                    <a:pt x="204" y="143"/>
                    <a:pt x="204" y="143"/>
                    <a:pt x="204" y="143"/>
                  </a:cubicBezTo>
                  <a:cubicBezTo>
                    <a:pt x="211" y="95"/>
                    <a:pt x="211" y="95"/>
                    <a:pt x="211" y="95"/>
                  </a:cubicBezTo>
                  <a:cubicBezTo>
                    <a:pt x="183" y="89"/>
                    <a:pt x="183" y="89"/>
                    <a:pt x="183" y="89"/>
                  </a:cubicBezTo>
                  <a:cubicBezTo>
                    <a:pt x="181" y="79"/>
                    <a:pt x="178" y="70"/>
                    <a:pt x="172" y="62"/>
                  </a:cubicBezTo>
                  <a:cubicBezTo>
                    <a:pt x="188" y="39"/>
                    <a:pt x="188" y="39"/>
                    <a:pt x="188" y="39"/>
                  </a:cubicBezTo>
                  <a:cubicBezTo>
                    <a:pt x="149" y="9"/>
                    <a:pt x="149" y="9"/>
                    <a:pt x="149" y="9"/>
                  </a:cubicBezTo>
                  <a:cubicBezTo>
                    <a:pt x="130" y="29"/>
                    <a:pt x="130" y="29"/>
                    <a:pt x="130" y="29"/>
                  </a:cubicBezTo>
                  <a:cubicBezTo>
                    <a:pt x="125" y="28"/>
                    <a:pt x="120" y="26"/>
                    <a:pt x="115" y="26"/>
                  </a:cubicBezTo>
                  <a:cubicBezTo>
                    <a:pt x="112" y="25"/>
                    <a:pt x="109" y="25"/>
                    <a:pt x="106" y="25"/>
                  </a:cubicBezTo>
                  <a:cubicBezTo>
                    <a:pt x="104" y="25"/>
                    <a:pt x="103" y="25"/>
                    <a:pt x="102" y="25"/>
                  </a:cubicBezTo>
                  <a:cubicBezTo>
                    <a:pt x="89" y="0"/>
                    <a:pt x="89" y="0"/>
                    <a:pt x="8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9" name="Freeform 50"/>
            <p:cNvSpPr>
              <a:spLocks noEditPoints="1"/>
            </p:cNvSpPr>
            <p:nvPr/>
          </p:nvSpPr>
          <p:spPr bwMode="auto">
            <a:xfrm>
              <a:off x="2816" y="4357"/>
              <a:ext cx="248" cy="250"/>
            </a:xfrm>
            <a:custGeom>
              <a:avLst/>
              <a:gdLst>
                <a:gd name="T0" fmla="*/ 101 w 156"/>
                <a:gd name="T1" fmla="*/ 28 h 157"/>
                <a:gd name="T2" fmla="*/ 120 w 156"/>
                <a:gd name="T3" fmla="*/ 41 h 157"/>
                <a:gd name="T4" fmla="*/ 139 w 156"/>
                <a:gd name="T5" fmla="*/ 36 h 157"/>
                <a:gd name="T6" fmla="*/ 133 w 156"/>
                <a:gd name="T7" fmla="*/ 73 h 157"/>
                <a:gd name="T8" fmla="*/ 131 w 156"/>
                <a:gd name="T9" fmla="*/ 96 h 157"/>
                <a:gd name="T10" fmla="*/ 145 w 156"/>
                <a:gd name="T11" fmla="*/ 110 h 157"/>
                <a:gd name="T12" fmla="*/ 110 w 156"/>
                <a:gd name="T13" fmla="*/ 123 h 157"/>
                <a:gd name="T14" fmla="*/ 101 w 156"/>
                <a:gd name="T15" fmla="*/ 129 h 157"/>
                <a:gd name="T16" fmla="*/ 88 w 156"/>
                <a:gd name="T17" fmla="*/ 133 h 157"/>
                <a:gd name="T18" fmla="*/ 54 w 156"/>
                <a:gd name="T19" fmla="*/ 149 h 157"/>
                <a:gd name="T20" fmla="*/ 54 w 156"/>
                <a:gd name="T21" fmla="*/ 128 h 157"/>
                <a:gd name="T22" fmla="*/ 36 w 156"/>
                <a:gd name="T23" fmla="*/ 114 h 157"/>
                <a:gd name="T24" fmla="*/ 5 w 156"/>
                <a:gd name="T25" fmla="*/ 93 h 157"/>
                <a:gd name="T26" fmla="*/ 23 w 156"/>
                <a:gd name="T27" fmla="*/ 82 h 157"/>
                <a:gd name="T28" fmla="*/ 26 w 156"/>
                <a:gd name="T29" fmla="*/ 59 h 157"/>
                <a:gd name="T30" fmla="*/ 28 w 156"/>
                <a:gd name="T31" fmla="*/ 23 h 157"/>
                <a:gd name="T32" fmla="*/ 6 w 156"/>
                <a:gd name="T33" fmla="*/ 47 h 157"/>
                <a:gd name="T34" fmla="*/ 19 w 156"/>
                <a:gd name="T35" fmla="*/ 81 h 157"/>
                <a:gd name="T36" fmla="*/ 15 w 156"/>
                <a:gd name="T37" fmla="*/ 125 h 157"/>
                <a:gd name="T38" fmla="*/ 51 w 156"/>
                <a:gd name="T39" fmla="*/ 131 h 157"/>
                <a:gd name="T40" fmla="*/ 87 w 156"/>
                <a:gd name="T41" fmla="*/ 157 h 157"/>
                <a:gd name="T42" fmla="*/ 102 w 156"/>
                <a:gd name="T43" fmla="*/ 132 h 157"/>
                <a:gd name="T44" fmla="*/ 128 w 156"/>
                <a:gd name="T45" fmla="*/ 139 h 157"/>
                <a:gd name="T46" fmla="*/ 135 w 156"/>
                <a:gd name="T47" fmla="*/ 96 h 157"/>
                <a:gd name="T48" fmla="*/ 156 w 156"/>
                <a:gd name="T49" fmla="*/ 65 h 157"/>
                <a:gd name="T50" fmla="*/ 122 w 156"/>
                <a:gd name="T51" fmla="*/ 38 h 157"/>
                <a:gd name="T52" fmla="*/ 105 w 156"/>
                <a:gd name="T53" fmla="*/ 12 h 157"/>
                <a:gd name="T54" fmla="*/ 69 w 156"/>
                <a:gd name="T55" fmla="*/ 0 h 157"/>
                <a:gd name="T56" fmla="*/ 54 w 156"/>
                <a:gd name="T57" fmla="*/ 24 h 157"/>
                <a:gd name="T58" fmla="*/ 33 w 156"/>
                <a:gd name="T59" fmla="*/ 20 h 157"/>
                <a:gd name="T60" fmla="*/ 46 w 156"/>
                <a:gd name="T61" fmla="*/ 33 h 157"/>
                <a:gd name="T62" fmla="*/ 55 w 156"/>
                <a:gd name="T63" fmla="*/ 27 h 157"/>
                <a:gd name="T64" fmla="*/ 68 w 156"/>
                <a:gd name="T65" fmla="*/ 23 h 157"/>
                <a:gd name="T66" fmla="*/ 101 w 156"/>
                <a:gd name="T67" fmla="*/ 8 h 157"/>
                <a:gd name="T68" fmla="*/ 69 w 156"/>
                <a:gd name="T69" fmla="*/ 0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56" h="157">
                  <a:moveTo>
                    <a:pt x="102" y="8"/>
                  </a:moveTo>
                  <a:cubicBezTo>
                    <a:pt x="101" y="28"/>
                    <a:pt x="101" y="28"/>
                    <a:pt x="101" y="28"/>
                  </a:cubicBezTo>
                  <a:cubicBezTo>
                    <a:pt x="102" y="28"/>
                    <a:pt x="102" y="28"/>
                    <a:pt x="102" y="28"/>
                  </a:cubicBezTo>
                  <a:cubicBezTo>
                    <a:pt x="109" y="31"/>
                    <a:pt x="115" y="36"/>
                    <a:pt x="120" y="41"/>
                  </a:cubicBezTo>
                  <a:cubicBezTo>
                    <a:pt x="120" y="42"/>
                    <a:pt x="120" y="42"/>
                    <a:pt x="120" y="42"/>
                  </a:cubicBezTo>
                  <a:cubicBezTo>
                    <a:pt x="139" y="36"/>
                    <a:pt x="139" y="36"/>
                    <a:pt x="139" y="36"/>
                  </a:cubicBezTo>
                  <a:cubicBezTo>
                    <a:pt x="151" y="63"/>
                    <a:pt x="151" y="63"/>
                    <a:pt x="151" y="63"/>
                  </a:cubicBezTo>
                  <a:cubicBezTo>
                    <a:pt x="133" y="73"/>
                    <a:pt x="133" y="73"/>
                    <a:pt x="133" y="73"/>
                  </a:cubicBezTo>
                  <a:cubicBezTo>
                    <a:pt x="133" y="74"/>
                    <a:pt x="133" y="74"/>
                    <a:pt x="133" y="74"/>
                  </a:cubicBezTo>
                  <a:cubicBezTo>
                    <a:pt x="134" y="81"/>
                    <a:pt x="133" y="89"/>
                    <a:pt x="131" y="96"/>
                  </a:cubicBezTo>
                  <a:cubicBezTo>
                    <a:pt x="130" y="97"/>
                    <a:pt x="130" y="97"/>
                    <a:pt x="130" y="97"/>
                  </a:cubicBezTo>
                  <a:cubicBezTo>
                    <a:pt x="145" y="110"/>
                    <a:pt x="145" y="110"/>
                    <a:pt x="145" y="110"/>
                  </a:cubicBezTo>
                  <a:cubicBezTo>
                    <a:pt x="127" y="134"/>
                    <a:pt x="127" y="134"/>
                    <a:pt x="127" y="134"/>
                  </a:cubicBezTo>
                  <a:cubicBezTo>
                    <a:pt x="110" y="123"/>
                    <a:pt x="110" y="123"/>
                    <a:pt x="110" y="123"/>
                  </a:cubicBezTo>
                  <a:cubicBezTo>
                    <a:pt x="109" y="124"/>
                    <a:pt x="109" y="124"/>
                    <a:pt x="109" y="124"/>
                  </a:cubicBezTo>
                  <a:cubicBezTo>
                    <a:pt x="106" y="126"/>
                    <a:pt x="104" y="128"/>
                    <a:pt x="101" y="129"/>
                  </a:cubicBezTo>
                  <a:cubicBezTo>
                    <a:pt x="97" y="130"/>
                    <a:pt x="93" y="132"/>
                    <a:pt x="89" y="132"/>
                  </a:cubicBezTo>
                  <a:cubicBezTo>
                    <a:pt x="88" y="133"/>
                    <a:pt x="88" y="133"/>
                    <a:pt x="88" y="133"/>
                  </a:cubicBezTo>
                  <a:cubicBezTo>
                    <a:pt x="84" y="152"/>
                    <a:pt x="84" y="152"/>
                    <a:pt x="84" y="152"/>
                  </a:cubicBezTo>
                  <a:cubicBezTo>
                    <a:pt x="54" y="149"/>
                    <a:pt x="54" y="149"/>
                    <a:pt x="54" y="149"/>
                  </a:cubicBezTo>
                  <a:cubicBezTo>
                    <a:pt x="55" y="129"/>
                    <a:pt x="55" y="129"/>
                    <a:pt x="55" y="129"/>
                  </a:cubicBezTo>
                  <a:cubicBezTo>
                    <a:pt x="54" y="128"/>
                    <a:pt x="54" y="128"/>
                    <a:pt x="54" y="128"/>
                  </a:cubicBezTo>
                  <a:cubicBezTo>
                    <a:pt x="47" y="125"/>
                    <a:pt x="41" y="120"/>
                    <a:pt x="36" y="115"/>
                  </a:cubicBezTo>
                  <a:cubicBezTo>
                    <a:pt x="36" y="114"/>
                    <a:pt x="36" y="114"/>
                    <a:pt x="36" y="114"/>
                  </a:cubicBezTo>
                  <a:cubicBezTo>
                    <a:pt x="17" y="120"/>
                    <a:pt x="17" y="120"/>
                    <a:pt x="17" y="120"/>
                  </a:cubicBezTo>
                  <a:cubicBezTo>
                    <a:pt x="5" y="93"/>
                    <a:pt x="5" y="93"/>
                    <a:pt x="5" y="93"/>
                  </a:cubicBezTo>
                  <a:cubicBezTo>
                    <a:pt x="23" y="84"/>
                    <a:pt x="23" y="84"/>
                    <a:pt x="23" y="84"/>
                  </a:cubicBezTo>
                  <a:cubicBezTo>
                    <a:pt x="23" y="82"/>
                    <a:pt x="23" y="82"/>
                    <a:pt x="23" y="82"/>
                  </a:cubicBezTo>
                  <a:cubicBezTo>
                    <a:pt x="22" y="75"/>
                    <a:pt x="23" y="68"/>
                    <a:pt x="25" y="61"/>
                  </a:cubicBezTo>
                  <a:cubicBezTo>
                    <a:pt x="26" y="59"/>
                    <a:pt x="26" y="59"/>
                    <a:pt x="26" y="59"/>
                  </a:cubicBezTo>
                  <a:cubicBezTo>
                    <a:pt x="11" y="46"/>
                    <a:pt x="11" y="46"/>
                    <a:pt x="11" y="46"/>
                  </a:cubicBezTo>
                  <a:cubicBezTo>
                    <a:pt x="28" y="23"/>
                    <a:pt x="28" y="23"/>
                    <a:pt x="28" y="23"/>
                  </a:cubicBezTo>
                  <a:cubicBezTo>
                    <a:pt x="25" y="25"/>
                    <a:pt x="23" y="26"/>
                    <a:pt x="20" y="28"/>
                  </a:cubicBezTo>
                  <a:cubicBezTo>
                    <a:pt x="6" y="47"/>
                    <a:pt x="6" y="47"/>
                    <a:pt x="6" y="47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19" y="67"/>
                    <a:pt x="18" y="74"/>
                    <a:pt x="19" y="8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15" y="125"/>
                    <a:pt x="15" y="125"/>
                    <a:pt x="15" y="125"/>
                  </a:cubicBezTo>
                  <a:cubicBezTo>
                    <a:pt x="34" y="119"/>
                    <a:pt x="34" y="119"/>
                    <a:pt x="34" y="119"/>
                  </a:cubicBezTo>
                  <a:cubicBezTo>
                    <a:pt x="39" y="124"/>
                    <a:pt x="45" y="128"/>
                    <a:pt x="51" y="131"/>
                  </a:cubicBezTo>
                  <a:cubicBezTo>
                    <a:pt x="50" y="152"/>
                    <a:pt x="50" y="152"/>
                    <a:pt x="50" y="152"/>
                  </a:cubicBezTo>
                  <a:cubicBezTo>
                    <a:pt x="87" y="157"/>
                    <a:pt x="87" y="157"/>
                    <a:pt x="87" y="157"/>
                  </a:cubicBezTo>
                  <a:cubicBezTo>
                    <a:pt x="91" y="136"/>
                    <a:pt x="91" y="136"/>
                    <a:pt x="91" y="136"/>
                  </a:cubicBezTo>
                  <a:cubicBezTo>
                    <a:pt x="95" y="135"/>
                    <a:pt x="99" y="134"/>
                    <a:pt x="102" y="132"/>
                  </a:cubicBezTo>
                  <a:cubicBezTo>
                    <a:pt x="105" y="131"/>
                    <a:pt x="108" y="130"/>
                    <a:pt x="110" y="128"/>
                  </a:cubicBezTo>
                  <a:cubicBezTo>
                    <a:pt x="128" y="139"/>
                    <a:pt x="128" y="139"/>
                    <a:pt x="128" y="139"/>
                  </a:cubicBezTo>
                  <a:cubicBezTo>
                    <a:pt x="150" y="110"/>
                    <a:pt x="150" y="110"/>
                    <a:pt x="150" y="110"/>
                  </a:cubicBezTo>
                  <a:cubicBezTo>
                    <a:pt x="135" y="96"/>
                    <a:pt x="135" y="96"/>
                    <a:pt x="135" y="96"/>
                  </a:cubicBezTo>
                  <a:cubicBezTo>
                    <a:pt x="137" y="89"/>
                    <a:pt x="138" y="82"/>
                    <a:pt x="137" y="75"/>
                  </a:cubicBezTo>
                  <a:cubicBezTo>
                    <a:pt x="156" y="65"/>
                    <a:pt x="156" y="65"/>
                    <a:pt x="156" y="65"/>
                  </a:cubicBezTo>
                  <a:cubicBezTo>
                    <a:pt x="141" y="31"/>
                    <a:pt x="141" y="31"/>
                    <a:pt x="141" y="31"/>
                  </a:cubicBezTo>
                  <a:cubicBezTo>
                    <a:pt x="122" y="38"/>
                    <a:pt x="122" y="38"/>
                    <a:pt x="122" y="38"/>
                  </a:cubicBezTo>
                  <a:cubicBezTo>
                    <a:pt x="117" y="33"/>
                    <a:pt x="111" y="28"/>
                    <a:pt x="105" y="25"/>
                  </a:cubicBezTo>
                  <a:cubicBezTo>
                    <a:pt x="105" y="12"/>
                    <a:pt x="105" y="12"/>
                    <a:pt x="105" y="12"/>
                  </a:cubicBezTo>
                  <a:cubicBezTo>
                    <a:pt x="104" y="11"/>
                    <a:pt x="103" y="10"/>
                    <a:pt x="102" y="8"/>
                  </a:cubicBezTo>
                  <a:moveTo>
                    <a:pt x="69" y="0"/>
                  </a:moveTo>
                  <a:cubicBezTo>
                    <a:pt x="65" y="20"/>
                    <a:pt x="65" y="20"/>
                    <a:pt x="65" y="20"/>
                  </a:cubicBezTo>
                  <a:cubicBezTo>
                    <a:pt x="61" y="21"/>
                    <a:pt x="57" y="22"/>
                    <a:pt x="54" y="24"/>
                  </a:cubicBezTo>
                  <a:cubicBezTo>
                    <a:pt x="51" y="25"/>
                    <a:pt x="48" y="27"/>
                    <a:pt x="46" y="28"/>
                  </a:cubicBezTo>
                  <a:cubicBezTo>
                    <a:pt x="33" y="20"/>
                    <a:pt x="33" y="20"/>
                    <a:pt x="33" y="20"/>
                  </a:cubicBezTo>
                  <a:cubicBezTo>
                    <a:pt x="32" y="21"/>
                    <a:pt x="30" y="22"/>
                    <a:pt x="29" y="23"/>
                  </a:cubicBezTo>
                  <a:cubicBezTo>
                    <a:pt x="46" y="33"/>
                    <a:pt x="46" y="33"/>
                    <a:pt x="46" y="33"/>
                  </a:cubicBezTo>
                  <a:cubicBezTo>
                    <a:pt x="47" y="32"/>
                    <a:pt x="47" y="32"/>
                    <a:pt x="47" y="32"/>
                  </a:cubicBezTo>
                  <a:cubicBezTo>
                    <a:pt x="50" y="30"/>
                    <a:pt x="52" y="29"/>
                    <a:pt x="55" y="27"/>
                  </a:cubicBezTo>
                  <a:cubicBezTo>
                    <a:pt x="59" y="26"/>
                    <a:pt x="63" y="25"/>
                    <a:pt x="67" y="24"/>
                  </a:cubicBezTo>
                  <a:cubicBezTo>
                    <a:pt x="68" y="23"/>
                    <a:pt x="68" y="23"/>
                    <a:pt x="68" y="23"/>
                  </a:cubicBezTo>
                  <a:cubicBezTo>
                    <a:pt x="72" y="4"/>
                    <a:pt x="72" y="4"/>
                    <a:pt x="72" y="4"/>
                  </a:cubicBezTo>
                  <a:cubicBezTo>
                    <a:pt x="101" y="8"/>
                    <a:pt x="101" y="8"/>
                    <a:pt x="101" y="8"/>
                  </a:cubicBezTo>
                  <a:cubicBezTo>
                    <a:pt x="99" y="6"/>
                    <a:pt x="98" y="5"/>
                    <a:pt x="96" y="3"/>
                  </a:cubicBezTo>
                  <a:cubicBezTo>
                    <a:pt x="69" y="0"/>
                    <a:pt x="69" y="0"/>
                    <a:pt x="6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0" name="Freeform 51"/>
            <p:cNvSpPr>
              <a:spLocks noEditPoints="1"/>
            </p:cNvSpPr>
            <p:nvPr/>
          </p:nvSpPr>
          <p:spPr bwMode="auto">
            <a:xfrm>
              <a:off x="2614" y="4492"/>
              <a:ext cx="197" cy="198"/>
            </a:xfrm>
            <a:custGeom>
              <a:avLst/>
              <a:gdLst>
                <a:gd name="T0" fmla="*/ 37 w 124"/>
                <a:gd name="T1" fmla="*/ 26 h 124"/>
                <a:gd name="T2" fmla="*/ 53 w 124"/>
                <a:gd name="T3" fmla="*/ 20 h 124"/>
                <a:gd name="T4" fmla="*/ 58 w 124"/>
                <a:gd name="T5" fmla="*/ 4 h 124"/>
                <a:gd name="T6" fmla="*/ 79 w 124"/>
                <a:gd name="T7" fmla="*/ 22 h 124"/>
                <a:gd name="T8" fmla="*/ 94 w 124"/>
                <a:gd name="T9" fmla="*/ 33 h 124"/>
                <a:gd name="T10" fmla="*/ 110 w 124"/>
                <a:gd name="T11" fmla="*/ 29 h 124"/>
                <a:gd name="T12" fmla="*/ 105 w 124"/>
                <a:gd name="T13" fmla="*/ 57 h 124"/>
                <a:gd name="T14" fmla="*/ 103 w 124"/>
                <a:gd name="T15" fmla="*/ 76 h 124"/>
                <a:gd name="T16" fmla="*/ 114 w 124"/>
                <a:gd name="T17" fmla="*/ 87 h 124"/>
                <a:gd name="T18" fmla="*/ 87 w 124"/>
                <a:gd name="T19" fmla="*/ 97 h 124"/>
                <a:gd name="T20" fmla="*/ 80 w 124"/>
                <a:gd name="T21" fmla="*/ 102 h 124"/>
                <a:gd name="T22" fmla="*/ 69 w 124"/>
                <a:gd name="T23" fmla="*/ 105 h 124"/>
                <a:gd name="T24" fmla="*/ 44 w 124"/>
                <a:gd name="T25" fmla="*/ 117 h 124"/>
                <a:gd name="T26" fmla="*/ 43 w 124"/>
                <a:gd name="T27" fmla="*/ 101 h 124"/>
                <a:gd name="T28" fmla="*/ 29 w 124"/>
                <a:gd name="T29" fmla="*/ 90 h 124"/>
                <a:gd name="T30" fmla="*/ 5 w 124"/>
                <a:gd name="T31" fmla="*/ 74 h 124"/>
                <a:gd name="T32" fmla="*/ 19 w 124"/>
                <a:gd name="T33" fmla="*/ 65 h 124"/>
                <a:gd name="T34" fmla="*/ 21 w 124"/>
                <a:gd name="T35" fmla="*/ 47 h 124"/>
                <a:gd name="T36" fmla="*/ 23 w 124"/>
                <a:gd name="T37" fmla="*/ 19 h 124"/>
                <a:gd name="T38" fmla="*/ 54 w 124"/>
                <a:gd name="T39" fmla="*/ 0 h 124"/>
                <a:gd name="T40" fmla="*/ 43 w 124"/>
                <a:gd name="T41" fmla="*/ 19 h 124"/>
                <a:gd name="T42" fmla="*/ 22 w 124"/>
                <a:gd name="T43" fmla="*/ 13 h 124"/>
                <a:gd name="T44" fmla="*/ 17 w 124"/>
                <a:gd name="T45" fmla="*/ 48 h 124"/>
                <a:gd name="T46" fmla="*/ 0 w 124"/>
                <a:gd name="T47" fmla="*/ 72 h 124"/>
                <a:gd name="T48" fmla="*/ 27 w 124"/>
                <a:gd name="T49" fmla="*/ 94 h 124"/>
                <a:gd name="T50" fmla="*/ 39 w 124"/>
                <a:gd name="T51" fmla="*/ 121 h 124"/>
                <a:gd name="T52" fmla="*/ 73 w 124"/>
                <a:gd name="T53" fmla="*/ 108 h 124"/>
                <a:gd name="T54" fmla="*/ 87 w 124"/>
                <a:gd name="T55" fmla="*/ 102 h 124"/>
                <a:gd name="T56" fmla="*/ 120 w 124"/>
                <a:gd name="T57" fmla="*/ 87 h 124"/>
                <a:gd name="T58" fmla="*/ 109 w 124"/>
                <a:gd name="T59" fmla="*/ 60 h 124"/>
                <a:gd name="T60" fmla="*/ 112 w 124"/>
                <a:gd name="T61" fmla="*/ 24 h 124"/>
                <a:gd name="T62" fmla="*/ 83 w 124"/>
                <a:gd name="T63" fmla="*/ 20 h 124"/>
                <a:gd name="T64" fmla="*/ 54 w 124"/>
                <a:gd name="T65" fmla="*/ 0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4" h="124">
                  <a:moveTo>
                    <a:pt x="36" y="27"/>
                  </a:moveTo>
                  <a:cubicBezTo>
                    <a:pt x="37" y="26"/>
                    <a:pt x="37" y="26"/>
                    <a:pt x="37" y="26"/>
                  </a:cubicBezTo>
                  <a:cubicBezTo>
                    <a:pt x="40" y="25"/>
                    <a:pt x="42" y="23"/>
                    <a:pt x="44" y="22"/>
                  </a:cubicBezTo>
                  <a:cubicBezTo>
                    <a:pt x="47" y="21"/>
                    <a:pt x="50" y="20"/>
                    <a:pt x="53" y="20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80" y="7"/>
                    <a:pt x="80" y="7"/>
                    <a:pt x="80" y="7"/>
                  </a:cubicBezTo>
                  <a:cubicBezTo>
                    <a:pt x="79" y="22"/>
                    <a:pt x="79" y="22"/>
                    <a:pt x="79" y="22"/>
                  </a:cubicBezTo>
                  <a:cubicBezTo>
                    <a:pt x="81" y="23"/>
                    <a:pt x="81" y="23"/>
                    <a:pt x="81" y="23"/>
                  </a:cubicBezTo>
                  <a:cubicBezTo>
                    <a:pt x="86" y="25"/>
                    <a:pt x="90" y="29"/>
                    <a:pt x="94" y="33"/>
                  </a:cubicBezTo>
                  <a:cubicBezTo>
                    <a:pt x="95" y="34"/>
                    <a:pt x="95" y="34"/>
                    <a:pt x="95" y="34"/>
                  </a:cubicBezTo>
                  <a:cubicBezTo>
                    <a:pt x="110" y="29"/>
                    <a:pt x="110" y="29"/>
                    <a:pt x="110" y="29"/>
                  </a:cubicBezTo>
                  <a:cubicBezTo>
                    <a:pt x="119" y="50"/>
                    <a:pt x="119" y="50"/>
                    <a:pt x="119" y="50"/>
                  </a:cubicBezTo>
                  <a:cubicBezTo>
                    <a:pt x="105" y="57"/>
                    <a:pt x="105" y="57"/>
                    <a:pt x="105" y="57"/>
                  </a:cubicBezTo>
                  <a:cubicBezTo>
                    <a:pt x="105" y="59"/>
                    <a:pt x="105" y="59"/>
                    <a:pt x="105" y="59"/>
                  </a:cubicBezTo>
                  <a:cubicBezTo>
                    <a:pt x="105" y="64"/>
                    <a:pt x="105" y="70"/>
                    <a:pt x="103" y="76"/>
                  </a:cubicBezTo>
                  <a:cubicBezTo>
                    <a:pt x="103" y="77"/>
                    <a:pt x="103" y="77"/>
                    <a:pt x="103" y="77"/>
                  </a:cubicBezTo>
                  <a:cubicBezTo>
                    <a:pt x="114" y="87"/>
                    <a:pt x="114" y="87"/>
                    <a:pt x="114" y="87"/>
                  </a:cubicBezTo>
                  <a:cubicBezTo>
                    <a:pt x="100" y="105"/>
                    <a:pt x="100" y="105"/>
                    <a:pt x="100" y="105"/>
                  </a:cubicBezTo>
                  <a:cubicBezTo>
                    <a:pt x="87" y="97"/>
                    <a:pt x="87" y="97"/>
                    <a:pt x="87" y="97"/>
                  </a:cubicBezTo>
                  <a:cubicBezTo>
                    <a:pt x="86" y="98"/>
                    <a:pt x="86" y="98"/>
                    <a:pt x="86" y="98"/>
                  </a:cubicBezTo>
                  <a:cubicBezTo>
                    <a:pt x="84" y="99"/>
                    <a:pt x="82" y="101"/>
                    <a:pt x="80" y="102"/>
                  </a:cubicBezTo>
                  <a:cubicBezTo>
                    <a:pt x="77" y="103"/>
                    <a:pt x="74" y="104"/>
                    <a:pt x="71" y="104"/>
                  </a:cubicBezTo>
                  <a:cubicBezTo>
                    <a:pt x="69" y="105"/>
                    <a:pt x="69" y="105"/>
                    <a:pt x="69" y="105"/>
                  </a:cubicBezTo>
                  <a:cubicBezTo>
                    <a:pt x="66" y="120"/>
                    <a:pt x="66" y="120"/>
                    <a:pt x="66" y="120"/>
                  </a:cubicBezTo>
                  <a:cubicBezTo>
                    <a:pt x="44" y="117"/>
                    <a:pt x="44" y="117"/>
                    <a:pt x="44" y="117"/>
                  </a:cubicBezTo>
                  <a:cubicBezTo>
                    <a:pt x="44" y="102"/>
                    <a:pt x="44" y="102"/>
                    <a:pt x="44" y="102"/>
                  </a:cubicBezTo>
                  <a:cubicBezTo>
                    <a:pt x="43" y="101"/>
                    <a:pt x="43" y="101"/>
                    <a:pt x="43" y="101"/>
                  </a:cubicBezTo>
                  <a:cubicBezTo>
                    <a:pt x="38" y="98"/>
                    <a:pt x="33" y="95"/>
                    <a:pt x="29" y="91"/>
                  </a:cubicBezTo>
                  <a:cubicBezTo>
                    <a:pt x="29" y="90"/>
                    <a:pt x="29" y="90"/>
                    <a:pt x="29" y="90"/>
                  </a:cubicBezTo>
                  <a:cubicBezTo>
                    <a:pt x="14" y="95"/>
                    <a:pt x="14" y="95"/>
                    <a:pt x="14" y="95"/>
                  </a:cubicBezTo>
                  <a:cubicBezTo>
                    <a:pt x="5" y="74"/>
                    <a:pt x="5" y="74"/>
                    <a:pt x="5" y="74"/>
                  </a:cubicBezTo>
                  <a:cubicBezTo>
                    <a:pt x="19" y="67"/>
                    <a:pt x="19" y="67"/>
                    <a:pt x="19" y="67"/>
                  </a:cubicBezTo>
                  <a:cubicBezTo>
                    <a:pt x="19" y="65"/>
                    <a:pt x="19" y="65"/>
                    <a:pt x="19" y="65"/>
                  </a:cubicBezTo>
                  <a:cubicBezTo>
                    <a:pt x="18" y="59"/>
                    <a:pt x="19" y="54"/>
                    <a:pt x="21" y="48"/>
                  </a:cubicBezTo>
                  <a:cubicBezTo>
                    <a:pt x="21" y="47"/>
                    <a:pt x="21" y="47"/>
                    <a:pt x="21" y="4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23" y="19"/>
                    <a:pt x="23" y="19"/>
                    <a:pt x="23" y="19"/>
                  </a:cubicBezTo>
                  <a:cubicBezTo>
                    <a:pt x="36" y="27"/>
                    <a:pt x="36" y="27"/>
                    <a:pt x="36" y="27"/>
                  </a:cubicBezTo>
                  <a:moveTo>
                    <a:pt x="54" y="0"/>
                  </a:moveTo>
                  <a:cubicBezTo>
                    <a:pt x="51" y="16"/>
                    <a:pt x="51" y="16"/>
                    <a:pt x="51" y="16"/>
                  </a:cubicBezTo>
                  <a:cubicBezTo>
                    <a:pt x="48" y="17"/>
                    <a:pt x="45" y="18"/>
                    <a:pt x="43" y="19"/>
                  </a:cubicBezTo>
                  <a:cubicBezTo>
                    <a:pt x="40" y="20"/>
                    <a:pt x="38" y="21"/>
                    <a:pt x="36" y="22"/>
                  </a:cubicBezTo>
                  <a:cubicBezTo>
                    <a:pt x="22" y="13"/>
                    <a:pt x="22" y="13"/>
                    <a:pt x="22" y="13"/>
                  </a:cubicBezTo>
                  <a:cubicBezTo>
                    <a:pt x="4" y="37"/>
                    <a:pt x="4" y="37"/>
                    <a:pt x="4" y="37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5" y="53"/>
                    <a:pt x="14" y="59"/>
                    <a:pt x="15" y="64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12" y="100"/>
                    <a:pt x="12" y="100"/>
                    <a:pt x="12" y="100"/>
                  </a:cubicBezTo>
                  <a:cubicBezTo>
                    <a:pt x="27" y="94"/>
                    <a:pt x="27" y="94"/>
                    <a:pt x="27" y="94"/>
                  </a:cubicBezTo>
                  <a:cubicBezTo>
                    <a:pt x="31" y="98"/>
                    <a:pt x="35" y="102"/>
                    <a:pt x="40" y="104"/>
                  </a:cubicBezTo>
                  <a:cubicBezTo>
                    <a:pt x="39" y="121"/>
                    <a:pt x="39" y="121"/>
                    <a:pt x="39" y="121"/>
                  </a:cubicBezTo>
                  <a:cubicBezTo>
                    <a:pt x="69" y="124"/>
                    <a:pt x="69" y="124"/>
                    <a:pt x="69" y="124"/>
                  </a:cubicBezTo>
                  <a:cubicBezTo>
                    <a:pt x="73" y="108"/>
                    <a:pt x="73" y="108"/>
                    <a:pt x="73" y="108"/>
                  </a:cubicBezTo>
                  <a:cubicBezTo>
                    <a:pt x="76" y="107"/>
                    <a:pt x="78" y="106"/>
                    <a:pt x="81" y="105"/>
                  </a:cubicBezTo>
                  <a:cubicBezTo>
                    <a:pt x="83" y="104"/>
                    <a:pt x="85" y="103"/>
                    <a:pt x="87" y="102"/>
                  </a:cubicBezTo>
                  <a:cubicBezTo>
                    <a:pt x="101" y="111"/>
                    <a:pt x="101" y="111"/>
                    <a:pt x="101" y="111"/>
                  </a:cubicBezTo>
                  <a:cubicBezTo>
                    <a:pt x="120" y="87"/>
                    <a:pt x="120" y="87"/>
                    <a:pt x="120" y="87"/>
                  </a:cubicBezTo>
                  <a:cubicBezTo>
                    <a:pt x="107" y="76"/>
                    <a:pt x="107" y="76"/>
                    <a:pt x="107" y="76"/>
                  </a:cubicBezTo>
                  <a:cubicBezTo>
                    <a:pt x="109" y="70"/>
                    <a:pt x="109" y="65"/>
                    <a:pt x="109" y="60"/>
                  </a:cubicBezTo>
                  <a:cubicBezTo>
                    <a:pt x="124" y="52"/>
                    <a:pt x="124" y="52"/>
                    <a:pt x="124" y="52"/>
                  </a:cubicBezTo>
                  <a:cubicBezTo>
                    <a:pt x="112" y="24"/>
                    <a:pt x="112" y="24"/>
                    <a:pt x="112" y="24"/>
                  </a:cubicBezTo>
                  <a:cubicBezTo>
                    <a:pt x="96" y="30"/>
                    <a:pt x="96" y="30"/>
                    <a:pt x="96" y="30"/>
                  </a:cubicBezTo>
                  <a:cubicBezTo>
                    <a:pt x="93" y="26"/>
                    <a:pt x="88" y="22"/>
                    <a:pt x="83" y="20"/>
                  </a:cubicBezTo>
                  <a:cubicBezTo>
                    <a:pt x="84" y="3"/>
                    <a:pt x="84" y="3"/>
                    <a:pt x="84" y="3"/>
                  </a:cubicBezTo>
                  <a:cubicBezTo>
                    <a:pt x="54" y="0"/>
                    <a:pt x="54" y="0"/>
                    <a:pt x="5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1" name="Freeform 52"/>
            <p:cNvSpPr>
              <a:spLocks noEditPoints="1"/>
            </p:cNvSpPr>
            <p:nvPr/>
          </p:nvSpPr>
          <p:spPr bwMode="auto">
            <a:xfrm>
              <a:off x="2800" y="4648"/>
              <a:ext cx="208" cy="185"/>
            </a:xfrm>
            <a:custGeom>
              <a:avLst/>
              <a:gdLst>
                <a:gd name="T0" fmla="*/ 65 w 131"/>
                <a:gd name="T1" fmla="*/ 101 h 116"/>
                <a:gd name="T2" fmla="*/ 25 w 131"/>
                <a:gd name="T3" fmla="*/ 74 h 116"/>
                <a:gd name="T4" fmla="*/ 49 w 131"/>
                <a:gd name="T5" fmla="*/ 18 h 116"/>
                <a:gd name="T6" fmla="*/ 65 w 131"/>
                <a:gd name="T7" fmla="*/ 15 h 116"/>
                <a:gd name="T8" fmla="*/ 105 w 131"/>
                <a:gd name="T9" fmla="*/ 42 h 116"/>
                <a:gd name="T10" fmla="*/ 81 w 131"/>
                <a:gd name="T11" fmla="*/ 98 h 116"/>
                <a:gd name="T12" fmla="*/ 65 w 131"/>
                <a:gd name="T13" fmla="*/ 101 h 116"/>
                <a:gd name="T14" fmla="*/ 65 w 131"/>
                <a:gd name="T15" fmla="*/ 0 h 116"/>
                <a:gd name="T16" fmla="*/ 44 w 131"/>
                <a:gd name="T17" fmla="*/ 5 h 116"/>
                <a:gd name="T18" fmla="*/ 12 w 131"/>
                <a:gd name="T19" fmla="*/ 80 h 116"/>
                <a:gd name="T20" fmla="*/ 65 w 131"/>
                <a:gd name="T21" fmla="*/ 116 h 116"/>
                <a:gd name="T22" fmla="*/ 87 w 131"/>
                <a:gd name="T23" fmla="*/ 112 h 116"/>
                <a:gd name="T24" fmla="*/ 119 w 131"/>
                <a:gd name="T25" fmla="*/ 36 h 116"/>
                <a:gd name="T26" fmla="*/ 65 w 131"/>
                <a:gd name="T27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31" h="116">
                  <a:moveTo>
                    <a:pt x="65" y="101"/>
                  </a:moveTo>
                  <a:cubicBezTo>
                    <a:pt x="48" y="101"/>
                    <a:pt x="32" y="91"/>
                    <a:pt x="25" y="74"/>
                  </a:cubicBezTo>
                  <a:cubicBezTo>
                    <a:pt x="16" y="52"/>
                    <a:pt x="27" y="27"/>
                    <a:pt x="49" y="18"/>
                  </a:cubicBezTo>
                  <a:cubicBezTo>
                    <a:pt x="54" y="16"/>
                    <a:pt x="60" y="15"/>
                    <a:pt x="65" y="15"/>
                  </a:cubicBezTo>
                  <a:cubicBezTo>
                    <a:pt x="82" y="15"/>
                    <a:pt x="99" y="25"/>
                    <a:pt x="105" y="42"/>
                  </a:cubicBezTo>
                  <a:cubicBezTo>
                    <a:pt x="114" y="64"/>
                    <a:pt x="104" y="89"/>
                    <a:pt x="81" y="98"/>
                  </a:cubicBezTo>
                  <a:cubicBezTo>
                    <a:pt x="76" y="100"/>
                    <a:pt x="71" y="101"/>
                    <a:pt x="65" y="101"/>
                  </a:cubicBezTo>
                  <a:moveTo>
                    <a:pt x="65" y="0"/>
                  </a:moveTo>
                  <a:cubicBezTo>
                    <a:pt x="58" y="0"/>
                    <a:pt x="51" y="2"/>
                    <a:pt x="44" y="5"/>
                  </a:cubicBezTo>
                  <a:cubicBezTo>
                    <a:pt x="14" y="16"/>
                    <a:pt x="0" y="50"/>
                    <a:pt x="12" y="80"/>
                  </a:cubicBezTo>
                  <a:cubicBezTo>
                    <a:pt x="21" y="102"/>
                    <a:pt x="43" y="116"/>
                    <a:pt x="65" y="116"/>
                  </a:cubicBezTo>
                  <a:cubicBezTo>
                    <a:pt x="73" y="116"/>
                    <a:pt x="80" y="114"/>
                    <a:pt x="87" y="112"/>
                  </a:cubicBezTo>
                  <a:cubicBezTo>
                    <a:pt x="116" y="100"/>
                    <a:pt x="131" y="66"/>
                    <a:pt x="119" y="36"/>
                  </a:cubicBezTo>
                  <a:cubicBezTo>
                    <a:pt x="110" y="14"/>
                    <a:pt x="88" y="0"/>
                    <a:pt x="6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2" name="Freeform 53"/>
            <p:cNvSpPr>
              <a:spLocks noEditPoints="1"/>
            </p:cNvSpPr>
            <p:nvPr/>
          </p:nvSpPr>
          <p:spPr bwMode="auto">
            <a:xfrm>
              <a:off x="2883" y="4432"/>
              <a:ext cx="114" cy="100"/>
            </a:xfrm>
            <a:custGeom>
              <a:avLst/>
              <a:gdLst>
                <a:gd name="T0" fmla="*/ 36 w 72"/>
                <a:gd name="T1" fmla="*/ 52 h 63"/>
                <a:gd name="T2" fmla="*/ 17 w 72"/>
                <a:gd name="T3" fmla="*/ 39 h 63"/>
                <a:gd name="T4" fmla="*/ 28 w 72"/>
                <a:gd name="T5" fmla="*/ 12 h 63"/>
                <a:gd name="T6" fmla="*/ 36 w 72"/>
                <a:gd name="T7" fmla="*/ 10 h 63"/>
                <a:gd name="T8" fmla="*/ 55 w 72"/>
                <a:gd name="T9" fmla="*/ 23 h 63"/>
                <a:gd name="T10" fmla="*/ 44 w 72"/>
                <a:gd name="T11" fmla="*/ 50 h 63"/>
                <a:gd name="T12" fmla="*/ 36 w 72"/>
                <a:gd name="T13" fmla="*/ 52 h 63"/>
                <a:gd name="T14" fmla="*/ 36 w 72"/>
                <a:gd name="T15" fmla="*/ 0 h 63"/>
                <a:gd name="T16" fmla="*/ 24 w 72"/>
                <a:gd name="T17" fmla="*/ 2 h 63"/>
                <a:gd name="T18" fmla="*/ 7 w 72"/>
                <a:gd name="T19" fmla="*/ 43 h 63"/>
                <a:gd name="T20" fmla="*/ 36 w 72"/>
                <a:gd name="T21" fmla="*/ 63 h 63"/>
                <a:gd name="T22" fmla="*/ 48 w 72"/>
                <a:gd name="T23" fmla="*/ 60 h 63"/>
                <a:gd name="T24" fmla="*/ 65 w 72"/>
                <a:gd name="T25" fmla="*/ 19 h 63"/>
                <a:gd name="T26" fmla="*/ 36 w 72"/>
                <a:gd name="T27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2" h="63">
                  <a:moveTo>
                    <a:pt x="36" y="52"/>
                  </a:moveTo>
                  <a:cubicBezTo>
                    <a:pt x="28" y="52"/>
                    <a:pt x="20" y="47"/>
                    <a:pt x="17" y="39"/>
                  </a:cubicBezTo>
                  <a:cubicBezTo>
                    <a:pt x="13" y="28"/>
                    <a:pt x="18" y="16"/>
                    <a:pt x="28" y="12"/>
                  </a:cubicBezTo>
                  <a:cubicBezTo>
                    <a:pt x="31" y="11"/>
                    <a:pt x="33" y="10"/>
                    <a:pt x="36" y="10"/>
                  </a:cubicBezTo>
                  <a:cubicBezTo>
                    <a:pt x="44" y="10"/>
                    <a:pt x="52" y="15"/>
                    <a:pt x="55" y="23"/>
                  </a:cubicBezTo>
                  <a:cubicBezTo>
                    <a:pt x="59" y="34"/>
                    <a:pt x="54" y="46"/>
                    <a:pt x="44" y="50"/>
                  </a:cubicBezTo>
                  <a:cubicBezTo>
                    <a:pt x="41" y="51"/>
                    <a:pt x="39" y="52"/>
                    <a:pt x="36" y="52"/>
                  </a:cubicBezTo>
                  <a:moveTo>
                    <a:pt x="36" y="0"/>
                  </a:moveTo>
                  <a:cubicBezTo>
                    <a:pt x="32" y="0"/>
                    <a:pt x="28" y="0"/>
                    <a:pt x="24" y="2"/>
                  </a:cubicBezTo>
                  <a:cubicBezTo>
                    <a:pt x="8" y="8"/>
                    <a:pt x="0" y="27"/>
                    <a:pt x="7" y="43"/>
                  </a:cubicBezTo>
                  <a:cubicBezTo>
                    <a:pt x="12" y="55"/>
                    <a:pt x="24" y="63"/>
                    <a:pt x="36" y="63"/>
                  </a:cubicBezTo>
                  <a:cubicBezTo>
                    <a:pt x="40" y="63"/>
                    <a:pt x="44" y="62"/>
                    <a:pt x="48" y="60"/>
                  </a:cubicBezTo>
                  <a:cubicBezTo>
                    <a:pt x="64" y="54"/>
                    <a:pt x="72" y="35"/>
                    <a:pt x="65" y="19"/>
                  </a:cubicBezTo>
                  <a:cubicBezTo>
                    <a:pt x="60" y="7"/>
                    <a:pt x="48" y="0"/>
                    <a:pt x="3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3" name="Freeform 54"/>
            <p:cNvSpPr>
              <a:spLocks noEditPoints="1"/>
            </p:cNvSpPr>
            <p:nvPr/>
          </p:nvSpPr>
          <p:spPr bwMode="auto">
            <a:xfrm>
              <a:off x="2671" y="4555"/>
              <a:ext cx="83" cy="73"/>
            </a:xfrm>
            <a:custGeom>
              <a:avLst/>
              <a:gdLst>
                <a:gd name="T0" fmla="*/ 26 w 52"/>
                <a:gd name="T1" fmla="*/ 39 h 46"/>
                <a:gd name="T2" fmla="*/ 11 w 52"/>
                <a:gd name="T3" fmla="*/ 29 h 46"/>
                <a:gd name="T4" fmla="*/ 20 w 52"/>
                <a:gd name="T5" fmla="*/ 8 h 46"/>
                <a:gd name="T6" fmla="*/ 26 w 52"/>
                <a:gd name="T7" fmla="*/ 7 h 46"/>
                <a:gd name="T8" fmla="*/ 40 w 52"/>
                <a:gd name="T9" fmla="*/ 17 h 46"/>
                <a:gd name="T10" fmla="*/ 32 w 52"/>
                <a:gd name="T11" fmla="*/ 37 h 46"/>
                <a:gd name="T12" fmla="*/ 26 w 52"/>
                <a:gd name="T13" fmla="*/ 39 h 46"/>
                <a:gd name="T14" fmla="*/ 26 w 52"/>
                <a:gd name="T15" fmla="*/ 0 h 46"/>
                <a:gd name="T16" fmla="*/ 17 w 52"/>
                <a:gd name="T17" fmla="*/ 2 h 46"/>
                <a:gd name="T18" fmla="*/ 5 w 52"/>
                <a:gd name="T19" fmla="*/ 31 h 46"/>
                <a:gd name="T20" fmla="*/ 26 w 52"/>
                <a:gd name="T21" fmla="*/ 46 h 46"/>
                <a:gd name="T22" fmla="*/ 34 w 52"/>
                <a:gd name="T23" fmla="*/ 44 h 46"/>
                <a:gd name="T24" fmla="*/ 47 w 52"/>
                <a:gd name="T25" fmla="*/ 14 h 46"/>
                <a:gd name="T26" fmla="*/ 26 w 52"/>
                <a:gd name="T27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2" h="46">
                  <a:moveTo>
                    <a:pt x="26" y="39"/>
                  </a:moveTo>
                  <a:cubicBezTo>
                    <a:pt x="20" y="39"/>
                    <a:pt x="14" y="35"/>
                    <a:pt x="11" y="29"/>
                  </a:cubicBezTo>
                  <a:cubicBezTo>
                    <a:pt x="8" y="21"/>
                    <a:pt x="12" y="12"/>
                    <a:pt x="20" y="8"/>
                  </a:cubicBezTo>
                  <a:cubicBezTo>
                    <a:pt x="22" y="8"/>
                    <a:pt x="24" y="7"/>
                    <a:pt x="26" y="7"/>
                  </a:cubicBezTo>
                  <a:cubicBezTo>
                    <a:pt x="32" y="7"/>
                    <a:pt x="38" y="11"/>
                    <a:pt x="40" y="17"/>
                  </a:cubicBezTo>
                  <a:cubicBezTo>
                    <a:pt x="44" y="25"/>
                    <a:pt x="40" y="34"/>
                    <a:pt x="32" y="37"/>
                  </a:cubicBezTo>
                  <a:cubicBezTo>
                    <a:pt x="30" y="38"/>
                    <a:pt x="28" y="39"/>
                    <a:pt x="26" y="39"/>
                  </a:cubicBezTo>
                  <a:moveTo>
                    <a:pt x="26" y="0"/>
                  </a:moveTo>
                  <a:cubicBezTo>
                    <a:pt x="23" y="0"/>
                    <a:pt x="20" y="1"/>
                    <a:pt x="17" y="2"/>
                  </a:cubicBezTo>
                  <a:cubicBezTo>
                    <a:pt x="6" y="6"/>
                    <a:pt x="0" y="20"/>
                    <a:pt x="5" y="31"/>
                  </a:cubicBezTo>
                  <a:cubicBezTo>
                    <a:pt x="8" y="40"/>
                    <a:pt x="17" y="46"/>
                    <a:pt x="26" y="46"/>
                  </a:cubicBezTo>
                  <a:cubicBezTo>
                    <a:pt x="29" y="46"/>
                    <a:pt x="32" y="45"/>
                    <a:pt x="34" y="44"/>
                  </a:cubicBezTo>
                  <a:cubicBezTo>
                    <a:pt x="46" y="39"/>
                    <a:pt x="52" y="26"/>
                    <a:pt x="47" y="14"/>
                  </a:cubicBezTo>
                  <a:cubicBezTo>
                    <a:pt x="43" y="5"/>
                    <a:pt x="35" y="0"/>
                    <a:pt x="2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4" name="Freeform 55"/>
            <p:cNvSpPr>
              <a:spLocks/>
            </p:cNvSpPr>
            <p:nvPr/>
          </p:nvSpPr>
          <p:spPr bwMode="auto">
            <a:xfrm>
              <a:off x="2240" y="3715"/>
              <a:ext cx="203" cy="222"/>
            </a:xfrm>
            <a:custGeom>
              <a:avLst/>
              <a:gdLst>
                <a:gd name="T0" fmla="*/ 71 w 128"/>
                <a:gd name="T1" fmla="*/ 0 h 139"/>
                <a:gd name="T2" fmla="*/ 0 w 128"/>
                <a:gd name="T3" fmla="*/ 59 h 139"/>
                <a:gd name="T4" fmla="*/ 128 w 128"/>
                <a:gd name="T5" fmla="*/ 139 h 139"/>
                <a:gd name="T6" fmla="*/ 71 w 128"/>
                <a:gd name="T7" fmla="*/ 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8" h="139">
                  <a:moveTo>
                    <a:pt x="71" y="0"/>
                  </a:moveTo>
                  <a:cubicBezTo>
                    <a:pt x="41" y="12"/>
                    <a:pt x="18" y="31"/>
                    <a:pt x="0" y="59"/>
                  </a:cubicBezTo>
                  <a:cubicBezTo>
                    <a:pt x="128" y="139"/>
                    <a:pt x="128" y="139"/>
                    <a:pt x="128" y="139"/>
                  </a:cubicBezTo>
                  <a:cubicBezTo>
                    <a:pt x="71" y="0"/>
                    <a:pt x="71" y="0"/>
                    <a:pt x="7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5" name="Freeform 56"/>
            <p:cNvSpPr>
              <a:spLocks/>
            </p:cNvSpPr>
            <p:nvPr/>
          </p:nvSpPr>
          <p:spPr bwMode="auto">
            <a:xfrm>
              <a:off x="2181" y="3848"/>
              <a:ext cx="258" cy="280"/>
            </a:xfrm>
            <a:custGeom>
              <a:avLst/>
              <a:gdLst>
                <a:gd name="T0" fmla="*/ 35 w 162"/>
                <a:gd name="T1" fmla="*/ 0 h 176"/>
                <a:gd name="T2" fmla="*/ 47 w 162"/>
                <a:gd name="T3" fmla="*/ 176 h 176"/>
                <a:gd name="T4" fmla="*/ 162 w 162"/>
                <a:gd name="T5" fmla="*/ 79 h 176"/>
                <a:gd name="T6" fmla="*/ 35 w 162"/>
                <a:gd name="T7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2" h="176">
                  <a:moveTo>
                    <a:pt x="35" y="0"/>
                  </a:moveTo>
                  <a:cubicBezTo>
                    <a:pt x="0" y="56"/>
                    <a:pt x="5" y="125"/>
                    <a:pt x="47" y="176"/>
                  </a:cubicBezTo>
                  <a:cubicBezTo>
                    <a:pt x="162" y="79"/>
                    <a:pt x="162" y="79"/>
                    <a:pt x="162" y="79"/>
                  </a:cubicBezTo>
                  <a:cubicBezTo>
                    <a:pt x="35" y="0"/>
                    <a:pt x="35" y="0"/>
                    <a:pt x="3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6" name="Freeform 57"/>
            <p:cNvSpPr>
              <a:spLocks noEditPoints="1"/>
            </p:cNvSpPr>
            <p:nvPr/>
          </p:nvSpPr>
          <p:spPr bwMode="auto">
            <a:xfrm>
              <a:off x="2291" y="3981"/>
              <a:ext cx="385" cy="241"/>
            </a:xfrm>
            <a:custGeom>
              <a:avLst/>
              <a:gdLst>
                <a:gd name="T0" fmla="*/ 149 w 242"/>
                <a:gd name="T1" fmla="*/ 119 h 151"/>
                <a:gd name="T2" fmla="*/ 138 w 242"/>
                <a:gd name="T3" fmla="*/ 113 h 151"/>
                <a:gd name="T4" fmla="*/ 159 w 242"/>
                <a:gd name="T5" fmla="*/ 76 h 151"/>
                <a:gd name="T6" fmla="*/ 170 w 242"/>
                <a:gd name="T7" fmla="*/ 83 h 151"/>
                <a:gd name="T8" fmla="*/ 149 w 242"/>
                <a:gd name="T9" fmla="*/ 119 h 151"/>
                <a:gd name="T10" fmla="*/ 115 w 242"/>
                <a:gd name="T11" fmla="*/ 0 h 151"/>
                <a:gd name="T12" fmla="*/ 0 w 242"/>
                <a:gd name="T13" fmla="*/ 97 h 151"/>
                <a:gd name="T14" fmla="*/ 35 w 242"/>
                <a:gd name="T15" fmla="*/ 128 h 151"/>
                <a:gd name="T16" fmla="*/ 115 w 242"/>
                <a:gd name="T17" fmla="*/ 151 h 151"/>
                <a:gd name="T18" fmla="*/ 242 w 242"/>
                <a:gd name="T19" fmla="*/ 80 h 151"/>
                <a:gd name="T20" fmla="*/ 115 w 242"/>
                <a:gd name="T21" fmla="*/ 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42" h="151">
                  <a:moveTo>
                    <a:pt x="149" y="119"/>
                  </a:moveTo>
                  <a:cubicBezTo>
                    <a:pt x="138" y="113"/>
                    <a:pt x="138" y="113"/>
                    <a:pt x="138" y="113"/>
                  </a:cubicBezTo>
                  <a:cubicBezTo>
                    <a:pt x="144" y="101"/>
                    <a:pt x="152" y="89"/>
                    <a:pt x="159" y="76"/>
                  </a:cubicBezTo>
                  <a:cubicBezTo>
                    <a:pt x="170" y="83"/>
                    <a:pt x="170" y="83"/>
                    <a:pt x="170" y="83"/>
                  </a:cubicBezTo>
                  <a:cubicBezTo>
                    <a:pt x="163" y="95"/>
                    <a:pt x="155" y="108"/>
                    <a:pt x="149" y="119"/>
                  </a:cubicBezTo>
                  <a:moveTo>
                    <a:pt x="115" y="0"/>
                  </a:moveTo>
                  <a:cubicBezTo>
                    <a:pt x="0" y="97"/>
                    <a:pt x="0" y="97"/>
                    <a:pt x="0" y="97"/>
                  </a:cubicBezTo>
                  <a:cubicBezTo>
                    <a:pt x="10" y="110"/>
                    <a:pt x="21" y="119"/>
                    <a:pt x="35" y="128"/>
                  </a:cubicBezTo>
                  <a:cubicBezTo>
                    <a:pt x="60" y="143"/>
                    <a:pt x="87" y="151"/>
                    <a:pt x="115" y="151"/>
                  </a:cubicBezTo>
                  <a:cubicBezTo>
                    <a:pt x="165" y="151"/>
                    <a:pt x="214" y="126"/>
                    <a:pt x="242" y="80"/>
                  </a:cubicBezTo>
                  <a:cubicBezTo>
                    <a:pt x="115" y="0"/>
                    <a:pt x="115" y="0"/>
                    <a:pt x="11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7" name="Freeform 58"/>
            <p:cNvSpPr>
              <a:spLocks noEditPoints="1"/>
            </p:cNvSpPr>
            <p:nvPr/>
          </p:nvSpPr>
          <p:spPr bwMode="auto">
            <a:xfrm>
              <a:off x="2399" y="3712"/>
              <a:ext cx="336" cy="366"/>
            </a:xfrm>
            <a:custGeom>
              <a:avLst/>
              <a:gdLst>
                <a:gd name="T0" fmla="*/ 178 w 211"/>
                <a:gd name="T1" fmla="*/ 117 h 230"/>
                <a:gd name="T2" fmla="*/ 188 w 211"/>
                <a:gd name="T3" fmla="*/ 103 h 230"/>
                <a:gd name="T4" fmla="*/ 198 w 211"/>
                <a:gd name="T5" fmla="*/ 111 h 230"/>
                <a:gd name="T6" fmla="*/ 184 w 211"/>
                <a:gd name="T7" fmla="*/ 131 h 230"/>
                <a:gd name="T8" fmla="*/ 193 w 211"/>
                <a:gd name="T9" fmla="*/ 151 h 230"/>
                <a:gd name="T10" fmla="*/ 181 w 211"/>
                <a:gd name="T11" fmla="*/ 156 h 230"/>
                <a:gd name="T12" fmla="*/ 175 w 211"/>
                <a:gd name="T13" fmla="*/ 143 h 230"/>
                <a:gd name="T14" fmla="*/ 173 w 211"/>
                <a:gd name="T15" fmla="*/ 145 h 230"/>
                <a:gd name="T16" fmla="*/ 163 w 211"/>
                <a:gd name="T17" fmla="*/ 138 h 230"/>
                <a:gd name="T18" fmla="*/ 169 w 211"/>
                <a:gd name="T19" fmla="*/ 129 h 230"/>
                <a:gd name="T20" fmla="*/ 164 w 211"/>
                <a:gd name="T21" fmla="*/ 117 h 230"/>
                <a:gd name="T22" fmla="*/ 176 w 211"/>
                <a:gd name="T23" fmla="*/ 112 h 230"/>
                <a:gd name="T24" fmla="*/ 178 w 211"/>
                <a:gd name="T25" fmla="*/ 117 h 230"/>
                <a:gd name="T26" fmla="*/ 149 w 211"/>
                <a:gd name="T27" fmla="*/ 76 h 230"/>
                <a:gd name="T28" fmla="*/ 135 w 211"/>
                <a:gd name="T29" fmla="*/ 35 h 230"/>
                <a:gd name="T30" fmla="*/ 148 w 211"/>
                <a:gd name="T31" fmla="*/ 32 h 230"/>
                <a:gd name="T32" fmla="*/ 161 w 211"/>
                <a:gd name="T33" fmla="*/ 72 h 230"/>
                <a:gd name="T34" fmla="*/ 149 w 211"/>
                <a:gd name="T35" fmla="*/ 76 h 230"/>
                <a:gd name="T36" fmla="*/ 56 w 211"/>
                <a:gd name="T37" fmla="*/ 0 h 230"/>
                <a:gd name="T38" fmla="*/ 0 w 211"/>
                <a:gd name="T39" fmla="*/ 11 h 230"/>
                <a:gd name="T40" fmla="*/ 56 w 211"/>
                <a:gd name="T41" fmla="*/ 151 h 230"/>
                <a:gd name="T42" fmla="*/ 124 w 211"/>
                <a:gd name="T43" fmla="*/ 193 h 230"/>
                <a:gd name="T44" fmla="*/ 138 w 211"/>
                <a:gd name="T45" fmla="*/ 173 h 230"/>
                <a:gd name="T46" fmla="*/ 149 w 211"/>
                <a:gd name="T47" fmla="*/ 180 h 230"/>
                <a:gd name="T48" fmla="*/ 135 w 211"/>
                <a:gd name="T49" fmla="*/ 200 h 230"/>
                <a:gd name="T50" fmla="*/ 184 w 211"/>
                <a:gd name="T51" fmla="*/ 230 h 230"/>
                <a:gd name="T52" fmla="*/ 200 w 211"/>
                <a:gd name="T53" fmla="*/ 196 h 230"/>
                <a:gd name="T54" fmla="*/ 200 w 211"/>
                <a:gd name="T55" fmla="*/ 195 h 230"/>
                <a:gd name="T56" fmla="*/ 201 w 211"/>
                <a:gd name="T57" fmla="*/ 194 h 230"/>
                <a:gd name="T58" fmla="*/ 196 w 211"/>
                <a:gd name="T59" fmla="*/ 94 h 230"/>
                <a:gd name="T60" fmla="*/ 56 w 211"/>
                <a:gd name="T61" fmla="*/ 0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11" h="230">
                  <a:moveTo>
                    <a:pt x="178" y="117"/>
                  </a:moveTo>
                  <a:cubicBezTo>
                    <a:pt x="181" y="112"/>
                    <a:pt x="185" y="108"/>
                    <a:pt x="188" y="103"/>
                  </a:cubicBezTo>
                  <a:cubicBezTo>
                    <a:pt x="198" y="111"/>
                    <a:pt x="198" y="111"/>
                    <a:pt x="198" y="111"/>
                  </a:cubicBezTo>
                  <a:cubicBezTo>
                    <a:pt x="193" y="118"/>
                    <a:pt x="189" y="124"/>
                    <a:pt x="184" y="131"/>
                  </a:cubicBezTo>
                  <a:cubicBezTo>
                    <a:pt x="187" y="138"/>
                    <a:pt x="190" y="144"/>
                    <a:pt x="193" y="151"/>
                  </a:cubicBezTo>
                  <a:cubicBezTo>
                    <a:pt x="181" y="156"/>
                    <a:pt x="181" y="156"/>
                    <a:pt x="181" y="156"/>
                  </a:cubicBezTo>
                  <a:cubicBezTo>
                    <a:pt x="179" y="152"/>
                    <a:pt x="177" y="147"/>
                    <a:pt x="175" y="143"/>
                  </a:cubicBezTo>
                  <a:cubicBezTo>
                    <a:pt x="174" y="144"/>
                    <a:pt x="174" y="144"/>
                    <a:pt x="173" y="145"/>
                  </a:cubicBezTo>
                  <a:cubicBezTo>
                    <a:pt x="163" y="138"/>
                    <a:pt x="163" y="138"/>
                    <a:pt x="163" y="138"/>
                  </a:cubicBezTo>
                  <a:cubicBezTo>
                    <a:pt x="165" y="135"/>
                    <a:pt x="167" y="132"/>
                    <a:pt x="169" y="129"/>
                  </a:cubicBezTo>
                  <a:cubicBezTo>
                    <a:pt x="167" y="125"/>
                    <a:pt x="166" y="121"/>
                    <a:pt x="164" y="117"/>
                  </a:cubicBezTo>
                  <a:cubicBezTo>
                    <a:pt x="176" y="112"/>
                    <a:pt x="176" y="112"/>
                    <a:pt x="176" y="112"/>
                  </a:cubicBezTo>
                  <a:cubicBezTo>
                    <a:pt x="176" y="113"/>
                    <a:pt x="177" y="115"/>
                    <a:pt x="178" y="117"/>
                  </a:cubicBezTo>
                  <a:moveTo>
                    <a:pt x="149" y="76"/>
                  </a:moveTo>
                  <a:cubicBezTo>
                    <a:pt x="144" y="63"/>
                    <a:pt x="140" y="49"/>
                    <a:pt x="135" y="35"/>
                  </a:cubicBezTo>
                  <a:cubicBezTo>
                    <a:pt x="148" y="32"/>
                    <a:pt x="148" y="32"/>
                    <a:pt x="148" y="32"/>
                  </a:cubicBezTo>
                  <a:cubicBezTo>
                    <a:pt x="152" y="45"/>
                    <a:pt x="156" y="59"/>
                    <a:pt x="161" y="72"/>
                  </a:cubicBezTo>
                  <a:cubicBezTo>
                    <a:pt x="149" y="76"/>
                    <a:pt x="149" y="76"/>
                    <a:pt x="149" y="76"/>
                  </a:cubicBezTo>
                  <a:moveTo>
                    <a:pt x="56" y="0"/>
                  </a:moveTo>
                  <a:cubicBezTo>
                    <a:pt x="38" y="0"/>
                    <a:pt x="19" y="4"/>
                    <a:pt x="0" y="11"/>
                  </a:cubicBezTo>
                  <a:cubicBezTo>
                    <a:pt x="56" y="151"/>
                    <a:pt x="56" y="151"/>
                    <a:pt x="56" y="151"/>
                  </a:cubicBezTo>
                  <a:cubicBezTo>
                    <a:pt x="124" y="193"/>
                    <a:pt x="124" y="193"/>
                    <a:pt x="124" y="193"/>
                  </a:cubicBezTo>
                  <a:cubicBezTo>
                    <a:pt x="129" y="187"/>
                    <a:pt x="133" y="180"/>
                    <a:pt x="138" y="173"/>
                  </a:cubicBezTo>
                  <a:cubicBezTo>
                    <a:pt x="149" y="180"/>
                    <a:pt x="149" y="180"/>
                    <a:pt x="149" y="180"/>
                  </a:cubicBezTo>
                  <a:cubicBezTo>
                    <a:pt x="144" y="187"/>
                    <a:pt x="140" y="194"/>
                    <a:pt x="135" y="200"/>
                  </a:cubicBezTo>
                  <a:cubicBezTo>
                    <a:pt x="184" y="230"/>
                    <a:pt x="184" y="230"/>
                    <a:pt x="184" y="230"/>
                  </a:cubicBezTo>
                  <a:cubicBezTo>
                    <a:pt x="191" y="219"/>
                    <a:pt x="197" y="207"/>
                    <a:pt x="200" y="196"/>
                  </a:cubicBezTo>
                  <a:cubicBezTo>
                    <a:pt x="200" y="195"/>
                    <a:pt x="200" y="195"/>
                    <a:pt x="200" y="195"/>
                  </a:cubicBezTo>
                  <a:cubicBezTo>
                    <a:pt x="201" y="194"/>
                    <a:pt x="201" y="194"/>
                    <a:pt x="201" y="194"/>
                  </a:cubicBezTo>
                  <a:cubicBezTo>
                    <a:pt x="211" y="162"/>
                    <a:pt x="209" y="128"/>
                    <a:pt x="196" y="94"/>
                  </a:cubicBezTo>
                  <a:cubicBezTo>
                    <a:pt x="172" y="36"/>
                    <a:pt x="116" y="0"/>
                    <a:pt x="5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8" name="Freeform 59"/>
            <p:cNvSpPr>
              <a:spLocks/>
            </p:cNvSpPr>
            <p:nvPr/>
          </p:nvSpPr>
          <p:spPr bwMode="auto">
            <a:xfrm>
              <a:off x="2665" y="2112"/>
              <a:ext cx="614" cy="368"/>
            </a:xfrm>
            <a:custGeom>
              <a:avLst/>
              <a:gdLst>
                <a:gd name="T0" fmla="*/ 219 w 386"/>
                <a:gd name="T1" fmla="*/ 0 h 231"/>
                <a:gd name="T2" fmla="*/ 187 w 386"/>
                <a:gd name="T3" fmla="*/ 6 h 231"/>
                <a:gd name="T4" fmla="*/ 164 w 386"/>
                <a:gd name="T5" fmla="*/ 20 h 231"/>
                <a:gd name="T6" fmla="*/ 124 w 386"/>
                <a:gd name="T7" fmla="*/ 11 h 231"/>
                <a:gd name="T8" fmla="*/ 92 w 386"/>
                <a:gd name="T9" fmla="*/ 17 h 231"/>
                <a:gd name="T10" fmla="*/ 38 w 386"/>
                <a:gd name="T11" fmla="*/ 103 h 231"/>
                <a:gd name="T12" fmla="*/ 12 w 386"/>
                <a:gd name="T13" fmla="*/ 187 h 231"/>
                <a:gd name="T14" fmla="*/ 77 w 386"/>
                <a:gd name="T15" fmla="*/ 231 h 231"/>
                <a:gd name="T16" fmla="*/ 103 w 386"/>
                <a:gd name="T17" fmla="*/ 226 h 231"/>
                <a:gd name="T18" fmla="*/ 146 w 386"/>
                <a:gd name="T19" fmla="*/ 209 h 231"/>
                <a:gd name="T20" fmla="*/ 144 w 386"/>
                <a:gd name="T21" fmla="*/ 204 h 231"/>
                <a:gd name="T22" fmla="*/ 144 w 386"/>
                <a:gd name="T23" fmla="*/ 204 h 231"/>
                <a:gd name="T24" fmla="*/ 145 w 386"/>
                <a:gd name="T25" fmla="*/ 206 h 231"/>
                <a:gd name="T26" fmla="*/ 103 w 386"/>
                <a:gd name="T27" fmla="*/ 223 h 231"/>
                <a:gd name="T28" fmla="*/ 78 w 386"/>
                <a:gd name="T29" fmla="*/ 228 h 231"/>
                <a:gd name="T30" fmla="*/ 15 w 386"/>
                <a:gd name="T31" fmla="*/ 185 h 231"/>
                <a:gd name="T32" fmla="*/ 41 w 386"/>
                <a:gd name="T33" fmla="*/ 103 h 231"/>
                <a:gd name="T34" fmla="*/ 66 w 386"/>
                <a:gd name="T35" fmla="*/ 37 h 231"/>
                <a:gd name="T36" fmla="*/ 66 w 386"/>
                <a:gd name="T37" fmla="*/ 40 h 231"/>
                <a:gd name="T38" fmla="*/ 94 w 386"/>
                <a:gd name="T39" fmla="*/ 21 h 231"/>
                <a:gd name="T40" fmla="*/ 124 w 386"/>
                <a:gd name="T41" fmla="*/ 15 h 231"/>
                <a:gd name="T42" fmla="*/ 163 w 386"/>
                <a:gd name="T43" fmla="*/ 25 h 231"/>
                <a:gd name="T44" fmla="*/ 164 w 386"/>
                <a:gd name="T45" fmla="*/ 26 h 231"/>
                <a:gd name="T46" fmla="*/ 165 w 386"/>
                <a:gd name="T47" fmla="*/ 25 h 231"/>
                <a:gd name="T48" fmla="*/ 188 w 386"/>
                <a:gd name="T49" fmla="*/ 11 h 231"/>
                <a:gd name="T50" fmla="*/ 219 w 386"/>
                <a:gd name="T51" fmla="*/ 5 h 231"/>
                <a:gd name="T52" fmla="*/ 284 w 386"/>
                <a:gd name="T53" fmla="*/ 37 h 231"/>
                <a:gd name="T54" fmla="*/ 285 w 386"/>
                <a:gd name="T55" fmla="*/ 39 h 231"/>
                <a:gd name="T56" fmla="*/ 287 w 386"/>
                <a:gd name="T57" fmla="*/ 37 h 231"/>
                <a:gd name="T58" fmla="*/ 302 w 386"/>
                <a:gd name="T59" fmla="*/ 28 h 231"/>
                <a:gd name="T60" fmla="*/ 321 w 386"/>
                <a:gd name="T61" fmla="*/ 24 h 231"/>
                <a:gd name="T62" fmla="*/ 369 w 386"/>
                <a:gd name="T63" fmla="*/ 57 h 231"/>
                <a:gd name="T64" fmla="*/ 341 w 386"/>
                <a:gd name="T65" fmla="*/ 125 h 231"/>
                <a:gd name="T66" fmla="*/ 289 w 386"/>
                <a:gd name="T67" fmla="*/ 146 h 231"/>
                <a:gd name="T68" fmla="*/ 291 w 386"/>
                <a:gd name="T69" fmla="*/ 150 h 231"/>
                <a:gd name="T70" fmla="*/ 342 w 386"/>
                <a:gd name="T71" fmla="*/ 129 h 231"/>
                <a:gd name="T72" fmla="*/ 374 w 386"/>
                <a:gd name="T73" fmla="*/ 55 h 231"/>
                <a:gd name="T74" fmla="*/ 321 w 386"/>
                <a:gd name="T75" fmla="*/ 20 h 231"/>
                <a:gd name="T76" fmla="*/ 300 w 386"/>
                <a:gd name="T77" fmla="*/ 24 h 231"/>
                <a:gd name="T78" fmla="*/ 286 w 386"/>
                <a:gd name="T79" fmla="*/ 32 h 231"/>
                <a:gd name="T80" fmla="*/ 219 w 386"/>
                <a:gd name="T81" fmla="*/ 0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86" h="231">
                  <a:moveTo>
                    <a:pt x="219" y="0"/>
                  </a:moveTo>
                  <a:cubicBezTo>
                    <a:pt x="208" y="0"/>
                    <a:pt x="197" y="2"/>
                    <a:pt x="187" y="6"/>
                  </a:cubicBezTo>
                  <a:cubicBezTo>
                    <a:pt x="178" y="9"/>
                    <a:pt x="171" y="14"/>
                    <a:pt x="164" y="20"/>
                  </a:cubicBezTo>
                  <a:cubicBezTo>
                    <a:pt x="151" y="14"/>
                    <a:pt x="138" y="11"/>
                    <a:pt x="124" y="11"/>
                  </a:cubicBezTo>
                  <a:cubicBezTo>
                    <a:pt x="113" y="11"/>
                    <a:pt x="103" y="13"/>
                    <a:pt x="92" y="17"/>
                  </a:cubicBezTo>
                  <a:cubicBezTo>
                    <a:pt x="57" y="31"/>
                    <a:pt x="36" y="65"/>
                    <a:pt x="38" y="103"/>
                  </a:cubicBezTo>
                  <a:cubicBezTo>
                    <a:pt x="11" y="121"/>
                    <a:pt x="0" y="156"/>
                    <a:pt x="12" y="187"/>
                  </a:cubicBezTo>
                  <a:cubicBezTo>
                    <a:pt x="23" y="214"/>
                    <a:pt x="50" y="231"/>
                    <a:pt x="77" y="231"/>
                  </a:cubicBezTo>
                  <a:cubicBezTo>
                    <a:pt x="86" y="231"/>
                    <a:pt x="95" y="229"/>
                    <a:pt x="103" y="226"/>
                  </a:cubicBezTo>
                  <a:cubicBezTo>
                    <a:pt x="146" y="209"/>
                    <a:pt x="146" y="209"/>
                    <a:pt x="146" y="209"/>
                  </a:cubicBezTo>
                  <a:cubicBezTo>
                    <a:pt x="144" y="204"/>
                    <a:pt x="144" y="204"/>
                    <a:pt x="144" y="204"/>
                  </a:cubicBezTo>
                  <a:cubicBezTo>
                    <a:pt x="144" y="204"/>
                    <a:pt x="144" y="204"/>
                    <a:pt x="144" y="204"/>
                  </a:cubicBezTo>
                  <a:cubicBezTo>
                    <a:pt x="145" y="206"/>
                    <a:pt x="145" y="206"/>
                    <a:pt x="145" y="206"/>
                  </a:cubicBezTo>
                  <a:cubicBezTo>
                    <a:pt x="103" y="223"/>
                    <a:pt x="103" y="223"/>
                    <a:pt x="103" y="223"/>
                  </a:cubicBezTo>
                  <a:cubicBezTo>
                    <a:pt x="95" y="226"/>
                    <a:pt x="86" y="228"/>
                    <a:pt x="78" y="228"/>
                  </a:cubicBezTo>
                  <a:cubicBezTo>
                    <a:pt x="51" y="228"/>
                    <a:pt x="26" y="212"/>
                    <a:pt x="15" y="185"/>
                  </a:cubicBezTo>
                  <a:cubicBezTo>
                    <a:pt x="3" y="155"/>
                    <a:pt x="15" y="121"/>
                    <a:pt x="41" y="103"/>
                  </a:cubicBezTo>
                  <a:cubicBezTo>
                    <a:pt x="39" y="79"/>
                    <a:pt x="48" y="54"/>
                    <a:pt x="66" y="37"/>
                  </a:cubicBezTo>
                  <a:cubicBezTo>
                    <a:pt x="66" y="38"/>
                    <a:pt x="66" y="39"/>
                    <a:pt x="66" y="40"/>
                  </a:cubicBezTo>
                  <a:cubicBezTo>
                    <a:pt x="74" y="32"/>
                    <a:pt x="83" y="26"/>
                    <a:pt x="94" y="21"/>
                  </a:cubicBezTo>
                  <a:cubicBezTo>
                    <a:pt x="104" y="17"/>
                    <a:pt x="114" y="15"/>
                    <a:pt x="124" y="15"/>
                  </a:cubicBezTo>
                  <a:cubicBezTo>
                    <a:pt x="138" y="15"/>
                    <a:pt x="151" y="19"/>
                    <a:pt x="163" y="25"/>
                  </a:cubicBezTo>
                  <a:cubicBezTo>
                    <a:pt x="164" y="26"/>
                    <a:pt x="164" y="26"/>
                    <a:pt x="164" y="26"/>
                  </a:cubicBezTo>
                  <a:cubicBezTo>
                    <a:pt x="165" y="25"/>
                    <a:pt x="165" y="25"/>
                    <a:pt x="165" y="25"/>
                  </a:cubicBezTo>
                  <a:cubicBezTo>
                    <a:pt x="172" y="19"/>
                    <a:pt x="180" y="14"/>
                    <a:pt x="188" y="11"/>
                  </a:cubicBezTo>
                  <a:cubicBezTo>
                    <a:pt x="198" y="7"/>
                    <a:pt x="209" y="5"/>
                    <a:pt x="219" y="5"/>
                  </a:cubicBezTo>
                  <a:cubicBezTo>
                    <a:pt x="244" y="5"/>
                    <a:pt x="268" y="16"/>
                    <a:pt x="284" y="37"/>
                  </a:cubicBezTo>
                  <a:cubicBezTo>
                    <a:pt x="285" y="39"/>
                    <a:pt x="285" y="39"/>
                    <a:pt x="285" y="39"/>
                  </a:cubicBezTo>
                  <a:cubicBezTo>
                    <a:pt x="287" y="37"/>
                    <a:pt x="287" y="37"/>
                    <a:pt x="287" y="37"/>
                  </a:cubicBezTo>
                  <a:cubicBezTo>
                    <a:pt x="291" y="33"/>
                    <a:pt x="296" y="30"/>
                    <a:pt x="302" y="28"/>
                  </a:cubicBezTo>
                  <a:cubicBezTo>
                    <a:pt x="308" y="26"/>
                    <a:pt x="314" y="24"/>
                    <a:pt x="321" y="24"/>
                  </a:cubicBezTo>
                  <a:cubicBezTo>
                    <a:pt x="342" y="24"/>
                    <a:pt x="361" y="37"/>
                    <a:pt x="369" y="57"/>
                  </a:cubicBezTo>
                  <a:cubicBezTo>
                    <a:pt x="380" y="84"/>
                    <a:pt x="367" y="114"/>
                    <a:pt x="341" y="125"/>
                  </a:cubicBezTo>
                  <a:cubicBezTo>
                    <a:pt x="289" y="146"/>
                    <a:pt x="289" y="146"/>
                    <a:pt x="289" y="146"/>
                  </a:cubicBezTo>
                  <a:cubicBezTo>
                    <a:pt x="291" y="150"/>
                    <a:pt x="291" y="150"/>
                    <a:pt x="291" y="150"/>
                  </a:cubicBezTo>
                  <a:cubicBezTo>
                    <a:pt x="342" y="129"/>
                    <a:pt x="342" y="129"/>
                    <a:pt x="342" y="129"/>
                  </a:cubicBezTo>
                  <a:cubicBezTo>
                    <a:pt x="371" y="118"/>
                    <a:pt x="386" y="84"/>
                    <a:pt x="374" y="55"/>
                  </a:cubicBezTo>
                  <a:cubicBezTo>
                    <a:pt x="365" y="33"/>
                    <a:pt x="344" y="20"/>
                    <a:pt x="321" y="20"/>
                  </a:cubicBezTo>
                  <a:cubicBezTo>
                    <a:pt x="314" y="20"/>
                    <a:pt x="307" y="21"/>
                    <a:pt x="300" y="24"/>
                  </a:cubicBezTo>
                  <a:cubicBezTo>
                    <a:pt x="295" y="26"/>
                    <a:pt x="290" y="28"/>
                    <a:pt x="286" y="32"/>
                  </a:cubicBezTo>
                  <a:cubicBezTo>
                    <a:pt x="269" y="11"/>
                    <a:pt x="244" y="0"/>
                    <a:pt x="21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9" name="Freeform 60"/>
            <p:cNvSpPr>
              <a:spLocks/>
            </p:cNvSpPr>
            <p:nvPr/>
          </p:nvSpPr>
          <p:spPr bwMode="auto">
            <a:xfrm>
              <a:off x="2845" y="2259"/>
              <a:ext cx="154" cy="227"/>
            </a:xfrm>
            <a:custGeom>
              <a:avLst/>
              <a:gdLst>
                <a:gd name="T0" fmla="*/ 23 w 97"/>
                <a:gd name="T1" fmla="*/ 0 h 143"/>
                <a:gd name="T2" fmla="*/ 0 w 97"/>
                <a:gd name="T3" fmla="*/ 84 h 143"/>
                <a:gd name="T4" fmla="*/ 27 w 97"/>
                <a:gd name="T5" fmla="*/ 74 h 143"/>
                <a:gd name="T6" fmla="*/ 55 w 97"/>
                <a:gd name="T7" fmla="*/ 143 h 143"/>
                <a:gd name="T8" fmla="*/ 97 w 97"/>
                <a:gd name="T9" fmla="*/ 127 h 143"/>
                <a:gd name="T10" fmla="*/ 86 w 97"/>
                <a:gd name="T11" fmla="*/ 101 h 143"/>
                <a:gd name="T12" fmla="*/ 69 w 97"/>
                <a:gd name="T13" fmla="*/ 118 h 143"/>
                <a:gd name="T14" fmla="*/ 60 w 97"/>
                <a:gd name="T15" fmla="*/ 109 h 143"/>
                <a:gd name="T16" fmla="*/ 70 w 97"/>
                <a:gd name="T17" fmla="*/ 99 h 143"/>
                <a:gd name="T18" fmla="*/ 42 w 97"/>
                <a:gd name="T19" fmla="*/ 110 h 143"/>
                <a:gd name="T20" fmla="*/ 27 w 97"/>
                <a:gd name="T21" fmla="*/ 74 h 143"/>
                <a:gd name="T22" fmla="*/ 0 w 97"/>
                <a:gd name="T23" fmla="*/ 84 h 143"/>
                <a:gd name="T24" fmla="*/ 12 w 97"/>
                <a:gd name="T25" fmla="*/ 42 h 143"/>
                <a:gd name="T26" fmla="*/ 73 w 97"/>
                <a:gd name="T27" fmla="*/ 68 h 143"/>
                <a:gd name="T28" fmla="*/ 76 w 97"/>
                <a:gd name="T29" fmla="*/ 76 h 143"/>
                <a:gd name="T30" fmla="*/ 69 w 97"/>
                <a:gd name="T31" fmla="*/ 57 h 143"/>
                <a:gd name="T32" fmla="*/ 96 w 97"/>
                <a:gd name="T33" fmla="*/ 46 h 143"/>
                <a:gd name="T34" fmla="*/ 23 w 97"/>
                <a:gd name="T35" fmla="*/ 0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7" h="143">
                  <a:moveTo>
                    <a:pt x="23" y="0"/>
                  </a:moveTo>
                  <a:cubicBezTo>
                    <a:pt x="0" y="84"/>
                    <a:pt x="0" y="84"/>
                    <a:pt x="0" y="84"/>
                  </a:cubicBezTo>
                  <a:cubicBezTo>
                    <a:pt x="27" y="74"/>
                    <a:pt x="27" y="74"/>
                    <a:pt x="27" y="74"/>
                  </a:cubicBezTo>
                  <a:cubicBezTo>
                    <a:pt x="55" y="143"/>
                    <a:pt x="55" y="143"/>
                    <a:pt x="55" y="143"/>
                  </a:cubicBezTo>
                  <a:cubicBezTo>
                    <a:pt x="97" y="127"/>
                    <a:pt x="97" y="127"/>
                    <a:pt x="97" y="127"/>
                  </a:cubicBezTo>
                  <a:cubicBezTo>
                    <a:pt x="86" y="101"/>
                    <a:pt x="86" y="101"/>
                    <a:pt x="86" y="101"/>
                  </a:cubicBezTo>
                  <a:cubicBezTo>
                    <a:pt x="80" y="106"/>
                    <a:pt x="75" y="112"/>
                    <a:pt x="69" y="118"/>
                  </a:cubicBezTo>
                  <a:cubicBezTo>
                    <a:pt x="60" y="109"/>
                    <a:pt x="60" y="109"/>
                    <a:pt x="60" y="109"/>
                  </a:cubicBezTo>
                  <a:cubicBezTo>
                    <a:pt x="63" y="106"/>
                    <a:pt x="66" y="102"/>
                    <a:pt x="70" y="99"/>
                  </a:cubicBezTo>
                  <a:cubicBezTo>
                    <a:pt x="42" y="110"/>
                    <a:pt x="42" y="110"/>
                    <a:pt x="42" y="110"/>
                  </a:cubicBezTo>
                  <a:cubicBezTo>
                    <a:pt x="27" y="74"/>
                    <a:pt x="27" y="74"/>
                    <a:pt x="27" y="7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12" y="42"/>
                    <a:pt x="12" y="42"/>
                    <a:pt x="12" y="42"/>
                  </a:cubicBezTo>
                  <a:cubicBezTo>
                    <a:pt x="30" y="54"/>
                    <a:pt x="51" y="63"/>
                    <a:pt x="73" y="68"/>
                  </a:cubicBezTo>
                  <a:cubicBezTo>
                    <a:pt x="76" y="76"/>
                    <a:pt x="76" y="76"/>
                    <a:pt x="76" y="76"/>
                  </a:cubicBezTo>
                  <a:cubicBezTo>
                    <a:pt x="69" y="57"/>
                    <a:pt x="69" y="57"/>
                    <a:pt x="69" y="57"/>
                  </a:cubicBezTo>
                  <a:cubicBezTo>
                    <a:pt x="96" y="46"/>
                    <a:pt x="96" y="46"/>
                    <a:pt x="96" y="46"/>
                  </a:cubicBezTo>
                  <a:cubicBezTo>
                    <a:pt x="23" y="0"/>
                    <a:pt x="23" y="0"/>
                    <a:pt x="2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0" name="Freeform 61"/>
            <p:cNvSpPr>
              <a:spLocks/>
            </p:cNvSpPr>
            <p:nvPr/>
          </p:nvSpPr>
          <p:spPr bwMode="auto">
            <a:xfrm>
              <a:off x="2845" y="2326"/>
              <a:ext cx="128" cy="108"/>
            </a:xfrm>
            <a:custGeom>
              <a:avLst/>
              <a:gdLst>
                <a:gd name="T0" fmla="*/ 12 w 81"/>
                <a:gd name="T1" fmla="*/ 0 h 68"/>
                <a:gd name="T2" fmla="*/ 0 w 81"/>
                <a:gd name="T3" fmla="*/ 42 h 68"/>
                <a:gd name="T4" fmla="*/ 27 w 81"/>
                <a:gd name="T5" fmla="*/ 32 h 68"/>
                <a:gd name="T6" fmla="*/ 42 w 81"/>
                <a:gd name="T7" fmla="*/ 68 h 68"/>
                <a:gd name="T8" fmla="*/ 70 w 81"/>
                <a:gd name="T9" fmla="*/ 57 h 68"/>
                <a:gd name="T10" fmla="*/ 81 w 81"/>
                <a:gd name="T11" fmla="*/ 46 h 68"/>
                <a:gd name="T12" fmla="*/ 76 w 81"/>
                <a:gd name="T13" fmla="*/ 34 h 68"/>
                <a:gd name="T14" fmla="*/ 73 w 81"/>
                <a:gd name="T15" fmla="*/ 26 h 68"/>
                <a:gd name="T16" fmla="*/ 12 w 81"/>
                <a:gd name="T17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1" h="68">
                  <a:moveTo>
                    <a:pt x="12" y="0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27" y="32"/>
                    <a:pt x="27" y="32"/>
                    <a:pt x="27" y="32"/>
                  </a:cubicBezTo>
                  <a:cubicBezTo>
                    <a:pt x="42" y="68"/>
                    <a:pt x="42" y="68"/>
                    <a:pt x="42" y="68"/>
                  </a:cubicBezTo>
                  <a:cubicBezTo>
                    <a:pt x="70" y="57"/>
                    <a:pt x="70" y="57"/>
                    <a:pt x="70" y="57"/>
                  </a:cubicBezTo>
                  <a:cubicBezTo>
                    <a:pt x="73" y="53"/>
                    <a:pt x="77" y="49"/>
                    <a:pt x="81" y="46"/>
                  </a:cubicBezTo>
                  <a:cubicBezTo>
                    <a:pt x="76" y="34"/>
                    <a:pt x="76" y="34"/>
                    <a:pt x="76" y="34"/>
                  </a:cubicBezTo>
                  <a:cubicBezTo>
                    <a:pt x="73" y="26"/>
                    <a:pt x="73" y="26"/>
                    <a:pt x="73" y="26"/>
                  </a:cubicBezTo>
                  <a:cubicBezTo>
                    <a:pt x="51" y="21"/>
                    <a:pt x="30" y="12"/>
                    <a:pt x="1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1" name="Freeform 62"/>
            <p:cNvSpPr>
              <a:spLocks/>
            </p:cNvSpPr>
            <p:nvPr/>
          </p:nvSpPr>
          <p:spPr bwMode="auto">
            <a:xfrm>
              <a:off x="2669" y="2171"/>
              <a:ext cx="226" cy="304"/>
            </a:xfrm>
            <a:custGeom>
              <a:avLst/>
              <a:gdLst>
                <a:gd name="T0" fmla="*/ 63 w 142"/>
                <a:gd name="T1" fmla="*/ 0 h 191"/>
                <a:gd name="T2" fmla="*/ 38 w 142"/>
                <a:gd name="T3" fmla="*/ 66 h 191"/>
                <a:gd name="T4" fmla="*/ 12 w 142"/>
                <a:gd name="T5" fmla="*/ 148 h 191"/>
                <a:gd name="T6" fmla="*/ 75 w 142"/>
                <a:gd name="T7" fmla="*/ 191 h 191"/>
                <a:gd name="T8" fmla="*/ 100 w 142"/>
                <a:gd name="T9" fmla="*/ 186 h 191"/>
                <a:gd name="T10" fmla="*/ 142 w 142"/>
                <a:gd name="T11" fmla="*/ 169 h 191"/>
                <a:gd name="T12" fmla="*/ 141 w 142"/>
                <a:gd name="T13" fmla="*/ 167 h 191"/>
                <a:gd name="T14" fmla="*/ 130 w 142"/>
                <a:gd name="T15" fmla="*/ 139 h 191"/>
                <a:gd name="T16" fmla="*/ 109 w 142"/>
                <a:gd name="T17" fmla="*/ 148 h 191"/>
                <a:gd name="T18" fmla="*/ 100 w 142"/>
                <a:gd name="T19" fmla="*/ 152 h 191"/>
                <a:gd name="T20" fmla="*/ 113 w 142"/>
                <a:gd name="T21" fmla="*/ 96 h 191"/>
                <a:gd name="T22" fmla="*/ 72 w 142"/>
                <a:gd name="T23" fmla="*/ 38 h 191"/>
                <a:gd name="T24" fmla="*/ 63 w 142"/>
                <a:gd name="T25" fmla="*/ 3 h 191"/>
                <a:gd name="T26" fmla="*/ 63 w 142"/>
                <a:gd name="T27" fmla="*/ 0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42" h="191">
                  <a:moveTo>
                    <a:pt x="63" y="0"/>
                  </a:moveTo>
                  <a:cubicBezTo>
                    <a:pt x="45" y="17"/>
                    <a:pt x="36" y="42"/>
                    <a:pt x="38" y="66"/>
                  </a:cubicBezTo>
                  <a:cubicBezTo>
                    <a:pt x="12" y="84"/>
                    <a:pt x="0" y="118"/>
                    <a:pt x="12" y="148"/>
                  </a:cubicBezTo>
                  <a:cubicBezTo>
                    <a:pt x="23" y="175"/>
                    <a:pt x="48" y="191"/>
                    <a:pt x="75" y="191"/>
                  </a:cubicBezTo>
                  <a:cubicBezTo>
                    <a:pt x="83" y="191"/>
                    <a:pt x="92" y="189"/>
                    <a:pt x="100" y="186"/>
                  </a:cubicBezTo>
                  <a:cubicBezTo>
                    <a:pt x="142" y="169"/>
                    <a:pt x="142" y="169"/>
                    <a:pt x="142" y="169"/>
                  </a:cubicBezTo>
                  <a:cubicBezTo>
                    <a:pt x="141" y="167"/>
                    <a:pt x="141" y="167"/>
                    <a:pt x="141" y="167"/>
                  </a:cubicBezTo>
                  <a:cubicBezTo>
                    <a:pt x="130" y="139"/>
                    <a:pt x="130" y="139"/>
                    <a:pt x="130" y="139"/>
                  </a:cubicBezTo>
                  <a:cubicBezTo>
                    <a:pt x="109" y="148"/>
                    <a:pt x="109" y="148"/>
                    <a:pt x="109" y="148"/>
                  </a:cubicBezTo>
                  <a:cubicBezTo>
                    <a:pt x="100" y="152"/>
                    <a:pt x="100" y="152"/>
                    <a:pt x="100" y="152"/>
                  </a:cubicBezTo>
                  <a:cubicBezTo>
                    <a:pt x="113" y="96"/>
                    <a:pt x="113" y="96"/>
                    <a:pt x="113" y="96"/>
                  </a:cubicBezTo>
                  <a:cubicBezTo>
                    <a:pt x="93" y="82"/>
                    <a:pt x="81" y="61"/>
                    <a:pt x="72" y="38"/>
                  </a:cubicBezTo>
                  <a:cubicBezTo>
                    <a:pt x="68" y="27"/>
                    <a:pt x="65" y="15"/>
                    <a:pt x="63" y="3"/>
                  </a:cubicBezTo>
                  <a:cubicBezTo>
                    <a:pt x="63" y="2"/>
                    <a:pt x="63" y="1"/>
                    <a:pt x="6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2" name="Freeform 63"/>
            <p:cNvSpPr>
              <a:spLocks/>
            </p:cNvSpPr>
            <p:nvPr/>
          </p:nvSpPr>
          <p:spPr bwMode="auto">
            <a:xfrm>
              <a:off x="3007" y="2271"/>
              <a:ext cx="170" cy="271"/>
            </a:xfrm>
            <a:custGeom>
              <a:avLst/>
              <a:gdLst>
                <a:gd name="T0" fmla="*/ 41 w 107"/>
                <a:gd name="T1" fmla="*/ 0 h 170"/>
                <a:gd name="T2" fmla="*/ 0 w 107"/>
                <a:gd name="T3" fmla="*/ 17 h 170"/>
                <a:gd name="T4" fmla="*/ 39 w 107"/>
                <a:gd name="T5" fmla="*/ 113 h 170"/>
                <a:gd name="T6" fmla="*/ 12 w 107"/>
                <a:gd name="T7" fmla="*/ 124 h 170"/>
                <a:gd name="T8" fmla="*/ 84 w 107"/>
                <a:gd name="T9" fmla="*/ 170 h 170"/>
                <a:gd name="T10" fmla="*/ 107 w 107"/>
                <a:gd name="T11" fmla="*/ 85 h 170"/>
                <a:gd name="T12" fmla="*/ 80 w 107"/>
                <a:gd name="T13" fmla="*/ 96 h 170"/>
                <a:gd name="T14" fmla="*/ 54 w 107"/>
                <a:gd name="T15" fmla="*/ 31 h 170"/>
                <a:gd name="T16" fmla="*/ 29 w 107"/>
                <a:gd name="T17" fmla="*/ 52 h 170"/>
                <a:gd name="T18" fmla="*/ 20 w 107"/>
                <a:gd name="T19" fmla="*/ 42 h 170"/>
                <a:gd name="T20" fmla="*/ 49 w 107"/>
                <a:gd name="T21" fmla="*/ 18 h 170"/>
                <a:gd name="T22" fmla="*/ 41 w 107"/>
                <a:gd name="T23" fmla="*/ 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7" h="170">
                  <a:moveTo>
                    <a:pt x="41" y="0"/>
                  </a:moveTo>
                  <a:cubicBezTo>
                    <a:pt x="0" y="17"/>
                    <a:pt x="0" y="17"/>
                    <a:pt x="0" y="17"/>
                  </a:cubicBezTo>
                  <a:cubicBezTo>
                    <a:pt x="39" y="113"/>
                    <a:pt x="39" y="113"/>
                    <a:pt x="39" y="113"/>
                  </a:cubicBezTo>
                  <a:cubicBezTo>
                    <a:pt x="12" y="124"/>
                    <a:pt x="12" y="124"/>
                    <a:pt x="12" y="124"/>
                  </a:cubicBezTo>
                  <a:cubicBezTo>
                    <a:pt x="84" y="170"/>
                    <a:pt x="84" y="170"/>
                    <a:pt x="84" y="170"/>
                  </a:cubicBezTo>
                  <a:cubicBezTo>
                    <a:pt x="107" y="85"/>
                    <a:pt x="107" y="85"/>
                    <a:pt x="107" y="85"/>
                  </a:cubicBezTo>
                  <a:cubicBezTo>
                    <a:pt x="80" y="96"/>
                    <a:pt x="80" y="96"/>
                    <a:pt x="80" y="96"/>
                  </a:cubicBezTo>
                  <a:cubicBezTo>
                    <a:pt x="54" y="31"/>
                    <a:pt x="54" y="31"/>
                    <a:pt x="54" y="31"/>
                  </a:cubicBezTo>
                  <a:cubicBezTo>
                    <a:pt x="45" y="38"/>
                    <a:pt x="37" y="45"/>
                    <a:pt x="29" y="52"/>
                  </a:cubicBezTo>
                  <a:cubicBezTo>
                    <a:pt x="20" y="42"/>
                    <a:pt x="20" y="42"/>
                    <a:pt x="20" y="42"/>
                  </a:cubicBezTo>
                  <a:cubicBezTo>
                    <a:pt x="29" y="34"/>
                    <a:pt x="39" y="26"/>
                    <a:pt x="49" y="18"/>
                  </a:cubicBezTo>
                  <a:cubicBezTo>
                    <a:pt x="41" y="0"/>
                    <a:pt x="41" y="0"/>
                    <a:pt x="4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3" name="Freeform 64"/>
            <p:cNvSpPr>
              <a:spLocks/>
            </p:cNvSpPr>
            <p:nvPr/>
          </p:nvSpPr>
          <p:spPr bwMode="auto">
            <a:xfrm>
              <a:off x="2310" y="2915"/>
              <a:ext cx="63" cy="57"/>
            </a:xfrm>
            <a:custGeom>
              <a:avLst/>
              <a:gdLst>
                <a:gd name="T0" fmla="*/ 20 w 40"/>
                <a:gd name="T1" fmla="*/ 0 h 36"/>
                <a:gd name="T2" fmla="*/ 13 w 40"/>
                <a:gd name="T3" fmla="*/ 2 h 36"/>
                <a:gd name="T4" fmla="*/ 3 w 40"/>
                <a:gd name="T5" fmla="*/ 25 h 36"/>
                <a:gd name="T6" fmla="*/ 20 w 40"/>
                <a:gd name="T7" fmla="*/ 36 h 36"/>
                <a:gd name="T8" fmla="*/ 26 w 40"/>
                <a:gd name="T9" fmla="*/ 35 h 36"/>
                <a:gd name="T10" fmla="*/ 36 w 40"/>
                <a:gd name="T11" fmla="*/ 11 h 36"/>
                <a:gd name="T12" fmla="*/ 20 w 40"/>
                <a:gd name="T13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" h="36">
                  <a:moveTo>
                    <a:pt x="20" y="0"/>
                  </a:moveTo>
                  <a:cubicBezTo>
                    <a:pt x="18" y="0"/>
                    <a:pt x="15" y="1"/>
                    <a:pt x="13" y="2"/>
                  </a:cubicBezTo>
                  <a:cubicBezTo>
                    <a:pt x="4" y="5"/>
                    <a:pt x="0" y="16"/>
                    <a:pt x="3" y="25"/>
                  </a:cubicBezTo>
                  <a:cubicBezTo>
                    <a:pt x="6" y="32"/>
                    <a:pt x="13" y="36"/>
                    <a:pt x="20" y="36"/>
                  </a:cubicBezTo>
                  <a:cubicBezTo>
                    <a:pt x="22" y="36"/>
                    <a:pt x="24" y="36"/>
                    <a:pt x="26" y="35"/>
                  </a:cubicBezTo>
                  <a:cubicBezTo>
                    <a:pt x="36" y="31"/>
                    <a:pt x="40" y="21"/>
                    <a:pt x="36" y="11"/>
                  </a:cubicBezTo>
                  <a:cubicBezTo>
                    <a:pt x="34" y="4"/>
                    <a:pt x="27" y="0"/>
                    <a:pt x="2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4" name="Freeform 65"/>
            <p:cNvSpPr>
              <a:spLocks/>
            </p:cNvSpPr>
            <p:nvPr/>
          </p:nvSpPr>
          <p:spPr bwMode="auto">
            <a:xfrm>
              <a:off x="2561" y="2759"/>
              <a:ext cx="10" cy="9"/>
            </a:xfrm>
            <a:custGeom>
              <a:avLst/>
              <a:gdLst>
                <a:gd name="T0" fmla="*/ 5 w 6"/>
                <a:gd name="T1" fmla="*/ 0 h 6"/>
                <a:gd name="T2" fmla="*/ 0 w 6"/>
                <a:gd name="T3" fmla="*/ 2 h 6"/>
                <a:gd name="T4" fmla="*/ 1 w 6"/>
                <a:gd name="T5" fmla="*/ 6 h 6"/>
                <a:gd name="T6" fmla="*/ 1 w 6"/>
                <a:gd name="T7" fmla="*/ 6 h 6"/>
                <a:gd name="T8" fmla="*/ 6 w 6"/>
                <a:gd name="T9" fmla="*/ 5 h 6"/>
                <a:gd name="T10" fmla="*/ 5 w 6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6">
                  <a:moveTo>
                    <a:pt x="5" y="0"/>
                  </a:moveTo>
                  <a:cubicBezTo>
                    <a:pt x="3" y="1"/>
                    <a:pt x="2" y="1"/>
                    <a:pt x="0" y="2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2" y="6"/>
                    <a:pt x="4" y="6"/>
                    <a:pt x="6" y="5"/>
                  </a:cubicBezTo>
                  <a:cubicBezTo>
                    <a:pt x="5" y="0"/>
                    <a:pt x="5" y="0"/>
                    <a:pt x="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5" name="Freeform 66"/>
            <p:cNvSpPr>
              <a:spLocks/>
            </p:cNvSpPr>
            <p:nvPr/>
          </p:nvSpPr>
          <p:spPr bwMode="auto">
            <a:xfrm>
              <a:off x="2141" y="2677"/>
              <a:ext cx="759" cy="578"/>
            </a:xfrm>
            <a:custGeom>
              <a:avLst/>
              <a:gdLst>
                <a:gd name="T0" fmla="*/ 260 w 477"/>
                <a:gd name="T1" fmla="*/ 0 h 363"/>
                <a:gd name="T2" fmla="*/ 2 w 477"/>
                <a:gd name="T3" fmla="*/ 148 h 363"/>
                <a:gd name="T4" fmla="*/ 0 w 477"/>
                <a:gd name="T5" fmla="*/ 149 h 363"/>
                <a:gd name="T6" fmla="*/ 67 w 477"/>
                <a:gd name="T7" fmla="*/ 280 h 363"/>
                <a:gd name="T8" fmla="*/ 112 w 477"/>
                <a:gd name="T9" fmla="*/ 363 h 363"/>
                <a:gd name="T10" fmla="*/ 117 w 477"/>
                <a:gd name="T11" fmla="*/ 268 h 363"/>
                <a:gd name="T12" fmla="*/ 200 w 477"/>
                <a:gd name="T13" fmla="*/ 245 h 363"/>
                <a:gd name="T14" fmla="*/ 214 w 477"/>
                <a:gd name="T15" fmla="*/ 253 h 363"/>
                <a:gd name="T16" fmla="*/ 281 w 477"/>
                <a:gd name="T17" fmla="*/ 267 h 363"/>
                <a:gd name="T18" fmla="*/ 282 w 477"/>
                <a:gd name="T19" fmla="*/ 259 h 363"/>
                <a:gd name="T20" fmla="*/ 295 w 477"/>
                <a:gd name="T21" fmla="*/ 262 h 363"/>
                <a:gd name="T22" fmla="*/ 294 w 477"/>
                <a:gd name="T23" fmla="*/ 267 h 363"/>
                <a:gd name="T24" fmla="*/ 320 w 477"/>
                <a:gd name="T25" fmla="*/ 263 h 363"/>
                <a:gd name="T26" fmla="*/ 364 w 477"/>
                <a:gd name="T27" fmla="*/ 248 h 363"/>
                <a:gd name="T28" fmla="*/ 477 w 477"/>
                <a:gd name="T29" fmla="*/ 294 h 363"/>
                <a:gd name="T30" fmla="*/ 430 w 477"/>
                <a:gd name="T31" fmla="*/ 188 h 363"/>
                <a:gd name="T32" fmla="*/ 439 w 477"/>
                <a:gd name="T33" fmla="*/ 127 h 363"/>
                <a:gd name="T34" fmla="*/ 369 w 477"/>
                <a:gd name="T35" fmla="*/ 55 h 363"/>
                <a:gd name="T36" fmla="*/ 367 w 477"/>
                <a:gd name="T37" fmla="*/ 59 h 363"/>
                <a:gd name="T38" fmla="*/ 435 w 477"/>
                <a:gd name="T39" fmla="*/ 128 h 363"/>
                <a:gd name="T40" fmla="*/ 425 w 477"/>
                <a:gd name="T41" fmla="*/ 186 h 363"/>
                <a:gd name="T42" fmla="*/ 424 w 477"/>
                <a:gd name="T43" fmla="*/ 188 h 363"/>
                <a:gd name="T44" fmla="*/ 468 w 477"/>
                <a:gd name="T45" fmla="*/ 285 h 363"/>
                <a:gd name="T46" fmla="*/ 364 w 477"/>
                <a:gd name="T47" fmla="*/ 243 h 363"/>
                <a:gd name="T48" fmla="*/ 363 w 477"/>
                <a:gd name="T49" fmla="*/ 243 h 363"/>
                <a:gd name="T50" fmla="*/ 325 w 477"/>
                <a:gd name="T51" fmla="*/ 257 h 363"/>
                <a:gd name="T52" fmla="*/ 267 w 477"/>
                <a:gd name="T53" fmla="*/ 226 h 363"/>
                <a:gd name="T54" fmla="*/ 295 w 477"/>
                <a:gd name="T55" fmla="*/ 218 h 363"/>
                <a:gd name="T56" fmla="*/ 293 w 477"/>
                <a:gd name="T57" fmla="*/ 217 h 363"/>
                <a:gd name="T58" fmla="*/ 295 w 477"/>
                <a:gd name="T59" fmla="*/ 210 h 363"/>
                <a:gd name="T60" fmla="*/ 270 w 477"/>
                <a:gd name="T61" fmla="*/ 56 h 363"/>
                <a:gd name="T62" fmla="*/ 277 w 477"/>
                <a:gd name="T63" fmla="*/ 54 h 363"/>
                <a:gd name="T64" fmla="*/ 314 w 477"/>
                <a:gd name="T65" fmla="*/ 51 h 363"/>
                <a:gd name="T66" fmla="*/ 355 w 477"/>
                <a:gd name="T67" fmla="*/ 55 h 363"/>
                <a:gd name="T68" fmla="*/ 357 w 477"/>
                <a:gd name="T69" fmla="*/ 51 h 363"/>
                <a:gd name="T70" fmla="*/ 314 w 477"/>
                <a:gd name="T71" fmla="*/ 46 h 363"/>
                <a:gd name="T72" fmla="*/ 276 w 477"/>
                <a:gd name="T73" fmla="*/ 50 h 363"/>
                <a:gd name="T74" fmla="*/ 269 w 477"/>
                <a:gd name="T75" fmla="*/ 51 h 363"/>
                <a:gd name="T76" fmla="*/ 270 w 477"/>
                <a:gd name="T77" fmla="*/ 56 h 363"/>
                <a:gd name="T78" fmla="*/ 270 w 477"/>
                <a:gd name="T79" fmla="*/ 56 h 363"/>
                <a:gd name="T80" fmla="*/ 265 w 477"/>
                <a:gd name="T81" fmla="*/ 57 h 363"/>
                <a:gd name="T82" fmla="*/ 265 w 477"/>
                <a:gd name="T83" fmla="*/ 57 h 363"/>
                <a:gd name="T84" fmla="*/ 285 w 477"/>
                <a:gd name="T85" fmla="*/ 179 h 363"/>
                <a:gd name="T86" fmla="*/ 263 w 477"/>
                <a:gd name="T87" fmla="*/ 190 h 363"/>
                <a:gd name="T88" fmla="*/ 240 w 477"/>
                <a:gd name="T89" fmla="*/ 197 h 363"/>
                <a:gd name="T90" fmla="*/ 202 w 477"/>
                <a:gd name="T91" fmla="*/ 202 h 363"/>
                <a:gd name="T92" fmla="*/ 160 w 477"/>
                <a:gd name="T93" fmla="*/ 196 h 363"/>
                <a:gd name="T94" fmla="*/ 135 w 477"/>
                <a:gd name="T95" fmla="*/ 188 h 363"/>
                <a:gd name="T96" fmla="*/ 134 w 477"/>
                <a:gd name="T97" fmla="*/ 188 h 363"/>
                <a:gd name="T98" fmla="*/ 126 w 477"/>
                <a:gd name="T99" fmla="*/ 190 h 363"/>
                <a:gd name="T100" fmla="*/ 105 w 477"/>
                <a:gd name="T101" fmla="*/ 176 h 363"/>
                <a:gd name="T102" fmla="*/ 103 w 477"/>
                <a:gd name="T103" fmla="*/ 169 h 363"/>
                <a:gd name="T104" fmla="*/ 59 w 477"/>
                <a:gd name="T105" fmla="*/ 120 h 363"/>
                <a:gd name="T106" fmla="*/ 257 w 477"/>
                <a:gd name="T107" fmla="*/ 8 h 363"/>
                <a:gd name="T108" fmla="*/ 264 w 477"/>
                <a:gd name="T109" fmla="*/ 53 h 363"/>
                <a:gd name="T110" fmla="*/ 269 w 477"/>
                <a:gd name="T111" fmla="*/ 51 h 363"/>
                <a:gd name="T112" fmla="*/ 260 w 477"/>
                <a:gd name="T113" fmla="*/ 0 h 3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477" h="363">
                  <a:moveTo>
                    <a:pt x="260" y="0"/>
                  </a:moveTo>
                  <a:cubicBezTo>
                    <a:pt x="2" y="148"/>
                    <a:pt x="2" y="148"/>
                    <a:pt x="2" y="148"/>
                  </a:cubicBezTo>
                  <a:cubicBezTo>
                    <a:pt x="0" y="149"/>
                    <a:pt x="0" y="149"/>
                    <a:pt x="0" y="149"/>
                  </a:cubicBezTo>
                  <a:cubicBezTo>
                    <a:pt x="67" y="280"/>
                    <a:pt x="67" y="280"/>
                    <a:pt x="67" y="280"/>
                  </a:cubicBezTo>
                  <a:cubicBezTo>
                    <a:pt x="112" y="363"/>
                    <a:pt x="112" y="363"/>
                    <a:pt x="112" y="363"/>
                  </a:cubicBezTo>
                  <a:cubicBezTo>
                    <a:pt x="117" y="268"/>
                    <a:pt x="117" y="268"/>
                    <a:pt x="117" y="268"/>
                  </a:cubicBezTo>
                  <a:cubicBezTo>
                    <a:pt x="200" y="245"/>
                    <a:pt x="200" y="245"/>
                    <a:pt x="200" y="245"/>
                  </a:cubicBezTo>
                  <a:cubicBezTo>
                    <a:pt x="204" y="248"/>
                    <a:pt x="209" y="250"/>
                    <a:pt x="214" y="253"/>
                  </a:cubicBezTo>
                  <a:cubicBezTo>
                    <a:pt x="234" y="262"/>
                    <a:pt x="257" y="267"/>
                    <a:pt x="281" y="267"/>
                  </a:cubicBezTo>
                  <a:cubicBezTo>
                    <a:pt x="281" y="264"/>
                    <a:pt x="282" y="262"/>
                    <a:pt x="282" y="259"/>
                  </a:cubicBezTo>
                  <a:cubicBezTo>
                    <a:pt x="295" y="262"/>
                    <a:pt x="295" y="262"/>
                    <a:pt x="295" y="262"/>
                  </a:cubicBezTo>
                  <a:cubicBezTo>
                    <a:pt x="295" y="263"/>
                    <a:pt x="294" y="265"/>
                    <a:pt x="294" y="267"/>
                  </a:cubicBezTo>
                  <a:cubicBezTo>
                    <a:pt x="303" y="266"/>
                    <a:pt x="312" y="265"/>
                    <a:pt x="320" y="263"/>
                  </a:cubicBezTo>
                  <a:cubicBezTo>
                    <a:pt x="336" y="260"/>
                    <a:pt x="350" y="255"/>
                    <a:pt x="364" y="248"/>
                  </a:cubicBezTo>
                  <a:cubicBezTo>
                    <a:pt x="477" y="294"/>
                    <a:pt x="477" y="294"/>
                    <a:pt x="477" y="294"/>
                  </a:cubicBezTo>
                  <a:cubicBezTo>
                    <a:pt x="430" y="188"/>
                    <a:pt x="430" y="188"/>
                    <a:pt x="430" y="188"/>
                  </a:cubicBezTo>
                  <a:cubicBezTo>
                    <a:pt x="440" y="168"/>
                    <a:pt x="444" y="147"/>
                    <a:pt x="439" y="127"/>
                  </a:cubicBezTo>
                  <a:cubicBezTo>
                    <a:pt x="432" y="93"/>
                    <a:pt x="406" y="68"/>
                    <a:pt x="369" y="55"/>
                  </a:cubicBezTo>
                  <a:cubicBezTo>
                    <a:pt x="369" y="56"/>
                    <a:pt x="368" y="58"/>
                    <a:pt x="367" y="59"/>
                  </a:cubicBezTo>
                  <a:cubicBezTo>
                    <a:pt x="402" y="71"/>
                    <a:pt x="428" y="96"/>
                    <a:pt x="435" y="128"/>
                  </a:cubicBezTo>
                  <a:cubicBezTo>
                    <a:pt x="439" y="147"/>
                    <a:pt x="435" y="167"/>
                    <a:pt x="425" y="186"/>
                  </a:cubicBezTo>
                  <a:cubicBezTo>
                    <a:pt x="424" y="188"/>
                    <a:pt x="424" y="188"/>
                    <a:pt x="424" y="188"/>
                  </a:cubicBezTo>
                  <a:cubicBezTo>
                    <a:pt x="468" y="285"/>
                    <a:pt x="468" y="285"/>
                    <a:pt x="468" y="285"/>
                  </a:cubicBezTo>
                  <a:cubicBezTo>
                    <a:pt x="364" y="243"/>
                    <a:pt x="364" y="243"/>
                    <a:pt x="364" y="243"/>
                  </a:cubicBezTo>
                  <a:cubicBezTo>
                    <a:pt x="363" y="243"/>
                    <a:pt x="363" y="243"/>
                    <a:pt x="363" y="243"/>
                  </a:cubicBezTo>
                  <a:cubicBezTo>
                    <a:pt x="351" y="249"/>
                    <a:pt x="338" y="254"/>
                    <a:pt x="325" y="257"/>
                  </a:cubicBezTo>
                  <a:cubicBezTo>
                    <a:pt x="304" y="250"/>
                    <a:pt x="284" y="240"/>
                    <a:pt x="267" y="226"/>
                  </a:cubicBezTo>
                  <a:cubicBezTo>
                    <a:pt x="295" y="218"/>
                    <a:pt x="295" y="218"/>
                    <a:pt x="295" y="218"/>
                  </a:cubicBezTo>
                  <a:cubicBezTo>
                    <a:pt x="293" y="217"/>
                    <a:pt x="293" y="217"/>
                    <a:pt x="293" y="217"/>
                  </a:cubicBezTo>
                  <a:cubicBezTo>
                    <a:pt x="293" y="215"/>
                    <a:pt x="294" y="212"/>
                    <a:pt x="295" y="210"/>
                  </a:cubicBezTo>
                  <a:cubicBezTo>
                    <a:pt x="270" y="56"/>
                    <a:pt x="270" y="56"/>
                    <a:pt x="270" y="56"/>
                  </a:cubicBezTo>
                  <a:cubicBezTo>
                    <a:pt x="272" y="56"/>
                    <a:pt x="274" y="55"/>
                    <a:pt x="277" y="54"/>
                  </a:cubicBezTo>
                  <a:cubicBezTo>
                    <a:pt x="290" y="52"/>
                    <a:pt x="302" y="51"/>
                    <a:pt x="314" y="51"/>
                  </a:cubicBezTo>
                  <a:cubicBezTo>
                    <a:pt x="328" y="51"/>
                    <a:pt x="342" y="52"/>
                    <a:pt x="355" y="55"/>
                  </a:cubicBezTo>
                  <a:cubicBezTo>
                    <a:pt x="355" y="54"/>
                    <a:pt x="356" y="52"/>
                    <a:pt x="357" y="51"/>
                  </a:cubicBezTo>
                  <a:cubicBezTo>
                    <a:pt x="343" y="48"/>
                    <a:pt x="329" y="46"/>
                    <a:pt x="314" y="46"/>
                  </a:cubicBezTo>
                  <a:cubicBezTo>
                    <a:pt x="302" y="46"/>
                    <a:pt x="289" y="47"/>
                    <a:pt x="276" y="50"/>
                  </a:cubicBezTo>
                  <a:cubicBezTo>
                    <a:pt x="274" y="50"/>
                    <a:pt x="271" y="51"/>
                    <a:pt x="269" y="51"/>
                  </a:cubicBezTo>
                  <a:cubicBezTo>
                    <a:pt x="270" y="56"/>
                    <a:pt x="270" y="56"/>
                    <a:pt x="270" y="56"/>
                  </a:cubicBezTo>
                  <a:cubicBezTo>
                    <a:pt x="270" y="56"/>
                    <a:pt x="270" y="56"/>
                    <a:pt x="270" y="56"/>
                  </a:cubicBezTo>
                  <a:cubicBezTo>
                    <a:pt x="268" y="57"/>
                    <a:pt x="266" y="57"/>
                    <a:pt x="265" y="57"/>
                  </a:cubicBezTo>
                  <a:cubicBezTo>
                    <a:pt x="265" y="57"/>
                    <a:pt x="265" y="57"/>
                    <a:pt x="265" y="57"/>
                  </a:cubicBezTo>
                  <a:cubicBezTo>
                    <a:pt x="285" y="179"/>
                    <a:pt x="285" y="179"/>
                    <a:pt x="285" y="179"/>
                  </a:cubicBezTo>
                  <a:cubicBezTo>
                    <a:pt x="278" y="183"/>
                    <a:pt x="271" y="187"/>
                    <a:pt x="263" y="190"/>
                  </a:cubicBezTo>
                  <a:cubicBezTo>
                    <a:pt x="256" y="193"/>
                    <a:pt x="248" y="195"/>
                    <a:pt x="240" y="197"/>
                  </a:cubicBezTo>
                  <a:cubicBezTo>
                    <a:pt x="227" y="200"/>
                    <a:pt x="214" y="202"/>
                    <a:pt x="202" y="202"/>
                  </a:cubicBezTo>
                  <a:cubicBezTo>
                    <a:pt x="187" y="202"/>
                    <a:pt x="173" y="200"/>
                    <a:pt x="160" y="196"/>
                  </a:cubicBezTo>
                  <a:cubicBezTo>
                    <a:pt x="151" y="194"/>
                    <a:pt x="143" y="191"/>
                    <a:pt x="135" y="188"/>
                  </a:cubicBezTo>
                  <a:cubicBezTo>
                    <a:pt x="134" y="188"/>
                    <a:pt x="134" y="188"/>
                    <a:pt x="134" y="188"/>
                  </a:cubicBezTo>
                  <a:cubicBezTo>
                    <a:pt x="132" y="189"/>
                    <a:pt x="129" y="190"/>
                    <a:pt x="126" y="190"/>
                  </a:cubicBezTo>
                  <a:cubicBezTo>
                    <a:pt x="117" y="190"/>
                    <a:pt x="108" y="184"/>
                    <a:pt x="105" y="176"/>
                  </a:cubicBezTo>
                  <a:cubicBezTo>
                    <a:pt x="104" y="174"/>
                    <a:pt x="104" y="171"/>
                    <a:pt x="103" y="169"/>
                  </a:cubicBezTo>
                  <a:cubicBezTo>
                    <a:pt x="86" y="156"/>
                    <a:pt x="71" y="140"/>
                    <a:pt x="59" y="120"/>
                  </a:cubicBezTo>
                  <a:cubicBezTo>
                    <a:pt x="257" y="8"/>
                    <a:pt x="257" y="8"/>
                    <a:pt x="257" y="8"/>
                  </a:cubicBezTo>
                  <a:cubicBezTo>
                    <a:pt x="264" y="53"/>
                    <a:pt x="264" y="53"/>
                    <a:pt x="264" y="53"/>
                  </a:cubicBezTo>
                  <a:cubicBezTo>
                    <a:pt x="266" y="52"/>
                    <a:pt x="267" y="52"/>
                    <a:pt x="269" y="51"/>
                  </a:cubicBezTo>
                  <a:cubicBezTo>
                    <a:pt x="260" y="0"/>
                    <a:pt x="260" y="0"/>
                    <a:pt x="26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6" name="Freeform 67"/>
            <p:cNvSpPr>
              <a:spLocks/>
            </p:cNvSpPr>
            <p:nvPr/>
          </p:nvSpPr>
          <p:spPr bwMode="auto">
            <a:xfrm>
              <a:off x="2383" y="2880"/>
              <a:ext cx="65" cy="55"/>
            </a:xfrm>
            <a:custGeom>
              <a:avLst/>
              <a:gdLst>
                <a:gd name="T0" fmla="*/ 20 w 41"/>
                <a:gd name="T1" fmla="*/ 0 h 35"/>
                <a:gd name="T2" fmla="*/ 14 w 41"/>
                <a:gd name="T3" fmla="*/ 1 h 35"/>
                <a:gd name="T4" fmla="*/ 4 w 41"/>
                <a:gd name="T5" fmla="*/ 24 h 35"/>
                <a:gd name="T6" fmla="*/ 20 w 41"/>
                <a:gd name="T7" fmla="*/ 35 h 35"/>
                <a:gd name="T8" fmla="*/ 27 w 41"/>
                <a:gd name="T9" fmla="*/ 34 h 35"/>
                <a:gd name="T10" fmla="*/ 37 w 41"/>
                <a:gd name="T11" fmla="*/ 11 h 35"/>
                <a:gd name="T12" fmla="*/ 20 w 41"/>
                <a:gd name="T13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" h="35">
                  <a:moveTo>
                    <a:pt x="20" y="0"/>
                  </a:moveTo>
                  <a:cubicBezTo>
                    <a:pt x="18" y="0"/>
                    <a:pt x="16" y="0"/>
                    <a:pt x="14" y="1"/>
                  </a:cubicBezTo>
                  <a:cubicBezTo>
                    <a:pt x="5" y="5"/>
                    <a:pt x="0" y="15"/>
                    <a:pt x="4" y="24"/>
                  </a:cubicBezTo>
                  <a:cubicBezTo>
                    <a:pt x="7" y="31"/>
                    <a:pt x="13" y="35"/>
                    <a:pt x="20" y="35"/>
                  </a:cubicBezTo>
                  <a:cubicBezTo>
                    <a:pt x="23" y="35"/>
                    <a:pt x="25" y="35"/>
                    <a:pt x="27" y="34"/>
                  </a:cubicBezTo>
                  <a:cubicBezTo>
                    <a:pt x="36" y="30"/>
                    <a:pt x="41" y="20"/>
                    <a:pt x="37" y="11"/>
                  </a:cubicBezTo>
                  <a:cubicBezTo>
                    <a:pt x="34" y="4"/>
                    <a:pt x="27" y="0"/>
                    <a:pt x="2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7" name="Freeform 68"/>
            <p:cNvSpPr>
              <a:spLocks/>
            </p:cNvSpPr>
            <p:nvPr/>
          </p:nvSpPr>
          <p:spPr bwMode="auto">
            <a:xfrm>
              <a:off x="2453" y="2843"/>
              <a:ext cx="65" cy="57"/>
            </a:xfrm>
            <a:custGeom>
              <a:avLst/>
              <a:gdLst>
                <a:gd name="T0" fmla="*/ 21 w 41"/>
                <a:gd name="T1" fmla="*/ 0 h 36"/>
                <a:gd name="T2" fmla="*/ 14 w 41"/>
                <a:gd name="T3" fmla="*/ 2 h 36"/>
                <a:gd name="T4" fmla="*/ 4 w 41"/>
                <a:gd name="T5" fmla="*/ 25 h 36"/>
                <a:gd name="T6" fmla="*/ 21 w 41"/>
                <a:gd name="T7" fmla="*/ 36 h 36"/>
                <a:gd name="T8" fmla="*/ 27 w 41"/>
                <a:gd name="T9" fmla="*/ 35 h 36"/>
                <a:gd name="T10" fmla="*/ 37 w 41"/>
                <a:gd name="T11" fmla="*/ 11 h 36"/>
                <a:gd name="T12" fmla="*/ 21 w 41"/>
                <a:gd name="T13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" h="36">
                  <a:moveTo>
                    <a:pt x="21" y="0"/>
                  </a:moveTo>
                  <a:cubicBezTo>
                    <a:pt x="18" y="0"/>
                    <a:pt x="16" y="1"/>
                    <a:pt x="14" y="2"/>
                  </a:cubicBezTo>
                  <a:cubicBezTo>
                    <a:pt x="5" y="5"/>
                    <a:pt x="0" y="16"/>
                    <a:pt x="4" y="25"/>
                  </a:cubicBezTo>
                  <a:cubicBezTo>
                    <a:pt x="7" y="32"/>
                    <a:pt x="14" y="36"/>
                    <a:pt x="21" y="36"/>
                  </a:cubicBezTo>
                  <a:cubicBezTo>
                    <a:pt x="23" y="36"/>
                    <a:pt x="25" y="36"/>
                    <a:pt x="27" y="35"/>
                  </a:cubicBezTo>
                  <a:cubicBezTo>
                    <a:pt x="37" y="31"/>
                    <a:pt x="41" y="21"/>
                    <a:pt x="37" y="11"/>
                  </a:cubicBezTo>
                  <a:cubicBezTo>
                    <a:pt x="34" y="4"/>
                    <a:pt x="28" y="0"/>
                    <a:pt x="2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8" name="Freeform 69"/>
            <p:cNvSpPr>
              <a:spLocks noEditPoints="1"/>
            </p:cNvSpPr>
            <p:nvPr/>
          </p:nvSpPr>
          <p:spPr bwMode="auto">
            <a:xfrm>
              <a:off x="2607" y="2835"/>
              <a:ext cx="117" cy="145"/>
            </a:xfrm>
            <a:custGeom>
              <a:avLst/>
              <a:gdLst>
                <a:gd name="T0" fmla="*/ 54 w 73"/>
                <a:gd name="T1" fmla="*/ 4 h 91"/>
                <a:gd name="T2" fmla="*/ 46 w 73"/>
                <a:gd name="T3" fmla="*/ 21 h 91"/>
                <a:gd name="T4" fmla="*/ 54 w 73"/>
                <a:gd name="T5" fmla="*/ 36 h 91"/>
                <a:gd name="T6" fmla="*/ 47 w 73"/>
                <a:gd name="T7" fmla="*/ 50 h 91"/>
                <a:gd name="T8" fmla="*/ 46 w 73"/>
                <a:gd name="T9" fmla="*/ 50 h 91"/>
                <a:gd name="T10" fmla="*/ 46 w 73"/>
                <a:gd name="T11" fmla="*/ 51 h 91"/>
                <a:gd name="T12" fmla="*/ 27 w 73"/>
                <a:gd name="T13" fmla="*/ 83 h 91"/>
                <a:gd name="T14" fmla="*/ 36 w 73"/>
                <a:gd name="T15" fmla="*/ 91 h 91"/>
                <a:gd name="T16" fmla="*/ 37 w 73"/>
                <a:gd name="T17" fmla="*/ 91 h 91"/>
                <a:gd name="T18" fmla="*/ 45 w 73"/>
                <a:gd name="T19" fmla="*/ 82 h 91"/>
                <a:gd name="T20" fmla="*/ 56 w 73"/>
                <a:gd name="T21" fmla="*/ 66 h 91"/>
                <a:gd name="T22" fmla="*/ 59 w 73"/>
                <a:gd name="T23" fmla="*/ 64 h 91"/>
                <a:gd name="T24" fmla="*/ 73 w 73"/>
                <a:gd name="T25" fmla="*/ 36 h 91"/>
                <a:gd name="T26" fmla="*/ 54 w 73"/>
                <a:gd name="T27" fmla="*/ 4 h 91"/>
                <a:gd name="T28" fmla="*/ 37 w 73"/>
                <a:gd name="T29" fmla="*/ 0 h 91"/>
                <a:gd name="T30" fmla="*/ 1 w 73"/>
                <a:gd name="T31" fmla="*/ 28 h 91"/>
                <a:gd name="T32" fmla="*/ 8 w 73"/>
                <a:gd name="T33" fmla="*/ 39 h 91"/>
                <a:gd name="T34" fmla="*/ 10 w 73"/>
                <a:gd name="T35" fmla="*/ 39 h 91"/>
                <a:gd name="T36" fmla="*/ 19 w 73"/>
                <a:gd name="T37" fmla="*/ 32 h 91"/>
                <a:gd name="T38" fmla="*/ 34 w 73"/>
                <a:gd name="T39" fmla="*/ 18 h 91"/>
                <a:gd name="T40" fmla="*/ 41 w 73"/>
                <a:gd name="T41" fmla="*/ 0 h 91"/>
                <a:gd name="T42" fmla="*/ 37 w 73"/>
                <a:gd name="T43" fmla="*/ 0 h 91"/>
                <a:gd name="T44" fmla="*/ 37 w 73"/>
                <a:gd name="T45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73" h="91">
                  <a:moveTo>
                    <a:pt x="54" y="4"/>
                  </a:moveTo>
                  <a:cubicBezTo>
                    <a:pt x="51" y="9"/>
                    <a:pt x="49" y="15"/>
                    <a:pt x="46" y="21"/>
                  </a:cubicBezTo>
                  <a:cubicBezTo>
                    <a:pt x="51" y="24"/>
                    <a:pt x="54" y="29"/>
                    <a:pt x="54" y="36"/>
                  </a:cubicBezTo>
                  <a:cubicBezTo>
                    <a:pt x="54" y="41"/>
                    <a:pt x="52" y="46"/>
                    <a:pt x="47" y="50"/>
                  </a:cubicBezTo>
                  <a:cubicBezTo>
                    <a:pt x="46" y="50"/>
                    <a:pt x="46" y="50"/>
                    <a:pt x="46" y="50"/>
                  </a:cubicBezTo>
                  <a:cubicBezTo>
                    <a:pt x="46" y="51"/>
                    <a:pt x="46" y="51"/>
                    <a:pt x="46" y="51"/>
                  </a:cubicBezTo>
                  <a:cubicBezTo>
                    <a:pt x="33" y="59"/>
                    <a:pt x="26" y="70"/>
                    <a:pt x="27" y="83"/>
                  </a:cubicBezTo>
                  <a:cubicBezTo>
                    <a:pt x="27" y="88"/>
                    <a:pt x="31" y="91"/>
                    <a:pt x="36" y="91"/>
                  </a:cubicBezTo>
                  <a:cubicBezTo>
                    <a:pt x="37" y="91"/>
                    <a:pt x="37" y="91"/>
                    <a:pt x="37" y="91"/>
                  </a:cubicBezTo>
                  <a:cubicBezTo>
                    <a:pt x="42" y="91"/>
                    <a:pt x="46" y="87"/>
                    <a:pt x="45" y="82"/>
                  </a:cubicBezTo>
                  <a:cubicBezTo>
                    <a:pt x="45" y="74"/>
                    <a:pt x="50" y="70"/>
                    <a:pt x="56" y="66"/>
                  </a:cubicBezTo>
                  <a:cubicBezTo>
                    <a:pt x="56" y="66"/>
                    <a:pt x="57" y="65"/>
                    <a:pt x="59" y="64"/>
                  </a:cubicBezTo>
                  <a:cubicBezTo>
                    <a:pt x="67" y="57"/>
                    <a:pt x="72" y="47"/>
                    <a:pt x="73" y="36"/>
                  </a:cubicBezTo>
                  <a:cubicBezTo>
                    <a:pt x="73" y="22"/>
                    <a:pt x="65" y="10"/>
                    <a:pt x="54" y="4"/>
                  </a:cubicBezTo>
                  <a:moveTo>
                    <a:pt x="37" y="0"/>
                  </a:moveTo>
                  <a:cubicBezTo>
                    <a:pt x="20" y="0"/>
                    <a:pt x="5" y="12"/>
                    <a:pt x="1" y="28"/>
                  </a:cubicBezTo>
                  <a:cubicBezTo>
                    <a:pt x="0" y="33"/>
                    <a:pt x="3" y="38"/>
                    <a:pt x="8" y="39"/>
                  </a:cubicBezTo>
                  <a:cubicBezTo>
                    <a:pt x="9" y="39"/>
                    <a:pt x="10" y="39"/>
                    <a:pt x="10" y="39"/>
                  </a:cubicBezTo>
                  <a:cubicBezTo>
                    <a:pt x="14" y="39"/>
                    <a:pt x="18" y="36"/>
                    <a:pt x="19" y="32"/>
                  </a:cubicBezTo>
                  <a:cubicBezTo>
                    <a:pt x="21" y="25"/>
                    <a:pt x="27" y="19"/>
                    <a:pt x="34" y="18"/>
                  </a:cubicBezTo>
                  <a:cubicBezTo>
                    <a:pt x="36" y="12"/>
                    <a:pt x="39" y="6"/>
                    <a:pt x="41" y="0"/>
                  </a:cubicBezTo>
                  <a:cubicBezTo>
                    <a:pt x="40" y="0"/>
                    <a:pt x="38" y="0"/>
                    <a:pt x="37" y="0"/>
                  </a:cubicBezTo>
                  <a:cubicBezTo>
                    <a:pt x="37" y="0"/>
                    <a:pt x="37" y="0"/>
                    <a:pt x="3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9" name="Freeform 70"/>
            <p:cNvSpPr>
              <a:spLocks/>
            </p:cNvSpPr>
            <p:nvPr/>
          </p:nvSpPr>
          <p:spPr bwMode="auto">
            <a:xfrm>
              <a:off x="2650" y="2993"/>
              <a:ext cx="29" cy="28"/>
            </a:xfrm>
            <a:custGeom>
              <a:avLst/>
              <a:gdLst>
                <a:gd name="T0" fmla="*/ 9 w 18"/>
                <a:gd name="T1" fmla="*/ 0 h 18"/>
                <a:gd name="T2" fmla="*/ 3 w 18"/>
                <a:gd name="T3" fmla="*/ 3 h 18"/>
                <a:gd name="T4" fmla="*/ 0 w 18"/>
                <a:gd name="T5" fmla="*/ 9 h 18"/>
                <a:gd name="T6" fmla="*/ 3 w 18"/>
                <a:gd name="T7" fmla="*/ 16 h 18"/>
                <a:gd name="T8" fmla="*/ 9 w 18"/>
                <a:gd name="T9" fmla="*/ 18 h 18"/>
                <a:gd name="T10" fmla="*/ 9 w 18"/>
                <a:gd name="T11" fmla="*/ 18 h 18"/>
                <a:gd name="T12" fmla="*/ 16 w 18"/>
                <a:gd name="T13" fmla="*/ 16 h 18"/>
                <a:gd name="T14" fmla="*/ 18 w 18"/>
                <a:gd name="T15" fmla="*/ 9 h 18"/>
                <a:gd name="T16" fmla="*/ 16 w 18"/>
                <a:gd name="T17" fmla="*/ 3 h 18"/>
                <a:gd name="T18" fmla="*/ 9 w 18"/>
                <a:gd name="T1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" h="18">
                  <a:moveTo>
                    <a:pt x="9" y="0"/>
                  </a:moveTo>
                  <a:cubicBezTo>
                    <a:pt x="7" y="0"/>
                    <a:pt x="5" y="1"/>
                    <a:pt x="3" y="3"/>
                  </a:cubicBezTo>
                  <a:cubicBezTo>
                    <a:pt x="1" y="4"/>
                    <a:pt x="0" y="7"/>
                    <a:pt x="0" y="9"/>
                  </a:cubicBezTo>
                  <a:cubicBezTo>
                    <a:pt x="0" y="12"/>
                    <a:pt x="1" y="14"/>
                    <a:pt x="3" y="16"/>
                  </a:cubicBezTo>
                  <a:cubicBezTo>
                    <a:pt x="4" y="17"/>
                    <a:pt x="7" y="18"/>
                    <a:pt x="9" y="18"/>
                  </a:cubicBezTo>
                  <a:cubicBezTo>
                    <a:pt x="9" y="18"/>
                    <a:pt x="9" y="18"/>
                    <a:pt x="9" y="18"/>
                  </a:cubicBezTo>
                  <a:cubicBezTo>
                    <a:pt x="12" y="18"/>
                    <a:pt x="14" y="17"/>
                    <a:pt x="16" y="16"/>
                  </a:cubicBezTo>
                  <a:cubicBezTo>
                    <a:pt x="17" y="14"/>
                    <a:pt x="18" y="12"/>
                    <a:pt x="18" y="9"/>
                  </a:cubicBezTo>
                  <a:cubicBezTo>
                    <a:pt x="18" y="7"/>
                    <a:pt x="17" y="5"/>
                    <a:pt x="16" y="3"/>
                  </a:cubicBezTo>
                  <a:cubicBezTo>
                    <a:pt x="14" y="1"/>
                    <a:pt x="12" y="0"/>
                    <a:pt x="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0" name="Freeform 71"/>
            <p:cNvSpPr>
              <a:spLocks noEditPoints="1"/>
            </p:cNvSpPr>
            <p:nvPr/>
          </p:nvSpPr>
          <p:spPr bwMode="auto">
            <a:xfrm>
              <a:off x="5102" y="2384"/>
              <a:ext cx="554" cy="683"/>
            </a:xfrm>
            <a:custGeom>
              <a:avLst/>
              <a:gdLst>
                <a:gd name="T0" fmla="*/ 275 w 348"/>
                <a:gd name="T1" fmla="*/ 152 h 429"/>
                <a:gd name="T2" fmla="*/ 297 w 348"/>
                <a:gd name="T3" fmla="*/ 138 h 429"/>
                <a:gd name="T4" fmla="*/ 311 w 348"/>
                <a:gd name="T5" fmla="*/ 95 h 429"/>
                <a:gd name="T6" fmla="*/ 286 w 348"/>
                <a:gd name="T7" fmla="*/ 180 h 429"/>
                <a:gd name="T8" fmla="*/ 265 w 348"/>
                <a:gd name="T9" fmla="*/ 127 h 429"/>
                <a:gd name="T10" fmla="*/ 291 w 348"/>
                <a:gd name="T11" fmla="*/ 133 h 429"/>
                <a:gd name="T12" fmla="*/ 115 w 348"/>
                <a:gd name="T13" fmla="*/ 94 h 429"/>
                <a:gd name="T14" fmla="*/ 115 w 348"/>
                <a:gd name="T15" fmla="*/ 90 h 429"/>
                <a:gd name="T16" fmla="*/ 126 w 348"/>
                <a:gd name="T17" fmla="*/ 86 h 429"/>
                <a:gd name="T18" fmla="*/ 127 w 348"/>
                <a:gd name="T19" fmla="*/ 90 h 429"/>
                <a:gd name="T20" fmla="*/ 115 w 348"/>
                <a:gd name="T21" fmla="*/ 94 h 429"/>
                <a:gd name="T22" fmla="*/ 80 w 348"/>
                <a:gd name="T23" fmla="*/ 35 h 429"/>
                <a:gd name="T24" fmla="*/ 124 w 348"/>
                <a:gd name="T25" fmla="*/ 39 h 429"/>
                <a:gd name="T26" fmla="*/ 126 w 348"/>
                <a:gd name="T27" fmla="*/ 41 h 429"/>
                <a:gd name="T28" fmla="*/ 164 w 348"/>
                <a:gd name="T29" fmla="*/ 56 h 429"/>
                <a:gd name="T30" fmla="*/ 94 w 348"/>
                <a:gd name="T31" fmla="*/ 0 h 429"/>
                <a:gd name="T32" fmla="*/ 128 w 348"/>
                <a:gd name="T33" fmla="*/ 69 h 429"/>
                <a:gd name="T34" fmla="*/ 105 w 348"/>
                <a:gd name="T35" fmla="*/ 351 h 429"/>
                <a:gd name="T36" fmla="*/ 124 w 348"/>
                <a:gd name="T37" fmla="*/ 360 h 429"/>
                <a:gd name="T38" fmla="*/ 136 w 348"/>
                <a:gd name="T39" fmla="*/ 345 h 429"/>
                <a:gd name="T40" fmla="*/ 41 w 348"/>
                <a:gd name="T41" fmla="*/ 133 h 429"/>
                <a:gd name="T42" fmla="*/ 304 w 348"/>
                <a:gd name="T43" fmla="*/ 317 h 429"/>
                <a:gd name="T44" fmla="*/ 187 w 348"/>
                <a:gd name="T45" fmla="*/ 395 h 429"/>
                <a:gd name="T46" fmla="*/ 163 w 348"/>
                <a:gd name="T47" fmla="*/ 409 h 429"/>
                <a:gd name="T48" fmla="*/ 161 w 348"/>
                <a:gd name="T49" fmla="*/ 409 h 429"/>
                <a:gd name="T50" fmla="*/ 140 w 348"/>
                <a:gd name="T51" fmla="*/ 429 h 429"/>
                <a:gd name="T52" fmla="*/ 287 w 348"/>
                <a:gd name="T53" fmla="*/ 184 h 429"/>
                <a:gd name="T54" fmla="*/ 309 w 348"/>
                <a:gd name="T55" fmla="*/ 88 h 429"/>
                <a:gd name="T56" fmla="*/ 273 w 348"/>
                <a:gd name="T57" fmla="*/ 148 h 429"/>
                <a:gd name="T58" fmla="*/ 294 w 348"/>
                <a:gd name="T59" fmla="*/ 136 h 429"/>
                <a:gd name="T60" fmla="*/ 264 w 348"/>
                <a:gd name="T61" fmla="*/ 123 h 429"/>
                <a:gd name="T62" fmla="*/ 169 w 348"/>
                <a:gd name="T63" fmla="*/ 54 h 429"/>
                <a:gd name="T64" fmla="*/ 126 w 348"/>
                <a:gd name="T65" fmla="*/ 37 h 4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48" h="429">
                  <a:moveTo>
                    <a:pt x="286" y="180"/>
                  </a:moveTo>
                  <a:cubicBezTo>
                    <a:pt x="275" y="152"/>
                    <a:pt x="275" y="152"/>
                    <a:pt x="275" y="152"/>
                  </a:cubicBezTo>
                  <a:cubicBezTo>
                    <a:pt x="296" y="139"/>
                    <a:pt x="296" y="139"/>
                    <a:pt x="296" y="139"/>
                  </a:cubicBezTo>
                  <a:cubicBezTo>
                    <a:pt x="297" y="138"/>
                    <a:pt x="297" y="138"/>
                    <a:pt x="297" y="138"/>
                  </a:cubicBezTo>
                  <a:cubicBezTo>
                    <a:pt x="297" y="137"/>
                    <a:pt x="297" y="137"/>
                    <a:pt x="297" y="137"/>
                  </a:cubicBezTo>
                  <a:cubicBezTo>
                    <a:pt x="311" y="95"/>
                    <a:pt x="311" y="95"/>
                    <a:pt x="311" y="95"/>
                  </a:cubicBezTo>
                  <a:cubicBezTo>
                    <a:pt x="338" y="120"/>
                    <a:pt x="338" y="120"/>
                    <a:pt x="338" y="120"/>
                  </a:cubicBezTo>
                  <a:cubicBezTo>
                    <a:pt x="286" y="180"/>
                    <a:pt x="286" y="180"/>
                    <a:pt x="286" y="180"/>
                  </a:cubicBezTo>
                  <a:moveTo>
                    <a:pt x="270" y="138"/>
                  </a:moveTo>
                  <a:cubicBezTo>
                    <a:pt x="265" y="127"/>
                    <a:pt x="265" y="127"/>
                    <a:pt x="265" y="127"/>
                  </a:cubicBezTo>
                  <a:cubicBezTo>
                    <a:pt x="292" y="94"/>
                    <a:pt x="292" y="94"/>
                    <a:pt x="292" y="94"/>
                  </a:cubicBezTo>
                  <a:cubicBezTo>
                    <a:pt x="291" y="133"/>
                    <a:pt x="291" y="133"/>
                    <a:pt x="291" y="133"/>
                  </a:cubicBezTo>
                  <a:cubicBezTo>
                    <a:pt x="270" y="138"/>
                    <a:pt x="270" y="138"/>
                    <a:pt x="270" y="138"/>
                  </a:cubicBezTo>
                  <a:moveTo>
                    <a:pt x="115" y="94"/>
                  </a:moveTo>
                  <a:cubicBezTo>
                    <a:pt x="114" y="94"/>
                    <a:pt x="114" y="94"/>
                    <a:pt x="113" y="93"/>
                  </a:cubicBezTo>
                  <a:cubicBezTo>
                    <a:pt x="113" y="92"/>
                    <a:pt x="114" y="90"/>
                    <a:pt x="115" y="90"/>
                  </a:cubicBezTo>
                  <a:cubicBezTo>
                    <a:pt x="126" y="86"/>
                    <a:pt x="126" y="86"/>
                    <a:pt x="126" y="86"/>
                  </a:cubicBezTo>
                  <a:cubicBezTo>
                    <a:pt x="126" y="86"/>
                    <a:pt x="126" y="86"/>
                    <a:pt x="126" y="86"/>
                  </a:cubicBezTo>
                  <a:cubicBezTo>
                    <a:pt x="127" y="86"/>
                    <a:pt x="128" y="87"/>
                    <a:pt x="128" y="88"/>
                  </a:cubicBezTo>
                  <a:cubicBezTo>
                    <a:pt x="129" y="89"/>
                    <a:pt x="128" y="90"/>
                    <a:pt x="127" y="90"/>
                  </a:cubicBezTo>
                  <a:cubicBezTo>
                    <a:pt x="116" y="94"/>
                    <a:pt x="116" y="94"/>
                    <a:pt x="116" y="94"/>
                  </a:cubicBezTo>
                  <a:cubicBezTo>
                    <a:pt x="116" y="94"/>
                    <a:pt x="116" y="94"/>
                    <a:pt x="115" y="94"/>
                  </a:cubicBezTo>
                  <a:moveTo>
                    <a:pt x="132" y="67"/>
                  </a:moveTo>
                  <a:cubicBezTo>
                    <a:pt x="80" y="35"/>
                    <a:pt x="80" y="35"/>
                    <a:pt x="80" y="35"/>
                  </a:cubicBezTo>
                  <a:cubicBezTo>
                    <a:pt x="95" y="6"/>
                    <a:pt x="95" y="6"/>
                    <a:pt x="95" y="6"/>
                  </a:cubicBezTo>
                  <a:cubicBezTo>
                    <a:pt x="124" y="39"/>
                    <a:pt x="124" y="39"/>
                    <a:pt x="124" y="39"/>
                  </a:cubicBezTo>
                  <a:cubicBezTo>
                    <a:pt x="125" y="40"/>
                    <a:pt x="125" y="40"/>
                    <a:pt x="125" y="40"/>
                  </a:cubicBezTo>
                  <a:cubicBezTo>
                    <a:pt x="126" y="41"/>
                    <a:pt x="126" y="41"/>
                    <a:pt x="126" y="41"/>
                  </a:cubicBezTo>
                  <a:cubicBezTo>
                    <a:pt x="170" y="47"/>
                    <a:pt x="170" y="47"/>
                    <a:pt x="170" y="47"/>
                  </a:cubicBezTo>
                  <a:cubicBezTo>
                    <a:pt x="164" y="56"/>
                    <a:pt x="164" y="56"/>
                    <a:pt x="164" y="56"/>
                  </a:cubicBezTo>
                  <a:cubicBezTo>
                    <a:pt x="132" y="67"/>
                    <a:pt x="132" y="67"/>
                    <a:pt x="132" y="67"/>
                  </a:cubicBezTo>
                  <a:moveTo>
                    <a:pt x="94" y="0"/>
                  </a:moveTo>
                  <a:cubicBezTo>
                    <a:pt x="75" y="37"/>
                    <a:pt x="75" y="37"/>
                    <a:pt x="75" y="37"/>
                  </a:cubicBezTo>
                  <a:cubicBezTo>
                    <a:pt x="128" y="69"/>
                    <a:pt x="128" y="69"/>
                    <a:pt x="128" y="69"/>
                  </a:cubicBezTo>
                  <a:cubicBezTo>
                    <a:pt x="0" y="115"/>
                    <a:pt x="0" y="115"/>
                    <a:pt x="0" y="115"/>
                  </a:cubicBezTo>
                  <a:cubicBezTo>
                    <a:pt x="105" y="351"/>
                    <a:pt x="105" y="351"/>
                    <a:pt x="105" y="351"/>
                  </a:cubicBezTo>
                  <a:cubicBezTo>
                    <a:pt x="105" y="351"/>
                    <a:pt x="105" y="351"/>
                    <a:pt x="105" y="351"/>
                  </a:cubicBezTo>
                  <a:cubicBezTo>
                    <a:pt x="111" y="354"/>
                    <a:pt x="117" y="357"/>
                    <a:pt x="124" y="360"/>
                  </a:cubicBezTo>
                  <a:cubicBezTo>
                    <a:pt x="127" y="355"/>
                    <a:pt x="131" y="350"/>
                    <a:pt x="135" y="346"/>
                  </a:cubicBezTo>
                  <a:cubicBezTo>
                    <a:pt x="136" y="345"/>
                    <a:pt x="136" y="345"/>
                    <a:pt x="136" y="345"/>
                  </a:cubicBezTo>
                  <a:cubicBezTo>
                    <a:pt x="138" y="345"/>
                    <a:pt x="138" y="345"/>
                    <a:pt x="138" y="345"/>
                  </a:cubicBezTo>
                  <a:cubicBezTo>
                    <a:pt x="41" y="133"/>
                    <a:pt x="41" y="133"/>
                    <a:pt x="41" y="133"/>
                  </a:cubicBezTo>
                  <a:cubicBezTo>
                    <a:pt x="211" y="73"/>
                    <a:pt x="211" y="73"/>
                    <a:pt x="211" y="73"/>
                  </a:cubicBezTo>
                  <a:cubicBezTo>
                    <a:pt x="304" y="317"/>
                    <a:pt x="304" y="317"/>
                    <a:pt x="304" y="317"/>
                  </a:cubicBezTo>
                  <a:cubicBezTo>
                    <a:pt x="194" y="366"/>
                    <a:pt x="194" y="366"/>
                    <a:pt x="194" y="366"/>
                  </a:cubicBezTo>
                  <a:cubicBezTo>
                    <a:pt x="196" y="375"/>
                    <a:pt x="195" y="385"/>
                    <a:pt x="187" y="395"/>
                  </a:cubicBezTo>
                  <a:cubicBezTo>
                    <a:pt x="183" y="400"/>
                    <a:pt x="178" y="404"/>
                    <a:pt x="171" y="406"/>
                  </a:cubicBezTo>
                  <a:cubicBezTo>
                    <a:pt x="169" y="407"/>
                    <a:pt x="166" y="408"/>
                    <a:pt x="163" y="409"/>
                  </a:cubicBezTo>
                  <a:cubicBezTo>
                    <a:pt x="162" y="409"/>
                    <a:pt x="162" y="409"/>
                    <a:pt x="162" y="409"/>
                  </a:cubicBezTo>
                  <a:cubicBezTo>
                    <a:pt x="161" y="409"/>
                    <a:pt x="161" y="409"/>
                    <a:pt x="161" y="409"/>
                  </a:cubicBezTo>
                  <a:cubicBezTo>
                    <a:pt x="126" y="399"/>
                    <a:pt x="126" y="399"/>
                    <a:pt x="126" y="399"/>
                  </a:cubicBezTo>
                  <a:cubicBezTo>
                    <a:pt x="140" y="429"/>
                    <a:pt x="140" y="429"/>
                    <a:pt x="140" y="429"/>
                  </a:cubicBezTo>
                  <a:cubicBezTo>
                    <a:pt x="348" y="340"/>
                    <a:pt x="348" y="340"/>
                    <a:pt x="348" y="340"/>
                  </a:cubicBezTo>
                  <a:cubicBezTo>
                    <a:pt x="287" y="184"/>
                    <a:pt x="287" y="184"/>
                    <a:pt x="287" y="184"/>
                  </a:cubicBezTo>
                  <a:cubicBezTo>
                    <a:pt x="342" y="120"/>
                    <a:pt x="342" y="120"/>
                    <a:pt x="342" y="120"/>
                  </a:cubicBezTo>
                  <a:cubicBezTo>
                    <a:pt x="309" y="88"/>
                    <a:pt x="309" y="88"/>
                    <a:pt x="309" y="88"/>
                  </a:cubicBezTo>
                  <a:cubicBezTo>
                    <a:pt x="294" y="136"/>
                    <a:pt x="294" y="136"/>
                    <a:pt x="294" y="136"/>
                  </a:cubicBezTo>
                  <a:cubicBezTo>
                    <a:pt x="273" y="148"/>
                    <a:pt x="273" y="148"/>
                    <a:pt x="273" y="148"/>
                  </a:cubicBezTo>
                  <a:cubicBezTo>
                    <a:pt x="271" y="142"/>
                    <a:pt x="271" y="142"/>
                    <a:pt x="271" y="142"/>
                  </a:cubicBezTo>
                  <a:cubicBezTo>
                    <a:pt x="294" y="136"/>
                    <a:pt x="294" y="136"/>
                    <a:pt x="294" y="136"/>
                  </a:cubicBezTo>
                  <a:cubicBezTo>
                    <a:pt x="295" y="84"/>
                    <a:pt x="295" y="84"/>
                    <a:pt x="295" y="84"/>
                  </a:cubicBezTo>
                  <a:cubicBezTo>
                    <a:pt x="264" y="123"/>
                    <a:pt x="264" y="123"/>
                    <a:pt x="264" y="123"/>
                  </a:cubicBezTo>
                  <a:cubicBezTo>
                    <a:pt x="228" y="32"/>
                    <a:pt x="228" y="32"/>
                    <a:pt x="228" y="32"/>
                  </a:cubicBezTo>
                  <a:cubicBezTo>
                    <a:pt x="169" y="54"/>
                    <a:pt x="169" y="54"/>
                    <a:pt x="169" y="54"/>
                  </a:cubicBezTo>
                  <a:cubicBezTo>
                    <a:pt x="176" y="44"/>
                    <a:pt x="176" y="44"/>
                    <a:pt x="176" y="44"/>
                  </a:cubicBezTo>
                  <a:cubicBezTo>
                    <a:pt x="126" y="37"/>
                    <a:pt x="126" y="37"/>
                    <a:pt x="126" y="37"/>
                  </a:cubicBezTo>
                  <a:cubicBezTo>
                    <a:pt x="94" y="0"/>
                    <a:pt x="94" y="0"/>
                    <a:pt x="9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1" name="Freeform 72"/>
            <p:cNvSpPr>
              <a:spLocks noEditPoints="1"/>
            </p:cNvSpPr>
            <p:nvPr/>
          </p:nvSpPr>
          <p:spPr bwMode="auto">
            <a:xfrm>
              <a:off x="5269" y="2367"/>
              <a:ext cx="116" cy="76"/>
            </a:xfrm>
            <a:custGeom>
              <a:avLst/>
              <a:gdLst>
                <a:gd name="T0" fmla="*/ 37 w 116"/>
                <a:gd name="T1" fmla="*/ 70 h 76"/>
                <a:gd name="T2" fmla="*/ 11 w 116"/>
                <a:gd name="T3" fmla="*/ 13 h 76"/>
                <a:gd name="T4" fmla="*/ 99 w 116"/>
                <a:gd name="T5" fmla="*/ 62 h 76"/>
                <a:gd name="T6" fmla="*/ 37 w 116"/>
                <a:gd name="T7" fmla="*/ 70 h 76"/>
                <a:gd name="T8" fmla="*/ 0 w 116"/>
                <a:gd name="T9" fmla="*/ 0 h 76"/>
                <a:gd name="T10" fmla="*/ 34 w 116"/>
                <a:gd name="T11" fmla="*/ 76 h 76"/>
                <a:gd name="T12" fmla="*/ 116 w 116"/>
                <a:gd name="T13" fmla="*/ 65 h 76"/>
                <a:gd name="T14" fmla="*/ 0 w 116"/>
                <a:gd name="T15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6" h="76">
                  <a:moveTo>
                    <a:pt x="37" y="70"/>
                  </a:moveTo>
                  <a:lnTo>
                    <a:pt x="11" y="13"/>
                  </a:lnTo>
                  <a:lnTo>
                    <a:pt x="99" y="62"/>
                  </a:lnTo>
                  <a:lnTo>
                    <a:pt x="37" y="70"/>
                  </a:lnTo>
                  <a:close/>
                  <a:moveTo>
                    <a:pt x="0" y="0"/>
                  </a:moveTo>
                  <a:lnTo>
                    <a:pt x="34" y="76"/>
                  </a:lnTo>
                  <a:lnTo>
                    <a:pt x="116" y="65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2" name="Freeform 73"/>
            <p:cNvSpPr>
              <a:spLocks noEditPoints="1"/>
            </p:cNvSpPr>
            <p:nvPr/>
          </p:nvSpPr>
          <p:spPr bwMode="auto">
            <a:xfrm>
              <a:off x="5269" y="2367"/>
              <a:ext cx="116" cy="76"/>
            </a:xfrm>
            <a:custGeom>
              <a:avLst/>
              <a:gdLst>
                <a:gd name="T0" fmla="*/ 37 w 116"/>
                <a:gd name="T1" fmla="*/ 70 h 76"/>
                <a:gd name="T2" fmla="*/ 11 w 116"/>
                <a:gd name="T3" fmla="*/ 13 h 76"/>
                <a:gd name="T4" fmla="*/ 99 w 116"/>
                <a:gd name="T5" fmla="*/ 62 h 76"/>
                <a:gd name="T6" fmla="*/ 37 w 116"/>
                <a:gd name="T7" fmla="*/ 70 h 76"/>
                <a:gd name="T8" fmla="*/ 0 w 116"/>
                <a:gd name="T9" fmla="*/ 0 h 76"/>
                <a:gd name="T10" fmla="*/ 34 w 116"/>
                <a:gd name="T11" fmla="*/ 76 h 76"/>
                <a:gd name="T12" fmla="*/ 116 w 116"/>
                <a:gd name="T13" fmla="*/ 65 h 76"/>
                <a:gd name="T14" fmla="*/ 0 w 116"/>
                <a:gd name="T15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6" h="76">
                  <a:moveTo>
                    <a:pt x="37" y="70"/>
                  </a:moveTo>
                  <a:lnTo>
                    <a:pt x="11" y="13"/>
                  </a:lnTo>
                  <a:lnTo>
                    <a:pt x="99" y="62"/>
                  </a:lnTo>
                  <a:lnTo>
                    <a:pt x="37" y="70"/>
                  </a:lnTo>
                  <a:moveTo>
                    <a:pt x="0" y="0"/>
                  </a:moveTo>
                  <a:lnTo>
                    <a:pt x="34" y="76"/>
                  </a:lnTo>
                  <a:lnTo>
                    <a:pt x="116" y="65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3" name="Freeform 74"/>
            <p:cNvSpPr>
              <a:spLocks noEditPoints="1"/>
            </p:cNvSpPr>
            <p:nvPr/>
          </p:nvSpPr>
          <p:spPr bwMode="auto">
            <a:xfrm>
              <a:off x="5283" y="2579"/>
              <a:ext cx="201" cy="261"/>
            </a:xfrm>
            <a:custGeom>
              <a:avLst/>
              <a:gdLst>
                <a:gd name="T0" fmla="*/ 65 w 126"/>
                <a:gd name="T1" fmla="*/ 123 h 164"/>
                <a:gd name="T2" fmla="*/ 66 w 126"/>
                <a:gd name="T3" fmla="*/ 122 h 164"/>
                <a:gd name="T4" fmla="*/ 115 w 126"/>
                <a:gd name="T5" fmla="*/ 89 h 164"/>
                <a:gd name="T6" fmla="*/ 122 w 126"/>
                <a:gd name="T7" fmla="*/ 142 h 164"/>
                <a:gd name="T8" fmla="*/ 19 w 126"/>
                <a:gd name="T9" fmla="*/ 160 h 164"/>
                <a:gd name="T10" fmla="*/ 6 w 126"/>
                <a:gd name="T11" fmla="*/ 115 h 164"/>
                <a:gd name="T12" fmla="*/ 64 w 126"/>
                <a:gd name="T13" fmla="*/ 122 h 164"/>
                <a:gd name="T14" fmla="*/ 65 w 126"/>
                <a:gd name="T15" fmla="*/ 123 h 164"/>
                <a:gd name="T16" fmla="*/ 85 w 126"/>
                <a:gd name="T17" fmla="*/ 93 h 164"/>
                <a:gd name="T18" fmla="*/ 89 w 126"/>
                <a:gd name="T19" fmla="*/ 77 h 164"/>
                <a:gd name="T20" fmla="*/ 102 w 126"/>
                <a:gd name="T21" fmla="*/ 74 h 164"/>
                <a:gd name="T22" fmla="*/ 64 w 126"/>
                <a:gd name="T23" fmla="*/ 118 h 164"/>
                <a:gd name="T24" fmla="*/ 11 w 126"/>
                <a:gd name="T25" fmla="*/ 94 h 164"/>
                <a:gd name="T26" fmla="*/ 72 w 126"/>
                <a:gd name="T27" fmla="*/ 81 h 164"/>
                <a:gd name="T28" fmla="*/ 85 w 126"/>
                <a:gd name="T29" fmla="*/ 93 h 164"/>
                <a:gd name="T30" fmla="*/ 103 w 126"/>
                <a:gd name="T31" fmla="*/ 0 h 164"/>
                <a:gd name="T32" fmla="*/ 74 w 126"/>
                <a:gd name="T33" fmla="*/ 59 h 164"/>
                <a:gd name="T34" fmla="*/ 26 w 126"/>
                <a:gd name="T35" fmla="*/ 39 h 164"/>
                <a:gd name="T36" fmla="*/ 69 w 126"/>
                <a:gd name="T37" fmla="*/ 78 h 164"/>
                <a:gd name="T38" fmla="*/ 0 w 126"/>
                <a:gd name="T39" fmla="*/ 93 h 164"/>
                <a:gd name="T40" fmla="*/ 54 w 126"/>
                <a:gd name="T41" fmla="*/ 117 h 164"/>
                <a:gd name="T42" fmla="*/ 2 w 126"/>
                <a:gd name="T43" fmla="*/ 111 h 164"/>
                <a:gd name="T44" fmla="*/ 16 w 126"/>
                <a:gd name="T45" fmla="*/ 164 h 164"/>
                <a:gd name="T46" fmla="*/ 126 w 126"/>
                <a:gd name="T47" fmla="*/ 144 h 164"/>
                <a:gd name="T48" fmla="*/ 118 w 126"/>
                <a:gd name="T49" fmla="*/ 83 h 164"/>
                <a:gd name="T50" fmla="*/ 74 w 126"/>
                <a:gd name="T51" fmla="*/ 112 h 164"/>
                <a:gd name="T52" fmla="*/ 111 w 126"/>
                <a:gd name="T53" fmla="*/ 69 h 164"/>
                <a:gd name="T54" fmla="*/ 90 w 126"/>
                <a:gd name="T55" fmla="*/ 73 h 164"/>
                <a:gd name="T56" fmla="*/ 103 w 126"/>
                <a:gd name="T57" fmla="*/ 0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26" h="164">
                  <a:moveTo>
                    <a:pt x="65" y="123"/>
                  </a:moveTo>
                  <a:cubicBezTo>
                    <a:pt x="66" y="122"/>
                    <a:pt x="66" y="122"/>
                    <a:pt x="66" y="122"/>
                  </a:cubicBezTo>
                  <a:cubicBezTo>
                    <a:pt x="115" y="89"/>
                    <a:pt x="115" y="89"/>
                    <a:pt x="115" y="89"/>
                  </a:cubicBezTo>
                  <a:cubicBezTo>
                    <a:pt x="122" y="142"/>
                    <a:pt x="122" y="142"/>
                    <a:pt x="122" y="142"/>
                  </a:cubicBezTo>
                  <a:cubicBezTo>
                    <a:pt x="19" y="160"/>
                    <a:pt x="19" y="160"/>
                    <a:pt x="19" y="160"/>
                  </a:cubicBezTo>
                  <a:cubicBezTo>
                    <a:pt x="6" y="115"/>
                    <a:pt x="6" y="115"/>
                    <a:pt x="6" y="115"/>
                  </a:cubicBezTo>
                  <a:cubicBezTo>
                    <a:pt x="64" y="122"/>
                    <a:pt x="64" y="122"/>
                    <a:pt x="64" y="122"/>
                  </a:cubicBezTo>
                  <a:cubicBezTo>
                    <a:pt x="65" y="123"/>
                    <a:pt x="65" y="123"/>
                    <a:pt x="65" y="123"/>
                  </a:cubicBezTo>
                  <a:moveTo>
                    <a:pt x="85" y="93"/>
                  </a:moveTo>
                  <a:cubicBezTo>
                    <a:pt x="86" y="89"/>
                    <a:pt x="88" y="83"/>
                    <a:pt x="89" y="77"/>
                  </a:cubicBezTo>
                  <a:cubicBezTo>
                    <a:pt x="102" y="74"/>
                    <a:pt x="102" y="74"/>
                    <a:pt x="102" y="74"/>
                  </a:cubicBezTo>
                  <a:cubicBezTo>
                    <a:pt x="64" y="118"/>
                    <a:pt x="64" y="118"/>
                    <a:pt x="64" y="118"/>
                  </a:cubicBezTo>
                  <a:cubicBezTo>
                    <a:pt x="11" y="94"/>
                    <a:pt x="11" y="94"/>
                    <a:pt x="11" y="94"/>
                  </a:cubicBezTo>
                  <a:cubicBezTo>
                    <a:pt x="72" y="81"/>
                    <a:pt x="72" y="81"/>
                    <a:pt x="72" y="81"/>
                  </a:cubicBezTo>
                  <a:cubicBezTo>
                    <a:pt x="77" y="86"/>
                    <a:pt x="82" y="90"/>
                    <a:pt x="85" y="93"/>
                  </a:cubicBezTo>
                  <a:moveTo>
                    <a:pt x="103" y="0"/>
                  </a:moveTo>
                  <a:cubicBezTo>
                    <a:pt x="91" y="7"/>
                    <a:pt x="75" y="51"/>
                    <a:pt x="74" y="59"/>
                  </a:cubicBezTo>
                  <a:cubicBezTo>
                    <a:pt x="65" y="53"/>
                    <a:pt x="38" y="40"/>
                    <a:pt x="26" y="39"/>
                  </a:cubicBezTo>
                  <a:cubicBezTo>
                    <a:pt x="26" y="39"/>
                    <a:pt x="50" y="61"/>
                    <a:pt x="69" y="78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54" y="117"/>
                    <a:pt x="54" y="117"/>
                    <a:pt x="54" y="117"/>
                  </a:cubicBezTo>
                  <a:cubicBezTo>
                    <a:pt x="2" y="111"/>
                    <a:pt x="2" y="111"/>
                    <a:pt x="2" y="111"/>
                  </a:cubicBezTo>
                  <a:cubicBezTo>
                    <a:pt x="16" y="164"/>
                    <a:pt x="16" y="164"/>
                    <a:pt x="16" y="164"/>
                  </a:cubicBezTo>
                  <a:cubicBezTo>
                    <a:pt x="126" y="144"/>
                    <a:pt x="126" y="144"/>
                    <a:pt x="126" y="144"/>
                  </a:cubicBezTo>
                  <a:cubicBezTo>
                    <a:pt x="118" y="83"/>
                    <a:pt x="118" y="83"/>
                    <a:pt x="118" y="83"/>
                  </a:cubicBezTo>
                  <a:cubicBezTo>
                    <a:pt x="74" y="112"/>
                    <a:pt x="74" y="112"/>
                    <a:pt x="74" y="112"/>
                  </a:cubicBezTo>
                  <a:cubicBezTo>
                    <a:pt x="111" y="69"/>
                    <a:pt x="111" y="69"/>
                    <a:pt x="111" y="69"/>
                  </a:cubicBezTo>
                  <a:cubicBezTo>
                    <a:pt x="90" y="73"/>
                    <a:pt x="90" y="73"/>
                    <a:pt x="90" y="73"/>
                  </a:cubicBezTo>
                  <a:cubicBezTo>
                    <a:pt x="96" y="48"/>
                    <a:pt x="101" y="13"/>
                    <a:pt x="10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4" name="Freeform 75"/>
            <p:cNvSpPr>
              <a:spLocks/>
            </p:cNvSpPr>
            <p:nvPr/>
          </p:nvSpPr>
          <p:spPr bwMode="auto">
            <a:xfrm>
              <a:off x="5274" y="2942"/>
              <a:ext cx="132" cy="86"/>
            </a:xfrm>
            <a:custGeom>
              <a:avLst/>
              <a:gdLst>
                <a:gd name="T0" fmla="*/ 30 w 83"/>
                <a:gd name="T1" fmla="*/ 0 h 54"/>
                <a:gd name="T2" fmla="*/ 17 w 83"/>
                <a:gd name="T3" fmla="*/ 16 h 54"/>
                <a:gd name="T4" fmla="*/ 0 w 83"/>
                <a:gd name="T5" fmla="*/ 7 h 54"/>
                <a:gd name="T6" fmla="*/ 16 w 83"/>
                <a:gd name="T7" fmla="*/ 43 h 54"/>
                <a:gd name="T8" fmla="*/ 55 w 83"/>
                <a:gd name="T9" fmla="*/ 54 h 54"/>
                <a:gd name="T10" fmla="*/ 62 w 83"/>
                <a:gd name="T11" fmla="*/ 52 h 54"/>
                <a:gd name="T12" fmla="*/ 76 w 83"/>
                <a:gd name="T13" fmla="*/ 42 h 54"/>
                <a:gd name="T14" fmla="*/ 82 w 83"/>
                <a:gd name="T15" fmla="*/ 18 h 54"/>
                <a:gd name="T16" fmla="*/ 47 w 83"/>
                <a:gd name="T17" fmla="*/ 33 h 54"/>
                <a:gd name="T18" fmla="*/ 32 w 83"/>
                <a:gd name="T19" fmla="*/ 0 h 54"/>
                <a:gd name="T20" fmla="*/ 30 w 83"/>
                <a:gd name="T21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3" h="54">
                  <a:moveTo>
                    <a:pt x="30" y="0"/>
                  </a:moveTo>
                  <a:cubicBezTo>
                    <a:pt x="26" y="3"/>
                    <a:pt x="21" y="9"/>
                    <a:pt x="17" y="16"/>
                  </a:cubicBezTo>
                  <a:cubicBezTo>
                    <a:pt x="12" y="13"/>
                    <a:pt x="6" y="10"/>
                    <a:pt x="0" y="7"/>
                  </a:cubicBezTo>
                  <a:cubicBezTo>
                    <a:pt x="16" y="43"/>
                    <a:pt x="16" y="43"/>
                    <a:pt x="16" y="43"/>
                  </a:cubicBezTo>
                  <a:cubicBezTo>
                    <a:pt x="55" y="54"/>
                    <a:pt x="55" y="54"/>
                    <a:pt x="55" y="54"/>
                  </a:cubicBezTo>
                  <a:cubicBezTo>
                    <a:pt x="57" y="54"/>
                    <a:pt x="59" y="53"/>
                    <a:pt x="62" y="52"/>
                  </a:cubicBezTo>
                  <a:cubicBezTo>
                    <a:pt x="67" y="50"/>
                    <a:pt x="72" y="47"/>
                    <a:pt x="76" y="42"/>
                  </a:cubicBezTo>
                  <a:cubicBezTo>
                    <a:pt x="82" y="34"/>
                    <a:pt x="83" y="25"/>
                    <a:pt x="82" y="18"/>
                  </a:cubicBezTo>
                  <a:cubicBezTo>
                    <a:pt x="47" y="33"/>
                    <a:pt x="47" y="33"/>
                    <a:pt x="47" y="33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1" y="0"/>
                    <a:pt x="31" y="0"/>
                    <a:pt x="3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5" name="Freeform 76"/>
            <p:cNvSpPr>
              <a:spLocks noEditPoints="1"/>
            </p:cNvSpPr>
            <p:nvPr/>
          </p:nvSpPr>
          <p:spPr bwMode="auto">
            <a:xfrm>
              <a:off x="5080" y="2776"/>
              <a:ext cx="223" cy="244"/>
            </a:xfrm>
            <a:custGeom>
              <a:avLst/>
              <a:gdLst>
                <a:gd name="T0" fmla="*/ 110 w 140"/>
                <a:gd name="T1" fmla="*/ 139 h 153"/>
                <a:gd name="T2" fmla="*/ 111 w 140"/>
                <a:gd name="T3" fmla="*/ 144 h 153"/>
                <a:gd name="T4" fmla="*/ 140 w 140"/>
                <a:gd name="T5" fmla="*/ 153 h 153"/>
                <a:gd name="T6" fmla="*/ 138 w 140"/>
                <a:gd name="T7" fmla="*/ 147 h 153"/>
                <a:gd name="T8" fmla="*/ 110 w 140"/>
                <a:gd name="T9" fmla="*/ 139 h 153"/>
                <a:gd name="T10" fmla="*/ 93 w 140"/>
                <a:gd name="T11" fmla="*/ 89 h 153"/>
                <a:gd name="T12" fmla="*/ 96 w 140"/>
                <a:gd name="T13" fmla="*/ 96 h 153"/>
                <a:gd name="T14" fmla="*/ 122 w 140"/>
                <a:gd name="T15" fmla="*/ 111 h 153"/>
                <a:gd name="T16" fmla="*/ 119 w 140"/>
                <a:gd name="T17" fmla="*/ 105 h 153"/>
                <a:gd name="T18" fmla="*/ 119 w 140"/>
                <a:gd name="T19" fmla="*/ 105 h 153"/>
                <a:gd name="T20" fmla="*/ 98 w 140"/>
                <a:gd name="T21" fmla="*/ 92 h 153"/>
                <a:gd name="T22" fmla="*/ 93 w 140"/>
                <a:gd name="T23" fmla="*/ 89 h 153"/>
                <a:gd name="T24" fmla="*/ 60 w 140"/>
                <a:gd name="T25" fmla="*/ 18 h 153"/>
                <a:gd name="T26" fmla="*/ 57 w 140"/>
                <a:gd name="T27" fmla="*/ 20 h 153"/>
                <a:gd name="T28" fmla="*/ 69 w 140"/>
                <a:gd name="T29" fmla="*/ 47 h 153"/>
                <a:gd name="T30" fmla="*/ 62 w 140"/>
                <a:gd name="T31" fmla="*/ 60 h 153"/>
                <a:gd name="T32" fmla="*/ 41 w 140"/>
                <a:gd name="T33" fmla="*/ 49 h 153"/>
                <a:gd name="T34" fmla="*/ 66 w 140"/>
                <a:gd name="T35" fmla="*/ 72 h 153"/>
                <a:gd name="T36" fmla="*/ 77 w 140"/>
                <a:gd name="T37" fmla="*/ 82 h 153"/>
                <a:gd name="T38" fmla="*/ 74 w 140"/>
                <a:gd name="T39" fmla="*/ 73 h 153"/>
                <a:gd name="T40" fmla="*/ 69 w 140"/>
                <a:gd name="T41" fmla="*/ 69 h 153"/>
                <a:gd name="T42" fmla="*/ 65 w 140"/>
                <a:gd name="T43" fmla="*/ 65 h 153"/>
                <a:gd name="T44" fmla="*/ 65 w 140"/>
                <a:gd name="T45" fmla="*/ 65 h 153"/>
                <a:gd name="T46" fmla="*/ 64 w 140"/>
                <a:gd name="T47" fmla="*/ 65 h 153"/>
                <a:gd name="T48" fmla="*/ 66 w 140"/>
                <a:gd name="T49" fmla="*/ 63 h 153"/>
                <a:gd name="T50" fmla="*/ 73 w 140"/>
                <a:gd name="T51" fmla="*/ 49 h 153"/>
                <a:gd name="T52" fmla="*/ 74 w 140"/>
                <a:gd name="T53" fmla="*/ 47 h 153"/>
                <a:gd name="T54" fmla="*/ 73 w 140"/>
                <a:gd name="T55" fmla="*/ 45 h 153"/>
                <a:gd name="T56" fmla="*/ 60 w 140"/>
                <a:gd name="T57" fmla="*/ 18 h 153"/>
                <a:gd name="T58" fmla="*/ 41 w 140"/>
                <a:gd name="T59" fmla="*/ 0 h 153"/>
                <a:gd name="T60" fmla="*/ 26 w 140"/>
                <a:gd name="T61" fmla="*/ 3 h 153"/>
                <a:gd name="T62" fmla="*/ 9 w 140"/>
                <a:gd name="T63" fmla="*/ 18 h 153"/>
                <a:gd name="T64" fmla="*/ 18 w 140"/>
                <a:gd name="T65" fmla="*/ 74 h 153"/>
                <a:gd name="T66" fmla="*/ 73 w 140"/>
                <a:gd name="T67" fmla="*/ 130 h 153"/>
                <a:gd name="T68" fmla="*/ 80 w 140"/>
                <a:gd name="T69" fmla="*/ 135 h 153"/>
                <a:gd name="T70" fmla="*/ 81 w 140"/>
                <a:gd name="T71" fmla="*/ 135 h 153"/>
                <a:gd name="T72" fmla="*/ 81 w 140"/>
                <a:gd name="T73" fmla="*/ 136 h 153"/>
                <a:gd name="T74" fmla="*/ 102 w 140"/>
                <a:gd name="T75" fmla="*/ 141 h 153"/>
                <a:gd name="T76" fmla="*/ 109 w 140"/>
                <a:gd name="T77" fmla="*/ 139 h 153"/>
                <a:gd name="T78" fmla="*/ 83 w 140"/>
                <a:gd name="T79" fmla="*/ 131 h 153"/>
                <a:gd name="T80" fmla="*/ 75 w 140"/>
                <a:gd name="T81" fmla="*/ 127 h 153"/>
                <a:gd name="T82" fmla="*/ 21 w 140"/>
                <a:gd name="T83" fmla="*/ 72 h 153"/>
                <a:gd name="T84" fmla="*/ 13 w 140"/>
                <a:gd name="T85" fmla="*/ 20 h 153"/>
                <a:gd name="T86" fmla="*/ 28 w 140"/>
                <a:gd name="T87" fmla="*/ 7 h 153"/>
                <a:gd name="T88" fmla="*/ 42 w 140"/>
                <a:gd name="T89" fmla="*/ 4 h 153"/>
                <a:gd name="T90" fmla="*/ 43 w 140"/>
                <a:gd name="T91" fmla="*/ 4 h 153"/>
                <a:gd name="T92" fmla="*/ 41 w 140"/>
                <a:gd name="T93" fmla="*/ 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40" h="153">
                  <a:moveTo>
                    <a:pt x="110" y="139"/>
                  </a:moveTo>
                  <a:cubicBezTo>
                    <a:pt x="110" y="141"/>
                    <a:pt x="111" y="143"/>
                    <a:pt x="111" y="144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38" y="147"/>
                    <a:pt x="138" y="147"/>
                    <a:pt x="138" y="147"/>
                  </a:cubicBezTo>
                  <a:cubicBezTo>
                    <a:pt x="110" y="139"/>
                    <a:pt x="110" y="139"/>
                    <a:pt x="110" y="139"/>
                  </a:cubicBezTo>
                  <a:moveTo>
                    <a:pt x="93" y="89"/>
                  </a:moveTo>
                  <a:cubicBezTo>
                    <a:pt x="94" y="91"/>
                    <a:pt x="95" y="94"/>
                    <a:pt x="96" y="96"/>
                  </a:cubicBezTo>
                  <a:cubicBezTo>
                    <a:pt x="104" y="102"/>
                    <a:pt x="113" y="107"/>
                    <a:pt x="122" y="111"/>
                  </a:cubicBezTo>
                  <a:cubicBezTo>
                    <a:pt x="119" y="105"/>
                    <a:pt x="119" y="105"/>
                    <a:pt x="119" y="105"/>
                  </a:cubicBezTo>
                  <a:cubicBezTo>
                    <a:pt x="119" y="105"/>
                    <a:pt x="119" y="105"/>
                    <a:pt x="119" y="105"/>
                  </a:cubicBezTo>
                  <a:cubicBezTo>
                    <a:pt x="111" y="101"/>
                    <a:pt x="104" y="97"/>
                    <a:pt x="98" y="92"/>
                  </a:cubicBezTo>
                  <a:cubicBezTo>
                    <a:pt x="97" y="91"/>
                    <a:pt x="95" y="90"/>
                    <a:pt x="93" y="89"/>
                  </a:cubicBezTo>
                  <a:moveTo>
                    <a:pt x="60" y="18"/>
                  </a:moveTo>
                  <a:cubicBezTo>
                    <a:pt x="57" y="20"/>
                    <a:pt x="57" y="20"/>
                    <a:pt x="57" y="20"/>
                  </a:cubicBezTo>
                  <a:cubicBezTo>
                    <a:pt x="60" y="29"/>
                    <a:pt x="65" y="40"/>
                    <a:pt x="69" y="47"/>
                  </a:cubicBezTo>
                  <a:cubicBezTo>
                    <a:pt x="68" y="51"/>
                    <a:pt x="65" y="56"/>
                    <a:pt x="62" y="60"/>
                  </a:cubicBezTo>
                  <a:cubicBezTo>
                    <a:pt x="41" y="49"/>
                    <a:pt x="41" y="49"/>
                    <a:pt x="41" y="49"/>
                  </a:cubicBezTo>
                  <a:cubicBezTo>
                    <a:pt x="66" y="72"/>
                    <a:pt x="66" y="72"/>
                    <a:pt x="66" y="72"/>
                  </a:cubicBezTo>
                  <a:cubicBezTo>
                    <a:pt x="70" y="75"/>
                    <a:pt x="73" y="78"/>
                    <a:pt x="77" y="82"/>
                  </a:cubicBezTo>
                  <a:cubicBezTo>
                    <a:pt x="76" y="79"/>
                    <a:pt x="75" y="76"/>
                    <a:pt x="74" y="73"/>
                  </a:cubicBezTo>
                  <a:cubicBezTo>
                    <a:pt x="72" y="72"/>
                    <a:pt x="71" y="70"/>
                    <a:pt x="69" y="69"/>
                  </a:cubicBezTo>
                  <a:cubicBezTo>
                    <a:pt x="65" y="65"/>
                    <a:pt x="65" y="65"/>
                    <a:pt x="65" y="65"/>
                  </a:cubicBezTo>
                  <a:cubicBezTo>
                    <a:pt x="65" y="65"/>
                    <a:pt x="65" y="65"/>
                    <a:pt x="65" y="65"/>
                  </a:cubicBezTo>
                  <a:cubicBezTo>
                    <a:pt x="64" y="65"/>
                    <a:pt x="64" y="65"/>
                    <a:pt x="64" y="65"/>
                  </a:cubicBezTo>
                  <a:cubicBezTo>
                    <a:pt x="66" y="63"/>
                    <a:pt x="66" y="63"/>
                    <a:pt x="66" y="63"/>
                  </a:cubicBezTo>
                  <a:cubicBezTo>
                    <a:pt x="69" y="58"/>
                    <a:pt x="72" y="53"/>
                    <a:pt x="73" y="49"/>
                  </a:cubicBezTo>
                  <a:cubicBezTo>
                    <a:pt x="74" y="47"/>
                    <a:pt x="74" y="47"/>
                    <a:pt x="74" y="47"/>
                  </a:cubicBezTo>
                  <a:cubicBezTo>
                    <a:pt x="73" y="45"/>
                    <a:pt x="73" y="45"/>
                    <a:pt x="73" y="45"/>
                  </a:cubicBezTo>
                  <a:cubicBezTo>
                    <a:pt x="69" y="38"/>
                    <a:pt x="64" y="27"/>
                    <a:pt x="60" y="18"/>
                  </a:cubicBezTo>
                  <a:moveTo>
                    <a:pt x="41" y="0"/>
                  </a:moveTo>
                  <a:cubicBezTo>
                    <a:pt x="37" y="0"/>
                    <a:pt x="32" y="1"/>
                    <a:pt x="26" y="3"/>
                  </a:cubicBezTo>
                  <a:cubicBezTo>
                    <a:pt x="19" y="6"/>
                    <a:pt x="13" y="11"/>
                    <a:pt x="9" y="18"/>
                  </a:cubicBezTo>
                  <a:cubicBezTo>
                    <a:pt x="0" y="33"/>
                    <a:pt x="3" y="52"/>
                    <a:pt x="18" y="74"/>
                  </a:cubicBezTo>
                  <a:cubicBezTo>
                    <a:pt x="21" y="80"/>
                    <a:pt x="40" y="108"/>
                    <a:pt x="73" y="130"/>
                  </a:cubicBezTo>
                  <a:cubicBezTo>
                    <a:pt x="75" y="132"/>
                    <a:pt x="78" y="133"/>
                    <a:pt x="80" y="135"/>
                  </a:cubicBezTo>
                  <a:cubicBezTo>
                    <a:pt x="81" y="135"/>
                    <a:pt x="81" y="135"/>
                    <a:pt x="81" y="135"/>
                  </a:cubicBezTo>
                  <a:cubicBezTo>
                    <a:pt x="81" y="136"/>
                    <a:pt x="81" y="136"/>
                    <a:pt x="81" y="136"/>
                  </a:cubicBezTo>
                  <a:cubicBezTo>
                    <a:pt x="102" y="141"/>
                    <a:pt x="102" y="141"/>
                    <a:pt x="102" y="141"/>
                  </a:cubicBezTo>
                  <a:cubicBezTo>
                    <a:pt x="109" y="139"/>
                    <a:pt x="109" y="139"/>
                    <a:pt x="109" y="139"/>
                  </a:cubicBezTo>
                  <a:cubicBezTo>
                    <a:pt x="83" y="131"/>
                    <a:pt x="83" y="131"/>
                    <a:pt x="83" y="131"/>
                  </a:cubicBezTo>
                  <a:cubicBezTo>
                    <a:pt x="80" y="130"/>
                    <a:pt x="78" y="128"/>
                    <a:pt x="75" y="127"/>
                  </a:cubicBezTo>
                  <a:cubicBezTo>
                    <a:pt x="44" y="105"/>
                    <a:pt x="25" y="77"/>
                    <a:pt x="21" y="72"/>
                  </a:cubicBezTo>
                  <a:cubicBezTo>
                    <a:pt x="11" y="56"/>
                    <a:pt x="3" y="37"/>
                    <a:pt x="13" y="20"/>
                  </a:cubicBezTo>
                  <a:cubicBezTo>
                    <a:pt x="17" y="13"/>
                    <a:pt x="23" y="9"/>
                    <a:pt x="28" y="7"/>
                  </a:cubicBezTo>
                  <a:cubicBezTo>
                    <a:pt x="33" y="5"/>
                    <a:pt x="38" y="4"/>
                    <a:pt x="42" y="4"/>
                  </a:cubicBezTo>
                  <a:cubicBezTo>
                    <a:pt x="43" y="4"/>
                    <a:pt x="43" y="4"/>
                    <a:pt x="43" y="4"/>
                  </a:cubicBezTo>
                  <a:cubicBezTo>
                    <a:pt x="43" y="3"/>
                    <a:pt x="42" y="1"/>
                    <a:pt x="4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6" name="Freeform 77"/>
            <p:cNvSpPr>
              <a:spLocks/>
            </p:cNvSpPr>
            <p:nvPr/>
          </p:nvSpPr>
          <p:spPr bwMode="auto">
            <a:xfrm>
              <a:off x="5322" y="2934"/>
              <a:ext cx="89" cy="36"/>
            </a:xfrm>
            <a:custGeom>
              <a:avLst/>
              <a:gdLst>
                <a:gd name="T0" fmla="*/ 0 w 56"/>
                <a:gd name="T1" fmla="*/ 0 h 23"/>
                <a:gd name="T2" fmla="*/ 2 w 56"/>
                <a:gd name="T3" fmla="*/ 5 h 23"/>
                <a:gd name="T4" fmla="*/ 46 w 56"/>
                <a:gd name="T5" fmla="*/ 7 h 23"/>
                <a:gd name="T6" fmla="*/ 52 w 56"/>
                <a:gd name="T7" fmla="*/ 23 h 23"/>
                <a:gd name="T8" fmla="*/ 56 w 56"/>
                <a:gd name="T9" fmla="*/ 21 h 23"/>
                <a:gd name="T10" fmla="*/ 50 w 56"/>
                <a:gd name="T11" fmla="*/ 4 h 23"/>
                <a:gd name="T12" fmla="*/ 48 w 56"/>
                <a:gd name="T13" fmla="*/ 2 h 23"/>
                <a:gd name="T14" fmla="*/ 46 w 56"/>
                <a:gd name="T15" fmla="*/ 2 h 23"/>
                <a:gd name="T16" fmla="*/ 0 w 56"/>
                <a:gd name="T17" fmla="*/ 0 h 23"/>
                <a:gd name="T18" fmla="*/ 0 w 56"/>
                <a:gd name="T1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6" h="23">
                  <a:moveTo>
                    <a:pt x="0" y="0"/>
                  </a:moveTo>
                  <a:cubicBezTo>
                    <a:pt x="2" y="5"/>
                    <a:pt x="2" y="5"/>
                    <a:pt x="2" y="5"/>
                  </a:cubicBezTo>
                  <a:cubicBezTo>
                    <a:pt x="20" y="6"/>
                    <a:pt x="46" y="7"/>
                    <a:pt x="46" y="7"/>
                  </a:cubicBezTo>
                  <a:cubicBezTo>
                    <a:pt x="46" y="7"/>
                    <a:pt x="51" y="13"/>
                    <a:pt x="52" y="23"/>
                  </a:cubicBezTo>
                  <a:cubicBezTo>
                    <a:pt x="56" y="21"/>
                    <a:pt x="56" y="21"/>
                    <a:pt x="56" y="21"/>
                  </a:cubicBezTo>
                  <a:cubicBezTo>
                    <a:pt x="55" y="14"/>
                    <a:pt x="52" y="8"/>
                    <a:pt x="50" y="4"/>
                  </a:cubicBezTo>
                  <a:cubicBezTo>
                    <a:pt x="48" y="2"/>
                    <a:pt x="48" y="2"/>
                    <a:pt x="48" y="2"/>
                  </a:cubicBezTo>
                  <a:cubicBezTo>
                    <a:pt x="46" y="2"/>
                    <a:pt x="46" y="2"/>
                    <a:pt x="46" y="2"/>
                  </a:cubicBezTo>
                  <a:cubicBezTo>
                    <a:pt x="46" y="2"/>
                    <a:pt x="17" y="2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7" name="Freeform 78"/>
            <p:cNvSpPr>
              <a:spLocks noEditPoints="1"/>
            </p:cNvSpPr>
            <p:nvPr/>
          </p:nvSpPr>
          <p:spPr bwMode="auto">
            <a:xfrm>
              <a:off x="3408" y="2254"/>
              <a:ext cx="127" cy="110"/>
            </a:xfrm>
            <a:custGeom>
              <a:avLst/>
              <a:gdLst>
                <a:gd name="T0" fmla="*/ 42 w 80"/>
                <a:gd name="T1" fmla="*/ 56 h 69"/>
                <a:gd name="T2" fmla="*/ 41 w 80"/>
                <a:gd name="T3" fmla="*/ 56 h 69"/>
                <a:gd name="T4" fmla="*/ 28 w 80"/>
                <a:gd name="T5" fmla="*/ 41 h 69"/>
                <a:gd name="T6" fmla="*/ 42 w 80"/>
                <a:gd name="T7" fmla="*/ 28 h 69"/>
                <a:gd name="T8" fmla="*/ 43 w 80"/>
                <a:gd name="T9" fmla="*/ 28 h 69"/>
                <a:gd name="T10" fmla="*/ 56 w 80"/>
                <a:gd name="T11" fmla="*/ 43 h 69"/>
                <a:gd name="T12" fmla="*/ 42 w 80"/>
                <a:gd name="T13" fmla="*/ 56 h 69"/>
                <a:gd name="T14" fmla="*/ 46 w 80"/>
                <a:gd name="T15" fmla="*/ 0 h 69"/>
                <a:gd name="T16" fmla="*/ 0 w 80"/>
                <a:gd name="T17" fmla="*/ 61 h 69"/>
                <a:gd name="T18" fmla="*/ 80 w 80"/>
                <a:gd name="T19" fmla="*/ 69 h 69"/>
                <a:gd name="T20" fmla="*/ 46 w 80"/>
                <a:gd name="T21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0" h="69">
                  <a:moveTo>
                    <a:pt x="42" y="56"/>
                  </a:moveTo>
                  <a:cubicBezTo>
                    <a:pt x="42" y="56"/>
                    <a:pt x="41" y="56"/>
                    <a:pt x="41" y="56"/>
                  </a:cubicBezTo>
                  <a:cubicBezTo>
                    <a:pt x="33" y="55"/>
                    <a:pt x="27" y="48"/>
                    <a:pt x="28" y="41"/>
                  </a:cubicBezTo>
                  <a:cubicBezTo>
                    <a:pt x="29" y="33"/>
                    <a:pt x="35" y="28"/>
                    <a:pt x="42" y="28"/>
                  </a:cubicBezTo>
                  <a:cubicBezTo>
                    <a:pt x="43" y="28"/>
                    <a:pt x="43" y="28"/>
                    <a:pt x="43" y="28"/>
                  </a:cubicBezTo>
                  <a:cubicBezTo>
                    <a:pt x="51" y="29"/>
                    <a:pt x="57" y="36"/>
                    <a:pt x="56" y="43"/>
                  </a:cubicBezTo>
                  <a:cubicBezTo>
                    <a:pt x="55" y="51"/>
                    <a:pt x="49" y="56"/>
                    <a:pt x="42" y="56"/>
                  </a:cubicBezTo>
                  <a:moveTo>
                    <a:pt x="46" y="0"/>
                  </a:moveTo>
                  <a:cubicBezTo>
                    <a:pt x="0" y="61"/>
                    <a:pt x="0" y="61"/>
                    <a:pt x="0" y="61"/>
                  </a:cubicBezTo>
                  <a:cubicBezTo>
                    <a:pt x="80" y="69"/>
                    <a:pt x="80" y="69"/>
                    <a:pt x="80" y="69"/>
                  </a:cubicBezTo>
                  <a:cubicBezTo>
                    <a:pt x="46" y="0"/>
                    <a:pt x="46" y="0"/>
                    <a:pt x="4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8" name="Freeform 79"/>
            <p:cNvSpPr>
              <a:spLocks/>
            </p:cNvSpPr>
            <p:nvPr/>
          </p:nvSpPr>
          <p:spPr bwMode="auto">
            <a:xfrm>
              <a:off x="2673" y="3426"/>
              <a:ext cx="101" cy="92"/>
            </a:xfrm>
            <a:custGeom>
              <a:avLst/>
              <a:gdLst>
                <a:gd name="T0" fmla="*/ 32 w 64"/>
                <a:gd name="T1" fmla="*/ 0 h 58"/>
                <a:gd name="T2" fmla="*/ 21 w 64"/>
                <a:gd name="T3" fmla="*/ 2 h 58"/>
                <a:gd name="T4" fmla="*/ 6 w 64"/>
                <a:gd name="T5" fmla="*/ 40 h 58"/>
                <a:gd name="T6" fmla="*/ 32 w 64"/>
                <a:gd name="T7" fmla="*/ 58 h 58"/>
                <a:gd name="T8" fmla="*/ 43 w 64"/>
                <a:gd name="T9" fmla="*/ 55 h 58"/>
                <a:gd name="T10" fmla="*/ 59 w 64"/>
                <a:gd name="T11" fmla="*/ 18 h 58"/>
                <a:gd name="T12" fmla="*/ 32 w 64"/>
                <a:gd name="T13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58">
                  <a:moveTo>
                    <a:pt x="32" y="0"/>
                  </a:moveTo>
                  <a:cubicBezTo>
                    <a:pt x="28" y="0"/>
                    <a:pt x="25" y="1"/>
                    <a:pt x="21" y="2"/>
                  </a:cubicBezTo>
                  <a:cubicBezTo>
                    <a:pt x="7" y="8"/>
                    <a:pt x="0" y="25"/>
                    <a:pt x="6" y="40"/>
                  </a:cubicBezTo>
                  <a:cubicBezTo>
                    <a:pt x="10" y="51"/>
                    <a:pt x="21" y="58"/>
                    <a:pt x="32" y="58"/>
                  </a:cubicBezTo>
                  <a:cubicBezTo>
                    <a:pt x="36" y="58"/>
                    <a:pt x="39" y="57"/>
                    <a:pt x="43" y="55"/>
                  </a:cubicBezTo>
                  <a:cubicBezTo>
                    <a:pt x="57" y="50"/>
                    <a:pt x="64" y="33"/>
                    <a:pt x="59" y="18"/>
                  </a:cubicBezTo>
                  <a:cubicBezTo>
                    <a:pt x="54" y="7"/>
                    <a:pt x="43" y="0"/>
                    <a:pt x="3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9" name="Freeform 80"/>
            <p:cNvSpPr>
              <a:spLocks/>
            </p:cNvSpPr>
            <p:nvPr/>
          </p:nvSpPr>
          <p:spPr bwMode="auto">
            <a:xfrm>
              <a:off x="2198" y="3475"/>
              <a:ext cx="116" cy="127"/>
            </a:xfrm>
            <a:custGeom>
              <a:avLst/>
              <a:gdLst>
                <a:gd name="T0" fmla="*/ 11 w 73"/>
                <a:gd name="T1" fmla="*/ 0 h 80"/>
                <a:gd name="T2" fmla="*/ 5 w 73"/>
                <a:gd name="T3" fmla="*/ 3 h 80"/>
                <a:gd name="T4" fmla="*/ 4 w 73"/>
                <a:gd name="T5" fmla="*/ 16 h 80"/>
                <a:gd name="T6" fmla="*/ 54 w 73"/>
                <a:gd name="T7" fmla="*/ 76 h 80"/>
                <a:gd name="T8" fmla="*/ 62 w 73"/>
                <a:gd name="T9" fmla="*/ 80 h 80"/>
                <a:gd name="T10" fmla="*/ 68 w 73"/>
                <a:gd name="T11" fmla="*/ 77 h 80"/>
                <a:gd name="T12" fmla="*/ 69 w 73"/>
                <a:gd name="T13" fmla="*/ 64 h 80"/>
                <a:gd name="T14" fmla="*/ 19 w 73"/>
                <a:gd name="T15" fmla="*/ 4 h 80"/>
                <a:gd name="T16" fmla="*/ 11 w 73"/>
                <a:gd name="T17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3" h="80">
                  <a:moveTo>
                    <a:pt x="11" y="0"/>
                  </a:moveTo>
                  <a:cubicBezTo>
                    <a:pt x="9" y="0"/>
                    <a:pt x="7" y="1"/>
                    <a:pt x="5" y="3"/>
                  </a:cubicBezTo>
                  <a:cubicBezTo>
                    <a:pt x="1" y="6"/>
                    <a:pt x="0" y="12"/>
                    <a:pt x="4" y="16"/>
                  </a:cubicBezTo>
                  <a:cubicBezTo>
                    <a:pt x="54" y="76"/>
                    <a:pt x="54" y="76"/>
                    <a:pt x="54" y="76"/>
                  </a:cubicBezTo>
                  <a:cubicBezTo>
                    <a:pt x="56" y="79"/>
                    <a:pt x="59" y="80"/>
                    <a:pt x="62" y="80"/>
                  </a:cubicBezTo>
                  <a:cubicBezTo>
                    <a:pt x="64" y="80"/>
                    <a:pt x="66" y="79"/>
                    <a:pt x="68" y="77"/>
                  </a:cubicBezTo>
                  <a:cubicBezTo>
                    <a:pt x="72" y="74"/>
                    <a:pt x="73" y="68"/>
                    <a:pt x="69" y="64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17" y="1"/>
                    <a:pt x="14" y="0"/>
                    <a:pt x="1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0" name="Freeform 81"/>
            <p:cNvSpPr>
              <a:spLocks/>
            </p:cNvSpPr>
            <p:nvPr/>
          </p:nvSpPr>
          <p:spPr bwMode="auto">
            <a:xfrm>
              <a:off x="2310" y="3606"/>
              <a:ext cx="31" cy="31"/>
            </a:xfrm>
            <a:custGeom>
              <a:avLst/>
              <a:gdLst>
                <a:gd name="T0" fmla="*/ 10 w 20"/>
                <a:gd name="T1" fmla="*/ 0 h 20"/>
                <a:gd name="T2" fmla="*/ 0 w 20"/>
                <a:gd name="T3" fmla="*/ 9 h 20"/>
                <a:gd name="T4" fmla="*/ 3 w 20"/>
                <a:gd name="T5" fmla="*/ 16 h 20"/>
                <a:gd name="T6" fmla="*/ 9 w 20"/>
                <a:gd name="T7" fmla="*/ 20 h 20"/>
                <a:gd name="T8" fmla="*/ 10 w 20"/>
                <a:gd name="T9" fmla="*/ 20 h 20"/>
                <a:gd name="T10" fmla="*/ 16 w 20"/>
                <a:gd name="T11" fmla="*/ 18 h 20"/>
                <a:gd name="T12" fmla="*/ 20 w 20"/>
                <a:gd name="T13" fmla="*/ 11 h 20"/>
                <a:gd name="T14" fmla="*/ 18 w 20"/>
                <a:gd name="T15" fmla="*/ 4 h 20"/>
                <a:gd name="T16" fmla="*/ 11 w 20"/>
                <a:gd name="T17" fmla="*/ 0 h 20"/>
                <a:gd name="T18" fmla="*/ 10 w 20"/>
                <a:gd name="T1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" h="20">
                  <a:moveTo>
                    <a:pt x="10" y="0"/>
                  </a:moveTo>
                  <a:cubicBezTo>
                    <a:pt x="5" y="0"/>
                    <a:pt x="1" y="4"/>
                    <a:pt x="0" y="9"/>
                  </a:cubicBezTo>
                  <a:cubicBezTo>
                    <a:pt x="0" y="12"/>
                    <a:pt x="1" y="14"/>
                    <a:pt x="3" y="16"/>
                  </a:cubicBezTo>
                  <a:cubicBezTo>
                    <a:pt x="4" y="18"/>
                    <a:pt x="7" y="20"/>
                    <a:pt x="9" y="20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12" y="20"/>
                    <a:pt x="15" y="19"/>
                    <a:pt x="16" y="18"/>
                  </a:cubicBezTo>
                  <a:cubicBezTo>
                    <a:pt x="18" y="16"/>
                    <a:pt x="20" y="13"/>
                    <a:pt x="20" y="11"/>
                  </a:cubicBezTo>
                  <a:cubicBezTo>
                    <a:pt x="20" y="8"/>
                    <a:pt x="19" y="6"/>
                    <a:pt x="18" y="4"/>
                  </a:cubicBezTo>
                  <a:cubicBezTo>
                    <a:pt x="16" y="2"/>
                    <a:pt x="14" y="0"/>
                    <a:pt x="11" y="0"/>
                  </a:cubicBezTo>
                  <a:cubicBezTo>
                    <a:pt x="11" y="0"/>
                    <a:pt x="10" y="0"/>
                    <a:pt x="1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1" name="Freeform 82"/>
            <p:cNvSpPr>
              <a:spLocks noEditPoints="1"/>
            </p:cNvSpPr>
            <p:nvPr/>
          </p:nvSpPr>
          <p:spPr bwMode="auto">
            <a:xfrm>
              <a:off x="1896" y="3744"/>
              <a:ext cx="154" cy="135"/>
            </a:xfrm>
            <a:custGeom>
              <a:avLst/>
              <a:gdLst>
                <a:gd name="T0" fmla="*/ 48 w 97"/>
                <a:gd name="T1" fmla="*/ 73 h 85"/>
                <a:gd name="T2" fmla="*/ 21 w 97"/>
                <a:gd name="T3" fmla="*/ 54 h 85"/>
                <a:gd name="T4" fmla="*/ 37 w 97"/>
                <a:gd name="T5" fmla="*/ 15 h 85"/>
                <a:gd name="T6" fmla="*/ 48 w 97"/>
                <a:gd name="T7" fmla="*/ 12 h 85"/>
                <a:gd name="T8" fmla="*/ 76 w 97"/>
                <a:gd name="T9" fmla="*/ 31 h 85"/>
                <a:gd name="T10" fmla="*/ 60 w 97"/>
                <a:gd name="T11" fmla="*/ 70 h 85"/>
                <a:gd name="T12" fmla="*/ 48 w 97"/>
                <a:gd name="T13" fmla="*/ 73 h 85"/>
                <a:gd name="T14" fmla="*/ 48 w 97"/>
                <a:gd name="T15" fmla="*/ 0 h 85"/>
                <a:gd name="T16" fmla="*/ 32 w 97"/>
                <a:gd name="T17" fmla="*/ 3 h 85"/>
                <a:gd name="T18" fmla="*/ 9 w 97"/>
                <a:gd name="T19" fmla="*/ 58 h 85"/>
                <a:gd name="T20" fmla="*/ 48 w 97"/>
                <a:gd name="T21" fmla="*/ 85 h 85"/>
                <a:gd name="T22" fmla="*/ 64 w 97"/>
                <a:gd name="T23" fmla="*/ 82 h 85"/>
                <a:gd name="T24" fmla="*/ 88 w 97"/>
                <a:gd name="T25" fmla="*/ 26 h 85"/>
                <a:gd name="T26" fmla="*/ 48 w 97"/>
                <a:gd name="T27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7" h="85">
                  <a:moveTo>
                    <a:pt x="48" y="73"/>
                  </a:moveTo>
                  <a:cubicBezTo>
                    <a:pt x="37" y="73"/>
                    <a:pt x="25" y="65"/>
                    <a:pt x="21" y="54"/>
                  </a:cubicBezTo>
                  <a:cubicBezTo>
                    <a:pt x="14" y="38"/>
                    <a:pt x="22" y="21"/>
                    <a:pt x="37" y="15"/>
                  </a:cubicBezTo>
                  <a:cubicBezTo>
                    <a:pt x="41" y="13"/>
                    <a:pt x="45" y="12"/>
                    <a:pt x="48" y="12"/>
                  </a:cubicBezTo>
                  <a:cubicBezTo>
                    <a:pt x="60" y="12"/>
                    <a:pt x="72" y="19"/>
                    <a:pt x="76" y="31"/>
                  </a:cubicBezTo>
                  <a:cubicBezTo>
                    <a:pt x="82" y="47"/>
                    <a:pt x="75" y="64"/>
                    <a:pt x="60" y="70"/>
                  </a:cubicBezTo>
                  <a:cubicBezTo>
                    <a:pt x="56" y="72"/>
                    <a:pt x="52" y="73"/>
                    <a:pt x="48" y="73"/>
                  </a:cubicBezTo>
                  <a:moveTo>
                    <a:pt x="48" y="0"/>
                  </a:moveTo>
                  <a:cubicBezTo>
                    <a:pt x="43" y="0"/>
                    <a:pt x="38" y="1"/>
                    <a:pt x="32" y="3"/>
                  </a:cubicBezTo>
                  <a:cubicBezTo>
                    <a:pt x="11" y="12"/>
                    <a:pt x="0" y="37"/>
                    <a:pt x="9" y="58"/>
                  </a:cubicBezTo>
                  <a:cubicBezTo>
                    <a:pt x="16" y="75"/>
                    <a:pt x="32" y="85"/>
                    <a:pt x="48" y="85"/>
                  </a:cubicBezTo>
                  <a:cubicBezTo>
                    <a:pt x="54" y="85"/>
                    <a:pt x="59" y="84"/>
                    <a:pt x="64" y="82"/>
                  </a:cubicBezTo>
                  <a:cubicBezTo>
                    <a:pt x="86" y="73"/>
                    <a:pt x="97" y="48"/>
                    <a:pt x="88" y="26"/>
                  </a:cubicBezTo>
                  <a:cubicBezTo>
                    <a:pt x="81" y="10"/>
                    <a:pt x="65" y="0"/>
                    <a:pt x="4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2" name="Freeform 83"/>
            <p:cNvSpPr>
              <a:spLocks/>
            </p:cNvSpPr>
            <p:nvPr/>
          </p:nvSpPr>
          <p:spPr bwMode="auto">
            <a:xfrm>
              <a:off x="2418" y="2442"/>
              <a:ext cx="116" cy="114"/>
            </a:xfrm>
            <a:custGeom>
              <a:avLst/>
              <a:gdLst>
                <a:gd name="T0" fmla="*/ 40 w 73"/>
                <a:gd name="T1" fmla="*/ 0 h 72"/>
                <a:gd name="T2" fmla="*/ 40 w 73"/>
                <a:gd name="T3" fmla="*/ 0 h 72"/>
                <a:gd name="T4" fmla="*/ 33 w 73"/>
                <a:gd name="T5" fmla="*/ 6 h 72"/>
                <a:gd name="T6" fmla="*/ 33 w 73"/>
                <a:gd name="T7" fmla="*/ 6 h 72"/>
                <a:gd name="T8" fmla="*/ 30 w 73"/>
                <a:gd name="T9" fmla="*/ 28 h 72"/>
                <a:gd name="T10" fmla="*/ 8 w 73"/>
                <a:gd name="T11" fmla="*/ 24 h 72"/>
                <a:gd name="T12" fmla="*/ 8 w 73"/>
                <a:gd name="T13" fmla="*/ 24 h 72"/>
                <a:gd name="T14" fmla="*/ 8 w 73"/>
                <a:gd name="T15" fmla="*/ 24 h 72"/>
                <a:gd name="T16" fmla="*/ 8 w 73"/>
                <a:gd name="T17" fmla="*/ 24 h 72"/>
                <a:gd name="T18" fmla="*/ 8 w 73"/>
                <a:gd name="T19" fmla="*/ 24 h 72"/>
                <a:gd name="T20" fmla="*/ 7 w 73"/>
                <a:gd name="T21" fmla="*/ 24 h 72"/>
                <a:gd name="T22" fmla="*/ 7 w 73"/>
                <a:gd name="T23" fmla="*/ 24 h 72"/>
                <a:gd name="T24" fmla="*/ 7 w 73"/>
                <a:gd name="T25" fmla="*/ 24 h 72"/>
                <a:gd name="T26" fmla="*/ 0 w 73"/>
                <a:gd name="T27" fmla="*/ 30 h 72"/>
                <a:gd name="T28" fmla="*/ 0 w 73"/>
                <a:gd name="T29" fmla="*/ 31 h 72"/>
                <a:gd name="T30" fmla="*/ 0 w 73"/>
                <a:gd name="T31" fmla="*/ 32 h 72"/>
                <a:gd name="T32" fmla="*/ 6 w 73"/>
                <a:gd name="T33" fmla="*/ 39 h 72"/>
                <a:gd name="T34" fmla="*/ 28 w 73"/>
                <a:gd name="T35" fmla="*/ 42 h 72"/>
                <a:gd name="T36" fmla="*/ 25 w 73"/>
                <a:gd name="T37" fmla="*/ 64 h 72"/>
                <a:gd name="T38" fmla="*/ 25 w 73"/>
                <a:gd name="T39" fmla="*/ 65 h 72"/>
                <a:gd name="T40" fmla="*/ 31 w 73"/>
                <a:gd name="T41" fmla="*/ 72 h 72"/>
                <a:gd name="T42" fmla="*/ 31 w 73"/>
                <a:gd name="T43" fmla="*/ 72 h 72"/>
                <a:gd name="T44" fmla="*/ 31 w 73"/>
                <a:gd name="T45" fmla="*/ 72 h 72"/>
                <a:gd name="T46" fmla="*/ 31 w 73"/>
                <a:gd name="T47" fmla="*/ 72 h 72"/>
                <a:gd name="T48" fmla="*/ 31 w 73"/>
                <a:gd name="T49" fmla="*/ 72 h 72"/>
                <a:gd name="T50" fmla="*/ 31 w 73"/>
                <a:gd name="T51" fmla="*/ 72 h 72"/>
                <a:gd name="T52" fmla="*/ 32 w 73"/>
                <a:gd name="T53" fmla="*/ 72 h 72"/>
                <a:gd name="T54" fmla="*/ 32 w 73"/>
                <a:gd name="T55" fmla="*/ 72 h 72"/>
                <a:gd name="T56" fmla="*/ 32 w 73"/>
                <a:gd name="T57" fmla="*/ 72 h 72"/>
                <a:gd name="T58" fmla="*/ 39 w 73"/>
                <a:gd name="T59" fmla="*/ 66 h 72"/>
                <a:gd name="T60" fmla="*/ 43 w 73"/>
                <a:gd name="T61" fmla="*/ 44 h 72"/>
                <a:gd name="T62" fmla="*/ 64 w 73"/>
                <a:gd name="T63" fmla="*/ 47 h 72"/>
                <a:gd name="T64" fmla="*/ 64 w 73"/>
                <a:gd name="T65" fmla="*/ 47 h 72"/>
                <a:gd name="T66" fmla="*/ 64 w 73"/>
                <a:gd name="T67" fmla="*/ 47 h 72"/>
                <a:gd name="T68" fmla="*/ 64 w 73"/>
                <a:gd name="T69" fmla="*/ 47 h 72"/>
                <a:gd name="T70" fmla="*/ 65 w 73"/>
                <a:gd name="T71" fmla="*/ 47 h 72"/>
                <a:gd name="T72" fmla="*/ 65 w 73"/>
                <a:gd name="T73" fmla="*/ 47 h 72"/>
                <a:gd name="T74" fmla="*/ 65 w 73"/>
                <a:gd name="T75" fmla="*/ 47 h 72"/>
                <a:gd name="T76" fmla="*/ 73 w 73"/>
                <a:gd name="T77" fmla="*/ 41 h 72"/>
                <a:gd name="T78" fmla="*/ 73 w 73"/>
                <a:gd name="T79" fmla="*/ 40 h 72"/>
                <a:gd name="T80" fmla="*/ 66 w 73"/>
                <a:gd name="T81" fmla="*/ 33 h 72"/>
                <a:gd name="T82" fmla="*/ 45 w 73"/>
                <a:gd name="T83" fmla="*/ 30 h 72"/>
                <a:gd name="T84" fmla="*/ 48 w 73"/>
                <a:gd name="T85" fmla="*/ 8 h 72"/>
                <a:gd name="T86" fmla="*/ 48 w 73"/>
                <a:gd name="T87" fmla="*/ 7 h 72"/>
                <a:gd name="T88" fmla="*/ 42 w 73"/>
                <a:gd name="T89" fmla="*/ 0 h 72"/>
                <a:gd name="T90" fmla="*/ 40 w 73"/>
                <a:gd name="T91" fmla="*/ 0 h 72"/>
                <a:gd name="T92" fmla="*/ 40 w 73"/>
                <a:gd name="T93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73" h="72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37" y="0"/>
                    <a:pt x="34" y="2"/>
                    <a:pt x="33" y="6"/>
                  </a:cubicBezTo>
                  <a:cubicBezTo>
                    <a:pt x="33" y="6"/>
                    <a:pt x="33" y="6"/>
                    <a:pt x="33" y="6"/>
                  </a:cubicBezTo>
                  <a:cubicBezTo>
                    <a:pt x="30" y="28"/>
                    <a:pt x="30" y="28"/>
                    <a:pt x="30" y="28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4"/>
                    <a:pt x="8" y="24"/>
                    <a:pt x="7" y="24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4" y="24"/>
                    <a:pt x="1" y="27"/>
                    <a:pt x="0" y="30"/>
                  </a:cubicBezTo>
                  <a:cubicBezTo>
                    <a:pt x="0" y="30"/>
                    <a:pt x="0" y="30"/>
                    <a:pt x="0" y="31"/>
                  </a:cubicBezTo>
                  <a:cubicBezTo>
                    <a:pt x="0" y="31"/>
                    <a:pt x="0" y="31"/>
                    <a:pt x="0" y="32"/>
                  </a:cubicBezTo>
                  <a:cubicBezTo>
                    <a:pt x="0" y="35"/>
                    <a:pt x="3" y="38"/>
                    <a:pt x="6" y="39"/>
                  </a:cubicBezTo>
                  <a:cubicBezTo>
                    <a:pt x="28" y="42"/>
                    <a:pt x="28" y="42"/>
                    <a:pt x="28" y="42"/>
                  </a:cubicBezTo>
                  <a:cubicBezTo>
                    <a:pt x="25" y="64"/>
                    <a:pt x="25" y="64"/>
                    <a:pt x="25" y="64"/>
                  </a:cubicBezTo>
                  <a:cubicBezTo>
                    <a:pt x="25" y="64"/>
                    <a:pt x="25" y="64"/>
                    <a:pt x="25" y="65"/>
                  </a:cubicBezTo>
                  <a:cubicBezTo>
                    <a:pt x="25" y="68"/>
                    <a:pt x="27" y="72"/>
                    <a:pt x="31" y="72"/>
                  </a:cubicBezTo>
                  <a:cubicBezTo>
                    <a:pt x="31" y="72"/>
                    <a:pt x="31" y="72"/>
                    <a:pt x="31" y="72"/>
                  </a:cubicBezTo>
                  <a:cubicBezTo>
                    <a:pt x="31" y="72"/>
                    <a:pt x="31" y="72"/>
                    <a:pt x="31" y="72"/>
                  </a:cubicBezTo>
                  <a:cubicBezTo>
                    <a:pt x="31" y="72"/>
                    <a:pt x="31" y="72"/>
                    <a:pt x="31" y="72"/>
                  </a:cubicBezTo>
                  <a:cubicBezTo>
                    <a:pt x="31" y="72"/>
                    <a:pt x="31" y="72"/>
                    <a:pt x="31" y="72"/>
                  </a:cubicBezTo>
                  <a:cubicBezTo>
                    <a:pt x="31" y="72"/>
                    <a:pt x="31" y="72"/>
                    <a:pt x="31" y="72"/>
                  </a:cubicBezTo>
                  <a:cubicBezTo>
                    <a:pt x="32" y="72"/>
                    <a:pt x="32" y="72"/>
                    <a:pt x="32" y="72"/>
                  </a:cubicBezTo>
                  <a:cubicBezTo>
                    <a:pt x="32" y="72"/>
                    <a:pt x="32" y="72"/>
                    <a:pt x="32" y="72"/>
                  </a:cubicBezTo>
                  <a:cubicBezTo>
                    <a:pt x="32" y="72"/>
                    <a:pt x="32" y="72"/>
                    <a:pt x="32" y="72"/>
                  </a:cubicBezTo>
                  <a:cubicBezTo>
                    <a:pt x="36" y="72"/>
                    <a:pt x="39" y="69"/>
                    <a:pt x="39" y="66"/>
                  </a:cubicBezTo>
                  <a:cubicBezTo>
                    <a:pt x="43" y="44"/>
                    <a:pt x="43" y="44"/>
                    <a:pt x="43" y="44"/>
                  </a:cubicBezTo>
                  <a:cubicBezTo>
                    <a:pt x="64" y="47"/>
                    <a:pt x="64" y="47"/>
                    <a:pt x="64" y="47"/>
                  </a:cubicBezTo>
                  <a:cubicBezTo>
                    <a:pt x="64" y="47"/>
                    <a:pt x="64" y="47"/>
                    <a:pt x="64" y="47"/>
                  </a:cubicBezTo>
                  <a:cubicBezTo>
                    <a:pt x="64" y="47"/>
                    <a:pt x="64" y="47"/>
                    <a:pt x="64" y="47"/>
                  </a:cubicBezTo>
                  <a:cubicBezTo>
                    <a:pt x="64" y="47"/>
                    <a:pt x="64" y="47"/>
                    <a:pt x="64" y="47"/>
                  </a:cubicBezTo>
                  <a:cubicBezTo>
                    <a:pt x="65" y="47"/>
                    <a:pt x="65" y="47"/>
                    <a:pt x="65" y="47"/>
                  </a:cubicBezTo>
                  <a:cubicBezTo>
                    <a:pt x="65" y="47"/>
                    <a:pt x="65" y="47"/>
                    <a:pt x="65" y="47"/>
                  </a:cubicBezTo>
                  <a:cubicBezTo>
                    <a:pt x="65" y="47"/>
                    <a:pt x="65" y="47"/>
                    <a:pt x="65" y="47"/>
                  </a:cubicBezTo>
                  <a:cubicBezTo>
                    <a:pt x="69" y="47"/>
                    <a:pt x="72" y="45"/>
                    <a:pt x="73" y="41"/>
                  </a:cubicBezTo>
                  <a:cubicBezTo>
                    <a:pt x="73" y="41"/>
                    <a:pt x="73" y="40"/>
                    <a:pt x="73" y="40"/>
                  </a:cubicBezTo>
                  <a:cubicBezTo>
                    <a:pt x="73" y="36"/>
                    <a:pt x="70" y="33"/>
                    <a:pt x="66" y="33"/>
                  </a:cubicBezTo>
                  <a:cubicBezTo>
                    <a:pt x="45" y="30"/>
                    <a:pt x="45" y="30"/>
                    <a:pt x="45" y="30"/>
                  </a:cubicBezTo>
                  <a:cubicBezTo>
                    <a:pt x="48" y="8"/>
                    <a:pt x="48" y="8"/>
                    <a:pt x="48" y="8"/>
                  </a:cubicBezTo>
                  <a:cubicBezTo>
                    <a:pt x="48" y="8"/>
                    <a:pt x="48" y="7"/>
                    <a:pt x="48" y="7"/>
                  </a:cubicBezTo>
                  <a:cubicBezTo>
                    <a:pt x="48" y="3"/>
                    <a:pt x="45" y="0"/>
                    <a:pt x="42" y="0"/>
                  </a:cubicBezTo>
                  <a:cubicBezTo>
                    <a:pt x="41" y="0"/>
                    <a:pt x="41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3" name="Freeform 84"/>
            <p:cNvSpPr>
              <a:spLocks/>
            </p:cNvSpPr>
            <p:nvPr/>
          </p:nvSpPr>
          <p:spPr bwMode="auto">
            <a:xfrm>
              <a:off x="4336" y="1574"/>
              <a:ext cx="116" cy="115"/>
            </a:xfrm>
            <a:custGeom>
              <a:avLst/>
              <a:gdLst>
                <a:gd name="T0" fmla="*/ 41 w 73"/>
                <a:gd name="T1" fmla="*/ 0 h 72"/>
                <a:gd name="T2" fmla="*/ 41 w 73"/>
                <a:gd name="T3" fmla="*/ 0 h 72"/>
                <a:gd name="T4" fmla="*/ 34 w 73"/>
                <a:gd name="T5" fmla="*/ 5 h 72"/>
                <a:gd name="T6" fmla="*/ 34 w 73"/>
                <a:gd name="T7" fmla="*/ 6 h 72"/>
                <a:gd name="T8" fmla="*/ 31 w 73"/>
                <a:gd name="T9" fmla="*/ 27 h 72"/>
                <a:gd name="T10" fmla="*/ 9 w 73"/>
                <a:gd name="T11" fmla="*/ 24 h 72"/>
                <a:gd name="T12" fmla="*/ 9 w 73"/>
                <a:gd name="T13" fmla="*/ 24 h 72"/>
                <a:gd name="T14" fmla="*/ 9 w 73"/>
                <a:gd name="T15" fmla="*/ 24 h 72"/>
                <a:gd name="T16" fmla="*/ 8 w 73"/>
                <a:gd name="T17" fmla="*/ 24 h 72"/>
                <a:gd name="T18" fmla="*/ 8 w 73"/>
                <a:gd name="T19" fmla="*/ 24 h 72"/>
                <a:gd name="T20" fmla="*/ 8 w 73"/>
                <a:gd name="T21" fmla="*/ 24 h 72"/>
                <a:gd name="T22" fmla="*/ 1 w 73"/>
                <a:gd name="T23" fmla="*/ 29 h 72"/>
                <a:gd name="T24" fmla="*/ 0 w 73"/>
                <a:gd name="T25" fmla="*/ 30 h 72"/>
                <a:gd name="T26" fmla="*/ 0 w 73"/>
                <a:gd name="T27" fmla="*/ 30 h 72"/>
                <a:gd name="T28" fmla="*/ 0 w 73"/>
                <a:gd name="T29" fmla="*/ 30 h 72"/>
                <a:gd name="T30" fmla="*/ 0 w 73"/>
                <a:gd name="T31" fmla="*/ 31 h 72"/>
                <a:gd name="T32" fmla="*/ 6 w 73"/>
                <a:gd name="T33" fmla="*/ 38 h 72"/>
                <a:gd name="T34" fmla="*/ 28 w 73"/>
                <a:gd name="T35" fmla="*/ 42 h 72"/>
                <a:gd name="T36" fmla="*/ 24 w 73"/>
                <a:gd name="T37" fmla="*/ 63 h 72"/>
                <a:gd name="T38" fmla="*/ 24 w 73"/>
                <a:gd name="T39" fmla="*/ 65 h 72"/>
                <a:gd name="T40" fmla="*/ 30 w 73"/>
                <a:gd name="T41" fmla="*/ 72 h 72"/>
                <a:gd name="T42" fmla="*/ 30 w 73"/>
                <a:gd name="T43" fmla="*/ 72 h 72"/>
                <a:gd name="T44" fmla="*/ 32 w 73"/>
                <a:gd name="T45" fmla="*/ 72 h 72"/>
                <a:gd name="T46" fmla="*/ 32 w 73"/>
                <a:gd name="T47" fmla="*/ 72 h 72"/>
                <a:gd name="T48" fmla="*/ 32 w 73"/>
                <a:gd name="T49" fmla="*/ 72 h 72"/>
                <a:gd name="T50" fmla="*/ 39 w 73"/>
                <a:gd name="T51" fmla="*/ 66 h 72"/>
                <a:gd name="T52" fmla="*/ 43 w 73"/>
                <a:gd name="T53" fmla="*/ 44 h 72"/>
                <a:gd name="T54" fmla="*/ 64 w 73"/>
                <a:gd name="T55" fmla="*/ 48 h 72"/>
                <a:gd name="T56" fmla="*/ 64 w 73"/>
                <a:gd name="T57" fmla="*/ 48 h 72"/>
                <a:gd name="T58" fmla="*/ 65 w 73"/>
                <a:gd name="T59" fmla="*/ 48 h 72"/>
                <a:gd name="T60" fmla="*/ 65 w 73"/>
                <a:gd name="T61" fmla="*/ 48 h 72"/>
                <a:gd name="T62" fmla="*/ 65 w 73"/>
                <a:gd name="T63" fmla="*/ 48 h 72"/>
                <a:gd name="T64" fmla="*/ 73 w 73"/>
                <a:gd name="T65" fmla="*/ 42 h 72"/>
                <a:gd name="T66" fmla="*/ 73 w 73"/>
                <a:gd name="T67" fmla="*/ 41 h 72"/>
                <a:gd name="T68" fmla="*/ 67 w 73"/>
                <a:gd name="T69" fmla="*/ 34 h 72"/>
                <a:gd name="T70" fmla="*/ 45 w 73"/>
                <a:gd name="T71" fmla="*/ 30 h 72"/>
                <a:gd name="T72" fmla="*/ 49 w 73"/>
                <a:gd name="T73" fmla="*/ 8 h 72"/>
                <a:gd name="T74" fmla="*/ 49 w 73"/>
                <a:gd name="T75" fmla="*/ 7 h 72"/>
                <a:gd name="T76" fmla="*/ 43 w 73"/>
                <a:gd name="T77" fmla="*/ 0 h 72"/>
                <a:gd name="T78" fmla="*/ 41 w 73"/>
                <a:gd name="T79" fmla="*/ 0 h 72"/>
                <a:gd name="T80" fmla="*/ 41 w 73"/>
                <a:gd name="T81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3" h="72">
                  <a:moveTo>
                    <a:pt x="41" y="0"/>
                  </a:moveTo>
                  <a:cubicBezTo>
                    <a:pt x="41" y="0"/>
                    <a:pt x="41" y="0"/>
                    <a:pt x="41" y="0"/>
                  </a:cubicBezTo>
                  <a:cubicBezTo>
                    <a:pt x="38" y="0"/>
                    <a:pt x="35" y="2"/>
                    <a:pt x="34" y="5"/>
                  </a:cubicBezTo>
                  <a:cubicBezTo>
                    <a:pt x="34" y="6"/>
                    <a:pt x="34" y="6"/>
                    <a:pt x="34" y="6"/>
                  </a:cubicBezTo>
                  <a:cubicBezTo>
                    <a:pt x="31" y="27"/>
                    <a:pt x="31" y="27"/>
                    <a:pt x="31" y="27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4" y="24"/>
                    <a:pt x="1" y="26"/>
                    <a:pt x="1" y="29"/>
                  </a:cubicBezTo>
                  <a:cubicBezTo>
                    <a:pt x="1" y="29"/>
                    <a:pt x="1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1"/>
                    <a:pt x="0" y="31"/>
                  </a:cubicBezTo>
                  <a:cubicBezTo>
                    <a:pt x="0" y="35"/>
                    <a:pt x="3" y="38"/>
                    <a:pt x="6" y="38"/>
                  </a:cubicBezTo>
                  <a:cubicBezTo>
                    <a:pt x="28" y="42"/>
                    <a:pt x="28" y="42"/>
                    <a:pt x="28" y="42"/>
                  </a:cubicBezTo>
                  <a:cubicBezTo>
                    <a:pt x="24" y="63"/>
                    <a:pt x="24" y="63"/>
                    <a:pt x="24" y="63"/>
                  </a:cubicBezTo>
                  <a:cubicBezTo>
                    <a:pt x="24" y="64"/>
                    <a:pt x="24" y="64"/>
                    <a:pt x="24" y="65"/>
                  </a:cubicBezTo>
                  <a:cubicBezTo>
                    <a:pt x="24" y="68"/>
                    <a:pt x="27" y="71"/>
                    <a:pt x="30" y="72"/>
                  </a:cubicBezTo>
                  <a:cubicBezTo>
                    <a:pt x="30" y="72"/>
                    <a:pt x="30" y="72"/>
                    <a:pt x="30" y="72"/>
                  </a:cubicBezTo>
                  <a:cubicBezTo>
                    <a:pt x="31" y="72"/>
                    <a:pt x="31" y="72"/>
                    <a:pt x="32" y="72"/>
                  </a:cubicBezTo>
                  <a:cubicBezTo>
                    <a:pt x="32" y="72"/>
                    <a:pt x="32" y="72"/>
                    <a:pt x="32" y="72"/>
                  </a:cubicBezTo>
                  <a:cubicBezTo>
                    <a:pt x="32" y="72"/>
                    <a:pt x="32" y="72"/>
                    <a:pt x="32" y="72"/>
                  </a:cubicBezTo>
                  <a:cubicBezTo>
                    <a:pt x="35" y="72"/>
                    <a:pt x="38" y="69"/>
                    <a:pt x="39" y="66"/>
                  </a:cubicBezTo>
                  <a:cubicBezTo>
                    <a:pt x="43" y="44"/>
                    <a:pt x="43" y="44"/>
                    <a:pt x="43" y="44"/>
                  </a:cubicBezTo>
                  <a:cubicBezTo>
                    <a:pt x="64" y="48"/>
                    <a:pt x="64" y="48"/>
                    <a:pt x="64" y="48"/>
                  </a:cubicBezTo>
                  <a:cubicBezTo>
                    <a:pt x="64" y="48"/>
                    <a:pt x="64" y="48"/>
                    <a:pt x="64" y="48"/>
                  </a:cubicBezTo>
                  <a:cubicBezTo>
                    <a:pt x="65" y="48"/>
                    <a:pt x="65" y="48"/>
                    <a:pt x="65" y="48"/>
                  </a:cubicBezTo>
                  <a:cubicBezTo>
                    <a:pt x="65" y="48"/>
                    <a:pt x="65" y="48"/>
                    <a:pt x="65" y="48"/>
                  </a:cubicBezTo>
                  <a:cubicBezTo>
                    <a:pt x="65" y="48"/>
                    <a:pt x="65" y="48"/>
                    <a:pt x="65" y="48"/>
                  </a:cubicBezTo>
                  <a:cubicBezTo>
                    <a:pt x="69" y="48"/>
                    <a:pt x="72" y="46"/>
                    <a:pt x="73" y="42"/>
                  </a:cubicBezTo>
                  <a:cubicBezTo>
                    <a:pt x="73" y="42"/>
                    <a:pt x="73" y="41"/>
                    <a:pt x="73" y="41"/>
                  </a:cubicBezTo>
                  <a:cubicBezTo>
                    <a:pt x="73" y="37"/>
                    <a:pt x="70" y="34"/>
                    <a:pt x="67" y="34"/>
                  </a:cubicBezTo>
                  <a:cubicBezTo>
                    <a:pt x="45" y="30"/>
                    <a:pt x="45" y="30"/>
                    <a:pt x="45" y="30"/>
                  </a:cubicBezTo>
                  <a:cubicBezTo>
                    <a:pt x="49" y="8"/>
                    <a:pt x="49" y="8"/>
                    <a:pt x="49" y="8"/>
                  </a:cubicBezTo>
                  <a:cubicBezTo>
                    <a:pt x="49" y="8"/>
                    <a:pt x="49" y="7"/>
                    <a:pt x="49" y="7"/>
                  </a:cubicBezTo>
                  <a:cubicBezTo>
                    <a:pt x="49" y="4"/>
                    <a:pt x="46" y="0"/>
                    <a:pt x="43" y="0"/>
                  </a:cubicBezTo>
                  <a:cubicBezTo>
                    <a:pt x="42" y="0"/>
                    <a:pt x="42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4" name="Freeform 85"/>
            <p:cNvSpPr>
              <a:spLocks/>
            </p:cNvSpPr>
            <p:nvPr/>
          </p:nvSpPr>
          <p:spPr bwMode="auto">
            <a:xfrm>
              <a:off x="1819" y="3343"/>
              <a:ext cx="96" cy="97"/>
            </a:xfrm>
            <a:custGeom>
              <a:avLst/>
              <a:gdLst>
                <a:gd name="T0" fmla="*/ 12 w 60"/>
                <a:gd name="T1" fmla="*/ 0 h 61"/>
                <a:gd name="T2" fmla="*/ 12 w 60"/>
                <a:gd name="T3" fmla="*/ 0 h 61"/>
                <a:gd name="T4" fmla="*/ 7 w 60"/>
                <a:gd name="T5" fmla="*/ 2 h 61"/>
                <a:gd name="T6" fmla="*/ 7 w 60"/>
                <a:gd name="T7" fmla="*/ 2 h 61"/>
                <a:gd name="T8" fmla="*/ 4 w 60"/>
                <a:gd name="T9" fmla="*/ 8 h 61"/>
                <a:gd name="T10" fmla="*/ 6 w 60"/>
                <a:gd name="T11" fmla="*/ 12 h 61"/>
                <a:gd name="T12" fmla="*/ 20 w 60"/>
                <a:gd name="T13" fmla="*/ 30 h 61"/>
                <a:gd name="T14" fmla="*/ 2 w 60"/>
                <a:gd name="T15" fmla="*/ 43 h 61"/>
                <a:gd name="T16" fmla="*/ 0 w 60"/>
                <a:gd name="T17" fmla="*/ 49 h 61"/>
                <a:gd name="T18" fmla="*/ 1 w 60"/>
                <a:gd name="T19" fmla="*/ 53 h 61"/>
                <a:gd name="T20" fmla="*/ 1 w 60"/>
                <a:gd name="T21" fmla="*/ 53 h 61"/>
                <a:gd name="T22" fmla="*/ 1 w 60"/>
                <a:gd name="T23" fmla="*/ 53 h 61"/>
                <a:gd name="T24" fmla="*/ 1 w 60"/>
                <a:gd name="T25" fmla="*/ 54 h 61"/>
                <a:gd name="T26" fmla="*/ 7 w 60"/>
                <a:gd name="T27" fmla="*/ 56 h 61"/>
                <a:gd name="T28" fmla="*/ 7 w 60"/>
                <a:gd name="T29" fmla="*/ 56 h 61"/>
                <a:gd name="T30" fmla="*/ 7 w 60"/>
                <a:gd name="T31" fmla="*/ 56 h 61"/>
                <a:gd name="T32" fmla="*/ 11 w 60"/>
                <a:gd name="T33" fmla="*/ 55 h 61"/>
                <a:gd name="T34" fmla="*/ 11 w 60"/>
                <a:gd name="T35" fmla="*/ 55 h 61"/>
                <a:gd name="T36" fmla="*/ 11 w 60"/>
                <a:gd name="T37" fmla="*/ 55 h 61"/>
                <a:gd name="T38" fmla="*/ 29 w 60"/>
                <a:gd name="T39" fmla="*/ 41 h 61"/>
                <a:gd name="T40" fmla="*/ 42 w 60"/>
                <a:gd name="T41" fmla="*/ 58 h 61"/>
                <a:gd name="T42" fmla="*/ 42 w 60"/>
                <a:gd name="T43" fmla="*/ 58 h 61"/>
                <a:gd name="T44" fmla="*/ 48 w 60"/>
                <a:gd name="T45" fmla="*/ 61 h 61"/>
                <a:gd name="T46" fmla="*/ 48 w 60"/>
                <a:gd name="T47" fmla="*/ 61 h 61"/>
                <a:gd name="T48" fmla="*/ 48 w 60"/>
                <a:gd name="T49" fmla="*/ 61 h 61"/>
                <a:gd name="T50" fmla="*/ 52 w 60"/>
                <a:gd name="T51" fmla="*/ 60 h 61"/>
                <a:gd name="T52" fmla="*/ 55 w 60"/>
                <a:gd name="T53" fmla="*/ 54 h 61"/>
                <a:gd name="T54" fmla="*/ 54 w 60"/>
                <a:gd name="T55" fmla="*/ 49 h 61"/>
                <a:gd name="T56" fmla="*/ 40 w 60"/>
                <a:gd name="T57" fmla="*/ 32 h 61"/>
                <a:gd name="T58" fmla="*/ 57 w 60"/>
                <a:gd name="T59" fmla="*/ 18 h 61"/>
                <a:gd name="T60" fmla="*/ 60 w 60"/>
                <a:gd name="T61" fmla="*/ 13 h 61"/>
                <a:gd name="T62" fmla="*/ 59 w 60"/>
                <a:gd name="T63" fmla="*/ 8 h 61"/>
                <a:gd name="T64" fmla="*/ 53 w 60"/>
                <a:gd name="T65" fmla="*/ 5 h 61"/>
                <a:gd name="T66" fmla="*/ 53 w 60"/>
                <a:gd name="T67" fmla="*/ 5 h 61"/>
                <a:gd name="T68" fmla="*/ 53 w 60"/>
                <a:gd name="T69" fmla="*/ 5 h 61"/>
                <a:gd name="T70" fmla="*/ 49 w 60"/>
                <a:gd name="T71" fmla="*/ 7 h 61"/>
                <a:gd name="T72" fmla="*/ 48 w 60"/>
                <a:gd name="T73" fmla="*/ 7 h 61"/>
                <a:gd name="T74" fmla="*/ 48 w 60"/>
                <a:gd name="T75" fmla="*/ 7 h 61"/>
                <a:gd name="T76" fmla="*/ 48 w 60"/>
                <a:gd name="T77" fmla="*/ 7 h 61"/>
                <a:gd name="T78" fmla="*/ 31 w 60"/>
                <a:gd name="T79" fmla="*/ 20 h 61"/>
                <a:gd name="T80" fmla="*/ 18 w 60"/>
                <a:gd name="T81" fmla="*/ 3 h 61"/>
                <a:gd name="T82" fmla="*/ 18 w 60"/>
                <a:gd name="T83" fmla="*/ 3 h 61"/>
                <a:gd name="T84" fmla="*/ 17 w 60"/>
                <a:gd name="T85" fmla="*/ 3 h 61"/>
                <a:gd name="T86" fmla="*/ 17 w 60"/>
                <a:gd name="T87" fmla="*/ 3 h 61"/>
                <a:gd name="T88" fmla="*/ 17 w 60"/>
                <a:gd name="T89" fmla="*/ 3 h 61"/>
                <a:gd name="T90" fmla="*/ 12 w 60"/>
                <a:gd name="T91" fmla="*/ 0 h 61"/>
                <a:gd name="T92" fmla="*/ 12 w 60"/>
                <a:gd name="T93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60" h="61">
                  <a:moveTo>
                    <a:pt x="12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10" y="0"/>
                    <a:pt x="9" y="1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5" y="3"/>
                    <a:pt x="4" y="6"/>
                    <a:pt x="4" y="8"/>
                  </a:cubicBezTo>
                  <a:cubicBezTo>
                    <a:pt x="4" y="9"/>
                    <a:pt x="5" y="11"/>
                    <a:pt x="6" y="12"/>
                  </a:cubicBezTo>
                  <a:cubicBezTo>
                    <a:pt x="20" y="30"/>
                    <a:pt x="20" y="30"/>
                    <a:pt x="20" y="30"/>
                  </a:cubicBezTo>
                  <a:cubicBezTo>
                    <a:pt x="2" y="43"/>
                    <a:pt x="2" y="43"/>
                    <a:pt x="2" y="43"/>
                  </a:cubicBezTo>
                  <a:cubicBezTo>
                    <a:pt x="0" y="45"/>
                    <a:pt x="0" y="47"/>
                    <a:pt x="0" y="49"/>
                  </a:cubicBezTo>
                  <a:cubicBezTo>
                    <a:pt x="0" y="50"/>
                    <a:pt x="0" y="52"/>
                    <a:pt x="1" y="53"/>
                  </a:cubicBezTo>
                  <a:cubicBezTo>
                    <a:pt x="1" y="53"/>
                    <a:pt x="1" y="53"/>
                    <a:pt x="1" y="53"/>
                  </a:cubicBezTo>
                  <a:cubicBezTo>
                    <a:pt x="1" y="53"/>
                    <a:pt x="1" y="53"/>
                    <a:pt x="1" y="53"/>
                  </a:cubicBezTo>
                  <a:cubicBezTo>
                    <a:pt x="1" y="54"/>
                    <a:pt x="1" y="54"/>
                    <a:pt x="1" y="54"/>
                  </a:cubicBezTo>
                  <a:cubicBezTo>
                    <a:pt x="3" y="55"/>
                    <a:pt x="5" y="56"/>
                    <a:pt x="7" y="56"/>
                  </a:cubicBezTo>
                  <a:cubicBezTo>
                    <a:pt x="7" y="56"/>
                    <a:pt x="7" y="56"/>
                    <a:pt x="7" y="56"/>
                  </a:cubicBezTo>
                  <a:cubicBezTo>
                    <a:pt x="7" y="56"/>
                    <a:pt x="7" y="56"/>
                    <a:pt x="7" y="56"/>
                  </a:cubicBezTo>
                  <a:cubicBezTo>
                    <a:pt x="8" y="56"/>
                    <a:pt x="10" y="56"/>
                    <a:pt x="11" y="55"/>
                  </a:cubicBezTo>
                  <a:cubicBezTo>
                    <a:pt x="11" y="55"/>
                    <a:pt x="11" y="55"/>
                    <a:pt x="11" y="55"/>
                  </a:cubicBezTo>
                  <a:cubicBezTo>
                    <a:pt x="11" y="55"/>
                    <a:pt x="11" y="55"/>
                    <a:pt x="11" y="55"/>
                  </a:cubicBezTo>
                  <a:cubicBezTo>
                    <a:pt x="29" y="41"/>
                    <a:pt x="29" y="41"/>
                    <a:pt x="29" y="41"/>
                  </a:cubicBezTo>
                  <a:cubicBezTo>
                    <a:pt x="42" y="58"/>
                    <a:pt x="42" y="58"/>
                    <a:pt x="42" y="58"/>
                  </a:cubicBezTo>
                  <a:cubicBezTo>
                    <a:pt x="42" y="58"/>
                    <a:pt x="42" y="58"/>
                    <a:pt x="42" y="58"/>
                  </a:cubicBezTo>
                  <a:cubicBezTo>
                    <a:pt x="44" y="60"/>
                    <a:pt x="46" y="61"/>
                    <a:pt x="48" y="61"/>
                  </a:cubicBezTo>
                  <a:cubicBezTo>
                    <a:pt x="48" y="61"/>
                    <a:pt x="48" y="61"/>
                    <a:pt x="48" y="61"/>
                  </a:cubicBezTo>
                  <a:cubicBezTo>
                    <a:pt x="48" y="61"/>
                    <a:pt x="48" y="61"/>
                    <a:pt x="48" y="61"/>
                  </a:cubicBezTo>
                  <a:cubicBezTo>
                    <a:pt x="49" y="61"/>
                    <a:pt x="51" y="61"/>
                    <a:pt x="52" y="60"/>
                  </a:cubicBezTo>
                  <a:cubicBezTo>
                    <a:pt x="54" y="58"/>
                    <a:pt x="55" y="56"/>
                    <a:pt x="55" y="54"/>
                  </a:cubicBezTo>
                  <a:cubicBezTo>
                    <a:pt x="55" y="52"/>
                    <a:pt x="55" y="51"/>
                    <a:pt x="54" y="49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57" y="18"/>
                    <a:pt x="57" y="18"/>
                    <a:pt x="57" y="18"/>
                  </a:cubicBezTo>
                  <a:cubicBezTo>
                    <a:pt x="59" y="17"/>
                    <a:pt x="60" y="15"/>
                    <a:pt x="60" y="13"/>
                  </a:cubicBezTo>
                  <a:cubicBezTo>
                    <a:pt x="60" y="11"/>
                    <a:pt x="60" y="10"/>
                    <a:pt x="59" y="8"/>
                  </a:cubicBezTo>
                  <a:cubicBezTo>
                    <a:pt x="57" y="6"/>
                    <a:pt x="55" y="5"/>
                    <a:pt x="53" y="5"/>
                  </a:cubicBezTo>
                  <a:cubicBezTo>
                    <a:pt x="53" y="5"/>
                    <a:pt x="53" y="5"/>
                    <a:pt x="53" y="5"/>
                  </a:cubicBezTo>
                  <a:cubicBezTo>
                    <a:pt x="53" y="5"/>
                    <a:pt x="53" y="5"/>
                    <a:pt x="53" y="5"/>
                  </a:cubicBezTo>
                  <a:cubicBezTo>
                    <a:pt x="51" y="5"/>
                    <a:pt x="50" y="6"/>
                    <a:pt x="49" y="7"/>
                  </a:cubicBezTo>
                  <a:cubicBezTo>
                    <a:pt x="49" y="7"/>
                    <a:pt x="49" y="7"/>
                    <a:pt x="48" y="7"/>
                  </a:cubicBezTo>
                  <a:cubicBezTo>
                    <a:pt x="48" y="7"/>
                    <a:pt x="48" y="7"/>
                    <a:pt x="48" y="7"/>
                  </a:cubicBezTo>
                  <a:cubicBezTo>
                    <a:pt x="48" y="7"/>
                    <a:pt x="48" y="7"/>
                    <a:pt x="48" y="7"/>
                  </a:cubicBezTo>
                  <a:cubicBezTo>
                    <a:pt x="31" y="20"/>
                    <a:pt x="31" y="20"/>
                    <a:pt x="31" y="20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6" y="1"/>
                    <a:pt x="14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5" name="Freeform 86"/>
            <p:cNvSpPr>
              <a:spLocks noEditPoints="1"/>
            </p:cNvSpPr>
            <p:nvPr/>
          </p:nvSpPr>
          <p:spPr bwMode="auto">
            <a:xfrm>
              <a:off x="1794" y="3324"/>
              <a:ext cx="145" cy="137"/>
            </a:xfrm>
            <a:custGeom>
              <a:avLst/>
              <a:gdLst>
                <a:gd name="T0" fmla="*/ 28 w 91"/>
                <a:gd name="T1" fmla="*/ 12 h 86"/>
                <a:gd name="T2" fmla="*/ 28 w 91"/>
                <a:gd name="T3" fmla="*/ 12 h 86"/>
                <a:gd name="T4" fmla="*/ 33 w 91"/>
                <a:gd name="T5" fmla="*/ 15 h 86"/>
                <a:gd name="T6" fmla="*/ 34 w 91"/>
                <a:gd name="T7" fmla="*/ 15 h 86"/>
                <a:gd name="T8" fmla="*/ 47 w 91"/>
                <a:gd name="T9" fmla="*/ 32 h 86"/>
                <a:gd name="T10" fmla="*/ 64 w 91"/>
                <a:gd name="T11" fmla="*/ 19 h 86"/>
                <a:gd name="T12" fmla="*/ 65 w 91"/>
                <a:gd name="T13" fmla="*/ 19 h 86"/>
                <a:gd name="T14" fmla="*/ 69 w 91"/>
                <a:gd name="T15" fmla="*/ 17 h 86"/>
                <a:gd name="T16" fmla="*/ 69 w 91"/>
                <a:gd name="T17" fmla="*/ 17 h 86"/>
                <a:gd name="T18" fmla="*/ 76 w 91"/>
                <a:gd name="T19" fmla="*/ 25 h 86"/>
                <a:gd name="T20" fmla="*/ 56 w 91"/>
                <a:gd name="T21" fmla="*/ 44 h 86"/>
                <a:gd name="T22" fmla="*/ 71 w 91"/>
                <a:gd name="T23" fmla="*/ 66 h 86"/>
                <a:gd name="T24" fmla="*/ 64 w 91"/>
                <a:gd name="T25" fmla="*/ 73 h 86"/>
                <a:gd name="T26" fmla="*/ 64 w 91"/>
                <a:gd name="T27" fmla="*/ 73 h 86"/>
                <a:gd name="T28" fmla="*/ 58 w 91"/>
                <a:gd name="T29" fmla="*/ 70 h 86"/>
                <a:gd name="T30" fmla="*/ 45 w 91"/>
                <a:gd name="T31" fmla="*/ 53 h 86"/>
                <a:gd name="T32" fmla="*/ 27 w 91"/>
                <a:gd name="T33" fmla="*/ 67 h 86"/>
                <a:gd name="T34" fmla="*/ 23 w 91"/>
                <a:gd name="T35" fmla="*/ 68 h 86"/>
                <a:gd name="T36" fmla="*/ 23 w 91"/>
                <a:gd name="T37" fmla="*/ 68 h 86"/>
                <a:gd name="T38" fmla="*/ 17 w 91"/>
                <a:gd name="T39" fmla="*/ 66 h 86"/>
                <a:gd name="T40" fmla="*/ 17 w 91"/>
                <a:gd name="T41" fmla="*/ 65 h 86"/>
                <a:gd name="T42" fmla="*/ 16 w 91"/>
                <a:gd name="T43" fmla="*/ 61 h 86"/>
                <a:gd name="T44" fmla="*/ 36 w 91"/>
                <a:gd name="T45" fmla="*/ 42 h 86"/>
                <a:gd name="T46" fmla="*/ 20 w 91"/>
                <a:gd name="T47" fmla="*/ 20 h 86"/>
                <a:gd name="T48" fmla="*/ 23 w 91"/>
                <a:gd name="T49" fmla="*/ 14 h 86"/>
                <a:gd name="T50" fmla="*/ 28 w 91"/>
                <a:gd name="T51" fmla="*/ 0 h 86"/>
                <a:gd name="T52" fmla="*/ 12 w 91"/>
                <a:gd name="T53" fmla="*/ 32 h 86"/>
                <a:gd name="T54" fmla="*/ 11 w 91"/>
                <a:gd name="T55" fmla="*/ 45 h 86"/>
                <a:gd name="T56" fmla="*/ 23 w 91"/>
                <a:gd name="T57" fmla="*/ 81 h 86"/>
                <a:gd name="T58" fmla="*/ 42 w 91"/>
                <a:gd name="T59" fmla="*/ 71 h 86"/>
                <a:gd name="T60" fmla="*/ 64 w 91"/>
                <a:gd name="T61" fmla="*/ 86 h 86"/>
                <a:gd name="T62" fmla="*/ 80 w 91"/>
                <a:gd name="T63" fmla="*/ 53 h 86"/>
                <a:gd name="T64" fmla="*/ 81 w 91"/>
                <a:gd name="T65" fmla="*/ 40 h 86"/>
                <a:gd name="T66" fmla="*/ 69 w 91"/>
                <a:gd name="T67" fmla="*/ 5 h 86"/>
                <a:gd name="T68" fmla="*/ 49 w 91"/>
                <a:gd name="T69" fmla="*/ 15 h 86"/>
                <a:gd name="T70" fmla="*/ 28 w 91"/>
                <a:gd name="T71" fmla="*/ 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91" h="86">
                  <a:moveTo>
                    <a:pt x="28" y="12"/>
                  </a:moveTo>
                  <a:cubicBezTo>
                    <a:pt x="28" y="12"/>
                    <a:pt x="28" y="12"/>
                    <a:pt x="28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30" y="12"/>
                    <a:pt x="32" y="13"/>
                    <a:pt x="33" y="15"/>
                  </a:cubicBezTo>
                  <a:cubicBezTo>
                    <a:pt x="33" y="15"/>
                    <a:pt x="33" y="15"/>
                    <a:pt x="33" y="15"/>
                  </a:cubicBezTo>
                  <a:cubicBezTo>
                    <a:pt x="33" y="15"/>
                    <a:pt x="33" y="15"/>
                    <a:pt x="33" y="15"/>
                  </a:cubicBezTo>
                  <a:cubicBezTo>
                    <a:pt x="33" y="15"/>
                    <a:pt x="33" y="15"/>
                    <a:pt x="34" y="15"/>
                  </a:cubicBezTo>
                  <a:cubicBezTo>
                    <a:pt x="34" y="15"/>
                    <a:pt x="34" y="15"/>
                    <a:pt x="34" y="15"/>
                  </a:cubicBezTo>
                  <a:cubicBezTo>
                    <a:pt x="47" y="32"/>
                    <a:pt x="47" y="32"/>
                    <a:pt x="47" y="32"/>
                  </a:cubicBezTo>
                  <a:cubicBezTo>
                    <a:pt x="64" y="19"/>
                    <a:pt x="64" y="19"/>
                    <a:pt x="64" y="19"/>
                  </a:cubicBezTo>
                  <a:cubicBezTo>
                    <a:pt x="64" y="19"/>
                    <a:pt x="64" y="19"/>
                    <a:pt x="64" y="19"/>
                  </a:cubicBezTo>
                  <a:cubicBezTo>
                    <a:pt x="64" y="19"/>
                    <a:pt x="64" y="19"/>
                    <a:pt x="64" y="19"/>
                  </a:cubicBezTo>
                  <a:cubicBezTo>
                    <a:pt x="65" y="19"/>
                    <a:pt x="65" y="19"/>
                    <a:pt x="65" y="19"/>
                  </a:cubicBezTo>
                  <a:cubicBezTo>
                    <a:pt x="66" y="18"/>
                    <a:pt x="67" y="17"/>
                    <a:pt x="69" y="17"/>
                  </a:cubicBezTo>
                  <a:cubicBezTo>
                    <a:pt x="69" y="17"/>
                    <a:pt x="69" y="17"/>
                    <a:pt x="69" y="17"/>
                  </a:cubicBezTo>
                  <a:cubicBezTo>
                    <a:pt x="69" y="17"/>
                    <a:pt x="69" y="17"/>
                    <a:pt x="69" y="17"/>
                  </a:cubicBezTo>
                  <a:cubicBezTo>
                    <a:pt x="69" y="17"/>
                    <a:pt x="69" y="17"/>
                    <a:pt x="69" y="17"/>
                  </a:cubicBezTo>
                  <a:cubicBezTo>
                    <a:pt x="71" y="17"/>
                    <a:pt x="73" y="18"/>
                    <a:pt x="75" y="20"/>
                  </a:cubicBezTo>
                  <a:cubicBezTo>
                    <a:pt x="76" y="22"/>
                    <a:pt x="76" y="23"/>
                    <a:pt x="76" y="25"/>
                  </a:cubicBezTo>
                  <a:cubicBezTo>
                    <a:pt x="76" y="27"/>
                    <a:pt x="75" y="29"/>
                    <a:pt x="73" y="30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70" y="61"/>
                    <a:pt x="70" y="61"/>
                    <a:pt x="70" y="61"/>
                  </a:cubicBezTo>
                  <a:cubicBezTo>
                    <a:pt x="71" y="63"/>
                    <a:pt x="71" y="64"/>
                    <a:pt x="71" y="66"/>
                  </a:cubicBezTo>
                  <a:cubicBezTo>
                    <a:pt x="71" y="68"/>
                    <a:pt x="70" y="70"/>
                    <a:pt x="68" y="72"/>
                  </a:cubicBezTo>
                  <a:cubicBezTo>
                    <a:pt x="67" y="73"/>
                    <a:pt x="65" y="73"/>
                    <a:pt x="64" y="73"/>
                  </a:cubicBezTo>
                  <a:cubicBezTo>
                    <a:pt x="64" y="73"/>
                    <a:pt x="64" y="73"/>
                    <a:pt x="64" y="73"/>
                  </a:cubicBezTo>
                  <a:cubicBezTo>
                    <a:pt x="64" y="73"/>
                    <a:pt x="64" y="73"/>
                    <a:pt x="64" y="73"/>
                  </a:cubicBezTo>
                  <a:cubicBezTo>
                    <a:pt x="64" y="73"/>
                    <a:pt x="64" y="73"/>
                    <a:pt x="64" y="73"/>
                  </a:cubicBezTo>
                  <a:cubicBezTo>
                    <a:pt x="62" y="73"/>
                    <a:pt x="60" y="72"/>
                    <a:pt x="58" y="70"/>
                  </a:cubicBezTo>
                  <a:cubicBezTo>
                    <a:pt x="58" y="70"/>
                    <a:pt x="58" y="70"/>
                    <a:pt x="58" y="70"/>
                  </a:cubicBezTo>
                  <a:cubicBezTo>
                    <a:pt x="45" y="53"/>
                    <a:pt x="45" y="53"/>
                    <a:pt x="45" y="53"/>
                  </a:cubicBezTo>
                  <a:cubicBezTo>
                    <a:pt x="27" y="67"/>
                    <a:pt x="27" y="67"/>
                    <a:pt x="27" y="67"/>
                  </a:cubicBezTo>
                  <a:cubicBezTo>
                    <a:pt x="27" y="67"/>
                    <a:pt x="27" y="67"/>
                    <a:pt x="27" y="67"/>
                  </a:cubicBezTo>
                  <a:cubicBezTo>
                    <a:pt x="27" y="67"/>
                    <a:pt x="27" y="67"/>
                    <a:pt x="27" y="67"/>
                  </a:cubicBezTo>
                  <a:cubicBezTo>
                    <a:pt x="26" y="68"/>
                    <a:pt x="24" y="68"/>
                    <a:pt x="23" y="68"/>
                  </a:cubicBezTo>
                  <a:cubicBezTo>
                    <a:pt x="23" y="68"/>
                    <a:pt x="23" y="68"/>
                    <a:pt x="23" y="68"/>
                  </a:cubicBezTo>
                  <a:cubicBezTo>
                    <a:pt x="23" y="68"/>
                    <a:pt x="23" y="68"/>
                    <a:pt x="23" y="68"/>
                  </a:cubicBezTo>
                  <a:cubicBezTo>
                    <a:pt x="23" y="68"/>
                    <a:pt x="23" y="68"/>
                    <a:pt x="23" y="68"/>
                  </a:cubicBezTo>
                  <a:cubicBezTo>
                    <a:pt x="21" y="68"/>
                    <a:pt x="19" y="67"/>
                    <a:pt x="17" y="66"/>
                  </a:cubicBezTo>
                  <a:cubicBezTo>
                    <a:pt x="17" y="66"/>
                    <a:pt x="17" y="66"/>
                    <a:pt x="17" y="65"/>
                  </a:cubicBezTo>
                  <a:cubicBezTo>
                    <a:pt x="17" y="65"/>
                    <a:pt x="17" y="65"/>
                    <a:pt x="17" y="65"/>
                  </a:cubicBezTo>
                  <a:cubicBezTo>
                    <a:pt x="17" y="65"/>
                    <a:pt x="17" y="65"/>
                    <a:pt x="17" y="65"/>
                  </a:cubicBezTo>
                  <a:cubicBezTo>
                    <a:pt x="16" y="64"/>
                    <a:pt x="16" y="62"/>
                    <a:pt x="16" y="61"/>
                  </a:cubicBezTo>
                  <a:cubicBezTo>
                    <a:pt x="16" y="59"/>
                    <a:pt x="16" y="57"/>
                    <a:pt x="18" y="55"/>
                  </a:cubicBezTo>
                  <a:cubicBezTo>
                    <a:pt x="36" y="42"/>
                    <a:pt x="36" y="42"/>
                    <a:pt x="36" y="42"/>
                  </a:cubicBezTo>
                  <a:cubicBezTo>
                    <a:pt x="22" y="24"/>
                    <a:pt x="22" y="24"/>
                    <a:pt x="22" y="24"/>
                  </a:cubicBezTo>
                  <a:cubicBezTo>
                    <a:pt x="21" y="23"/>
                    <a:pt x="20" y="21"/>
                    <a:pt x="20" y="20"/>
                  </a:cubicBezTo>
                  <a:cubicBezTo>
                    <a:pt x="20" y="18"/>
                    <a:pt x="21" y="15"/>
                    <a:pt x="23" y="14"/>
                  </a:cubicBezTo>
                  <a:cubicBezTo>
                    <a:pt x="23" y="14"/>
                    <a:pt x="23" y="14"/>
                    <a:pt x="23" y="14"/>
                  </a:cubicBezTo>
                  <a:cubicBezTo>
                    <a:pt x="25" y="13"/>
                    <a:pt x="26" y="12"/>
                    <a:pt x="28" y="12"/>
                  </a:cubicBezTo>
                  <a:moveTo>
                    <a:pt x="28" y="0"/>
                  </a:moveTo>
                  <a:cubicBezTo>
                    <a:pt x="23" y="0"/>
                    <a:pt x="19" y="1"/>
                    <a:pt x="15" y="4"/>
                  </a:cubicBezTo>
                  <a:cubicBezTo>
                    <a:pt x="7" y="11"/>
                    <a:pt x="5" y="23"/>
                    <a:pt x="12" y="32"/>
                  </a:cubicBezTo>
                  <a:cubicBezTo>
                    <a:pt x="18" y="39"/>
                    <a:pt x="18" y="39"/>
                    <a:pt x="18" y="39"/>
                  </a:cubicBezTo>
                  <a:cubicBezTo>
                    <a:pt x="11" y="45"/>
                    <a:pt x="11" y="45"/>
                    <a:pt x="11" y="45"/>
                  </a:cubicBezTo>
                  <a:cubicBezTo>
                    <a:pt x="2" y="52"/>
                    <a:pt x="0" y="65"/>
                    <a:pt x="7" y="73"/>
                  </a:cubicBezTo>
                  <a:cubicBezTo>
                    <a:pt x="11" y="78"/>
                    <a:pt x="17" y="81"/>
                    <a:pt x="23" y="81"/>
                  </a:cubicBezTo>
                  <a:cubicBezTo>
                    <a:pt x="27" y="81"/>
                    <a:pt x="32" y="79"/>
                    <a:pt x="35" y="77"/>
                  </a:cubicBezTo>
                  <a:cubicBezTo>
                    <a:pt x="42" y="71"/>
                    <a:pt x="42" y="71"/>
                    <a:pt x="42" y="71"/>
                  </a:cubicBezTo>
                  <a:cubicBezTo>
                    <a:pt x="48" y="78"/>
                    <a:pt x="48" y="78"/>
                    <a:pt x="48" y="78"/>
                  </a:cubicBezTo>
                  <a:cubicBezTo>
                    <a:pt x="52" y="83"/>
                    <a:pt x="58" y="86"/>
                    <a:pt x="64" y="86"/>
                  </a:cubicBezTo>
                  <a:cubicBezTo>
                    <a:pt x="68" y="86"/>
                    <a:pt x="73" y="84"/>
                    <a:pt x="76" y="81"/>
                  </a:cubicBezTo>
                  <a:cubicBezTo>
                    <a:pt x="85" y="75"/>
                    <a:pt x="86" y="62"/>
                    <a:pt x="80" y="53"/>
                  </a:cubicBezTo>
                  <a:cubicBezTo>
                    <a:pt x="74" y="46"/>
                    <a:pt x="74" y="46"/>
                    <a:pt x="74" y="46"/>
                  </a:cubicBezTo>
                  <a:cubicBezTo>
                    <a:pt x="81" y="40"/>
                    <a:pt x="81" y="40"/>
                    <a:pt x="81" y="40"/>
                  </a:cubicBezTo>
                  <a:cubicBezTo>
                    <a:pt x="90" y="34"/>
                    <a:pt x="91" y="21"/>
                    <a:pt x="84" y="12"/>
                  </a:cubicBezTo>
                  <a:cubicBezTo>
                    <a:pt x="81" y="7"/>
                    <a:pt x="75" y="5"/>
                    <a:pt x="69" y="5"/>
                  </a:cubicBezTo>
                  <a:cubicBezTo>
                    <a:pt x="64" y="5"/>
                    <a:pt x="60" y="6"/>
                    <a:pt x="56" y="9"/>
                  </a:cubicBezTo>
                  <a:cubicBezTo>
                    <a:pt x="49" y="15"/>
                    <a:pt x="49" y="15"/>
                    <a:pt x="49" y="15"/>
                  </a:cubicBezTo>
                  <a:cubicBezTo>
                    <a:pt x="43" y="8"/>
                    <a:pt x="43" y="8"/>
                    <a:pt x="43" y="8"/>
                  </a:cubicBezTo>
                  <a:cubicBezTo>
                    <a:pt x="39" y="2"/>
                    <a:pt x="34" y="0"/>
                    <a:pt x="2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6" name="Freeform 87"/>
            <p:cNvSpPr>
              <a:spLocks noEditPoints="1"/>
            </p:cNvSpPr>
            <p:nvPr/>
          </p:nvSpPr>
          <p:spPr bwMode="auto">
            <a:xfrm>
              <a:off x="2396" y="2421"/>
              <a:ext cx="160" cy="156"/>
            </a:xfrm>
            <a:custGeom>
              <a:avLst/>
              <a:gdLst>
                <a:gd name="T0" fmla="*/ 54 w 101"/>
                <a:gd name="T1" fmla="*/ 13 h 98"/>
                <a:gd name="T2" fmla="*/ 54 w 101"/>
                <a:gd name="T3" fmla="*/ 13 h 98"/>
                <a:gd name="T4" fmla="*/ 62 w 101"/>
                <a:gd name="T5" fmla="*/ 20 h 98"/>
                <a:gd name="T6" fmla="*/ 59 w 101"/>
                <a:gd name="T7" fmla="*/ 43 h 98"/>
                <a:gd name="T8" fmla="*/ 87 w 101"/>
                <a:gd name="T9" fmla="*/ 53 h 98"/>
                <a:gd name="T10" fmla="*/ 79 w 101"/>
                <a:gd name="T11" fmla="*/ 60 h 98"/>
                <a:gd name="T12" fmla="*/ 79 w 101"/>
                <a:gd name="T13" fmla="*/ 60 h 98"/>
                <a:gd name="T14" fmla="*/ 78 w 101"/>
                <a:gd name="T15" fmla="*/ 60 h 98"/>
                <a:gd name="T16" fmla="*/ 78 w 101"/>
                <a:gd name="T17" fmla="*/ 60 h 98"/>
                <a:gd name="T18" fmla="*/ 57 w 101"/>
                <a:gd name="T19" fmla="*/ 57 h 98"/>
                <a:gd name="T20" fmla="*/ 46 w 101"/>
                <a:gd name="T21" fmla="*/ 85 h 98"/>
                <a:gd name="T22" fmla="*/ 46 w 101"/>
                <a:gd name="T23" fmla="*/ 85 h 98"/>
                <a:gd name="T24" fmla="*/ 45 w 101"/>
                <a:gd name="T25" fmla="*/ 85 h 98"/>
                <a:gd name="T26" fmla="*/ 45 w 101"/>
                <a:gd name="T27" fmla="*/ 85 h 98"/>
                <a:gd name="T28" fmla="*/ 45 w 101"/>
                <a:gd name="T29" fmla="*/ 85 h 98"/>
                <a:gd name="T30" fmla="*/ 39 w 101"/>
                <a:gd name="T31" fmla="*/ 78 h 98"/>
                <a:gd name="T32" fmla="*/ 42 w 101"/>
                <a:gd name="T33" fmla="*/ 55 h 98"/>
                <a:gd name="T34" fmla="*/ 14 w 101"/>
                <a:gd name="T35" fmla="*/ 45 h 98"/>
                <a:gd name="T36" fmla="*/ 14 w 101"/>
                <a:gd name="T37" fmla="*/ 43 h 98"/>
                <a:gd name="T38" fmla="*/ 21 w 101"/>
                <a:gd name="T39" fmla="*/ 37 h 98"/>
                <a:gd name="T40" fmla="*/ 21 w 101"/>
                <a:gd name="T41" fmla="*/ 37 h 98"/>
                <a:gd name="T42" fmla="*/ 22 w 101"/>
                <a:gd name="T43" fmla="*/ 37 h 98"/>
                <a:gd name="T44" fmla="*/ 22 w 101"/>
                <a:gd name="T45" fmla="*/ 37 h 98"/>
                <a:gd name="T46" fmla="*/ 44 w 101"/>
                <a:gd name="T47" fmla="*/ 41 h 98"/>
                <a:gd name="T48" fmla="*/ 47 w 101"/>
                <a:gd name="T49" fmla="*/ 19 h 98"/>
                <a:gd name="T50" fmla="*/ 55 w 101"/>
                <a:gd name="T51" fmla="*/ 0 h 98"/>
                <a:gd name="T52" fmla="*/ 33 w 101"/>
                <a:gd name="T53" fmla="*/ 26 h 98"/>
                <a:gd name="T54" fmla="*/ 21 w 101"/>
                <a:gd name="T55" fmla="*/ 25 h 98"/>
                <a:gd name="T56" fmla="*/ 19 w 101"/>
                <a:gd name="T57" fmla="*/ 64 h 98"/>
                <a:gd name="T58" fmla="*/ 26 w 101"/>
                <a:gd name="T59" fmla="*/ 75 h 98"/>
                <a:gd name="T60" fmla="*/ 46 w 101"/>
                <a:gd name="T61" fmla="*/ 98 h 98"/>
                <a:gd name="T62" fmla="*/ 67 w 101"/>
                <a:gd name="T63" fmla="*/ 71 h 98"/>
                <a:gd name="T64" fmla="*/ 79 w 101"/>
                <a:gd name="T65" fmla="*/ 73 h 98"/>
                <a:gd name="T66" fmla="*/ 82 w 101"/>
                <a:gd name="T67" fmla="*/ 33 h 98"/>
                <a:gd name="T68" fmla="*/ 74 w 101"/>
                <a:gd name="T69" fmla="*/ 23 h 98"/>
                <a:gd name="T70" fmla="*/ 55 w 101"/>
                <a:gd name="T71" fmla="*/ 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01" h="98">
                  <a:moveTo>
                    <a:pt x="54" y="13"/>
                  </a:moveTo>
                  <a:cubicBezTo>
                    <a:pt x="54" y="13"/>
                    <a:pt x="54" y="13"/>
                    <a:pt x="54" y="13"/>
                  </a:cubicBezTo>
                  <a:cubicBezTo>
                    <a:pt x="54" y="13"/>
                    <a:pt x="54" y="13"/>
                    <a:pt x="54" y="13"/>
                  </a:cubicBezTo>
                  <a:cubicBezTo>
                    <a:pt x="54" y="13"/>
                    <a:pt x="54" y="13"/>
                    <a:pt x="54" y="13"/>
                  </a:cubicBezTo>
                  <a:cubicBezTo>
                    <a:pt x="55" y="13"/>
                    <a:pt x="55" y="13"/>
                    <a:pt x="56" y="13"/>
                  </a:cubicBezTo>
                  <a:cubicBezTo>
                    <a:pt x="59" y="13"/>
                    <a:pt x="62" y="16"/>
                    <a:pt x="62" y="20"/>
                  </a:cubicBezTo>
                  <a:cubicBezTo>
                    <a:pt x="62" y="20"/>
                    <a:pt x="62" y="21"/>
                    <a:pt x="62" y="21"/>
                  </a:cubicBezTo>
                  <a:cubicBezTo>
                    <a:pt x="59" y="43"/>
                    <a:pt x="59" y="43"/>
                    <a:pt x="59" y="43"/>
                  </a:cubicBezTo>
                  <a:cubicBezTo>
                    <a:pt x="80" y="46"/>
                    <a:pt x="80" y="46"/>
                    <a:pt x="80" y="46"/>
                  </a:cubicBezTo>
                  <a:cubicBezTo>
                    <a:pt x="84" y="46"/>
                    <a:pt x="87" y="49"/>
                    <a:pt x="87" y="53"/>
                  </a:cubicBezTo>
                  <a:cubicBezTo>
                    <a:pt x="87" y="53"/>
                    <a:pt x="87" y="54"/>
                    <a:pt x="87" y="54"/>
                  </a:cubicBezTo>
                  <a:cubicBezTo>
                    <a:pt x="86" y="58"/>
                    <a:pt x="83" y="60"/>
                    <a:pt x="79" y="60"/>
                  </a:cubicBezTo>
                  <a:cubicBezTo>
                    <a:pt x="79" y="60"/>
                    <a:pt x="79" y="60"/>
                    <a:pt x="79" y="60"/>
                  </a:cubicBezTo>
                  <a:cubicBezTo>
                    <a:pt x="79" y="60"/>
                    <a:pt x="79" y="60"/>
                    <a:pt x="79" y="60"/>
                  </a:cubicBezTo>
                  <a:cubicBezTo>
                    <a:pt x="79" y="60"/>
                    <a:pt x="79" y="60"/>
                    <a:pt x="79" y="60"/>
                  </a:cubicBezTo>
                  <a:cubicBezTo>
                    <a:pt x="79" y="60"/>
                    <a:pt x="79" y="60"/>
                    <a:pt x="78" y="60"/>
                  </a:cubicBezTo>
                  <a:cubicBezTo>
                    <a:pt x="78" y="60"/>
                    <a:pt x="78" y="60"/>
                    <a:pt x="78" y="60"/>
                  </a:cubicBezTo>
                  <a:cubicBezTo>
                    <a:pt x="78" y="60"/>
                    <a:pt x="78" y="60"/>
                    <a:pt x="78" y="60"/>
                  </a:cubicBezTo>
                  <a:cubicBezTo>
                    <a:pt x="78" y="60"/>
                    <a:pt x="78" y="60"/>
                    <a:pt x="78" y="60"/>
                  </a:cubicBezTo>
                  <a:cubicBezTo>
                    <a:pt x="57" y="57"/>
                    <a:pt x="57" y="57"/>
                    <a:pt x="57" y="57"/>
                  </a:cubicBezTo>
                  <a:cubicBezTo>
                    <a:pt x="53" y="79"/>
                    <a:pt x="53" y="79"/>
                    <a:pt x="53" y="79"/>
                  </a:cubicBezTo>
                  <a:cubicBezTo>
                    <a:pt x="53" y="82"/>
                    <a:pt x="50" y="85"/>
                    <a:pt x="46" y="85"/>
                  </a:cubicBezTo>
                  <a:cubicBezTo>
                    <a:pt x="46" y="85"/>
                    <a:pt x="46" y="85"/>
                    <a:pt x="46" y="85"/>
                  </a:cubicBezTo>
                  <a:cubicBezTo>
                    <a:pt x="46" y="85"/>
                    <a:pt x="46" y="85"/>
                    <a:pt x="46" y="85"/>
                  </a:cubicBezTo>
                  <a:cubicBezTo>
                    <a:pt x="46" y="85"/>
                    <a:pt x="46" y="85"/>
                    <a:pt x="46" y="85"/>
                  </a:cubicBezTo>
                  <a:cubicBezTo>
                    <a:pt x="46" y="85"/>
                    <a:pt x="46" y="85"/>
                    <a:pt x="45" y="85"/>
                  </a:cubicBezTo>
                  <a:cubicBezTo>
                    <a:pt x="45" y="85"/>
                    <a:pt x="45" y="85"/>
                    <a:pt x="45" y="85"/>
                  </a:cubicBezTo>
                  <a:cubicBezTo>
                    <a:pt x="45" y="85"/>
                    <a:pt x="45" y="85"/>
                    <a:pt x="45" y="85"/>
                  </a:cubicBezTo>
                  <a:cubicBezTo>
                    <a:pt x="45" y="85"/>
                    <a:pt x="45" y="85"/>
                    <a:pt x="45" y="85"/>
                  </a:cubicBezTo>
                  <a:cubicBezTo>
                    <a:pt x="45" y="85"/>
                    <a:pt x="45" y="85"/>
                    <a:pt x="45" y="85"/>
                  </a:cubicBezTo>
                  <a:cubicBezTo>
                    <a:pt x="45" y="85"/>
                    <a:pt x="45" y="85"/>
                    <a:pt x="45" y="85"/>
                  </a:cubicBezTo>
                  <a:cubicBezTo>
                    <a:pt x="41" y="85"/>
                    <a:pt x="39" y="81"/>
                    <a:pt x="39" y="78"/>
                  </a:cubicBezTo>
                  <a:cubicBezTo>
                    <a:pt x="39" y="77"/>
                    <a:pt x="39" y="77"/>
                    <a:pt x="39" y="77"/>
                  </a:cubicBezTo>
                  <a:cubicBezTo>
                    <a:pt x="42" y="55"/>
                    <a:pt x="42" y="55"/>
                    <a:pt x="42" y="55"/>
                  </a:cubicBezTo>
                  <a:cubicBezTo>
                    <a:pt x="20" y="52"/>
                    <a:pt x="20" y="52"/>
                    <a:pt x="20" y="52"/>
                  </a:cubicBezTo>
                  <a:cubicBezTo>
                    <a:pt x="17" y="51"/>
                    <a:pt x="14" y="48"/>
                    <a:pt x="14" y="45"/>
                  </a:cubicBezTo>
                  <a:cubicBezTo>
                    <a:pt x="14" y="44"/>
                    <a:pt x="14" y="44"/>
                    <a:pt x="14" y="44"/>
                  </a:cubicBezTo>
                  <a:cubicBezTo>
                    <a:pt x="14" y="43"/>
                    <a:pt x="14" y="43"/>
                    <a:pt x="14" y="43"/>
                  </a:cubicBezTo>
                  <a:cubicBezTo>
                    <a:pt x="15" y="40"/>
                    <a:pt x="18" y="37"/>
                    <a:pt x="21" y="37"/>
                  </a:cubicBezTo>
                  <a:cubicBezTo>
                    <a:pt x="21" y="37"/>
                    <a:pt x="21" y="37"/>
                    <a:pt x="21" y="37"/>
                  </a:cubicBezTo>
                  <a:cubicBezTo>
                    <a:pt x="21" y="37"/>
                    <a:pt x="21" y="37"/>
                    <a:pt x="21" y="37"/>
                  </a:cubicBezTo>
                  <a:cubicBezTo>
                    <a:pt x="21" y="37"/>
                    <a:pt x="21" y="37"/>
                    <a:pt x="21" y="37"/>
                  </a:cubicBezTo>
                  <a:cubicBezTo>
                    <a:pt x="22" y="37"/>
                    <a:pt x="22" y="37"/>
                    <a:pt x="22" y="37"/>
                  </a:cubicBezTo>
                  <a:cubicBezTo>
                    <a:pt x="22" y="37"/>
                    <a:pt x="22" y="37"/>
                    <a:pt x="22" y="37"/>
                  </a:cubicBezTo>
                  <a:cubicBezTo>
                    <a:pt x="22" y="37"/>
                    <a:pt x="22" y="37"/>
                    <a:pt x="22" y="37"/>
                  </a:cubicBezTo>
                  <a:cubicBezTo>
                    <a:pt x="22" y="37"/>
                    <a:pt x="22" y="37"/>
                    <a:pt x="22" y="37"/>
                  </a:cubicBezTo>
                  <a:cubicBezTo>
                    <a:pt x="22" y="37"/>
                    <a:pt x="22" y="37"/>
                    <a:pt x="22" y="37"/>
                  </a:cubicBezTo>
                  <a:cubicBezTo>
                    <a:pt x="44" y="41"/>
                    <a:pt x="44" y="41"/>
                    <a:pt x="44" y="41"/>
                  </a:cubicBezTo>
                  <a:cubicBezTo>
                    <a:pt x="47" y="19"/>
                    <a:pt x="47" y="19"/>
                    <a:pt x="47" y="19"/>
                  </a:cubicBezTo>
                  <a:cubicBezTo>
                    <a:pt x="47" y="19"/>
                    <a:pt x="47" y="19"/>
                    <a:pt x="47" y="19"/>
                  </a:cubicBezTo>
                  <a:cubicBezTo>
                    <a:pt x="48" y="15"/>
                    <a:pt x="51" y="13"/>
                    <a:pt x="54" y="13"/>
                  </a:cubicBezTo>
                  <a:moveTo>
                    <a:pt x="55" y="0"/>
                  </a:moveTo>
                  <a:cubicBezTo>
                    <a:pt x="45" y="0"/>
                    <a:pt x="36" y="7"/>
                    <a:pt x="35" y="17"/>
                  </a:cubicBezTo>
                  <a:cubicBezTo>
                    <a:pt x="33" y="26"/>
                    <a:pt x="33" y="26"/>
                    <a:pt x="33" y="26"/>
                  </a:cubicBezTo>
                  <a:cubicBezTo>
                    <a:pt x="24" y="25"/>
                    <a:pt x="24" y="25"/>
                    <a:pt x="24" y="25"/>
                  </a:cubicBezTo>
                  <a:cubicBezTo>
                    <a:pt x="23" y="25"/>
                    <a:pt x="22" y="25"/>
                    <a:pt x="21" y="25"/>
                  </a:cubicBezTo>
                  <a:cubicBezTo>
                    <a:pt x="12" y="25"/>
                    <a:pt x="3" y="32"/>
                    <a:pt x="2" y="42"/>
                  </a:cubicBezTo>
                  <a:cubicBezTo>
                    <a:pt x="0" y="53"/>
                    <a:pt x="8" y="63"/>
                    <a:pt x="19" y="64"/>
                  </a:cubicBezTo>
                  <a:cubicBezTo>
                    <a:pt x="28" y="66"/>
                    <a:pt x="28" y="66"/>
                    <a:pt x="28" y="66"/>
                  </a:cubicBezTo>
                  <a:cubicBezTo>
                    <a:pt x="26" y="75"/>
                    <a:pt x="26" y="75"/>
                    <a:pt x="26" y="75"/>
                  </a:cubicBezTo>
                  <a:cubicBezTo>
                    <a:pt x="25" y="86"/>
                    <a:pt x="32" y="96"/>
                    <a:pt x="43" y="97"/>
                  </a:cubicBezTo>
                  <a:cubicBezTo>
                    <a:pt x="44" y="98"/>
                    <a:pt x="45" y="98"/>
                    <a:pt x="46" y="98"/>
                  </a:cubicBezTo>
                  <a:cubicBezTo>
                    <a:pt x="56" y="98"/>
                    <a:pt x="64" y="91"/>
                    <a:pt x="66" y="81"/>
                  </a:cubicBezTo>
                  <a:cubicBezTo>
                    <a:pt x="67" y="71"/>
                    <a:pt x="67" y="71"/>
                    <a:pt x="67" y="71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7" y="73"/>
                    <a:pt x="78" y="73"/>
                    <a:pt x="79" y="73"/>
                  </a:cubicBezTo>
                  <a:cubicBezTo>
                    <a:pt x="89" y="73"/>
                    <a:pt x="98" y="66"/>
                    <a:pt x="99" y="56"/>
                  </a:cubicBezTo>
                  <a:cubicBezTo>
                    <a:pt x="101" y="45"/>
                    <a:pt x="93" y="35"/>
                    <a:pt x="82" y="33"/>
                  </a:cubicBezTo>
                  <a:cubicBezTo>
                    <a:pt x="73" y="32"/>
                    <a:pt x="73" y="32"/>
                    <a:pt x="73" y="32"/>
                  </a:cubicBezTo>
                  <a:cubicBezTo>
                    <a:pt x="74" y="23"/>
                    <a:pt x="74" y="23"/>
                    <a:pt x="74" y="23"/>
                  </a:cubicBezTo>
                  <a:cubicBezTo>
                    <a:pt x="76" y="12"/>
                    <a:pt x="68" y="2"/>
                    <a:pt x="57" y="0"/>
                  </a:cubicBezTo>
                  <a:cubicBezTo>
                    <a:pt x="56" y="0"/>
                    <a:pt x="55" y="0"/>
                    <a:pt x="5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7" name="Freeform 88"/>
            <p:cNvSpPr>
              <a:spLocks noEditPoints="1"/>
            </p:cNvSpPr>
            <p:nvPr/>
          </p:nvSpPr>
          <p:spPr bwMode="auto">
            <a:xfrm>
              <a:off x="4314" y="1553"/>
              <a:ext cx="161" cy="156"/>
            </a:xfrm>
            <a:custGeom>
              <a:avLst/>
              <a:gdLst>
                <a:gd name="T0" fmla="*/ 55 w 101"/>
                <a:gd name="T1" fmla="*/ 13 h 98"/>
                <a:gd name="T2" fmla="*/ 55 w 101"/>
                <a:gd name="T3" fmla="*/ 13 h 98"/>
                <a:gd name="T4" fmla="*/ 63 w 101"/>
                <a:gd name="T5" fmla="*/ 20 h 98"/>
                <a:gd name="T6" fmla="*/ 59 w 101"/>
                <a:gd name="T7" fmla="*/ 43 h 98"/>
                <a:gd name="T8" fmla="*/ 87 w 101"/>
                <a:gd name="T9" fmla="*/ 54 h 98"/>
                <a:gd name="T10" fmla="*/ 79 w 101"/>
                <a:gd name="T11" fmla="*/ 61 h 98"/>
                <a:gd name="T12" fmla="*/ 79 w 101"/>
                <a:gd name="T13" fmla="*/ 61 h 98"/>
                <a:gd name="T14" fmla="*/ 78 w 101"/>
                <a:gd name="T15" fmla="*/ 61 h 98"/>
                <a:gd name="T16" fmla="*/ 57 w 101"/>
                <a:gd name="T17" fmla="*/ 57 h 98"/>
                <a:gd name="T18" fmla="*/ 46 w 101"/>
                <a:gd name="T19" fmla="*/ 85 h 98"/>
                <a:gd name="T20" fmla="*/ 46 w 101"/>
                <a:gd name="T21" fmla="*/ 85 h 98"/>
                <a:gd name="T22" fmla="*/ 44 w 101"/>
                <a:gd name="T23" fmla="*/ 85 h 98"/>
                <a:gd name="T24" fmla="*/ 38 w 101"/>
                <a:gd name="T25" fmla="*/ 78 h 98"/>
                <a:gd name="T26" fmla="*/ 42 w 101"/>
                <a:gd name="T27" fmla="*/ 55 h 98"/>
                <a:gd name="T28" fmla="*/ 14 w 101"/>
                <a:gd name="T29" fmla="*/ 44 h 98"/>
                <a:gd name="T30" fmla="*/ 14 w 101"/>
                <a:gd name="T31" fmla="*/ 43 h 98"/>
                <a:gd name="T32" fmla="*/ 15 w 101"/>
                <a:gd name="T33" fmla="*/ 42 h 98"/>
                <a:gd name="T34" fmla="*/ 22 w 101"/>
                <a:gd name="T35" fmla="*/ 37 h 98"/>
                <a:gd name="T36" fmla="*/ 22 w 101"/>
                <a:gd name="T37" fmla="*/ 37 h 98"/>
                <a:gd name="T38" fmla="*/ 23 w 101"/>
                <a:gd name="T39" fmla="*/ 37 h 98"/>
                <a:gd name="T40" fmla="*/ 45 w 101"/>
                <a:gd name="T41" fmla="*/ 40 h 98"/>
                <a:gd name="T42" fmla="*/ 48 w 101"/>
                <a:gd name="T43" fmla="*/ 18 h 98"/>
                <a:gd name="T44" fmla="*/ 55 w 101"/>
                <a:gd name="T45" fmla="*/ 0 h 98"/>
                <a:gd name="T46" fmla="*/ 34 w 101"/>
                <a:gd name="T47" fmla="*/ 26 h 98"/>
                <a:gd name="T48" fmla="*/ 22 w 101"/>
                <a:gd name="T49" fmla="*/ 24 h 98"/>
                <a:gd name="T50" fmla="*/ 18 w 101"/>
                <a:gd name="T51" fmla="*/ 64 h 98"/>
                <a:gd name="T52" fmla="*/ 26 w 101"/>
                <a:gd name="T53" fmla="*/ 74 h 98"/>
                <a:gd name="T54" fmla="*/ 46 w 101"/>
                <a:gd name="T55" fmla="*/ 98 h 98"/>
                <a:gd name="T56" fmla="*/ 67 w 101"/>
                <a:gd name="T57" fmla="*/ 72 h 98"/>
                <a:gd name="T58" fmla="*/ 79 w 101"/>
                <a:gd name="T59" fmla="*/ 74 h 98"/>
                <a:gd name="T60" fmla="*/ 83 w 101"/>
                <a:gd name="T61" fmla="*/ 34 h 98"/>
                <a:gd name="T62" fmla="*/ 75 w 101"/>
                <a:gd name="T63" fmla="*/ 23 h 98"/>
                <a:gd name="T64" fmla="*/ 55 w 101"/>
                <a:gd name="T65" fmla="*/ 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1" h="98">
                  <a:moveTo>
                    <a:pt x="55" y="13"/>
                  </a:moveTo>
                  <a:cubicBezTo>
                    <a:pt x="55" y="13"/>
                    <a:pt x="55" y="13"/>
                    <a:pt x="55" y="13"/>
                  </a:cubicBezTo>
                  <a:cubicBezTo>
                    <a:pt x="55" y="13"/>
                    <a:pt x="55" y="13"/>
                    <a:pt x="55" y="13"/>
                  </a:cubicBezTo>
                  <a:cubicBezTo>
                    <a:pt x="55" y="13"/>
                    <a:pt x="55" y="13"/>
                    <a:pt x="55" y="13"/>
                  </a:cubicBezTo>
                  <a:cubicBezTo>
                    <a:pt x="56" y="13"/>
                    <a:pt x="56" y="13"/>
                    <a:pt x="57" y="13"/>
                  </a:cubicBezTo>
                  <a:cubicBezTo>
                    <a:pt x="60" y="13"/>
                    <a:pt x="63" y="17"/>
                    <a:pt x="63" y="20"/>
                  </a:cubicBezTo>
                  <a:cubicBezTo>
                    <a:pt x="63" y="20"/>
                    <a:pt x="63" y="21"/>
                    <a:pt x="63" y="21"/>
                  </a:cubicBezTo>
                  <a:cubicBezTo>
                    <a:pt x="59" y="43"/>
                    <a:pt x="59" y="43"/>
                    <a:pt x="59" y="43"/>
                  </a:cubicBezTo>
                  <a:cubicBezTo>
                    <a:pt x="81" y="47"/>
                    <a:pt x="81" y="47"/>
                    <a:pt x="81" y="47"/>
                  </a:cubicBezTo>
                  <a:cubicBezTo>
                    <a:pt x="84" y="47"/>
                    <a:pt x="87" y="50"/>
                    <a:pt x="87" y="54"/>
                  </a:cubicBezTo>
                  <a:cubicBezTo>
                    <a:pt x="87" y="54"/>
                    <a:pt x="87" y="55"/>
                    <a:pt x="87" y="55"/>
                  </a:cubicBezTo>
                  <a:cubicBezTo>
                    <a:pt x="86" y="59"/>
                    <a:pt x="83" y="61"/>
                    <a:pt x="79" y="61"/>
                  </a:cubicBezTo>
                  <a:cubicBezTo>
                    <a:pt x="79" y="61"/>
                    <a:pt x="79" y="61"/>
                    <a:pt x="79" y="61"/>
                  </a:cubicBezTo>
                  <a:cubicBezTo>
                    <a:pt x="79" y="61"/>
                    <a:pt x="79" y="61"/>
                    <a:pt x="79" y="61"/>
                  </a:cubicBezTo>
                  <a:cubicBezTo>
                    <a:pt x="79" y="61"/>
                    <a:pt x="79" y="61"/>
                    <a:pt x="79" y="61"/>
                  </a:cubicBezTo>
                  <a:cubicBezTo>
                    <a:pt x="79" y="61"/>
                    <a:pt x="79" y="61"/>
                    <a:pt x="78" y="61"/>
                  </a:cubicBezTo>
                  <a:cubicBezTo>
                    <a:pt x="78" y="61"/>
                    <a:pt x="78" y="61"/>
                    <a:pt x="78" y="61"/>
                  </a:cubicBezTo>
                  <a:cubicBezTo>
                    <a:pt x="57" y="57"/>
                    <a:pt x="57" y="57"/>
                    <a:pt x="57" y="57"/>
                  </a:cubicBezTo>
                  <a:cubicBezTo>
                    <a:pt x="53" y="79"/>
                    <a:pt x="53" y="79"/>
                    <a:pt x="53" y="79"/>
                  </a:cubicBezTo>
                  <a:cubicBezTo>
                    <a:pt x="52" y="82"/>
                    <a:pt x="49" y="85"/>
                    <a:pt x="46" y="85"/>
                  </a:cubicBezTo>
                  <a:cubicBezTo>
                    <a:pt x="46" y="85"/>
                    <a:pt x="46" y="85"/>
                    <a:pt x="46" y="85"/>
                  </a:cubicBezTo>
                  <a:cubicBezTo>
                    <a:pt x="46" y="85"/>
                    <a:pt x="46" y="85"/>
                    <a:pt x="46" y="85"/>
                  </a:cubicBezTo>
                  <a:cubicBezTo>
                    <a:pt x="46" y="85"/>
                    <a:pt x="46" y="85"/>
                    <a:pt x="46" y="85"/>
                  </a:cubicBezTo>
                  <a:cubicBezTo>
                    <a:pt x="45" y="85"/>
                    <a:pt x="45" y="85"/>
                    <a:pt x="44" y="85"/>
                  </a:cubicBezTo>
                  <a:cubicBezTo>
                    <a:pt x="44" y="85"/>
                    <a:pt x="44" y="85"/>
                    <a:pt x="44" y="85"/>
                  </a:cubicBezTo>
                  <a:cubicBezTo>
                    <a:pt x="41" y="84"/>
                    <a:pt x="38" y="81"/>
                    <a:pt x="38" y="78"/>
                  </a:cubicBezTo>
                  <a:cubicBezTo>
                    <a:pt x="38" y="77"/>
                    <a:pt x="38" y="77"/>
                    <a:pt x="38" y="76"/>
                  </a:cubicBezTo>
                  <a:cubicBezTo>
                    <a:pt x="42" y="55"/>
                    <a:pt x="42" y="55"/>
                    <a:pt x="42" y="55"/>
                  </a:cubicBezTo>
                  <a:cubicBezTo>
                    <a:pt x="20" y="51"/>
                    <a:pt x="20" y="51"/>
                    <a:pt x="20" y="51"/>
                  </a:cubicBezTo>
                  <a:cubicBezTo>
                    <a:pt x="17" y="51"/>
                    <a:pt x="14" y="48"/>
                    <a:pt x="14" y="44"/>
                  </a:cubicBezTo>
                  <a:cubicBezTo>
                    <a:pt x="14" y="44"/>
                    <a:pt x="14" y="43"/>
                    <a:pt x="14" y="43"/>
                  </a:cubicBezTo>
                  <a:cubicBezTo>
                    <a:pt x="14" y="43"/>
                    <a:pt x="14" y="43"/>
                    <a:pt x="14" y="43"/>
                  </a:cubicBezTo>
                  <a:cubicBezTo>
                    <a:pt x="14" y="43"/>
                    <a:pt x="14" y="43"/>
                    <a:pt x="14" y="43"/>
                  </a:cubicBezTo>
                  <a:cubicBezTo>
                    <a:pt x="15" y="43"/>
                    <a:pt x="15" y="42"/>
                    <a:pt x="15" y="42"/>
                  </a:cubicBezTo>
                  <a:cubicBezTo>
                    <a:pt x="15" y="39"/>
                    <a:pt x="18" y="37"/>
                    <a:pt x="22" y="37"/>
                  </a:cubicBezTo>
                  <a:cubicBezTo>
                    <a:pt x="22" y="37"/>
                    <a:pt x="22" y="37"/>
                    <a:pt x="22" y="37"/>
                  </a:cubicBezTo>
                  <a:cubicBezTo>
                    <a:pt x="22" y="37"/>
                    <a:pt x="22" y="37"/>
                    <a:pt x="22" y="37"/>
                  </a:cubicBezTo>
                  <a:cubicBezTo>
                    <a:pt x="22" y="37"/>
                    <a:pt x="22" y="37"/>
                    <a:pt x="22" y="37"/>
                  </a:cubicBezTo>
                  <a:cubicBezTo>
                    <a:pt x="22" y="37"/>
                    <a:pt x="22" y="37"/>
                    <a:pt x="23" y="37"/>
                  </a:cubicBezTo>
                  <a:cubicBezTo>
                    <a:pt x="23" y="37"/>
                    <a:pt x="23" y="37"/>
                    <a:pt x="23" y="37"/>
                  </a:cubicBezTo>
                  <a:cubicBezTo>
                    <a:pt x="23" y="37"/>
                    <a:pt x="23" y="37"/>
                    <a:pt x="23" y="37"/>
                  </a:cubicBezTo>
                  <a:cubicBezTo>
                    <a:pt x="45" y="40"/>
                    <a:pt x="45" y="40"/>
                    <a:pt x="45" y="40"/>
                  </a:cubicBezTo>
                  <a:cubicBezTo>
                    <a:pt x="48" y="19"/>
                    <a:pt x="48" y="19"/>
                    <a:pt x="48" y="19"/>
                  </a:cubicBezTo>
                  <a:cubicBezTo>
                    <a:pt x="48" y="19"/>
                    <a:pt x="48" y="19"/>
                    <a:pt x="48" y="18"/>
                  </a:cubicBezTo>
                  <a:cubicBezTo>
                    <a:pt x="49" y="15"/>
                    <a:pt x="52" y="13"/>
                    <a:pt x="55" y="13"/>
                  </a:cubicBezTo>
                  <a:moveTo>
                    <a:pt x="55" y="0"/>
                  </a:moveTo>
                  <a:cubicBezTo>
                    <a:pt x="46" y="0"/>
                    <a:pt x="37" y="7"/>
                    <a:pt x="36" y="17"/>
                  </a:cubicBezTo>
                  <a:cubicBezTo>
                    <a:pt x="34" y="26"/>
                    <a:pt x="34" y="26"/>
                    <a:pt x="34" y="26"/>
                  </a:cubicBezTo>
                  <a:cubicBezTo>
                    <a:pt x="25" y="24"/>
                    <a:pt x="25" y="24"/>
                    <a:pt x="25" y="24"/>
                  </a:cubicBezTo>
                  <a:cubicBezTo>
                    <a:pt x="24" y="24"/>
                    <a:pt x="23" y="24"/>
                    <a:pt x="22" y="24"/>
                  </a:cubicBezTo>
                  <a:cubicBezTo>
                    <a:pt x="12" y="24"/>
                    <a:pt x="4" y="31"/>
                    <a:pt x="2" y="41"/>
                  </a:cubicBezTo>
                  <a:cubicBezTo>
                    <a:pt x="0" y="52"/>
                    <a:pt x="8" y="62"/>
                    <a:pt x="18" y="64"/>
                  </a:cubicBezTo>
                  <a:cubicBezTo>
                    <a:pt x="28" y="65"/>
                    <a:pt x="28" y="65"/>
                    <a:pt x="28" y="65"/>
                  </a:cubicBezTo>
                  <a:cubicBezTo>
                    <a:pt x="26" y="74"/>
                    <a:pt x="26" y="74"/>
                    <a:pt x="26" y="74"/>
                  </a:cubicBezTo>
                  <a:cubicBezTo>
                    <a:pt x="24" y="85"/>
                    <a:pt x="32" y="96"/>
                    <a:pt x="42" y="97"/>
                  </a:cubicBezTo>
                  <a:cubicBezTo>
                    <a:pt x="43" y="98"/>
                    <a:pt x="45" y="98"/>
                    <a:pt x="46" y="98"/>
                  </a:cubicBezTo>
                  <a:cubicBezTo>
                    <a:pt x="55" y="98"/>
                    <a:pt x="64" y="91"/>
                    <a:pt x="65" y="81"/>
                  </a:cubicBezTo>
                  <a:cubicBezTo>
                    <a:pt x="67" y="72"/>
                    <a:pt x="67" y="72"/>
                    <a:pt x="67" y="72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7" y="74"/>
                    <a:pt x="78" y="74"/>
                    <a:pt x="79" y="74"/>
                  </a:cubicBezTo>
                  <a:cubicBezTo>
                    <a:pt x="89" y="74"/>
                    <a:pt x="97" y="67"/>
                    <a:pt x="99" y="57"/>
                  </a:cubicBezTo>
                  <a:cubicBezTo>
                    <a:pt x="101" y="46"/>
                    <a:pt x="93" y="36"/>
                    <a:pt x="83" y="34"/>
                  </a:cubicBezTo>
                  <a:cubicBezTo>
                    <a:pt x="73" y="33"/>
                    <a:pt x="73" y="33"/>
                    <a:pt x="73" y="33"/>
                  </a:cubicBezTo>
                  <a:cubicBezTo>
                    <a:pt x="75" y="23"/>
                    <a:pt x="75" y="23"/>
                    <a:pt x="75" y="23"/>
                  </a:cubicBezTo>
                  <a:cubicBezTo>
                    <a:pt x="77" y="13"/>
                    <a:pt x="70" y="2"/>
                    <a:pt x="59" y="0"/>
                  </a:cubicBezTo>
                  <a:cubicBezTo>
                    <a:pt x="58" y="0"/>
                    <a:pt x="56" y="0"/>
                    <a:pt x="5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8" name="Freeform 89"/>
            <p:cNvSpPr>
              <a:spLocks noEditPoints="1"/>
            </p:cNvSpPr>
            <p:nvPr/>
          </p:nvSpPr>
          <p:spPr bwMode="auto">
            <a:xfrm>
              <a:off x="2558" y="2007"/>
              <a:ext cx="2751" cy="2751"/>
            </a:xfrm>
            <a:custGeom>
              <a:avLst/>
              <a:gdLst>
                <a:gd name="T0" fmla="*/ 787 w 1728"/>
                <a:gd name="T1" fmla="*/ 1724 h 1728"/>
                <a:gd name="T2" fmla="*/ 1002 w 1728"/>
                <a:gd name="T3" fmla="*/ 1717 h 1728"/>
                <a:gd name="T4" fmla="*/ 1083 w 1728"/>
                <a:gd name="T5" fmla="*/ 1686 h 1728"/>
                <a:gd name="T6" fmla="*/ 659 w 1728"/>
                <a:gd name="T7" fmla="*/ 1703 h 1728"/>
                <a:gd name="T8" fmla="*/ 1163 w 1728"/>
                <a:gd name="T9" fmla="*/ 1660 h 1728"/>
                <a:gd name="T10" fmla="*/ 1203 w 1728"/>
                <a:gd name="T11" fmla="*/ 1644 h 1728"/>
                <a:gd name="T12" fmla="*/ 503 w 1728"/>
                <a:gd name="T13" fmla="*/ 1634 h 1728"/>
                <a:gd name="T14" fmla="*/ 392 w 1728"/>
                <a:gd name="T15" fmla="*/ 1571 h 1728"/>
                <a:gd name="T16" fmla="*/ 1358 w 1728"/>
                <a:gd name="T17" fmla="*/ 1573 h 1728"/>
                <a:gd name="T18" fmla="*/ 324 w 1728"/>
                <a:gd name="T19" fmla="*/ 1521 h 1728"/>
                <a:gd name="T20" fmla="*/ 252 w 1728"/>
                <a:gd name="T21" fmla="*/ 1473 h 1728"/>
                <a:gd name="T22" fmla="*/ 261 w 1728"/>
                <a:gd name="T23" fmla="*/ 1464 h 1728"/>
                <a:gd name="T24" fmla="*/ 195 w 1728"/>
                <a:gd name="T25" fmla="*/ 1409 h 1728"/>
                <a:gd name="T26" fmla="*/ 1570 w 1728"/>
                <a:gd name="T27" fmla="*/ 1362 h 1728"/>
                <a:gd name="T28" fmla="*/ 1605 w 1728"/>
                <a:gd name="T29" fmla="*/ 1282 h 1728"/>
                <a:gd name="T30" fmla="*/ 100 w 1728"/>
                <a:gd name="T31" fmla="*/ 1266 h 1728"/>
                <a:gd name="T32" fmla="*/ 1637 w 1728"/>
                <a:gd name="T33" fmla="*/ 1251 h 1728"/>
                <a:gd name="T34" fmla="*/ 84 w 1728"/>
                <a:gd name="T35" fmla="*/ 1202 h 1728"/>
                <a:gd name="T36" fmla="*/ 1659 w 1728"/>
                <a:gd name="T37" fmla="*/ 1167 h 1728"/>
                <a:gd name="T38" fmla="*/ 61 w 1728"/>
                <a:gd name="T39" fmla="*/ 1143 h 1728"/>
                <a:gd name="T40" fmla="*/ 28 w 1728"/>
                <a:gd name="T41" fmla="*/ 1020 h 1728"/>
                <a:gd name="T42" fmla="*/ 1717 w 1728"/>
                <a:gd name="T43" fmla="*/ 1006 h 1728"/>
                <a:gd name="T44" fmla="*/ 17 w 1728"/>
                <a:gd name="T45" fmla="*/ 936 h 1728"/>
                <a:gd name="T46" fmla="*/ 1 w 1728"/>
                <a:gd name="T47" fmla="*/ 894 h 1728"/>
                <a:gd name="T48" fmla="*/ 1728 w 1728"/>
                <a:gd name="T49" fmla="*/ 834 h 1728"/>
                <a:gd name="T50" fmla="*/ 1714 w 1728"/>
                <a:gd name="T51" fmla="*/ 706 h 1728"/>
                <a:gd name="T52" fmla="*/ 12 w 1728"/>
                <a:gd name="T53" fmla="*/ 722 h 1728"/>
                <a:gd name="T54" fmla="*/ 1686 w 1728"/>
                <a:gd name="T55" fmla="*/ 624 h 1728"/>
                <a:gd name="T56" fmla="*/ 43 w 1728"/>
                <a:gd name="T57" fmla="*/ 597 h 1728"/>
                <a:gd name="T58" fmla="*/ 1665 w 1728"/>
                <a:gd name="T59" fmla="*/ 539 h 1728"/>
                <a:gd name="T60" fmla="*/ 1680 w 1728"/>
                <a:gd name="T61" fmla="*/ 579 h 1728"/>
                <a:gd name="T62" fmla="*/ 57 w 1728"/>
                <a:gd name="T63" fmla="*/ 556 h 1728"/>
                <a:gd name="T64" fmla="*/ 1617 w 1728"/>
                <a:gd name="T65" fmla="*/ 467 h 1728"/>
                <a:gd name="T66" fmla="*/ 1629 w 1728"/>
                <a:gd name="T67" fmla="*/ 461 h 1728"/>
                <a:gd name="T68" fmla="*/ 107 w 1728"/>
                <a:gd name="T69" fmla="*/ 476 h 1728"/>
                <a:gd name="T70" fmla="*/ 1585 w 1728"/>
                <a:gd name="T71" fmla="*/ 387 h 1728"/>
                <a:gd name="T72" fmla="*/ 1524 w 1728"/>
                <a:gd name="T73" fmla="*/ 326 h 1728"/>
                <a:gd name="T74" fmla="*/ 221 w 1728"/>
                <a:gd name="T75" fmla="*/ 307 h 1728"/>
                <a:gd name="T76" fmla="*/ 270 w 1728"/>
                <a:gd name="T77" fmla="*/ 237 h 1728"/>
                <a:gd name="T78" fmla="*/ 270 w 1728"/>
                <a:gd name="T79" fmla="*/ 237 h 1728"/>
                <a:gd name="T80" fmla="*/ 1424 w 1728"/>
                <a:gd name="T81" fmla="*/ 205 h 1728"/>
                <a:gd name="T82" fmla="*/ 336 w 1728"/>
                <a:gd name="T83" fmla="*/ 197 h 1728"/>
                <a:gd name="T84" fmla="*/ 1343 w 1728"/>
                <a:gd name="T85" fmla="*/ 145 h 1728"/>
                <a:gd name="T86" fmla="*/ 1263 w 1728"/>
                <a:gd name="T87" fmla="*/ 112 h 1728"/>
                <a:gd name="T88" fmla="*/ 1269 w 1728"/>
                <a:gd name="T89" fmla="*/ 101 h 1728"/>
                <a:gd name="T90" fmla="*/ 1187 w 1728"/>
                <a:gd name="T91" fmla="*/ 76 h 1728"/>
                <a:gd name="T92" fmla="*/ 1213 w 1728"/>
                <a:gd name="T93" fmla="*/ 74 h 1728"/>
                <a:gd name="T94" fmla="*/ 560 w 1728"/>
                <a:gd name="T95" fmla="*/ 55 h 1728"/>
                <a:gd name="T96" fmla="*/ 613 w 1728"/>
                <a:gd name="T97" fmla="*/ 37 h 1728"/>
                <a:gd name="T98" fmla="*/ 642 w 1728"/>
                <a:gd name="T99" fmla="*/ 29 h 1728"/>
                <a:gd name="T100" fmla="*/ 693 w 1728"/>
                <a:gd name="T101" fmla="*/ 17 h 1728"/>
                <a:gd name="T102" fmla="*/ 940 w 1728"/>
                <a:gd name="T103" fmla="*/ 16 h 1728"/>
                <a:gd name="T104" fmla="*/ 800 w 1728"/>
                <a:gd name="T105" fmla="*/ 15 h 1728"/>
                <a:gd name="T106" fmla="*/ 855 w 1728"/>
                <a:gd name="T107" fmla="*/ 13 h 1728"/>
                <a:gd name="T108" fmla="*/ 898 w 1728"/>
                <a:gd name="T109" fmla="*/ 3 h 1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728" h="1728">
                  <a:moveTo>
                    <a:pt x="915" y="1713"/>
                  </a:moveTo>
                  <a:cubicBezTo>
                    <a:pt x="901" y="1714"/>
                    <a:pt x="887" y="1715"/>
                    <a:pt x="873" y="1715"/>
                  </a:cubicBezTo>
                  <a:cubicBezTo>
                    <a:pt x="873" y="1728"/>
                    <a:pt x="873" y="1728"/>
                    <a:pt x="873" y="1728"/>
                  </a:cubicBezTo>
                  <a:cubicBezTo>
                    <a:pt x="887" y="1727"/>
                    <a:pt x="902" y="1727"/>
                    <a:pt x="916" y="1726"/>
                  </a:cubicBezTo>
                  <a:cubicBezTo>
                    <a:pt x="915" y="1713"/>
                    <a:pt x="915" y="1713"/>
                    <a:pt x="915" y="1713"/>
                  </a:cubicBezTo>
                  <a:moveTo>
                    <a:pt x="788" y="1711"/>
                  </a:moveTo>
                  <a:cubicBezTo>
                    <a:pt x="787" y="1724"/>
                    <a:pt x="787" y="1724"/>
                    <a:pt x="787" y="1724"/>
                  </a:cubicBezTo>
                  <a:cubicBezTo>
                    <a:pt x="801" y="1725"/>
                    <a:pt x="816" y="1726"/>
                    <a:pt x="830" y="1727"/>
                  </a:cubicBezTo>
                  <a:cubicBezTo>
                    <a:pt x="830" y="1714"/>
                    <a:pt x="830" y="1714"/>
                    <a:pt x="830" y="1714"/>
                  </a:cubicBezTo>
                  <a:cubicBezTo>
                    <a:pt x="816" y="1713"/>
                    <a:pt x="802" y="1713"/>
                    <a:pt x="788" y="1711"/>
                  </a:cubicBezTo>
                  <a:moveTo>
                    <a:pt x="1000" y="1704"/>
                  </a:moveTo>
                  <a:cubicBezTo>
                    <a:pt x="986" y="1706"/>
                    <a:pt x="972" y="1708"/>
                    <a:pt x="958" y="1710"/>
                  </a:cubicBezTo>
                  <a:cubicBezTo>
                    <a:pt x="959" y="1722"/>
                    <a:pt x="959" y="1722"/>
                    <a:pt x="959" y="1722"/>
                  </a:cubicBezTo>
                  <a:cubicBezTo>
                    <a:pt x="973" y="1721"/>
                    <a:pt x="988" y="1719"/>
                    <a:pt x="1002" y="1717"/>
                  </a:cubicBezTo>
                  <a:cubicBezTo>
                    <a:pt x="1000" y="1704"/>
                    <a:pt x="1000" y="1704"/>
                    <a:pt x="1000" y="1704"/>
                  </a:cubicBezTo>
                  <a:moveTo>
                    <a:pt x="704" y="1699"/>
                  </a:moveTo>
                  <a:cubicBezTo>
                    <a:pt x="701" y="1712"/>
                    <a:pt x="701" y="1712"/>
                    <a:pt x="701" y="1712"/>
                  </a:cubicBezTo>
                  <a:cubicBezTo>
                    <a:pt x="715" y="1715"/>
                    <a:pt x="730" y="1717"/>
                    <a:pt x="744" y="1719"/>
                  </a:cubicBezTo>
                  <a:cubicBezTo>
                    <a:pt x="746" y="1706"/>
                    <a:pt x="746" y="1706"/>
                    <a:pt x="746" y="1706"/>
                  </a:cubicBezTo>
                  <a:cubicBezTo>
                    <a:pt x="732" y="1704"/>
                    <a:pt x="718" y="1702"/>
                    <a:pt x="704" y="1699"/>
                  </a:cubicBezTo>
                  <a:moveTo>
                    <a:pt x="1083" y="1686"/>
                  </a:moveTo>
                  <a:cubicBezTo>
                    <a:pt x="1069" y="1690"/>
                    <a:pt x="1055" y="1693"/>
                    <a:pt x="1041" y="1696"/>
                  </a:cubicBezTo>
                  <a:cubicBezTo>
                    <a:pt x="1044" y="1709"/>
                    <a:pt x="1044" y="1709"/>
                    <a:pt x="1044" y="1709"/>
                  </a:cubicBezTo>
                  <a:cubicBezTo>
                    <a:pt x="1058" y="1706"/>
                    <a:pt x="1072" y="1702"/>
                    <a:pt x="1086" y="1699"/>
                  </a:cubicBezTo>
                  <a:cubicBezTo>
                    <a:pt x="1083" y="1686"/>
                    <a:pt x="1083" y="1686"/>
                    <a:pt x="1083" y="1686"/>
                  </a:cubicBezTo>
                  <a:moveTo>
                    <a:pt x="621" y="1679"/>
                  </a:moveTo>
                  <a:cubicBezTo>
                    <a:pt x="618" y="1691"/>
                    <a:pt x="618" y="1691"/>
                    <a:pt x="618" y="1691"/>
                  </a:cubicBezTo>
                  <a:cubicBezTo>
                    <a:pt x="632" y="1696"/>
                    <a:pt x="646" y="1699"/>
                    <a:pt x="659" y="1703"/>
                  </a:cubicBezTo>
                  <a:cubicBezTo>
                    <a:pt x="662" y="1690"/>
                    <a:pt x="662" y="1690"/>
                    <a:pt x="662" y="1690"/>
                  </a:cubicBezTo>
                  <a:cubicBezTo>
                    <a:pt x="649" y="1687"/>
                    <a:pt x="635" y="1683"/>
                    <a:pt x="621" y="1679"/>
                  </a:cubicBezTo>
                  <a:moveTo>
                    <a:pt x="1163" y="1660"/>
                  </a:moveTo>
                  <a:cubicBezTo>
                    <a:pt x="1150" y="1665"/>
                    <a:pt x="1137" y="1670"/>
                    <a:pt x="1123" y="1674"/>
                  </a:cubicBezTo>
                  <a:cubicBezTo>
                    <a:pt x="1127" y="1687"/>
                    <a:pt x="1127" y="1687"/>
                    <a:pt x="1127" y="1687"/>
                  </a:cubicBezTo>
                  <a:cubicBezTo>
                    <a:pt x="1141" y="1682"/>
                    <a:pt x="1154" y="1677"/>
                    <a:pt x="1168" y="1672"/>
                  </a:cubicBezTo>
                  <a:cubicBezTo>
                    <a:pt x="1163" y="1660"/>
                    <a:pt x="1163" y="1660"/>
                    <a:pt x="1163" y="1660"/>
                  </a:cubicBezTo>
                  <a:moveTo>
                    <a:pt x="542" y="1651"/>
                  </a:moveTo>
                  <a:cubicBezTo>
                    <a:pt x="537" y="1663"/>
                    <a:pt x="537" y="1663"/>
                    <a:pt x="537" y="1663"/>
                  </a:cubicBezTo>
                  <a:cubicBezTo>
                    <a:pt x="550" y="1668"/>
                    <a:pt x="563" y="1673"/>
                    <a:pt x="577" y="1678"/>
                  </a:cubicBezTo>
                  <a:cubicBezTo>
                    <a:pt x="581" y="1666"/>
                    <a:pt x="581" y="1666"/>
                    <a:pt x="581" y="1666"/>
                  </a:cubicBezTo>
                  <a:cubicBezTo>
                    <a:pt x="568" y="1661"/>
                    <a:pt x="555" y="1656"/>
                    <a:pt x="542" y="1651"/>
                  </a:cubicBezTo>
                  <a:moveTo>
                    <a:pt x="1241" y="1627"/>
                  </a:moveTo>
                  <a:cubicBezTo>
                    <a:pt x="1229" y="1633"/>
                    <a:pt x="1216" y="1639"/>
                    <a:pt x="1203" y="1644"/>
                  </a:cubicBezTo>
                  <a:cubicBezTo>
                    <a:pt x="1208" y="1656"/>
                    <a:pt x="1208" y="1656"/>
                    <a:pt x="1208" y="1656"/>
                  </a:cubicBezTo>
                  <a:cubicBezTo>
                    <a:pt x="1221" y="1651"/>
                    <a:pt x="1234" y="1645"/>
                    <a:pt x="1247" y="1638"/>
                  </a:cubicBezTo>
                  <a:cubicBezTo>
                    <a:pt x="1241" y="1627"/>
                    <a:pt x="1241" y="1627"/>
                    <a:pt x="1241" y="1627"/>
                  </a:cubicBezTo>
                  <a:moveTo>
                    <a:pt x="465" y="1615"/>
                  </a:moveTo>
                  <a:cubicBezTo>
                    <a:pt x="459" y="1626"/>
                    <a:pt x="459" y="1626"/>
                    <a:pt x="459" y="1626"/>
                  </a:cubicBezTo>
                  <a:cubicBezTo>
                    <a:pt x="471" y="1633"/>
                    <a:pt x="484" y="1639"/>
                    <a:pt x="497" y="1645"/>
                  </a:cubicBezTo>
                  <a:cubicBezTo>
                    <a:pt x="503" y="1634"/>
                    <a:pt x="503" y="1634"/>
                    <a:pt x="503" y="1634"/>
                  </a:cubicBezTo>
                  <a:cubicBezTo>
                    <a:pt x="490" y="1628"/>
                    <a:pt x="477" y="1621"/>
                    <a:pt x="465" y="1615"/>
                  </a:cubicBezTo>
                  <a:moveTo>
                    <a:pt x="1315" y="1585"/>
                  </a:moveTo>
                  <a:cubicBezTo>
                    <a:pt x="1303" y="1593"/>
                    <a:pt x="1291" y="1600"/>
                    <a:pt x="1279" y="1607"/>
                  </a:cubicBezTo>
                  <a:cubicBezTo>
                    <a:pt x="1285" y="1618"/>
                    <a:pt x="1285" y="1618"/>
                    <a:pt x="1285" y="1618"/>
                  </a:cubicBezTo>
                  <a:cubicBezTo>
                    <a:pt x="1297" y="1611"/>
                    <a:pt x="1310" y="1604"/>
                    <a:pt x="1322" y="1596"/>
                  </a:cubicBezTo>
                  <a:cubicBezTo>
                    <a:pt x="1315" y="1585"/>
                    <a:pt x="1315" y="1585"/>
                    <a:pt x="1315" y="1585"/>
                  </a:cubicBezTo>
                  <a:moveTo>
                    <a:pt x="392" y="1571"/>
                  </a:moveTo>
                  <a:cubicBezTo>
                    <a:pt x="385" y="1582"/>
                    <a:pt x="385" y="1582"/>
                    <a:pt x="385" y="1582"/>
                  </a:cubicBezTo>
                  <a:cubicBezTo>
                    <a:pt x="397" y="1590"/>
                    <a:pt x="409" y="1598"/>
                    <a:pt x="421" y="1605"/>
                  </a:cubicBezTo>
                  <a:cubicBezTo>
                    <a:pt x="428" y="1594"/>
                    <a:pt x="428" y="1594"/>
                    <a:pt x="428" y="1594"/>
                  </a:cubicBezTo>
                  <a:cubicBezTo>
                    <a:pt x="416" y="1587"/>
                    <a:pt x="404" y="1579"/>
                    <a:pt x="392" y="1571"/>
                  </a:cubicBezTo>
                  <a:moveTo>
                    <a:pt x="1385" y="1537"/>
                  </a:moveTo>
                  <a:cubicBezTo>
                    <a:pt x="1374" y="1546"/>
                    <a:pt x="1362" y="1554"/>
                    <a:pt x="1351" y="1562"/>
                  </a:cubicBezTo>
                  <a:cubicBezTo>
                    <a:pt x="1358" y="1573"/>
                    <a:pt x="1358" y="1573"/>
                    <a:pt x="1358" y="1573"/>
                  </a:cubicBezTo>
                  <a:cubicBezTo>
                    <a:pt x="1370" y="1565"/>
                    <a:pt x="1381" y="1556"/>
                    <a:pt x="1393" y="1547"/>
                  </a:cubicBezTo>
                  <a:cubicBezTo>
                    <a:pt x="1385" y="1537"/>
                    <a:pt x="1385" y="1537"/>
                    <a:pt x="1385" y="1537"/>
                  </a:cubicBezTo>
                  <a:moveTo>
                    <a:pt x="324" y="1521"/>
                  </a:moveTo>
                  <a:cubicBezTo>
                    <a:pt x="316" y="1531"/>
                    <a:pt x="316" y="1531"/>
                    <a:pt x="316" y="1531"/>
                  </a:cubicBezTo>
                  <a:cubicBezTo>
                    <a:pt x="327" y="1540"/>
                    <a:pt x="338" y="1549"/>
                    <a:pt x="350" y="1557"/>
                  </a:cubicBezTo>
                  <a:cubicBezTo>
                    <a:pt x="357" y="1547"/>
                    <a:pt x="357" y="1547"/>
                    <a:pt x="357" y="1547"/>
                  </a:cubicBezTo>
                  <a:cubicBezTo>
                    <a:pt x="346" y="1539"/>
                    <a:pt x="335" y="1530"/>
                    <a:pt x="324" y="1521"/>
                  </a:cubicBezTo>
                  <a:moveTo>
                    <a:pt x="1449" y="1482"/>
                  </a:moveTo>
                  <a:cubicBezTo>
                    <a:pt x="1439" y="1492"/>
                    <a:pt x="1428" y="1501"/>
                    <a:pt x="1418" y="1510"/>
                  </a:cubicBezTo>
                  <a:cubicBezTo>
                    <a:pt x="1426" y="1520"/>
                    <a:pt x="1426" y="1520"/>
                    <a:pt x="1426" y="1520"/>
                  </a:cubicBezTo>
                  <a:cubicBezTo>
                    <a:pt x="1437" y="1511"/>
                    <a:pt x="1448" y="1501"/>
                    <a:pt x="1458" y="1491"/>
                  </a:cubicBezTo>
                  <a:cubicBezTo>
                    <a:pt x="1449" y="1482"/>
                    <a:pt x="1449" y="1482"/>
                    <a:pt x="1449" y="1482"/>
                  </a:cubicBezTo>
                  <a:moveTo>
                    <a:pt x="261" y="1464"/>
                  </a:moveTo>
                  <a:cubicBezTo>
                    <a:pt x="252" y="1473"/>
                    <a:pt x="252" y="1473"/>
                    <a:pt x="252" y="1473"/>
                  </a:cubicBezTo>
                  <a:cubicBezTo>
                    <a:pt x="254" y="1475"/>
                    <a:pt x="256" y="1477"/>
                    <a:pt x="258" y="1479"/>
                  </a:cubicBezTo>
                  <a:cubicBezTo>
                    <a:pt x="260" y="1481"/>
                    <a:pt x="261" y="1482"/>
                    <a:pt x="263" y="1484"/>
                  </a:cubicBezTo>
                  <a:cubicBezTo>
                    <a:pt x="263" y="1484"/>
                    <a:pt x="263" y="1484"/>
                    <a:pt x="264" y="1484"/>
                  </a:cubicBezTo>
                  <a:cubicBezTo>
                    <a:pt x="265" y="1486"/>
                    <a:pt x="266" y="1487"/>
                    <a:pt x="267" y="1488"/>
                  </a:cubicBezTo>
                  <a:cubicBezTo>
                    <a:pt x="273" y="1493"/>
                    <a:pt x="278" y="1498"/>
                    <a:pt x="283" y="1503"/>
                  </a:cubicBezTo>
                  <a:cubicBezTo>
                    <a:pt x="292" y="1493"/>
                    <a:pt x="292" y="1493"/>
                    <a:pt x="292" y="1493"/>
                  </a:cubicBezTo>
                  <a:cubicBezTo>
                    <a:pt x="281" y="1484"/>
                    <a:pt x="271" y="1474"/>
                    <a:pt x="261" y="1464"/>
                  </a:cubicBezTo>
                  <a:moveTo>
                    <a:pt x="1508" y="1421"/>
                  </a:moveTo>
                  <a:cubicBezTo>
                    <a:pt x="1499" y="1431"/>
                    <a:pt x="1489" y="1442"/>
                    <a:pt x="1479" y="1452"/>
                  </a:cubicBezTo>
                  <a:cubicBezTo>
                    <a:pt x="1489" y="1461"/>
                    <a:pt x="1489" y="1461"/>
                    <a:pt x="1489" y="1461"/>
                  </a:cubicBezTo>
                  <a:cubicBezTo>
                    <a:pt x="1498" y="1451"/>
                    <a:pt x="1508" y="1440"/>
                    <a:pt x="1518" y="1429"/>
                  </a:cubicBezTo>
                  <a:cubicBezTo>
                    <a:pt x="1508" y="1421"/>
                    <a:pt x="1508" y="1421"/>
                    <a:pt x="1508" y="1421"/>
                  </a:cubicBezTo>
                  <a:moveTo>
                    <a:pt x="205" y="1401"/>
                  </a:moveTo>
                  <a:cubicBezTo>
                    <a:pt x="195" y="1409"/>
                    <a:pt x="195" y="1409"/>
                    <a:pt x="195" y="1409"/>
                  </a:cubicBezTo>
                  <a:cubicBezTo>
                    <a:pt x="204" y="1420"/>
                    <a:pt x="213" y="1431"/>
                    <a:pt x="223" y="1442"/>
                  </a:cubicBezTo>
                  <a:cubicBezTo>
                    <a:pt x="232" y="1433"/>
                    <a:pt x="232" y="1433"/>
                    <a:pt x="232" y="1433"/>
                  </a:cubicBezTo>
                  <a:cubicBezTo>
                    <a:pt x="223" y="1423"/>
                    <a:pt x="213" y="1412"/>
                    <a:pt x="205" y="1401"/>
                  </a:cubicBezTo>
                  <a:moveTo>
                    <a:pt x="1560" y="1354"/>
                  </a:moveTo>
                  <a:cubicBezTo>
                    <a:pt x="1552" y="1366"/>
                    <a:pt x="1543" y="1377"/>
                    <a:pt x="1535" y="1388"/>
                  </a:cubicBezTo>
                  <a:cubicBezTo>
                    <a:pt x="1545" y="1396"/>
                    <a:pt x="1545" y="1396"/>
                    <a:pt x="1545" y="1396"/>
                  </a:cubicBezTo>
                  <a:cubicBezTo>
                    <a:pt x="1554" y="1385"/>
                    <a:pt x="1562" y="1373"/>
                    <a:pt x="1570" y="1362"/>
                  </a:cubicBezTo>
                  <a:cubicBezTo>
                    <a:pt x="1560" y="1354"/>
                    <a:pt x="1560" y="1354"/>
                    <a:pt x="1560" y="1354"/>
                  </a:cubicBezTo>
                  <a:moveTo>
                    <a:pt x="154" y="1333"/>
                  </a:moveTo>
                  <a:cubicBezTo>
                    <a:pt x="144" y="1340"/>
                    <a:pt x="144" y="1340"/>
                    <a:pt x="144" y="1340"/>
                  </a:cubicBezTo>
                  <a:cubicBezTo>
                    <a:pt x="152" y="1352"/>
                    <a:pt x="160" y="1364"/>
                    <a:pt x="168" y="1375"/>
                  </a:cubicBezTo>
                  <a:cubicBezTo>
                    <a:pt x="179" y="1368"/>
                    <a:pt x="179" y="1368"/>
                    <a:pt x="179" y="1368"/>
                  </a:cubicBezTo>
                  <a:cubicBezTo>
                    <a:pt x="170" y="1356"/>
                    <a:pt x="162" y="1344"/>
                    <a:pt x="154" y="1333"/>
                  </a:cubicBezTo>
                  <a:moveTo>
                    <a:pt x="1605" y="1282"/>
                  </a:moveTo>
                  <a:cubicBezTo>
                    <a:pt x="1598" y="1295"/>
                    <a:pt x="1591" y="1307"/>
                    <a:pt x="1583" y="1319"/>
                  </a:cubicBezTo>
                  <a:cubicBezTo>
                    <a:pt x="1594" y="1326"/>
                    <a:pt x="1594" y="1326"/>
                    <a:pt x="1594" y="1326"/>
                  </a:cubicBezTo>
                  <a:cubicBezTo>
                    <a:pt x="1602" y="1314"/>
                    <a:pt x="1609" y="1301"/>
                    <a:pt x="1616" y="1289"/>
                  </a:cubicBezTo>
                  <a:cubicBezTo>
                    <a:pt x="1605" y="1282"/>
                    <a:pt x="1605" y="1282"/>
                    <a:pt x="1605" y="1282"/>
                  </a:cubicBezTo>
                  <a:moveTo>
                    <a:pt x="111" y="1260"/>
                  </a:moveTo>
                  <a:cubicBezTo>
                    <a:pt x="101" y="1265"/>
                    <a:pt x="101" y="1265"/>
                    <a:pt x="101" y="1265"/>
                  </a:cubicBezTo>
                  <a:cubicBezTo>
                    <a:pt x="100" y="1266"/>
                    <a:pt x="100" y="1266"/>
                    <a:pt x="100" y="1266"/>
                  </a:cubicBezTo>
                  <a:cubicBezTo>
                    <a:pt x="100" y="1266"/>
                    <a:pt x="100" y="1266"/>
                    <a:pt x="100" y="1267"/>
                  </a:cubicBezTo>
                  <a:cubicBezTo>
                    <a:pt x="107" y="1279"/>
                    <a:pt x="114" y="1291"/>
                    <a:pt x="121" y="1303"/>
                  </a:cubicBezTo>
                  <a:cubicBezTo>
                    <a:pt x="132" y="1297"/>
                    <a:pt x="132" y="1297"/>
                    <a:pt x="132" y="1297"/>
                  </a:cubicBezTo>
                  <a:cubicBezTo>
                    <a:pt x="125" y="1285"/>
                    <a:pt x="118" y="1272"/>
                    <a:pt x="111" y="1260"/>
                  </a:cubicBezTo>
                  <a:moveTo>
                    <a:pt x="1643" y="1207"/>
                  </a:moveTo>
                  <a:cubicBezTo>
                    <a:pt x="1637" y="1220"/>
                    <a:pt x="1631" y="1232"/>
                    <a:pt x="1625" y="1245"/>
                  </a:cubicBezTo>
                  <a:cubicBezTo>
                    <a:pt x="1637" y="1251"/>
                    <a:pt x="1637" y="1251"/>
                    <a:pt x="1637" y="1251"/>
                  </a:cubicBezTo>
                  <a:cubicBezTo>
                    <a:pt x="1643" y="1238"/>
                    <a:pt x="1649" y="1225"/>
                    <a:pt x="1655" y="1212"/>
                  </a:cubicBezTo>
                  <a:cubicBezTo>
                    <a:pt x="1643" y="1207"/>
                    <a:pt x="1643" y="1207"/>
                    <a:pt x="1643" y="1207"/>
                  </a:cubicBezTo>
                  <a:moveTo>
                    <a:pt x="84" y="1202"/>
                  </a:moveTo>
                  <a:cubicBezTo>
                    <a:pt x="81" y="1206"/>
                    <a:pt x="78" y="1210"/>
                    <a:pt x="75" y="1214"/>
                  </a:cubicBezTo>
                  <a:cubicBezTo>
                    <a:pt x="77" y="1218"/>
                    <a:pt x="79" y="1223"/>
                    <a:pt x="81" y="1227"/>
                  </a:cubicBezTo>
                  <a:cubicBezTo>
                    <a:pt x="93" y="1222"/>
                    <a:pt x="93" y="1222"/>
                    <a:pt x="93" y="1222"/>
                  </a:cubicBezTo>
                  <a:cubicBezTo>
                    <a:pt x="90" y="1215"/>
                    <a:pt x="87" y="1209"/>
                    <a:pt x="84" y="1202"/>
                  </a:cubicBezTo>
                  <a:moveTo>
                    <a:pt x="76" y="1183"/>
                  </a:moveTo>
                  <a:cubicBezTo>
                    <a:pt x="64" y="1188"/>
                    <a:pt x="64" y="1188"/>
                    <a:pt x="64" y="1188"/>
                  </a:cubicBezTo>
                  <a:cubicBezTo>
                    <a:pt x="66" y="1192"/>
                    <a:pt x="67" y="1196"/>
                    <a:pt x="69" y="1200"/>
                  </a:cubicBezTo>
                  <a:cubicBezTo>
                    <a:pt x="72" y="1196"/>
                    <a:pt x="75" y="1192"/>
                    <a:pt x="78" y="1188"/>
                  </a:cubicBezTo>
                  <a:cubicBezTo>
                    <a:pt x="77" y="1186"/>
                    <a:pt x="76" y="1184"/>
                    <a:pt x="76" y="1183"/>
                  </a:cubicBezTo>
                  <a:moveTo>
                    <a:pt x="1673" y="1127"/>
                  </a:moveTo>
                  <a:cubicBezTo>
                    <a:pt x="1669" y="1141"/>
                    <a:pt x="1664" y="1154"/>
                    <a:pt x="1659" y="1167"/>
                  </a:cubicBezTo>
                  <a:cubicBezTo>
                    <a:pt x="1671" y="1172"/>
                    <a:pt x="1671" y="1172"/>
                    <a:pt x="1671" y="1172"/>
                  </a:cubicBezTo>
                  <a:cubicBezTo>
                    <a:pt x="1676" y="1159"/>
                    <a:pt x="1681" y="1145"/>
                    <a:pt x="1686" y="1131"/>
                  </a:cubicBezTo>
                  <a:cubicBezTo>
                    <a:pt x="1673" y="1127"/>
                    <a:pt x="1673" y="1127"/>
                    <a:pt x="1673" y="1127"/>
                  </a:cubicBezTo>
                  <a:moveTo>
                    <a:pt x="48" y="1103"/>
                  </a:moveTo>
                  <a:cubicBezTo>
                    <a:pt x="35" y="1106"/>
                    <a:pt x="35" y="1106"/>
                    <a:pt x="35" y="1106"/>
                  </a:cubicBezTo>
                  <a:cubicBezTo>
                    <a:pt x="40" y="1120"/>
                    <a:pt x="44" y="1134"/>
                    <a:pt x="49" y="1147"/>
                  </a:cubicBezTo>
                  <a:cubicBezTo>
                    <a:pt x="61" y="1143"/>
                    <a:pt x="61" y="1143"/>
                    <a:pt x="61" y="1143"/>
                  </a:cubicBezTo>
                  <a:cubicBezTo>
                    <a:pt x="56" y="1130"/>
                    <a:pt x="52" y="1116"/>
                    <a:pt x="48" y="1103"/>
                  </a:cubicBezTo>
                  <a:moveTo>
                    <a:pt x="1696" y="1046"/>
                  </a:moveTo>
                  <a:cubicBezTo>
                    <a:pt x="1693" y="1059"/>
                    <a:pt x="1689" y="1073"/>
                    <a:pt x="1686" y="1087"/>
                  </a:cubicBezTo>
                  <a:cubicBezTo>
                    <a:pt x="1698" y="1090"/>
                    <a:pt x="1698" y="1090"/>
                    <a:pt x="1698" y="1090"/>
                  </a:cubicBezTo>
                  <a:cubicBezTo>
                    <a:pt x="1702" y="1076"/>
                    <a:pt x="1705" y="1062"/>
                    <a:pt x="1708" y="1048"/>
                  </a:cubicBezTo>
                  <a:cubicBezTo>
                    <a:pt x="1696" y="1046"/>
                    <a:pt x="1696" y="1046"/>
                    <a:pt x="1696" y="1046"/>
                  </a:cubicBezTo>
                  <a:moveTo>
                    <a:pt x="28" y="1020"/>
                  </a:moveTo>
                  <a:cubicBezTo>
                    <a:pt x="15" y="1023"/>
                    <a:pt x="15" y="1023"/>
                    <a:pt x="15" y="1023"/>
                  </a:cubicBezTo>
                  <a:cubicBezTo>
                    <a:pt x="18" y="1037"/>
                    <a:pt x="21" y="1051"/>
                    <a:pt x="24" y="1065"/>
                  </a:cubicBezTo>
                  <a:cubicBezTo>
                    <a:pt x="37" y="1062"/>
                    <a:pt x="37" y="1062"/>
                    <a:pt x="37" y="1062"/>
                  </a:cubicBezTo>
                  <a:cubicBezTo>
                    <a:pt x="34" y="1048"/>
                    <a:pt x="31" y="1034"/>
                    <a:pt x="28" y="1020"/>
                  </a:cubicBezTo>
                  <a:moveTo>
                    <a:pt x="1710" y="962"/>
                  </a:moveTo>
                  <a:cubicBezTo>
                    <a:pt x="1708" y="976"/>
                    <a:pt x="1706" y="990"/>
                    <a:pt x="1704" y="1004"/>
                  </a:cubicBezTo>
                  <a:cubicBezTo>
                    <a:pt x="1717" y="1006"/>
                    <a:pt x="1717" y="1006"/>
                    <a:pt x="1717" y="1006"/>
                  </a:cubicBezTo>
                  <a:cubicBezTo>
                    <a:pt x="1719" y="992"/>
                    <a:pt x="1721" y="977"/>
                    <a:pt x="1723" y="963"/>
                  </a:cubicBezTo>
                  <a:cubicBezTo>
                    <a:pt x="1710" y="962"/>
                    <a:pt x="1710" y="962"/>
                    <a:pt x="1710" y="962"/>
                  </a:cubicBezTo>
                  <a:moveTo>
                    <a:pt x="17" y="936"/>
                  </a:moveTo>
                  <a:cubicBezTo>
                    <a:pt x="4" y="937"/>
                    <a:pt x="4" y="937"/>
                    <a:pt x="4" y="937"/>
                  </a:cubicBezTo>
                  <a:cubicBezTo>
                    <a:pt x="5" y="952"/>
                    <a:pt x="7" y="966"/>
                    <a:pt x="8" y="980"/>
                  </a:cubicBezTo>
                  <a:cubicBezTo>
                    <a:pt x="21" y="978"/>
                    <a:pt x="21" y="978"/>
                    <a:pt x="21" y="978"/>
                  </a:cubicBezTo>
                  <a:cubicBezTo>
                    <a:pt x="19" y="964"/>
                    <a:pt x="18" y="950"/>
                    <a:pt x="17" y="936"/>
                  </a:cubicBezTo>
                  <a:moveTo>
                    <a:pt x="1715" y="877"/>
                  </a:moveTo>
                  <a:cubicBezTo>
                    <a:pt x="1715" y="891"/>
                    <a:pt x="1715" y="905"/>
                    <a:pt x="1714" y="920"/>
                  </a:cubicBezTo>
                  <a:cubicBezTo>
                    <a:pt x="1727" y="920"/>
                    <a:pt x="1727" y="920"/>
                    <a:pt x="1727" y="920"/>
                  </a:cubicBezTo>
                  <a:cubicBezTo>
                    <a:pt x="1727" y="906"/>
                    <a:pt x="1728" y="892"/>
                    <a:pt x="1728" y="877"/>
                  </a:cubicBezTo>
                  <a:cubicBezTo>
                    <a:pt x="1715" y="877"/>
                    <a:pt x="1715" y="877"/>
                    <a:pt x="1715" y="877"/>
                  </a:cubicBezTo>
                  <a:moveTo>
                    <a:pt x="1" y="851"/>
                  </a:moveTo>
                  <a:cubicBezTo>
                    <a:pt x="0" y="865"/>
                    <a:pt x="1" y="880"/>
                    <a:pt x="1" y="894"/>
                  </a:cubicBezTo>
                  <a:cubicBezTo>
                    <a:pt x="14" y="894"/>
                    <a:pt x="14" y="894"/>
                    <a:pt x="14" y="894"/>
                  </a:cubicBezTo>
                  <a:cubicBezTo>
                    <a:pt x="13" y="880"/>
                    <a:pt x="13" y="865"/>
                    <a:pt x="14" y="851"/>
                  </a:cubicBezTo>
                  <a:cubicBezTo>
                    <a:pt x="1" y="851"/>
                    <a:pt x="1" y="851"/>
                    <a:pt x="1" y="851"/>
                  </a:cubicBezTo>
                  <a:moveTo>
                    <a:pt x="1725" y="791"/>
                  </a:moveTo>
                  <a:cubicBezTo>
                    <a:pt x="1713" y="792"/>
                    <a:pt x="1713" y="792"/>
                    <a:pt x="1713" y="792"/>
                  </a:cubicBezTo>
                  <a:cubicBezTo>
                    <a:pt x="1714" y="806"/>
                    <a:pt x="1715" y="821"/>
                    <a:pt x="1715" y="835"/>
                  </a:cubicBezTo>
                  <a:cubicBezTo>
                    <a:pt x="1728" y="834"/>
                    <a:pt x="1728" y="834"/>
                    <a:pt x="1728" y="834"/>
                  </a:cubicBezTo>
                  <a:cubicBezTo>
                    <a:pt x="1727" y="820"/>
                    <a:pt x="1727" y="805"/>
                    <a:pt x="1725" y="791"/>
                  </a:cubicBezTo>
                  <a:moveTo>
                    <a:pt x="6" y="765"/>
                  </a:moveTo>
                  <a:cubicBezTo>
                    <a:pt x="5" y="779"/>
                    <a:pt x="3" y="794"/>
                    <a:pt x="2" y="808"/>
                  </a:cubicBezTo>
                  <a:cubicBezTo>
                    <a:pt x="15" y="809"/>
                    <a:pt x="15" y="809"/>
                    <a:pt x="15" y="809"/>
                  </a:cubicBezTo>
                  <a:cubicBezTo>
                    <a:pt x="16" y="795"/>
                    <a:pt x="17" y="781"/>
                    <a:pt x="19" y="767"/>
                  </a:cubicBezTo>
                  <a:cubicBezTo>
                    <a:pt x="6" y="765"/>
                    <a:pt x="6" y="765"/>
                    <a:pt x="6" y="765"/>
                  </a:cubicBezTo>
                  <a:moveTo>
                    <a:pt x="1714" y="706"/>
                  </a:moveTo>
                  <a:cubicBezTo>
                    <a:pt x="1701" y="708"/>
                    <a:pt x="1701" y="708"/>
                    <a:pt x="1701" y="708"/>
                  </a:cubicBezTo>
                  <a:cubicBezTo>
                    <a:pt x="1704" y="722"/>
                    <a:pt x="1706" y="736"/>
                    <a:pt x="1708" y="750"/>
                  </a:cubicBezTo>
                  <a:cubicBezTo>
                    <a:pt x="1721" y="748"/>
                    <a:pt x="1721" y="748"/>
                    <a:pt x="1721" y="748"/>
                  </a:cubicBezTo>
                  <a:cubicBezTo>
                    <a:pt x="1719" y="734"/>
                    <a:pt x="1716" y="720"/>
                    <a:pt x="1714" y="706"/>
                  </a:cubicBezTo>
                  <a:moveTo>
                    <a:pt x="20" y="680"/>
                  </a:moveTo>
                  <a:cubicBezTo>
                    <a:pt x="20" y="683"/>
                    <a:pt x="19" y="685"/>
                    <a:pt x="19" y="688"/>
                  </a:cubicBezTo>
                  <a:cubicBezTo>
                    <a:pt x="16" y="699"/>
                    <a:pt x="14" y="711"/>
                    <a:pt x="12" y="722"/>
                  </a:cubicBezTo>
                  <a:cubicBezTo>
                    <a:pt x="25" y="724"/>
                    <a:pt x="25" y="724"/>
                    <a:pt x="25" y="724"/>
                  </a:cubicBezTo>
                  <a:cubicBezTo>
                    <a:pt x="27" y="712"/>
                    <a:pt x="29" y="700"/>
                    <a:pt x="32" y="688"/>
                  </a:cubicBezTo>
                  <a:cubicBezTo>
                    <a:pt x="32" y="686"/>
                    <a:pt x="33" y="684"/>
                    <a:pt x="33" y="683"/>
                  </a:cubicBezTo>
                  <a:cubicBezTo>
                    <a:pt x="20" y="680"/>
                    <a:pt x="20" y="680"/>
                    <a:pt x="20" y="680"/>
                  </a:cubicBezTo>
                  <a:moveTo>
                    <a:pt x="1694" y="622"/>
                  </a:moveTo>
                  <a:cubicBezTo>
                    <a:pt x="1693" y="622"/>
                    <a:pt x="1693" y="622"/>
                    <a:pt x="1693" y="622"/>
                  </a:cubicBezTo>
                  <a:cubicBezTo>
                    <a:pt x="1686" y="624"/>
                    <a:pt x="1686" y="624"/>
                    <a:pt x="1686" y="624"/>
                  </a:cubicBezTo>
                  <a:cubicBezTo>
                    <a:pt x="1681" y="626"/>
                    <a:pt x="1681" y="626"/>
                    <a:pt x="1681" y="626"/>
                  </a:cubicBezTo>
                  <a:cubicBezTo>
                    <a:pt x="1685" y="639"/>
                    <a:pt x="1689" y="653"/>
                    <a:pt x="1692" y="667"/>
                  </a:cubicBezTo>
                  <a:cubicBezTo>
                    <a:pt x="1705" y="664"/>
                    <a:pt x="1705" y="664"/>
                    <a:pt x="1705" y="664"/>
                  </a:cubicBezTo>
                  <a:cubicBezTo>
                    <a:pt x="1702" y="652"/>
                    <a:pt x="1699" y="639"/>
                    <a:pt x="1695" y="627"/>
                  </a:cubicBezTo>
                  <a:cubicBezTo>
                    <a:pt x="1695" y="626"/>
                    <a:pt x="1694" y="624"/>
                    <a:pt x="1694" y="622"/>
                  </a:cubicBezTo>
                  <a:cubicBezTo>
                    <a:pt x="1694" y="622"/>
                    <a:pt x="1694" y="622"/>
                    <a:pt x="1694" y="622"/>
                  </a:cubicBezTo>
                  <a:moveTo>
                    <a:pt x="43" y="597"/>
                  </a:moveTo>
                  <a:cubicBezTo>
                    <a:pt x="39" y="608"/>
                    <a:pt x="36" y="619"/>
                    <a:pt x="33" y="631"/>
                  </a:cubicBezTo>
                  <a:cubicBezTo>
                    <a:pt x="32" y="633"/>
                    <a:pt x="31" y="636"/>
                    <a:pt x="31" y="638"/>
                  </a:cubicBezTo>
                  <a:cubicBezTo>
                    <a:pt x="33" y="639"/>
                    <a:pt x="33" y="639"/>
                    <a:pt x="33" y="639"/>
                  </a:cubicBezTo>
                  <a:cubicBezTo>
                    <a:pt x="43" y="642"/>
                    <a:pt x="43" y="642"/>
                    <a:pt x="43" y="642"/>
                  </a:cubicBezTo>
                  <a:cubicBezTo>
                    <a:pt x="47" y="628"/>
                    <a:pt x="51" y="614"/>
                    <a:pt x="55" y="601"/>
                  </a:cubicBezTo>
                  <a:cubicBezTo>
                    <a:pt x="43" y="597"/>
                    <a:pt x="43" y="597"/>
                    <a:pt x="43" y="597"/>
                  </a:cubicBezTo>
                  <a:moveTo>
                    <a:pt x="1665" y="539"/>
                  </a:moveTo>
                  <a:cubicBezTo>
                    <a:pt x="1653" y="544"/>
                    <a:pt x="1653" y="544"/>
                    <a:pt x="1653" y="544"/>
                  </a:cubicBezTo>
                  <a:cubicBezTo>
                    <a:pt x="1654" y="546"/>
                    <a:pt x="1654" y="546"/>
                    <a:pt x="1654" y="546"/>
                  </a:cubicBezTo>
                  <a:cubicBezTo>
                    <a:pt x="1655" y="549"/>
                    <a:pt x="1656" y="552"/>
                    <a:pt x="1658" y="556"/>
                  </a:cubicBezTo>
                  <a:cubicBezTo>
                    <a:pt x="1659" y="559"/>
                    <a:pt x="1660" y="562"/>
                    <a:pt x="1661" y="565"/>
                  </a:cubicBezTo>
                  <a:cubicBezTo>
                    <a:pt x="1664" y="571"/>
                    <a:pt x="1666" y="578"/>
                    <a:pt x="1668" y="585"/>
                  </a:cubicBezTo>
                  <a:cubicBezTo>
                    <a:pt x="1681" y="581"/>
                    <a:pt x="1681" y="581"/>
                    <a:pt x="1681" y="581"/>
                  </a:cubicBezTo>
                  <a:cubicBezTo>
                    <a:pt x="1680" y="580"/>
                    <a:pt x="1680" y="580"/>
                    <a:pt x="1680" y="579"/>
                  </a:cubicBezTo>
                  <a:cubicBezTo>
                    <a:pt x="1679" y="577"/>
                    <a:pt x="1678" y="574"/>
                    <a:pt x="1677" y="572"/>
                  </a:cubicBezTo>
                  <a:cubicBezTo>
                    <a:pt x="1674" y="562"/>
                    <a:pt x="1670" y="551"/>
                    <a:pt x="1666" y="541"/>
                  </a:cubicBezTo>
                  <a:cubicBezTo>
                    <a:pt x="1665" y="539"/>
                    <a:pt x="1665" y="539"/>
                    <a:pt x="1665" y="539"/>
                  </a:cubicBezTo>
                  <a:moveTo>
                    <a:pt x="74" y="516"/>
                  </a:moveTo>
                  <a:cubicBezTo>
                    <a:pt x="73" y="518"/>
                    <a:pt x="73" y="519"/>
                    <a:pt x="72" y="520"/>
                  </a:cubicBezTo>
                  <a:cubicBezTo>
                    <a:pt x="70" y="526"/>
                    <a:pt x="67" y="532"/>
                    <a:pt x="65" y="538"/>
                  </a:cubicBezTo>
                  <a:cubicBezTo>
                    <a:pt x="62" y="544"/>
                    <a:pt x="60" y="550"/>
                    <a:pt x="57" y="556"/>
                  </a:cubicBezTo>
                  <a:cubicBezTo>
                    <a:pt x="69" y="561"/>
                    <a:pt x="69" y="561"/>
                    <a:pt x="69" y="561"/>
                  </a:cubicBezTo>
                  <a:cubicBezTo>
                    <a:pt x="72" y="554"/>
                    <a:pt x="75" y="547"/>
                    <a:pt x="77" y="541"/>
                  </a:cubicBezTo>
                  <a:cubicBezTo>
                    <a:pt x="80" y="535"/>
                    <a:pt x="82" y="529"/>
                    <a:pt x="85" y="524"/>
                  </a:cubicBezTo>
                  <a:cubicBezTo>
                    <a:pt x="85" y="523"/>
                    <a:pt x="85" y="522"/>
                    <a:pt x="85" y="522"/>
                  </a:cubicBezTo>
                  <a:cubicBezTo>
                    <a:pt x="74" y="516"/>
                    <a:pt x="74" y="516"/>
                    <a:pt x="74" y="516"/>
                  </a:cubicBezTo>
                  <a:moveTo>
                    <a:pt x="1629" y="461"/>
                  </a:moveTo>
                  <a:cubicBezTo>
                    <a:pt x="1617" y="467"/>
                    <a:pt x="1617" y="467"/>
                    <a:pt x="1617" y="467"/>
                  </a:cubicBezTo>
                  <a:cubicBezTo>
                    <a:pt x="1620" y="472"/>
                    <a:pt x="1623" y="477"/>
                    <a:pt x="1625" y="483"/>
                  </a:cubicBezTo>
                  <a:cubicBezTo>
                    <a:pt x="1626" y="484"/>
                    <a:pt x="1627" y="486"/>
                    <a:pt x="1627" y="487"/>
                  </a:cubicBezTo>
                  <a:cubicBezTo>
                    <a:pt x="1630" y="493"/>
                    <a:pt x="1633" y="499"/>
                    <a:pt x="1636" y="505"/>
                  </a:cubicBezTo>
                  <a:cubicBezTo>
                    <a:pt x="1641" y="503"/>
                    <a:pt x="1641" y="503"/>
                    <a:pt x="1641" y="503"/>
                  </a:cubicBezTo>
                  <a:cubicBezTo>
                    <a:pt x="1644" y="501"/>
                    <a:pt x="1644" y="501"/>
                    <a:pt x="1644" y="501"/>
                  </a:cubicBezTo>
                  <a:cubicBezTo>
                    <a:pt x="1648" y="500"/>
                    <a:pt x="1648" y="500"/>
                    <a:pt x="1648" y="500"/>
                  </a:cubicBezTo>
                  <a:cubicBezTo>
                    <a:pt x="1642" y="487"/>
                    <a:pt x="1635" y="474"/>
                    <a:pt x="1629" y="461"/>
                  </a:cubicBezTo>
                  <a:moveTo>
                    <a:pt x="112" y="440"/>
                  </a:moveTo>
                  <a:cubicBezTo>
                    <a:pt x="106" y="450"/>
                    <a:pt x="100" y="461"/>
                    <a:pt x="95" y="472"/>
                  </a:cubicBezTo>
                  <a:cubicBezTo>
                    <a:pt x="94" y="473"/>
                    <a:pt x="93" y="475"/>
                    <a:pt x="93" y="476"/>
                  </a:cubicBezTo>
                  <a:cubicBezTo>
                    <a:pt x="92" y="477"/>
                    <a:pt x="92" y="477"/>
                    <a:pt x="92" y="478"/>
                  </a:cubicBezTo>
                  <a:cubicBezTo>
                    <a:pt x="103" y="483"/>
                    <a:pt x="103" y="483"/>
                    <a:pt x="103" y="483"/>
                  </a:cubicBezTo>
                  <a:cubicBezTo>
                    <a:pt x="104" y="482"/>
                    <a:pt x="105" y="481"/>
                    <a:pt x="105" y="480"/>
                  </a:cubicBezTo>
                  <a:cubicBezTo>
                    <a:pt x="106" y="479"/>
                    <a:pt x="107" y="477"/>
                    <a:pt x="107" y="476"/>
                  </a:cubicBezTo>
                  <a:cubicBezTo>
                    <a:pt x="112" y="466"/>
                    <a:pt x="118" y="456"/>
                    <a:pt x="123" y="446"/>
                  </a:cubicBezTo>
                  <a:cubicBezTo>
                    <a:pt x="112" y="440"/>
                    <a:pt x="112" y="440"/>
                    <a:pt x="112" y="440"/>
                  </a:cubicBezTo>
                  <a:moveTo>
                    <a:pt x="1585" y="387"/>
                  </a:moveTo>
                  <a:cubicBezTo>
                    <a:pt x="1574" y="394"/>
                    <a:pt x="1574" y="394"/>
                    <a:pt x="1574" y="394"/>
                  </a:cubicBezTo>
                  <a:cubicBezTo>
                    <a:pt x="1582" y="406"/>
                    <a:pt x="1589" y="418"/>
                    <a:pt x="1597" y="430"/>
                  </a:cubicBezTo>
                  <a:cubicBezTo>
                    <a:pt x="1608" y="423"/>
                    <a:pt x="1608" y="423"/>
                    <a:pt x="1608" y="423"/>
                  </a:cubicBezTo>
                  <a:cubicBezTo>
                    <a:pt x="1600" y="411"/>
                    <a:pt x="1593" y="399"/>
                    <a:pt x="1585" y="387"/>
                  </a:cubicBezTo>
                  <a:moveTo>
                    <a:pt x="158" y="367"/>
                  </a:moveTo>
                  <a:cubicBezTo>
                    <a:pt x="150" y="378"/>
                    <a:pt x="142" y="390"/>
                    <a:pt x="134" y="403"/>
                  </a:cubicBezTo>
                  <a:cubicBezTo>
                    <a:pt x="145" y="409"/>
                    <a:pt x="145" y="409"/>
                    <a:pt x="145" y="409"/>
                  </a:cubicBezTo>
                  <a:cubicBezTo>
                    <a:pt x="153" y="398"/>
                    <a:pt x="160" y="386"/>
                    <a:pt x="169" y="374"/>
                  </a:cubicBezTo>
                  <a:cubicBezTo>
                    <a:pt x="158" y="367"/>
                    <a:pt x="158" y="367"/>
                    <a:pt x="158" y="367"/>
                  </a:cubicBezTo>
                  <a:moveTo>
                    <a:pt x="1534" y="318"/>
                  </a:moveTo>
                  <a:cubicBezTo>
                    <a:pt x="1524" y="326"/>
                    <a:pt x="1524" y="326"/>
                    <a:pt x="1524" y="326"/>
                  </a:cubicBezTo>
                  <a:cubicBezTo>
                    <a:pt x="1533" y="337"/>
                    <a:pt x="1541" y="348"/>
                    <a:pt x="1550" y="359"/>
                  </a:cubicBezTo>
                  <a:cubicBezTo>
                    <a:pt x="1560" y="352"/>
                    <a:pt x="1560" y="352"/>
                    <a:pt x="1560" y="352"/>
                  </a:cubicBezTo>
                  <a:cubicBezTo>
                    <a:pt x="1552" y="340"/>
                    <a:pt x="1543" y="329"/>
                    <a:pt x="1534" y="318"/>
                  </a:cubicBezTo>
                  <a:moveTo>
                    <a:pt x="211" y="299"/>
                  </a:moveTo>
                  <a:cubicBezTo>
                    <a:pt x="202" y="310"/>
                    <a:pt x="192" y="321"/>
                    <a:pt x="184" y="332"/>
                  </a:cubicBezTo>
                  <a:cubicBezTo>
                    <a:pt x="194" y="340"/>
                    <a:pt x="194" y="340"/>
                    <a:pt x="194" y="340"/>
                  </a:cubicBezTo>
                  <a:cubicBezTo>
                    <a:pt x="202" y="329"/>
                    <a:pt x="211" y="318"/>
                    <a:pt x="221" y="307"/>
                  </a:cubicBezTo>
                  <a:cubicBezTo>
                    <a:pt x="211" y="299"/>
                    <a:pt x="211" y="299"/>
                    <a:pt x="211" y="299"/>
                  </a:cubicBezTo>
                  <a:moveTo>
                    <a:pt x="1476" y="254"/>
                  </a:moveTo>
                  <a:cubicBezTo>
                    <a:pt x="1467" y="263"/>
                    <a:pt x="1467" y="263"/>
                    <a:pt x="1467" y="263"/>
                  </a:cubicBezTo>
                  <a:cubicBezTo>
                    <a:pt x="1477" y="273"/>
                    <a:pt x="1487" y="283"/>
                    <a:pt x="1496" y="293"/>
                  </a:cubicBezTo>
                  <a:cubicBezTo>
                    <a:pt x="1506" y="285"/>
                    <a:pt x="1506" y="285"/>
                    <a:pt x="1506" y="285"/>
                  </a:cubicBezTo>
                  <a:cubicBezTo>
                    <a:pt x="1496" y="274"/>
                    <a:pt x="1486" y="264"/>
                    <a:pt x="1476" y="254"/>
                  </a:cubicBezTo>
                  <a:moveTo>
                    <a:pt x="270" y="237"/>
                  </a:moveTo>
                  <a:cubicBezTo>
                    <a:pt x="267" y="240"/>
                    <a:pt x="264" y="243"/>
                    <a:pt x="261" y="246"/>
                  </a:cubicBezTo>
                  <a:cubicBezTo>
                    <a:pt x="257" y="249"/>
                    <a:pt x="253" y="253"/>
                    <a:pt x="250" y="257"/>
                  </a:cubicBezTo>
                  <a:cubicBezTo>
                    <a:pt x="246" y="260"/>
                    <a:pt x="243" y="264"/>
                    <a:pt x="240" y="267"/>
                  </a:cubicBezTo>
                  <a:cubicBezTo>
                    <a:pt x="249" y="276"/>
                    <a:pt x="249" y="276"/>
                    <a:pt x="249" y="276"/>
                  </a:cubicBezTo>
                  <a:cubicBezTo>
                    <a:pt x="255" y="270"/>
                    <a:pt x="260" y="264"/>
                    <a:pt x="266" y="259"/>
                  </a:cubicBezTo>
                  <a:cubicBezTo>
                    <a:pt x="270" y="254"/>
                    <a:pt x="275" y="250"/>
                    <a:pt x="279" y="246"/>
                  </a:cubicBezTo>
                  <a:cubicBezTo>
                    <a:pt x="270" y="237"/>
                    <a:pt x="270" y="237"/>
                    <a:pt x="270" y="237"/>
                  </a:cubicBezTo>
                  <a:moveTo>
                    <a:pt x="1413" y="196"/>
                  </a:moveTo>
                  <a:cubicBezTo>
                    <a:pt x="1404" y="206"/>
                    <a:pt x="1404" y="206"/>
                    <a:pt x="1404" y="206"/>
                  </a:cubicBezTo>
                  <a:cubicBezTo>
                    <a:pt x="1407" y="208"/>
                    <a:pt x="1409" y="210"/>
                    <a:pt x="1411" y="212"/>
                  </a:cubicBezTo>
                  <a:cubicBezTo>
                    <a:pt x="1412" y="212"/>
                    <a:pt x="1413" y="213"/>
                    <a:pt x="1413" y="213"/>
                  </a:cubicBezTo>
                  <a:cubicBezTo>
                    <a:pt x="1421" y="220"/>
                    <a:pt x="1429" y="227"/>
                    <a:pt x="1436" y="234"/>
                  </a:cubicBezTo>
                  <a:cubicBezTo>
                    <a:pt x="1445" y="224"/>
                    <a:pt x="1445" y="224"/>
                    <a:pt x="1445" y="224"/>
                  </a:cubicBezTo>
                  <a:cubicBezTo>
                    <a:pt x="1438" y="218"/>
                    <a:pt x="1431" y="211"/>
                    <a:pt x="1424" y="205"/>
                  </a:cubicBezTo>
                  <a:cubicBezTo>
                    <a:pt x="1423" y="205"/>
                    <a:pt x="1422" y="204"/>
                    <a:pt x="1422" y="203"/>
                  </a:cubicBezTo>
                  <a:cubicBezTo>
                    <a:pt x="1419" y="201"/>
                    <a:pt x="1416" y="198"/>
                    <a:pt x="1413" y="196"/>
                  </a:cubicBezTo>
                  <a:moveTo>
                    <a:pt x="336" y="181"/>
                  </a:moveTo>
                  <a:cubicBezTo>
                    <a:pt x="334" y="182"/>
                    <a:pt x="332" y="183"/>
                    <a:pt x="331" y="184"/>
                  </a:cubicBezTo>
                  <a:cubicBezTo>
                    <a:pt x="321" y="192"/>
                    <a:pt x="311" y="200"/>
                    <a:pt x="302" y="208"/>
                  </a:cubicBezTo>
                  <a:cubicBezTo>
                    <a:pt x="311" y="218"/>
                    <a:pt x="311" y="218"/>
                    <a:pt x="311" y="218"/>
                  </a:cubicBezTo>
                  <a:cubicBezTo>
                    <a:pt x="319" y="211"/>
                    <a:pt x="327" y="204"/>
                    <a:pt x="336" y="197"/>
                  </a:cubicBezTo>
                  <a:cubicBezTo>
                    <a:pt x="338" y="195"/>
                    <a:pt x="341" y="193"/>
                    <a:pt x="343" y="191"/>
                  </a:cubicBezTo>
                  <a:cubicBezTo>
                    <a:pt x="336" y="181"/>
                    <a:pt x="336" y="181"/>
                    <a:pt x="336" y="181"/>
                  </a:cubicBezTo>
                  <a:moveTo>
                    <a:pt x="1343" y="145"/>
                  </a:moveTo>
                  <a:cubicBezTo>
                    <a:pt x="1336" y="156"/>
                    <a:pt x="1336" y="156"/>
                    <a:pt x="1336" y="156"/>
                  </a:cubicBezTo>
                  <a:cubicBezTo>
                    <a:pt x="1348" y="163"/>
                    <a:pt x="1360" y="172"/>
                    <a:pt x="1371" y="180"/>
                  </a:cubicBezTo>
                  <a:cubicBezTo>
                    <a:pt x="1379" y="170"/>
                    <a:pt x="1379" y="170"/>
                    <a:pt x="1379" y="170"/>
                  </a:cubicBezTo>
                  <a:cubicBezTo>
                    <a:pt x="1367" y="161"/>
                    <a:pt x="1355" y="153"/>
                    <a:pt x="1343" y="145"/>
                  </a:cubicBezTo>
                  <a:moveTo>
                    <a:pt x="406" y="132"/>
                  </a:moveTo>
                  <a:cubicBezTo>
                    <a:pt x="394" y="139"/>
                    <a:pt x="382" y="147"/>
                    <a:pt x="370" y="155"/>
                  </a:cubicBezTo>
                  <a:cubicBezTo>
                    <a:pt x="378" y="166"/>
                    <a:pt x="378" y="166"/>
                    <a:pt x="378" y="166"/>
                  </a:cubicBezTo>
                  <a:cubicBezTo>
                    <a:pt x="389" y="158"/>
                    <a:pt x="401" y="150"/>
                    <a:pt x="413" y="142"/>
                  </a:cubicBezTo>
                  <a:cubicBezTo>
                    <a:pt x="406" y="132"/>
                    <a:pt x="406" y="132"/>
                    <a:pt x="406" y="132"/>
                  </a:cubicBezTo>
                  <a:moveTo>
                    <a:pt x="1269" y="101"/>
                  </a:moveTo>
                  <a:cubicBezTo>
                    <a:pt x="1263" y="112"/>
                    <a:pt x="1263" y="112"/>
                    <a:pt x="1263" y="112"/>
                  </a:cubicBezTo>
                  <a:cubicBezTo>
                    <a:pt x="1276" y="119"/>
                    <a:pt x="1288" y="126"/>
                    <a:pt x="1300" y="133"/>
                  </a:cubicBezTo>
                  <a:cubicBezTo>
                    <a:pt x="1301" y="132"/>
                    <a:pt x="1301" y="132"/>
                    <a:pt x="1301" y="132"/>
                  </a:cubicBezTo>
                  <a:cubicBezTo>
                    <a:pt x="1303" y="128"/>
                    <a:pt x="1303" y="128"/>
                    <a:pt x="1303" y="128"/>
                  </a:cubicBezTo>
                  <a:cubicBezTo>
                    <a:pt x="1307" y="122"/>
                    <a:pt x="1307" y="122"/>
                    <a:pt x="1307" y="122"/>
                  </a:cubicBezTo>
                  <a:cubicBezTo>
                    <a:pt x="1305" y="121"/>
                    <a:pt x="1304" y="120"/>
                    <a:pt x="1302" y="119"/>
                  </a:cubicBezTo>
                  <a:cubicBezTo>
                    <a:pt x="1301" y="118"/>
                    <a:pt x="1300" y="118"/>
                    <a:pt x="1299" y="117"/>
                  </a:cubicBezTo>
                  <a:cubicBezTo>
                    <a:pt x="1289" y="112"/>
                    <a:pt x="1279" y="106"/>
                    <a:pt x="1269" y="101"/>
                  </a:cubicBezTo>
                  <a:moveTo>
                    <a:pt x="481" y="90"/>
                  </a:moveTo>
                  <a:cubicBezTo>
                    <a:pt x="469" y="96"/>
                    <a:pt x="456" y="103"/>
                    <a:pt x="443" y="110"/>
                  </a:cubicBezTo>
                  <a:cubicBezTo>
                    <a:pt x="450" y="121"/>
                    <a:pt x="450" y="121"/>
                    <a:pt x="450" y="121"/>
                  </a:cubicBezTo>
                  <a:cubicBezTo>
                    <a:pt x="462" y="114"/>
                    <a:pt x="474" y="107"/>
                    <a:pt x="487" y="101"/>
                  </a:cubicBezTo>
                  <a:cubicBezTo>
                    <a:pt x="481" y="90"/>
                    <a:pt x="481" y="90"/>
                    <a:pt x="481" y="90"/>
                  </a:cubicBezTo>
                  <a:moveTo>
                    <a:pt x="1191" y="64"/>
                  </a:moveTo>
                  <a:cubicBezTo>
                    <a:pt x="1187" y="76"/>
                    <a:pt x="1187" y="76"/>
                    <a:pt x="1187" y="76"/>
                  </a:cubicBezTo>
                  <a:cubicBezTo>
                    <a:pt x="1188" y="77"/>
                    <a:pt x="1189" y="77"/>
                    <a:pt x="1190" y="78"/>
                  </a:cubicBezTo>
                  <a:cubicBezTo>
                    <a:pt x="1198" y="81"/>
                    <a:pt x="1205" y="84"/>
                    <a:pt x="1212" y="87"/>
                  </a:cubicBezTo>
                  <a:cubicBezTo>
                    <a:pt x="1217" y="89"/>
                    <a:pt x="1221" y="91"/>
                    <a:pt x="1225" y="93"/>
                  </a:cubicBezTo>
                  <a:cubicBezTo>
                    <a:pt x="1229" y="85"/>
                    <a:pt x="1229" y="85"/>
                    <a:pt x="1229" y="85"/>
                  </a:cubicBezTo>
                  <a:cubicBezTo>
                    <a:pt x="1226" y="80"/>
                    <a:pt x="1226" y="80"/>
                    <a:pt x="1226" y="80"/>
                  </a:cubicBezTo>
                  <a:cubicBezTo>
                    <a:pt x="1226" y="80"/>
                    <a:pt x="1226" y="80"/>
                    <a:pt x="1227" y="80"/>
                  </a:cubicBezTo>
                  <a:cubicBezTo>
                    <a:pt x="1222" y="78"/>
                    <a:pt x="1218" y="76"/>
                    <a:pt x="1213" y="74"/>
                  </a:cubicBezTo>
                  <a:cubicBezTo>
                    <a:pt x="1206" y="71"/>
                    <a:pt x="1199" y="67"/>
                    <a:pt x="1192" y="65"/>
                  </a:cubicBezTo>
                  <a:cubicBezTo>
                    <a:pt x="1192" y="64"/>
                    <a:pt x="1192" y="64"/>
                    <a:pt x="1191" y="64"/>
                  </a:cubicBezTo>
                  <a:moveTo>
                    <a:pt x="560" y="55"/>
                  </a:moveTo>
                  <a:cubicBezTo>
                    <a:pt x="547" y="60"/>
                    <a:pt x="534" y="66"/>
                    <a:pt x="520" y="72"/>
                  </a:cubicBezTo>
                  <a:cubicBezTo>
                    <a:pt x="526" y="83"/>
                    <a:pt x="526" y="83"/>
                    <a:pt x="526" y="83"/>
                  </a:cubicBezTo>
                  <a:cubicBezTo>
                    <a:pt x="538" y="78"/>
                    <a:pt x="552" y="72"/>
                    <a:pt x="565" y="67"/>
                  </a:cubicBezTo>
                  <a:cubicBezTo>
                    <a:pt x="560" y="55"/>
                    <a:pt x="560" y="55"/>
                    <a:pt x="560" y="55"/>
                  </a:cubicBezTo>
                  <a:moveTo>
                    <a:pt x="1110" y="36"/>
                  </a:moveTo>
                  <a:cubicBezTo>
                    <a:pt x="1107" y="48"/>
                    <a:pt x="1107" y="48"/>
                    <a:pt x="1107" y="48"/>
                  </a:cubicBezTo>
                  <a:cubicBezTo>
                    <a:pt x="1120" y="52"/>
                    <a:pt x="1134" y="57"/>
                    <a:pt x="1147" y="61"/>
                  </a:cubicBezTo>
                  <a:cubicBezTo>
                    <a:pt x="1151" y="49"/>
                    <a:pt x="1151" y="49"/>
                    <a:pt x="1151" y="49"/>
                  </a:cubicBezTo>
                  <a:cubicBezTo>
                    <a:pt x="1138" y="44"/>
                    <a:pt x="1124" y="40"/>
                    <a:pt x="1110" y="36"/>
                  </a:cubicBezTo>
                  <a:moveTo>
                    <a:pt x="642" y="29"/>
                  </a:moveTo>
                  <a:cubicBezTo>
                    <a:pt x="632" y="32"/>
                    <a:pt x="623" y="34"/>
                    <a:pt x="613" y="37"/>
                  </a:cubicBezTo>
                  <a:cubicBezTo>
                    <a:pt x="612" y="38"/>
                    <a:pt x="610" y="38"/>
                    <a:pt x="609" y="39"/>
                  </a:cubicBezTo>
                  <a:cubicBezTo>
                    <a:pt x="606" y="39"/>
                    <a:pt x="604" y="40"/>
                    <a:pt x="601" y="41"/>
                  </a:cubicBezTo>
                  <a:cubicBezTo>
                    <a:pt x="605" y="53"/>
                    <a:pt x="605" y="53"/>
                    <a:pt x="605" y="53"/>
                  </a:cubicBezTo>
                  <a:cubicBezTo>
                    <a:pt x="609" y="52"/>
                    <a:pt x="614" y="51"/>
                    <a:pt x="618" y="49"/>
                  </a:cubicBezTo>
                  <a:cubicBezTo>
                    <a:pt x="619" y="49"/>
                    <a:pt x="621" y="49"/>
                    <a:pt x="622" y="48"/>
                  </a:cubicBezTo>
                  <a:cubicBezTo>
                    <a:pt x="630" y="46"/>
                    <a:pt x="638" y="44"/>
                    <a:pt x="646" y="41"/>
                  </a:cubicBezTo>
                  <a:cubicBezTo>
                    <a:pt x="642" y="29"/>
                    <a:pt x="642" y="29"/>
                    <a:pt x="642" y="29"/>
                  </a:cubicBezTo>
                  <a:moveTo>
                    <a:pt x="1027" y="15"/>
                  </a:moveTo>
                  <a:cubicBezTo>
                    <a:pt x="1024" y="28"/>
                    <a:pt x="1024" y="28"/>
                    <a:pt x="1024" y="28"/>
                  </a:cubicBezTo>
                  <a:cubicBezTo>
                    <a:pt x="1038" y="31"/>
                    <a:pt x="1052" y="34"/>
                    <a:pt x="1066" y="37"/>
                  </a:cubicBezTo>
                  <a:cubicBezTo>
                    <a:pt x="1069" y="24"/>
                    <a:pt x="1069" y="24"/>
                    <a:pt x="1069" y="24"/>
                  </a:cubicBezTo>
                  <a:cubicBezTo>
                    <a:pt x="1055" y="21"/>
                    <a:pt x="1041" y="18"/>
                    <a:pt x="1027" y="15"/>
                  </a:cubicBezTo>
                  <a:moveTo>
                    <a:pt x="726" y="11"/>
                  </a:moveTo>
                  <a:cubicBezTo>
                    <a:pt x="715" y="13"/>
                    <a:pt x="704" y="15"/>
                    <a:pt x="693" y="17"/>
                  </a:cubicBezTo>
                  <a:cubicBezTo>
                    <a:pt x="690" y="18"/>
                    <a:pt x="687" y="18"/>
                    <a:pt x="684" y="19"/>
                  </a:cubicBezTo>
                  <a:cubicBezTo>
                    <a:pt x="687" y="32"/>
                    <a:pt x="687" y="32"/>
                    <a:pt x="687" y="32"/>
                  </a:cubicBezTo>
                  <a:cubicBezTo>
                    <a:pt x="695" y="30"/>
                    <a:pt x="704" y="28"/>
                    <a:pt x="712" y="26"/>
                  </a:cubicBezTo>
                  <a:cubicBezTo>
                    <a:pt x="718" y="25"/>
                    <a:pt x="723" y="25"/>
                    <a:pt x="728" y="24"/>
                  </a:cubicBezTo>
                  <a:cubicBezTo>
                    <a:pt x="726" y="11"/>
                    <a:pt x="726" y="11"/>
                    <a:pt x="726" y="11"/>
                  </a:cubicBezTo>
                  <a:moveTo>
                    <a:pt x="941" y="3"/>
                  </a:moveTo>
                  <a:cubicBezTo>
                    <a:pt x="940" y="16"/>
                    <a:pt x="940" y="16"/>
                    <a:pt x="940" y="16"/>
                  </a:cubicBezTo>
                  <a:cubicBezTo>
                    <a:pt x="954" y="17"/>
                    <a:pt x="968" y="19"/>
                    <a:pt x="982" y="21"/>
                  </a:cubicBezTo>
                  <a:cubicBezTo>
                    <a:pt x="984" y="8"/>
                    <a:pt x="984" y="8"/>
                    <a:pt x="984" y="8"/>
                  </a:cubicBezTo>
                  <a:cubicBezTo>
                    <a:pt x="970" y="6"/>
                    <a:pt x="955" y="5"/>
                    <a:pt x="941" y="3"/>
                  </a:cubicBezTo>
                  <a:moveTo>
                    <a:pt x="812" y="1"/>
                  </a:moveTo>
                  <a:cubicBezTo>
                    <a:pt x="798" y="2"/>
                    <a:pt x="783" y="4"/>
                    <a:pt x="769" y="5"/>
                  </a:cubicBezTo>
                  <a:cubicBezTo>
                    <a:pt x="771" y="18"/>
                    <a:pt x="771" y="18"/>
                    <a:pt x="771" y="18"/>
                  </a:cubicBezTo>
                  <a:cubicBezTo>
                    <a:pt x="780" y="17"/>
                    <a:pt x="790" y="16"/>
                    <a:pt x="800" y="15"/>
                  </a:cubicBezTo>
                  <a:cubicBezTo>
                    <a:pt x="804" y="15"/>
                    <a:pt x="809" y="15"/>
                    <a:pt x="813" y="14"/>
                  </a:cubicBezTo>
                  <a:cubicBezTo>
                    <a:pt x="812" y="5"/>
                    <a:pt x="812" y="5"/>
                    <a:pt x="812" y="5"/>
                  </a:cubicBezTo>
                  <a:cubicBezTo>
                    <a:pt x="812" y="1"/>
                    <a:pt x="812" y="1"/>
                    <a:pt x="812" y="1"/>
                  </a:cubicBezTo>
                  <a:moveTo>
                    <a:pt x="864" y="0"/>
                  </a:moveTo>
                  <a:cubicBezTo>
                    <a:pt x="864" y="0"/>
                    <a:pt x="864" y="0"/>
                    <a:pt x="863" y="0"/>
                  </a:cubicBezTo>
                  <a:cubicBezTo>
                    <a:pt x="861" y="0"/>
                    <a:pt x="858" y="0"/>
                    <a:pt x="855" y="0"/>
                  </a:cubicBezTo>
                  <a:cubicBezTo>
                    <a:pt x="855" y="13"/>
                    <a:pt x="855" y="13"/>
                    <a:pt x="855" y="13"/>
                  </a:cubicBezTo>
                  <a:cubicBezTo>
                    <a:pt x="855" y="13"/>
                    <a:pt x="855" y="13"/>
                    <a:pt x="855" y="13"/>
                  </a:cubicBezTo>
                  <a:cubicBezTo>
                    <a:pt x="858" y="13"/>
                    <a:pt x="860" y="13"/>
                    <a:pt x="862" y="13"/>
                  </a:cubicBezTo>
                  <a:cubicBezTo>
                    <a:pt x="873" y="13"/>
                    <a:pt x="883" y="13"/>
                    <a:pt x="893" y="13"/>
                  </a:cubicBezTo>
                  <a:cubicBezTo>
                    <a:pt x="895" y="13"/>
                    <a:pt x="896" y="13"/>
                    <a:pt x="897" y="13"/>
                  </a:cubicBezTo>
                  <a:cubicBezTo>
                    <a:pt x="898" y="13"/>
                    <a:pt x="898" y="13"/>
                    <a:pt x="898" y="13"/>
                  </a:cubicBezTo>
                  <a:cubicBezTo>
                    <a:pt x="898" y="13"/>
                    <a:pt x="898" y="13"/>
                    <a:pt x="898" y="13"/>
                  </a:cubicBezTo>
                  <a:cubicBezTo>
                    <a:pt x="898" y="3"/>
                    <a:pt x="898" y="3"/>
                    <a:pt x="898" y="3"/>
                  </a:cubicBezTo>
                  <a:cubicBezTo>
                    <a:pt x="898" y="0"/>
                    <a:pt x="898" y="0"/>
                    <a:pt x="898" y="0"/>
                  </a:cubicBezTo>
                  <a:cubicBezTo>
                    <a:pt x="887" y="0"/>
                    <a:pt x="876" y="0"/>
                    <a:pt x="86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9" name="Freeform 90"/>
            <p:cNvSpPr>
              <a:spLocks noEditPoints="1"/>
            </p:cNvSpPr>
            <p:nvPr/>
          </p:nvSpPr>
          <p:spPr bwMode="auto">
            <a:xfrm>
              <a:off x="2416" y="1806"/>
              <a:ext cx="2858" cy="2712"/>
            </a:xfrm>
            <a:custGeom>
              <a:avLst/>
              <a:gdLst>
                <a:gd name="T0" fmla="*/ 141 w 1795"/>
                <a:gd name="T1" fmla="*/ 1675 h 1703"/>
                <a:gd name="T2" fmla="*/ 180 w 1795"/>
                <a:gd name="T3" fmla="*/ 1660 h 1703"/>
                <a:gd name="T4" fmla="*/ 263 w 1795"/>
                <a:gd name="T5" fmla="*/ 1634 h 1703"/>
                <a:gd name="T6" fmla="*/ 294 w 1795"/>
                <a:gd name="T7" fmla="*/ 1602 h 1703"/>
                <a:gd name="T8" fmla="*/ 367 w 1795"/>
                <a:gd name="T9" fmla="*/ 1558 h 1703"/>
                <a:gd name="T10" fmla="*/ 21 w 1795"/>
                <a:gd name="T11" fmla="*/ 1556 h 1703"/>
                <a:gd name="T12" fmla="*/ 410 w 1795"/>
                <a:gd name="T13" fmla="*/ 1546 h 1703"/>
                <a:gd name="T14" fmla="*/ 515 w 1795"/>
                <a:gd name="T15" fmla="*/ 1473 h 1703"/>
                <a:gd name="T16" fmla="*/ 80 w 1795"/>
                <a:gd name="T17" fmla="*/ 1442 h 1703"/>
                <a:gd name="T18" fmla="*/ 127 w 1795"/>
                <a:gd name="T19" fmla="*/ 1370 h 1703"/>
                <a:gd name="T20" fmla="*/ 127 w 1795"/>
                <a:gd name="T21" fmla="*/ 1370 h 1703"/>
                <a:gd name="T22" fmla="*/ 711 w 1795"/>
                <a:gd name="T23" fmla="*/ 1306 h 1703"/>
                <a:gd name="T24" fmla="*/ 711 w 1795"/>
                <a:gd name="T25" fmla="*/ 1306 h 1703"/>
                <a:gd name="T26" fmla="*/ 164 w 1795"/>
                <a:gd name="T27" fmla="*/ 1340 h 1703"/>
                <a:gd name="T28" fmla="*/ 744 w 1795"/>
                <a:gd name="T29" fmla="*/ 1279 h 1703"/>
                <a:gd name="T30" fmla="*/ 203 w 1795"/>
                <a:gd name="T31" fmla="*/ 1266 h 1703"/>
                <a:gd name="T32" fmla="*/ 818 w 1795"/>
                <a:gd name="T33" fmla="*/ 1234 h 1703"/>
                <a:gd name="T34" fmla="*/ 293 w 1795"/>
                <a:gd name="T35" fmla="*/ 1174 h 1703"/>
                <a:gd name="T36" fmla="*/ 914 w 1795"/>
                <a:gd name="T37" fmla="*/ 1149 h 1703"/>
                <a:gd name="T38" fmla="*/ 348 w 1795"/>
                <a:gd name="T39" fmla="*/ 1109 h 1703"/>
                <a:gd name="T40" fmla="*/ 969 w 1795"/>
                <a:gd name="T41" fmla="*/ 1083 h 1703"/>
                <a:gd name="T42" fmla="*/ 399 w 1795"/>
                <a:gd name="T43" fmla="*/ 1039 h 1703"/>
                <a:gd name="T44" fmla="*/ 1032 w 1795"/>
                <a:gd name="T45" fmla="*/ 1025 h 1703"/>
                <a:gd name="T46" fmla="*/ 462 w 1795"/>
                <a:gd name="T47" fmla="*/ 981 h 1703"/>
                <a:gd name="T48" fmla="*/ 1094 w 1795"/>
                <a:gd name="T49" fmla="*/ 966 h 1703"/>
                <a:gd name="T50" fmla="*/ 513 w 1795"/>
                <a:gd name="T51" fmla="*/ 911 h 1703"/>
                <a:gd name="T52" fmla="*/ 1134 w 1795"/>
                <a:gd name="T53" fmla="*/ 945 h 1703"/>
                <a:gd name="T54" fmla="*/ 546 w 1795"/>
                <a:gd name="T55" fmla="*/ 875 h 1703"/>
                <a:gd name="T56" fmla="*/ 577 w 1795"/>
                <a:gd name="T57" fmla="*/ 861 h 1703"/>
                <a:gd name="T58" fmla="*/ 1194 w 1795"/>
                <a:gd name="T59" fmla="*/ 885 h 1703"/>
                <a:gd name="T60" fmla="*/ 610 w 1795"/>
                <a:gd name="T61" fmla="*/ 828 h 1703"/>
                <a:gd name="T62" fmla="*/ 1254 w 1795"/>
                <a:gd name="T63" fmla="*/ 824 h 1703"/>
                <a:gd name="T64" fmla="*/ 671 w 1795"/>
                <a:gd name="T65" fmla="*/ 767 h 1703"/>
                <a:gd name="T66" fmla="*/ 1314 w 1795"/>
                <a:gd name="T67" fmla="*/ 762 h 1703"/>
                <a:gd name="T68" fmla="*/ 733 w 1795"/>
                <a:gd name="T69" fmla="*/ 708 h 1703"/>
                <a:gd name="T70" fmla="*/ 1362 w 1795"/>
                <a:gd name="T71" fmla="*/ 691 h 1703"/>
                <a:gd name="T72" fmla="*/ 1391 w 1795"/>
                <a:gd name="T73" fmla="*/ 659 h 1703"/>
                <a:gd name="T74" fmla="*/ 1447 w 1795"/>
                <a:gd name="T75" fmla="*/ 595 h 1703"/>
                <a:gd name="T76" fmla="*/ 1447 w 1795"/>
                <a:gd name="T77" fmla="*/ 595 h 1703"/>
                <a:gd name="T78" fmla="*/ 1503 w 1795"/>
                <a:gd name="T79" fmla="*/ 530 h 1703"/>
                <a:gd name="T80" fmla="*/ 913 w 1795"/>
                <a:gd name="T81" fmla="*/ 526 h 1703"/>
                <a:gd name="T82" fmla="*/ 1540 w 1795"/>
                <a:gd name="T83" fmla="*/ 505 h 1703"/>
                <a:gd name="T84" fmla="*/ 986 w 1795"/>
                <a:gd name="T85" fmla="*/ 479 h 1703"/>
                <a:gd name="T86" fmla="*/ 1593 w 1795"/>
                <a:gd name="T87" fmla="*/ 438 h 1703"/>
                <a:gd name="T88" fmla="*/ 1051 w 1795"/>
                <a:gd name="T89" fmla="*/ 424 h 1703"/>
                <a:gd name="T90" fmla="*/ 1143 w 1795"/>
                <a:gd name="T91" fmla="*/ 334 h 1703"/>
                <a:gd name="T92" fmla="*/ 1633 w 1795"/>
                <a:gd name="T93" fmla="*/ 361 h 1703"/>
                <a:gd name="T94" fmla="*/ 1185 w 1795"/>
                <a:gd name="T95" fmla="*/ 318 h 1703"/>
                <a:gd name="T96" fmla="*/ 1715 w 1795"/>
                <a:gd name="T97" fmla="*/ 262 h 1703"/>
                <a:gd name="T98" fmla="*/ 1246 w 1795"/>
                <a:gd name="T99" fmla="*/ 256 h 1703"/>
                <a:gd name="T100" fmla="*/ 1280 w 1795"/>
                <a:gd name="T101" fmla="*/ 231 h 1703"/>
                <a:gd name="T102" fmla="*/ 1358 w 1795"/>
                <a:gd name="T103" fmla="*/ 192 h 1703"/>
                <a:gd name="T104" fmla="*/ 1746 w 1795"/>
                <a:gd name="T105" fmla="*/ 181 h 1703"/>
                <a:gd name="T106" fmla="*/ 1393 w 1795"/>
                <a:gd name="T107" fmla="*/ 169 h 1703"/>
                <a:gd name="T108" fmla="*/ 1429 w 1795"/>
                <a:gd name="T109" fmla="*/ 145 h 1703"/>
                <a:gd name="T110" fmla="*/ 1775 w 1795"/>
                <a:gd name="T111" fmla="*/ 147 h 1703"/>
                <a:gd name="T112" fmla="*/ 1461 w 1795"/>
                <a:gd name="T113" fmla="*/ 117 h 1703"/>
                <a:gd name="T114" fmla="*/ 1571 w 1795"/>
                <a:gd name="T115" fmla="*/ 50 h 1703"/>
                <a:gd name="T116" fmla="*/ 1770 w 1795"/>
                <a:gd name="T117" fmla="*/ 27 h 1703"/>
                <a:gd name="T118" fmla="*/ 1780 w 1795"/>
                <a:gd name="T119" fmla="*/ 18 h 1703"/>
                <a:gd name="T120" fmla="*/ 1729 w 1795"/>
                <a:gd name="T121" fmla="*/ 0 h 1703"/>
                <a:gd name="T122" fmla="*/ 1729 w 1795"/>
                <a:gd name="T123" fmla="*/ 0 h 17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795" h="1703">
                  <a:moveTo>
                    <a:pt x="25" y="1676"/>
                  </a:moveTo>
                  <a:cubicBezTo>
                    <a:pt x="16" y="1685"/>
                    <a:pt x="16" y="1685"/>
                    <a:pt x="16" y="1685"/>
                  </a:cubicBezTo>
                  <a:cubicBezTo>
                    <a:pt x="26" y="1695"/>
                    <a:pt x="40" y="1701"/>
                    <a:pt x="59" y="1703"/>
                  </a:cubicBezTo>
                  <a:cubicBezTo>
                    <a:pt x="60" y="1690"/>
                    <a:pt x="60" y="1690"/>
                    <a:pt x="60" y="1690"/>
                  </a:cubicBezTo>
                  <a:cubicBezTo>
                    <a:pt x="45" y="1689"/>
                    <a:pt x="33" y="1684"/>
                    <a:pt x="25" y="1676"/>
                  </a:cubicBezTo>
                  <a:moveTo>
                    <a:pt x="141" y="1675"/>
                  </a:moveTo>
                  <a:cubicBezTo>
                    <a:pt x="126" y="1680"/>
                    <a:pt x="113" y="1684"/>
                    <a:pt x="100" y="1686"/>
                  </a:cubicBezTo>
                  <a:cubicBezTo>
                    <a:pt x="103" y="1699"/>
                    <a:pt x="103" y="1699"/>
                    <a:pt x="103" y="1699"/>
                  </a:cubicBezTo>
                  <a:cubicBezTo>
                    <a:pt x="116" y="1696"/>
                    <a:pt x="130" y="1692"/>
                    <a:pt x="145" y="1687"/>
                  </a:cubicBezTo>
                  <a:cubicBezTo>
                    <a:pt x="141" y="1675"/>
                    <a:pt x="141" y="1675"/>
                    <a:pt x="141" y="1675"/>
                  </a:cubicBezTo>
                  <a:moveTo>
                    <a:pt x="219" y="1642"/>
                  </a:moveTo>
                  <a:cubicBezTo>
                    <a:pt x="205" y="1649"/>
                    <a:pt x="193" y="1655"/>
                    <a:pt x="180" y="1660"/>
                  </a:cubicBezTo>
                  <a:cubicBezTo>
                    <a:pt x="185" y="1672"/>
                    <a:pt x="185" y="1672"/>
                    <a:pt x="185" y="1672"/>
                  </a:cubicBezTo>
                  <a:cubicBezTo>
                    <a:pt x="198" y="1666"/>
                    <a:pt x="211" y="1660"/>
                    <a:pt x="224" y="1654"/>
                  </a:cubicBezTo>
                  <a:cubicBezTo>
                    <a:pt x="219" y="1642"/>
                    <a:pt x="219" y="1642"/>
                    <a:pt x="219" y="1642"/>
                  </a:cubicBezTo>
                  <a:moveTo>
                    <a:pt x="294" y="1602"/>
                  </a:moveTo>
                  <a:cubicBezTo>
                    <a:pt x="281" y="1609"/>
                    <a:pt x="269" y="1616"/>
                    <a:pt x="257" y="1623"/>
                  </a:cubicBezTo>
                  <a:cubicBezTo>
                    <a:pt x="263" y="1634"/>
                    <a:pt x="263" y="1634"/>
                    <a:pt x="263" y="1634"/>
                  </a:cubicBezTo>
                  <a:cubicBezTo>
                    <a:pt x="265" y="1633"/>
                    <a:pt x="268" y="1631"/>
                    <a:pt x="271" y="1630"/>
                  </a:cubicBezTo>
                  <a:cubicBezTo>
                    <a:pt x="274" y="1628"/>
                    <a:pt x="276" y="1627"/>
                    <a:pt x="279" y="1625"/>
                  </a:cubicBezTo>
                  <a:cubicBezTo>
                    <a:pt x="280" y="1625"/>
                    <a:pt x="280" y="1625"/>
                    <a:pt x="280" y="1625"/>
                  </a:cubicBezTo>
                  <a:cubicBezTo>
                    <a:pt x="281" y="1624"/>
                    <a:pt x="283" y="1623"/>
                    <a:pt x="284" y="1622"/>
                  </a:cubicBezTo>
                  <a:cubicBezTo>
                    <a:pt x="289" y="1619"/>
                    <a:pt x="295" y="1616"/>
                    <a:pt x="300" y="1613"/>
                  </a:cubicBezTo>
                  <a:cubicBezTo>
                    <a:pt x="294" y="1602"/>
                    <a:pt x="294" y="1602"/>
                    <a:pt x="294" y="1602"/>
                  </a:cubicBezTo>
                  <a:moveTo>
                    <a:pt x="7" y="1598"/>
                  </a:moveTo>
                  <a:cubicBezTo>
                    <a:pt x="3" y="1614"/>
                    <a:pt x="0" y="1629"/>
                    <a:pt x="1" y="1641"/>
                  </a:cubicBezTo>
                  <a:cubicBezTo>
                    <a:pt x="14" y="1641"/>
                    <a:pt x="14" y="1641"/>
                    <a:pt x="14" y="1641"/>
                  </a:cubicBezTo>
                  <a:cubicBezTo>
                    <a:pt x="13" y="1630"/>
                    <a:pt x="15" y="1616"/>
                    <a:pt x="19" y="1601"/>
                  </a:cubicBezTo>
                  <a:cubicBezTo>
                    <a:pt x="7" y="1598"/>
                    <a:pt x="7" y="1598"/>
                    <a:pt x="7" y="1598"/>
                  </a:cubicBezTo>
                  <a:moveTo>
                    <a:pt x="367" y="1558"/>
                  </a:moveTo>
                  <a:cubicBezTo>
                    <a:pt x="354" y="1566"/>
                    <a:pt x="342" y="1573"/>
                    <a:pt x="331" y="1580"/>
                  </a:cubicBezTo>
                  <a:cubicBezTo>
                    <a:pt x="337" y="1591"/>
                    <a:pt x="337" y="1591"/>
                    <a:pt x="337" y="1591"/>
                  </a:cubicBezTo>
                  <a:cubicBezTo>
                    <a:pt x="349" y="1584"/>
                    <a:pt x="361" y="1577"/>
                    <a:pt x="374" y="1569"/>
                  </a:cubicBezTo>
                  <a:cubicBezTo>
                    <a:pt x="367" y="1558"/>
                    <a:pt x="367" y="1558"/>
                    <a:pt x="367" y="1558"/>
                  </a:cubicBezTo>
                  <a:moveTo>
                    <a:pt x="39" y="1517"/>
                  </a:moveTo>
                  <a:cubicBezTo>
                    <a:pt x="32" y="1531"/>
                    <a:pt x="26" y="1544"/>
                    <a:pt x="21" y="1556"/>
                  </a:cubicBezTo>
                  <a:cubicBezTo>
                    <a:pt x="33" y="1561"/>
                    <a:pt x="33" y="1561"/>
                    <a:pt x="33" y="1561"/>
                  </a:cubicBezTo>
                  <a:cubicBezTo>
                    <a:pt x="38" y="1549"/>
                    <a:pt x="43" y="1536"/>
                    <a:pt x="50" y="1523"/>
                  </a:cubicBezTo>
                  <a:cubicBezTo>
                    <a:pt x="39" y="1517"/>
                    <a:pt x="39" y="1517"/>
                    <a:pt x="39" y="1517"/>
                  </a:cubicBezTo>
                  <a:moveTo>
                    <a:pt x="438" y="1511"/>
                  </a:moveTo>
                  <a:cubicBezTo>
                    <a:pt x="426" y="1519"/>
                    <a:pt x="414" y="1527"/>
                    <a:pt x="403" y="1535"/>
                  </a:cubicBezTo>
                  <a:cubicBezTo>
                    <a:pt x="410" y="1546"/>
                    <a:pt x="410" y="1546"/>
                    <a:pt x="410" y="1546"/>
                  </a:cubicBezTo>
                  <a:cubicBezTo>
                    <a:pt x="421" y="1538"/>
                    <a:pt x="433" y="1530"/>
                    <a:pt x="445" y="1522"/>
                  </a:cubicBezTo>
                  <a:cubicBezTo>
                    <a:pt x="438" y="1511"/>
                    <a:pt x="438" y="1511"/>
                    <a:pt x="438" y="1511"/>
                  </a:cubicBezTo>
                  <a:moveTo>
                    <a:pt x="508" y="1462"/>
                  </a:moveTo>
                  <a:cubicBezTo>
                    <a:pt x="496" y="1471"/>
                    <a:pt x="485" y="1479"/>
                    <a:pt x="473" y="1487"/>
                  </a:cubicBezTo>
                  <a:cubicBezTo>
                    <a:pt x="481" y="1497"/>
                    <a:pt x="481" y="1497"/>
                    <a:pt x="481" y="1497"/>
                  </a:cubicBezTo>
                  <a:cubicBezTo>
                    <a:pt x="492" y="1489"/>
                    <a:pt x="504" y="1481"/>
                    <a:pt x="515" y="1473"/>
                  </a:cubicBezTo>
                  <a:cubicBezTo>
                    <a:pt x="508" y="1462"/>
                    <a:pt x="508" y="1462"/>
                    <a:pt x="508" y="1462"/>
                  </a:cubicBezTo>
                  <a:moveTo>
                    <a:pt x="80" y="1442"/>
                  </a:moveTo>
                  <a:cubicBezTo>
                    <a:pt x="73" y="1455"/>
                    <a:pt x="65" y="1467"/>
                    <a:pt x="59" y="1479"/>
                  </a:cubicBezTo>
                  <a:cubicBezTo>
                    <a:pt x="70" y="1485"/>
                    <a:pt x="70" y="1485"/>
                    <a:pt x="70" y="1485"/>
                  </a:cubicBezTo>
                  <a:cubicBezTo>
                    <a:pt x="76" y="1474"/>
                    <a:pt x="84" y="1461"/>
                    <a:pt x="91" y="1449"/>
                  </a:cubicBezTo>
                  <a:cubicBezTo>
                    <a:pt x="80" y="1442"/>
                    <a:pt x="80" y="1442"/>
                    <a:pt x="80" y="1442"/>
                  </a:cubicBezTo>
                  <a:moveTo>
                    <a:pt x="577" y="1411"/>
                  </a:moveTo>
                  <a:cubicBezTo>
                    <a:pt x="565" y="1420"/>
                    <a:pt x="554" y="1429"/>
                    <a:pt x="542" y="1437"/>
                  </a:cubicBezTo>
                  <a:cubicBezTo>
                    <a:pt x="550" y="1447"/>
                    <a:pt x="550" y="1447"/>
                    <a:pt x="550" y="1447"/>
                  </a:cubicBezTo>
                  <a:cubicBezTo>
                    <a:pt x="561" y="1439"/>
                    <a:pt x="573" y="1430"/>
                    <a:pt x="584" y="1422"/>
                  </a:cubicBezTo>
                  <a:cubicBezTo>
                    <a:pt x="577" y="1411"/>
                    <a:pt x="577" y="1411"/>
                    <a:pt x="577" y="1411"/>
                  </a:cubicBezTo>
                  <a:moveTo>
                    <a:pt x="127" y="1370"/>
                  </a:moveTo>
                  <a:cubicBezTo>
                    <a:pt x="122" y="1377"/>
                    <a:pt x="118" y="1384"/>
                    <a:pt x="113" y="1390"/>
                  </a:cubicBezTo>
                  <a:cubicBezTo>
                    <a:pt x="110" y="1395"/>
                    <a:pt x="107" y="1400"/>
                    <a:pt x="103" y="1406"/>
                  </a:cubicBezTo>
                  <a:cubicBezTo>
                    <a:pt x="114" y="1413"/>
                    <a:pt x="114" y="1413"/>
                    <a:pt x="114" y="1413"/>
                  </a:cubicBezTo>
                  <a:cubicBezTo>
                    <a:pt x="117" y="1407"/>
                    <a:pt x="121" y="1402"/>
                    <a:pt x="124" y="1397"/>
                  </a:cubicBezTo>
                  <a:cubicBezTo>
                    <a:pt x="129" y="1391"/>
                    <a:pt x="133" y="1384"/>
                    <a:pt x="138" y="1377"/>
                  </a:cubicBezTo>
                  <a:cubicBezTo>
                    <a:pt x="127" y="1370"/>
                    <a:pt x="127" y="1370"/>
                    <a:pt x="127" y="1370"/>
                  </a:cubicBezTo>
                  <a:moveTo>
                    <a:pt x="644" y="1359"/>
                  </a:moveTo>
                  <a:cubicBezTo>
                    <a:pt x="633" y="1368"/>
                    <a:pt x="622" y="1377"/>
                    <a:pt x="611" y="1386"/>
                  </a:cubicBezTo>
                  <a:cubicBezTo>
                    <a:pt x="618" y="1396"/>
                    <a:pt x="618" y="1396"/>
                    <a:pt x="618" y="1396"/>
                  </a:cubicBezTo>
                  <a:cubicBezTo>
                    <a:pt x="630" y="1387"/>
                    <a:pt x="641" y="1378"/>
                    <a:pt x="652" y="1369"/>
                  </a:cubicBezTo>
                  <a:cubicBezTo>
                    <a:pt x="644" y="1359"/>
                    <a:pt x="644" y="1359"/>
                    <a:pt x="644" y="1359"/>
                  </a:cubicBezTo>
                  <a:moveTo>
                    <a:pt x="711" y="1306"/>
                  </a:moveTo>
                  <a:cubicBezTo>
                    <a:pt x="700" y="1315"/>
                    <a:pt x="689" y="1324"/>
                    <a:pt x="678" y="1333"/>
                  </a:cubicBezTo>
                  <a:cubicBezTo>
                    <a:pt x="683" y="1339"/>
                    <a:pt x="683" y="1339"/>
                    <a:pt x="683" y="1339"/>
                  </a:cubicBezTo>
                  <a:cubicBezTo>
                    <a:pt x="686" y="1343"/>
                    <a:pt x="686" y="1343"/>
                    <a:pt x="686" y="1343"/>
                  </a:cubicBezTo>
                  <a:cubicBezTo>
                    <a:pt x="686" y="1343"/>
                    <a:pt x="686" y="1343"/>
                    <a:pt x="686" y="1343"/>
                  </a:cubicBezTo>
                  <a:cubicBezTo>
                    <a:pt x="697" y="1334"/>
                    <a:pt x="708" y="1325"/>
                    <a:pt x="719" y="1316"/>
                  </a:cubicBezTo>
                  <a:cubicBezTo>
                    <a:pt x="711" y="1306"/>
                    <a:pt x="711" y="1306"/>
                    <a:pt x="711" y="1306"/>
                  </a:cubicBezTo>
                  <a:moveTo>
                    <a:pt x="177" y="1300"/>
                  </a:moveTo>
                  <a:cubicBezTo>
                    <a:pt x="174" y="1305"/>
                    <a:pt x="170" y="1309"/>
                    <a:pt x="167" y="1314"/>
                  </a:cubicBezTo>
                  <a:cubicBezTo>
                    <a:pt x="164" y="1318"/>
                    <a:pt x="161" y="1322"/>
                    <a:pt x="158" y="1326"/>
                  </a:cubicBezTo>
                  <a:cubicBezTo>
                    <a:pt x="156" y="1329"/>
                    <a:pt x="154" y="1332"/>
                    <a:pt x="152" y="1335"/>
                  </a:cubicBezTo>
                  <a:cubicBezTo>
                    <a:pt x="162" y="1342"/>
                    <a:pt x="162" y="1342"/>
                    <a:pt x="162" y="1342"/>
                  </a:cubicBezTo>
                  <a:cubicBezTo>
                    <a:pt x="163" y="1341"/>
                    <a:pt x="163" y="1341"/>
                    <a:pt x="164" y="1340"/>
                  </a:cubicBezTo>
                  <a:cubicBezTo>
                    <a:pt x="167" y="1336"/>
                    <a:pt x="170" y="1332"/>
                    <a:pt x="173" y="1328"/>
                  </a:cubicBezTo>
                  <a:cubicBezTo>
                    <a:pt x="178" y="1321"/>
                    <a:pt x="182" y="1315"/>
                    <a:pt x="187" y="1308"/>
                  </a:cubicBezTo>
                  <a:cubicBezTo>
                    <a:pt x="177" y="1300"/>
                    <a:pt x="177" y="1300"/>
                    <a:pt x="177" y="1300"/>
                  </a:cubicBezTo>
                  <a:moveTo>
                    <a:pt x="777" y="1252"/>
                  </a:moveTo>
                  <a:cubicBezTo>
                    <a:pt x="775" y="1253"/>
                    <a:pt x="773" y="1255"/>
                    <a:pt x="771" y="1257"/>
                  </a:cubicBezTo>
                  <a:cubicBezTo>
                    <a:pt x="762" y="1264"/>
                    <a:pt x="753" y="1272"/>
                    <a:pt x="744" y="1279"/>
                  </a:cubicBezTo>
                  <a:cubicBezTo>
                    <a:pt x="752" y="1289"/>
                    <a:pt x="752" y="1289"/>
                    <a:pt x="752" y="1289"/>
                  </a:cubicBezTo>
                  <a:cubicBezTo>
                    <a:pt x="763" y="1280"/>
                    <a:pt x="774" y="1271"/>
                    <a:pt x="785" y="1261"/>
                  </a:cubicBezTo>
                  <a:cubicBezTo>
                    <a:pt x="784" y="1260"/>
                    <a:pt x="784" y="1260"/>
                    <a:pt x="784" y="1260"/>
                  </a:cubicBezTo>
                  <a:cubicBezTo>
                    <a:pt x="777" y="1252"/>
                    <a:pt x="777" y="1252"/>
                    <a:pt x="777" y="1252"/>
                  </a:cubicBezTo>
                  <a:moveTo>
                    <a:pt x="229" y="1232"/>
                  </a:moveTo>
                  <a:cubicBezTo>
                    <a:pt x="220" y="1243"/>
                    <a:pt x="211" y="1255"/>
                    <a:pt x="203" y="1266"/>
                  </a:cubicBezTo>
                  <a:cubicBezTo>
                    <a:pt x="213" y="1274"/>
                    <a:pt x="213" y="1274"/>
                    <a:pt x="213" y="1274"/>
                  </a:cubicBezTo>
                  <a:cubicBezTo>
                    <a:pt x="222" y="1263"/>
                    <a:pt x="230" y="1251"/>
                    <a:pt x="239" y="1240"/>
                  </a:cubicBezTo>
                  <a:cubicBezTo>
                    <a:pt x="229" y="1232"/>
                    <a:pt x="229" y="1232"/>
                    <a:pt x="229" y="1232"/>
                  </a:cubicBezTo>
                  <a:moveTo>
                    <a:pt x="842" y="1196"/>
                  </a:moveTo>
                  <a:cubicBezTo>
                    <a:pt x="831" y="1206"/>
                    <a:pt x="820" y="1215"/>
                    <a:pt x="809" y="1224"/>
                  </a:cubicBezTo>
                  <a:cubicBezTo>
                    <a:pt x="818" y="1234"/>
                    <a:pt x="818" y="1234"/>
                    <a:pt x="818" y="1234"/>
                  </a:cubicBezTo>
                  <a:cubicBezTo>
                    <a:pt x="828" y="1225"/>
                    <a:pt x="839" y="1215"/>
                    <a:pt x="850" y="1206"/>
                  </a:cubicBezTo>
                  <a:cubicBezTo>
                    <a:pt x="842" y="1196"/>
                    <a:pt x="842" y="1196"/>
                    <a:pt x="842" y="1196"/>
                  </a:cubicBezTo>
                  <a:moveTo>
                    <a:pt x="283" y="1166"/>
                  </a:moveTo>
                  <a:cubicBezTo>
                    <a:pt x="274" y="1177"/>
                    <a:pt x="265" y="1188"/>
                    <a:pt x="256" y="1199"/>
                  </a:cubicBezTo>
                  <a:cubicBezTo>
                    <a:pt x="266" y="1207"/>
                    <a:pt x="266" y="1207"/>
                    <a:pt x="266" y="1207"/>
                  </a:cubicBezTo>
                  <a:cubicBezTo>
                    <a:pt x="275" y="1196"/>
                    <a:pt x="284" y="1185"/>
                    <a:pt x="293" y="1174"/>
                  </a:cubicBezTo>
                  <a:cubicBezTo>
                    <a:pt x="283" y="1166"/>
                    <a:pt x="283" y="1166"/>
                    <a:pt x="283" y="1166"/>
                  </a:cubicBezTo>
                  <a:moveTo>
                    <a:pt x="906" y="1140"/>
                  </a:moveTo>
                  <a:cubicBezTo>
                    <a:pt x="905" y="1141"/>
                    <a:pt x="904" y="1142"/>
                    <a:pt x="903" y="1142"/>
                  </a:cubicBezTo>
                  <a:cubicBezTo>
                    <a:pt x="893" y="1151"/>
                    <a:pt x="884" y="1160"/>
                    <a:pt x="874" y="1168"/>
                  </a:cubicBezTo>
                  <a:cubicBezTo>
                    <a:pt x="882" y="1178"/>
                    <a:pt x="882" y="1178"/>
                    <a:pt x="882" y="1178"/>
                  </a:cubicBezTo>
                  <a:cubicBezTo>
                    <a:pt x="893" y="1168"/>
                    <a:pt x="904" y="1159"/>
                    <a:pt x="914" y="1149"/>
                  </a:cubicBezTo>
                  <a:cubicBezTo>
                    <a:pt x="913" y="1148"/>
                    <a:pt x="913" y="1148"/>
                    <a:pt x="913" y="1148"/>
                  </a:cubicBezTo>
                  <a:cubicBezTo>
                    <a:pt x="906" y="1140"/>
                    <a:pt x="906" y="1140"/>
                    <a:pt x="906" y="1140"/>
                  </a:cubicBezTo>
                  <a:moveTo>
                    <a:pt x="339" y="1100"/>
                  </a:moveTo>
                  <a:cubicBezTo>
                    <a:pt x="329" y="1111"/>
                    <a:pt x="320" y="1122"/>
                    <a:pt x="311" y="1133"/>
                  </a:cubicBezTo>
                  <a:cubicBezTo>
                    <a:pt x="321" y="1141"/>
                    <a:pt x="321" y="1141"/>
                    <a:pt x="321" y="1141"/>
                  </a:cubicBezTo>
                  <a:cubicBezTo>
                    <a:pt x="330" y="1130"/>
                    <a:pt x="339" y="1119"/>
                    <a:pt x="348" y="1109"/>
                  </a:cubicBezTo>
                  <a:cubicBezTo>
                    <a:pt x="339" y="1100"/>
                    <a:pt x="339" y="1100"/>
                    <a:pt x="339" y="1100"/>
                  </a:cubicBezTo>
                  <a:moveTo>
                    <a:pt x="969" y="1083"/>
                  </a:moveTo>
                  <a:cubicBezTo>
                    <a:pt x="959" y="1092"/>
                    <a:pt x="948" y="1102"/>
                    <a:pt x="938" y="1111"/>
                  </a:cubicBezTo>
                  <a:cubicBezTo>
                    <a:pt x="946" y="1121"/>
                    <a:pt x="946" y="1121"/>
                    <a:pt x="946" y="1121"/>
                  </a:cubicBezTo>
                  <a:cubicBezTo>
                    <a:pt x="957" y="1111"/>
                    <a:pt x="967" y="1102"/>
                    <a:pt x="978" y="1092"/>
                  </a:cubicBezTo>
                  <a:cubicBezTo>
                    <a:pt x="969" y="1083"/>
                    <a:pt x="969" y="1083"/>
                    <a:pt x="969" y="1083"/>
                  </a:cubicBezTo>
                  <a:moveTo>
                    <a:pt x="395" y="1036"/>
                  </a:moveTo>
                  <a:cubicBezTo>
                    <a:pt x="386" y="1047"/>
                    <a:pt x="376" y="1057"/>
                    <a:pt x="367" y="1068"/>
                  </a:cubicBezTo>
                  <a:cubicBezTo>
                    <a:pt x="376" y="1076"/>
                    <a:pt x="376" y="1076"/>
                    <a:pt x="376" y="1076"/>
                  </a:cubicBezTo>
                  <a:cubicBezTo>
                    <a:pt x="384" y="1068"/>
                    <a:pt x="392" y="1059"/>
                    <a:pt x="400" y="1050"/>
                  </a:cubicBezTo>
                  <a:cubicBezTo>
                    <a:pt x="402" y="1048"/>
                    <a:pt x="403" y="1046"/>
                    <a:pt x="405" y="1044"/>
                  </a:cubicBezTo>
                  <a:cubicBezTo>
                    <a:pt x="399" y="1039"/>
                    <a:pt x="399" y="1039"/>
                    <a:pt x="399" y="1039"/>
                  </a:cubicBezTo>
                  <a:cubicBezTo>
                    <a:pt x="395" y="1036"/>
                    <a:pt x="395" y="1036"/>
                    <a:pt x="395" y="1036"/>
                  </a:cubicBezTo>
                  <a:moveTo>
                    <a:pt x="1032" y="1025"/>
                  </a:moveTo>
                  <a:cubicBezTo>
                    <a:pt x="1022" y="1034"/>
                    <a:pt x="1011" y="1044"/>
                    <a:pt x="1001" y="1054"/>
                  </a:cubicBezTo>
                  <a:cubicBezTo>
                    <a:pt x="1010" y="1063"/>
                    <a:pt x="1010" y="1063"/>
                    <a:pt x="1010" y="1063"/>
                  </a:cubicBezTo>
                  <a:cubicBezTo>
                    <a:pt x="1020" y="1053"/>
                    <a:pt x="1030" y="1044"/>
                    <a:pt x="1041" y="1034"/>
                  </a:cubicBezTo>
                  <a:cubicBezTo>
                    <a:pt x="1032" y="1025"/>
                    <a:pt x="1032" y="1025"/>
                    <a:pt x="1032" y="1025"/>
                  </a:cubicBezTo>
                  <a:moveTo>
                    <a:pt x="453" y="973"/>
                  </a:moveTo>
                  <a:cubicBezTo>
                    <a:pt x="448" y="978"/>
                    <a:pt x="442" y="984"/>
                    <a:pt x="437" y="989"/>
                  </a:cubicBezTo>
                  <a:cubicBezTo>
                    <a:pt x="433" y="994"/>
                    <a:pt x="428" y="999"/>
                    <a:pt x="424" y="1004"/>
                  </a:cubicBezTo>
                  <a:cubicBezTo>
                    <a:pt x="433" y="1013"/>
                    <a:pt x="433" y="1013"/>
                    <a:pt x="433" y="1013"/>
                  </a:cubicBezTo>
                  <a:cubicBezTo>
                    <a:pt x="436" y="1010"/>
                    <a:pt x="438" y="1007"/>
                    <a:pt x="441" y="1004"/>
                  </a:cubicBezTo>
                  <a:cubicBezTo>
                    <a:pt x="448" y="997"/>
                    <a:pt x="455" y="989"/>
                    <a:pt x="462" y="981"/>
                  </a:cubicBezTo>
                  <a:cubicBezTo>
                    <a:pt x="453" y="973"/>
                    <a:pt x="453" y="973"/>
                    <a:pt x="453" y="973"/>
                  </a:cubicBezTo>
                  <a:moveTo>
                    <a:pt x="1094" y="966"/>
                  </a:moveTo>
                  <a:cubicBezTo>
                    <a:pt x="1084" y="976"/>
                    <a:pt x="1073" y="985"/>
                    <a:pt x="1063" y="995"/>
                  </a:cubicBezTo>
                  <a:cubicBezTo>
                    <a:pt x="1072" y="1005"/>
                    <a:pt x="1072" y="1005"/>
                    <a:pt x="1072" y="1005"/>
                  </a:cubicBezTo>
                  <a:cubicBezTo>
                    <a:pt x="1082" y="995"/>
                    <a:pt x="1093" y="985"/>
                    <a:pt x="1103" y="975"/>
                  </a:cubicBezTo>
                  <a:cubicBezTo>
                    <a:pt x="1094" y="966"/>
                    <a:pt x="1094" y="966"/>
                    <a:pt x="1094" y="966"/>
                  </a:cubicBezTo>
                  <a:moveTo>
                    <a:pt x="512" y="910"/>
                  </a:moveTo>
                  <a:cubicBezTo>
                    <a:pt x="502" y="921"/>
                    <a:pt x="492" y="931"/>
                    <a:pt x="482" y="941"/>
                  </a:cubicBezTo>
                  <a:cubicBezTo>
                    <a:pt x="491" y="950"/>
                    <a:pt x="491" y="950"/>
                    <a:pt x="491" y="950"/>
                  </a:cubicBezTo>
                  <a:cubicBezTo>
                    <a:pt x="498" y="943"/>
                    <a:pt x="505" y="936"/>
                    <a:pt x="511" y="929"/>
                  </a:cubicBezTo>
                  <a:cubicBezTo>
                    <a:pt x="515" y="926"/>
                    <a:pt x="518" y="923"/>
                    <a:pt x="521" y="919"/>
                  </a:cubicBezTo>
                  <a:cubicBezTo>
                    <a:pt x="513" y="911"/>
                    <a:pt x="513" y="911"/>
                    <a:pt x="513" y="911"/>
                  </a:cubicBezTo>
                  <a:cubicBezTo>
                    <a:pt x="512" y="910"/>
                    <a:pt x="512" y="910"/>
                    <a:pt x="512" y="910"/>
                  </a:cubicBezTo>
                  <a:moveTo>
                    <a:pt x="1155" y="906"/>
                  </a:moveTo>
                  <a:cubicBezTo>
                    <a:pt x="1149" y="912"/>
                    <a:pt x="1144" y="917"/>
                    <a:pt x="1138" y="923"/>
                  </a:cubicBezTo>
                  <a:cubicBezTo>
                    <a:pt x="1136" y="925"/>
                    <a:pt x="1133" y="928"/>
                    <a:pt x="1130" y="930"/>
                  </a:cubicBezTo>
                  <a:cubicBezTo>
                    <a:pt x="1128" y="932"/>
                    <a:pt x="1126" y="934"/>
                    <a:pt x="1125" y="936"/>
                  </a:cubicBezTo>
                  <a:cubicBezTo>
                    <a:pt x="1134" y="945"/>
                    <a:pt x="1134" y="945"/>
                    <a:pt x="1134" y="945"/>
                  </a:cubicBezTo>
                  <a:cubicBezTo>
                    <a:pt x="1135" y="943"/>
                    <a:pt x="1137" y="942"/>
                    <a:pt x="1139" y="940"/>
                  </a:cubicBezTo>
                  <a:cubicBezTo>
                    <a:pt x="1142" y="937"/>
                    <a:pt x="1146" y="933"/>
                    <a:pt x="1149" y="930"/>
                  </a:cubicBezTo>
                  <a:cubicBezTo>
                    <a:pt x="1154" y="925"/>
                    <a:pt x="1159" y="920"/>
                    <a:pt x="1164" y="915"/>
                  </a:cubicBezTo>
                  <a:cubicBezTo>
                    <a:pt x="1155" y="906"/>
                    <a:pt x="1155" y="906"/>
                    <a:pt x="1155" y="906"/>
                  </a:cubicBezTo>
                  <a:moveTo>
                    <a:pt x="571" y="849"/>
                  </a:moveTo>
                  <a:cubicBezTo>
                    <a:pt x="563" y="857"/>
                    <a:pt x="554" y="866"/>
                    <a:pt x="546" y="875"/>
                  </a:cubicBezTo>
                  <a:cubicBezTo>
                    <a:pt x="544" y="876"/>
                    <a:pt x="543" y="878"/>
                    <a:pt x="541" y="879"/>
                  </a:cubicBezTo>
                  <a:cubicBezTo>
                    <a:pt x="548" y="886"/>
                    <a:pt x="548" y="886"/>
                    <a:pt x="548" y="886"/>
                  </a:cubicBezTo>
                  <a:cubicBezTo>
                    <a:pt x="550" y="888"/>
                    <a:pt x="550" y="888"/>
                    <a:pt x="550" y="888"/>
                  </a:cubicBezTo>
                  <a:cubicBezTo>
                    <a:pt x="553" y="885"/>
                    <a:pt x="557" y="882"/>
                    <a:pt x="560" y="879"/>
                  </a:cubicBezTo>
                  <a:cubicBezTo>
                    <a:pt x="561" y="878"/>
                    <a:pt x="562" y="876"/>
                    <a:pt x="563" y="875"/>
                  </a:cubicBezTo>
                  <a:cubicBezTo>
                    <a:pt x="568" y="870"/>
                    <a:pt x="573" y="866"/>
                    <a:pt x="577" y="861"/>
                  </a:cubicBezTo>
                  <a:cubicBezTo>
                    <a:pt x="578" y="860"/>
                    <a:pt x="579" y="859"/>
                    <a:pt x="580" y="858"/>
                  </a:cubicBezTo>
                  <a:cubicBezTo>
                    <a:pt x="579" y="857"/>
                    <a:pt x="579" y="857"/>
                    <a:pt x="579" y="857"/>
                  </a:cubicBezTo>
                  <a:cubicBezTo>
                    <a:pt x="571" y="849"/>
                    <a:pt x="571" y="849"/>
                    <a:pt x="571" y="849"/>
                  </a:cubicBezTo>
                  <a:moveTo>
                    <a:pt x="1215" y="846"/>
                  </a:moveTo>
                  <a:cubicBezTo>
                    <a:pt x="1205" y="856"/>
                    <a:pt x="1195" y="866"/>
                    <a:pt x="1185" y="876"/>
                  </a:cubicBezTo>
                  <a:cubicBezTo>
                    <a:pt x="1194" y="885"/>
                    <a:pt x="1194" y="885"/>
                    <a:pt x="1194" y="885"/>
                  </a:cubicBezTo>
                  <a:cubicBezTo>
                    <a:pt x="1204" y="875"/>
                    <a:pt x="1215" y="865"/>
                    <a:pt x="1225" y="855"/>
                  </a:cubicBezTo>
                  <a:cubicBezTo>
                    <a:pt x="1215" y="846"/>
                    <a:pt x="1215" y="846"/>
                    <a:pt x="1215" y="846"/>
                  </a:cubicBezTo>
                  <a:moveTo>
                    <a:pt x="632" y="788"/>
                  </a:moveTo>
                  <a:cubicBezTo>
                    <a:pt x="625" y="794"/>
                    <a:pt x="619" y="800"/>
                    <a:pt x="613" y="806"/>
                  </a:cubicBezTo>
                  <a:cubicBezTo>
                    <a:pt x="609" y="810"/>
                    <a:pt x="605" y="814"/>
                    <a:pt x="601" y="818"/>
                  </a:cubicBezTo>
                  <a:cubicBezTo>
                    <a:pt x="610" y="828"/>
                    <a:pt x="610" y="828"/>
                    <a:pt x="610" y="828"/>
                  </a:cubicBezTo>
                  <a:cubicBezTo>
                    <a:pt x="612" y="826"/>
                    <a:pt x="613" y="825"/>
                    <a:pt x="615" y="823"/>
                  </a:cubicBezTo>
                  <a:cubicBezTo>
                    <a:pt x="623" y="815"/>
                    <a:pt x="632" y="806"/>
                    <a:pt x="641" y="797"/>
                  </a:cubicBezTo>
                  <a:cubicBezTo>
                    <a:pt x="632" y="788"/>
                    <a:pt x="632" y="788"/>
                    <a:pt x="632" y="788"/>
                  </a:cubicBezTo>
                  <a:moveTo>
                    <a:pt x="1275" y="784"/>
                  </a:moveTo>
                  <a:cubicBezTo>
                    <a:pt x="1265" y="794"/>
                    <a:pt x="1255" y="805"/>
                    <a:pt x="1245" y="815"/>
                  </a:cubicBezTo>
                  <a:cubicBezTo>
                    <a:pt x="1254" y="824"/>
                    <a:pt x="1254" y="824"/>
                    <a:pt x="1254" y="824"/>
                  </a:cubicBezTo>
                  <a:cubicBezTo>
                    <a:pt x="1264" y="814"/>
                    <a:pt x="1274" y="803"/>
                    <a:pt x="1284" y="793"/>
                  </a:cubicBezTo>
                  <a:cubicBezTo>
                    <a:pt x="1275" y="784"/>
                    <a:pt x="1275" y="784"/>
                    <a:pt x="1275" y="784"/>
                  </a:cubicBezTo>
                  <a:moveTo>
                    <a:pt x="693" y="728"/>
                  </a:moveTo>
                  <a:cubicBezTo>
                    <a:pt x="682" y="738"/>
                    <a:pt x="672" y="748"/>
                    <a:pt x="662" y="758"/>
                  </a:cubicBezTo>
                  <a:cubicBezTo>
                    <a:pt x="668" y="764"/>
                    <a:pt x="668" y="764"/>
                    <a:pt x="668" y="764"/>
                  </a:cubicBezTo>
                  <a:cubicBezTo>
                    <a:pt x="671" y="767"/>
                    <a:pt x="671" y="767"/>
                    <a:pt x="671" y="767"/>
                  </a:cubicBezTo>
                  <a:cubicBezTo>
                    <a:pt x="681" y="758"/>
                    <a:pt x="691" y="748"/>
                    <a:pt x="702" y="738"/>
                  </a:cubicBezTo>
                  <a:cubicBezTo>
                    <a:pt x="696" y="732"/>
                    <a:pt x="696" y="732"/>
                    <a:pt x="696" y="732"/>
                  </a:cubicBezTo>
                  <a:cubicBezTo>
                    <a:pt x="693" y="728"/>
                    <a:pt x="693" y="728"/>
                    <a:pt x="693" y="728"/>
                  </a:cubicBezTo>
                  <a:moveTo>
                    <a:pt x="1333" y="722"/>
                  </a:moveTo>
                  <a:cubicBezTo>
                    <a:pt x="1324" y="732"/>
                    <a:pt x="1314" y="743"/>
                    <a:pt x="1304" y="753"/>
                  </a:cubicBezTo>
                  <a:cubicBezTo>
                    <a:pt x="1314" y="762"/>
                    <a:pt x="1314" y="762"/>
                    <a:pt x="1314" y="762"/>
                  </a:cubicBezTo>
                  <a:cubicBezTo>
                    <a:pt x="1323" y="752"/>
                    <a:pt x="1333" y="741"/>
                    <a:pt x="1343" y="731"/>
                  </a:cubicBezTo>
                  <a:cubicBezTo>
                    <a:pt x="1333" y="722"/>
                    <a:pt x="1333" y="722"/>
                    <a:pt x="1333" y="722"/>
                  </a:cubicBezTo>
                  <a:moveTo>
                    <a:pt x="755" y="669"/>
                  </a:moveTo>
                  <a:cubicBezTo>
                    <a:pt x="750" y="674"/>
                    <a:pt x="745" y="679"/>
                    <a:pt x="739" y="684"/>
                  </a:cubicBezTo>
                  <a:cubicBezTo>
                    <a:pt x="724" y="699"/>
                    <a:pt x="724" y="699"/>
                    <a:pt x="724" y="699"/>
                  </a:cubicBezTo>
                  <a:cubicBezTo>
                    <a:pt x="733" y="708"/>
                    <a:pt x="733" y="708"/>
                    <a:pt x="733" y="708"/>
                  </a:cubicBezTo>
                  <a:cubicBezTo>
                    <a:pt x="748" y="693"/>
                    <a:pt x="748" y="693"/>
                    <a:pt x="748" y="693"/>
                  </a:cubicBezTo>
                  <a:cubicBezTo>
                    <a:pt x="753" y="688"/>
                    <a:pt x="758" y="684"/>
                    <a:pt x="764" y="679"/>
                  </a:cubicBezTo>
                  <a:cubicBezTo>
                    <a:pt x="755" y="669"/>
                    <a:pt x="755" y="669"/>
                    <a:pt x="755" y="669"/>
                  </a:cubicBezTo>
                  <a:moveTo>
                    <a:pt x="1391" y="659"/>
                  </a:moveTo>
                  <a:cubicBezTo>
                    <a:pt x="1390" y="660"/>
                    <a:pt x="1389" y="661"/>
                    <a:pt x="1387" y="663"/>
                  </a:cubicBezTo>
                  <a:cubicBezTo>
                    <a:pt x="1379" y="672"/>
                    <a:pt x="1371" y="681"/>
                    <a:pt x="1362" y="691"/>
                  </a:cubicBezTo>
                  <a:cubicBezTo>
                    <a:pt x="1372" y="699"/>
                    <a:pt x="1372" y="699"/>
                    <a:pt x="1372" y="699"/>
                  </a:cubicBezTo>
                  <a:cubicBezTo>
                    <a:pt x="1379" y="691"/>
                    <a:pt x="1386" y="683"/>
                    <a:pt x="1394" y="675"/>
                  </a:cubicBezTo>
                  <a:cubicBezTo>
                    <a:pt x="1394" y="675"/>
                    <a:pt x="1395" y="674"/>
                    <a:pt x="1395" y="674"/>
                  </a:cubicBezTo>
                  <a:cubicBezTo>
                    <a:pt x="1395" y="673"/>
                    <a:pt x="1396" y="673"/>
                    <a:pt x="1396" y="672"/>
                  </a:cubicBezTo>
                  <a:cubicBezTo>
                    <a:pt x="1397" y="671"/>
                    <a:pt x="1399" y="669"/>
                    <a:pt x="1400" y="668"/>
                  </a:cubicBezTo>
                  <a:cubicBezTo>
                    <a:pt x="1391" y="659"/>
                    <a:pt x="1391" y="659"/>
                    <a:pt x="1391" y="659"/>
                  </a:cubicBezTo>
                  <a:moveTo>
                    <a:pt x="818" y="611"/>
                  </a:moveTo>
                  <a:cubicBezTo>
                    <a:pt x="807" y="621"/>
                    <a:pt x="797" y="631"/>
                    <a:pt x="786" y="640"/>
                  </a:cubicBezTo>
                  <a:cubicBezTo>
                    <a:pt x="795" y="650"/>
                    <a:pt x="795" y="650"/>
                    <a:pt x="795" y="650"/>
                  </a:cubicBezTo>
                  <a:cubicBezTo>
                    <a:pt x="805" y="640"/>
                    <a:pt x="816" y="630"/>
                    <a:pt x="826" y="621"/>
                  </a:cubicBezTo>
                  <a:cubicBezTo>
                    <a:pt x="818" y="611"/>
                    <a:pt x="818" y="611"/>
                    <a:pt x="818" y="611"/>
                  </a:cubicBezTo>
                  <a:moveTo>
                    <a:pt x="1447" y="595"/>
                  </a:moveTo>
                  <a:cubicBezTo>
                    <a:pt x="1439" y="604"/>
                    <a:pt x="1431" y="614"/>
                    <a:pt x="1422" y="624"/>
                  </a:cubicBezTo>
                  <a:cubicBezTo>
                    <a:pt x="1421" y="625"/>
                    <a:pt x="1420" y="626"/>
                    <a:pt x="1419" y="627"/>
                  </a:cubicBezTo>
                  <a:cubicBezTo>
                    <a:pt x="1429" y="636"/>
                    <a:pt x="1429" y="636"/>
                    <a:pt x="1429" y="636"/>
                  </a:cubicBezTo>
                  <a:cubicBezTo>
                    <a:pt x="1429" y="635"/>
                    <a:pt x="1430" y="635"/>
                    <a:pt x="1430" y="634"/>
                  </a:cubicBezTo>
                  <a:cubicBezTo>
                    <a:pt x="1439" y="624"/>
                    <a:pt x="1448" y="613"/>
                    <a:pt x="1457" y="603"/>
                  </a:cubicBezTo>
                  <a:cubicBezTo>
                    <a:pt x="1447" y="595"/>
                    <a:pt x="1447" y="595"/>
                    <a:pt x="1447" y="595"/>
                  </a:cubicBezTo>
                  <a:moveTo>
                    <a:pt x="881" y="554"/>
                  </a:moveTo>
                  <a:cubicBezTo>
                    <a:pt x="871" y="563"/>
                    <a:pt x="860" y="573"/>
                    <a:pt x="849" y="583"/>
                  </a:cubicBezTo>
                  <a:cubicBezTo>
                    <a:pt x="858" y="592"/>
                    <a:pt x="858" y="592"/>
                    <a:pt x="858" y="592"/>
                  </a:cubicBezTo>
                  <a:cubicBezTo>
                    <a:pt x="869" y="582"/>
                    <a:pt x="879" y="573"/>
                    <a:pt x="890" y="564"/>
                  </a:cubicBezTo>
                  <a:cubicBezTo>
                    <a:pt x="881" y="554"/>
                    <a:pt x="881" y="554"/>
                    <a:pt x="881" y="554"/>
                  </a:cubicBezTo>
                  <a:moveTo>
                    <a:pt x="1503" y="530"/>
                  </a:moveTo>
                  <a:cubicBezTo>
                    <a:pt x="1494" y="540"/>
                    <a:pt x="1484" y="551"/>
                    <a:pt x="1475" y="562"/>
                  </a:cubicBezTo>
                  <a:cubicBezTo>
                    <a:pt x="1485" y="571"/>
                    <a:pt x="1485" y="571"/>
                    <a:pt x="1485" y="571"/>
                  </a:cubicBezTo>
                  <a:cubicBezTo>
                    <a:pt x="1494" y="560"/>
                    <a:pt x="1503" y="549"/>
                    <a:pt x="1512" y="538"/>
                  </a:cubicBezTo>
                  <a:cubicBezTo>
                    <a:pt x="1503" y="530"/>
                    <a:pt x="1503" y="530"/>
                    <a:pt x="1503" y="530"/>
                  </a:cubicBezTo>
                  <a:moveTo>
                    <a:pt x="945" y="497"/>
                  </a:moveTo>
                  <a:cubicBezTo>
                    <a:pt x="935" y="507"/>
                    <a:pt x="924" y="516"/>
                    <a:pt x="913" y="526"/>
                  </a:cubicBezTo>
                  <a:cubicBezTo>
                    <a:pt x="922" y="535"/>
                    <a:pt x="922" y="535"/>
                    <a:pt x="922" y="535"/>
                  </a:cubicBezTo>
                  <a:cubicBezTo>
                    <a:pt x="932" y="526"/>
                    <a:pt x="943" y="516"/>
                    <a:pt x="954" y="507"/>
                  </a:cubicBezTo>
                  <a:cubicBezTo>
                    <a:pt x="945" y="497"/>
                    <a:pt x="945" y="497"/>
                    <a:pt x="945" y="497"/>
                  </a:cubicBezTo>
                  <a:moveTo>
                    <a:pt x="1556" y="463"/>
                  </a:moveTo>
                  <a:cubicBezTo>
                    <a:pt x="1548" y="474"/>
                    <a:pt x="1539" y="485"/>
                    <a:pt x="1530" y="497"/>
                  </a:cubicBezTo>
                  <a:cubicBezTo>
                    <a:pt x="1540" y="505"/>
                    <a:pt x="1540" y="505"/>
                    <a:pt x="1540" y="505"/>
                  </a:cubicBezTo>
                  <a:cubicBezTo>
                    <a:pt x="1549" y="494"/>
                    <a:pt x="1558" y="482"/>
                    <a:pt x="1566" y="471"/>
                  </a:cubicBezTo>
                  <a:cubicBezTo>
                    <a:pt x="1556" y="463"/>
                    <a:pt x="1556" y="463"/>
                    <a:pt x="1556" y="463"/>
                  </a:cubicBezTo>
                  <a:moveTo>
                    <a:pt x="1011" y="442"/>
                  </a:moveTo>
                  <a:cubicBezTo>
                    <a:pt x="1000" y="451"/>
                    <a:pt x="989" y="460"/>
                    <a:pt x="978" y="470"/>
                  </a:cubicBezTo>
                  <a:cubicBezTo>
                    <a:pt x="982" y="475"/>
                    <a:pt x="982" y="475"/>
                    <a:pt x="982" y="475"/>
                  </a:cubicBezTo>
                  <a:cubicBezTo>
                    <a:pt x="986" y="479"/>
                    <a:pt x="986" y="479"/>
                    <a:pt x="986" y="479"/>
                  </a:cubicBezTo>
                  <a:cubicBezTo>
                    <a:pt x="987" y="479"/>
                    <a:pt x="988" y="478"/>
                    <a:pt x="988" y="478"/>
                  </a:cubicBezTo>
                  <a:cubicBezTo>
                    <a:pt x="998" y="469"/>
                    <a:pt x="1009" y="460"/>
                    <a:pt x="1019" y="452"/>
                  </a:cubicBezTo>
                  <a:cubicBezTo>
                    <a:pt x="1011" y="442"/>
                    <a:pt x="1011" y="442"/>
                    <a:pt x="1011" y="442"/>
                  </a:cubicBezTo>
                  <a:moveTo>
                    <a:pt x="1608" y="396"/>
                  </a:moveTo>
                  <a:cubicBezTo>
                    <a:pt x="1600" y="407"/>
                    <a:pt x="1591" y="418"/>
                    <a:pt x="1582" y="430"/>
                  </a:cubicBezTo>
                  <a:cubicBezTo>
                    <a:pt x="1593" y="438"/>
                    <a:pt x="1593" y="438"/>
                    <a:pt x="1593" y="438"/>
                  </a:cubicBezTo>
                  <a:cubicBezTo>
                    <a:pt x="1602" y="426"/>
                    <a:pt x="1610" y="415"/>
                    <a:pt x="1618" y="403"/>
                  </a:cubicBezTo>
                  <a:cubicBezTo>
                    <a:pt x="1608" y="396"/>
                    <a:pt x="1608" y="396"/>
                    <a:pt x="1608" y="396"/>
                  </a:cubicBezTo>
                  <a:moveTo>
                    <a:pt x="1077" y="387"/>
                  </a:moveTo>
                  <a:cubicBezTo>
                    <a:pt x="1066" y="396"/>
                    <a:pt x="1055" y="405"/>
                    <a:pt x="1044" y="414"/>
                  </a:cubicBezTo>
                  <a:cubicBezTo>
                    <a:pt x="1044" y="414"/>
                    <a:pt x="1043" y="415"/>
                    <a:pt x="1043" y="415"/>
                  </a:cubicBezTo>
                  <a:cubicBezTo>
                    <a:pt x="1051" y="424"/>
                    <a:pt x="1051" y="424"/>
                    <a:pt x="1051" y="424"/>
                  </a:cubicBezTo>
                  <a:cubicBezTo>
                    <a:pt x="1052" y="424"/>
                    <a:pt x="1052" y="424"/>
                    <a:pt x="1052" y="424"/>
                  </a:cubicBezTo>
                  <a:cubicBezTo>
                    <a:pt x="1052" y="424"/>
                    <a:pt x="1052" y="424"/>
                    <a:pt x="1052" y="424"/>
                  </a:cubicBezTo>
                  <a:cubicBezTo>
                    <a:pt x="1055" y="422"/>
                    <a:pt x="1058" y="419"/>
                    <a:pt x="1061" y="417"/>
                  </a:cubicBezTo>
                  <a:cubicBezTo>
                    <a:pt x="1069" y="410"/>
                    <a:pt x="1077" y="404"/>
                    <a:pt x="1085" y="397"/>
                  </a:cubicBezTo>
                  <a:cubicBezTo>
                    <a:pt x="1077" y="387"/>
                    <a:pt x="1077" y="387"/>
                    <a:pt x="1077" y="387"/>
                  </a:cubicBezTo>
                  <a:moveTo>
                    <a:pt x="1143" y="334"/>
                  </a:moveTo>
                  <a:cubicBezTo>
                    <a:pt x="1132" y="343"/>
                    <a:pt x="1121" y="352"/>
                    <a:pt x="1110" y="361"/>
                  </a:cubicBezTo>
                  <a:cubicBezTo>
                    <a:pt x="1118" y="371"/>
                    <a:pt x="1118" y="371"/>
                    <a:pt x="1118" y="371"/>
                  </a:cubicBezTo>
                  <a:cubicBezTo>
                    <a:pt x="1129" y="362"/>
                    <a:pt x="1140" y="353"/>
                    <a:pt x="1151" y="344"/>
                  </a:cubicBezTo>
                  <a:cubicBezTo>
                    <a:pt x="1143" y="334"/>
                    <a:pt x="1143" y="334"/>
                    <a:pt x="1143" y="334"/>
                  </a:cubicBezTo>
                  <a:moveTo>
                    <a:pt x="1658" y="326"/>
                  </a:moveTo>
                  <a:cubicBezTo>
                    <a:pt x="1650" y="338"/>
                    <a:pt x="1642" y="349"/>
                    <a:pt x="1633" y="361"/>
                  </a:cubicBezTo>
                  <a:cubicBezTo>
                    <a:pt x="1644" y="369"/>
                    <a:pt x="1644" y="369"/>
                    <a:pt x="1644" y="369"/>
                  </a:cubicBezTo>
                  <a:cubicBezTo>
                    <a:pt x="1652" y="357"/>
                    <a:pt x="1661" y="345"/>
                    <a:pt x="1668" y="334"/>
                  </a:cubicBezTo>
                  <a:cubicBezTo>
                    <a:pt x="1658" y="326"/>
                    <a:pt x="1658" y="326"/>
                    <a:pt x="1658" y="326"/>
                  </a:cubicBezTo>
                  <a:moveTo>
                    <a:pt x="1211" y="282"/>
                  </a:moveTo>
                  <a:cubicBezTo>
                    <a:pt x="1200" y="290"/>
                    <a:pt x="1189" y="299"/>
                    <a:pt x="1177" y="308"/>
                  </a:cubicBezTo>
                  <a:cubicBezTo>
                    <a:pt x="1185" y="318"/>
                    <a:pt x="1185" y="318"/>
                    <a:pt x="1185" y="318"/>
                  </a:cubicBezTo>
                  <a:cubicBezTo>
                    <a:pt x="1196" y="309"/>
                    <a:pt x="1208" y="300"/>
                    <a:pt x="1219" y="292"/>
                  </a:cubicBezTo>
                  <a:cubicBezTo>
                    <a:pt x="1211" y="282"/>
                    <a:pt x="1211" y="282"/>
                    <a:pt x="1211" y="282"/>
                  </a:cubicBezTo>
                  <a:moveTo>
                    <a:pt x="1704" y="255"/>
                  </a:moveTo>
                  <a:cubicBezTo>
                    <a:pt x="1697" y="267"/>
                    <a:pt x="1689" y="279"/>
                    <a:pt x="1681" y="291"/>
                  </a:cubicBezTo>
                  <a:cubicBezTo>
                    <a:pt x="1692" y="298"/>
                    <a:pt x="1692" y="298"/>
                    <a:pt x="1692" y="298"/>
                  </a:cubicBezTo>
                  <a:cubicBezTo>
                    <a:pt x="1700" y="286"/>
                    <a:pt x="1708" y="273"/>
                    <a:pt x="1715" y="262"/>
                  </a:cubicBezTo>
                  <a:cubicBezTo>
                    <a:pt x="1704" y="255"/>
                    <a:pt x="1704" y="255"/>
                    <a:pt x="1704" y="255"/>
                  </a:cubicBezTo>
                  <a:moveTo>
                    <a:pt x="1280" y="231"/>
                  </a:moveTo>
                  <a:cubicBezTo>
                    <a:pt x="1280" y="231"/>
                    <a:pt x="1280" y="231"/>
                    <a:pt x="1280" y="231"/>
                  </a:cubicBezTo>
                  <a:cubicBezTo>
                    <a:pt x="1274" y="235"/>
                    <a:pt x="1268" y="239"/>
                    <a:pt x="1262" y="244"/>
                  </a:cubicBezTo>
                  <a:cubicBezTo>
                    <a:pt x="1262" y="244"/>
                    <a:pt x="1261" y="245"/>
                    <a:pt x="1260" y="246"/>
                  </a:cubicBezTo>
                  <a:cubicBezTo>
                    <a:pt x="1255" y="249"/>
                    <a:pt x="1250" y="253"/>
                    <a:pt x="1246" y="256"/>
                  </a:cubicBezTo>
                  <a:cubicBezTo>
                    <a:pt x="1253" y="266"/>
                    <a:pt x="1253" y="266"/>
                    <a:pt x="1253" y="266"/>
                  </a:cubicBezTo>
                  <a:cubicBezTo>
                    <a:pt x="1257" y="264"/>
                    <a:pt x="1260" y="262"/>
                    <a:pt x="1263" y="259"/>
                  </a:cubicBezTo>
                  <a:cubicBezTo>
                    <a:pt x="1264" y="258"/>
                    <a:pt x="1265" y="258"/>
                    <a:pt x="1266" y="257"/>
                  </a:cubicBezTo>
                  <a:cubicBezTo>
                    <a:pt x="1271" y="253"/>
                    <a:pt x="1277" y="249"/>
                    <a:pt x="1282" y="245"/>
                  </a:cubicBezTo>
                  <a:cubicBezTo>
                    <a:pt x="1284" y="244"/>
                    <a:pt x="1286" y="243"/>
                    <a:pt x="1288" y="241"/>
                  </a:cubicBezTo>
                  <a:cubicBezTo>
                    <a:pt x="1280" y="231"/>
                    <a:pt x="1280" y="231"/>
                    <a:pt x="1280" y="231"/>
                  </a:cubicBezTo>
                  <a:moveTo>
                    <a:pt x="1350" y="182"/>
                  </a:moveTo>
                  <a:cubicBezTo>
                    <a:pt x="1339" y="189"/>
                    <a:pt x="1327" y="197"/>
                    <a:pt x="1316" y="206"/>
                  </a:cubicBezTo>
                  <a:cubicBezTo>
                    <a:pt x="1315" y="206"/>
                    <a:pt x="1315" y="206"/>
                    <a:pt x="1315" y="206"/>
                  </a:cubicBezTo>
                  <a:cubicBezTo>
                    <a:pt x="1318" y="211"/>
                    <a:pt x="1318" y="211"/>
                    <a:pt x="1318" y="211"/>
                  </a:cubicBezTo>
                  <a:cubicBezTo>
                    <a:pt x="1322" y="217"/>
                    <a:pt x="1322" y="217"/>
                    <a:pt x="1322" y="217"/>
                  </a:cubicBezTo>
                  <a:cubicBezTo>
                    <a:pt x="1334" y="208"/>
                    <a:pt x="1346" y="200"/>
                    <a:pt x="1358" y="192"/>
                  </a:cubicBezTo>
                  <a:cubicBezTo>
                    <a:pt x="1350" y="182"/>
                    <a:pt x="1350" y="182"/>
                    <a:pt x="1350" y="182"/>
                  </a:cubicBezTo>
                  <a:moveTo>
                    <a:pt x="1746" y="181"/>
                  </a:moveTo>
                  <a:cubicBezTo>
                    <a:pt x="1740" y="193"/>
                    <a:pt x="1733" y="205"/>
                    <a:pt x="1726" y="218"/>
                  </a:cubicBezTo>
                  <a:cubicBezTo>
                    <a:pt x="1737" y="224"/>
                    <a:pt x="1737" y="224"/>
                    <a:pt x="1737" y="224"/>
                  </a:cubicBezTo>
                  <a:cubicBezTo>
                    <a:pt x="1744" y="211"/>
                    <a:pt x="1751" y="198"/>
                    <a:pt x="1757" y="186"/>
                  </a:cubicBezTo>
                  <a:cubicBezTo>
                    <a:pt x="1746" y="181"/>
                    <a:pt x="1746" y="181"/>
                    <a:pt x="1746" y="181"/>
                  </a:cubicBezTo>
                  <a:moveTo>
                    <a:pt x="1422" y="135"/>
                  </a:moveTo>
                  <a:cubicBezTo>
                    <a:pt x="1421" y="135"/>
                    <a:pt x="1420" y="136"/>
                    <a:pt x="1419" y="136"/>
                  </a:cubicBezTo>
                  <a:cubicBezTo>
                    <a:pt x="1418" y="137"/>
                    <a:pt x="1417" y="138"/>
                    <a:pt x="1416" y="139"/>
                  </a:cubicBezTo>
                  <a:cubicBezTo>
                    <a:pt x="1414" y="139"/>
                    <a:pt x="1413" y="140"/>
                    <a:pt x="1411" y="141"/>
                  </a:cubicBezTo>
                  <a:cubicBezTo>
                    <a:pt x="1403" y="147"/>
                    <a:pt x="1395" y="152"/>
                    <a:pt x="1386" y="158"/>
                  </a:cubicBezTo>
                  <a:cubicBezTo>
                    <a:pt x="1393" y="169"/>
                    <a:pt x="1393" y="169"/>
                    <a:pt x="1393" y="169"/>
                  </a:cubicBezTo>
                  <a:cubicBezTo>
                    <a:pt x="1396" y="166"/>
                    <a:pt x="1400" y="164"/>
                    <a:pt x="1403" y="162"/>
                  </a:cubicBezTo>
                  <a:cubicBezTo>
                    <a:pt x="1404" y="161"/>
                    <a:pt x="1406" y="160"/>
                    <a:pt x="1407" y="159"/>
                  </a:cubicBezTo>
                  <a:cubicBezTo>
                    <a:pt x="1410" y="157"/>
                    <a:pt x="1414" y="155"/>
                    <a:pt x="1417" y="153"/>
                  </a:cubicBezTo>
                  <a:cubicBezTo>
                    <a:pt x="1419" y="152"/>
                    <a:pt x="1420" y="151"/>
                    <a:pt x="1421" y="151"/>
                  </a:cubicBezTo>
                  <a:cubicBezTo>
                    <a:pt x="1422" y="149"/>
                    <a:pt x="1424" y="148"/>
                    <a:pt x="1426" y="147"/>
                  </a:cubicBezTo>
                  <a:cubicBezTo>
                    <a:pt x="1427" y="146"/>
                    <a:pt x="1428" y="146"/>
                    <a:pt x="1429" y="145"/>
                  </a:cubicBezTo>
                  <a:cubicBezTo>
                    <a:pt x="1425" y="140"/>
                    <a:pt x="1425" y="140"/>
                    <a:pt x="1425" y="140"/>
                  </a:cubicBezTo>
                  <a:cubicBezTo>
                    <a:pt x="1422" y="135"/>
                    <a:pt x="1422" y="135"/>
                    <a:pt x="1422" y="135"/>
                  </a:cubicBezTo>
                  <a:cubicBezTo>
                    <a:pt x="1422" y="135"/>
                    <a:pt x="1422" y="135"/>
                    <a:pt x="1422" y="135"/>
                  </a:cubicBezTo>
                  <a:moveTo>
                    <a:pt x="1776" y="102"/>
                  </a:moveTo>
                  <a:cubicBezTo>
                    <a:pt x="1773" y="115"/>
                    <a:pt x="1769" y="128"/>
                    <a:pt x="1763" y="142"/>
                  </a:cubicBezTo>
                  <a:cubicBezTo>
                    <a:pt x="1775" y="147"/>
                    <a:pt x="1775" y="147"/>
                    <a:pt x="1775" y="147"/>
                  </a:cubicBezTo>
                  <a:cubicBezTo>
                    <a:pt x="1781" y="132"/>
                    <a:pt x="1786" y="118"/>
                    <a:pt x="1789" y="106"/>
                  </a:cubicBezTo>
                  <a:cubicBezTo>
                    <a:pt x="1776" y="102"/>
                    <a:pt x="1776" y="102"/>
                    <a:pt x="1776" y="102"/>
                  </a:cubicBezTo>
                  <a:moveTo>
                    <a:pt x="1495" y="90"/>
                  </a:moveTo>
                  <a:cubicBezTo>
                    <a:pt x="1490" y="93"/>
                    <a:pt x="1484" y="97"/>
                    <a:pt x="1478" y="100"/>
                  </a:cubicBezTo>
                  <a:cubicBezTo>
                    <a:pt x="1472" y="104"/>
                    <a:pt x="1465" y="108"/>
                    <a:pt x="1458" y="112"/>
                  </a:cubicBezTo>
                  <a:cubicBezTo>
                    <a:pt x="1461" y="117"/>
                    <a:pt x="1461" y="117"/>
                    <a:pt x="1461" y="117"/>
                  </a:cubicBezTo>
                  <a:cubicBezTo>
                    <a:pt x="1465" y="123"/>
                    <a:pt x="1465" y="123"/>
                    <a:pt x="1465" y="123"/>
                  </a:cubicBezTo>
                  <a:cubicBezTo>
                    <a:pt x="1466" y="122"/>
                    <a:pt x="1467" y="122"/>
                    <a:pt x="1469" y="121"/>
                  </a:cubicBezTo>
                  <a:cubicBezTo>
                    <a:pt x="1476" y="116"/>
                    <a:pt x="1483" y="112"/>
                    <a:pt x="1490" y="108"/>
                  </a:cubicBezTo>
                  <a:cubicBezTo>
                    <a:pt x="1494" y="106"/>
                    <a:pt x="1498" y="103"/>
                    <a:pt x="1502" y="101"/>
                  </a:cubicBezTo>
                  <a:cubicBezTo>
                    <a:pt x="1495" y="90"/>
                    <a:pt x="1495" y="90"/>
                    <a:pt x="1495" y="90"/>
                  </a:cubicBezTo>
                  <a:moveTo>
                    <a:pt x="1571" y="50"/>
                  </a:moveTo>
                  <a:cubicBezTo>
                    <a:pt x="1559" y="56"/>
                    <a:pt x="1546" y="62"/>
                    <a:pt x="1533" y="69"/>
                  </a:cubicBezTo>
                  <a:cubicBezTo>
                    <a:pt x="1539" y="81"/>
                    <a:pt x="1539" y="81"/>
                    <a:pt x="1539" y="81"/>
                  </a:cubicBezTo>
                  <a:cubicBezTo>
                    <a:pt x="1552" y="74"/>
                    <a:pt x="1565" y="67"/>
                    <a:pt x="1577" y="61"/>
                  </a:cubicBezTo>
                  <a:cubicBezTo>
                    <a:pt x="1571" y="50"/>
                    <a:pt x="1571" y="50"/>
                    <a:pt x="1571" y="50"/>
                  </a:cubicBezTo>
                  <a:moveTo>
                    <a:pt x="1780" y="18"/>
                  </a:moveTo>
                  <a:cubicBezTo>
                    <a:pt x="1770" y="27"/>
                    <a:pt x="1770" y="27"/>
                    <a:pt x="1770" y="27"/>
                  </a:cubicBezTo>
                  <a:cubicBezTo>
                    <a:pt x="1774" y="31"/>
                    <a:pt x="1776" y="35"/>
                    <a:pt x="1778" y="39"/>
                  </a:cubicBezTo>
                  <a:cubicBezTo>
                    <a:pt x="1781" y="46"/>
                    <a:pt x="1782" y="53"/>
                    <a:pt x="1782" y="62"/>
                  </a:cubicBezTo>
                  <a:cubicBezTo>
                    <a:pt x="1795" y="62"/>
                    <a:pt x="1795" y="62"/>
                    <a:pt x="1795" y="62"/>
                  </a:cubicBezTo>
                  <a:cubicBezTo>
                    <a:pt x="1795" y="52"/>
                    <a:pt x="1793" y="42"/>
                    <a:pt x="1790" y="35"/>
                  </a:cubicBezTo>
                  <a:cubicBezTo>
                    <a:pt x="1788" y="28"/>
                    <a:pt x="1784" y="23"/>
                    <a:pt x="1780" y="19"/>
                  </a:cubicBezTo>
                  <a:cubicBezTo>
                    <a:pt x="1780" y="18"/>
                    <a:pt x="1780" y="18"/>
                    <a:pt x="1780" y="18"/>
                  </a:cubicBezTo>
                  <a:moveTo>
                    <a:pt x="1651" y="16"/>
                  </a:moveTo>
                  <a:cubicBezTo>
                    <a:pt x="1638" y="20"/>
                    <a:pt x="1624" y="26"/>
                    <a:pt x="1610" y="32"/>
                  </a:cubicBezTo>
                  <a:cubicBezTo>
                    <a:pt x="1615" y="44"/>
                    <a:pt x="1615" y="44"/>
                    <a:pt x="1615" y="44"/>
                  </a:cubicBezTo>
                  <a:cubicBezTo>
                    <a:pt x="1629" y="38"/>
                    <a:pt x="1642" y="33"/>
                    <a:pt x="1655" y="28"/>
                  </a:cubicBezTo>
                  <a:cubicBezTo>
                    <a:pt x="1651" y="16"/>
                    <a:pt x="1651" y="16"/>
                    <a:pt x="1651" y="16"/>
                  </a:cubicBezTo>
                  <a:moveTo>
                    <a:pt x="1729" y="0"/>
                  </a:moveTo>
                  <a:cubicBezTo>
                    <a:pt x="1718" y="0"/>
                    <a:pt x="1706" y="2"/>
                    <a:pt x="1693" y="4"/>
                  </a:cubicBezTo>
                  <a:cubicBezTo>
                    <a:pt x="1695" y="17"/>
                    <a:pt x="1695" y="17"/>
                    <a:pt x="1695" y="17"/>
                  </a:cubicBezTo>
                  <a:cubicBezTo>
                    <a:pt x="1708" y="15"/>
                    <a:pt x="1719" y="13"/>
                    <a:pt x="1729" y="13"/>
                  </a:cubicBezTo>
                  <a:cubicBezTo>
                    <a:pt x="1731" y="13"/>
                    <a:pt x="1733" y="13"/>
                    <a:pt x="1736" y="13"/>
                  </a:cubicBezTo>
                  <a:cubicBezTo>
                    <a:pt x="1737" y="1"/>
                    <a:pt x="1737" y="1"/>
                    <a:pt x="1737" y="1"/>
                  </a:cubicBezTo>
                  <a:cubicBezTo>
                    <a:pt x="1734" y="0"/>
                    <a:pt x="1732" y="0"/>
                    <a:pt x="172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9013747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412</TotalTime>
  <Words>30</Words>
  <Application>Microsoft Office PowerPoint</Application>
  <PresentationFormat>自定义</PresentationFormat>
  <Paragraphs>8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6" baseType="lpstr">
      <vt:lpstr>Arial</vt:lpstr>
      <vt:lpstr>宋体</vt:lpstr>
      <vt:lpstr>Calibri</vt:lpstr>
      <vt:lpstr>方正正粗黑简体</vt:lpstr>
      <vt:lpstr>Calibri Light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xuan shi</dc:creator>
  <cp:lastModifiedBy>pc</cp:lastModifiedBy>
  <cp:revision>29</cp:revision>
  <dcterms:created xsi:type="dcterms:W3CDTF">2015-05-20T03:06:30Z</dcterms:created>
  <dcterms:modified xsi:type="dcterms:W3CDTF">2015-07-13T04:52:15Z</dcterms:modified>
</cp:coreProperties>
</file>