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4" r:id="rId5"/>
    <p:sldId id="263" r:id="rId6"/>
    <p:sldId id="260" r:id="rId7"/>
    <p:sldId id="261" r:id="rId8"/>
    <p:sldId id="259" r:id="rId9"/>
    <p:sldId id="265" r:id="rId10"/>
    <p:sldId id="262" r:id="rId1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876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scene3d>
              <a:camera prst="orthographicFront"/>
              <a:lightRig rig="soft" dir="t"/>
            </a:scene3d>
            <a:sp3d prstMaterial="dkEdge">
              <a:bevelT/>
            </a:sp3d>
          </c:spPr>
          <c:invertIfNegative val="0"/>
          <c:cat>
            <c:strRef>
              <c:f>Sheet1!$A$2:$A$7</c:f>
              <c:strCache>
                <c:ptCount val="6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34</c:v>
                </c:pt>
                <c:pt idx="1">
                  <c:v>41</c:v>
                </c:pt>
                <c:pt idx="2">
                  <c:v>29</c:v>
                </c:pt>
                <c:pt idx="3">
                  <c:v>32</c:v>
                </c:pt>
                <c:pt idx="4">
                  <c:v>35</c:v>
                </c:pt>
                <c:pt idx="5">
                  <c:v>33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scene3d>
              <a:camera prst="orthographicFront"/>
              <a:lightRig rig="soft" dir="t"/>
            </a:scene3d>
            <a:sp3d prstMaterial="dkEdge">
              <a:bevelT/>
            </a:sp3d>
          </c:spPr>
          <c:invertIfNegative val="0"/>
          <c:cat>
            <c:strRef>
              <c:f>Sheet1!$A$2:$A$7</c:f>
              <c:strCache>
                <c:ptCount val="6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21</c:v>
                </c:pt>
                <c:pt idx="1">
                  <c:v>28</c:v>
                </c:pt>
                <c:pt idx="2">
                  <c:v>26</c:v>
                </c:pt>
                <c:pt idx="3">
                  <c:v>21</c:v>
                </c:pt>
                <c:pt idx="4">
                  <c:v>30</c:v>
                </c:pt>
                <c:pt idx="5">
                  <c:v>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axId val="32969088"/>
        <c:axId val="32970624"/>
      </c:barChart>
      <c:catAx>
        <c:axId val="329690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defRPr>
            </a:pPr>
            <a:endParaRPr lang="zh-CN"/>
          </a:p>
        </c:txPr>
        <c:crossAx val="32970624"/>
        <c:crosses val="autoZero"/>
        <c:auto val="1"/>
        <c:lblAlgn val="ctr"/>
        <c:lblOffset val="100"/>
        <c:noMultiLvlLbl val="0"/>
      </c:catAx>
      <c:valAx>
        <c:axId val="3297062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50" b="1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defRPr>
            </a:pPr>
            <a:endParaRPr lang="zh-CN"/>
          </a:p>
        </c:txPr>
        <c:crossAx val="32969088"/>
        <c:crosses val="autoZero"/>
        <c:crossBetween val="between"/>
      </c:valAx>
      <c:spPr>
        <a:noFill/>
        <a:ln w="25423">
          <a:noFill/>
        </a:ln>
      </c:spPr>
    </c:plotArea>
    <c:plotVisOnly val="1"/>
    <c:dispBlanksAs val="gap"/>
    <c:showDLblsOverMax val="0"/>
  </c:chart>
  <c:txPr>
    <a:bodyPr/>
    <a:lstStyle/>
    <a:p>
      <a:pPr>
        <a:defRPr sz="992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effectLst/>
            <a:scene3d>
              <a:camera prst="orthographicFront"/>
              <a:lightRig rig="soft" dir="t"/>
            </a:scene3d>
            <a:sp3d prstMaterial="dkEdge">
              <a:bevelT/>
            </a:sp3d>
          </c:spPr>
          <c:dPt>
            <c:idx val="0"/>
            <c:bubble3D val="0"/>
            <c:spPr>
              <a:solidFill>
                <a:srgbClr val="FFC000"/>
              </a:solidFill>
              <a:effectLst/>
              <a:scene3d>
                <a:camera prst="orthographicFront"/>
                <a:lightRig rig="soft" dir="t"/>
              </a:scene3d>
              <a:sp3d prstMaterial="dkEdge">
                <a:bevelT/>
              </a:sp3d>
            </c:spPr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 b="1">
                    <a:solidFill>
                      <a:srgbClr val="FFC000"/>
                    </a:solidFill>
                    <a:latin typeface="微软雅黑" pitchFamily="34" charset="-122"/>
                    <a:ea typeface="微软雅黑" pitchFamily="34" charset="-122"/>
                  </a:defRPr>
                </a:pPr>
                <a:endParaRPr lang="zh-CN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0.58571428571428574</c:v>
                </c:pt>
                <c:pt idx="1">
                  <c:v>0.22857142857142862</c:v>
                </c:pt>
                <c:pt idx="2">
                  <c:v>0.1</c:v>
                </c:pt>
                <c:pt idx="3">
                  <c:v>8.5714285714285715E-2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10" Type="http://schemas.openxmlformats.org/officeDocument/2006/relationships/image" Target="../media/image8.png"/><Relationship Id="rId4" Type="http://schemas.openxmlformats.org/officeDocument/2006/relationships/image" Target="../media/image4.png"/><Relationship Id="rId9" Type="http://schemas.microsoft.com/office/2007/relationships/hdphoto" Target="../media/hdphoto2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10" Type="http://schemas.openxmlformats.org/officeDocument/2006/relationships/image" Target="../media/image8.png"/><Relationship Id="rId4" Type="http://schemas.openxmlformats.org/officeDocument/2006/relationships/image" Target="../media/image4.png"/><Relationship Id="rId9" Type="http://schemas.microsoft.com/office/2007/relationships/hdphoto" Target="../media/hdphoto2.wdp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microsoft.com/office/2007/relationships/hdphoto" Target="../media/hdphoto3.wdp"/><Relationship Id="rId7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4.png"/><Relationship Id="rId4" Type="http://schemas.openxmlformats.org/officeDocument/2006/relationships/image" Target="../media/image2.png"/><Relationship Id="rId9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microsoft.com/office/2007/relationships/hdphoto" Target="../media/hdphoto3.wdp"/><Relationship Id="rId7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4.png"/><Relationship Id="rId4" Type="http://schemas.openxmlformats.org/officeDocument/2006/relationships/image" Target="../media/image2.pn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microsoft.com/office/2007/relationships/hdphoto" Target="../media/hdphoto3.wdp"/><Relationship Id="rId7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4.png"/><Relationship Id="rId4" Type="http://schemas.openxmlformats.org/officeDocument/2006/relationships/image" Target="../media/image2.png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microsoft.com/office/2007/relationships/hdphoto" Target="../media/hdphoto3.wdp"/><Relationship Id="rId7" Type="http://schemas.openxmlformats.org/officeDocument/2006/relationships/image" Target="../media/image12.png"/><Relationship Id="rId12" Type="http://schemas.microsoft.com/office/2007/relationships/hdphoto" Target="../media/hdphoto5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5.jpeg"/><Relationship Id="rId5" Type="http://schemas.openxmlformats.org/officeDocument/2006/relationships/image" Target="../media/image10.png"/><Relationship Id="rId10" Type="http://schemas.openxmlformats.org/officeDocument/2006/relationships/image" Target="../media/image14.png"/><Relationship Id="rId4" Type="http://schemas.openxmlformats.org/officeDocument/2006/relationships/image" Target="../media/image2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microsoft.com/office/2007/relationships/hdphoto" Target="../media/hdphoto3.wdp"/><Relationship Id="rId7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chart" Target="../charts/chart1.xml"/><Relationship Id="rId5" Type="http://schemas.openxmlformats.org/officeDocument/2006/relationships/image" Target="../media/image10.png"/><Relationship Id="rId10" Type="http://schemas.openxmlformats.org/officeDocument/2006/relationships/image" Target="../media/image14.png"/><Relationship Id="rId4" Type="http://schemas.openxmlformats.org/officeDocument/2006/relationships/image" Target="../media/image2.png"/><Relationship Id="rId9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microsoft.com/office/2007/relationships/hdphoto" Target="../media/hdphoto3.wdp"/><Relationship Id="rId7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chart" Target="../charts/chart2.xml"/><Relationship Id="rId5" Type="http://schemas.openxmlformats.org/officeDocument/2006/relationships/image" Target="../media/image10.png"/><Relationship Id="rId10" Type="http://schemas.openxmlformats.org/officeDocument/2006/relationships/image" Target="../media/image14.png"/><Relationship Id="rId4" Type="http://schemas.openxmlformats.org/officeDocument/2006/relationships/image" Target="../media/image2.png"/><Relationship Id="rId9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microsoft.com/office/2007/relationships/hdphoto" Target="../media/hdphoto3.wdp"/><Relationship Id="rId7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4.png"/><Relationship Id="rId4" Type="http://schemas.openxmlformats.org/officeDocument/2006/relationships/image" Target="../media/image2.png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microsoft.com/office/2007/relationships/hdphoto" Target="../media/hdphoto3.wdp"/><Relationship Id="rId7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6.jpeg"/><Relationship Id="rId5" Type="http://schemas.openxmlformats.org/officeDocument/2006/relationships/image" Target="../media/image10.png"/><Relationship Id="rId10" Type="http://schemas.openxmlformats.org/officeDocument/2006/relationships/image" Target="../media/image14.png"/><Relationship Id="rId4" Type="http://schemas.openxmlformats.org/officeDocument/2006/relationships/image" Target="../media/image2.png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09" t="36224"/>
          <a:stretch/>
        </p:blipFill>
        <p:spPr>
          <a:xfrm>
            <a:off x="-1" y="0"/>
            <a:ext cx="621730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19" t="26577" b="41201"/>
          <a:stretch/>
        </p:blipFill>
        <p:spPr>
          <a:xfrm>
            <a:off x="7164288" y="627534"/>
            <a:ext cx="1896961" cy="1657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26" t="10155" r="50400" b="45030"/>
          <a:stretch/>
        </p:blipFill>
        <p:spPr>
          <a:xfrm>
            <a:off x="6300192" y="1852836"/>
            <a:ext cx="1238251" cy="2305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4597" b="77621" l="15121" r="69960">
                        <a14:foregroundMark x1="17823" y1="67661" x2="27460" y2="66855"/>
                        <a14:foregroundMark x1="16815" y1="66855" x2="19113" y2="70081"/>
                        <a14:foregroundMark x1="17097" y1="66008" x2="25605" y2="66452"/>
                        <a14:foregroundMark x1="22177" y1="64073" x2="25403" y2="68589"/>
                        <a14:foregroundMark x1="52823" y1="73710" x2="62823" y2="73790"/>
                        <a14:foregroundMark x1="62097" y1="59597" x2="66532" y2="63871"/>
                        <a14:foregroundMark x1="64516" y1="57944" x2="65323" y2="639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815" t="54687" r="29815" b="26398"/>
          <a:stretch/>
        </p:blipFill>
        <p:spPr>
          <a:xfrm>
            <a:off x="1758883" y="3198510"/>
            <a:ext cx="5693437" cy="1944990"/>
          </a:xfrm>
          <a:prstGeom prst="rect">
            <a:avLst/>
          </a:prstGeom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42"/>
          <a:stretch/>
        </p:blipFill>
        <p:spPr>
          <a:xfrm>
            <a:off x="3059832" y="1253521"/>
            <a:ext cx="6084168" cy="3889979"/>
          </a:xfrm>
          <a:prstGeom prst="rect">
            <a:avLst/>
          </a:prstGeom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179" b="90000" l="3125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784830"/>
            <a:ext cx="2651381" cy="2220531"/>
          </a:xfrm>
          <a:prstGeom prst="rect">
            <a:avLst/>
          </a:prstGeom>
        </p:spPr>
      </p:pic>
      <p:sp>
        <p:nvSpPr>
          <p:cNvPr id="13" name="标题 1"/>
          <p:cNvSpPr txBox="1">
            <a:spLocks/>
          </p:cNvSpPr>
          <p:nvPr/>
        </p:nvSpPr>
        <p:spPr bwMode="auto">
          <a:xfrm>
            <a:off x="3491880" y="1253521"/>
            <a:ext cx="4118572" cy="998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zh-CN" altLang="en-US" sz="4400" b="1" smtClean="0">
                <a:ln>
                  <a:solidFill>
                    <a:srgbClr val="FFFF00"/>
                  </a:solidFill>
                </a:ln>
                <a:gradFill flip="none" rotWithShape="1">
                  <a:gsLst>
                    <a:gs pos="0">
                      <a:schemeClr val="accent6">
                        <a:lumMod val="50000"/>
                      </a:schemeClr>
                    </a:gs>
                    <a:gs pos="13000">
                      <a:srgbClr val="FFC000"/>
                    </a:gs>
                    <a:gs pos="28000">
                      <a:srgbClr val="FFFF00"/>
                    </a:gs>
                    <a:gs pos="42999">
                      <a:srgbClr val="FFA800"/>
                    </a:gs>
                    <a:gs pos="58000">
                      <a:schemeClr val="accent6">
                        <a:lumMod val="75000"/>
                      </a:schemeClr>
                    </a:gs>
                    <a:gs pos="72000">
                      <a:srgbClr val="FFA800"/>
                    </a:gs>
                    <a:gs pos="87000">
                      <a:srgbClr val="825600"/>
                    </a:gs>
                    <a:gs pos="100000">
                      <a:srgbClr val="FFA800"/>
                    </a:gs>
                  </a:gsLst>
                  <a:lin ang="5400000" scaled="1"/>
                  <a:tileRect/>
                </a:gra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党建工作汇报</a:t>
            </a:r>
            <a:endParaRPr lang="zh-CN" altLang="en-US" sz="4400" b="1" dirty="0">
              <a:ln>
                <a:solidFill>
                  <a:srgbClr val="FFFF00"/>
                </a:solidFill>
              </a:ln>
              <a:gradFill flip="none" rotWithShape="1">
                <a:gsLst>
                  <a:gs pos="0">
                    <a:schemeClr val="accent6">
                      <a:lumMod val="50000"/>
                    </a:schemeClr>
                  </a:gs>
                  <a:gs pos="13000">
                    <a:srgbClr val="FFC000"/>
                  </a:gs>
                  <a:gs pos="28000">
                    <a:srgbClr val="FFFF00"/>
                  </a:gs>
                  <a:gs pos="42999">
                    <a:srgbClr val="FFA800"/>
                  </a:gs>
                  <a:gs pos="58000">
                    <a:schemeClr val="accent6">
                      <a:lumMod val="75000"/>
                    </a:schemeClr>
                  </a:gs>
                  <a:gs pos="72000">
                    <a:srgbClr val="FFA800"/>
                  </a:gs>
                  <a:gs pos="87000">
                    <a:srgbClr val="825600"/>
                  </a:gs>
                  <a:gs pos="100000">
                    <a:srgbClr val="FFA800"/>
                  </a:gs>
                </a:gsLst>
                <a:lin ang="5400000" scaled="1"/>
                <a:tileRect/>
              </a:gradFill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83968" y="2067694"/>
            <a:ext cx="2774711" cy="467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>
            <a:defPPr>
              <a:defRPr lang="zh-CN"/>
            </a:defPPr>
            <a:lvl1pPr>
              <a:defRPr sz="4400" b="1">
                <a:ln>
                  <a:solidFill>
                    <a:srgbClr val="FFFF00"/>
                  </a:solidFill>
                </a:ln>
                <a:gradFill flip="none" rotWithShape="1">
                  <a:gsLst>
                    <a:gs pos="0">
                      <a:schemeClr val="accent6">
                        <a:lumMod val="50000"/>
                      </a:schemeClr>
                    </a:gs>
                    <a:gs pos="13000">
                      <a:srgbClr val="FFC000"/>
                    </a:gs>
                    <a:gs pos="28000">
                      <a:srgbClr val="FFFF00"/>
                    </a:gs>
                    <a:gs pos="42999">
                      <a:srgbClr val="FFA800"/>
                    </a:gs>
                    <a:gs pos="58000">
                      <a:schemeClr val="accent6">
                        <a:lumMod val="75000"/>
                      </a:schemeClr>
                    </a:gs>
                    <a:gs pos="72000">
                      <a:srgbClr val="FFA800"/>
                    </a:gs>
                    <a:gs pos="87000">
                      <a:srgbClr val="825600"/>
                    </a:gs>
                    <a:gs pos="100000">
                      <a:srgbClr val="FFA800"/>
                    </a:gs>
                  </a:gsLst>
                  <a:lin ang="5400000" scaled="1"/>
                  <a:tileRect/>
                </a:gra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r"/>
            <a:r>
              <a:rPr lang="en-US" altLang="zh-CN" sz="2800" smtClean="0"/>
              <a:t>2015</a:t>
            </a:r>
            <a:r>
              <a:rPr lang="zh-CN" altLang="en-US" sz="2800" smtClean="0"/>
              <a:t>年</a:t>
            </a:r>
            <a:r>
              <a:rPr lang="en-US" altLang="zh-CN" sz="2800" smtClean="0"/>
              <a:t>12</a:t>
            </a:r>
            <a:r>
              <a:rPr lang="zh-CN" altLang="en-US" sz="2800" smtClean="0"/>
              <a:t>月</a:t>
            </a:r>
            <a:endParaRPr lang="zh-CN" altLang="en-US" sz="2800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24" t="23969" r="58010" b="44507"/>
          <a:stretch/>
        </p:blipFill>
        <p:spPr>
          <a:xfrm>
            <a:off x="1338943" y="4038600"/>
            <a:ext cx="1219200" cy="110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496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09" t="36224"/>
          <a:stretch/>
        </p:blipFill>
        <p:spPr>
          <a:xfrm>
            <a:off x="-1" y="0"/>
            <a:ext cx="621730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19" t="26577" b="41201"/>
          <a:stretch/>
        </p:blipFill>
        <p:spPr>
          <a:xfrm>
            <a:off x="7164288" y="627534"/>
            <a:ext cx="1896961" cy="1657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26" t="10155" r="50400" b="45030"/>
          <a:stretch/>
        </p:blipFill>
        <p:spPr>
          <a:xfrm>
            <a:off x="6300192" y="1852836"/>
            <a:ext cx="1238251" cy="2305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4597" b="77621" l="15121" r="69960">
                        <a14:foregroundMark x1="17823" y1="67661" x2="27460" y2="66855"/>
                        <a14:foregroundMark x1="16815" y1="66855" x2="19113" y2="70081"/>
                        <a14:foregroundMark x1="17097" y1="66008" x2="25605" y2="66452"/>
                        <a14:foregroundMark x1="22177" y1="64073" x2="25403" y2="68589"/>
                        <a14:foregroundMark x1="52823" y1="73710" x2="62823" y2="73790"/>
                        <a14:foregroundMark x1="62097" y1="59597" x2="66532" y2="63871"/>
                        <a14:foregroundMark x1="64516" y1="57944" x2="65323" y2="639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815" t="54687" r="29815" b="26398"/>
          <a:stretch/>
        </p:blipFill>
        <p:spPr>
          <a:xfrm>
            <a:off x="1758883" y="3198510"/>
            <a:ext cx="5693437" cy="1944990"/>
          </a:xfrm>
          <a:prstGeom prst="rect">
            <a:avLst/>
          </a:prstGeom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42"/>
          <a:stretch/>
        </p:blipFill>
        <p:spPr>
          <a:xfrm>
            <a:off x="3059832" y="1253521"/>
            <a:ext cx="6084168" cy="3889979"/>
          </a:xfrm>
          <a:prstGeom prst="rect">
            <a:avLst/>
          </a:prstGeom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179" b="90000" l="3125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784830"/>
            <a:ext cx="2651381" cy="2220531"/>
          </a:xfrm>
          <a:prstGeom prst="rect">
            <a:avLst/>
          </a:prstGeom>
        </p:spPr>
      </p:pic>
      <p:sp>
        <p:nvSpPr>
          <p:cNvPr id="13" name="标题 1"/>
          <p:cNvSpPr txBox="1">
            <a:spLocks/>
          </p:cNvSpPr>
          <p:nvPr/>
        </p:nvSpPr>
        <p:spPr bwMode="auto">
          <a:xfrm>
            <a:off x="3491880" y="1572895"/>
            <a:ext cx="3240360" cy="998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zh-CN" altLang="en-US" sz="4400" b="1" smtClean="0">
                <a:ln>
                  <a:solidFill>
                    <a:srgbClr val="FFFF00"/>
                  </a:solidFill>
                </a:ln>
                <a:gradFill flip="none" rotWithShape="1">
                  <a:gsLst>
                    <a:gs pos="0">
                      <a:schemeClr val="accent6">
                        <a:lumMod val="50000"/>
                      </a:schemeClr>
                    </a:gs>
                    <a:gs pos="13000">
                      <a:srgbClr val="FFC000"/>
                    </a:gs>
                    <a:gs pos="28000">
                      <a:srgbClr val="FFFF00"/>
                    </a:gs>
                    <a:gs pos="42999">
                      <a:srgbClr val="FFA800"/>
                    </a:gs>
                    <a:gs pos="58000">
                      <a:schemeClr val="accent6">
                        <a:lumMod val="75000"/>
                      </a:schemeClr>
                    </a:gs>
                    <a:gs pos="72000">
                      <a:srgbClr val="FFA800"/>
                    </a:gs>
                    <a:gs pos="87000">
                      <a:srgbClr val="825600"/>
                    </a:gs>
                    <a:gs pos="100000">
                      <a:srgbClr val="FFA800"/>
                    </a:gs>
                  </a:gsLst>
                  <a:lin ang="5400000" scaled="1"/>
                  <a:tileRect/>
                </a:gra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谢谢观赏！</a:t>
            </a:r>
            <a:endParaRPr lang="zh-CN" altLang="en-US" sz="4400" b="1" dirty="0">
              <a:ln>
                <a:solidFill>
                  <a:srgbClr val="FFFF00"/>
                </a:solidFill>
              </a:ln>
              <a:gradFill flip="none" rotWithShape="1">
                <a:gsLst>
                  <a:gs pos="0">
                    <a:schemeClr val="accent6">
                      <a:lumMod val="50000"/>
                    </a:schemeClr>
                  </a:gs>
                  <a:gs pos="13000">
                    <a:srgbClr val="FFC000"/>
                  </a:gs>
                  <a:gs pos="28000">
                    <a:srgbClr val="FFFF00"/>
                  </a:gs>
                  <a:gs pos="42999">
                    <a:srgbClr val="FFA800"/>
                  </a:gs>
                  <a:gs pos="58000">
                    <a:schemeClr val="accent6">
                      <a:lumMod val="75000"/>
                    </a:schemeClr>
                  </a:gs>
                  <a:gs pos="72000">
                    <a:srgbClr val="FFA800"/>
                  </a:gs>
                  <a:gs pos="87000">
                    <a:srgbClr val="825600"/>
                  </a:gs>
                  <a:gs pos="100000">
                    <a:srgbClr val="FFA800"/>
                  </a:gs>
                </a:gsLst>
                <a:lin ang="5400000" scaled="1"/>
                <a:tileRect/>
              </a:gradFill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24" t="23969" r="58010" b="44507"/>
          <a:stretch/>
        </p:blipFill>
        <p:spPr>
          <a:xfrm>
            <a:off x="1338943" y="4038600"/>
            <a:ext cx="1219200" cy="110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722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179" b="90000" l="3125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50" y="366247"/>
            <a:ext cx="930173" cy="77902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739" b="35076"/>
          <a:stretch/>
        </p:blipFill>
        <p:spPr>
          <a:xfrm>
            <a:off x="4283968" y="-92546"/>
            <a:ext cx="4860032" cy="523604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788024" y="2479840"/>
            <a:ext cx="4355976" cy="2663660"/>
            <a:chOff x="1758883" y="627534"/>
            <a:chExt cx="7385117" cy="4515966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5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119" t="26577" b="41201"/>
            <a:stretch/>
          </p:blipFill>
          <p:spPr>
            <a:xfrm>
              <a:off x="7164288" y="627534"/>
              <a:ext cx="1896961" cy="165735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526" t="10155" r="50400" b="45030"/>
            <a:stretch/>
          </p:blipFill>
          <p:spPr>
            <a:xfrm>
              <a:off x="6300192" y="1852836"/>
              <a:ext cx="1238251" cy="230505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54597" b="77621" l="15121" r="69960">
                          <a14:foregroundMark x1="17823" y1="67661" x2="27460" y2="66855"/>
                          <a14:foregroundMark x1="16815" y1="66855" x2="19113" y2="70081"/>
                          <a14:foregroundMark x1="17097" y1="66008" x2="25605" y2="66452"/>
                          <a14:foregroundMark x1="22177" y1="64073" x2="25403" y2="68589"/>
                          <a14:foregroundMark x1="52823" y1="73710" x2="62823" y2="73790"/>
                          <a14:foregroundMark x1="62097" y1="59597" x2="66532" y2="63871"/>
                          <a14:foregroundMark x1="64516" y1="57944" x2="65323" y2="6395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815" t="54687" r="29815" b="26398"/>
            <a:stretch/>
          </p:blipFill>
          <p:spPr>
            <a:xfrm>
              <a:off x="1758883" y="3198510"/>
              <a:ext cx="5693437" cy="1944990"/>
            </a:xfrm>
            <a:prstGeom prst="rect">
              <a:avLst/>
            </a:prstGeom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042"/>
            <a:stretch/>
          </p:blipFill>
          <p:spPr>
            <a:xfrm>
              <a:off x="3059832" y="1253521"/>
              <a:ext cx="6084168" cy="3889979"/>
            </a:xfrm>
            <a:prstGeom prst="rect">
              <a:avLst/>
            </a:prstGeom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</p:pic>
      </p:grpSp>
      <p:sp>
        <p:nvSpPr>
          <p:cNvPr id="15" name="标题 1"/>
          <p:cNvSpPr txBox="1">
            <a:spLocks/>
          </p:cNvSpPr>
          <p:nvPr/>
        </p:nvSpPr>
        <p:spPr bwMode="auto">
          <a:xfrm>
            <a:off x="1013535" y="256330"/>
            <a:ext cx="1902281" cy="998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zh-CN" altLang="en-US" sz="4400" b="1" smtClean="0">
                <a:ln>
                  <a:solidFill>
                    <a:srgbClr val="FFFF00"/>
                  </a:solidFill>
                </a:ln>
                <a:gradFill flip="none" rotWithShape="1">
                  <a:gsLst>
                    <a:gs pos="0">
                      <a:schemeClr val="accent6">
                        <a:lumMod val="50000"/>
                      </a:schemeClr>
                    </a:gs>
                    <a:gs pos="13000">
                      <a:srgbClr val="FFC000"/>
                    </a:gs>
                    <a:gs pos="28000">
                      <a:srgbClr val="FFFF00"/>
                    </a:gs>
                    <a:gs pos="42999">
                      <a:srgbClr val="FFA800"/>
                    </a:gs>
                    <a:gs pos="58000">
                      <a:schemeClr val="accent6">
                        <a:lumMod val="75000"/>
                      </a:schemeClr>
                    </a:gs>
                    <a:gs pos="72000">
                      <a:srgbClr val="FFA800"/>
                    </a:gs>
                    <a:gs pos="87000">
                      <a:srgbClr val="825600"/>
                    </a:gs>
                    <a:gs pos="100000">
                      <a:srgbClr val="FFA800"/>
                    </a:gs>
                  </a:gsLst>
                  <a:lin ang="5400000" scaled="1"/>
                  <a:tileRect/>
                </a:gra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目录</a:t>
            </a:r>
            <a:endParaRPr lang="zh-CN" altLang="en-US" sz="4400" b="1" dirty="0">
              <a:ln>
                <a:solidFill>
                  <a:srgbClr val="FFFF00"/>
                </a:solidFill>
              </a:ln>
              <a:gradFill flip="none" rotWithShape="1">
                <a:gsLst>
                  <a:gs pos="0">
                    <a:schemeClr val="accent6">
                      <a:lumMod val="50000"/>
                    </a:schemeClr>
                  </a:gs>
                  <a:gs pos="13000">
                    <a:srgbClr val="FFC000"/>
                  </a:gs>
                  <a:gs pos="28000">
                    <a:srgbClr val="FFFF00"/>
                  </a:gs>
                  <a:gs pos="42999">
                    <a:srgbClr val="FFA800"/>
                  </a:gs>
                  <a:gs pos="58000">
                    <a:schemeClr val="accent6">
                      <a:lumMod val="75000"/>
                    </a:schemeClr>
                  </a:gs>
                  <a:gs pos="72000">
                    <a:srgbClr val="FFA800"/>
                  </a:gs>
                  <a:gs pos="87000">
                    <a:srgbClr val="825600"/>
                  </a:gs>
                  <a:gs pos="100000">
                    <a:srgbClr val="FFA800"/>
                  </a:gs>
                </a:gsLst>
                <a:lin ang="5400000" scaled="1"/>
                <a:tileRect/>
              </a:gradFill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24" t="23969" r="58010" b="44507"/>
          <a:stretch/>
        </p:blipFill>
        <p:spPr>
          <a:xfrm>
            <a:off x="4572000" y="4569891"/>
            <a:ext cx="632948" cy="573609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1040237" y="1203598"/>
            <a:ext cx="4539875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marL="857250" indent="-857250">
              <a:buFont typeface="+mj-ea"/>
              <a:buAutoNum type="ea1JpnChsDbPeriod"/>
            </a:pPr>
            <a:r>
              <a:rPr lang="zh-CN" altLang="en-US" sz="4000" b="1">
                <a:ln>
                  <a:solidFill>
                    <a:srgbClr val="FFFF00"/>
                  </a:solidFill>
                </a:ln>
                <a:gradFill flip="none" rotWithShape="1">
                  <a:gsLst>
                    <a:gs pos="0">
                      <a:schemeClr val="accent6">
                        <a:lumMod val="50000"/>
                      </a:schemeClr>
                    </a:gs>
                    <a:gs pos="13000">
                      <a:srgbClr val="FFC000"/>
                    </a:gs>
                    <a:gs pos="28000">
                      <a:srgbClr val="FFFF00"/>
                    </a:gs>
                    <a:gs pos="42999">
                      <a:srgbClr val="FFA800"/>
                    </a:gs>
                    <a:gs pos="58000">
                      <a:schemeClr val="accent6">
                        <a:lumMod val="75000"/>
                      </a:schemeClr>
                    </a:gs>
                    <a:gs pos="72000">
                      <a:srgbClr val="FFA800"/>
                    </a:gs>
                    <a:gs pos="87000">
                      <a:srgbClr val="825600"/>
                    </a:gs>
                    <a:gs pos="100000">
                      <a:srgbClr val="FFA800"/>
                    </a:gs>
                  </a:gsLst>
                  <a:lin ang="5400000" scaled="1"/>
                  <a:tileRect/>
                </a:gra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工作概述</a:t>
            </a:r>
            <a:endParaRPr lang="en-US" altLang="zh-CN" sz="4000" b="1">
              <a:ln>
                <a:solidFill>
                  <a:srgbClr val="FFFF00"/>
                </a:solidFill>
              </a:ln>
              <a:gradFill flip="none" rotWithShape="1">
                <a:gsLst>
                  <a:gs pos="0">
                    <a:schemeClr val="accent6">
                      <a:lumMod val="50000"/>
                    </a:schemeClr>
                  </a:gs>
                  <a:gs pos="13000">
                    <a:srgbClr val="FFC000"/>
                  </a:gs>
                  <a:gs pos="28000">
                    <a:srgbClr val="FFFF00"/>
                  </a:gs>
                  <a:gs pos="42999">
                    <a:srgbClr val="FFA800"/>
                  </a:gs>
                  <a:gs pos="58000">
                    <a:schemeClr val="accent6">
                      <a:lumMod val="75000"/>
                    </a:schemeClr>
                  </a:gs>
                  <a:gs pos="72000">
                    <a:srgbClr val="FFA800"/>
                  </a:gs>
                  <a:gs pos="87000">
                    <a:srgbClr val="825600"/>
                  </a:gs>
                  <a:gs pos="100000">
                    <a:srgbClr val="FFA800"/>
                  </a:gs>
                </a:gsLst>
                <a:lin ang="5400000" scaled="1"/>
                <a:tileRect/>
              </a:gradFill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  <a:latin typeface="微软雅黑" pitchFamily="34" charset="-122"/>
              <a:ea typeface="微软雅黑" pitchFamily="34" charset="-122"/>
            </a:endParaRPr>
          </a:p>
          <a:p>
            <a:pPr marL="857250" indent="-857250">
              <a:buFont typeface="+mj-ea"/>
              <a:buAutoNum type="ea1JpnChsDbPeriod"/>
            </a:pPr>
            <a:r>
              <a:rPr lang="zh-CN" altLang="en-US" sz="4000" b="1">
                <a:ln>
                  <a:solidFill>
                    <a:srgbClr val="FFFF00"/>
                  </a:solidFill>
                </a:ln>
                <a:gradFill flip="none" rotWithShape="1">
                  <a:gsLst>
                    <a:gs pos="0">
                      <a:schemeClr val="accent6">
                        <a:lumMod val="50000"/>
                      </a:schemeClr>
                    </a:gs>
                    <a:gs pos="13000">
                      <a:srgbClr val="FFC000"/>
                    </a:gs>
                    <a:gs pos="28000">
                      <a:srgbClr val="FFFF00"/>
                    </a:gs>
                    <a:gs pos="42999">
                      <a:srgbClr val="FFA800"/>
                    </a:gs>
                    <a:gs pos="58000">
                      <a:schemeClr val="accent6">
                        <a:lumMod val="75000"/>
                      </a:schemeClr>
                    </a:gs>
                    <a:gs pos="72000">
                      <a:srgbClr val="FFA800"/>
                    </a:gs>
                    <a:gs pos="87000">
                      <a:srgbClr val="825600"/>
                    </a:gs>
                    <a:gs pos="100000">
                      <a:srgbClr val="FFA800"/>
                    </a:gs>
                  </a:gsLst>
                  <a:lin ang="5400000" scaled="1"/>
                  <a:tileRect/>
                </a:gra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组织结构</a:t>
            </a:r>
            <a:endParaRPr lang="en-US" altLang="zh-CN" sz="4000" b="1">
              <a:ln>
                <a:solidFill>
                  <a:srgbClr val="FFFF00"/>
                </a:solidFill>
              </a:ln>
              <a:gradFill flip="none" rotWithShape="1">
                <a:gsLst>
                  <a:gs pos="0">
                    <a:schemeClr val="accent6">
                      <a:lumMod val="50000"/>
                    </a:schemeClr>
                  </a:gs>
                  <a:gs pos="13000">
                    <a:srgbClr val="FFC000"/>
                  </a:gs>
                  <a:gs pos="28000">
                    <a:srgbClr val="FFFF00"/>
                  </a:gs>
                  <a:gs pos="42999">
                    <a:srgbClr val="FFA800"/>
                  </a:gs>
                  <a:gs pos="58000">
                    <a:schemeClr val="accent6">
                      <a:lumMod val="75000"/>
                    </a:schemeClr>
                  </a:gs>
                  <a:gs pos="72000">
                    <a:srgbClr val="FFA800"/>
                  </a:gs>
                  <a:gs pos="87000">
                    <a:srgbClr val="825600"/>
                  </a:gs>
                  <a:gs pos="100000">
                    <a:srgbClr val="FFA800"/>
                  </a:gs>
                </a:gsLst>
                <a:lin ang="5400000" scaled="1"/>
                <a:tileRect/>
              </a:gradFill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  <a:latin typeface="微软雅黑" pitchFamily="34" charset="-122"/>
              <a:ea typeface="微软雅黑" pitchFamily="34" charset="-122"/>
            </a:endParaRPr>
          </a:p>
          <a:p>
            <a:pPr marL="857250" indent="-857250">
              <a:buFont typeface="+mj-ea"/>
              <a:buAutoNum type="ea1JpnChsDbPeriod"/>
            </a:pPr>
            <a:r>
              <a:rPr lang="zh-CN" altLang="en-US" sz="4000" b="1">
                <a:ln>
                  <a:solidFill>
                    <a:srgbClr val="FFFF00"/>
                  </a:solidFill>
                </a:ln>
                <a:gradFill flip="none" rotWithShape="1">
                  <a:gsLst>
                    <a:gs pos="0">
                      <a:schemeClr val="accent6">
                        <a:lumMod val="50000"/>
                      </a:schemeClr>
                    </a:gs>
                    <a:gs pos="13000">
                      <a:srgbClr val="FFC000"/>
                    </a:gs>
                    <a:gs pos="28000">
                      <a:srgbClr val="FFFF00"/>
                    </a:gs>
                    <a:gs pos="42999">
                      <a:srgbClr val="FFA800"/>
                    </a:gs>
                    <a:gs pos="58000">
                      <a:schemeClr val="accent6">
                        <a:lumMod val="75000"/>
                      </a:schemeClr>
                    </a:gs>
                    <a:gs pos="72000">
                      <a:srgbClr val="FFA800"/>
                    </a:gs>
                    <a:gs pos="87000">
                      <a:srgbClr val="825600"/>
                    </a:gs>
                    <a:gs pos="100000">
                      <a:srgbClr val="FFA800"/>
                    </a:gs>
                  </a:gsLst>
                  <a:lin ang="5400000" scaled="1"/>
                  <a:tileRect/>
                </a:gra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目标设立</a:t>
            </a:r>
            <a:endParaRPr lang="en-US" altLang="zh-CN" sz="4000" b="1">
              <a:ln>
                <a:solidFill>
                  <a:srgbClr val="FFFF00"/>
                </a:solidFill>
              </a:ln>
              <a:gradFill flip="none" rotWithShape="1">
                <a:gsLst>
                  <a:gs pos="0">
                    <a:schemeClr val="accent6">
                      <a:lumMod val="50000"/>
                    </a:schemeClr>
                  </a:gs>
                  <a:gs pos="13000">
                    <a:srgbClr val="FFC000"/>
                  </a:gs>
                  <a:gs pos="28000">
                    <a:srgbClr val="FFFF00"/>
                  </a:gs>
                  <a:gs pos="42999">
                    <a:srgbClr val="FFA800"/>
                  </a:gs>
                  <a:gs pos="58000">
                    <a:schemeClr val="accent6">
                      <a:lumMod val="75000"/>
                    </a:schemeClr>
                  </a:gs>
                  <a:gs pos="72000">
                    <a:srgbClr val="FFA800"/>
                  </a:gs>
                  <a:gs pos="87000">
                    <a:srgbClr val="825600"/>
                  </a:gs>
                  <a:gs pos="100000">
                    <a:srgbClr val="FFA800"/>
                  </a:gs>
                </a:gsLst>
                <a:lin ang="5400000" scaled="1"/>
                <a:tileRect/>
              </a:gradFill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  <a:latin typeface="微软雅黑" pitchFamily="34" charset="-122"/>
              <a:ea typeface="微软雅黑" pitchFamily="34" charset="-122"/>
            </a:endParaRPr>
          </a:p>
          <a:p>
            <a:pPr marL="857250" indent="-857250">
              <a:buFont typeface="+mj-ea"/>
              <a:buAutoNum type="ea1JpnChsDbPeriod"/>
            </a:pPr>
            <a:r>
              <a:rPr lang="zh-CN" altLang="en-US" sz="4000" b="1">
                <a:ln>
                  <a:solidFill>
                    <a:srgbClr val="FFFF00"/>
                  </a:solidFill>
                </a:ln>
                <a:gradFill flip="none" rotWithShape="1">
                  <a:gsLst>
                    <a:gs pos="0">
                      <a:schemeClr val="accent6">
                        <a:lumMod val="50000"/>
                      </a:schemeClr>
                    </a:gs>
                    <a:gs pos="13000">
                      <a:srgbClr val="FFC000"/>
                    </a:gs>
                    <a:gs pos="28000">
                      <a:srgbClr val="FFFF00"/>
                    </a:gs>
                    <a:gs pos="42999">
                      <a:srgbClr val="FFA800"/>
                    </a:gs>
                    <a:gs pos="58000">
                      <a:schemeClr val="accent6">
                        <a:lumMod val="75000"/>
                      </a:schemeClr>
                    </a:gs>
                    <a:gs pos="72000">
                      <a:srgbClr val="FFA800"/>
                    </a:gs>
                    <a:gs pos="87000">
                      <a:srgbClr val="825600"/>
                    </a:gs>
                    <a:gs pos="100000">
                      <a:srgbClr val="FFA800"/>
                    </a:gs>
                  </a:gsLst>
                  <a:lin ang="5400000" scaled="1"/>
                  <a:tileRect/>
                </a:gra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完成情况</a:t>
            </a:r>
            <a:endParaRPr lang="en-US" altLang="zh-CN" sz="4000" b="1">
              <a:ln>
                <a:solidFill>
                  <a:srgbClr val="FFFF00"/>
                </a:solidFill>
              </a:ln>
              <a:gradFill flip="none" rotWithShape="1">
                <a:gsLst>
                  <a:gs pos="0">
                    <a:schemeClr val="accent6">
                      <a:lumMod val="50000"/>
                    </a:schemeClr>
                  </a:gs>
                  <a:gs pos="13000">
                    <a:srgbClr val="FFC000"/>
                  </a:gs>
                  <a:gs pos="28000">
                    <a:srgbClr val="FFFF00"/>
                  </a:gs>
                  <a:gs pos="42999">
                    <a:srgbClr val="FFA800"/>
                  </a:gs>
                  <a:gs pos="58000">
                    <a:schemeClr val="accent6">
                      <a:lumMod val="75000"/>
                    </a:schemeClr>
                  </a:gs>
                  <a:gs pos="72000">
                    <a:srgbClr val="FFA800"/>
                  </a:gs>
                  <a:gs pos="87000">
                    <a:srgbClr val="825600"/>
                  </a:gs>
                  <a:gs pos="100000">
                    <a:srgbClr val="FFA800"/>
                  </a:gs>
                </a:gsLst>
                <a:lin ang="5400000" scaled="1"/>
                <a:tileRect/>
              </a:gradFill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  <a:latin typeface="微软雅黑" pitchFamily="34" charset="-122"/>
              <a:ea typeface="微软雅黑" pitchFamily="34" charset="-122"/>
            </a:endParaRPr>
          </a:p>
          <a:p>
            <a:pPr marL="857250" indent="-857250">
              <a:buFont typeface="+mj-ea"/>
              <a:buAutoNum type="ea1JpnChsDbPeriod"/>
            </a:pPr>
            <a:r>
              <a:rPr lang="zh-CN" altLang="en-US" sz="4000" b="1">
                <a:ln>
                  <a:solidFill>
                    <a:srgbClr val="FFFF00"/>
                  </a:solidFill>
                </a:ln>
                <a:gradFill flip="none" rotWithShape="1">
                  <a:gsLst>
                    <a:gs pos="0">
                      <a:schemeClr val="accent6">
                        <a:lumMod val="50000"/>
                      </a:schemeClr>
                    </a:gs>
                    <a:gs pos="13000">
                      <a:srgbClr val="FFC000"/>
                    </a:gs>
                    <a:gs pos="28000">
                      <a:srgbClr val="FFFF00"/>
                    </a:gs>
                    <a:gs pos="42999">
                      <a:srgbClr val="FFA800"/>
                    </a:gs>
                    <a:gs pos="58000">
                      <a:schemeClr val="accent6">
                        <a:lumMod val="75000"/>
                      </a:schemeClr>
                    </a:gs>
                    <a:gs pos="72000">
                      <a:srgbClr val="FFA800"/>
                    </a:gs>
                    <a:gs pos="87000">
                      <a:srgbClr val="825600"/>
                    </a:gs>
                    <a:gs pos="100000">
                      <a:srgbClr val="FFA800"/>
                    </a:gs>
                  </a:gsLst>
                  <a:lin ang="5400000" scaled="1"/>
                  <a:tileRect/>
                </a:gra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未来计划</a:t>
            </a:r>
            <a:endParaRPr lang="zh-CN" altLang="zh-CN" sz="4000" b="1" dirty="0">
              <a:ln>
                <a:solidFill>
                  <a:srgbClr val="FFFF00"/>
                </a:solidFill>
              </a:ln>
              <a:gradFill flip="none" rotWithShape="1">
                <a:gsLst>
                  <a:gs pos="0">
                    <a:schemeClr val="accent6">
                      <a:lumMod val="50000"/>
                    </a:schemeClr>
                  </a:gs>
                  <a:gs pos="13000">
                    <a:srgbClr val="FFC000"/>
                  </a:gs>
                  <a:gs pos="28000">
                    <a:srgbClr val="FFFF00"/>
                  </a:gs>
                  <a:gs pos="42999">
                    <a:srgbClr val="FFA800"/>
                  </a:gs>
                  <a:gs pos="58000">
                    <a:schemeClr val="accent6">
                      <a:lumMod val="75000"/>
                    </a:schemeClr>
                  </a:gs>
                  <a:gs pos="72000">
                    <a:srgbClr val="FFA800"/>
                  </a:gs>
                  <a:gs pos="87000">
                    <a:srgbClr val="825600"/>
                  </a:gs>
                  <a:gs pos="100000">
                    <a:srgbClr val="FFA800"/>
                  </a:gs>
                </a:gsLst>
                <a:lin ang="5400000" scaled="1"/>
                <a:tileRect/>
              </a:gradFill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489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179" b="90000" l="3125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50" y="366247"/>
            <a:ext cx="930173" cy="77902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739" b="35076"/>
          <a:stretch/>
        </p:blipFill>
        <p:spPr>
          <a:xfrm>
            <a:off x="4283968" y="-92546"/>
            <a:ext cx="4860032" cy="523604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788024" y="2479840"/>
            <a:ext cx="4355976" cy="2663660"/>
            <a:chOff x="1758883" y="627534"/>
            <a:chExt cx="7385117" cy="4515966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5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119" t="26577" b="41201"/>
            <a:stretch/>
          </p:blipFill>
          <p:spPr>
            <a:xfrm>
              <a:off x="7164288" y="627534"/>
              <a:ext cx="1896961" cy="165735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526" t="10155" r="50400" b="45030"/>
            <a:stretch/>
          </p:blipFill>
          <p:spPr>
            <a:xfrm>
              <a:off x="6300192" y="1852836"/>
              <a:ext cx="1238251" cy="230505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54597" b="77621" l="15121" r="69960">
                          <a14:foregroundMark x1="17823" y1="67661" x2="27460" y2="66855"/>
                          <a14:foregroundMark x1="16815" y1="66855" x2="19113" y2="70081"/>
                          <a14:foregroundMark x1="17097" y1="66008" x2="25605" y2="66452"/>
                          <a14:foregroundMark x1="22177" y1="64073" x2="25403" y2="68589"/>
                          <a14:foregroundMark x1="52823" y1="73710" x2="62823" y2="73790"/>
                          <a14:foregroundMark x1="62097" y1="59597" x2="66532" y2="63871"/>
                          <a14:foregroundMark x1="64516" y1="57944" x2="65323" y2="6395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815" t="54687" r="29815" b="26398"/>
            <a:stretch/>
          </p:blipFill>
          <p:spPr>
            <a:xfrm>
              <a:off x="1758883" y="3198510"/>
              <a:ext cx="5693437" cy="1944990"/>
            </a:xfrm>
            <a:prstGeom prst="rect">
              <a:avLst/>
            </a:prstGeom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042"/>
            <a:stretch/>
          </p:blipFill>
          <p:spPr>
            <a:xfrm>
              <a:off x="3059832" y="1253521"/>
              <a:ext cx="6084168" cy="3889979"/>
            </a:xfrm>
            <a:prstGeom prst="rect">
              <a:avLst/>
            </a:prstGeom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</p:pic>
      </p:grpSp>
      <p:sp>
        <p:nvSpPr>
          <p:cNvPr id="15" name="标题 1"/>
          <p:cNvSpPr txBox="1">
            <a:spLocks/>
          </p:cNvSpPr>
          <p:nvPr/>
        </p:nvSpPr>
        <p:spPr bwMode="auto">
          <a:xfrm>
            <a:off x="1013535" y="256330"/>
            <a:ext cx="3558465" cy="998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zh-CN" altLang="en-US" sz="4400" b="1" smtClean="0">
                <a:ln>
                  <a:solidFill>
                    <a:srgbClr val="FFFF00"/>
                  </a:solidFill>
                </a:ln>
                <a:gradFill flip="none" rotWithShape="1">
                  <a:gsLst>
                    <a:gs pos="0">
                      <a:schemeClr val="accent6">
                        <a:lumMod val="50000"/>
                      </a:schemeClr>
                    </a:gs>
                    <a:gs pos="13000">
                      <a:srgbClr val="FFC000"/>
                    </a:gs>
                    <a:gs pos="28000">
                      <a:srgbClr val="FFFF00"/>
                    </a:gs>
                    <a:gs pos="42999">
                      <a:srgbClr val="FFA800"/>
                    </a:gs>
                    <a:gs pos="58000">
                      <a:schemeClr val="accent6">
                        <a:lumMod val="75000"/>
                      </a:schemeClr>
                    </a:gs>
                    <a:gs pos="72000">
                      <a:srgbClr val="FFA800"/>
                    </a:gs>
                    <a:gs pos="87000">
                      <a:srgbClr val="825600"/>
                    </a:gs>
                    <a:gs pos="100000">
                      <a:srgbClr val="FFA800"/>
                    </a:gs>
                  </a:gsLst>
                  <a:lin ang="5400000" scaled="1"/>
                  <a:tileRect/>
                </a:gra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工作概述</a:t>
            </a:r>
            <a:endParaRPr lang="zh-CN" altLang="en-US" sz="4400" b="1" dirty="0">
              <a:ln>
                <a:solidFill>
                  <a:srgbClr val="FFFF00"/>
                </a:solidFill>
              </a:ln>
              <a:gradFill flip="none" rotWithShape="1">
                <a:gsLst>
                  <a:gs pos="0">
                    <a:schemeClr val="accent6">
                      <a:lumMod val="50000"/>
                    </a:schemeClr>
                  </a:gs>
                  <a:gs pos="13000">
                    <a:srgbClr val="FFC000"/>
                  </a:gs>
                  <a:gs pos="28000">
                    <a:srgbClr val="FFFF00"/>
                  </a:gs>
                  <a:gs pos="42999">
                    <a:srgbClr val="FFA800"/>
                  </a:gs>
                  <a:gs pos="58000">
                    <a:schemeClr val="accent6">
                      <a:lumMod val="75000"/>
                    </a:schemeClr>
                  </a:gs>
                  <a:gs pos="72000">
                    <a:srgbClr val="FFA800"/>
                  </a:gs>
                  <a:gs pos="87000">
                    <a:srgbClr val="825600"/>
                  </a:gs>
                  <a:gs pos="100000">
                    <a:srgbClr val="FFA800"/>
                  </a:gs>
                </a:gsLst>
                <a:lin ang="5400000" scaled="1"/>
                <a:tileRect/>
              </a:gradFill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3455" y="1559570"/>
            <a:ext cx="687083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en-US" sz="240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年，党委</a:t>
            </a:r>
            <a:r>
              <a:rPr lang="zh-CN" altLang="en-US" sz="24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严格按照“推动发展、服务群众、凝聚人心、促进和谐”的总要求，加强领导，突出重点，强化措施，</a:t>
            </a:r>
            <a:r>
              <a:rPr lang="zh-CN" altLang="en-US" sz="240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切实巩固提高</a:t>
            </a:r>
            <a:r>
              <a:rPr lang="en-US" altLang="zh-CN" sz="240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240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项重点工程，</a:t>
            </a:r>
            <a:r>
              <a:rPr lang="zh-CN" altLang="en-US" sz="24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进一步</a:t>
            </a:r>
            <a:r>
              <a:rPr lang="zh-CN" altLang="en-US" sz="240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提升党建</a:t>
            </a:r>
            <a:r>
              <a:rPr lang="zh-CN" altLang="en-US" sz="24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工作的科学化水平，加强</a:t>
            </a:r>
            <a:r>
              <a:rPr lang="zh-CN" altLang="en-US" sz="240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了基层组织</a:t>
            </a:r>
            <a:r>
              <a:rPr lang="zh-CN" altLang="en-US" sz="24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建设，为</a:t>
            </a:r>
            <a:r>
              <a:rPr lang="zh-CN" altLang="en-US" sz="240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推动经济社会更好</a:t>
            </a:r>
            <a:r>
              <a:rPr lang="zh-CN" altLang="en-US" sz="24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更快发展提供了坚强的组织保证。</a:t>
            </a: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24" t="23969" r="58010" b="44507"/>
          <a:stretch/>
        </p:blipFill>
        <p:spPr>
          <a:xfrm>
            <a:off x="4572000" y="4569891"/>
            <a:ext cx="632948" cy="573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331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179" b="90000" l="3125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50" y="366247"/>
            <a:ext cx="930173" cy="77902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739" b="35076"/>
          <a:stretch/>
        </p:blipFill>
        <p:spPr>
          <a:xfrm>
            <a:off x="4283968" y="-92546"/>
            <a:ext cx="4860032" cy="523604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788024" y="2479840"/>
            <a:ext cx="4355976" cy="2663660"/>
            <a:chOff x="1758883" y="627534"/>
            <a:chExt cx="7385117" cy="4515966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5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119" t="26577" b="41201"/>
            <a:stretch/>
          </p:blipFill>
          <p:spPr>
            <a:xfrm>
              <a:off x="7164288" y="627534"/>
              <a:ext cx="1896961" cy="165735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526" t="10155" r="50400" b="45030"/>
            <a:stretch/>
          </p:blipFill>
          <p:spPr>
            <a:xfrm>
              <a:off x="6300192" y="1852836"/>
              <a:ext cx="1238251" cy="230505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54597" b="77621" l="15121" r="69960">
                          <a14:foregroundMark x1="17823" y1="67661" x2="27460" y2="66855"/>
                          <a14:foregroundMark x1="16815" y1="66855" x2="19113" y2="70081"/>
                          <a14:foregroundMark x1="17097" y1="66008" x2="25605" y2="66452"/>
                          <a14:foregroundMark x1="22177" y1="64073" x2="25403" y2="68589"/>
                          <a14:foregroundMark x1="52823" y1="73710" x2="62823" y2="73790"/>
                          <a14:foregroundMark x1="62097" y1="59597" x2="66532" y2="63871"/>
                          <a14:foregroundMark x1="64516" y1="57944" x2="65323" y2="6395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815" t="54687" r="29815" b="26398"/>
            <a:stretch/>
          </p:blipFill>
          <p:spPr>
            <a:xfrm>
              <a:off x="1758883" y="3198510"/>
              <a:ext cx="5693437" cy="1944990"/>
            </a:xfrm>
            <a:prstGeom prst="rect">
              <a:avLst/>
            </a:prstGeom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042"/>
            <a:stretch/>
          </p:blipFill>
          <p:spPr>
            <a:xfrm>
              <a:off x="3059832" y="1253521"/>
              <a:ext cx="6084168" cy="3889979"/>
            </a:xfrm>
            <a:prstGeom prst="rect">
              <a:avLst/>
            </a:prstGeom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</p:pic>
      </p:grpSp>
      <p:sp>
        <p:nvSpPr>
          <p:cNvPr id="15" name="标题 1"/>
          <p:cNvSpPr txBox="1">
            <a:spLocks/>
          </p:cNvSpPr>
          <p:nvPr/>
        </p:nvSpPr>
        <p:spPr bwMode="auto">
          <a:xfrm>
            <a:off x="1013535" y="256330"/>
            <a:ext cx="3486457" cy="998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zh-CN" altLang="en-US" sz="4400" b="1" smtClean="0">
                <a:ln>
                  <a:solidFill>
                    <a:srgbClr val="FFFF00"/>
                  </a:solidFill>
                </a:ln>
                <a:gradFill flip="none" rotWithShape="1">
                  <a:gsLst>
                    <a:gs pos="0">
                      <a:schemeClr val="accent6">
                        <a:lumMod val="50000"/>
                      </a:schemeClr>
                    </a:gs>
                    <a:gs pos="13000">
                      <a:srgbClr val="FFC000"/>
                    </a:gs>
                    <a:gs pos="28000">
                      <a:srgbClr val="FFFF00"/>
                    </a:gs>
                    <a:gs pos="42999">
                      <a:srgbClr val="FFA800"/>
                    </a:gs>
                    <a:gs pos="58000">
                      <a:schemeClr val="accent6">
                        <a:lumMod val="75000"/>
                      </a:schemeClr>
                    </a:gs>
                    <a:gs pos="72000">
                      <a:srgbClr val="FFA800"/>
                    </a:gs>
                    <a:gs pos="87000">
                      <a:srgbClr val="825600"/>
                    </a:gs>
                    <a:gs pos="100000">
                      <a:srgbClr val="FFA800"/>
                    </a:gs>
                  </a:gsLst>
                  <a:lin ang="5400000" scaled="1"/>
                  <a:tileRect/>
                </a:gra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组织结构</a:t>
            </a:r>
            <a:endParaRPr lang="zh-CN" altLang="en-US" sz="4400" b="1" dirty="0">
              <a:ln>
                <a:solidFill>
                  <a:srgbClr val="FFFF00"/>
                </a:solidFill>
              </a:ln>
              <a:gradFill flip="none" rotWithShape="1">
                <a:gsLst>
                  <a:gs pos="0">
                    <a:schemeClr val="accent6">
                      <a:lumMod val="50000"/>
                    </a:schemeClr>
                  </a:gs>
                  <a:gs pos="13000">
                    <a:srgbClr val="FFC000"/>
                  </a:gs>
                  <a:gs pos="28000">
                    <a:srgbClr val="FFFF00"/>
                  </a:gs>
                  <a:gs pos="42999">
                    <a:srgbClr val="FFA800"/>
                  </a:gs>
                  <a:gs pos="58000">
                    <a:schemeClr val="accent6">
                      <a:lumMod val="75000"/>
                    </a:schemeClr>
                  </a:gs>
                  <a:gs pos="72000">
                    <a:srgbClr val="FFA800"/>
                  </a:gs>
                  <a:gs pos="87000">
                    <a:srgbClr val="825600"/>
                  </a:gs>
                  <a:gs pos="100000">
                    <a:srgbClr val="FFA800"/>
                  </a:gs>
                </a:gsLst>
                <a:lin ang="5400000" scaled="1"/>
                <a:tileRect/>
              </a:gradFill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24" t="23969" r="58010" b="44507"/>
          <a:stretch/>
        </p:blipFill>
        <p:spPr>
          <a:xfrm>
            <a:off x="4572000" y="4569891"/>
            <a:ext cx="632948" cy="573609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323527" y="1628800"/>
            <a:ext cx="6143581" cy="2160240"/>
            <a:chOff x="323528" y="1628800"/>
            <a:chExt cx="4104456" cy="3816424"/>
          </a:xfrm>
        </p:grpSpPr>
        <p:sp>
          <p:nvSpPr>
            <p:cNvPr id="19" name="矩形 18"/>
            <p:cNvSpPr/>
            <p:nvPr/>
          </p:nvSpPr>
          <p:spPr>
            <a:xfrm>
              <a:off x="323528" y="4869160"/>
              <a:ext cx="1296144" cy="576064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办事员</a:t>
              </a: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323528" y="3789040"/>
              <a:ext cx="1296144" cy="576064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xx</a:t>
              </a:r>
              <a:r>
                <a:rPr lang="zh-CN" altLang="en-US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支部</a:t>
              </a: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726123" y="4869160"/>
              <a:ext cx="1296144" cy="576064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办事员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1726123" y="3789040"/>
              <a:ext cx="1296144" cy="576064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xx</a:t>
              </a:r>
              <a:r>
                <a: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支部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3131840" y="4869160"/>
              <a:ext cx="1296144" cy="576064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办事员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3131840" y="3789040"/>
              <a:ext cx="1296144" cy="576064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xx</a:t>
              </a:r>
              <a:r>
                <a: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支部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1726123" y="2708920"/>
              <a:ext cx="1296144" cy="576064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副组长</a:t>
              </a: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1726123" y="1628800"/>
              <a:ext cx="1296144" cy="576064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组长</a:t>
              </a: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30" name="直接连接符 29"/>
            <p:cNvCxnSpPr>
              <a:stCxn id="29" idx="2"/>
              <a:endCxn id="28" idx="0"/>
            </p:cNvCxnSpPr>
            <p:nvPr/>
          </p:nvCxnSpPr>
          <p:spPr>
            <a:xfrm>
              <a:off x="2374195" y="2204864"/>
              <a:ext cx="0" cy="504056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2374195" y="3284984"/>
              <a:ext cx="0" cy="504056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2374195" y="4365104"/>
              <a:ext cx="0" cy="504056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3779912" y="4365104"/>
              <a:ext cx="0" cy="504056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989457" y="4365104"/>
              <a:ext cx="0" cy="504056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989457" y="3537012"/>
              <a:ext cx="0" cy="252028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3779912" y="3537012"/>
              <a:ext cx="0" cy="252028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989457" y="3537012"/>
              <a:ext cx="2790455" cy="0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6041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179" b="90000" l="3125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50" y="366247"/>
            <a:ext cx="930173" cy="77902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739" b="35076"/>
          <a:stretch/>
        </p:blipFill>
        <p:spPr>
          <a:xfrm>
            <a:off x="4283968" y="-92546"/>
            <a:ext cx="4860032" cy="523604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788024" y="2479840"/>
            <a:ext cx="4355976" cy="2663660"/>
            <a:chOff x="1758883" y="627534"/>
            <a:chExt cx="7385117" cy="4515966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5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119" t="26577" b="41201"/>
            <a:stretch/>
          </p:blipFill>
          <p:spPr>
            <a:xfrm>
              <a:off x="7164288" y="627534"/>
              <a:ext cx="1896961" cy="165735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526" t="10155" r="50400" b="45030"/>
            <a:stretch/>
          </p:blipFill>
          <p:spPr>
            <a:xfrm>
              <a:off x="6300192" y="1852836"/>
              <a:ext cx="1238251" cy="230505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54597" b="77621" l="15121" r="69960">
                          <a14:foregroundMark x1="17823" y1="67661" x2="27460" y2="66855"/>
                          <a14:foregroundMark x1="16815" y1="66855" x2="19113" y2="70081"/>
                          <a14:foregroundMark x1="17097" y1="66008" x2="25605" y2="66452"/>
                          <a14:foregroundMark x1="22177" y1="64073" x2="25403" y2="68589"/>
                          <a14:foregroundMark x1="52823" y1="73710" x2="62823" y2="73790"/>
                          <a14:foregroundMark x1="62097" y1="59597" x2="66532" y2="63871"/>
                          <a14:foregroundMark x1="64516" y1="57944" x2="65323" y2="6395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815" t="54687" r="29815" b="26398"/>
            <a:stretch/>
          </p:blipFill>
          <p:spPr>
            <a:xfrm>
              <a:off x="1758883" y="3198510"/>
              <a:ext cx="5693437" cy="1944990"/>
            </a:xfrm>
            <a:prstGeom prst="rect">
              <a:avLst/>
            </a:prstGeom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042"/>
            <a:stretch/>
          </p:blipFill>
          <p:spPr>
            <a:xfrm>
              <a:off x="3059832" y="1253521"/>
              <a:ext cx="6084168" cy="3889979"/>
            </a:xfrm>
            <a:prstGeom prst="rect">
              <a:avLst/>
            </a:prstGeom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</p:pic>
      </p:grpSp>
      <p:sp>
        <p:nvSpPr>
          <p:cNvPr id="15" name="标题 1"/>
          <p:cNvSpPr txBox="1">
            <a:spLocks/>
          </p:cNvSpPr>
          <p:nvPr/>
        </p:nvSpPr>
        <p:spPr bwMode="auto">
          <a:xfrm>
            <a:off x="1013535" y="256330"/>
            <a:ext cx="3486457" cy="998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zh-CN" altLang="en-US" sz="4400" b="1" smtClean="0">
                <a:ln>
                  <a:solidFill>
                    <a:srgbClr val="FFFF00"/>
                  </a:solidFill>
                </a:ln>
                <a:gradFill flip="none" rotWithShape="1">
                  <a:gsLst>
                    <a:gs pos="0">
                      <a:schemeClr val="accent6">
                        <a:lumMod val="50000"/>
                      </a:schemeClr>
                    </a:gs>
                    <a:gs pos="13000">
                      <a:srgbClr val="FFC000"/>
                    </a:gs>
                    <a:gs pos="28000">
                      <a:srgbClr val="FFFF00"/>
                    </a:gs>
                    <a:gs pos="42999">
                      <a:srgbClr val="FFA800"/>
                    </a:gs>
                    <a:gs pos="58000">
                      <a:schemeClr val="accent6">
                        <a:lumMod val="75000"/>
                      </a:schemeClr>
                    </a:gs>
                    <a:gs pos="72000">
                      <a:srgbClr val="FFA800"/>
                    </a:gs>
                    <a:gs pos="87000">
                      <a:srgbClr val="825600"/>
                    </a:gs>
                    <a:gs pos="100000">
                      <a:srgbClr val="FFA800"/>
                    </a:gs>
                  </a:gsLst>
                  <a:lin ang="5400000" scaled="1"/>
                  <a:tileRect/>
                </a:gra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设立目标</a:t>
            </a:r>
            <a:endParaRPr lang="zh-CN" altLang="en-US" sz="4400" b="1" dirty="0">
              <a:ln>
                <a:solidFill>
                  <a:srgbClr val="FFFF00"/>
                </a:solidFill>
              </a:ln>
              <a:gradFill flip="none" rotWithShape="1">
                <a:gsLst>
                  <a:gs pos="0">
                    <a:schemeClr val="accent6">
                      <a:lumMod val="50000"/>
                    </a:schemeClr>
                  </a:gs>
                  <a:gs pos="13000">
                    <a:srgbClr val="FFC000"/>
                  </a:gs>
                  <a:gs pos="28000">
                    <a:srgbClr val="FFFF00"/>
                  </a:gs>
                  <a:gs pos="42999">
                    <a:srgbClr val="FFA800"/>
                  </a:gs>
                  <a:gs pos="58000">
                    <a:schemeClr val="accent6">
                      <a:lumMod val="75000"/>
                    </a:schemeClr>
                  </a:gs>
                  <a:gs pos="72000">
                    <a:srgbClr val="FFA800"/>
                  </a:gs>
                  <a:gs pos="87000">
                    <a:srgbClr val="825600"/>
                  </a:gs>
                  <a:gs pos="100000">
                    <a:srgbClr val="FFA800"/>
                  </a:gs>
                </a:gsLst>
                <a:lin ang="5400000" scaled="1"/>
                <a:tileRect/>
              </a:gradFill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24" t="23969" r="58010" b="44507"/>
          <a:stretch/>
        </p:blipFill>
        <p:spPr>
          <a:xfrm>
            <a:off x="4572000" y="4569891"/>
            <a:ext cx="632948" cy="57360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9019"/>
          <a:stretch/>
        </p:blipFill>
        <p:spPr>
          <a:xfrm>
            <a:off x="376127" y="1402355"/>
            <a:ext cx="4219402" cy="224624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Text Box 21"/>
          <p:cNvSpPr txBox="1">
            <a:spLocks noChangeArrowheads="1"/>
          </p:cNvSpPr>
          <p:nvPr/>
        </p:nvSpPr>
        <p:spPr bwMode="auto">
          <a:xfrm>
            <a:off x="394364" y="3706653"/>
            <a:ext cx="271260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000" b="1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2</a:t>
            </a:r>
            <a:r>
              <a:rPr lang="zh-CN" altLang="en-US" sz="2000" b="1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月</a:t>
            </a:r>
            <a:r>
              <a:rPr lang="en-US" altLang="zh-CN" sz="2000" b="1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16</a:t>
            </a:r>
            <a:r>
              <a:rPr lang="zh-CN" altLang="en-US" sz="2000" b="1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日党委工作会议</a:t>
            </a:r>
            <a:endParaRPr lang="en-US" altLang="zh-CN" sz="2000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  <p:sp>
        <p:nvSpPr>
          <p:cNvPr id="16" name="Text Box 21"/>
          <p:cNvSpPr txBox="1">
            <a:spLocks noChangeArrowheads="1"/>
          </p:cNvSpPr>
          <p:nvPr/>
        </p:nvSpPr>
        <p:spPr bwMode="auto">
          <a:xfrm>
            <a:off x="4848993" y="1403907"/>
            <a:ext cx="312731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000" b="1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2</a:t>
            </a:r>
            <a:r>
              <a:rPr lang="zh-CN" altLang="en-US" sz="2000" b="1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月党委</a:t>
            </a:r>
            <a:r>
              <a:rPr lang="zh-CN" altLang="en-US" sz="2000" b="1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成立了以</a:t>
            </a:r>
            <a:r>
              <a:rPr lang="zh-CN" altLang="en-US" sz="2000" b="1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党政一把手任</a:t>
            </a:r>
            <a:r>
              <a:rPr lang="zh-CN" altLang="en-US" sz="2000" b="1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组长、党委班子为成员的领导小组，及时制定方案、设置机构、配备人员、细化目标责任、提高素质项目、完善机制项目落实宣传培训经费。</a:t>
            </a:r>
            <a:endParaRPr lang="en-US" altLang="zh-CN" sz="2000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9549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179" b="90000" l="3125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50" y="366247"/>
            <a:ext cx="930173" cy="77902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739" b="35076"/>
          <a:stretch/>
        </p:blipFill>
        <p:spPr>
          <a:xfrm>
            <a:off x="4283968" y="-92546"/>
            <a:ext cx="4860032" cy="523604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788024" y="2479840"/>
            <a:ext cx="4355976" cy="2663660"/>
            <a:chOff x="1758883" y="627534"/>
            <a:chExt cx="7385117" cy="4515966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5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119" t="26577" b="41201"/>
            <a:stretch/>
          </p:blipFill>
          <p:spPr>
            <a:xfrm>
              <a:off x="7164288" y="627534"/>
              <a:ext cx="1896961" cy="165735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526" t="10155" r="50400" b="45030"/>
            <a:stretch/>
          </p:blipFill>
          <p:spPr>
            <a:xfrm>
              <a:off x="6300192" y="1852836"/>
              <a:ext cx="1238251" cy="230505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54597" b="77621" l="15121" r="69960">
                          <a14:foregroundMark x1="17823" y1="67661" x2="27460" y2="66855"/>
                          <a14:foregroundMark x1="16815" y1="66855" x2="19113" y2="70081"/>
                          <a14:foregroundMark x1="17097" y1="66008" x2="25605" y2="66452"/>
                          <a14:foregroundMark x1="22177" y1="64073" x2="25403" y2="68589"/>
                          <a14:foregroundMark x1="52823" y1="73710" x2="62823" y2="73790"/>
                          <a14:foregroundMark x1="62097" y1="59597" x2="66532" y2="63871"/>
                          <a14:foregroundMark x1="64516" y1="57944" x2="65323" y2="6395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815" t="54687" r="29815" b="26398"/>
            <a:stretch/>
          </p:blipFill>
          <p:spPr>
            <a:xfrm>
              <a:off x="1758883" y="3198510"/>
              <a:ext cx="5693437" cy="1944990"/>
            </a:xfrm>
            <a:prstGeom prst="rect">
              <a:avLst/>
            </a:prstGeom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042"/>
            <a:stretch/>
          </p:blipFill>
          <p:spPr>
            <a:xfrm>
              <a:off x="3059832" y="1253521"/>
              <a:ext cx="6084168" cy="3889979"/>
            </a:xfrm>
            <a:prstGeom prst="rect">
              <a:avLst/>
            </a:prstGeom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</p:pic>
      </p:grpSp>
      <p:sp>
        <p:nvSpPr>
          <p:cNvPr id="15" name="标题 1"/>
          <p:cNvSpPr txBox="1">
            <a:spLocks/>
          </p:cNvSpPr>
          <p:nvPr/>
        </p:nvSpPr>
        <p:spPr bwMode="auto">
          <a:xfrm>
            <a:off x="1013535" y="256330"/>
            <a:ext cx="3558465" cy="998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zh-CN" altLang="en-US" sz="4400" b="1" smtClean="0">
                <a:ln>
                  <a:solidFill>
                    <a:srgbClr val="FFFF00"/>
                  </a:solidFill>
                </a:ln>
                <a:gradFill flip="none" rotWithShape="1">
                  <a:gsLst>
                    <a:gs pos="0">
                      <a:schemeClr val="accent6">
                        <a:lumMod val="50000"/>
                      </a:schemeClr>
                    </a:gs>
                    <a:gs pos="13000">
                      <a:srgbClr val="FFC000"/>
                    </a:gs>
                    <a:gs pos="28000">
                      <a:srgbClr val="FFFF00"/>
                    </a:gs>
                    <a:gs pos="42999">
                      <a:srgbClr val="FFA800"/>
                    </a:gs>
                    <a:gs pos="58000">
                      <a:schemeClr val="accent6">
                        <a:lumMod val="75000"/>
                      </a:schemeClr>
                    </a:gs>
                    <a:gs pos="72000">
                      <a:srgbClr val="FFA800"/>
                    </a:gs>
                    <a:gs pos="87000">
                      <a:srgbClr val="825600"/>
                    </a:gs>
                    <a:gs pos="100000">
                      <a:srgbClr val="FFA800"/>
                    </a:gs>
                  </a:gsLst>
                  <a:lin ang="5400000" scaled="1"/>
                  <a:tileRect/>
                </a:gra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目标完成情况</a:t>
            </a:r>
            <a:endParaRPr lang="zh-CN" altLang="en-US" sz="4400" b="1" dirty="0">
              <a:ln>
                <a:solidFill>
                  <a:srgbClr val="FFFF00"/>
                </a:solidFill>
              </a:ln>
              <a:gradFill flip="none" rotWithShape="1">
                <a:gsLst>
                  <a:gs pos="0">
                    <a:schemeClr val="accent6">
                      <a:lumMod val="50000"/>
                    </a:schemeClr>
                  </a:gs>
                  <a:gs pos="13000">
                    <a:srgbClr val="FFC000"/>
                  </a:gs>
                  <a:gs pos="28000">
                    <a:srgbClr val="FFFF00"/>
                  </a:gs>
                  <a:gs pos="42999">
                    <a:srgbClr val="FFA800"/>
                  </a:gs>
                  <a:gs pos="58000">
                    <a:schemeClr val="accent6">
                      <a:lumMod val="75000"/>
                    </a:schemeClr>
                  </a:gs>
                  <a:gs pos="72000">
                    <a:srgbClr val="FFA800"/>
                  </a:gs>
                  <a:gs pos="87000">
                    <a:srgbClr val="825600"/>
                  </a:gs>
                  <a:gs pos="100000">
                    <a:srgbClr val="FFA800"/>
                  </a:gs>
                </a:gsLst>
                <a:lin ang="5400000" scaled="1"/>
                <a:tileRect/>
              </a:gradFill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24" t="23969" r="58010" b="44507"/>
          <a:stretch/>
        </p:blipFill>
        <p:spPr>
          <a:xfrm>
            <a:off x="4572000" y="4569891"/>
            <a:ext cx="632948" cy="573609"/>
          </a:xfrm>
          <a:prstGeom prst="rect">
            <a:avLst/>
          </a:prstGeom>
        </p:spPr>
      </p:pic>
      <p:graphicFrame>
        <p:nvGraphicFramePr>
          <p:cNvPr id="4" name="对象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72743515"/>
              </p:ext>
            </p:extLst>
          </p:nvPr>
        </p:nvGraphicFramePr>
        <p:xfrm>
          <a:off x="261670" y="1435398"/>
          <a:ext cx="7478681" cy="2827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40" name="Text Box 21"/>
          <p:cNvSpPr txBox="1">
            <a:spLocks noChangeArrowheads="1"/>
          </p:cNvSpPr>
          <p:nvPr/>
        </p:nvSpPr>
        <p:spPr bwMode="auto">
          <a:xfrm>
            <a:off x="827584" y="4451924"/>
            <a:ext cx="261764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000" b="1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Add your text here</a:t>
            </a:r>
            <a:endParaRPr lang="en-US" altLang="zh-CN" sz="2000" b="1" dirty="0">
              <a:solidFill>
                <a:srgbClr val="FFC000"/>
              </a:solidFill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5030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179" b="90000" l="3125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50" y="366247"/>
            <a:ext cx="930173" cy="77902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739" b="35076"/>
          <a:stretch/>
        </p:blipFill>
        <p:spPr>
          <a:xfrm>
            <a:off x="4283968" y="-92546"/>
            <a:ext cx="4860032" cy="523604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788024" y="2479840"/>
            <a:ext cx="4355976" cy="2663660"/>
            <a:chOff x="1758883" y="627534"/>
            <a:chExt cx="7385117" cy="4515966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5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119" t="26577" b="41201"/>
            <a:stretch/>
          </p:blipFill>
          <p:spPr>
            <a:xfrm>
              <a:off x="7164288" y="627534"/>
              <a:ext cx="1896961" cy="165735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526" t="10155" r="50400" b="45030"/>
            <a:stretch/>
          </p:blipFill>
          <p:spPr>
            <a:xfrm>
              <a:off x="6300192" y="1852836"/>
              <a:ext cx="1238251" cy="230505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54597" b="77621" l="15121" r="69960">
                          <a14:foregroundMark x1="17823" y1="67661" x2="27460" y2="66855"/>
                          <a14:foregroundMark x1="16815" y1="66855" x2="19113" y2="70081"/>
                          <a14:foregroundMark x1="17097" y1="66008" x2="25605" y2="66452"/>
                          <a14:foregroundMark x1="22177" y1="64073" x2="25403" y2="68589"/>
                          <a14:foregroundMark x1="52823" y1="73710" x2="62823" y2="73790"/>
                          <a14:foregroundMark x1="62097" y1="59597" x2="66532" y2="63871"/>
                          <a14:foregroundMark x1="64516" y1="57944" x2="65323" y2="6395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815" t="54687" r="29815" b="26398"/>
            <a:stretch/>
          </p:blipFill>
          <p:spPr>
            <a:xfrm>
              <a:off x="1758883" y="3198510"/>
              <a:ext cx="5693437" cy="1944990"/>
            </a:xfrm>
            <a:prstGeom prst="rect">
              <a:avLst/>
            </a:prstGeom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042"/>
            <a:stretch/>
          </p:blipFill>
          <p:spPr>
            <a:xfrm>
              <a:off x="3059832" y="1253521"/>
              <a:ext cx="6084168" cy="3889979"/>
            </a:xfrm>
            <a:prstGeom prst="rect">
              <a:avLst/>
            </a:prstGeom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</p:pic>
      </p:grpSp>
      <p:sp>
        <p:nvSpPr>
          <p:cNvPr id="15" name="标题 1"/>
          <p:cNvSpPr txBox="1">
            <a:spLocks/>
          </p:cNvSpPr>
          <p:nvPr/>
        </p:nvSpPr>
        <p:spPr bwMode="auto">
          <a:xfrm>
            <a:off x="1013535" y="256330"/>
            <a:ext cx="3558465" cy="998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zh-CN" altLang="en-US" sz="4400" b="1" smtClean="0">
                <a:ln>
                  <a:solidFill>
                    <a:srgbClr val="FFFF00"/>
                  </a:solidFill>
                </a:ln>
                <a:gradFill flip="none" rotWithShape="1">
                  <a:gsLst>
                    <a:gs pos="0">
                      <a:schemeClr val="accent6">
                        <a:lumMod val="50000"/>
                      </a:schemeClr>
                    </a:gs>
                    <a:gs pos="13000">
                      <a:srgbClr val="FFC000"/>
                    </a:gs>
                    <a:gs pos="28000">
                      <a:srgbClr val="FFFF00"/>
                    </a:gs>
                    <a:gs pos="42999">
                      <a:srgbClr val="FFA800"/>
                    </a:gs>
                    <a:gs pos="58000">
                      <a:schemeClr val="accent6">
                        <a:lumMod val="75000"/>
                      </a:schemeClr>
                    </a:gs>
                    <a:gs pos="72000">
                      <a:srgbClr val="FFA800"/>
                    </a:gs>
                    <a:gs pos="87000">
                      <a:srgbClr val="825600"/>
                    </a:gs>
                    <a:gs pos="100000">
                      <a:srgbClr val="FFA800"/>
                    </a:gs>
                  </a:gsLst>
                  <a:lin ang="5400000" scaled="1"/>
                  <a:tileRect/>
                </a:gra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目标完成情况</a:t>
            </a:r>
            <a:endParaRPr lang="zh-CN" altLang="en-US" sz="4400" b="1" dirty="0">
              <a:ln>
                <a:solidFill>
                  <a:srgbClr val="FFFF00"/>
                </a:solidFill>
              </a:ln>
              <a:gradFill flip="none" rotWithShape="1">
                <a:gsLst>
                  <a:gs pos="0">
                    <a:schemeClr val="accent6">
                      <a:lumMod val="50000"/>
                    </a:schemeClr>
                  </a:gs>
                  <a:gs pos="13000">
                    <a:srgbClr val="FFC000"/>
                  </a:gs>
                  <a:gs pos="28000">
                    <a:srgbClr val="FFFF00"/>
                  </a:gs>
                  <a:gs pos="42999">
                    <a:srgbClr val="FFA800"/>
                  </a:gs>
                  <a:gs pos="58000">
                    <a:schemeClr val="accent6">
                      <a:lumMod val="75000"/>
                    </a:schemeClr>
                  </a:gs>
                  <a:gs pos="72000">
                    <a:srgbClr val="FFA800"/>
                  </a:gs>
                  <a:gs pos="87000">
                    <a:srgbClr val="825600"/>
                  </a:gs>
                  <a:gs pos="100000">
                    <a:srgbClr val="FFA800"/>
                  </a:gs>
                </a:gsLst>
                <a:lin ang="5400000" scaled="1"/>
                <a:tileRect/>
              </a:gradFill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24" t="23969" r="58010" b="44507"/>
          <a:stretch/>
        </p:blipFill>
        <p:spPr>
          <a:xfrm>
            <a:off x="4572000" y="4569891"/>
            <a:ext cx="632948" cy="573609"/>
          </a:xfrm>
          <a:prstGeom prst="rect">
            <a:avLst/>
          </a:prstGeom>
        </p:spPr>
      </p:pic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3859057919"/>
              </p:ext>
            </p:extLst>
          </p:nvPr>
        </p:nvGraphicFramePr>
        <p:xfrm>
          <a:off x="44709" y="1356825"/>
          <a:ext cx="5537209" cy="36914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16" name="Text Box 21"/>
          <p:cNvSpPr txBox="1">
            <a:spLocks noChangeArrowheads="1"/>
          </p:cNvSpPr>
          <p:nvPr/>
        </p:nvSpPr>
        <p:spPr bwMode="auto">
          <a:xfrm>
            <a:off x="4732042" y="1563638"/>
            <a:ext cx="296388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eaLnBrk="0" hangingPunct="0">
              <a:buFont typeface="Arial" pitchFamily="34" charset="0"/>
              <a:buChar char="•"/>
            </a:pPr>
            <a:r>
              <a:rPr lang="en-US" altLang="zh-CN" sz="2000" b="1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Add your text here</a:t>
            </a:r>
          </a:p>
          <a:p>
            <a:pPr marL="342900" indent="-342900" eaLnBrk="0" hangingPunct="0">
              <a:buFont typeface="Arial" pitchFamily="34" charset="0"/>
              <a:buChar char="•"/>
            </a:pPr>
            <a:r>
              <a:rPr lang="en-US" altLang="zh-CN" sz="2000" b="1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Add your text here</a:t>
            </a:r>
          </a:p>
          <a:p>
            <a:pPr marL="342900" indent="-342900" eaLnBrk="0" hangingPunct="0">
              <a:buFont typeface="Arial" pitchFamily="34" charset="0"/>
              <a:buChar char="•"/>
            </a:pPr>
            <a:r>
              <a:rPr lang="en-US" altLang="zh-CN" sz="2000" b="1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Add your text </a:t>
            </a:r>
            <a:r>
              <a:rPr lang="en-US" altLang="zh-CN" sz="2000" b="1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here</a:t>
            </a:r>
            <a:endParaRPr lang="en-US" altLang="zh-CN" sz="2000" b="1">
              <a:solidFill>
                <a:srgbClr val="FFC000"/>
              </a:solidFill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9178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179" b="90000" l="3125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50" y="366247"/>
            <a:ext cx="930173" cy="77902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739" b="35076"/>
          <a:stretch/>
        </p:blipFill>
        <p:spPr>
          <a:xfrm>
            <a:off x="4283968" y="-92546"/>
            <a:ext cx="4860032" cy="523604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788024" y="2479840"/>
            <a:ext cx="4355976" cy="2663660"/>
            <a:chOff x="1758883" y="627534"/>
            <a:chExt cx="7385117" cy="4515966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5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119" t="26577" b="41201"/>
            <a:stretch/>
          </p:blipFill>
          <p:spPr>
            <a:xfrm>
              <a:off x="7164288" y="627534"/>
              <a:ext cx="1896961" cy="165735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526" t="10155" r="50400" b="45030"/>
            <a:stretch/>
          </p:blipFill>
          <p:spPr>
            <a:xfrm>
              <a:off x="6300192" y="1852836"/>
              <a:ext cx="1238251" cy="230505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54597" b="77621" l="15121" r="69960">
                          <a14:foregroundMark x1="17823" y1="67661" x2="27460" y2="66855"/>
                          <a14:foregroundMark x1="16815" y1="66855" x2="19113" y2="70081"/>
                          <a14:foregroundMark x1="17097" y1="66008" x2="25605" y2="66452"/>
                          <a14:foregroundMark x1="22177" y1="64073" x2="25403" y2="68589"/>
                          <a14:foregroundMark x1="52823" y1="73710" x2="62823" y2="73790"/>
                          <a14:foregroundMark x1="62097" y1="59597" x2="66532" y2="63871"/>
                          <a14:foregroundMark x1="64516" y1="57944" x2="65323" y2="6395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815" t="54687" r="29815" b="26398"/>
            <a:stretch/>
          </p:blipFill>
          <p:spPr>
            <a:xfrm>
              <a:off x="1758883" y="3198510"/>
              <a:ext cx="5693437" cy="1944990"/>
            </a:xfrm>
            <a:prstGeom prst="rect">
              <a:avLst/>
            </a:prstGeom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042"/>
            <a:stretch/>
          </p:blipFill>
          <p:spPr>
            <a:xfrm>
              <a:off x="3059832" y="1253521"/>
              <a:ext cx="6084168" cy="3889979"/>
            </a:xfrm>
            <a:prstGeom prst="rect">
              <a:avLst/>
            </a:prstGeom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</p:pic>
      </p:grpSp>
      <p:sp>
        <p:nvSpPr>
          <p:cNvPr id="15" name="标题 1"/>
          <p:cNvSpPr txBox="1">
            <a:spLocks/>
          </p:cNvSpPr>
          <p:nvPr/>
        </p:nvSpPr>
        <p:spPr bwMode="auto">
          <a:xfrm>
            <a:off x="1013535" y="256330"/>
            <a:ext cx="3558465" cy="998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zh-CN" altLang="en-US" sz="4400" b="1" smtClean="0">
                <a:ln>
                  <a:solidFill>
                    <a:srgbClr val="FFFF00"/>
                  </a:solidFill>
                </a:ln>
                <a:gradFill flip="none" rotWithShape="1">
                  <a:gsLst>
                    <a:gs pos="0">
                      <a:schemeClr val="accent6">
                        <a:lumMod val="50000"/>
                      </a:schemeClr>
                    </a:gs>
                    <a:gs pos="13000">
                      <a:srgbClr val="FFC000"/>
                    </a:gs>
                    <a:gs pos="28000">
                      <a:srgbClr val="FFFF00"/>
                    </a:gs>
                    <a:gs pos="42999">
                      <a:srgbClr val="FFA800"/>
                    </a:gs>
                    <a:gs pos="58000">
                      <a:schemeClr val="accent6">
                        <a:lumMod val="75000"/>
                      </a:schemeClr>
                    </a:gs>
                    <a:gs pos="72000">
                      <a:srgbClr val="FFA800"/>
                    </a:gs>
                    <a:gs pos="87000">
                      <a:srgbClr val="825600"/>
                    </a:gs>
                    <a:gs pos="100000">
                      <a:srgbClr val="FFA800"/>
                    </a:gs>
                  </a:gsLst>
                  <a:lin ang="5400000" scaled="1"/>
                  <a:tileRect/>
                </a:gra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未来计划</a:t>
            </a:r>
            <a:endParaRPr lang="zh-CN" altLang="en-US" sz="4400" b="1" dirty="0">
              <a:ln>
                <a:solidFill>
                  <a:srgbClr val="FFFF00"/>
                </a:solidFill>
              </a:ln>
              <a:gradFill flip="none" rotWithShape="1">
                <a:gsLst>
                  <a:gs pos="0">
                    <a:schemeClr val="accent6">
                      <a:lumMod val="50000"/>
                    </a:schemeClr>
                  </a:gs>
                  <a:gs pos="13000">
                    <a:srgbClr val="FFC000"/>
                  </a:gs>
                  <a:gs pos="28000">
                    <a:srgbClr val="FFFF00"/>
                  </a:gs>
                  <a:gs pos="42999">
                    <a:srgbClr val="FFA800"/>
                  </a:gs>
                  <a:gs pos="58000">
                    <a:schemeClr val="accent6">
                      <a:lumMod val="75000"/>
                    </a:schemeClr>
                  </a:gs>
                  <a:gs pos="72000">
                    <a:srgbClr val="FFA800"/>
                  </a:gs>
                  <a:gs pos="87000">
                    <a:srgbClr val="825600"/>
                  </a:gs>
                  <a:gs pos="100000">
                    <a:srgbClr val="FFA800"/>
                  </a:gs>
                </a:gsLst>
                <a:lin ang="5400000" scaled="1"/>
                <a:tileRect/>
              </a:gradFill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24" t="23969" r="58010" b="44507"/>
          <a:stretch/>
        </p:blipFill>
        <p:spPr>
          <a:xfrm>
            <a:off x="4572000" y="4569891"/>
            <a:ext cx="632948" cy="573609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370099" y="1491630"/>
            <a:ext cx="6251460" cy="2776375"/>
            <a:chOff x="1341438" y="1718810"/>
            <a:chExt cx="9526270" cy="4008925"/>
          </a:xfrm>
        </p:grpSpPr>
        <p:sp>
          <p:nvSpPr>
            <p:cNvPr id="16" name="Line 3"/>
            <p:cNvSpPr>
              <a:spLocks noChangeShapeType="1"/>
            </p:cNvSpPr>
            <p:nvPr/>
          </p:nvSpPr>
          <p:spPr bwMode="auto">
            <a:xfrm>
              <a:off x="2209800" y="2133600"/>
              <a:ext cx="0" cy="3124200"/>
            </a:xfrm>
            <a:prstGeom prst="line">
              <a:avLst/>
            </a:prstGeom>
            <a:noFill/>
            <a:ln w="19050">
              <a:solidFill>
                <a:srgbClr val="FFC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7" name="Group 3"/>
            <p:cNvGrpSpPr>
              <a:grpSpLocks/>
            </p:cNvGrpSpPr>
            <p:nvPr/>
          </p:nvGrpSpPr>
          <p:grpSpPr bwMode="auto">
            <a:xfrm>
              <a:off x="1341438" y="1757363"/>
              <a:ext cx="1724025" cy="482600"/>
              <a:chOff x="816" y="2304"/>
              <a:chExt cx="1440" cy="448"/>
            </a:xfrm>
          </p:grpSpPr>
          <p:sp>
            <p:nvSpPr>
              <p:cNvPr id="38" name="Freeform 4"/>
              <p:cNvSpPr>
                <a:spLocks/>
              </p:cNvSpPr>
              <p:nvPr/>
            </p:nvSpPr>
            <p:spPr bwMode="gray">
              <a:xfrm>
                <a:off x="901" y="2562"/>
                <a:ext cx="1270" cy="190"/>
              </a:xfrm>
              <a:custGeom>
                <a:avLst/>
                <a:gdLst>
                  <a:gd name="T0" fmla="*/ 1852 w 1120"/>
                  <a:gd name="T1" fmla="*/ 81 h 252"/>
                  <a:gd name="T2" fmla="*/ 1844 w 1120"/>
                  <a:gd name="T3" fmla="*/ 81 h 252"/>
                  <a:gd name="T4" fmla="*/ 1818 w 1120"/>
                  <a:gd name="T5" fmla="*/ 79 h 252"/>
                  <a:gd name="T6" fmla="*/ 1776 w 1120"/>
                  <a:gd name="T7" fmla="*/ 78 h 252"/>
                  <a:gd name="T8" fmla="*/ 1717 w 1120"/>
                  <a:gd name="T9" fmla="*/ 75 h 252"/>
                  <a:gd name="T10" fmla="*/ 1641 w 1120"/>
                  <a:gd name="T11" fmla="*/ 72 h 252"/>
                  <a:gd name="T12" fmla="*/ 1552 w 1120"/>
                  <a:gd name="T13" fmla="*/ 69 h 252"/>
                  <a:gd name="T14" fmla="*/ 1448 w 1120"/>
                  <a:gd name="T15" fmla="*/ 66 h 252"/>
                  <a:gd name="T16" fmla="*/ 1332 w 1120"/>
                  <a:gd name="T17" fmla="*/ 63 h 252"/>
                  <a:gd name="T18" fmla="*/ 1208 w 1120"/>
                  <a:gd name="T19" fmla="*/ 61 h 252"/>
                  <a:gd name="T20" fmla="*/ 1068 w 1120"/>
                  <a:gd name="T21" fmla="*/ 60 h 252"/>
                  <a:gd name="T22" fmla="*/ 918 w 1120"/>
                  <a:gd name="T23" fmla="*/ 60 h 252"/>
                  <a:gd name="T24" fmla="*/ 770 w 1120"/>
                  <a:gd name="T25" fmla="*/ 60 h 252"/>
                  <a:gd name="T26" fmla="*/ 634 w 1120"/>
                  <a:gd name="T27" fmla="*/ 61 h 252"/>
                  <a:gd name="T28" fmla="*/ 509 w 1120"/>
                  <a:gd name="T29" fmla="*/ 63 h 252"/>
                  <a:gd name="T30" fmla="*/ 393 w 1120"/>
                  <a:gd name="T31" fmla="*/ 66 h 252"/>
                  <a:gd name="T32" fmla="*/ 295 w 1120"/>
                  <a:gd name="T33" fmla="*/ 69 h 252"/>
                  <a:gd name="T34" fmla="*/ 209 w 1120"/>
                  <a:gd name="T35" fmla="*/ 72 h 252"/>
                  <a:gd name="T36" fmla="*/ 135 w 1120"/>
                  <a:gd name="T37" fmla="*/ 75 h 252"/>
                  <a:gd name="T38" fmla="*/ 76 w 1120"/>
                  <a:gd name="T39" fmla="*/ 78 h 252"/>
                  <a:gd name="T40" fmla="*/ 33 w 1120"/>
                  <a:gd name="T41" fmla="*/ 79 h 252"/>
                  <a:gd name="T42" fmla="*/ 10 w 1120"/>
                  <a:gd name="T43" fmla="*/ 81 h 252"/>
                  <a:gd name="T44" fmla="*/ 0 w 1120"/>
                  <a:gd name="T45" fmla="*/ 81 h 252"/>
                  <a:gd name="T46" fmla="*/ 0 w 1120"/>
                  <a:gd name="T47" fmla="*/ 20 h 252"/>
                  <a:gd name="T48" fmla="*/ 925 w 1120"/>
                  <a:gd name="T49" fmla="*/ 0 h 252"/>
                  <a:gd name="T50" fmla="*/ 1852 w 1120"/>
                  <a:gd name="T51" fmla="*/ 20 h 252"/>
                  <a:gd name="T52" fmla="*/ 1852 w 1120"/>
                  <a:gd name="T53" fmla="*/ 81 h 252"/>
                  <a:gd name="T54" fmla="*/ 1852 w 1120"/>
                  <a:gd name="T55" fmla="*/ 81 h 25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120"/>
                  <a:gd name="T85" fmla="*/ 0 h 252"/>
                  <a:gd name="T86" fmla="*/ 1120 w 1120"/>
                  <a:gd name="T87" fmla="*/ 252 h 252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969696"/>
              </a:solidFill>
              <a:ln w="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" charset="0"/>
                </a:endParaRPr>
              </a:p>
            </p:txBody>
          </p:sp>
          <p:sp>
            <p:nvSpPr>
              <p:cNvPr id="39" name="Rectangle 5"/>
              <p:cNvSpPr>
                <a:spLocks noChangeArrowheads="1"/>
              </p:cNvSpPr>
              <p:nvPr/>
            </p:nvSpPr>
            <p:spPr bwMode="gray">
              <a:xfrm>
                <a:off x="816" y="2304"/>
                <a:ext cx="1440" cy="393"/>
              </a:xfrm>
              <a:prstGeom prst="rect">
                <a:avLst/>
              </a:prstGeom>
              <a:solidFill>
                <a:srgbClr val="FFC000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>
                  <a:defRPr/>
                </a:pPr>
                <a:r>
                  <a:rPr lang="en-US" altLang="zh-CN" b="1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charset="0"/>
                  </a:rPr>
                  <a:t>1</a:t>
                </a:r>
                <a:r>
                  <a:rPr lang="zh-CN" altLang="en-US" b="1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charset="0"/>
                  </a:rPr>
                  <a:t>月</a:t>
                </a:r>
                <a:r>
                  <a:rPr lang="en-US" altLang="zh-CN" b="1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charset="0"/>
                  </a:rPr>
                  <a:t>~3</a:t>
                </a:r>
                <a:r>
                  <a:rPr lang="zh-CN" altLang="en-US" sz="1800" b="1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charset="0"/>
                  </a:rPr>
                  <a:t>月</a:t>
                </a:r>
                <a:endParaRPr lang="en-US" altLang="zh-CN" sz="1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charset="0"/>
                </a:endParaRPr>
              </a:p>
            </p:txBody>
          </p:sp>
        </p:grpSp>
        <p:grpSp>
          <p:nvGrpSpPr>
            <p:cNvPr id="18" name="Group 6"/>
            <p:cNvGrpSpPr>
              <a:grpSpLocks/>
            </p:cNvGrpSpPr>
            <p:nvPr/>
          </p:nvGrpSpPr>
          <p:grpSpPr bwMode="auto">
            <a:xfrm>
              <a:off x="1341438" y="2900363"/>
              <a:ext cx="1724025" cy="482600"/>
              <a:chOff x="816" y="2304"/>
              <a:chExt cx="1440" cy="448"/>
            </a:xfrm>
          </p:grpSpPr>
          <p:sp>
            <p:nvSpPr>
              <p:cNvPr id="36" name="Freeform 7"/>
              <p:cNvSpPr>
                <a:spLocks/>
              </p:cNvSpPr>
              <p:nvPr/>
            </p:nvSpPr>
            <p:spPr bwMode="gray">
              <a:xfrm>
                <a:off x="901" y="2562"/>
                <a:ext cx="1270" cy="190"/>
              </a:xfrm>
              <a:custGeom>
                <a:avLst/>
                <a:gdLst>
                  <a:gd name="T0" fmla="*/ 1852 w 1120"/>
                  <a:gd name="T1" fmla="*/ 81 h 252"/>
                  <a:gd name="T2" fmla="*/ 1844 w 1120"/>
                  <a:gd name="T3" fmla="*/ 81 h 252"/>
                  <a:gd name="T4" fmla="*/ 1818 w 1120"/>
                  <a:gd name="T5" fmla="*/ 79 h 252"/>
                  <a:gd name="T6" fmla="*/ 1776 w 1120"/>
                  <a:gd name="T7" fmla="*/ 78 h 252"/>
                  <a:gd name="T8" fmla="*/ 1717 w 1120"/>
                  <a:gd name="T9" fmla="*/ 75 h 252"/>
                  <a:gd name="T10" fmla="*/ 1641 w 1120"/>
                  <a:gd name="T11" fmla="*/ 72 h 252"/>
                  <a:gd name="T12" fmla="*/ 1552 w 1120"/>
                  <a:gd name="T13" fmla="*/ 69 h 252"/>
                  <a:gd name="T14" fmla="*/ 1448 w 1120"/>
                  <a:gd name="T15" fmla="*/ 66 h 252"/>
                  <a:gd name="T16" fmla="*/ 1332 w 1120"/>
                  <a:gd name="T17" fmla="*/ 63 h 252"/>
                  <a:gd name="T18" fmla="*/ 1208 w 1120"/>
                  <a:gd name="T19" fmla="*/ 61 h 252"/>
                  <a:gd name="T20" fmla="*/ 1068 w 1120"/>
                  <a:gd name="T21" fmla="*/ 60 h 252"/>
                  <a:gd name="T22" fmla="*/ 918 w 1120"/>
                  <a:gd name="T23" fmla="*/ 60 h 252"/>
                  <a:gd name="T24" fmla="*/ 770 w 1120"/>
                  <a:gd name="T25" fmla="*/ 60 h 252"/>
                  <a:gd name="T26" fmla="*/ 634 w 1120"/>
                  <a:gd name="T27" fmla="*/ 61 h 252"/>
                  <a:gd name="T28" fmla="*/ 509 w 1120"/>
                  <a:gd name="T29" fmla="*/ 63 h 252"/>
                  <a:gd name="T30" fmla="*/ 393 w 1120"/>
                  <a:gd name="T31" fmla="*/ 66 h 252"/>
                  <a:gd name="T32" fmla="*/ 295 w 1120"/>
                  <a:gd name="T33" fmla="*/ 69 h 252"/>
                  <a:gd name="T34" fmla="*/ 209 w 1120"/>
                  <a:gd name="T35" fmla="*/ 72 h 252"/>
                  <a:gd name="T36" fmla="*/ 135 w 1120"/>
                  <a:gd name="T37" fmla="*/ 75 h 252"/>
                  <a:gd name="T38" fmla="*/ 76 w 1120"/>
                  <a:gd name="T39" fmla="*/ 78 h 252"/>
                  <a:gd name="T40" fmla="*/ 33 w 1120"/>
                  <a:gd name="T41" fmla="*/ 79 h 252"/>
                  <a:gd name="T42" fmla="*/ 10 w 1120"/>
                  <a:gd name="T43" fmla="*/ 81 h 252"/>
                  <a:gd name="T44" fmla="*/ 0 w 1120"/>
                  <a:gd name="T45" fmla="*/ 81 h 252"/>
                  <a:gd name="T46" fmla="*/ 0 w 1120"/>
                  <a:gd name="T47" fmla="*/ 20 h 252"/>
                  <a:gd name="T48" fmla="*/ 925 w 1120"/>
                  <a:gd name="T49" fmla="*/ 0 h 252"/>
                  <a:gd name="T50" fmla="*/ 1852 w 1120"/>
                  <a:gd name="T51" fmla="*/ 20 h 252"/>
                  <a:gd name="T52" fmla="*/ 1852 w 1120"/>
                  <a:gd name="T53" fmla="*/ 81 h 252"/>
                  <a:gd name="T54" fmla="*/ 1852 w 1120"/>
                  <a:gd name="T55" fmla="*/ 81 h 25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120"/>
                  <a:gd name="T85" fmla="*/ 0 h 252"/>
                  <a:gd name="T86" fmla="*/ 1120 w 1120"/>
                  <a:gd name="T87" fmla="*/ 252 h 252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969696"/>
              </a:solidFill>
              <a:ln w="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" charset="0"/>
                </a:endParaRPr>
              </a:p>
            </p:txBody>
          </p:sp>
          <p:sp>
            <p:nvSpPr>
              <p:cNvPr id="37" name="Rectangle 8"/>
              <p:cNvSpPr>
                <a:spLocks noChangeArrowheads="1"/>
              </p:cNvSpPr>
              <p:nvPr/>
            </p:nvSpPr>
            <p:spPr bwMode="gray">
              <a:xfrm>
                <a:off x="816" y="2304"/>
                <a:ext cx="1440" cy="393"/>
              </a:xfrm>
              <a:prstGeom prst="rect">
                <a:avLst/>
              </a:prstGeom>
              <a:solidFill>
                <a:srgbClr val="FFC000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>
                  <a:defRPr/>
                </a:pPr>
                <a:r>
                  <a:rPr lang="en-US" altLang="zh-CN" b="1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charset="0"/>
                  </a:rPr>
                  <a:t>4</a:t>
                </a:r>
                <a:r>
                  <a:rPr lang="zh-CN" altLang="en-US" sz="1800" b="1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charset="0"/>
                  </a:rPr>
                  <a:t>月</a:t>
                </a:r>
                <a:r>
                  <a:rPr lang="en-US" altLang="zh-CN" b="1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charset="0"/>
                  </a:rPr>
                  <a:t>~6</a:t>
                </a:r>
                <a:r>
                  <a:rPr lang="zh-CN" altLang="en-US" sz="1800" b="1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charset="0"/>
                  </a:rPr>
                  <a:t>月</a:t>
                </a:r>
                <a:endParaRPr lang="en-US" altLang="zh-CN" sz="1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charset="0"/>
                </a:endParaRPr>
              </a:p>
            </p:txBody>
          </p:sp>
        </p:grpSp>
        <p:grpSp>
          <p:nvGrpSpPr>
            <p:cNvPr id="23" name="Group 9"/>
            <p:cNvGrpSpPr>
              <a:grpSpLocks/>
            </p:cNvGrpSpPr>
            <p:nvPr/>
          </p:nvGrpSpPr>
          <p:grpSpPr bwMode="auto">
            <a:xfrm>
              <a:off x="1341438" y="4043363"/>
              <a:ext cx="1724025" cy="482600"/>
              <a:chOff x="816" y="2304"/>
              <a:chExt cx="1440" cy="448"/>
            </a:xfrm>
          </p:grpSpPr>
          <p:sp>
            <p:nvSpPr>
              <p:cNvPr id="34" name="Freeform 10"/>
              <p:cNvSpPr>
                <a:spLocks/>
              </p:cNvSpPr>
              <p:nvPr/>
            </p:nvSpPr>
            <p:spPr bwMode="gray">
              <a:xfrm>
                <a:off x="901" y="2562"/>
                <a:ext cx="1270" cy="190"/>
              </a:xfrm>
              <a:custGeom>
                <a:avLst/>
                <a:gdLst>
                  <a:gd name="T0" fmla="*/ 1852 w 1120"/>
                  <a:gd name="T1" fmla="*/ 81 h 252"/>
                  <a:gd name="T2" fmla="*/ 1844 w 1120"/>
                  <a:gd name="T3" fmla="*/ 81 h 252"/>
                  <a:gd name="T4" fmla="*/ 1818 w 1120"/>
                  <a:gd name="T5" fmla="*/ 79 h 252"/>
                  <a:gd name="T6" fmla="*/ 1776 w 1120"/>
                  <a:gd name="T7" fmla="*/ 78 h 252"/>
                  <a:gd name="T8" fmla="*/ 1717 w 1120"/>
                  <a:gd name="T9" fmla="*/ 75 h 252"/>
                  <a:gd name="T10" fmla="*/ 1641 w 1120"/>
                  <a:gd name="T11" fmla="*/ 72 h 252"/>
                  <a:gd name="T12" fmla="*/ 1552 w 1120"/>
                  <a:gd name="T13" fmla="*/ 69 h 252"/>
                  <a:gd name="T14" fmla="*/ 1448 w 1120"/>
                  <a:gd name="T15" fmla="*/ 66 h 252"/>
                  <a:gd name="T16" fmla="*/ 1332 w 1120"/>
                  <a:gd name="T17" fmla="*/ 63 h 252"/>
                  <a:gd name="T18" fmla="*/ 1208 w 1120"/>
                  <a:gd name="T19" fmla="*/ 61 h 252"/>
                  <a:gd name="T20" fmla="*/ 1068 w 1120"/>
                  <a:gd name="T21" fmla="*/ 60 h 252"/>
                  <a:gd name="T22" fmla="*/ 918 w 1120"/>
                  <a:gd name="T23" fmla="*/ 60 h 252"/>
                  <a:gd name="T24" fmla="*/ 770 w 1120"/>
                  <a:gd name="T25" fmla="*/ 60 h 252"/>
                  <a:gd name="T26" fmla="*/ 634 w 1120"/>
                  <a:gd name="T27" fmla="*/ 61 h 252"/>
                  <a:gd name="T28" fmla="*/ 509 w 1120"/>
                  <a:gd name="T29" fmla="*/ 63 h 252"/>
                  <a:gd name="T30" fmla="*/ 393 w 1120"/>
                  <a:gd name="T31" fmla="*/ 66 h 252"/>
                  <a:gd name="T32" fmla="*/ 295 w 1120"/>
                  <a:gd name="T33" fmla="*/ 69 h 252"/>
                  <a:gd name="T34" fmla="*/ 209 w 1120"/>
                  <a:gd name="T35" fmla="*/ 72 h 252"/>
                  <a:gd name="T36" fmla="*/ 135 w 1120"/>
                  <a:gd name="T37" fmla="*/ 75 h 252"/>
                  <a:gd name="T38" fmla="*/ 76 w 1120"/>
                  <a:gd name="T39" fmla="*/ 78 h 252"/>
                  <a:gd name="T40" fmla="*/ 33 w 1120"/>
                  <a:gd name="T41" fmla="*/ 79 h 252"/>
                  <a:gd name="T42" fmla="*/ 10 w 1120"/>
                  <a:gd name="T43" fmla="*/ 81 h 252"/>
                  <a:gd name="T44" fmla="*/ 0 w 1120"/>
                  <a:gd name="T45" fmla="*/ 81 h 252"/>
                  <a:gd name="T46" fmla="*/ 0 w 1120"/>
                  <a:gd name="T47" fmla="*/ 20 h 252"/>
                  <a:gd name="T48" fmla="*/ 925 w 1120"/>
                  <a:gd name="T49" fmla="*/ 0 h 252"/>
                  <a:gd name="T50" fmla="*/ 1852 w 1120"/>
                  <a:gd name="T51" fmla="*/ 20 h 252"/>
                  <a:gd name="T52" fmla="*/ 1852 w 1120"/>
                  <a:gd name="T53" fmla="*/ 81 h 252"/>
                  <a:gd name="T54" fmla="*/ 1852 w 1120"/>
                  <a:gd name="T55" fmla="*/ 81 h 25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120"/>
                  <a:gd name="T85" fmla="*/ 0 h 252"/>
                  <a:gd name="T86" fmla="*/ 1120 w 1120"/>
                  <a:gd name="T87" fmla="*/ 252 h 252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969696"/>
              </a:solidFill>
              <a:ln w="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" charset="0"/>
                </a:endParaRPr>
              </a:p>
            </p:txBody>
          </p:sp>
          <p:sp>
            <p:nvSpPr>
              <p:cNvPr id="35" name="Rectangle 11"/>
              <p:cNvSpPr>
                <a:spLocks noChangeArrowheads="1"/>
              </p:cNvSpPr>
              <p:nvPr/>
            </p:nvSpPr>
            <p:spPr bwMode="gray">
              <a:xfrm>
                <a:off x="816" y="2304"/>
                <a:ext cx="1440" cy="393"/>
              </a:xfrm>
              <a:prstGeom prst="rect">
                <a:avLst/>
              </a:prstGeom>
              <a:solidFill>
                <a:srgbClr val="FFC000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>
                  <a:defRPr/>
                </a:pPr>
                <a:r>
                  <a:rPr lang="en-US" altLang="zh-CN" b="1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charset="0"/>
                  </a:rPr>
                  <a:t>7</a:t>
                </a:r>
                <a:r>
                  <a:rPr lang="zh-CN" altLang="en-US" sz="1800" b="1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charset="0"/>
                  </a:rPr>
                  <a:t>月</a:t>
                </a:r>
                <a:r>
                  <a:rPr lang="en-US" altLang="zh-CN" b="1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charset="0"/>
                  </a:rPr>
                  <a:t>~9</a:t>
                </a:r>
                <a:r>
                  <a:rPr lang="zh-CN" altLang="en-US" sz="1800" b="1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charset="0"/>
                  </a:rPr>
                  <a:t>月</a:t>
                </a:r>
                <a:endParaRPr lang="en-US" altLang="zh-CN" sz="1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charset="0"/>
                </a:endParaRPr>
              </a:p>
            </p:txBody>
          </p:sp>
        </p:grpSp>
        <p:grpSp>
          <p:nvGrpSpPr>
            <p:cNvPr id="24" name="Group 12"/>
            <p:cNvGrpSpPr>
              <a:grpSpLocks/>
            </p:cNvGrpSpPr>
            <p:nvPr/>
          </p:nvGrpSpPr>
          <p:grpSpPr bwMode="auto">
            <a:xfrm>
              <a:off x="1341438" y="5186363"/>
              <a:ext cx="1724025" cy="482600"/>
              <a:chOff x="816" y="2304"/>
              <a:chExt cx="1440" cy="448"/>
            </a:xfrm>
          </p:grpSpPr>
          <p:sp>
            <p:nvSpPr>
              <p:cNvPr id="32" name="Freeform 13"/>
              <p:cNvSpPr>
                <a:spLocks/>
              </p:cNvSpPr>
              <p:nvPr/>
            </p:nvSpPr>
            <p:spPr bwMode="gray">
              <a:xfrm>
                <a:off x="901" y="2562"/>
                <a:ext cx="1270" cy="190"/>
              </a:xfrm>
              <a:custGeom>
                <a:avLst/>
                <a:gdLst>
                  <a:gd name="T0" fmla="*/ 1852 w 1120"/>
                  <a:gd name="T1" fmla="*/ 81 h 252"/>
                  <a:gd name="T2" fmla="*/ 1844 w 1120"/>
                  <a:gd name="T3" fmla="*/ 81 h 252"/>
                  <a:gd name="T4" fmla="*/ 1818 w 1120"/>
                  <a:gd name="T5" fmla="*/ 79 h 252"/>
                  <a:gd name="T6" fmla="*/ 1776 w 1120"/>
                  <a:gd name="T7" fmla="*/ 78 h 252"/>
                  <a:gd name="T8" fmla="*/ 1717 w 1120"/>
                  <a:gd name="T9" fmla="*/ 75 h 252"/>
                  <a:gd name="T10" fmla="*/ 1641 w 1120"/>
                  <a:gd name="T11" fmla="*/ 72 h 252"/>
                  <a:gd name="T12" fmla="*/ 1552 w 1120"/>
                  <a:gd name="T13" fmla="*/ 69 h 252"/>
                  <a:gd name="T14" fmla="*/ 1448 w 1120"/>
                  <a:gd name="T15" fmla="*/ 66 h 252"/>
                  <a:gd name="T16" fmla="*/ 1332 w 1120"/>
                  <a:gd name="T17" fmla="*/ 63 h 252"/>
                  <a:gd name="T18" fmla="*/ 1208 w 1120"/>
                  <a:gd name="T19" fmla="*/ 61 h 252"/>
                  <a:gd name="T20" fmla="*/ 1068 w 1120"/>
                  <a:gd name="T21" fmla="*/ 60 h 252"/>
                  <a:gd name="T22" fmla="*/ 918 w 1120"/>
                  <a:gd name="T23" fmla="*/ 60 h 252"/>
                  <a:gd name="T24" fmla="*/ 770 w 1120"/>
                  <a:gd name="T25" fmla="*/ 60 h 252"/>
                  <a:gd name="T26" fmla="*/ 634 w 1120"/>
                  <a:gd name="T27" fmla="*/ 61 h 252"/>
                  <a:gd name="T28" fmla="*/ 509 w 1120"/>
                  <a:gd name="T29" fmla="*/ 63 h 252"/>
                  <a:gd name="T30" fmla="*/ 393 w 1120"/>
                  <a:gd name="T31" fmla="*/ 66 h 252"/>
                  <a:gd name="T32" fmla="*/ 295 w 1120"/>
                  <a:gd name="T33" fmla="*/ 69 h 252"/>
                  <a:gd name="T34" fmla="*/ 209 w 1120"/>
                  <a:gd name="T35" fmla="*/ 72 h 252"/>
                  <a:gd name="T36" fmla="*/ 135 w 1120"/>
                  <a:gd name="T37" fmla="*/ 75 h 252"/>
                  <a:gd name="T38" fmla="*/ 76 w 1120"/>
                  <a:gd name="T39" fmla="*/ 78 h 252"/>
                  <a:gd name="T40" fmla="*/ 33 w 1120"/>
                  <a:gd name="T41" fmla="*/ 79 h 252"/>
                  <a:gd name="T42" fmla="*/ 10 w 1120"/>
                  <a:gd name="T43" fmla="*/ 81 h 252"/>
                  <a:gd name="T44" fmla="*/ 0 w 1120"/>
                  <a:gd name="T45" fmla="*/ 81 h 252"/>
                  <a:gd name="T46" fmla="*/ 0 w 1120"/>
                  <a:gd name="T47" fmla="*/ 20 h 252"/>
                  <a:gd name="T48" fmla="*/ 925 w 1120"/>
                  <a:gd name="T49" fmla="*/ 0 h 252"/>
                  <a:gd name="T50" fmla="*/ 1852 w 1120"/>
                  <a:gd name="T51" fmla="*/ 20 h 252"/>
                  <a:gd name="T52" fmla="*/ 1852 w 1120"/>
                  <a:gd name="T53" fmla="*/ 81 h 252"/>
                  <a:gd name="T54" fmla="*/ 1852 w 1120"/>
                  <a:gd name="T55" fmla="*/ 81 h 25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120"/>
                  <a:gd name="T85" fmla="*/ 0 h 252"/>
                  <a:gd name="T86" fmla="*/ 1120 w 1120"/>
                  <a:gd name="T87" fmla="*/ 252 h 252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969696"/>
              </a:solidFill>
              <a:ln w="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" charset="0"/>
                </a:endParaRPr>
              </a:p>
            </p:txBody>
          </p:sp>
          <p:sp>
            <p:nvSpPr>
              <p:cNvPr id="33" name="Rectangle 14"/>
              <p:cNvSpPr>
                <a:spLocks noChangeArrowheads="1"/>
              </p:cNvSpPr>
              <p:nvPr/>
            </p:nvSpPr>
            <p:spPr bwMode="gray">
              <a:xfrm>
                <a:off x="816" y="2304"/>
                <a:ext cx="1440" cy="393"/>
              </a:xfrm>
              <a:prstGeom prst="rect">
                <a:avLst/>
              </a:prstGeom>
              <a:solidFill>
                <a:srgbClr val="FFC000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 eaLnBrk="0" hangingPunct="0">
                  <a:defRPr/>
                </a:pPr>
                <a:r>
                  <a:rPr lang="en-US" altLang="zh-CN" b="1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charset="0"/>
                  </a:rPr>
                  <a:t>10~12</a:t>
                </a:r>
                <a:r>
                  <a:rPr lang="zh-CN" altLang="en-US" sz="1800" b="1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itchFamily="34" charset="-122"/>
                    <a:ea typeface="微软雅黑" pitchFamily="34" charset="-122"/>
                    <a:cs typeface="Arial" charset="0"/>
                  </a:rPr>
                  <a:t>月</a:t>
                </a:r>
                <a:endParaRPr lang="en-US" altLang="zh-CN" sz="1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" charset="0"/>
                </a:endParaRPr>
              </a:p>
            </p:txBody>
          </p:sp>
        </p:grpSp>
        <p:sp>
          <p:nvSpPr>
            <p:cNvPr id="25" name="Line 18"/>
            <p:cNvSpPr>
              <a:spLocks noChangeShapeType="1"/>
            </p:cNvSpPr>
            <p:nvPr/>
          </p:nvSpPr>
          <p:spPr bwMode="auto">
            <a:xfrm>
              <a:off x="2255838" y="2470149"/>
              <a:ext cx="8376512" cy="0"/>
            </a:xfrm>
            <a:prstGeom prst="line">
              <a:avLst/>
            </a:prstGeom>
            <a:noFill/>
            <a:ln w="38100" cap="rnd">
              <a:solidFill>
                <a:srgbClr val="FFC000"/>
              </a:solidFill>
              <a:prstDash val="sysDot"/>
              <a:round/>
              <a:headEnd/>
              <a:tailEnd type="oval" w="med" len="med"/>
            </a:ln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Line 19"/>
            <p:cNvSpPr>
              <a:spLocks noChangeShapeType="1"/>
            </p:cNvSpPr>
            <p:nvPr/>
          </p:nvSpPr>
          <p:spPr bwMode="auto">
            <a:xfrm>
              <a:off x="2255838" y="3714750"/>
              <a:ext cx="8376512" cy="0"/>
            </a:xfrm>
            <a:prstGeom prst="line">
              <a:avLst/>
            </a:prstGeom>
            <a:noFill/>
            <a:ln w="38100" cap="rnd">
              <a:solidFill>
                <a:srgbClr val="FFC000"/>
              </a:solidFill>
              <a:prstDash val="sysDot"/>
              <a:round/>
              <a:headEnd/>
              <a:tailEnd type="oval" w="med" len="med"/>
            </a:ln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Line 20"/>
            <p:cNvSpPr>
              <a:spLocks noChangeShapeType="1"/>
            </p:cNvSpPr>
            <p:nvPr/>
          </p:nvSpPr>
          <p:spPr bwMode="auto">
            <a:xfrm flipV="1">
              <a:off x="2255838" y="4835523"/>
              <a:ext cx="8376512" cy="0"/>
            </a:xfrm>
            <a:prstGeom prst="line">
              <a:avLst/>
            </a:prstGeom>
            <a:noFill/>
            <a:ln w="38100" cap="rnd">
              <a:solidFill>
                <a:srgbClr val="FFC000"/>
              </a:solidFill>
              <a:prstDash val="sysDot"/>
              <a:round/>
              <a:headEnd/>
              <a:tailEnd type="oval" w="med" len="med"/>
            </a:ln>
          </p:spPr>
          <p:txBody>
            <a:bodyPr/>
            <a:lstStyle/>
            <a:p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Text Box 21"/>
            <p:cNvSpPr txBox="1">
              <a:spLocks noChangeArrowheads="1"/>
            </p:cNvSpPr>
            <p:nvPr/>
          </p:nvSpPr>
          <p:spPr bwMode="auto">
            <a:xfrm>
              <a:off x="3551239" y="1718810"/>
              <a:ext cx="7316469" cy="5777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000" b="1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采取多项措施不断巩固教育实践活动成果</a:t>
              </a:r>
              <a:endParaRPr lang="en-US" altLang="zh-CN" sz="20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  <p:sp>
          <p:nvSpPr>
            <p:cNvPr id="29" name="Text Box 22"/>
            <p:cNvSpPr txBox="1">
              <a:spLocks noChangeArrowheads="1"/>
            </p:cNvSpPr>
            <p:nvPr/>
          </p:nvSpPr>
          <p:spPr bwMode="auto">
            <a:xfrm>
              <a:off x="3551239" y="2862539"/>
              <a:ext cx="5499077" cy="5777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000" b="1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全面开展</a:t>
              </a:r>
              <a:r>
                <a:rPr lang="zh-CN" altLang="en-US" sz="2000" b="1" smtClean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“</a:t>
              </a:r>
              <a:r>
                <a:rPr lang="en-US" altLang="zh-CN" sz="2000" b="1" smtClean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xxxx</a:t>
              </a:r>
              <a:r>
                <a:rPr lang="zh-CN" altLang="en-US" sz="2000" b="1" smtClean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”</a:t>
              </a:r>
              <a:r>
                <a:rPr lang="zh-CN" altLang="en-US" sz="2000" b="1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活动开展。</a:t>
              </a:r>
              <a:endParaRPr lang="en-US" altLang="zh-CN" sz="20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  <p:sp>
          <p:nvSpPr>
            <p:cNvPr id="30" name="Text Box 23"/>
            <p:cNvSpPr txBox="1">
              <a:spLocks noChangeArrowheads="1"/>
            </p:cNvSpPr>
            <p:nvPr/>
          </p:nvSpPr>
          <p:spPr bwMode="auto">
            <a:xfrm>
              <a:off x="3551237" y="4037293"/>
              <a:ext cx="6534795" cy="5777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000" b="1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抓好单位党风廉政建设和反腐败</a:t>
              </a:r>
              <a:r>
                <a:rPr lang="zh-CN" altLang="en-US" sz="2000" b="1" smtClean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工作</a:t>
              </a:r>
              <a:endParaRPr lang="en-US" altLang="zh-CN" sz="20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  <p:sp>
          <p:nvSpPr>
            <p:cNvPr id="31" name="Text Box 24"/>
            <p:cNvSpPr txBox="1">
              <a:spLocks noChangeArrowheads="1"/>
            </p:cNvSpPr>
            <p:nvPr/>
          </p:nvSpPr>
          <p:spPr bwMode="auto">
            <a:xfrm>
              <a:off x="3551239" y="5149999"/>
              <a:ext cx="5362284" cy="5777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000" b="1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立足</a:t>
              </a:r>
              <a:r>
                <a:rPr lang="zh-CN" altLang="en-US" sz="2000" b="1" smtClean="0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“岗位争先进”</a:t>
              </a:r>
              <a:r>
                <a:rPr lang="zh-CN" altLang="en-US" sz="2000" b="1">
                  <a:solidFill>
                    <a:srgbClr val="FFC000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上下功夫</a:t>
              </a:r>
              <a:endParaRPr lang="en-US" altLang="zh-CN" sz="20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68737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179" b="90000" l="3125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50" y="366247"/>
            <a:ext cx="930173" cy="77902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739" b="35076"/>
          <a:stretch/>
        </p:blipFill>
        <p:spPr>
          <a:xfrm>
            <a:off x="4283968" y="-92546"/>
            <a:ext cx="4860032" cy="523604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788024" y="2479840"/>
            <a:ext cx="4355976" cy="2663660"/>
            <a:chOff x="1758883" y="627534"/>
            <a:chExt cx="7385117" cy="4515966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5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119" t="26577" b="41201"/>
            <a:stretch/>
          </p:blipFill>
          <p:spPr>
            <a:xfrm>
              <a:off x="7164288" y="627534"/>
              <a:ext cx="1896961" cy="165735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526" t="10155" r="50400" b="45030"/>
            <a:stretch/>
          </p:blipFill>
          <p:spPr>
            <a:xfrm>
              <a:off x="6300192" y="1852836"/>
              <a:ext cx="1238251" cy="230505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54597" b="77621" l="15121" r="69960">
                          <a14:foregroundMark x1="17823" y1="67661" x2="27460" y2="66855"/>
                          <a14:foregroundMark x1="16815" y1="66855" x2="19113" y2="70081"/>
                          <a14:foregroundMark x1="17097" y1="66008" x2="25605" y2="66452"/>
                          <a14:foregroundMark x1="22177" y1="64073" x2="25403" y2="68589"/>
                          <a14:foregroundMark x1="52823" y1="73710" x2="62823" y2="73790"/>
                          <a14:foregroundMark x1="62097" y1="59597" x2="66532" y2="63871"/>
                          <a14:foregroundMark x1="64516" y1="57944" x2="65323" y2="6395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815" t="54687" r="29815" b="26398"/>
            <a:stretch/>
          </p:blipFill>
          <p:spPr>
            <a:xfrm>
              <a:off x="1758883" y="3198510"/>
              <a:ext cx="5693437" cy="1944990"/>
            </a:xfrm>
            <a:prstGeom prst="rect">
              <a:avLst/>
            </a:prstGeom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042"/>
            <a:stretch/>
          </p:blipFill>
          <p:spPr>
            <a:xfrm>
              <a:off x="3059832" y="1253521"/>
              <a:ext cx="6084168" cy="3889979"/>
            </a:xfrm>
            <a:prstGeom prst="rect">
              <a:avLst/>
            </a:prstGeom>
            <a:effectLst>
              <a:glow rad="63500">
                <a:schemeClr val="accent6">
                  <a:satMod val="175000"/>
                  <a:alpha val="40000"/>
                </a:schemeClr>
              </a:glow>
            </a:effectLst>
          </p:spPr>
        </p:pic>
      </p:grpSp>
      <p:sp>
        <p:nvSpPr>
          <p:cNvPr id="15" name="标题 1"/>
          <p:cNvSpPr txBox="1">
            <a:spLocks/>
          </p:cNvSpPr>
          <p:nvPr/>
        </p:nvSpPr>
        <p:spPr bwMode="auto">
          <a:xfrm>
            <a:off x="1013535" y="256330"/>
            <a:ext cx="3486457" cy="998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zh-CN" altLang="en-US" sz="4400" b="1" smtClean="0">
                <a:ln>
                  <a:solidFill>
                    <a:srgbClr val="FFFF00"/>
                  </a:solidFill>
                </a:ln>
                <a:gradFill flip="none" rotWithShape="1">
                  <a:gsLst>
                    <a:gs pos="0">
                      <a:schemeClr val="accent6">
                        <a:lumMod val="50000"/>
                      </a:schemeClr>
                    </a:gs>
                    <a:gs pos="13000">
                      <a:srgbClr val="FFC000"/>
                    </a:gs>
                    <a:gs pos="28000">
                      <a:srgbClr val="FFFF00"/>
                    </a:gs>
                    <a:gs pos="42999">
                      <a:srgbClr val="FFA800"/>
                    </a:gs>
                    <a:gs pos="58000">
                      <a:schemeClr val="accent6">
                        <a:lumMod val="75000"/>
                      </a:schemeClr>
                    </a:gs>
                    <a:gs pos="72000">
                      <a:srgbClr val="FFA800"/>
                    </a:gs>
                    <a:gs pos="87000">
                      <a:srgbClr val="825600"/>
                    </a:gs>
                    <a:gs pos="100000">
                      <a:srgbClr val="FFA800"/>
                    </a:gs>
                  </a:gsLst>
                  <a:lin ang="5400000" scaled="1"/>
                  <a:tileRect/>
                </a:gra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微软雅黑" pitchFamily="34" charset="-122"/>
                <a:ea typeface="微软雅黑" pitchFamily="34" charset="-122"/>
              </a:rPr>
              <a:t>结语</a:t>
            </a:r>
            <a:endParaRPr lang="zh-CN" altLang="en-US" sz="4400" b="1" dirty="0">
              <a:ln>
                <a:solidFill>
                  <a:srgbClr val="FFFF00"/>
                </a:solidFill>
              </a:ln>
              <a:gradFill flip="none" rotWithShape="1">
                <a:gsLst>
                  <a:gs pos="0">
                    <a:schemeClr val="accent6">
                      <a:lumMod val="50000"/>
                    </a:schemeClr>
                  </a:gs>
                  <a:gs pos="13000">
                    <a:srgbClr val="FFC000"/>
                  </a:gs>
                  <a:gs pos="28000">
                    <a:srgbClr val="FFFF00"/>
                  </a:gs>
                  <a:gs pos="42999">
                    <a:srgbClr val="FFA800"/>
                  </a:gs>
                  <a:gs pos="58000">
                    <a:schemeClr val="accent6">
                      <a:lumMod val="75000"/>
                    </a:schemeClr>
                  </a:gs>
                  <a:gs pos="72000">
                    <a:srgbClr val="FFA800"/>
                  </a:gs>
                  <a:gs pos="87000">
                    <a:srgbClr val="825600"/>
                  </a:gs>
                  <a:gs pos="100000">
                    <a:srgbClr val="FFA800"/>
                  </a:gs>
                </a:gsLst>
                <a:lin ang="5400000" scaled="1"/>
                <a:tileRect/>
              </a:gradFill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24" t="23969" r="58010" b="44507"/>
          <a:stretch/>
        </p:blipFill>
        <p:spPr>
          <a:xfrm>
            <a:off x="4572000" y="4569891"/>
            <a:ext cx="632948" cy="5736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7450" y="1315670"/>
            <a:ext cx="409852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全区各级党政组织和广大党员干部</a:t>
            </a:r>
            <a:r>
              <a:rPr lang="zh-CN" altLang="en-US" sz="200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，牢固</a:t>
            </a:r>
            <a:r>
              <a:rPr lang="zh-CN" altLang="en-US" sz="20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树立科学的发展观和正确的政绩观，从人民群众的根本利益出发谋发展、促发展</a:t>
            </a:r>
            <a:r>
              <a:rPr lang="zh-CN" altLang="en-US" sz="200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，不断</a:t>
            </a:r>
            <a:r>
              <a:rPr lang="zh-CN" altLang="en-US" sz="20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扩大基层民主</a:t>
            </a:r>
            <a:r>
              <a:rPr lang="zh-CN" altLang="en-US" sz="200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，实现</a:t>
            </a:r>
            <a:r>
              <a:rPr lang="zh-CN" altLang="en-US" sz="20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了全区经济发展、党的建设和社会全面进步。在今后的工作中，全区上下要以学习贯彻习近平总书记重要讲话精神为动力，进一步解放思想，实事求是</a:t>
            </a:r>
            <a:r>
              <a:rPr lang="zh-CN" altLang="en-US" sz="200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，努力开创党</a:t>
            </a:r>
            <a:r>
              <a:rPr lang="zh-CN" altLang="en-US" sz="20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的建设工作的新局面</a:t>
            </a:r>
            <a:r>
              <a:rPr lang="en-US" altLang="zh-CN" sz="20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为加快实现</a:t>
            </a:r>
            <a:r>
              <a:rPr lang="zh-CN" altLang="en-US" sz="200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“中国梦”</a:t>
            </a:r>
            <a:r>
              <a:rPr lang="zh-CN" altLang="en-US" sz="20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提供</a:t>
            </a:r>
            <a:r>
              <a:rPr lang="zh-CN" altLang="en-US" sz="2000" smtClean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强有力保证</a:t>
            </a:r>
            <a:r>
              <a:rPr lang="zh-CN" altLang="en-US" sz="200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。 </a:t>
            </a: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402355"/>
            <a:ext cx="3988764" cy="224624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0804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323</Words>
  <Application>Microsoft Office PowerPoint</Application>
  <PresentationFormat>全屏显示(16:9)</PresentationFormat>
  <Paragraphs>40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pc</cp:lastModifiedBy>
  <cp:revision>29</cp:revision>
  <dcterms:modified xsi:type="dcterms:W3CDTF">2015-07-13T05:29:50Z</dcterms:modified>
</cp:coreProperties>
</file>