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89" r:id="rId6"/>
    <p:sldId id="258" r:id="rId7"/>
    <p:sldId id="297" r:id="rId8"/>
    <p:sldId id="296" r:id="rId9"/>
    <p:sldId id="290" r:id="rId10"/>
    <p:sldId id="298" r:id="rId11"/>
    <p:sldId id="300" r:id="rId12"/>
    <p:sldId id="291" r:id="rId13"/>
    <p:sldId id="299" r:id="rId14"/>
    <p:sldId id="301" r:id="rId15"/>
    <p:sldId id="292" r:id="rId16"/>
    <p:sldId id="303" r:id="rId17"/>
    <p:sldId id="302" r:id="rId18"/>
    <p:sldId id="29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6F6E70"/>
    <a:srgbClr val="E77960"/>
    <a:srgbClr val="706F71"/>
    <a:srgbClr val="6E6D6F"/>
    <a:srgbClr val="BD5740"/>
    <a:srgbClr val="727173"/>
    <a:srgbClr val="333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834" y="48"/>
      </p:cViewPr>
      <p:guideLst>
        <p:guide orient="horz" pos="2160"/>
        <p:guide pos="3840"/>
        <p:guide pos="7015"/>
        <p:guide pos="688"/>
        <p:guide orient="horz" pos="3521"/>
        <p:guide orient="horz" pos="2840"/>
        <p:guide orient="horz" pos="39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400" b="1" i="0" u="none" strike="noStrike" kern="1200" spc="0" baseline="0">
                <a:solidFill>
                  <a:srgbClr val="706F7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r>
              <a:rPr lang="en-US" altLang="zh-CN" sz="2400" b="1" dirty="0" smtClean="0">
                <a:solidFill>
                  <a:srgbClr val="706F71"/>
                </a:solidFill>
                <a:latin typeface="微软雅黑" pitchFamily="34" charset="-122"/>
                <a:ea typeface="微软雅黑" pitchFamily="34" charset="-122"/>
              </a:rPr>
              <a:t>2011-2015</a:t>
            </a:r>
            <a:r>
              <a:rPr lang="zh-CN" altLang="en-US" sz="2400" b="1" dirty="0" smtClean="0">
                <a:solidFill>
                  <a:srgbClr val="706F71"/>
                </a:solidFill>
                <a:latin typeface="微软雅黑" pitchFamily="34" charset="-122"/>
                <a:ea typeface="微软雅黑" pitchFamily="34" charset="-122"/>
              </a:rPr>
              <a:t>各年度销售额</a:t>
            </a:r>
            <a:endParaRPr lang="en-US" altLang="zh-CN" sz="2400" b="1" dirty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3025" cap="rnd">
              <a:solidFill>
                <a:srgbClr val="E77960"/>
              </a:solidFill>
              <a:round/>
            </a:ln>
            <a:effectLst/>
          </c:spPr>
          <c:marker>
            <c:symbol val="none"/>
          </c:marker>
          <c:dLbls>
            <c:numFmt formatCode="General" sourceLinked="1"/>
            <c:spPr>
              <a:solidFill>
                <a:srgbClr val="E77960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 c:formatCode="General">
                  <c:v>168</c:v>
                </c:pt>
                <c:pt idx="1" c:formatCode="General">
                  <c:v>234</c:v>
                </c:pt>
                <c:pt idx="2" c:formatCode="General">
                  <c:v>360</c:v>
                </c:pt>
                <c:pt idx="3" c:formatCode="General">
                  <c:v>500</c:v>
                </c:pt>
                <c:pt idx="4" c:formatCode="General">
                  <c:v>720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892727664"/>
        <c:axId val="892732368"/>
      </c:lineChart>
      <c:catAx>
        <c:axId val="892727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892732368"/>
        <c:crosses val="autoZero"/>
        <c:auto val="1"/>
        <c:lblAlgn val="ctr"/>
        <c:lblOffset val="100"/>
        <c:tickMarkSkip val="1"/>
        <c:noMultiLvlLbl val="0"/>
      </c:catAx>
      <c:valAx>
        <c:axId val="8927323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892727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400" b="1" i="0" u="none" strike="noStrike" kern="1200" spc="0" baseline="0">
                <a:solidFill>
                  <a:srgbClr val="6F6E7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r>
              <a:rPr lang="en-US" altLang="zh-CN" sz="2400" b="1" dirty="0" smtClean="0">
                <a:solidFill>
                  <a:srgbClr val="6F6E7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1" dirty="0" smtClean="0">
                <a:solidFill>
                  <a:srgbClr val="6F6E70"/>
                </a:solidFill>
                <a:latin typeface="微软雅黑" pitchFamily="34" charset="-122"/>
                <a:ea typeface="微软雅黑" pitchFamily="34" charset="-122"/>
              </a:rPr>
              <a:t>各季度销售额百分比</a:t>
            </a:r>
            <a:endParaRPr lang="zh-CN" altLang="en-US" sz="2400" b="1" dirty="0">
              <a:solidFill>
                <a:srgbClr val="6F6E70"/>
              </a:solidFill>
              <a:latin typeface="微软雅黑" pitchFamily="34" charset="-122"/>
              <a:ea typeface="微软雅黑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7796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numFmt formatCode="General" sourceLinked="1"/>
            <c:spPr>
              <a:solidFill>
                <a:prstClr val="white"/>
              </a:solidFill>
              <a:ln>
                <a:solidFill>
                  <a:prstClr val="white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706F71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120</c:v>
                </c:pt>
                <c:pt idx="1" c:formatCode="General">
                  <c:v>150</c:v>
                </c:pt>
                <c:pt idx="2" c:formatCode="General">
                  <c:v>210</c:v>
                </c:pt>
                <c:pt idx="3" c:formatCode="General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b="1" dirty="0" smtClean="0">
                <a:solidFill>
                  <a:srgbClr val="6F6E70"/>
                </a:solidFill>
                <a:latin typeface="微软雅黑" pitchFamily="34" charset="-122"/>
                <a:ea typeface="微软雅黑" pitchFamily="34" charset="-122"/>
              </a:rPr>
              <a:t>2013-2015</a:t>
            </a:r>
            <a:r>
              <a:rPr lang="zh-CN" altLang="en-US" sz="2400" b="1" dirty="0" smtClean="0">
                <a:solidFill>
                  <a:srgbClr val="6F6E70"/>
                </a:solidFill>
                <a:latin typeface="微软雅黑" pitchFamily="34" charset="-122"/>
                <a:ea typeface="微软雅黑" pitchFamily="34" charset="-122"/>
              </a:rPr>
              <a:t>年度各产品销售额对比</a:t>
            </a:r>
            <a:endParaRPr lang="zh-CN" sz="2400" b="1" dirty="0">
              <a:solidFill>
                <a:srgbClr val="6F6E70"/>
              </a:solidFill>
              <a:latin typeface="微软雅黑" pitchFamily="34" charset="-122"/>
              <a:ea typeface="微软雅黑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6E6D6F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产品D</c:v>
                </c:pt>
                <c:pt idx="1">
                  <c:v>产品C</c:v>
                </c:pt>
                <c:pt idx="2">
                  <c:v>产品B</c:v>
                </c:pt>
                <c:pt idx="3">
                  <c:v>产品A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20</c:v>
                </c:pt>
                <c:pt idx="1" c:formatCode="General">
                  <c:v>15</c:v>
                </c:pt>
                <c:pt idx="2" c:formatCode="General">
                  <c:v>10</c:v>
                </c:pt>
                <c:pt idx="3" c:formatCode="General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706F71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6E6D6F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产品D</c:v>
                </c:pt>
                <c:pt idx="1">
                  <c:v>产品C</c:v>
                </c:pt>
                <c:pt idx="2">
                  <c:v>产品B</c:v>
                </c:pt>
                <c:pt idx="3">
                  <c:v>产品A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30</c:v>
                </c:pt>
                <c:pt idx="1" c:formatCode="General">
                  <c:v>25</c:v>
                </c:pt>
                <c:pt idx="2" c:formatCode="General">
                  <c:v>35</c:v>
                </c:pt>
                <c:pt idx="3" c:formatCode="General">
                  <c:v>40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E77960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6E6D6F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产品D</c:v>
                </c:pt>
                <c:pt idx="1">
                  <c:v>产品C</c:v>
                </c:pt>
                <c:pt idx="2">
                  <c:v>产品B</c:v>
                </c:pt>
                <c:pt idx="3">
                  <c:v>产品A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45</c:v>
                </c:pt>
                <c:pt idx="1" c:formatCode="General">
                  <c:v>35</c:v>
                </c:pt>
                <c:pt idx="2" c:formatCode="General">
                  <c:v>50</c:v>
                </c:pt>
                <c:pt idx="3" c:formatCode="General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92723352"/>
        <c:axId val="892725312"/>
      </c:barChart>
      <c:catAx>
        <c:axId val="892723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6F6E7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</a:p>
        </c:txPr>
        <c:crossAx val="892725312"/>
        <c:crosses val="autoZero"/>
        <c:auto val="1"/>
        <c:lblAlgn val="ctr"/>
        <c:lblOffset val="100"/>
        <c:tickMarkSkip val="1"/>
        <c:noMultiLvlLbl val="0"/>
      </c:catAx>
      <c:valAx>
        <c:axId val="892725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892723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2000" b="1" i="0" u="none" strike="noStrike" kern="1200" baseline="0">
              <a:solidFill>
                <a:srgbClr val="6E6D6F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2794C3-3D91-405C-929E-2BAEE023C49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CF33578-6B95-4ECC-9421-1277FF4FDDC8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2015.01.25</a:t>
          </a:r>
          <a:r>
            <a:rPr lang="zh-CN" altLang="en-US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发布计划</a:t>
          </a:r>
          <a:endParaRPr lang="zh-CN" altLang="en-US" b="1" dirty="0">
            <a:solidFill>
              <a:srgbClr val="706F7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93FC17-7687-44AC-B682-36C26F097132}" type="parTrans" cxnId="{D589D5B7-2339-4869-B492-6B938D45CAD4}">
      <dgm:prSet/>
      <dgm:spPr/>
      <dgm:t>
        <a:bodyPr/>
        <a:lstStyle/>
        <a:p>
          <a:endParaRPr lang="zh-CN" altLang="en-US"/>
        </a:p>
      </dgm:t>
    </dgm:pt>
    <dgm:pt modelId="{86CFECC9-9F20-464E-908D-A0C1C40308DC}" type="sibTrans" cxnId="{D589D5B7-2339-4869-B492-6B938D45CAD4}">
      <dgm:prSet/>
      <dgm:spPr/>
      <dgm:t>
        <a:bodyPr/>
        <a:lstStyle/>
        <a:p>
          <a:endParaRPr lang="zh-CN" altLang="en-US"/>
        </a:p>
      </dgm:t>
    </dgm:pt>
    <dgm:pt modelId="{A8E001AF-8BC8-4C7D-A8B6-77034102E6B4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2015.06.15</a:t>
          </a:r>
          <a:r>
            <a:rPr lang="zh-CN" altLang="en-US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季度总结</a:t>
          </a:r>
          <a:endParaRPr lang="zh-CN" altLang="en-US" b="1" dirty="0">
            <a:solidFill>
              <a:srgbClr val="706F7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601B7FC-453B-4148-BEFD-7030E30F35A1}" type="parTrans" cxnId="{86E87CE3-B3B7-47D7-B774-6AF69A73D45E}">
      <dgm:prSet/>
      <dgm:spPr/>
      <dgm:t>
        <a:bodyPr/>
        <a:lstStyle/>
        <a:p>
          <a:endParaRPr lang="zh-CN" altLang="en-US"/>
        </a:p>
      </dgm:t>
    </dgm:pt>
    <dgm:pt modelId="{C2945CAF-D9C8-4723-871D-ADAAAC89E6EE}" type="sibTrans" cxnId="{86E87CE3-B3B7-47D7-B774-6AF69A73D45E}">
      <dgm:prSet/>
      <dgm:spPr/>
      <dgm:t>
        <a:bodyPr/>
        <a:lstStyle/>
        <a:p>
          <a:endParaRPr lang="zh-CN" altLang="en-US"/>
        </a:p>
      </dgm:t>
    </dgm:pt>
    <dgm:pt modelId="{70753AC4-72ED-4E91-9AD1-92D301F25FF4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2015.09.15</a:t>
          </a:r>
          <a:r>
            <a:rPr lang="zh-CN" altLang="en-US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季度总结</a:t>
          </a:r>
          <a:endParaRPr lang="zh-CN" altLang="en-US" b="1" dirty="0">
            <a:solidFill>
              <a:srgbClr val="706F7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3B7C13-3F3E-4BBB-B0D5-D0B52B11A63D}" type="parTrans" cxnId="{1DFA845D-17F4-42FB-916F-C6B4FB715D2B}">
      <dgm:prSet/>
      <dgm:spPr/>
      <dgm:t>
        <a:bodyPr/>
        <a:lstStyle/>
        <a:p>
          <a:endParaRPr lang="zh-CN" altLang="en-US"/>
        </a:p>
      </dgm:t>
    </dgm:pt>
    <dgm:pt modelId="{D5A1AB88-73C1-42E2-9C5E-9B068F68FBE2}" type="sibTrans" cxnId="{1DFA845D-17F4-42FB-916F-C6B4FB715D2B}">
      <dgm:prSet/>
      <dgm:spPr/>
      <dgm:t>
        <a:bodyPr/>
        <a:lstStyle/>
        <a:p>
          <a:endParaRPr lang="zh-CN" altLang="en-US"/>
        </a:p>
      </dgm:t>
    </dgm:pt>
    <dgm:pt modelId="{E6887467-2DDF-40E1-9DE7-C6FAF0B432E6}">
      <dgm:prSet/>
      <dgm:spPr/>
      <dgm:t>
        <a:bodyPr/>
        <a:lstStyle/>
        <a:p>
          <a:r>
            <a:rPr lang="en-US" altLang="zh-CN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2015.12.15</a:t>
          </a:r>
          <a:r>
            <a:rPr lang="zh-CN" altLang="en-US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季度总结</a:t>
          </a:r>
          <a:endParaRPr lang="zh-CN" altLang="en-US" b="1" dirty="0">
            <a:solidFill>
              <a:srgbClr val="706F7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6F7F0DF-B2A6-4D67-B54B-D13BEAB88C4E}" type="parTrans" cxnId="{4E01DFAB-6445-45A3-A8D7-F8B50397F7F5}">
      <dgm:prSet/>
      <dgm:spPr/>
      <dgm:t>
        <a:bodyPr/>
        <a:lstStyle/>
        <a:p>
          <a:endParaRPr lang="zh-CN" altLang="en-US"/>
        </a:p>
      </dgm:t>
    </dgm:pt>
    <dgm:pt modelId="{3933D934-7281-4709-9E68-8626C8B48939}" type="sibTrans" cxnId="{4E01DFAB-6445-45A3-A8D7-F8B50397F7F5}">
      <dgm:prSet/>
      <dgm:spPr/>
      <dgm:t>
        <a:bodyPr/>
        <a:lstStyle/>
        <a:p>
          <a:endParaRPr lang="zh-CN" altLang="en-US"/>
        </a:p>
      </dgm:t>
    </dgm:pt>
    <dgm:pt modelId="{41F43F62-ABA4-473C-B7D8-D42C4F6D122B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2015.03.15</a:t>
          </a:r>
          <a:r>
            <a:rPr lang="zh-CN" altLang="en-US" b="1" dirty="0" smtClean="0">
              <a:solidFill>
                <a:srgbClr val="706F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季度总结</a:t>
          </a:r>
          <a:endParaRPr lang="zh-CN" altLang="en-US" b="1" dirty="0">
            <a:solidFill>
              <a:srgbClr val="706F7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99FC38-4278-4798-90A2-6E11BDBAB751}" type="parTrans" cxnId="{2C0F0EDE-A66C-4B3B-AACA-279DDD2CDF7E}">
      <dgm:prSet/>
      <dgm:spPr/>
      <dgm:t>
        <a:bodyPr/>
        <a:lstStyle/>
        <a:p>
          <a:endParaRPr lang="zh-CN" altLang="en-US"/>
        </a:p>
      </dgm:t>
    </dgm:pt>
    <dgm:pt modelId="{6B83EA50-005F-410F-9EA5-7E7E91D8C38D}" type="sibTrans" cxnId="{2C0F0EDE-A66C-4B3B-AACA-279DDD2CDF7E}">
      <dgm:prSet/>
      <dgm:spPr/>
      <dgm:t>
        <a:bodyPr/>
        <a:lstStyle/>
        <a:p>
          <a:endParaRPr lang="zh-CN" altLang="en-US"/>
        </a:p>
      </dgm:t>
    </dgm:pt>
    <dgm:pt modelId="{D46DAA8F-5FC2-4193-A028-D58B7DA0C594}" type="pres">
      <dgm:prSet presAssocID="{F42794C3-3D91-405C-929E-2BAEE023C49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1B82A57-AF15-47F1-B43D-8B26CEDD763D}" type="pres">
      <dgm:prSet presAssocID="{F42794C3-3D91-405C-929E-2BAEE023C491}" presName="arrow" presStyleLbl="bgShp" presStyleIdx="0" presStyleCnt="1"/>
      <dgm:spPr>
        <a:solidFill>
          <a:srgbClr val="E77960"/>
        </a:solidFill>
      </dgm:spPr>
    </dgm:pt>
    <dgm:pt modelId="{4996A587-4C4D-40D1-BD79-5052ACE31AA8}" type="pres">
      <dgm:prSet presAssocID="{F42794C3-3D91-405C-929E-2BAEE023C491}" presName="points" presStyleCnt="0"/>
      <dgm:spPr/>
    </dgm:pt>
    <dgm:pt modelId="{FF935FEE-3C03-4937-803B-C49C1F9AEBAA}" type="pres">
      <dgm:prSet presAssocID="{3CF33578-6B95-4ECC-9421-1277FF4FDDC8}" presName="compositeA" presStyleCnt="0"/>
      <dgm:spPr/>
    </dgm:pt>
    <dgm:pt modelId="{ED3FB2F2-1CD3-4389-9F63-85DD6D303CDA}" type="pres">
      <dgm:prSet presAssocID="{3CF33578-6B95-4ECC-9421-1277FF4FDDC8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88CF18-F0BF-4D75-8A6E-1DC50201663F}" type="pres">
      <dgm:prSet presAssocID="{3CF33578-6B95-4ECC-9421-1277FF4FDDC8}" presName="circleA" presStyleLbl="node1" presStyleIdx="0" presStyleCnt="5"/>
      <dgm:spPr>
        <a:solidFill>
          <a:schemeClr val="bg1"/>
        </a:solidFill>
        <a:ln>
          <a:noFill/>
        </a:ln>
      </dgm:spPr>
    </dgm:pt>
    <dgm:pt modelId="{524F1B37-E4DF-4532-A36E-EB46E837464E}" type="pres">
      <dgm:prSet presAssocID="{3CF33578-6B95-4ECC-9421-1277FF4FDDC8}" presName="spaceA" presStyleCnt="0"/>
      <dgm:spPr/>
    </dgm:pt>
    <dgm:pt modelId="{8DFA8C25-24E2-48D8-9C4E-5D09159EEE63}" type="pres">
      <dgm:prSet presAssocID="{86CFECC9-9F20-464E-908D-A0C1C40308DC}" presName="space" presStyleCnt="0"/>
      <dgm:spPr/>
    </dgm:pt>
    <dgm:pt modelId="{C0DDD0B7-EC7D-4F53-B1FE-F71C0CA0D0B5}" type="pres">
      <dgm:prSet presAssocID="{41F43F62-ABA4-473C-B7D8-D42C4F6D122B}" presName="compositeB" presStyleCnt="0"/>
      <dgm:spPr/>
    </dgm:pt>
    <dgm:pt modelId="{601F8F45-6557-4A69-AAB7-5B331CDA3FCE}" type="pres">
      <dgm:prSet presAssocID="{41F43F62-ABA4-473C-B7D8-D42C4F6D122B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B685D6-3380-4777-BF69-32D90C71FD4F}" type="pres">
      <dgm:prSet presAssocID="{41F43F62-ABA4-473C-B7D8-D42C4F6D122B}" presName="circleB" presStyleLbl="node1" presStyleIdx="1" presStyleCnt="5"/>
      <dgm:spPr>
        <a:solidFill>
          <a:schemeClr val="bg1"/>
        </a:solidFill>
        <a:ln>
          <a:noFill/>
        </a:ln>
      </dgm:spPr>
    </dgm:pt>
    <dgm:pt modelId="{519A20E2-AE01-4591-81F5-ED435EC1BF99}" type="pres">
      <dgm:prSet presAssocID="{41F43F62-ABA4-473C-B7D8-D42C4F6D122B}" presName="spaceB" presStyleCnt="0"/>
      <dgm:spPr/>
    </dgm:pt>
    <dgm:pt modelId="{00D931AD-7BD9-43E6-8233-93C881CB0377}" type="pres">
      <dgm:prSet presAssocID="{6B83EA50-005F-410F-9EA5-7E7E91D8C38D}" presName="space" presStyleCnt="0"/>
      <dgm:spPr/>
    </dgm:pt>
    <dgm:pt modelId="{8F49B1D3-2579-4630-929D-53A55236D1BE}" type="pres">
      <dgm:prSet presAssocID="{A8E001AF-8BC8-4C7D-A8B6-77034102E6B4}" presName="compositeA" presStyleCnt="0"/>
      <dgm:spPr/>
    </dgm:pt>
    <dgm:pt modelId="{108AEA92-F385-4A3E-8EF2-763889B0C382}" type="pres">
      <dgm:prSet presAssocID="{A8E001AF-8BC8-4C7D-A8B6-77034102E6B4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732ACB-8B1A-4177-AB17-99E21B9A00C7}" type="pres">
      <dgm:prSet presAssocID="{A8E001AF-8BC8-4C7D-A8B6-77034102E6B4}" presName="circleA" presStyleLbl="node1" presStyleIdx="2" presStyleCnt="5"/>
      <dgm:spPr>
        <a:solidFill>
          <a:schemeClr val="bg1"/>
        </a:solidFill>
        <a:ln>
          <a:noFill/>
        </a:ln>
      </dgm:spPr>
    </dgm:pt>
    <dgm:pt modelId="{9A3B67C3-A660-4A31-81B1-72A5974A7ED1}" type="pres">
      <dgm:prSet presAssocID="{A8E001AF-8BC8-4C7D-A8B6-77034102E6B4}" presName="spaceA" presStyleCnt="0"/>
      <dgm:spPr/>
    </dgm:pt>
    <dgm:pt modelId="{E5B07A49-AAB8-4E5D-8F6B-BCFBC2D764A2}" type="pres">
      <dgm:prSet presAssocID="{C2945CAF-D9C8-4723-871D-ADAAAC89E6EE}" presName="space" presStyleCnt="0"/>
      <dgm:spPr/>
    </dgm:pt>
    <dgm:pt modelId="{E507AD23-BE54-40A9-A94E-91DA91540141}" type="pres">
      <dgm:prSet presAssocID="{70753AC4-72ED-4E91-9AD1-92D301F25FF4}" presName="compositeB" presStyleCnt="0"/>
      <dgm:spPr/>
    </dgm:pt>
    <dgm:pt modelId="{84E1615D-5A6D-4AA3-BDDB-21F6FE7D26F6}" type="pres">
      <dgm:prSet presAssocID="{70753AC4-72ED-4E91-9AD1-92D301F25FF4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5A9F11-D75A-452E-8303-B25096EA8267}" type="pres">
      <dgm:prSet presAssocID="{70753AC4-72ED-4E91-9AD1-92D301F25FF4}" presName="circleB" presStyleLbl="node1" presStyleIdx="3" presStyleCnt="5"/>
      <dgm:spPr>
        <a:solidFill>
          <a:schemeClr val="bg1"/>
        </a:solidFill>
        <a:ln>
          <a:noFill/>
        </a:ln>
      </dgm:spPr>
    </dgm:pt>
    <dgm:pt modelId="{33982066-08F2-4DA0-9EAB-678FB99513FD}" type="pres">
      <dgm:prSet presAssocID="{70753AC4-72ED-4E91-9AD1-92D301F25FF4}" presName="spaceB" presStyleCnt="0"/>
      <dgm:spPr/>
    </dgm:pt>
    <dgm:pt modelId="{A89CEEFF-70A8-41BA-A1E8-B84ECBD1D398}" type="pres">
      <dgm:prSet presAssocID="{D5A1AB88-73C1-42E2-9C5E-9B068F68FBE2}" presName="space" presStyleCnt="0"/>
      <dgm:spPr/>
    </dgm:pt>
    <dgm:pt modelId="{DBBB06EB-3031-428B-B505-9027BE9A93BD}" type="pres">
      <dgm:prSet presAssocID="{E6887467-2DDF-40E1-9DE7-C6FAF0B432E6}" presName="compositeA" presStyleCnt="0"/>
      <dgm:spPr/>
    </dgm:pt>
    <dgm:pt modelId="{D35D9D94-98DD-4F5E-B87F-A93A04270641}" type="pres">
      <dgm:prSet presAssocID="{E6887467-2DDF-40E1-9DE7-C6FAF0B432E6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D2959E-CFF3-4E0E-BB4D-5994F9D06C4D}" type="pres">
      <dgm:prSet presAssocID="{E6887467-2DDF-40E1-9DE7-C6FAF0B432E6}" presName="circleA" presStyleLbl="node1" presStyleIdx="4" presStyleCnt="5"/>
      <dgm:spPr>
        <a:solidFill>
          <a:schemeClr val="bg1"/>
        </a:solidFill>
        <a:ln>
          <a:noFill/>
        </a:ln>
      </dgm:spPr>
    </dgm:pt>
    <dgm:pt modelId="{EA436DC3-61DB-450C-A84C-44DDFCD166F0}" type="pres">
      <dgm:prSet presAssocID="{E6887467-2DDF-40E1-9DE7-C6FAF0B432E6}" presName="spaceA" presStyleCnt="0"/>
      <dgm:spPr/>
    </dgm:pt>
  </dgm:ptLst>
  <dgm:cxnLst>
    <dgm:cxn modelId="{939A1761-7BAF-4877-B102-65F6AC2CF948}" type="presOf" srcId="{E6887467-2DDF-40E1-9DE7-C6FAF0B432E6}" destId="{D35D9D94-98DD-4F5E-B87F-A93A04270641}" srcOrd="0" destOrd="0" presId="urn:microsoft.com/office/officeart/2005/8/layout/hProcess11"/>
    <dgm:cxn modelId="{86E87CE3-B3B7-47D7-B774-6AF69A73D45E}" srcId="{F42794C3-3D91-405C-929E-2BAEE023C491}" destId="{A8E001AF-8BC8-4C7D-A8B6-77034102E6B4}" srcOrd="2" destOrd="0" parTransId="{7601B7FC-453B-4148-BEFD-7030E30F35A1}" sibTransId="{C2945CAF-D9C8-4723-871D-ADAAAC89E6EE}"/>
    <dgm:cxn modelId="{4C691F2B-3049-434C-804C-D01200DCA456}" type="presOf" srcId="{41F43F62-ABA4-473C-B7D8-D42C4F6D122B}" destId="{601F8F45-6557-4A69-AAB7-5B331CDA3FCE}" srcOrd="0" destOrd="0" presId="urn:microsoft.com/office/officeart/2005/8/layout/hProcess11"/>
    <dgm:cxn modelId="{4E01DFAB-6445-45A3-A8D7-F8B50397F7F5}" srcId="{F42794C3-3D91-405C-929E-2BAEE023C491}" destId="{E6887467-2DDF-40E1-9DE7-C6FAF0B432E6}" srcOrd="4" destOrd="0" parTransId="{16F7F0DF-B2A6-4D67-B54B-D13BEAB88C4E}" sibTransId="{3933D934-7281-4709-9E68-8626C8B48939}"/>
    <dgm:cxn modelId="{0A763F02-F767-422D-884D-7D90F146A8C3}" type="presOf" srcId="{3CF33578-6B95-4ECC-9421-1277FF4FDDC8}" destId="{ED3FB2F2-1CD3-4389-9F63-85DD6D303CDA}" srcOrd="0" destOrd="0" presId="urn:microsoft.com/office/officeart/2005/8/layout/hProcess11"/>
    <dgm:cxn modelId="{D589D5B7-2339-4869-B492-6B938D45CAD4}" srcId="{F42794C3-3D91-405C-929E-2BAEE023C491}" destId="{3CF33578-6B95-4ECC-9421-1277FF4FDDC8}" srcOrd="0" destOrd="0" parTransId="{0B93FC17-7687-44AC-B682-36C26F097132}" sibTransId="{86CFECC9-9F20-464E-908D-A0C1C40308DC}"/>
    <dgm:cxn modelId="{D16192B1-8C9F-4EBC-83E1-6EC3F8721989}" type="presOf" srcId="{A8E001AF-8BC8-4C7D-A8B6-77034102E6B4}" destId="{108AEA92-F385-4A3E-8EF2-763889B0C382}" srcOrd="0" destOrd="0" presId="urn:microsoft.com/office/officeart/2005/8/layout/hProcess11"/>
    <dgm:cxn modelId="{4CF45962-C50B-4DFE-82BD-2F913FFAE58A}" type="presOf" srcId="{70753AC4-72ED-4E91-9AD1-92D301F25FF4}" destId="{84E1615D-5A6D-4AA3-BDDB-21F6FE7D26F6}" srcOrd="0" destOrd="0" presId="urn:microsoft.com/office/officeart/2005/8/layout/hProcess11"/>
    <dgm:cxn modelId="{2C0F0EDE-A66C-4B3B-AACA-279DDD2CDF7E}" srcId="{F42794C3-3D91-405C-929E-2BAEE023C491}" destId="{41F43F62-ABA4-473C-B7D8-D42C4F6D122B}" srcOrd="1" destOrd="0" parTransId="{CB99FC38-4278-4798-90A2-6E11BDBAB751}" sibTransId="{6B83EA50-005F-410F-9EA5-7E7E91D8C38D}"/>
    <dgm:cxn modelId="{79664E3B-5AB5-47FB-BC30-5DD420D3668D}" type="presOf" srcId="{F42794C3-3D91-405C-929E-2BAEE023C491}" destId="{D46DAA8F-5FC2-4193-A028-D58B7DA0C594}" srcOrd="0" destOrd="0" presId="urn:microsoft.com/office/officeart/2005/8/layout/hProcess11"/>
    <dgm:cxn modelId="{1DFA845D-17F4-42FB-916F-C6B4FB715D2B}" srcId="{F42794C3-3D91-405C-929E-2BAEE023C491}" destId="{70753AC4-72ED-4E91-9AD1-92D301F25FF4}" srcOrd="3" destOrd="0" parTransId="{4C3B7C13-3F3E-4BBB-B0D5-D0B52B11A63D}" sibTransId="{D5A1AB88-73C1-42E2-9C5E-9B068F68FBE2}"/>
    <dgm:cxn modelId="{A6842CFE-4404-45E4-8DBA-2A221FE5C013}" type="presParOf" srcId="{D46DAA8F-5FC2-4193-A028-D58B7DA0C594}" destId="{E1B82A57-AF15-47F1-B43D-8B26CEDD763D}" srcOrd="0" destOrd="0" presId="urn:microsoft.com/office/officeart/2005/8/layout/hProcess11"/>
    <dgm:cxn modelId="{E6A67B73-1162-4A28-84EA-3BDDA466A124}" type="presParOf" srcId="{D46DAA8F-5FC2-4193-A028-D58B7DA0C594}" destId="{4996A587-4C4D-40D1-BD79-5052ACE31AA8}" srcOrd="1" destOrd="0" presId="urn:microsoft.com/office/officeart/2005/8/layout/hProcess11"/>
    <dgm:cxn modelId="{8BF1453E-B31A-4D8C-9DA3-1B07D80C0F67}" type="presParOf" srcId="{4996A587-4C4D-40D1-BD79-5052ACE31AA8}" destId="{FF935FEE-3C03-4937-803B-C49C1F9AEBAA}" srcOrd="0" destOrd="0" presId="urn:microsoft.com/office/officeart/2005/8/layout/hProcess11"/>
    <dgm:cxn modelId="{D963D94C-FFF7-405B-AF6F-94F173841331}" type="presParOf" srcId="{FF935FEE-3C03-4937-803B-C49C1F9AEBAA}" destId="{ED3FB2F2-1CD3-4389-9F63-85DD6D303CDA}" srcOrd="0" destOrd="0" presId="urn:microsoft.com/office/officeart/2005/8/layout/hProcess11"/>
    <dgm:cxn modelId="{978EED6C-CFD5-4EB4-B5D9-368A446D5713}" type="presParOf" srcId="{FF935FEE-3C03-4937-803B-C49C1F9AEBAA}" destId="{7288CF18-F0BF-4D75-8A6E-1DC50201663F}" srcOrd="1" destOrd="0" presId="urn:microsoft.com/office/officeart/2005/8/layout/hProcess11"/>
    <dgm:cxn modelId="{DCCA27C2-D55F-4595-86EC-E0095D113C75}" type="presParOf" srcId="{FF935FEE-3C03-4937-803B-C49C1F9AEBAA}" destId="{524F1B37-E4DF-4532-A36E-EB46E837464E}" srcOrd="2" destOrd="0" presId="urn:microsoft.com/office/officeart/2005/8/layout/hProcess11"/>
    <dgm:cxn modelId="{C551CEEB-FC23-4E17-9DD0-5F82867C9DCA}" type="presParOf" srcId="{4996A587-4C4D-40D1-BD79-5052ACE31AA8}" destId="{8DFA8C25-24E2-48D8-9C4E-5D09159EEE63}" srcOrd="1" destOrd="0" presId="urn:microsoft.com/office/officeart/2005/8/layout/hProcess11"/>
    <dgm:cxn modelId="{68A5883F-8349-4E9C-8DFA-01C5B875A912}" type="presParOf" srcId="{4996A587-4C4D-40D1-BD79-5052ACE31AA8}" destId="{C0DDD0B7-EC7D-4F53-B1FE-F71C0CA0D0B5}" srcOrd="2" destOrd="0" presId="urn:microsoft.com/office/officeart/2005/8/layout/hProcess11"/>
    <dgm:cxn modelId="{E2634C44-6D7B-454D-AA01-BFDB660F1323}" type="presParOf" srcId="{C0DDD0B7-EC7D-4F53-B1FE-F71C0CA0D0B5}" destId="{601F8F45-6557-4A69-AAB7-5B331CDA3FCE}" srcOrd="0" destOrd="0" presId="urn:microsoft.com/office/officeart/2005/8/layout/hProcess11"/>
    <dgm:cxn modelId="{7B784034-B421-4A90-8BBF-ECB078B84920}" type="presParOf" srcId="{C0DDD0B7-EC7D-4F53-B1FE-F71C0CA0D0B5}" destId="{C7B685D6-3380-4777-BF69-32D90C71FD4F}" srcOrd="1" destOrd="0" presId="urn:microsoft.com/office/officeart/2005/8/layout/hProcess11"/>
    <dgm:cxn modelId="{8186618D-F87D-4C40-8C98-F2C3062672CA}" type="presParOf" srcId="{C0DDD0B7-EC7D-4F53-B1FE-F71C0CA0D0B5}" destId="{519A20E2-AE01-4591-81F5-ED435EC1BF99}" srcOrd="2" destOrd="0" presId="urn:microsoft.com/office/officeart/2005/8/layout/hProcess11"/>
    <dgm:cxn modelId="{971030F7-0CBE-4D6A-84B2-0639D3FB589F}" type="presParOf" srcId="{4996A587-4C4D-40D1-BD79-5052ACE31AA8}" destId="{00D931AD-7BD9-43E6-8233-93C881CB0377}" srcOrd="3" destOrd="0" presId="urn:microsoft.com/office/officeart/2005/8/layout/hProcess11"/>
    <dgm:cxn modelId="{69EC7DF9-5A79-471C-ADC5-91EC4208768C}" type="presParOf" srcId="{4996A587-4C4D-40D1-BD79-5052ACE31AA8}" destId="{8F49B1D3-2579-4630-929D-53A55236D1BE}" srcOrd="4" destOrd="0" presId="urn:microsoft.com/office/officeart/2005/8/layout/hProcess11"/>
    <dgm:cxn modelId="{EABFE364-4223-4891-B3DA-A1C43E4E9782}" type="presParOf" srcId="{8F49B1D3-2579-4630-929D-53A55236D1BE}" destId="{108AEA92-F385-4A3E-8EF2-763889B0C382}" srcOrd="0" destOrd="0" presId="urn:microsoft.com/office/officeart/2005/8/layout/hProcess11"/>
    <dgm:cxn modelId="{F5C4B3A1-15EF-4194-8E98-8BEBAB46B932}" type="presParOf" srcId="{8F49B1D3-2579-4630-929D-53A55236D1BE}" destId="{FB732ACB-8B1A-4177-AB17-99E21B9A00C7}" srcOrd="1" destOrd="0" presId="urn:microsoft.com/office/officeart/2005/8/layout/hProcess11"/>
    <dgm:cxn modelId="{A9C45410-EAB0-4660-8C9D-CE8B278DB182}" type="presParOf" srcId="{8F49B1D3-2579-4630-929D-53A55236D1BE}" destId="{9A3B67C3-A660-4A31-81B1-72A5974A7ED1}" srcOrd="2" destOrd="0" presId="urn:microsoft.com/office/officeart/2005/8/layout/hProcess11"/>
    <dgm:cxn modelId="{675665E2-A475-4FF4-9954-B14072E720CA}" type="presParOf" srcId="{4996A587-4C4D-40D1-BD79-5052ACE31AA8}" destId="{E5B07A49-AAB8-4E5D-8F6B-BCFBC2D764A2}" srcOrd="5" destOrd="0" presId="urn:microsoft.com/office/officeart/2005/8/layout/hProcess11"/>
    <dgm:cxn modelId="{4ACBFF5C-54B4-4B38-A890-0C8DBBF75982}" type="presParOf" srcId="{4996A587-4C4D-40D1-BD79-5052ACE31AA8}" destId="{E507AD23-BE54-40A9-A94E-91DA91540141}" srcOrd="6" destOrd="0" presId="urn:microsoft.com/office/officeart/2005/8/layout/hProcess11"/>
    <dgm:cxn modelId="{A7E31BC1-C7BF-4B80-9EF4-1430228DCC55}" type="presParOf" srcId="{E507AD23-BE54-40A9-A94E-91DA91540141}" destId="{84E1615D-5A6D-4AA3-BDDB-21F6FE7D26F6}" srcOrd="0" destOrd="0" presId="urn:microsoft.com/office/officeart/2005/8/layout/hProcess11"/>
    <dgm:cxn modelId="{87ED4356-EEC7-45F1-A321-1D64DB43F4B0}" type="presParOf" srcId="{E507AD23-BE54-40A9-A94E-91DA91540141}" destId="{EA5A9F11-D75A-452E-8303-B25096EA8267}" srcOrd="1" destOrd="0" presId="urn:microsoft.com/office/officeart/2005/8/layout/hProcess11"/>
    <dgm:cxn modelId="{D3EAD986-2E18-4819-B115-80DBF59F5F9B}" type="presParOf" srcId="{E507AD23-BE54-40A9-A94E-91DA91540141}" destId="{33982066-08F2-4DA0-9EAB-678FB99513FD}" srcOrd="2" destOrd="0" presId="urn:microsoft.com/office/officeart/2005/8/layout/hProcess11"/>
    <dgm:cxn modelId="{F705D8CF-C977-4A26-8128-23CB0AFAD5BE}" type="presParOf" srcId="{4996A587-4C4D-40D1-BD79-5052ACE31AA8}" destId="{A89CEEFF-70A8-41BA-A1E8-B84ECBD1D398}" srcOrd="7" destOrd="0" presId="urn:microsoft.com/office/officeart/2005/8/layout/hProcess11"/>
    <dgm:cxn modelId="{CC7066F0-8F50-4B2E-9E84-45D1C2A1531D}" type="presParOf" srcId="{4996A587-4C4D-40D1-BD79-5052ACE31AA8}" destId="{DBBB06EB-3031-428B-B505-9027BE9A93BD}" srcOrd="8" destOrd="0" presId="urn:microsoft.com/office/officeart/2005/8/layout/hProcess11"/>
    <dgm:cxn modelId="{A4CD3702-22D2-48D4-B9AA-646AF5436808}" type="presParOf" srcId="{DBBB06EB-3031-428B-B505-9027BE9A93BD}" destId="{D35D9D94-98DD-4F5E-B87F-A93A04270641}" srcOrd="0" destOrd="0" presId="urn:microsoft.com/office/officeart/2005/8/layout/hProcess11"/>
    <dgm:cxn modelId="{47D92244-F77A-4CD9-A02C-51B149091931}" type="presParOf" srcId="{DBBB06EB-3031-428B-B505-9027BE9A93BD}" destId="{D9D2959E-CFF3-4E0E-BB4D-5994F9D06C4D}" srcOrd="1" destOrd="0" presId="urn:microsoft.com/office/officeart/2005/8/layout/hProcess11"/>
    <dgm:cxn modelId="{A06D8905-6329-4E29-A8FC-62955038B1DD}" type="presParOf" srcId="{DBBB06EB-3031-428B-B505-9027BE9A93BD}" destId="{EA436DC3-61DB-450C-A84C-44DDFCD166F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EDDB7C-5BD6-47A8-BB47-3136427C28DE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5177B72-5A1C-4F7C-A180-363357301340}">
      <dgm:prSet phldrT="[文本]" custT="1"/>
      <dgm:spPr>
        <a:solidFill>
          <a:srgbClr val="7F7F7F"/>
        </a:solidFill>
      </dgm:spPr>
      <dgm:t>
        <a:bodyPr/>
        <a:lstStyle/>
        <a:p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不足</a:t>
          </a:r>
          <a:r>
            <a:rPr lang="zh-CN" altLang="en-US" sz="2400" b="1" dirty="0" smtClean="0">
              <a:solidFill>
                <a:srgbClr val="E779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一</a:t>
          </a:r>
          <a:endParaRPr lang="zh-CN" altLang="en-US" sz="2400" b="1" dirty="0">
            <a:solidFill>
              <a:srgbClr val="E779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AA64ED-8475-4BDB-B089-E2201C088170}" type="parTrans" cxnId="{DC576802-0F3A-492D-8FDC-8493FD17F2E8}">
      <dgm:prSet/>
      <dgm:spPr/>
      <dgm:t>
        <a:bodyPr/>
        <a:lstStyle/>
        <a:p>
          <a:endParaRPr lang="zh-CN" altLang="en-US"/>
        </a:p>
      </dgm:t>
    </dgm:pt>
    <dgm:pt modelId="{59146DC2-6C4E-468B-9EE0-600C30CDD19B}" type="sibTrans" cxnId="{DC576802-0F3A-492D-8FDC-8493FD17F2E8}">
      <dgm:prSet/>
      <dgm:spPr>
        <a:solidFill>
          <a:srgbClr val="E77960"/>
        </a:solidFill>
      </dgm:spPr>
      <dgm:t>
        <a:bodyPr/>
        <a:lstStyle/>
        <a:p>
          <a:endParaRPr lang="zh-CN" altLang="en-US"/>
        </a:p>
      </dgm:t>
    </dgm:pt>
    <dgm:pt modelId="{A78E8301-9253-4F2A-A888-67BBF6FF30F5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sz="3200" b="1" dirty="0"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A7F477-E08C-4496-B642-CA72DC7A46B2}" type="parTrans" cxnId="{E4650276-CF4E-4138-9FD8-ED65BE9E6E47}">
      <dgm:prSet/>
      <dgm:spPr/>
      <dgm:t>
        <a:bodyPr/>
        <a:lstStyle/>
        <a:p>
          <a:endParaRPr lang="zh-CN" altLang="en-US"/>
        </a:p>
      </dgm:t>
    </dgm:pt>
    <dgm:pt modelId="{1BE0DF5F-0B6C-4850-B939-A3950EF4157D}" type="sibTrans" cxnId="{E4650276-CF4E-4138-9FD8-ED65BE9E6E47}">
      <dgm:prSet/>
      <dgm:spPr/>
      <dgm:t>
        <a:bodyPr/>
        <a:lstStyle/>
        <a:p>
          <a:endParaRPr lang="zh-CN" altLang="en-US"/>
        </a:p>
      </dgm:t>
    </dgm:pt>
    <dgm:pt modelId="{953F9F32-F303-4D2B-8608-049C68883556}">
      <dgm:prSet phldrT="[文本]" custT="1"/>
      <dgm:spPr>
        <a:solidFill>
          <a:srgbClr val="7F7F7F"/>
        </a:solidFill>
        <a:ln>
          <a:solidFill>
            <a:srgbClr val="7F7F7F"/>
          </a:solidFill>
        </a:ln>
      </dgm:spPr>
      <dgm:t>
        <a:bodyPr/>
        <a:lstStyle/>
        <a:p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不足</a:t>
          </a:r>
          <a:r>
            <a:rPr lang="zh-CN" altLang="en-US" sz="2400" b="1" dirty="0" smtClean="0">
              <a:solidFill>
                <a:srgbClr val="E779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二</a:t>
          </a:r>
          <a:endParaRPr lang="zh-CN" altLang="en-US" sz="2400" b="1" dirty="0">
            <a:solidFill>
              <a:srgbClr val="E779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046747-7A2D-4518-BC6F-078E8ED4DA23}" type="parTrans" cxnId="{ADC0F997-A1BB-4C79-8BCF-D43BEC188BDC}">
      <dgm:prSet/>
      <dgm:spPr/>
      <dgm:t>
        <a:bodyPr/>
        <a:lstStyle/>
        <a:p>
          <a:endParaRPr lang="zh-CN" altLang="en-US"/>
        </a:p>
      </dgm:t>
    </dgm:pt>
    <dgm:pt modelId="{65DAC612-1716-4D87-8F21-6409D8E96C5B}" type="sibTrans" cxnId="{ADC0F997-A1BB-4C79-8BCF-D43BEC188BDC}">
      <dgm:prSet/>
      <dgm:spPr>
        <a:solidFill>
          <a:srgbClr val="E77960"/>
        </a:solidFill>
      </dgm:spPr>
      <dgm:t>
        <a:bodyPr/>
        <a:lstStyle/>
        <a:p>
          <a:endParaRPr lang="zh-CN" altLang="en-US"/>
        </a:p>
      </dgm:t>
    </dgm:pt>
    <dgm:pt modelId="{8D30ECAC-B463-4939-B4C7-A889E9042FA6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sz="3200" b="1" dirty="0"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404679-E8DF-4260-A2A9-26093062805A}" type="parTrans" cxnId="{28B81673-4DFB-4355-947A-4936BFBC762A}">
      <dgm:prSet/>
      <dgm:spPr/>
      <dgm:t>
        <a:bodyPr/>
        <a:lstStyle/>
        <a:p>
          <a:endParaRPr lang="zh-CN" altLang="en-US"/>
        </a:p>
      </dgm:t>
    </dgm:pt>
    <dgm:pt modelId="{FB0C8559-5445-47A6-82BF-15930C6367D5}" type="sibTrans" cxnId="{28B81673-4DFB-4355-947A-4936BFBC762A}">
      <dgm:prSet/>
      <dgm:spPr/>
      <dgm:t>
        <a:bodyPr/>
        <a:lstStyle/>
        <a:p>
          <a:endParaRPr lang="zh-CN" altLang="en-US"/>
        </a:p>
      </dgm:t>
    </dgm:pt>
    <dgm:pt modelId="{A6F557CF-EE29-476C-9012-0FB8365BDAE1}">
      <dgm:prSet phldrT="[文本]" custT="1"/>
      <dgm:spPr>
        <a:solidFill>
          <a:srgbClr val="7F7F7F"/>
        </a:solidFill>
      </dgm:spPr>
      <dgm:t>
        <a:bodyPr/>
        <a:lstStyle/>
        <a:p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不足</a:t>
          </a:r>
          <a:r>
            <a:rPr lang="zh-CN" altLang="en-US" sz="2400" b="1" dirty="0" smtClean="0">
              <a:solidFill>
                <a:srgbClr val="E779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三</a:t>
          </a:r>
          <a:endParaRPr lang="zh-CN" altLang="en-US" sz="2400" b="1" dirty="0">
            <a:solidFill>
              <a:srgbClr val="E779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DB5A5A-A549-4D82-8E96-E70F9D1FC815}" type="parTrans" cxnId="{2543D5B2-496F-4147-AE96-E16A531D5F32}">
      <dgm:prSet/>
      <dgm:spPr/>
      <dgm:t>
        <a:bodyPr/>
        <a:lstStyle/>
        <a:p>
          <a:endParaRPr lang="zh-CN" altLang="en-US"/>
        </a:p>
      </dgm:t>
    </dgm:pt>
    <dgm:pt modelId="{67EAC010-E802-4453-B1BD-509F58B9B718}" type="sibTrans" cxnId="{2543D5B2-496F-4147-AE96-E16A531D5F32}">
      <dgm:prSet/>
      <dgm:spPr>
        <a:solidFill>
          <a:srgbClr val="E77960"/>
        </a:solidFill>
      </dgm:spPr>
      <dgm:t>
        <a:bodyPr/>
        <a:lstStyle/>
        <a:p>
          <a:endParaRPr lang="zh-CN" altLang="en-US"/>
        </a:p>
      </dgm:t>
    </dgm:pt>
    <dgm:pt modelId="{3B2F528C-9E77-429A-BF46-94C534BFE7D9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sz="3200" b="1" dirty="0"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AABCA6-491E-4BB8-A7D6-B9203AD48CF1}" type="parTrans" cxnId="{45872703-C513-4CE8-A5B6-DE356BFC28CE}">
      <dgm:prSet/>
      <dgm:spPr/>
      <dgm:t>
        <a:bodyPr/>
        <a:lstStyle/>
        <a:p>
          <a:endParaRPr lang="zh-CN" altLang="en-US"/>
        </a:p>
      </dgm:t>
    </dgm:pt>
    <dgm:pt modelId="{33B86483-08A0-4261-9555-C7CD49D0B243}" type="sibTrans" cxnId="{45872703-C513-4CE8-A5B6-DE356BFC28CE}">
      <dgm:prSet/>
      <dgm:spPr/>
      <dgm:t>
        <a:bodyPr/>
        <a:lstStyle/>
        <a:p>
          <a:endParaRPr lang="zh-CN" altLang="en-US"/>
        </a:p>
      </dgm:t>
    </dgm:pt>
    <dgm:pt modelId="{BA577AFC-68F7-4507-AA9E-325BE9FCD4FA}" type="pres">
      <dgm:prSet presAssocID="{3FEDDB7C-5BD6-47A8-BB47-3136427C28D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8157047-886D-4AF0-BD9C-F1339EA6D8D8}" type="pres">
      <dgm:prSet presAssocID="{B5177B72-5A1C-4F7C-A180-363357301340}" presName="composite" presStyleCnt="0"/>
      <dgm:spPr/>
    </dgm:pt>
    <dgm:pt modelId="{80663BD9-3325-4702-9CFC-9487B066C6BD}" type="pres">
      <dgm:prSet presAssocID="{B5177B72-5A1C-4F7C-A180-363357301340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6C9C86-9BB7-496C-BD86-FCA72C65221E}" type="pres">
      <dgm:prSet presAssocID="{B5177B72-5A1C-4F7C-A180-36335730134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8138CF-D1AB-4EC2-A823-4A638243E6C2}" type="pres">
      <dgm:prSet presAssocID="{B5177B72-5A1C-4F7C-A180-363357301340}" presName="BalanceSpacing" presStyleCnt="0"/>
      <dgm:spPr/>
    </dgm:pt>
    <dgm:pt modelId="{976D3D74-F31D-42F2-BE83-35A7D5FF3B96}" type="pres">
      <dgm:prSet presAssocID="{B5177B72-5A1C-4F7C-A180-363357301340}" presName="BalanceSpacing1" presStyleCnt="0"/>
      <dgm:spPr/>
    </dgm:pt>
    <dgm:pt modelId="{3C23EC96-E2A2-41C5-AEC9-D04C3FEAFBF3}" type="pres">
      <dgm:prSet presAssocID="{59146DC2-6C4E-468B-9EE0-600C30CDD19B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59AF17A0-E527-4C8C-BB5A-55D57088B49F}" type="pres">
      <dgm:prSet presAssocID="{59146DC2-6C4E-468B-9EE0-600C30CDD19B}" presName="spaceBetweenRectangles" presStyleCnt="0"/>
      <dgm:spPr/>
    </dgm:pt>
    <dgm:pt modelId="{3A205146-8A38-4C46-AB10-E65D28AE88CD}" type="pres">
      <dgm:prSet presAssocID="{953F9F32-F303-4D2B-8608-049C68883556}" presName="composite" presStyleCnt="0"/>
      <dgm:spPr/>
    </dgm:pt>
    <dgm:pt modelId="{B7D69160-705C-4E84-95E2-D068A7A4852F}" type="pres">
      <dgm:prSet presAssocID="{953F9F32-F303-4D2B-8608-049C68883556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F32D42-0349-427C-871A-93122C1EBDDD}" type="pres">
      <dgm:prSet presAssocID="{953F9F32-F303-4D2B-8608-049C68883556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AD5F45-3625-420A-8B00-D32CE27EAB78}" type="pres">
      <dgm:prSet presAssocID="{953F9F32-F303-4D2B-8608-049C68883556}" presName="BalanceSpacing" presStyleCnt="0"/>
      <dgm:spPr/>
    </dgm:pt>
    <dgm:pt modelId="{E03BE6D1-A948-4FC7-B4AF-FEA48CA62E0B}" type="pres">
      <dgm:prSet presAssocID="{953F9F32-F303-4D2B-8608-049C68883556}" presName="BalanceSpacing1" presStyleCnt="0"/>
      <dgm:spPr/>
    </dgm:pt>
    <dgm:pt modelId="{A69EFA4B-5C75-41FC-911C-5915D3BA46A5}" type="pres">
      <dgm:prSet presAssocID="{65DAC612-1716-4D87-8F21-6409D8E96C5B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BDEDAC71-0E58-411D-BE81-91407001ABF1}" type="pres">
      <dgm:prSet presAssocID="{65DAC612-1716-4D87-8F21-6409D8E96C5B}" presName="spaceBetweenRectangles" presStyleCnt="0"/>
      <dgm:spPr/>
    </dgm:pt>
    <dgm:pt modelId="{D4976EF1-BA2B-4DB0-BA31-60B4EFBC3C81}" type="pres">
      <dgm:prSet presAssocID="{A6F557CF-EE29-476C-9012-0FB8365BDAE1}" presName="composite" presStyleCnt="0"/>
      <dgm:spPr/>
    </dgm:pt>
    <dgm:pt modelId="{72DBF73F-A618-4282-950C-B7A679778408}" type="pres">
      <dgm:prSet presAssocID="{A6F557CF-EE29-476C-9012-0FB8365BDAE1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755C6B-74CE-462A-B1F9-CFCA996E5121}" type="pres">
      <dgm:prSet presAssocID="{A6F557CF-EE29-476C-9012-0FB8365BDAE1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9070CB-BBC6-4523-8E47-BC3CFB0F4DCF}" type="pres">
      <dgm:prSet presAssocID="{A6F557CF-EE29-476C-9012-0FB8365BDAE1}" presName="BalanceSpacing" presStyleCnt="0"/>
      <dgm:spPr/>
    </dgm:pt>
    <dgm:pt modelId="{15911933-EA70-43E7-8DB3-32B981544C07}" type="pres">
      <dgm:prSet presAssocID="{A6F557CF-EE29-476C-9012-0FB8365BDAE1}" presName="BalanceSpacing1" presStyleCnt="0"/>
      <dgm:spPr/>
    </dgm:pt>
    <dgm:pt modelId="{9E048A01-7AC5-44E8-B5AB-B621C09FC702}" type="pres">
      <dgm:prSet presAssocID="{67EAC010-E802-4453-B1BD-509F58B9B718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B5DFBA45-69A5-4DF0-A06D-07FD6A7D4E9E}" type="presOf" srcId="{A6F557CF-EE29-476C-9012-0FB8365BDAE1}" destId="{72DBF73F-A618-4282-950C-B7A679778408}" srcOrd="0" destOrd="0" presId="urn:microsoft.com/office/officeart/2008/layout/AlternatingHexagons"/>
    <dgm:cxn modelId="{82247208-52F5-4EB9-9AA5-1573D5C6899F}" type="presOf" srcId="{67EAC010-E802-4453-B1BD-509F58B9B718}" destId="{9E048A01-7AC5-44E8-B5AB-B621C09FC702}" srcOrd="0" destOrd="0" presId="urn:microsoft.com/office/officeart/2008/layout/AlternatingHexagons"/>
    <dgm:cxn modelId="{68CCF3F9-59E3-465D-8117-957D5FBA90ED}" type="presOf" srcId="{B5177B72-5A1C-4F7C-A180-363357301340}" destId="{80663BD9-3325-4702-9CFC-9487B066C6BD}" srcOrd="0" destOrd="0" presId="urn:microsoft.com/office/officeart/2008/layout/AlternatingHexagons"/>
    <dgm:cxn modelId="{A048018E-5558-4867-93E4-05C23EC11FEA}" type="presOf" srcId="{3B2F528C-9E77-429A-BF46-94C534BFE7D9}" destId="{61755C6B-74CE-462A-B1F9-CFCA996E5121}" srcOrd="0" destOrd="0" presId="urn:microsoft.com/office/officeart/2008/layout/AlternatingHexagons"/>
    <dgm:cxn modelId="{0EED89B4-BD73-4598-B612-17E2FF36AFB0}" type="presOf" srcId="{953F9F32-F303-4D2B-8608-049C68883556}" destId="{B7D69160-705C-4E84-95E2-D068A7A4852F}" srcOrd="0" destOrd="0" presId="urn:microsoft.com/office/officeart/2008/layout/AlternatingHexagons"/>
    <dgm:cxn modelId="{28B81673-4DFB-4355-947A-4936BFBC762A}" srcId="{953F9F32-F303-4D2B-8608-049C68883556}" destId="{8D30ECAC-B463-4939-B4C7-A889E9042FA6}" srcOrd="0" destOrd="0" parTransId="{F6404679-E8DF-4260-A2A9-26093062805A}" sibTransId="{FB0C8559-5445-47A6-82BF-15930C6367D5}"/>
    <dgm:cxn modelId="{DC576802-0F3A-492D-8FDC-8493FD17F2E8}" srcId="{3FEDDB7C-5BD6-47A8-BB47-3136427C28DE}" destId="{B5177B72-5A1C-4F7C-A180-363357301340}" srcOrd="0" destOrd="0" parTransId="{36AA64ED-8475-4BDB-B089-E2201C088170}" sibTransId="{59146DC2-6C4E-468B-9EE0-600C30CDD19B}"/>
    <dgm:cxn modelId="{129FC202-DD9B-49E7-B59D-8BE773156E42}" type="presOf" srcId="{3FEDDB7C-5BD6-47A8-BB47-3136427C28DE}" destId="{BA577AFC-68F7-4507-AA9E-325BE9FCD4FA}" srcOrd="0" destOrd="0" presId="urn:microsoft.com/office/officeart/2008/layout/AlternatingHexagons"/>
    <dgm:cxn modelId="{CABB618A-054A-4F48-8894-7D330214236C}" type="presOf" srcId="{65DAC612-1716-4D87-8F21-6409D8E96C5B}" destId="{A69EFA4B-5C75-41FC-911C-5915D3BA46A5}" srcOrd="0" destOrd="0" presId="urn:microsoft.com/office/officeart/2008/layout/AlternatingHexagons"/>
    <dgm:cxn modelId="{DE04395A-1030-4695-A501-D875C1E6FA76}" type="presOf" srcId="{59146DC2-6C4E-468B-9EE0-600C30CDD19B}" destId="{3C23EC96-E2A2-41C5-AEC9-D04C3FEAFBF3}" srcOrd="0" destOrd="0" presId="urn:microsoft.com/office/officeart/2008/layout/AlternatingHexagons"/>
    <dgm:cxn modelId="{B3F7F73A-77A4-4A38-B147-77BA620F4C6B}" type="presOf" srcId="{A78E8301-9253-4F2A-A888-67BBF6FF30F5}" destId="{EF6C9C86-9BB7-496C-BD86-FCA72C65221E}" srcOrd="0" destOrd="0" presId="urn:microsoft.com/office/officeart/2008/layout/AlternatingHexagons"/>
    <dgm:cxn modelId="{2543D5B2-496F-4147-AE96-E16A531D5F32}" srcId="{3FEDDB7C-5BD6-47A8-BB47-3136427C28DE}" destId="{A6F557CF-EE29-476C-9012-0FB8365BDAE1}" srcOrd="2" destOrd="0" parTransId="{59DB5A5A-A549-4D82-8E96-E70F9D1FC815}" sibTransId="{67EAC010-E802-4453-B1BD-509F58B9B718}"/>
    <dgm:cxn modelId="{ADC0F997-A1BB-4C79-8BCF-D43BEC188BDC}" srcId="{3FEDDB7C-5BD6-47A8-BB47-3136427C28DE}" destId="{953F9F32-F303-4D2B-8608-049C68883556}" srcOrd="1" destOrd="0" parTransId="{47046747-7A2D-4518-BC6F-078E8ED4DA23}" sibTransId="{65DAC612-1716-4D87-8F21-6409D8E96C5B}"/>
    <dgm:cxn modelId="{E4650276-CF4E-4138-9FD8-ED65BE9E6E47}" srcId="{B5177B72-5A1C-4F7C-A180-363357301340}" destId="{A78E8301-9253-4F2A-A888-67BBF6FF30F5}" srcOrd="0" destOrd="0" parTransId="{C9A7F477-E08C-4496-B642-CA72DC7A46B2}" sibTransId="{1BE0DF5F-0B6C-4850-B939-A3950EF4157D}"/>
    <dgm:cxn modelId="{3A367FC0-2C03-4A20-926C-2595CC494DF5}" type="presOf" srcId="{8D30ECAC-B463-4939-B4C7-A889E9042FA6}" destId="{56F32D42-0349-427C-871A-93122C1EBDDD}" srcOrd="0" destOrd="0" presId="urn:microsoft.com/office/officeart/2008/layout/AlternatingHexagons"/>
    <dgm:cxn modelId="{45872703-C513-4CE8-A5B6-DE356BFC28CE}" srcId="{A6F557CF-EE29-476C-9012-0FB8365BDAE1}" destId="{3B2F528C-9E77-429A-BF46-94C534BFE7D9}" srcOrd="0" destOrd="0" parTransId="{97AABCA6-491E-4BB8-A7D6-B9203AD48CF1}" sibTransId="{33B86483-08A0-4261-9555-C7CD49D0B243}"/>
    <dgm:cxn modelId="{13514EA0-79C4-4747-B823-3AD695CFEF29}" type="presParOf" srcId="{BA577AFC-68F7-4507-AA9E-325BE9FCD4FA}" destId="{48157047-886D-4AF0-BD9C-F1339EA6D8D8}" srcOrd="0" destOrd="0" presId="urn:microsoft.com/office/officeart/2008/layout/AlternatingHexagons"/>
    <dgm:cxn modelId="{2369588E-3359-44B4-947C-E81BE6144033}" type="presParOf" srcId="{48157047-886D-4AF0-BD9C-F1339EA6D8D8}" destId="{80663BD9-3325-4702-9CFC-9487B066C6BD}" srcOrd="0" destOrd="0" presId="urn:microsoft.com/office/officeart/2008/layout/AlternatingHexagons"/>
    <dgm:cxn modelId="{C26336CF-6863-4052-948A-9E0945B672BB}" type="presParOf" srcId="{48157047-886D-4AF0-BD9C-F1339EA6D8D8}" destId="{EF6C9C86-9BB7-496C-BD86-FCA72C65221E}" srcOrd="1" destOrd="0" presId="urn:microsoft.com/office/officeart/2008/layout/AlternatingHexagons"/>
    <dgm:cxn modelId="{5C99EAF4-D821-4295-A8E3-3308CF2FB473}" type="presParOf" srcId="{48157047-886D-4AF0-BD9C-F1339EA6D8D8}" destId="{588138CF-D1AB-4EC2-A823-4A638243E6C2}" srcOrd="2" destOrd="0" presId="urn:microsoft.com/office/officeart/2008/layout/AlternatingHexagons"/>
    <dgm:cxn modelId="{B849459F-D6CB-40BC-A766-5C31B0F0AE97}" type="presParOf" srcId="{48157047-886D-4AF0-BD9C-F1339EA6D8D8}" destId="{976D3D74-F31D-42F2-BE83-35A7D5FF3B96}" srcOrd="3" destOrd="0" presId="urn:microsoft.com/office/officeart/2008/layout/AlternatingHexagons"/>
    <dgm:cxn modelId="{47ABC665-C63C-4AA0-8E5B-2F322719BCAD}" type="presParOf" srcId="{48157047-886D-4AF0-BD9C-F1339EA6D8D8}" destId="{3C23EC96-E2A2-41C5-AEC9-D04C3FEAFBF3}" srcOrd="4" destOrd="0" presId="urn:microsoft.com/office/officeart/2008/layout/AlternatingHexagons"/>
    <dgm:cxn modelId="{D236704C-1EF4-47A3-BFB7-787A323CA56A}" type="presParOf" srcId="{BA577AFC-68F7-4507-AA9E-325BE9FCD4FA}" destId="{59AF17A0-E527-4C8C-BB5A-55D57088B49F}" srcOrd="1" destOrd="0" presId="urn:microsoft.com/office/officeart/2008/layout/AlternatingHexagons"/>
    <dgm:cxn modelId="{BF9069FD-E8B5-497D-8BD3-29FE5FDB9BE8}" type="presParOf" srcId="{BA577AFC-68F7-4507-AA9E-325BE9FCD4FA}" destId="{3A205146-8A38-4C46-AB10-E65D28AE88CD}" srcOrd="2" destOrd="0" presId="urn:microsoft.com/office/officeart/2008/layout/AlternatingHexagons"/>
    <dgm:cxn modelId="{0A016C6A-DCBB-41BA-9C56-47882E182C2D}" type="presParOf" srcId="{3A205146-8A38-4C46-AB10-E65D28AE88CD}" destId="{B7D69160-705C-4E84-95E2-D068A7A4852F}" srcOrd="0" destOrd="0" presId="urn:microsoft.com/office/officeart/2008/layout/AlternatingHexagons"/>
    <dgm:cxn modelId="{85E81DE7-3967-4FE3-B13E-9A80F9D77B41}" type="presParOf" srcId="{3A205146-8A38-4C46-AB10-E65D28AE88CD}" destId="{56F32D42-0349-427C-871A-93122C1EBDDD}" srcOrd="1" destOrd="0" presId="urn:microsoft.com/office/officeart/2008/layout/AlternatingHexagons"/>
    <dgm:cxn modelId="{0677022A-7809-48AB-B991-DC3E540F5C9A}" type="presParOf" srcId="{3A205146-8A38-4C46-AB10-E65D28AE88CD}" destId="{EBAD5F45-3625-420A-8B00-D32CE27EAB78}" srcOrd="2" destOrd="0" presId="urn:microsoft.com/office/officeart/2008/layout/AlternatingHexagons"/>
    <dgm:cxn modelId="{F583ECED-EB05-403E-BE3D-33263F2980BA}" type="presParOf" srcId="{3A205146-8A38-4C46-AB10-E65D28AE88CD}" destId="{E03BE6D1-A948-4FC7-B4AF-FEA48CA62E0B}" srcOrd="3" destOrd="0" presId="urn:microsoft.com/office/officeart/2008/layout/AlternatingHexagons"/>
    <dgm:cxn modelId="{728C6AA8-9DE6-4E03-966A-25D0096177C5}" type="presParOf" srcId="{3A205146-8A38-4C46-AB10-E65D28AE88CD}" destId="{A69EFA4B-5C75-41FC-911C-5915D3BA46A5}" srcOrd="4" destOrd="0" presId="urn:microsoft.com/office/officeart/2008/layout/AlternatingHexagons"/>
    <dgm:cxn modelId="{CC707830-D369-44F9-BC58-7CEE081A1844}" type="presParOf" srcId="{BA577AFC-68F7-4507-AA9E-325BE9FCD4FA}" destId="{BDEDAC71-0E58-411D-BE81-91407001ABF1}" srcOrd="3" destOrd="0" presId="urn:microsoft.com/office/officeart/2008/layout/AlternatingHexagons"/>
    <dgm:cxn modelId="{A2A554E2-C70E-441D-B404-1D0C1219011E}" type="presParOf" srcId="{BA577AFC-68F7-4507-AA9E-325BE9FCD4FA}" destId="{D4976EF1-BA2B-4DB0-BA31-60B4EFBC3C81}" srcOrd="4" destOrd="0" presId="urn:microsoft.com/office/officeart/2008/layout/AlternatingHexagons"/>
    <dgm:cxn modelId="{41121761-6BED-41DF-AF9C-9F66073AEDAF}" type="presParOf" srcId="{D4976EF1-BA2B-4DB0-BA31-60B4EFBC3C81}" destId="{72DBF73F-A618-4282-950C-B7A679778408}" srcOrd="0" destOrd="0" presId="urn:microsoft.com/office/officeart/2008/layout/AlternatingHexagons"/>
    <dgm:cxn modelId="{AD4F4DE7-9AB8-40E5-8A2C-8D24F9557663}" type="presParOf" srcId="{D4976EF1-BA2B-4DB0-BA31-60B4EFBC3C81}" destId="{61755C6B-74CE-462A-B1F9-CFCA996E5121}" srcOrd="1" destOrd="0" presId="urn:microsoft.com/office/officeart/2008/layout/AlternatingHexagons"/>
    <dgm:cxn modelId="{CAAD2240-1406-45B3-B75F-3582A29B59DC}" type="presParOf" srcId="{D4976EF1-BA2B-4DB0-BA31-60B4EFBC3C81}" destId="{8E9070CB-BBC6-4523-8E47-BC3CFB0F4DCF}" srcOrd="2" destOrd="0" presId="urn:microsoft.com/office/officeart/2008/layout/AlternatingHexagons"/>
    <dgm:cxn modelId="{38F00862-A755-45D4-829B-33B771E12CF6}" type="presParOf" srcId="{D4976EF1-BA2B-4DB0-BA31-60B4EFBC3C81}" destId="{15911933-EA70-43E7-8DB3-32B981544C07}" srcOrd="3" destOrd="0" presId="urn:microsoft.com/office/officeart/2008/layout/AlternatingHexagons"/>
    <dgm:cxn modelId="{E66F72CB-9968-40F7-A2B5-31AD437FC9F0}" type="presParOf" srcId="{D4976EF1-BA2B-4DB0-BA31-60B4EFBC3C81}" destId="{9E048A01-7AC5-44E8-B5AB-B621C09FC702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A75216-158D-4FE5-8EA3-0594E97C20E4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4062F9-E8C7-48EA-A617-A9B775988AF5}">
      <dgm:prSet phldrT="[文本]"/>
      <dgm:spPr>
        <a:solidFill>
          <a:srgbClr val="E77960"/>
        </a:solidFill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措施一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7A4A94-25B0-4AFC-8C39-6B5B738743EE}" type="parTrans" cxnId="{FF017D6E-451A-4143-A4C6-E276CAF5A84E}">
      <dgm:prSet/>
      <dgm:spPr/>
      <dgm:t>
        <a:bodyPr/>
        <a:lstStyle/>
        <a:p>
          <a:endParaRPr lang="zh-CN" altLang="en-US"/>
        </a:p>
      </dgm:t>
    </dgm:pt>
    <dgm:pt modelId="{6D01A89C-0C2E-40CF-84DE-39975D58F263}" type="sibTrans" cxnId="{FF017D6E-451A-4143-A4C6-E276CAF5A84E}">
      <dgm:prSet/>
      <dgm:spPr/>
      <dgm:t>
        <a:bodyPr/>
        <a:lstStyle/>
        <a:p>
          <a:endParaRPr lang="zh-CN" altLang="en-US"/>
        </a:p>
      </dgm:t>
    </dgm:pt>
    <dgm:pt modelId="{AD2F1A66-5153-4E30-937D-187C35B5599D}">
      <dgm:prSet phldrT="[文本]"/>
      <dgm:spPr>
        <a:ln>
          <a:noFill/>
        </a:ln>
      </dgm:spPr>
      <dgm:t>
        <a:bodyPr/>
        <a:lstStyle/>
        <a:p>
          <a:r>
            <a:rPr lang="zh-CN" altLang="en-US" dirty="0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CFBE45-5A3D-4475-83D9-1100C9AE5584}" type="parTrans" cxnId="{34EA0CB1-24BE-47FE-8CD9-6ADF27913D3A}">
      <dgm:prSet/>
      <dgm:spPr/>
      <dgm:t>
        <a:bodyPr/>
        <a:lstStyle/>
        <a:p>
          <a:endParaRPr lang="zh-CN" altLang="en-US"/>
        </a:p>
      </dgm:t>
    </dgm:pt>
    <dgm:pt modelId="{1FFFA307-A53F-44B7-8318-AA4B6D95D791}" type="sibTrans" cxnId="{34EA0CB1-24BE-47FE-8CD9-6ADF27913D3A}">
      <dgm:prSet/>
      <dgm:spPr/>
      <dgm:t>
        <a:bodyPr/>
        <a:lstStyle/>
        <a:p>
          <a:endParaRPr lang="zh-CN" altLang="en-US"/>
        </a:p>
      </dgm:t>
    </dgm:pt>
    <dgm:pt modelId="{B41D7AF7-EC30-4F90-935D-F2CAF6092C52}">
      <dgm:prSet phldrT="[文本]"/>
      <dgm:spPr>
        <a:solidFill>
          <a:srgbClr val="6F6E70"/>
        </a:solidFill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措施二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5F222EF-4F36-4795-BFF6-D26E81E271B4}" type="parTrans" cxnId="{4E7BF7C2-6801-4DDC-B19A-74A14D803691}">
      <dgm:prSet/>
      <dgm:spPr/>
      <dgm:t>
        <a:bodyPr/>
        <a:lstStyle/>
        <a:p>
          <a:endParaRPr lang="zh-CN" altLang="en-US"/>
        </a:p>
      </dgm:t>
    </dgm:pt>
    <dgm:pt modelId="{93C8DC32-65F1-4F8C-AFD1-1C37253C6D67}" type="sibTrans" cxnId="{4E7BF7C2-6801-4DDC-B19A-74A14D803691}">
      <dgm:prSet/>
      <dgm:spPr/>
      <dgm:t>
        <a:bodyPr/>
        <a:lstStyle/>
        <a:p>
          <a:endParaRPr lang="zh-CN" altLang="en-US"/>
        </a:p>
      </dgm:t>
    </dgm:pt>
    <dgm:pt modelId="{28965505-8EFF-4E23-90E4-66EB6991A85E}">
      <dgm:prSet phldrT="[文本]"/>
      <dgm:spPr>
        <a:ln>
          <a:noFill/>
        </a:ln>
      </dgm:spPr>
      <dgm:t>
        <a:bodyPr/>
        <a:lstStyle/>
        <a:p>
          <a:r>
            <a:rPr lang="zh-CN" altLang="en-US" dirty="0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</a:endParaRPr>
        </a:p>
      </dgm:t>
    </dgm:pt>
    <dgm:pt modelId="{95C3B7A7-4C5C-486D-8DE0-E811F2036B7E}" type="parTrans" cxnId="{BC2DD0D9-089C-47C5-A528-D198890B6FE3}">
      <dgm:prSet/>
      <dgm:spPr/>
      <dgm:t>
        <a:bodyPr/>
        <a:lstStyle/>
        <a:p>
          <a:endParaRPr lang="zh-CN" altLang="en-US"/>
        </a:p>
      </dgm:t>
    </dgm:pt>
    <dgm:pt modelId="{D80210E4-3BEC-450A-AF71-20F7B82A2550}" type="sibTrans" cxnId="{BC2DD0D9-089C-47C5-A528-D198890B6FE3}">
      <dgm:prSet/>
      <dgm:spPr/>
      <dgm:t>
        <a:bodyPr/>
        <a:lstStyle/>
        <a:p>
          <a:endParaRPr lang="zh-CN" altLang="en-US"/>
        </a:p>
      </dgm:t>
    </dgm:pt>
    <dgm:pt modelId="{C927F96C-C397-44AC-8256-F70A42C6C951}">
      <dgm:prSet phldrT="[文本]"/>
      <dgm:spPr>
        <a:solidFill>
          <a:srgbClr val="E77960"/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措施三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96B5BF-1FFB-42D6-A45F-7C7193815BDA}" type="parTrans" cxnId="{F74EAE36-DDA9-47A2-B789-CA172793921F}">
      <dgm:prSet/>
      <dgm:spPr/>
      <dgm:t>
        <a:bodyPr/>
        <a:lstStyle/>
        <a:p>
          <a:endParaRPr lang="zh-CN" altLang="en-US"/>
        </a:p>
      </dgm:t>
    </dgm:pt>
    <dgm:pt modelId="{6CAF4B5B-AB26-4B40-98E4-99A7D72FFF5A}" type="sibTrans" cxnId="{F74EAE36-DDA9-47A2-B789-CA172793921F}">
      <dgm:prSet/>
      <dgm:spPr/>
      <dgm:t>
        <a:bodyPr/>
        <a:lstStyle/>
        <a:p>
          <a:endParaRPr lang="zh-CN" altLang="en-US"/>
        </a:p>
      </dgm:t>
    </dgm:pt>
    <dgm:pt modelId="{FD822183-4440-495F-8825-C5C871EE8D57}">
      <dgm:prSet phldrT="[文本]"/>
      <dgm:spPr>
        <a:ln>
          <a:noFill/>
        </a:ln>
      </dgm:spPr>
      <dgm:t>
        <a:bodyPr/>
        <a:lstStyle/>
        <a:p>
          <a:r>
            <a:rPr lang="zh-CN" altLang="en-US" dirty="0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</a:endParaRPr>
        </a:p>
      </dgm:t>
    </dgm:pt>
    <dgm:pt modelId="{91AD886E-4F93-4D49-9811-12CA2781C77A}" type="parTrans" cxnId="{8BC05B86-DD83-434A-82BA-4129AE4B25D3}">
      <dgm:prSet/>
      <dgm:spPr/>
      <dgm:t>
        <a:bodyPr/>
        <a:lstStyle/>
        <a:p>
          <a:endParaRPr lang="zh-CN" altLang="en-US"/>
        </a:p>
      </dgm:t>
    </dgm:pt>
    <dgm:pt modelId="{A4B56543-AAC1-40C0-BCAB-D853EB69FD43}" type="sibTrans" cxnId="{8BC05B86-DD83-434A-82BA-4129AE4B25D3}">
      <dgm:prSet/>
      <dgm:spPr/>
      <dgm:t>
        <a:bodyPr/>
        <a:lstStyle/>
        <a:p>
          <a:endParaRPr lang="zh-CN" altLang="en-US"/>
        </a:p>
      </dgm:t>
    </dgm:pt>
    <dgm:pt modelId="{518624AB-92BD-4F3C-BE11-135A955195B8}">
      <dgm:prSet phldrT="[文本]"/>
      <dgm:spPr>
        <a:solidFill>
          <a:srgbClr val="6F6E70"/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措施四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28A027-C812-4EE3-AEC3-21EE5FD3389E}" type="parTrans" cxnId="{68C98411-B4CF-46D3-950D-F81A44FF8690}">
      <dgm:prSet/>
      <dgm:spPr/>
      <dgm:t>
        <a:bodyPr/>
        <a:lstStyle/>
        <a:p>
          <a:endParaRPr lang="zh-CN" altLang="en-US"/>
        </a:p>
      </dgm:t>
    </dgm:pt>
    <dgm:pt modelId="{6384FA71-12C6-4BDF-8E64-A940878A4F35}" type="sibTrans" cxnId="{68C98411-B4CF-46D3-950D-F81A44FF8690}">
      <dgm:prSet/>
      <dgm:spPr/>
      <dgm:t>
        <a:bodyPr/>
        <a:lstStyle/>
        <a:p>
          <a:endParaRPr lang="zh-CN" altLang="en-US"/>
        </a:p>
      </dgm:t>
    </dgm:pt>
    <dgm:pt modelId="{8AC4A6F4-EA43-42F4-BB33-9C40F49BC105}">
      <dgm:prSet phldrT="[文本]"/>
      <dgm:spPr>
        <a:ln>
          <a:noFill/>
        </a:ln>
      </dgm:spPr>
      <dgm:t>
        <a:bodyPr/>
        <a:lstStyle/>
        <a:p>
          <a:r>
            <a:rPr lang="zh-CN" altLang="en-US" dirty="0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0D7F2A-8E28-4F2D-A739-FCCB40DC35A0}" type="parTrans" cxnId="{6C30893B-339E-4737-902F-4112D8D7A341}">
      <dgm:prSet/>
      <dgm:spPr/>
      <dgm:t>
        <a:bodyPr/>
        <a:lstStyle/>
        <a:p>
          <a:endParaRPr lang="zh-CN" altLang="en-US"/>
        </a:p>
      </dgm:t>
    </dgm:pt>
    <dgm:pt modelId="{684FE711-D40C-4A40-9648-AFBED880F00A}" type="sibTrans" cxnId="{6C30893B-339E-4737-902F-4112D8D7A341}">
      <dgm:prSet/>
      <dgm:spPr/>
      <dgm:t>
        <a:bodyPr/>
        <a:lstStyle/>
        <a:p>
          <a:endParaRPr lang="zh-CN" altLang="en-US"/>
        </a:p>
      </dgm:t>
    </dgm:pt>
    <dgm:pt modelId="{C028AA1F-37C2-4058-8EE1-17317C62DDF1}">
      <dgm:prSet/>
      <dgm:spPr>
        <a:ln>
          <a:noFill/>
        </a:ln>
      </dgm:spPr>
      <dgm:t>
        <a:bodyPr/>
        <a:lstStyle/>
        <a:p>
          <a:r>
            <a:rPr lang="zh-CN" altLang="en-US" dirty="0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BCB2E4-D915-4758-B8DE-A39DAEE31804}" type="parTrans" cxnId="{B70D4F1E-6DCC-45AA-872F-268B73CC0AFB}">
      <dgm:prSet/>
      <dgm:spPr/>
      <dgm:t>
        <a:bodyPr/>
        <a:lstStyle/>
        <a:p>
          <a:endParaRPr lang="zh-CN" altLang="en-US"/>
        </a:p>
      </dgm:t>
    </dgm:pt>
    <dgm:pt modelId="{E6C72086-0796-4297-9D2B-2917986A33DE}" type="sibTrans" cxnId="{B70D4F1E-6DCC-45AA-872F-268B73CC0AFB}">
      <dgm:prSet/>
      <dgm:spPr/>
      <dgm:t>
        <a:bodyPr/>
        <a:lstStyle/>
        <a:p>
          <a:endParaRPr lang="zh-CN" altLang="en-US"/>
        </a:p>
      </dgm:t>
    </dgm:pt>
    <dgm:pt modelId="{E4FEBD5B-6396-4313-BB81-EF6FF260C8F2}">
      <dgm:prSet/>
      <dgm:spPr>
        <a:ln>
          <a:noFill/>
        </a:ln>
      </dgm:spPr>
      <dgm:t>
        <a:bodyPr/>
        <a:lstStyle/>
        <a:p>
          <a:r>
            <a:rPr lang="zh-CN" altLang="en-US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F4AA-09C6-48CC-B792-99B0C83441C3}" type="parTrans" cxnId="{3573DE2D-73C7-43AE-A0B1-D5974DA49C90}">
      <dgm:prSet/>
      <dgm:spPr/>
      <dgm:t>
        <a:bodyPr/>
        <a:lstStyle/>
        <a:p>
          <a:endParaRPr lang="zh-CN" altLang="en-US"/>
        </a:p>
      </dgm:t>
    </dgm:pt>
    <dgm:pt modelId="{6624B08B-36F6-49AB-89BE-AC7CE4859C34}" type="sibTrans" cxnId="{3573DE2D-73C7-43AE-A0B1-D5974DA49C90}">
      <dgm:prSet/>
      <dgm:spPr/>
      <dgm:t>
        <a:bodyPr/>
        <a:lstStyle/>
        <a:p>
          <a:endParaRPr lang="zh-CN" altLang="en-US"/>
        </a:p>
      </dgm:t>
    </dgm:pt>
    <dgm:pt modelId="{1B02C019-C96E-4A4D-B0FB-5FBF867F2065}">
      <dgm:prSet/>
      <dgm:spPr>
        <a:ln>
          <a:noFill/>
        </a:ln>
      </dgm:spPr>
      <dgm:t>
        <a:bodyPr/>
        <a:lstStyle/>
        <a:p>
          <a:r>
            <a:rPr lang="zh-CN" altLang="en-US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AFA970-A784-47D9-B400-ED86998838C7}" type="parTrans" cxnId="{7D2AA915-5337-441C-A06E-140FB8F8EF22}">
      <dgm:prSet/>
      <dgm:spPr/>
      <dgm:t>
        <a:bodyPr/>
        <a:lstStyle/>
        <a:p>
          <a:endParaRPr lang="zh-CN" altLang="en-US"/>
        </a:p>
      </dgm:t>
    </dgm:pt>
    <dgm:pt modelId="{57013561-0219-4A3D-B0AB-E81C635B71B9}" type="sibTrans" cxnId="{7D2AA915-5337-441C-A06E-140FB8F8EF22}">
      <dgm:prSet/>
      <dgm:spPr/>
      <dgm:t>
        <a:bodyPr/>
        <a:lstStyle/>
        <a:p>
          <a:endParaRPr lang="zh-CN" altLang="en-US"/>
        </a:p>
      </dgm:t>
    </dgm:pt>
    <dgm:pt modelId="{BAF11F35-999D-41DE-AF5E-888E09535A1F}">
      <dgm:prSet/>
      <dgm:spPr>
        <a:ln>
          <a:noFill/>
        </a:ln>
      </dgm:spPr>
      <dgm:t>
        <a:bodyPr/>
        <a:lstStyle/>
        <a:p>
          <a:r>
            <a:rPr lang="zh-CN" altLang="en-US" smtClean="0">
              <a:ln>
                <a:noFill/>
              </a:ln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上海瑞普</a:t>
          </a:r>
          <a:endParaRPr lang="zh-CN" altLang="en-US" dirty="0">
            <a:ln>
              <a:noFill/>
            </a:ln>
            <a:solidFill>
              <a:srgbClr val="7F7F7F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ADAA90-653D-4F4B-9D27-6B10F0B461B5}" type="parTrans" cxnId="{15CAB7FD-72CF-43D9-BDB5-239BC144A8D5}">
      <dgm:prSet/>
      <dgm:spPr/>
      <dgm:t>
        <a:bodyPr/>
        <a:lstStyle/>
        <a:p>
          <a:endParaRPr lang="zh-CN" altLang="en-US"/>
        </a:p>
      </dgm:t>
    </dgm:pt>
    <dgm:pt modelId="{421C68BF-AAF0-4AD9-B79B-949F2BB745C6}" type="sibTrans" cxnId="{15CAB7FD-72CF-43D9-BDB5-239BC144A8D5}">
      <dgm:prSet/>
      <dgm:spPr/>
      <dgm:t>
        <a:bodyPr/>
        <a:lstStyle/>
        <a:p>
          <a:endParaRPr lang="zh-CN" altLang="en-US"/>
        </a:p>
      </dgm:t>
    </dgm:pt>
    <dgm:pt modelId="{599CC529-E762-4759-8D65-D7997595A823}" type="pres">
      <dgm:prSet presAssocID="{44A75216-158D-4FE5-8EA3-0594E97C20E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A02F0A-67D7-49E5-BFEB-C7A3F25C6823}" type="pres">
      <dgm:prSet presAssocID="{44A75216-158D-4FE5-8EA3-0594E97C20E4}" presName="children" presStyleCnt="0"/>
      <dgm:spPr/>
    </dgm:pt>
    <dgm:pt modelId="{98F05854-5AC7-4591-92D9-5E1A555A42EA}" type="pres">
      <dgm:prSet presAssocID="{44A75216-158D-4FE5-8EA3-0594E97C20E4}" presName="child1group" presStyleCnt="0"/>
      <dgm:spPr/>
    </dgm:pt>
    <dgm:pt modelId="{50406A0E-A244-4A28-AE7F-BBCC09D76C39}" type="pres">
      <dgm:prSet presAssocID="{44A75216-158D-4FE5-8EA3-0594E97C20E4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14E806D5-D518-4CB8-9322-059A9AA31228}" type="pres">
      <dgm:prSet presAssocID="{44A75216-158D-4FE5-8EA3-0594E97C20E4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8266CC-27EC-416B-8B76-BE5D4098380C}" type="pres">
      <dgm:prSet presAssocID="{44A75216-158D-4FE5-8EA3-0594E97C20E4}" presName="child2group" presStyleCnt="0"/>
      <dgm:spPr/>
    </dgm:pt>
    <dgm:pt modelId="{24E440EE-48EE-4F85-B118-388718B72ADF}" type="pres">
      <dgm:prSet presAssocID="{44A75216-158D-4FE5-8EA3-0594E97C20E4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4108C101-2E8A-442C-9636-15CA751B6C46}" type="pres">
      <dgm:prSet presAssocID="{44A75216-158D-4FE5-8EA3-0594E97C20E4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E59335-F8FC-4BB0-99E6-D19D30087E55}" type="pres">
      <dgm:prSet presAssocID="{44A75216-158D-4FE5-8EA3-0594E97C20E4}" presName="child3group" presStyleCnt="0"/>
      <dgm:spPr/>
    </dgm:pt>
    <dgm:pt modelId="{AA36D25C-0C87-4486-B78F-B12635EC4612}" type="pres">
      <dgm:prSet presAssocID="{44A75216-158D-4FE5-8EA3-0594E97C20E4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D94E0C03-2553-4853-950E-A553029971F5}" type="pres">
      <dgm:prSet presAssocID="{44A75216-158D-4FE5-8EA3-0594E97C20E4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908501-8099-46CA-A89A-C7CFC36B64D2}" type="pres">
      <dgm:prSet presAssocID="{44A75216-158D-4FE5-8EA3-0594E97C20E4}" presName="child4group" presStyleCnt="0"/>
      <dgm:spPr/>
    </dgm:pt>
    <dgm:pt modelId="{D45CEED3-8E52-4668-8EFB-120EB1B4F073}" type="pres">
      <dgm:prSet presAssocID="{44A75216-158D-4FE5-8EA3-0594E97C20E4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F7CC01B5-ADA6-40A3-8367-815781EA55AC}" type="pres">
      <dgm:prSet presAssocID="{44A75216-158D-4FE5-8EA3-0594E97C20E4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FD277C-11B7-4CAF-8F31-2318282E4A57}" type="pres">
      <dgm:prSet presAssocID="{44A75216-158D-4FE5-8EA3-0594E97C20E4}" presName="childPlaceholder" presStyleCnt="0"/>
      <dgm:spPr/>
    </dgm:pt>
    <dgm:pt modelId="{5EE0FA4F-C351-4AF7-A97E-43A668B2C206}" type="pres">
      <dgm:prSet presAssocID="{44A75216-158D-4FE5-8EA3-0594E97C20E4}" presName="circle" presStyleCnt="0"/>
      <dgm:spPr/>
    </dgm:pt>
    <dgm:pt modelId="{6DB3FDCF-F5B4-48FE-9005-5D8E5DED4EEE}" type="pres">
      <dgm:prSet presAssocID="{44A75216-158D-4FE5-8EA3-0594E97C20E4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8B9C5D-3D6C-44B5-8774-96BD96BE9836}" type="pres">
      <dgm:prSet presAssocID="{44A75216-158D-4FE5-8EA3-0594E97C20E4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2D6349-184F-4DAB-A4BC-DC952E873C9B}" type="pres">
      <dgm:prSet presAssocID="{44A75216-158D-4FE5-8EA3-0594E97C20E4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A7D60C-FF9B-46E7-A920-0A9B5FD128BC}" type="pres">
      <dgm:prSet presAssocID="{44A75216-158D-4FE5-8EA3-0594E97C20E4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B18A28-8DB6-4710-96C3-9BAC3321324E}" type="pres">
      <dgm:prSet presAssocID="{44A75216-158D-4FE5-8EA3-0594E97C20E4}" presName="quadrantPlaceholder" presStyleCnt="0"/>
      <dgm:spPr/>
    </dgm:pt>
    <dgm:pt modelId="{4654F522-A416-44B6-9191-E7580140F473}" type="pres">
      <dgm:prSet presAssocID="{44A75216-158D-4FE5-8EA3-0594E97C20E4}" presName="center1" presStyleLbl="fgShp" presStyleIdx="0" presStyleCnt="2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6C25716D-45F4-42B2-8229-ADF017891CB0}" type="pres">
      <dgm:prSet presAssocID="{44A75216-158D-4FE5-8EA3-0594E97C20E4}" presName="center2" presStyleLbl="fgShp" presStyleIdx="1" presStyleCnt="2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43F7C62C-3E55-4E1E-AA0E-1D4C1C4BA5BE}" type="presOf" srcId="{E4FEBD5B-6396-4313-BB81-EF6FF260C8F2}" destId="{D45CEED3-8E52-4668-8EFB-120EB1B4F073}" srcOrd="0" destOrd="0" presId="urn:microsoft.com/office/officeart/2005/8/layout/cycle4"/>
    <dgm:cxn modelId="{68C98411-B4CF-46D3-950D-F81A44FF8690}" srcId="{44A75216-158D-4FE5-8EA3-0594E97C20E4}" destId="{518624AB-92BD-4F3C-BE11-135A955195B8}" srcOrd="3" destOrd="0" parTransId="{AC28A027-C812-4EE3-AEC3-21EE5FD3389E}" sibTransId="{6384FA71-12C6-4BDF-8E64-A940878A4F35}"/>
    <dgm:cxn modelId="{E15B8F35-127E-471D-A47D-C001BB0A0718}" type="presOf" srcId="{FD822183-4440-495F-8825-C5C871EE8D57}" destId="{D94E0C03-2553-4853-950E-A553029971F5}" srcOrd="1" destOrd="0" presId="urn:microsoft.com/office/officeart/2005/8/layout/cycle4"/>
    <dgm:cxn modelId="{B791DA75-972A-4CE7-ACD5-A76D2F067A6A}" type="presOf" srcId="{518624AB-92BD-4F3C-BE11-135A955195B8}" destId="{4EA7D60C-FF9B-46E7-A920-0A9B5FD128BC}" srcOrd="0" destOrd="0" presId="urn:microsoft.com/office/officeart/2005/8/layout/cycle4"/>
    <dgm:cxn modelId="{3573DE2D-73C7-43AE-A0B1-D5974DA49C90}" srcId="{518624AB-92BD-4F3C-BE11-135A955195B8}" destId="{E4FEBD5B-6396-4313-BB81-EF6FF260C8F2}" srcOrd="0" destOrd="0" parTransId="{B17DF4AA-09C6-48CC-B792-99B0C83441C3}" sibTransId="{6624B08B-36F6-49AB-89BE-AC7CE4859C34}"/>
    <dgm:cxn modelId="{085B9945-7FD4-4108-B1A7-DAF1F51C855B}" type="presOf" srcId="{1B02C019-C96E-4A4D-B0FB-5FBF867F2065}" destId="{F7CC01B5-ADA6-40A3-8367-815781EA55AC}" srcOrd="1" destOrd="1" presId="urn:microsoft.com/office/officeart/2005/8/layout/cycle4"/>
    <dgm:cxn modelId="{BC2DD0D9-089C-47C5-A528-D198890B6FE3}" srcId="{B41D7AF7-EC30-4F90-935D-F2CAF6092C52}" destId="{28965505-8EFF-4E23-90E4-66EB6991A85E}" srcOrd="0" destOrd="0" parTransId="{95C3B7A7-4C5C-486D-8DE0-E811F2036B7E}" sibTransId="{D80210E4-3BEC-450A-AF71-20F7B82A2550}"/>
    <dgm:cxn modelId="{4E7BF7C2-6801-4DDC-B19A-74A14D803691}" srcId="{44A75216-158D-4FE5-8EA3-0594E97C20E4}" destId="{B41D7AF7-EC30-4F90-935D-F2CAF6092C52}" srcOrd="1" destOrd="0" parTransId="{55F222EF-4F36-4795-BFF6-D26E81E271B4}" sibTransId="{93C8DC32-65F1-4F8C-AFD1-1C37253C6D67}"/>
    <dgm:cxn modelId="{080356F8-C4F0-4992-AADC-B382CFD96297}" type="presOf" srcId="{E4FEBD5B-6396-4313-BB81-EF6FF260C8F2}" destId="{F7CC01B5-ADA6-40A3-8367-815781EA55AC}" srcOrd="1" destOrd="0" presId="urn:microsoft.com/office/officeart/2005/8/layout/cycle4"/>
    <dgm:cxn modelId="{F74EAE36-DDA9-47A2-B789-CA172793921F}" srcId="{44A75216-158D-4FE5-8EA3-0594E97C20E4}" destId="{C927F96C-C397-44AC-8256-F70A42C6C951}" srcOrd="2" destOrd="0" parTransId="{5796B5BF-1FFB-42D6-A45F-7C7193815BDA}" sibTransId="{6CAF4B5B-AB26-4B40-98E4-99A7D72FFF5A}"/>
    <dgm:cxn modelId="{34EA0CB1-24BE-47FE-8CD9-6ADF27913D3A}" srcId="{4F4062F9-E8C7-48EA-A617-A9B775988AF5}" destId="{AD2F1A66-5153-4E30-937D-187C35B5599D}" srcOrd="0" destOrd="0" parTransId="{38CFBE45-5A3D-4475-83D9-1100C9AE5584}" sibTransId="{1FFFA307-A53F-44B7-8318-AA4B6D95D791}"/>
    <dgm:cxn modelId="{FD934800-8B27-48FB-9221-F4A56929F176}" type="presOf" srcId="{28965505-8EFF-4E23-90E4-66EB6991A85E}" destId="{24E440EE-48EE-4F85-B118-388718B72ADF}" srcOrd="0" destOrd="0" presId="urn:microsoft.com/office/officeart/2005/8/layout/cycle4"/>
    <dgm:cxn modelId="{C4012489-5AE5-4334-A477-2E4E87661702}" type="presOf" srcId="{B41D7AF7-EC30-4F90-935D-F2CAF6092C52}" destId="{498B9C5D-3D6C-44B5-8774-96BD96BE9836}" srcOrd="0" destOrd="0" presId="urn:microsoft.com/office/officeart/2005/8/layout/cycle4"/>
    <dgm:cxn modelId="{519C1A75-BC67-4349-A49E-612A1AE5D82F}" type="presOf" srcId="{44A75216-158D-4FE5-8EA3-0594E97C20E4}" destId="{599CC529-E762-4759-8D65-D7997595A823}" srcOrd="0" destOrd="0" presId="urn:microsoft.com/office/officeart/2005/8/layout/cycle4"/>
    <dgm:cxn modelId="{C1C396B6-E51B-4200-8A6A-9C62C85B7315}" type="presOf" srcId="{BAF11F35-999D-41DE-AF5E-888E09535A1F}" destId="{D94E0C03-2553-4853-950E-A553029971F5}" srcOrd="1" destOrd="1" presId="urn:microsoft.com/office/officeart/2005/8/layout/cycle4"/>
    <dgm:cxn modelId="{8957A078-D7C6-499D-8268-4A6AC19CC98A}" type="presOf" srcId="{8AC4A6F4-EA43-42F4-BB33-9C40F49BC105}" destId="{50406A0E-A244-4A28-AE7F-BBCC09D76C39}" srcOrd="0" destOrd="1" presId="urn:microsoft.com/office/officeart/2005/8/layout/cycle4"/>
    <dgm:cxn modelId="{8BC05B86-DD83-434A-82BA-4129AE4B25D3}" srcId="{C927F96C-C397-44AC-8256-F70A42C6C951}" destId="{FD822183-4440-495F-8825-C5C871EE8D57}" srcOrd="0" destOrd="0" parTransId="{91AD886E-4F93-4D49-9811-12CA2781C77A}" sibTransId="{A4B56543-AAC1-40C0-BCAB-D853EB69FD43}"/>
    <dgm:cxn modelId="{04C6C8AA-84A7-4F9B-BC32-8E69D90A8E72}" type="presOf" srcId="{4F4062F9-E8C7-48EA-A617-A9B775988AF5}" destId="{6DB3FDCF-F5B4-48FE-9005-5D8E5DED4EEE}" srcOrd="0" destOrd="0" presId="urn:microsoft.com/office/officeart/2005/8/layout/cycle4"/>
    <dgm:cxn modelId="{158B8ED8-64F4-452A-8EAB-820314B67957}" type="presOf" srcId="{BAF11F35-999D-41DE-AF5E-888E09535A1F}" destId="{AA36D25C-0C87-4486-B78F-B12635EC4612}" srcOrd="0" destOrd="1" presId="urn:microsoft.com/office/officeart/2005/8/layout/cycle4"/>
    <dgm:cxn modelId="{B70D4F1E-6DCC-45AA-872F-268B73CC0AFB}" srcId="{B41D7AF7-EC30-4F90-935D-F2CAF6092C52}" destId="{C028AA1F-37C2-4058-8EE1-17317C62DDF1}" srcOrd="1" destOrd="0" parTransId="{E9BCB2E4-D915-4758-B8DE-A39DAEE31804}" sibTransId="{E6C72086-0796-4297-9D2B-2917986A33DE}"/>
    <dgm:cxn modelId="{4B890B9D-9C66-4594-8C24-48F801501F06}" type="presOf" srcId="{C927F96C-C397-44AC-8256-F70A42C6C951}" destId="{772D6349-184F-4DAB-A4BC-DC952E873C9B}" srcOrd="0" destOrd="0" presId="urn:microsoft.com/office/officeart/2005/8/layout/cycle4"/>
    <dgm:cxn modelId="{3EB5DBCE-915B-4890-A8E5-BBF9F2904C2A}" type="presOf" srcId="{C028AA1F-37C2-4058-8EE1-17317C62DDF1}" destId="{24E440EE-48EE-4F85-B118-388718B72ADF}" srcOrd="0" destOrd="1" presId="urn:microsoft.com/office/officeart/2005/8/layout/cycle4"/>
    <dgm:cxn modelId="{C589234E-5A93-43F4-B02B-D82DF850BC2B}" type="presOf" srcId="{28965505-8EFF-4E23-90E4-66EB6991A85E}" destId="{4108C101-2E8A-442C-9636-15CA751B6C46}" srcOrd="1" destOrd="0" presId="urn:microsoft.com/office/officeart/2005/8/layout/cycle4"/>
    <dgm:cxn modelId="{15CAB7FD-72CF-43D9-BDB5-239BC144A8D5}" srcId="{C927F96C-C397-44AC-8256-F70A42C6C951}" destId="{BAF11F35-999D-41DE-AF5E-888E09535A1F}" srcOrd="1" destOrd="0" parTransId="{84ADAA90-653D-4F4B-9D27-6B10F0B461B5}" sibTransId="{421C68BF-AAF0-4AD9-B79B-949F2BB745C6}"/>
    <dgm:cxn modelId="{98E982C8-6DF7-421D-B6C1-6692073CA9CC}" type="presOf" srcId="{8AC4A6F4-EA43-42F4-BB33-9C40F49BC105}" destId="{14E806D5-D518-4CB8-9322-059A9AA31228}" srcOrd="1" destOrd="1" presId="urn:microsoft.com/office/officeart/2005/8/layout/cycle4"/>
    <dgm:cxn modelId="{CD2A7C63-463F-4009-8BAE-1FE6FE463C7B}" type="presOf" srcId="{C028AA1F-37C2-4058-8EE1-17317C62DDF1}" destId="{4108C101-2E8A-442C-9636-15CA751B6C46}" srcOrd="1" destOrd="1" presId="urn:microsoft.com/office/officeart/2005/8/layout/cycle4"/>
    <dgm:cxn modelId="{7D2AA915-5337-441C-A06E-140FB8F8EF22}" srcId="{518624AB-92BD-4F3C-BE11-135A955195B8}" destId="{1B02C019-C96E-4A4D-B0FB-5FBF867F2065}" srcOrd="1" destOrd="0" parTransId="{2BAFA970-A784-47D9-B400-ED86998838C7}" sibTransId="{57013561-0219-4A3D-B0AB-E81C635B71B9}"/>
    <dgm:cxn modelId="{7F9A1DCA-1A27-4AEC-B035-18879AA4DFFE}" type="presOf" srcId="{FD822183-4440-495F-8825-C5C871EE8D57}" destId="{AA36D25C-0C87-4486-B78F-B12635EC4612}" srcOrd="0" destOrd="0" presId="urn:microsoft.com/office/officeart/2005/8/layout/cycle4"/>
    <dgm:cxn modelId="{C66454D6-57E4-493B-82EB-1BB8164A6927}" type="presOf" srcId="{1B02C019-C96E-4A4D-B0FB-5FBF867F2065}" destId="{D45CEED3-8E52-4668-8EFB-120EB1B4F073}" srcOrd="0" destOrd="1" presId="urn:microsoft.com/office/officeart/2005/8/layout/cycle4"/>
    <dgm:cxn modelId="{FF017D6E-451A-4143-A4C6-E276CAF5A84E}" srcId="{44A75216-158D-4FE5-8EA3-0594E97C20E4}" destId="{4F4062F9-E8C7-48EA-A617-A9B775988AF5}" srcOrd="0" destOrd="0" parTransId="{5A7A4A94-25B0-4AFC-8C39-6B5B738743EE}" sibTransId="{6D01A89C-0C2E-40CF-84DE-39975D58F263}"/>
    <dgm:cxn modelId="{EBA1DDD3-9753-4156-B4DE-A21C9EDEBC20}" type="presOf" srcId="{AD2F1A66-5153-4E30-937D-187C35B5599D}" destId="{50406A0E-A244-4A28-AE7F-BBCC09D76C39}" srcOrd="0" destOrd="0" presId="urn:microsoft.com/office/officeart/2005/8/layout/cycle4"/>
    <dgm:cxn modelId="{6C30893B-339E-4737-902F-4112D8D7A341}" srcId="{4F4062F9-E8C7-48EA-A617-A9B775988AF5}" destId="{8AC4A6F4-EA43-42F4-BB33-9C40F49BC105}" srcOrd="1" destOrd="0" parTransId="{830D7F2A-8E28-4F2D-A739-FCCB40DC35A0}" sibTransId="{684FE711-D40C-4A40-9648-AFBED880F00A}"/>
    <dgm:cxn modelId="{F7015F6A-AE91-45D3-9C34-D2116D9BD215}" type="presOf" srcId="{AD2F1A66-5153-4E30-937D-187C35B5599D}" destId="{14E806D5-D518-4CB8-9322-059A9AA31228}" srcOrd="1" destOrd="0" presId="urn:microsoft.com/office/officeart/2005/8/layout/cycle4"/>
    <dgm:cxn modelId="{E9E79621-6CA9-41CE-98A5-5403CDDA27CC}" type="presParOf" srcId="{599CC529-E762-4759-8D65-D7997595A823}" destId="{26A02F0A-67D7-49E5-BFEB-C7A3F25C6823}" srcOrd="0" destOrd="0" presId="urn:microsoft.com/office/officeart/2005/8/layout/cycle4"/>
    <dgm:cxn modelId="{3223B778-8B35-4975-9280-E7D3DBEE27C0}" type="presParOf" srcId="{26A02F0A-67D7-49E5-BFEB-C7A3F25C6823}" destId="{98F05854-5AC7-4591-92D9-5E1A555A42EA}" srcOrd="0" destOrd="0" presId="urn:microsoft.com/office/officeart/2005/8/layout/cycle4"/>
    <dgm:cxn modelId="{1F869BFF-C986-45CC-9683-8CE2EB85BE6B}" type="presParOf" srcId="{98F05854-5AC7-4591-92D9-5E1A555A42EA}" destId="{50406A0E-A244-4A28-AE7F-BBCC09D76C39}" srcOrd="0" destOrd="0" presId="urn:microsoft.com/office/officeart/2005/8/layout/cycle4"/>
    <dgm:cxn modelId="{137DC893-7B8E-4BE8-A344-0CEB56889B36}" type="presParOf" srcId="{98F05854-5AC7-4591-92D9-5E1A555A42EA}" destId="{14E806D5-D518-4CB8-9322-059A9AA31228}" srcOrd="1" destOrd="0" presId="urn:microsoft.com/office/officeart/2005/8/layout/cycle4"/>
    <dgm:cxn modelId="{DB4DCA65-B4B7-441E-B4FD-59BD91E71AB1}" type="presParOf" srcId="{26A02F0A-67D7-49E5-BFEB-C7A3F25C6823}" destId="{108266CC-27EC-416B-8B76-BE5D4098380C}" srcOrd="1" destOrd="0" presId="urn:microsoft.com/office/officeart/2005/8/layout/cycle4"/>
    <dgm:cxn modelId="{2ABAB124-FADC-4CA3-A20C-1CD55FEC093C}" type="presParOf" srcId="{108266CC-27EC-416B-8B76-BE5D4098380C}" destId="{24E440EE-48EE-4F85-B118-388718B72ADF}" srcOrd="0" destOrd="0" presId="urn:microsoft.com/office/officeart/2005/8/layout/cycle4"/>
    <dgm:cxn modelId="{C31ABE8C-37E3-4DE0-BFA7-F8D2CFE2DEB4}" type="presParOf" srcId="{108266CC-27EC-416B-8B76-BE5D4098380C}" destId="{4108C101-2E8A-442C-9636-15CA751B6C46}" srcOrd="1" destOrd="0" presId="urn:microsoft.com/office/officeart/2005/8/layout/cycle4"/>
    <dgm:cxn modelId="{655007E6-960E-4A7F-BDD1-58F80C96844D}" type="presParOf" srcId="{26A02F0A-67D7-49E5-BFEB-C7A3F25C6823}" destId="{13E59335-F8FC-4BB0-99E6-D19D30087E55}" srcOrd="2" destOrd="0" presId="urn:microsoft.com/office/officeart/2005/8/layout/cycle4"/>
    <dgm:cxn modelId="{ED8DE1FB-CC75-4FB4-AE00-17DEAB862CF5}" type="presParOf" srcId="{13E59335-F8FC-4BB0-99E6-D19D30087E55}" destId="{AA36D25C-0C87-4486-B78F-B12635EC4612}" srcOrd="0" destOrd="0" presId="urn:microsoft.com/office/officeart/2005/8/layout/cycle4"/>
    <dgm:cxn modelId="{493E729A-6AF3-4EC7-AB51-DAC972E2B245}" type="presParOf" srcId="{13E59335-F8FC-4BB0-99E6-D19D30087E55}" destId="{D94E0C03-2553-4853-950E-A553029971F5}" srcOrd="1" destOrd="0" presId="urn:microsoft.com/office/officeart/2005/8/layout/cycle4"/>
    <dgm:cxn modelId="{DAD20ADF-20AA-4C3D-9A95-440DF57C5041}" type="presParOf" srcId="{26A02F0A-67D7-49E5-BFEB-C7A3F25C6823}" destId="{E0908501-8099-46CA-A89A-C7CFC36B64D2}" srcOrd="3" destOrd="0" presId="urn:microsoft.com/office/officeart/2005/8/layout/cycle4"/>
    <dgm:cxn modelId="{F26D9625-DBC8-4C48-B30B-5BFFD85EC139}" type="presParOf" srcId="{E0908501-8099-46CA-A89A-C7CFC36B64D2}" destId="{D45CEED3-8E52-4668-8EFB-120EB1B4F073}" srcOrd="0" destOrd="0" presId="urn:microsoft.com/office/officeart/2005/8/layout/cycle4"/>
    <dgm:cxn modelId="{1401DC9D-8EB8-4F13-B8E6-FB25FD41CFF0}" type="presParOf" srcId="{E0908501-8099-46CA-A89A-C7CFC36B64D2}" destId="{F7CC01B5-ADA6-40A3-8367-815781EA55AC}" srcOrd="1" destOrd="0" presId="urn:microsoft.com/office/officeart/2005/8/layout/cycle4"/>
    <dgm:cxn modelId="{C6233606-509F-49F3-BF4B-A2E1B125B573}" type="presParOf" srcId="{26A02F0A-67D7-49E5-BFEB-C7A3F25C6823}" destId="{FFFD277C-11B7-4CAF-8F31-2318282E4A57}" srcOrd="4" destOrd="0" presId="urn:microsoft.com/office/officeart/2005/8/layout/cycle4"/>
    <dgm:cxn modelId="{10B2A5C9-33B7-4FB4-BB80-E1D18DEC1B33}" type="presParOf" srcId="{599CC529-E762-4759-8D65-D7997595A823}" destId="{5EE0FA4F-C351-4AF7-A97E-43A668B2C206}" srcOrd="1" destOrd="0" presId="urn:microsoft.com/office/officeart/2005/8/layout/cycle4"/>
    <dgm:cxn modelId="{9A9A171E-EB53-40B6-94C3-515DC02D0F98}" type="presParOf" srcId="{5EE0FA4F-C351-4AF7-A97E-43A668B2C206}" destId="{6DB3FDCF-F5B4-48FE-9005-5D8E5DED4EEE}" srcOrd="0" destOrd="0" presId="urn:microsoft.com/office/officeart/2005/8/layout/cycle4"/>
    <dgm:cxn modelId="{B02FAC97-171E-4EE8-B421-B7594D4E78DC}" type="presParOf" srcId="{5EE0FA4F-C351-4AF7-A97E-43A668B2C206}" destId="{498B9C5D-3D6C-44B5-8774-96BD96BE9836}" srcOrd="1" destOrd="0" presId="urn:microsoft.com/office/officeart/2005/8/layout/cycle4"/>
    <dgm:cxn modelId="{840893CC-2F12-49FA-8437-D0DAD84E788C}" type="presParOf" srcId="{5EE0FA4F-C351-4AF7-A97E-43A668B2C206}" destId="{772D6349-184F-4DAB-A4BC-DC952E873C9B}" srcOrd="2" destOrd="0" presId="urn:microsoft.com/office/officeart/2005/8/layout/cycle4"/>
    <dgm:cxn modelId="{EF08A691-AA80-4573-81E7-3BFF1EB73CA8}" type="presParOf" srcId="{5EE0FA4F-C351-4AF7-A97E-43A668B2C206}" destId="{4EA7D60C-FF9B-46E7-A920-0A9B5FD128BC}" srcOrd="3" destOrd="0" presId="urn:microsoft.com/office/officeart/2005/8/layout/cycle4"/>
    <dgm:cxn modelId="{00966963-E17A-4FDD-B1DD-4B387A7AE159}" type="presParOf" srcId="{5EE0FA4F-C351-4AF7-A97E-43A668B2C206}" destId="{26B18A28-8DB6-4710-96C3-9BAC3321324E}" srcOrd="4" destOrd="0" presId="urn:microsoft.com/office/officeart/2005/8/layout/cycle4"/>
    <dgm:cxn modelId="{7AB11EEF-8C3E-4239-8B84-DCF702C806E2}" type="presParOf" srcId="{599CC529-E762-4759-8D65-D7997595A823}" destId="{4654F522-A416-44B6-9191-E7580140F473}" srcOrd="2" destOrd="0" presId="urn:microsoft.com/office/officeart/2005/8/layout/cycle4"/>
    <dgm:cxn modelId="{12A558EC-5A5A-4671-B77A-4C27672495BA}" type="presParOf" srcId="{599CC529-E762-4759-8D65-D7997595A823}" destId="{6C25716D-45F4-42B2-8229-ADF017891CB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9104313" cy="5418667"/>
        <a:chOff x="0" y="0"/>
        <a:chExt cx="0" cy="0"/>
      </a:xfrm>
    </dsp:grpSpPr>
    <dsp:sp>
      <dsp:nvSpPr>
        <dsp:cNvPr id="1" name="燕尾形箭头 0"/>
        <dsp:cNvSpPr/>
      </dsp:nvSpPr>
      <dsp:spPr>
        <a:xfrm>
          <a:off x="0" y="1625600"/>
          <a:ext cx="9104313" cy="2167466"/>
        </a:xfrm>
        <a:prstGeom prst="notchedRightArrow">
          <a:avLst/>
        </a:prstGeom>
        <a:solidFill>
          <a:srgbClr val="E779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" name="矩形 1"/>
        <dsp:cNvSpPr/>
      </dsp:nvSpPr>
      <dsp:spPr>
        <a:xfrm>
          <a:off x="3600" y="0"/>
          <a:ext cx="1574361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2015.01.25</a:t>
          </a:r>
          <a:r>
            <a:rPr lang="zh-CN" altLang="en-US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发布计划</a:t>
          </a:r>
          <a:endParaRPr lang="zh-CN" altLang="en-US" sz="1800" b="1" kern="1200" dirty="0">
            <a:solidFill>
              <a:srgbClr val="706F7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600" y="0"/>
        <a:ext cx="1574361" cy="2167466"/>
      </dsp:txXfrm>
    </dsp:sp>
    <dsp:sp>
      <dsp:nvSpPr>
        <dsp:cNvPr id="3" name="椭圆 2"/>
        <dsp:cNvSpPr/>
      </dsp:nvSpPr>
      <dsp:spPr>
        <a:xfrm>
          <a:off x="519848" y="2438400"/>
          <a:ext cx="541866" cy="541866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>
      <dsp:nvSpPr>
        <dsp:cNvPr id="4" name="矩形 3"/>
        <dsp:cNvSpPr/>
      </dsp:nvSpPr>
      <dsp:spPr>
        <a:xfrm>
          <a:off x="1656680" y="3251200"/>
          <a:ext cx="1574361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2015.03.15</a:t>
          </a:r>
          <a:r>
            <a:rPr lang="zh-CN" altLang="en-US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季度总结</a:t>
          </a:r>
          <a:endParaRPr lang="zh-CN" altLang="en-US" sz="1800" b="1" kern="1200" dirty="0">
            <a:solidFill>
              <a:srgbClr val="706F7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656680" y="3251200"/>
        <a:ext cx="1574361" cy="2167466"/>
      </dsp:txXfrm>
    </dsp:sp>
    <dsp:sp>
      <dsp:nvSpPr>
        <dsp:cNvPr id="5" name="椭圆 4"/>
        <dsp:cNvSpPr/>
      </dsp:nvSpPr>
      <dsp:spPr>
        <a:xfrm>
          <a:off x="2172927" y="2438400"/>
          <a:ext cx="541866" cy="541866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>
      <dsp:nvSpPr>
        <dsp:cNvPr id="6" name="矩形 5"/>
        <dsp:cNvSpPr/>
      </dsp:nvSpPr>
      <dsp:spPr>
        <a:xfrm>
          <a:off x="3309760" y="0"/>
          <a:ext cx="1574361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2015.06.15</a:t>
          </a:r>
          <a:r>
            <a:rPr lang="zh-CN" altLang="en-US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季度总结</a:t>
          </a:r>
          <a:endParaRPr lang="zh-CN" altLang="en-US" sz="1800" b="1" kern="1200" dirty="0">
            <a:solidFill>
              <a:srgbClr val="706F7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309760" y="0"/>
        <a:ext cx="1574361" cy="2167466"/>
      </dsp:txXfrm>
    </dsp:sp>
    <dsp:sp>
      <dsp:nvSpPr>
        <dsp:cNvPr id="7" name="椭圆 6"/>
        <dsp:cNvSpPr/>
      </dsp:nvSpPr>
      <dsp:spPr>
        <a:xfrm>
          <a:off x="3826007" y="2438400"/>
          <a:ext cx="541866" cy="541866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>
      <dsp:nvSpPr>
        <dsp:cNvPr id="8" name="矩形 7"/>
        <dsp:cNvSpPr/>
      </dsp:nvSpPr>
      <dsp:spPr>
        <a:xfrm>
          <a:off x="4962839" y="3251200"/>
          <a:ext cx="1574361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2015.09.15</a:t>
          </a:r>
          <a:r>
            <a:rPr lang="zh-CN" altLang="en-US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季度总结</a:t>
          </a:r>
          <a:endParaRPr lang="zh-CN" altLang="en-US" sz="1800" b="1" kern="1200" dirty="0">
            <a:solidFill>
              <a:srgbClr val="706F7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962839" y="3251200"/>
        <a:ext cx="1574361" cy="2167466"/>
      </dsp:txXfrm>
    </dsp:sp>
    <dsp:sp>
      <dsp:nvSpPr>
        <dsp:cNvPr id="9" name="椭圆 8"/>
        <dsp:cNvSpPr/>
      </dsp:nvSpPr>
      <dsp:spPr>
        <a:xfrm>
          <a:off x="5479087" y="2438400"/>
          <a:ext cx="541866" cy="541866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>
      <dsp:nvSpPr>
        <dsp:cNvPr id="10" name="矩形 9"/>
        <dsp:cNvSpPr/>
      </dsp:nvSpPr>
      <dsp:spPr>
        <a:xfrm>
          <a:off x="6615919" y="0"/>
          <a:ext cx="1574361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2015.12.15</a:t>
          </a:r>
          <a:r>
            <a:rPr lang="zh-CN" altLang="en-US" sz="1800" b="1" kern="1200" dirty="0" smtClean="0">
              <a:solidFill>
                <a:srgbClr val="706F71"/>
              </a:solidFill>
              <a:latin typeface="微软雅黑" pitchFamily="34" charset="-122"/>
              <a:ea typeface="微软雅黑" pitchFamily="34" charset="-122"/>
            </a:rPr>
            <a:t>季度总结</a:t>
          </a:r>
          <a:endParaRPr lang="zh-CN" altLang="en-US" sz="1800" b="1" kern="1200" dirty="0">
            <a:solidFill>
              <a:srgbClr val="706F7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6615919" y="0"/>
        <a:ext cx="1574361" cy="2167466"/>
      </dsp:txXfrm>
    </dsp:sp>
    <dsp:sp>
      <dsp:nvSpPr>
        <dsp:cNvPr id="11" name="椭圆 10"/>
        <dsp:cNvSpPr/>
      </dsp:nvSpPr>
      <dsp:spPr>
        <a:xfrm>
          <a:off x="7132166" y="2438400"/>
          <a:ext cx="541866" cy="541866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8128000" cy="5418667"/>
        <a:chOff x="0" y="0"/>
        <a:chExt cx="0" cy="0"/>
      </a:xfrm>
    </dsp:grpSpPr>
    <dsp:sp>
      <dsp:nvSpPr>
        <dsp:cNvPr id="1" name="六边形 0"/>
        <dsp:cNvSpPr/>
      </dsp:nvSpPr>
      <dsp:spPr>
        <a:xfrm rot="5400000">
          <a:off x="3506806" y="130656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rgbClr val="7F7F7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不足</a:t>
          </a:r>
          <a:r>
            <a:rPr lang="zh-CN" altLang="en-US" sz="2400" b="1" kern="1200" dirty="0" smtClean="0">
              <a:solidFill>
                <a:srgbClr val="E77960"/>
              </a:solidFill>
              <a:latin typeface="微软雅黑" pitchFamily="34" charset="-122"/>
              <a:ea typeface="微软雅黑" pitchFamily="34" charset="-122"/>
            </a:rPr>
            <a:t>一</a:t>
          </a:r>
          <a:endParaRPr lang="zh-CN" altLang="en-US" sz="2400" b="1" kern="1200" dirty="0">
            <a:solidFill>
              <a:srgbClr val="E77960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3909687" y="313106"/>
        <a:ext cx="1202866" cy="1382606"/>
      </dsp:txXfrm>
    </dsp:sp>
    <dsp:sp>
      <dsp:nvSpPr>
        <dsp:cNvPr id="2" name="矩形 1"/>
        <dsp:cNvSpPr/>
      </dsp:nvSpPr>
      <dsp:spPr>
        <a:xfrm>
          <a:off x="5437901" y="401821"/>
          <a:ext cx="2241629" cy="1205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3200" b="1" kern="1200" dirty="0"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437901" y="401821"/>
        <a:ext cx="2241629" cy="1205177"/>
      </dsp:txXfrm>
    </dsp:sp>
    <dsp:sp>
      <dsp:nvSpPr>
        <dsp:cNvPr id="3" name="六边形 2"/>
        <dsp:cNvSpPr/>
      </dsp:nvSpPr>
      <dsp:spPr>
        <a:xfrm rot="5400000">
          <a:off x="1619499" y="130656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rgbClr val="E779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2022380" y="313106"/>
        <a:ext cx="1202866" cy="1382606"/>
      </dsp:txXfrm>
    </dsp:sp>
    <dsp:sp>
      <dsp:nvSpPr>
        <dsp:cNvPr id="4" name="六边形 3"/>
        <dsp:cNvSpPr/>
      </dsp:nvSpPr>
      <dsp:spPr>
        <a:xfrm rot="5400000">
          <a:off x="2559537" y="1835580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rgbClr val="7F7F7F"/>
        </a:solidFill>
        <a:ln w="12700" cap="flat" cmpd="sng" algn="ctr">
          <a:solidFill>
            <a:srgbClr val="7F7F7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不足</a:t>
          </a:r>
          <a:r>
            <a:rPr lang="zh-CN" altLang="en-US" sz="2400" b="1" kern="1200" dirty="0" smtClean="0">
              <a:solidFill>
                <a:srgbClr val="E77960"/>
              </a:solidFill>
              <a:latin typeface="微软雅黑" pitchFamily="34" charset="-122"/>
              <a:ea typeface="微软雅黑" pitchFamily="34" charset="-122"/>
            </a:rPr>
            <a:t>二</a:t>
          </a:r>
          <a:endParaRPr lang="zh-CN" altLang="en-US" sz="2400" b="1" kern="1200" dirty="0">
            <a:solidFill>
              <a:srgbClr val="E77960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2962418" y="2018030"/>
        <a:ext cx="1202866" cy="1382606"/>
      </dsp:txXfrm>
    </dsp:sp>
    <dsp:sp>
      <dsp:nvSpPr>
        <dsp:cNvPr id="5" name="矩形 4"/>
        <dsp:cNvSpPr/>
      </dsp:nvSpPr>
      <dsp:spPr>
        <a:xfrm>
          <a:off x="448468" y="2106744"/>
          <a:ext cx="2169318" cy="1205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3200" b="1" kern="1200" dirty="0"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48468" y="2106744"/>
        <a:ext cx="2169318" cy="1205177"/>
      </dsp:txXfrm>
    </dsp:sp>
    <dsp:sp>
      <dsp:nvSpPr>
        <dsp:cNvPr id="6" name="六边形 5"/>
        <dsp:cNvSpPr/>
      </dsp:nvSpPr>
      <dsp:spPr>
        <a:xfrm rot="5400000">
          <a:off x="4446844" y="1835580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rgbClr val="E779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4849725" y="2018030"/>
        <a:ext cx="1202866" cy="1382606"/>
      </dsp:txXfrm>
    </dsp:sp>
    <dsp:sp>
      <dsp:nvSpPr>
        <dsp:cNvPr id="7" name="六边形 6"/>
        <dsp:cNvSpPr/>
      </dsp:nvSpPr>
      <dsp:spPr>
        <a:xfrm rot="5400000">
          <a:off x="3506806" y="3540503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rgbClr val="7F7F7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不足</a:t>
          </a:r>
          <a:r>
            <a:rPr lang="zh-CN" altLang="en-US" sz="2400" b="1" kern="1200" dirty="0" smtClean="0">
              <a:solidFill>
                <a:srgbClr val="E77960"/>
              </a:solidFill>
              <a:latin typeface="微软雅黑" pitchFamily="34" charset="-122"/>
              <a:ea typeface="微软雅黑" pitchFamily="34" charset="-122"/>
            </a:rPr>
            <a:t>三</a:t>
          </a:r>
          <a:endParaRPr lang="zh-CN" altLang="en-US" sz="2400" b="1" kern="1200" dirty="0">
            <a:solidFill>
              <a:srgbClr val="E77960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3909687" y="3722953"/>
        <a:ext cx="1202866" cy="1382606"/>
      </dsp:txXfrm>
    </dsp:sp>
    <dsp:sp>
      <dsp:nvSpPr>
        <dsp:cNvPr id="8" name="矩形 7"/>
        <dsp:cNvSpPr/>
      </dsp:nvSpPr>
      <dsp:spPr>
        <a:xfrm>
          <a:off x="5437901" y="3811668"/>
          <a:ext cx="2241629" cy="1205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3200" b="1" kern="1200" dirty="0"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437901" y="3811668"/>
        <a:ext cx="2241629" cy="1205177"/>
      </dsp:txXfrm>
    </dsp:sp>
    <dsp:sp>
      <dsp:nvSpPr>
        <dsp:cNvPr id="9" name="六边形 8"/>
        <dsp:cNvSpPr/>
      </dsp:nvSpPr>
      <dsp:spPr>
        <a:xfrm rot="5400000">
          <a:off x="1619499" y="3540503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rgbClr val="E779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2022380" y="3722953"/>
        <a:ext cx="1202866" cy="13826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8128000" cy="5418667"/>
        <a:chOff x="0" y="0"/>
        <a:chExt cx="0" cy="0"/>
      </a:xfrm>
    </dsp:grpSpPr>
    <dsp:sp>
      <dsp:nvSpPr>
        <dsp:cNvPr id="1" name="圆角矩形 0"/>
        <dsp:cNvSpPr/>
      </dsp:nvSpPr>
      <dsp:spPr>
        <a:xfrm>
          <a:off x="4909312" y="3684693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dirty="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750448" y="4156276"/>
        <a:ext cx="1797595" cy="1224300"/>
      </dsp:txXfrm>
    </dsp:sp>
    <dsp:sp>
      <dsp:nvSpPr>
        <dsp:cNvPr id="2" name="圆角矩形 1"/>
        <dsp:cNvSpPr/>
      </dsp:nvSpPr>
      <dsp:spPr>
        <a:xfrm>
          <a:off x="541866" y="3684693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79956" y="4156276"/>
        <a:ext cx="1797595" cy="1224300"/>
      </dsp:txXfrm>
    </dsp:sp>
    <dsp:sp>
      <dsp:nvSpPr>
        <dsp:cNvPr id="3" name="圆角矩形 2"/>
        <dsp:cNvSpPr/>
      </dsp:nvSpPr>
      <dsp:spPr>
        <a:xfrm>
          <a:off x="4909312" y="0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dirty="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dirty="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750448" y="38090"/>
        <a:ext cx="1797595" cy="1224300"/>
      </dsp:txXfrm>
    </dsp:sp>
    <dsp:sp>
      <dsp:nvSpPr>
        <dsp:cNvPr id="4" name="圆角矩形 3"/>
        <dsp:cNvSpPr/>
      </dsp:nvSpPr>
      <dsp:spPr>
        <a:xfrm>
          <a:off x="541866" y="0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dirty="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dirty="0" smtClean="0">
              <a:ln>
                <a:noFill/>
              </a:ln>
              <a:solidFill>
                <a:srgbClr val="7F7F7F"/>
              </a:solidFill>
              <a:latin typeface="微软雅黑" pitchFamily="34" charset="-122"/>
              <a:ea typeface="微软雅黑" pitchFamily="34" charset="-122"/>
            </a:rPr>
            <a:t>上海瑞普</a:t>
          </a:r>
          <a:endParaRPr lang="zh-CN" altLang="en-US" sz="2300" kern="1200" dirty="0">
            <a:ln>
              <a:noFill/>
            </a:ln>
            <a:solidFill>
              <a:srgbClr val="7F7F7F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79956" y="38090"/>
        <a:ext cx="1797595" cy="1224300"/>
      </dsp:txXfrm>
    </dsp:sp>
    <dsp:sp>
      <dsp:nvSpPr>
        <dsp:cNvPr id="5" name="饼形 4"/>
        <dsp:cNvSpPr/>
      </dsp:nvSpPr>
      <dsp:spPr>
        <a:xfrm>
          <a:off x="1663530" y="308864"/>
          <a:ext cx="2346282" cy="2346282"/>
        </a:xfrm>
        <a:prstGeom prst="pieWedge">
          <a:avLst/>
        </a:prstGeom>
        <a:solidFill>
          <a:srgbClr val="E779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措施一</a:t>
          </a:r>
          <a:endParaRPr lang="zh-CN" altLang="en-US" sz="31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350740" y="996074"/>
        <a:ext cx="1659072" cy="1659072"/>
      </dsp:txXfrm>
    </dsp:sp>
    <dsp:sp>
      <dsp:nvSpPr>
        <dsp:cNvPr id="6" name="饼形 5"/>
        <dsp:cNvSpPr/>
      </dsp:nvSpPr>
      <dsp:spPr>
        <a:xfrm rot="5400000">
          <a:off x="4118186" y="308864"/>
          <a:ext cx="2346282" cy="2346282"/>
        </a:xfrm>
        <a:prstGeom prst="pieWedge">
          <a:avLst/>
        </a:prstGeom>
        <a:solidFill>
          <a:srgbClr val="6F6E7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措施二</a:t>
          </a:r>
          <a:endParaRPr lang="zh-CN" altLang="en-US" sz="31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4118186" y="996074"/>
        <a:ext cx="1659072" cy="1659072"/>
      </dsp:txXfrm>
    </dsp:sp>
    <dsp:sp>
      <dsp:nvSpPr>
        <dsp:cNvPr id="7" name="饼形 6"/>
        <dsp:cNvSpPr/>
      </dsp:nvSpPr>
      <dsp:spPr>
        <a:xfrm rot="10800000">
          <a:off x="4118186" y="2763520"/>
          <a:ext cx="2346282" cy="2346282"/>
        </a:xfrm>
        <a:prstGeom prst="pieWedge">
          <a:avLst/>
        </a:prstGeom>
        <a:solidFill>
          <a:srgbClr val="E779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>
              <a:latin typeface="微软雅黑" pitchFamily="34" charset="-122"/>
              <a:ea typeface="微软雅黑" pitchFamily="34" charset="-122"/>
            </a:rPr>
            <a:t>措施三</a:t>
          </a:r>
          <a:endParaRPr lang="zh-CN" altLang="en-US" sz="3100" kern="1200" dirty="0">
            <a:latin typeface="微软雅黑" pitchFamily="34" charset="-122"/>
            <a:ea typeface="微软雅黑" pitchFamily="34" charset="-122"/>
          </a:endParaRPr>
        </a:p>
      </dsp:txBody>
      <dsp:txXfrm rot="10800000">
        <a:off x="4118186" y="2763520"/>
        <a:ext cx="1659072" cy="1659072"/>
      </dsp:txXfrm>
    </dsp:sp>
    <dsp:sp>
      <dsp:nvSpPr>
        <dsp:cNvPr id="8" name="饼形 7"/>
        <dsp:cNvSpPr/>
      </dsp:nvSpPr>
      <dsp:spPr>
        <a:xfrm rot="16200000">
          <a:off x="1663530" y="2763520"/>
          <a:ext cx="2346282" cy="2346282"/>
        </a:xfrm>
        <a:prstGeom prst="pieWedge">
          <a:avLst/>
        </a:prstGeom>
        <a:solidFill>
          <a:srgbClr val="6F6E7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>
              <a:latin typeface="微软雅黑" pitchFamily="34" charset="-122"/>
              <a:ea typeface="微软雅黑" pitchFamily="34" charset="-122"/>
            </a:rPr>
            <a:t>措施四</a:t>
          </a:r>
          <a:endParaRPr lang="zh-CN" altLang="en-US" sz="3100" kern="1200" dirty="0">
            <a:latin typeface="微软雅黑" pitchFamily="34" charset="-122"/>
            <a:ea typeface="微软雅黑" pitchFamily="34" charset="-122"/>
          </a:endParaRPr>
        </a:p>
      </dsp:txBody>
      <dsp:txXfrm rot="5400000">
        <a:off x="2350740" y="2763520"/>
        <a:ext cx="1659072" cy="1659072"/>
      </dsp:txXfrm>
    </dsp:sp>
    <dsp:sp>
      <dsp:nvSpPr>
        <dsp:cNvPr id="9" name="环形箭头 8"/>
        <dsp:cNvSpPr/>
      </dsp:nvSpPr>
      <dsp:spPr>
        <a:xfrm>
          <a:off x="3658954" y="2221653"/>
          <a:ext cx="810090" cy="704426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0" name="环形箭头 9"/>
        <dsp:cNvSpPr/>
      </dsp:nvSpPr>
      <dsp:spPr>
        <a:xfrm rot="10800000">
          <a:off x="3658954" y="2492586"/>
          <a:ext cx="810090" cy="704426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761DB-3FA3-4392-B3A8-704C550FCD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55B3B-0DDE-4FCD-B642-E8954C3715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55B3B-0DDE-4FCD-B642-E8954C3715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55B3B-0DDE-4FCD-B642-E8954C3715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55B3B-0DDE-4FCD-B642-E8954C3715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55B3B-0DDE-4FCD-B642-E8954C3715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55B3B-0DDE-4FCD-B642-E8954C3715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D6F87-C065-45BD-8A7A-3369C5B180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AEB10-DB0E-4274-8067-C015C0BF78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2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microsoft.com/office/2007/relationships/diagramDrawing" Target="../diagrams/drawin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78865" y="3904996"/>
            <a:ext cx="3757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输入公司名称</a:t>
            </a:r>
            <a:endParaRPr lang="zh-CN" altLang="en-US" sz="44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688" y="4053822"/>
            <a:ext cx="3783724" cy="1340069"/>
          </a:xfrm>
          <a:prstGeom prst="rect">
            <a:avLst/>
          </a:prstGeom>
          <a:noFill/>
          <a:ln w="762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71110" y="4728707"/>
            <a:ext cx="37652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工作总结报告</a:t>
            </a:r>
            <a:endParaRPr lang="zh-CN" altLang="en-US" sz="44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5688" y="3876594"/>
            <a:ext cx="3926215" cy="18440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2016</a:t>
            </a:r>
            <a:endParaRPr lang="zh-CN" altLang="en-US" sz="60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96406" y="6253861"/>
            <a:ext cx="3765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主讲人：尔悦</a:t>
            </a:r>
            <a:endParaRPr lang="zh-CN" altLang="en-US" sz="28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9112" y="6235573"/>
            <a:ext cx="376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2016.01.01</a:t>
            </a:r>
            <a:endParaRPr lang="zh-CN" altLang="en-US" sz="32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76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-469556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3921211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8343693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392121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-469556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830374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105052" y="988539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742159" y="1655804"/>
            <a:ext cx="707682" cy="6343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55623" y="534056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  <a:endParaRPr lang="zh-CN" altLang="en-US" sz="36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63481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85414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7157441" y="2999774"/>
            <a:ext cx="676746" cy="858451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5730960" y="4508500"/>
            <a:ext cx="730079" cy="730079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>
            <a:spLocks noChangeArrowheads="1"/>
          </p:cNvSpPr>
          <p:nvPr/>
        </p:nvSpPr>
        <p:spPr bwMode="auto">
          <a:xfrm>
            <a:off x="4480331" y="3059351"/>
            <a:ext cx="783646" cy="739297"/>
          </a:xfrm>
          <a:custGeom>
            <a:avLst/>
            <a:gdLst>
              <a:gd name="T0" fmla="*/ 186959 w 11981237"/>
              <a:gd name="T1" fmla="*/ 80936 h 12554355"/>
              <a:gd name="T2" fmla="*/ 201434 w 11981237"/>
              <a:gd name="T3" fmla="*/ 95398 h 12554355"/>
              <a:gd name="T4" fmla="*/ 186959 w 11981237"/>
              <a:gd name="T5" fmla="*/ 109860 h 12554355"/>
              <a:gd name="T6" fmla="*/ 172483 w 11981237"/>
              <a:gd name="T7" fmla="*/ 95398 h 12554355"/>
              <a:gd name="T8" fmla="*/ 186959 w 11981237"/>
              <a:gd name="T9" fmla="*/ 80936 h 12554355"/>
              <a:gd name="T10" fmla="*/ 135384 w 11981237"/>
              <a:gd name="T11" fmla="*/ 74810 h 12554355"/>
              <a:gd name="T12" fmla="*/ 140604 w 11981237"/>
              <a:gd name="T13" fmla="*/ 77136 h 12554355"/>
              <a:gd name="T14" fmla="*/ 176652 w 11981237"/>
              <a:gd name="T15" fmla="*/ 113110 h 12554355"/>
              <a:gd name="T16" fmla="*/ 197725 w 11981237"/>
              <a:gd name="T17" fmla="*/ 113110 h 12554355"/>
              <a:gd name="T18" fmla="*/ 233541 w 11981237"/>
              <a:gd name="T19" fmla="*/ 77136 h 12554355"/>
              <a:gd name="T20" fmla="*/ 244039 w 11981237"/>
              <a:gd name="T21" fmla="*/ 76827 h 12554355"/>
              <a:gd name="T22" fmla="*/ 244271 w 11981237"/>
              <a:gd name="T23" fmla="*/ 87326 h 12554355"/>
              <a:gd name="T24" fmla="*/ 206602 w 11981237"/>
              <a:gd name="T25" fmla="*/ 124999 h 12554355"/>
              <a:gd name="T26" fmla="*/ 206679 w 11981237"/>
              <a:gd name="T27" fmla="*/ 250061 h 12554355"/>
              <a:gd name="T28" fmla="*/ 198574 w 11981237"/>
              <a:gd name="T29" fmla="*/ 258167 h 12554355"/>
              <a:gd name="T30" fmla="*/ 190392 w 11981237"/>
              <a:gd name="T31" fmla="*/ 250061 h 12554355"/>
              <a:gd name="T32" fmla="*/ 190392 w 11981237"/>
              <a:gd name="T33" fmla="*/ 182203 h 12554355"/>
              <a:gd name="T34" fmla="*/ 183753 w 11981237"/>
              <a:gd name="T35" fmla="*/ 182203 h 12554355"/>
              <a:gd name="T36" fmla="*/ 183753 w 11981237"/>
              <a:gd name="T37" fmla="*/ 250061 h 12554355"/>
              <a:gd name="T38" fmla="*/ 175648 w 11981237"/>
              <a:gd name="T39" fmla="*/ 258167 h 12554355"/>
              <a:gd name="T40" fmla="*/ 167466 w 11981237"/>
              <a:gd name="T41" fmla="*/ 250061 h 12554355"/>
              <a:gd name="T42" fmla="*/ 167466 w 11981237"/>
              <a:gd name="T43" fmla="*/ 124999 h 12554355"/>
              <a:gd name="T44" fmla="*/ 129874 w 11981237"/>
              <a:gd name="T45" fmla="*/ 87326 h 12554355"/>
              <a:gd name="T46" fmla="*/ 130106 w 11981237"/>
              <a:gd name="T47" fmla="*/ 76827 h 12554355"/>
              <a:gd name="T48" fmla="*/ 135384 w 11981237"/>
              <a:gd name="T49" fmla="*/ 74810 h 12554355"/>
              <a:gd name="T50" fmla="*/ 83316 w 11981237"/>
              <a:gd name="T51" fmla="*/ 8594 h 12554355"/>
              <a:gd name="T52" fmla="*/ 103649 w 11981237"/>
              <a:gd name="T53" fmla="*/ 29014 h 12554355"/>
              <a:gd name="T54" fmla="*/ 83316 w 11981237"/>
              <a:gd name="T55" fmla="*/ 49433 h 12554355"/>
              <a:gd name="T56" fmla="*/ 62982 w 11981237"/>
              <a:gd name="T57" fmla="*/ 29014 h 12554355"/>
              <a:gd name="T58" fmla="*/ 83316 w 11981237"/>
              <a:gd name="T59" fmla="*/ 8594 h 12554355"/>
              <a:gd name="T60" fmla="*/ 10664 w 11981237"/>
              <a:gd name="T61" fmla="*/ 4 h 12554355"/>
              <a:gd name="T62" fmla="*/ 17978 w 11981237"/>
              <a:gd name="T63" fmla="*/ 3266 h 12554355"/>
              <a:gd name="T64" fmla="*/ 68688 w 11981237"/>
              <a:gd name="T65" fmla="*/ 53984 h 12554355"/>
              <a:gd name="T66" fmla="*/ 98481 w 11981237"/>
              <a:gd name="T67" fmla="*/ 53984 h 12554355"/>
              <a:gd name="T68" fmla="*/ 148882 w 11981237"/>
              <a:gd name="T69" fmla="*/ 3266 h 12554355"/>
              <a:gd name="T70" fmla="*/ 163624 w 11981237"/>
              <a:gd name="T71" fmla="*/ 2880 h 12554355"/>
              <a:gd name="T72" fmla="*/ 164010 w 11981237"/>
              <a:gd name="T73" fmla="*/ 17624 h 12554355"/>
              <a:gd name="T74" fmla="*/ 110985 w 11981237"/>
              <a:gd name="T75" fmla="*/ 70735 h 12554355"/>
              <a:gd name="T76" fmla="*/ 111062 w 11981237"/>
              <a:gd name="T77" fmla="*/ 246742 h 12554355"/>
              <a:gd name="T78" fmla="*/ 99639 w 11981237"/>
              <a:gd name="T79" fmla="*/ 258167 h 12554355"/>
              <a:gd name="T80" fmla="*/ 88138 w 11981237"/>
              <a:gd name="T81" fmla="*/ 246742 h 12554355"/>
              <a:gd name="T82" fmla="*/ 88061 w 11981237"/>
              <a:gd name="T83" fmla="*/ 151251 h 12554355"/>
              <a:gd name="T84" fmla="*/ 78799 w 11981237"/>
              <a:gd name="T85" fmla="*/ 151251 h 12554355"/>
              <a:gd name="T86" fmla="*/ 78799 w 11981237"/>
              <a:gd name="T87" fmla="*/ 246742 h 12554355"/>
              <a:gd name="T88" fmla="*/ 67298 w 11981237"/>
              <a:gd name="T89" fmla="*/ 258167 h 12554355"/>
              <a:gd name="T90" fmla="*/ 55875 w 11981237"/>
              <a:gd name="T91" fmla="*/ 246742 h 12554355"/>
              <a:gd name="T92" fmla="*/ 55875 w 11981237"/>
              <a:gd name="T93" fmla="*/ 70735 h 12554355"/>
              <a:gd name="T94" fmla="*/ 2849 w 11981237"/>
              <a:gd name="T95" fmla="*/ 17624 h 12554355"/>
              <a:gd name="T96" fmla="*/ 3235 w 11981237"/>
              <a:gd name="T97" fmla="*/ 2880 h 12554355"/>
              <a:gd name="T98" fmla="*/ 10664 w 11981237"/>
              <a:gd name="T99" fmla="*/ 4 h 1255435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981237" h="12554355">
                <a:moveTo>
                  <a:pt x="9093518" y="3935817"/>
                </a:moveTo>
                <a:cubicBezTo>
                  <a:pt x="9482358" y="3935817"/>
                  <a:pt x="9797575" y="4250679"/>
                  <a:pt x="9797575" y="4639080"/>
                </a:cubicBezTo>
                <a:cubicBezTo>
                  <a:pt x="9797575" y="5027480"/>
                  <a:pt x="9482358" y="5342343"/>
                  <a:pt x="9093518" y="5342343"/>
                </a:cubicBezTo>
                <a:cubicBezTo>
                  <a:pt x="8704678" y="5342343"/>
                  <a:pt x="8389461" y="5027480"/>
                  <a:pt x="8389461" y="4639080"/>
                </a:cubicBezTo>
                <a:cubicBezTo>
                  <a:pt x="8389461" y="4250679"/>
                  <a:pt x="8704678" y="3935817"/>
                  <a:pt x="9093518" y="3935817"/>
                </a:cubicBezTo>
                <a:close/>
                <a:moveTo>
                  <a:pt x="6584967" y="3637926"/>
                </a:moveTo>
                <a:cubicBezTo>
                  <a:pt x="6677422" y="3640272"/>
                  <a:pt x="6769407" y="3677813"/>
                  <a:pt x="6838865" y="3751018"/>
                </a:cubicBezTo>
                <a:cubicBezTo>
                  <a:pt x="6838865" y="3751018"/>
                  <a:pt x="6838865" y="3751018"/>
                  <a:pt x="8592216" y="5500423"/>
                </a:cubicBezTo>
                <a:cubicBezTo>
                  <a:pt x="8592216" y="5500423"/>
                  <a:pt x="8592216" y="5500423"/>
                  <a:pt x="9617194" y="5500423"/>
                </a:cubicBezTo>
                <a:lnTo>
                  <a:pt x="11359281" y="3751018"/>
                </a:lnTo>
                <a:cubicBezTo>
                  <a:pt x="11498198" y="3604608"/>
                  <a:pt x="11723468" y="3600854"/>
                  <a:pt x="11869893" y="3736002"/>
                </a:cubicBezTo>
                <a:cubicBezTo>
                  <a:pt x="12012564" y="3874903"/>
                  <a:pt x="12020073" y="4100148"/>
                  <a:pt x="11881156" y="4246558"/>
                </a:cubicBezTo>
                <a:cubicBezTo>
                  <a:pt x="11881156" y="4246558"/>
                  <a:pt x="11881156" y="4246558"/>
                  <a:pt x="10048961" y="6078553"/>
                </a:cubicBezTo>
                <a:cubicBezTo>
                  <a:pt x="10048961" y="6078553"/>
                  <a:pt x="10048961" y="6078553"/>
                  <a:pt x="10052716" y="12160176"/>
                </a:cubicBezTo>
                <a:cubicBezTo>
                  <a:pt x="10052716" y="12377913"/>
                  <a:pt x="9876254" y="12554355"/>
                  <a:pt x="9658493" y="12554355"/>
                </a:cubicBezTo>
                <a:cubicBezTo>
                  <a:pt x="9440733" y="12554355"/>
                  <a:pt x="9260517" y="12377913"/>
                  <a:pt x="9260517" y="12160176"/>
                </a:cubicBezTo>
                <a:cubicBezTo>
                  <a:pt x="9260517" y="12160176"/>
                  <a:pt x="9260517" y="12160176"/>
                  <a:pt x="9260517" y="8860332"/>
                </a:cubicBezTo>
                <a:cubicBezTo>
                  <a:pt x="9260517" y="8860332"/>
                  <a:pt x="9260517" y="8860332"/>
                  <a:pt x="8937630" y="8860332"/>
                </a:cubicBezTo>
                <a:cubicBezTo>
                  <a:pt x="8937630" y="8860332"/>
                  <a:pt x="8937630" y="8860332"/>
                  <a:pt x="8937630" y="12160176"/>
                </a:cubicBezTo>
                <a:cubicBezTo>
                  <a:pt x="8937630" y="12377913"/>
                  <a:pt x="8761168" y="12554355"/>
                  <a:pt x="8543407" y="12554355"/>
                </a:cubicBezTo>
                <a:cubicBezTo>
                  <a:pt x="8325646" y="12554355"/>
                  <a:pt x="8145431" y="12377913"/>
                  <a:pt x="8145431" y="12160176"/>
                </a:cubicBezTo>
                <a:cubicBezTo>
                  <a:pt x="8145431" y="12160176"/>
                  <a:pt x="8145431" y="12160176"/>
                  <a:pt x="8145431" y="6078553"/>
                </a:cubicBezTo>
                <a:cubicBezTo>
                  <a:pt x="8145431" y="6078553"/>
                  <a:pt x="8145431" y="6078553"/>
                  <a:pt x="6316990" y="4246558"/>
                </a:cubicBezTo>
                <a:cubicBezTo>
                  <a:pt x="6178073" y="4100148"/>
                  <a:pt x="6185582" y="3874903"/>
                  <a:pt x="6328253" y="3736002"/>
                </a:cubicBezTo>
                <a:cubicBezTo>
                  <a:pt x="6399589" y="3668428"/>
                  <a:pt x="6492513" y="3635580"/>
                  <a:pt x="6584967" y="3637926"/>
                </a:cubicBezTo>
                <a:close/>
                <a:moveTo>
                  <a:pt x="4052412" y="417917"/>
                </a:moveTo>
                <a:cubicBezTo>
                  <a:pt x="4598629" y="417917"/>
                  <a:pt x="5041424" y="862490"/>
                  <a:pt x="5041424" y="1410899"/>
                </a:cubicBezTo>
                <a:cubicBezTo>
                  <a:pt x="5041424" y="1959308"/>
                  <a:pt x="4598629" y="2403881"/>
                  <a:pt x="4052412" y="2403881"/>
                </a:cubicBezTo>
                <a:cubicBezTo>
                  <a:pt x="3506195" y="2403881"/>
                  <a:pt x="3063398" y="1959308"/>
                  <a:pt x="3063398" y="1410899"/>
                </a:cubicBezTo>
                <a:cubicBezTo>
                  <a:pt x="3063398" y="862490"/>
                  <a:pt x="3506195" y="417917"/>
                  <a:pt x="4052412" y="417917"/>
                </a:cubicBezTo>
                <a:close/>
                <a:moveTo>
                  <a:pt x="518710" y="212"/>
                </a:moveTo>
                <a:cubicBezTo>
                  <a:pt x="648229" y="3966"/>
                  <a:pt x="776810" y="57460"/>
                  <a:pt x="874419" y="158816"/>
                </a:cubicBezTo>
                <a:cubicBezTo>
                  <a:pt x="874419" y="158816"/>
                  <a:pt x="874419" y="158816"/>
                  <a:pt x="3340918" y="2625161"/>
                </a:cubicBezTo>
                <a:cubicBezTo>
                  <a:pt x="3340918" y="2625161"/>
                  <a:pt x="3340918" y="2625161"/>
                  <a:pt x="4790033" y="2625161"/>
                </a:cubicBezTo>
                <a:lnTo>
                  <a:pt x="7241515" y="158816"/>
                </a:lnTo>
                <a:cubicBezTo>
                  <a:pt x="7432978" y="-43897"/>
                  <a:pt x="7755838" y="-55159"/>
                  <a:pt x="7958564" y="140047"/>
                </a:cubicBezTo>
                <a:cubicBezTo>
                  <a:pt x="8161290" y="331498"/>
                  <a:pt x="8168798" y="654338"/>
                  <a:pt x="7977335" y="857051"/>
                </a:cubicBezTo>
                <a:cubicBezTo>
                  <a:pt x="7977335" y="857051"/>
                  <a:pt x="7977335" y="857051"/>
                  <a:pt x="5398210" y="3439768"/>
                </a:cubicBezTo>
                <a:cubicBezTo>
                  <a:pt x="5398210" y="3439768"/>
                  <a:pt x="5398210" y="3439768"/>
                  <a:pt x="5401965" y="11998771"/>
                </a:cubicBezTo>
                <a:cubicBezTo>
                  <a:pt x="5401965" y="12306594"/>
                  <a:pt x="5154188" y="12554355"/>
                  <a:pt x="4846345" y="12554355"/>
                </a:cubicBezTo>
                <a:cubicBezTo>
                  <a:pt x="4538502" y="12554355"/>
                  <a:pt x="4286972" y="12306594"/>
                  <a:pt x="4286972" y="11998771"/>
                </a:cubicBezTo>
                <a:cubicBezTo>
                  <a:pt x="4286972" y="11998771"/>
                  <a:pt x="4286972" y="11998771"/>
                  <a:pt x="4283218" y="7355136"/>
                </a:cubicBezTo>
                <a:cubicBezTo>
                  <a:pt x="4283218" y="7355136"/>
                  <a:pt x="4283218" y="7355136"/>
                  <a:pt x="3832716" y="7355136"/>
                </a:cubicBezTo>
                <a:cubicBezTo>
                  <a:pt x="3832716" y="7355136"/>
                  <a:pt x="3832716" y="7355136"/>
                  <a:pt x="3832716" y="11998771"/>
                </a:cubicBezTo>
                <a:cubicBezTo>
                  <a:pt x="3832716" y="12306594"/>
                  <a:pt x="3581186" y="12554355"/>
                  <a:pt x="3273343" y="12554355"/>
                </a:cubicBezTo>
                <a:cubicBezTo>
                  <a:pt x="2965500" y="12554355"/>
                  <a:pt x="2717723" y="12306594"/>
                  <a:pt x="2717723" y="11998771"/>
                </a:cubicBezTo>
                <a:cubicBezTo>
                  <a:pt x="2717723" y="11998771"/>
                  <a:pt x="2717723" y="11998771"/>
                  <a:pt x="2717723" y="3439768"/>
                </a:cubicBezTo>
                <a:cubicBezTo>
                  <a:pt x="2717723" y="3439768"/>
                  <a:pt x="2717723" y="3439768"/>
                  <a:pt x="138599" y="857051"/>
                </a:cubicBezTo>
                <a:cubicBezTo>
                  <a:pt x="-52865" y="654338"/>
                  <a:pt x="-45356" y="331498"/>
                  <a:pt x="157370" y="140047"/>
                </a:cubicBezTo>
                <a:cubicBezTo>
                  <a:pt x="258733" y="42444"/>
                  <a:pt x="389191" y="-3542"/>
                  <a:pt x="518710" y="212"/>
                </a:cubicBez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10865713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-3023284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233389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KSO_Shape"/>
          <p:cNvSpPr/>
          <p:nvPr/>
        </p:nvSpPr>
        <p:spPr bwMode="auto">
          <a:xfrm>
            <a:off x="4332727" y="1262555"/>
            <a:ext cx="649178" cy="976208"/>
          </a:xfrm>
          <a:custGeom>
            <a:avLst/>
            <a:gdLst>
              <a:gd name="T0" fmla="*/ 901841 w 1357313"/>
              <a:gd name="T1" fmla="*/ 1418297 h 2041525"/>
              <a:gd name="T2" fmla="*/ 952713 w 1357313"/>
              <a:gd name="T3" fmla="*/ 1537310 h 2041525"/>
              <a:gd name="T4" fmla="*/ 324238 w 1357313"/>
              <a:gd name="T5" fmla="*/ 1501582 h 2041525"/>
              <a:gd name="T6" fmla="*/ 380048 w 1357313"/>
              <a:gd name="T7" fmla="*/ 1395135 h 2041525"/>
              <a:gd name="T8" fmla="*/ 837417 w 1357313"/>
              <a:gd name="T9" fmla="*/ 530566 h 2041525"/>
              <a:gd name="T10" fmla="*/ 669920 w 1357313"/>
              <a:gd name="T11" fmla="*/ 686107 h 2041525"/>
              <a:gd name="T12" fmla="*/ 595424 w 1357313"/>
              <a:gd name="T13" fmla="*/ 686107 h 2041525"/>
              <a:gd name="T14" fmla="*/ 427927 w 1357313"/>
              <a:gd name="T15" fmla="*/ 530566 h 2041525"/>
              <a:gd name="T16" fmla="*/ 206486 w 1357313"/>
              <a:gd name="T17" fmla="*/ 405798 h 2041525"/>
              <a:gd name="T18" fmla="*/ 269716 w 1357313"/>
              <a:gd name="T19" fmla="*/ 553495 h 2041525"/>
              <a:gd name="T20" fmla="*/ 416183 w 1357313"/>
              <a:gd name="T21" fmla="*/ 730090 h 2041525"/>
              <a:gd name="T22" fmla="*/ 523871 w 1357313"/>
              <a:gd name="T23" fmla="*/ 839505 h 2041525"/>
              <a:gd name="T24" fmla="*/ 549065 w 1357313"/>
              <a:gd name="T25" fmla="*/ 957810 h 2041525"/>
              <a:gd name="T26" fmla="*/ 521401 w 1357313"/>
              <a:gd name="T27" fmla="*/ 1070930 h 2041525"/>
              <a:gd name="T28" fmla="*/ 406056 w 1357313"/>
              <a:gd name="T29" fmla="*/ 1185778 h 2041525"/>
              <a:gd name="T30" fmla="*/ 263047 w 1357313"/>
              <a:gd name="T31" fmla="*/ 1361879 h 2041525"/>
              <a:gd name="T32" fmla="*/ 205745 w 1357313"/>
              <a:gd name="T33" fmla="*/ 1502167 h 2041525"/>
              <a:gd name="T34" fmla="*/ 1072195 w 1357313"/>
              <a:gd name="T35" fmla="*/ 1557244 h 2041525"/>
              <a:gd name="T36" fmla="*/ 1021808 w 1357313"/>
              <a:gd name="T37" fmla="*/ 1393740 h 2041525"/>
              <a:gd name="T38" fmla="*/ 889667 w 1357313"/>
              <a:gd name="T39" fmla="*/ 1217639 h 2041525"/>
              <a:gd name="T40" fmla="*/ 755797 w 1357313"/>
              <a:gd name="T41" fmla="*/ 1087231 h 2041525"/>
              <a:gd name="T42" fmla="*/ 719983 w 1357313"/>
              <a:gd name="T43" fmla="*/ 986954 h 2041525"/>
              <a:gd name="T44" fmla="*/ 728381 w 1357313"/>
              <a:gd name="T45" fmla="*/ 880504 h 2041525"/>
              <a:gd name="T46" fmla="*/ 790870 w 1357313"/>
              <a:gd name="T47" fmla="*/ 784920 h 2041525"/>
              <a:gd name="T48" fmla="*/ 959566 w 1357313"/>
              <a:gd name="T49" fmla="*/ 605115 h 2041525"/>
              <a:gd name="T50" fmla="*/ 1046261 w 1357313"/>
              <a:gd name="T51" fmla="*/ 456677 h 2041525"/>
              <a:gd name="T52" fmla="*/ 1090473 w 1357313"/>
              <a:gd name="T53" fmla="*/ 209197 h 2041525"/>
              <a:gd name="T54" fmla="*/ 1216685 w 1357313"/>
              <a:gd name="T55" fmla="*/ 15314 h 2041525"/>
              <a:gd name="T56" fmla="*/ 1260650 w 1357313"/>
              <a:gd name="T57" fmla="*/ 68662 h 2041525"/>
              <a:gd name="T58" fmla="*/ 1261391 w 1357313"/>
              <a:gd name="T59" fmla="*/ 138313 h 2041525"/>
              <a:gd name="T60" fmla="*/ 1222613 w 1357313"/>
              <a:gd name="T61" fmla="*/ 189932 h 2041525"/>
              <a:gd name="T62" fmla="*/ 1165311 w 1357313"/>
              <a:gd name="T63" fmla="*/ 293419 h 2041525"/>
              <a:gd name="T64" fmla="*/ 1116654 w 1357313"/>
              <a:gd name="T65" fmla="*/ 524844 h 2041525"/>
              <a:gd name="T66" fmla="*/ 1012670 w 1357313"/>
              <a:gd name="T67" fmla="*/ 704403 h 2041525"/>
              <a:gd name="T68" fmla="*/ 829154 w 1357313"/>
              <a:gd name="T69" fmla="*/ 889890 h 2041525"/>
              <a:gd name="T70" fmla="*/ 817052 w 1357313"/>
              <a:gd name="T71" fmla="*/ 962009 h 2041525"/>
              <a:gd name="T72" fmla="*/ 905969 w 1357313"/>
              <a:gd name="T73" fmla="*/ 1085008 h 2041525"/>
              <a:gd name="T74" fmla="*/ 1048237 w 1357313"/>
              <a:gd name="T75" fmla="*/ 1249500 h 2041525"/>
              <a:gd name="T76" fmla="*/ 1134190 w 1357313"/>
              <a:gd name="T77" fmla="*/ 1433011 h 2041525"/>
              <a:gd name="T78" fmla="*/ 1183588 w 1357313"/>
              <a:gd name="T79" fmla="*/ 1698520 h 2041525"/>
              <a:gd name="T80" fmla="*/ 1240149 w 1357313"/>
              <a:gd name="T81" fmla="*/ 1730629 h 2041525"/>
              <a:gd name="T82" fmla="*/ 1266331 w 1357313"/>
              <a:gd name="T83" fmla="*/ 1790399 h 2041525"/>
              <a:gd name="T84" fmla="*/ 1249041 w 1357313"/>
              <a:gd name="T85" fmla="*/ 1858814 h 2041525"/>
              <a:gd name="T86" fmla="*/ 1193468 w 1357313"/>
              <a:gd name="T87" fmla="*/ 1900307 h 2041525"/>
              <a:gd name="T88" fmla="*/ 68664 w 1357313"/>
              <a:gd name="T89" fmla="*/ 1898578 h 2041525"/>
              <a:gd name="T90" fmla="*/ 15067 w 1357313"/>
              <a:gd name="T91" fmla="*/ 1854615 h 2041525"/>
              <a:gd name="T92" fmla="*/ 988 w 1357313"/>
              <a:gd name="T93" fmla="*/ 1785459 h 2041525"/>
              <a:gd name="T94" fmla="*/ 30133 w 1357313"/>
              <a:gd name="T95" fmla="*/ 1727170 h 2041525"/>
              <a:gd name="T96" fmla="*/ 87929 w 1357313"/>
              <a:gd name="T97" fmla="*/ 1697533 h 2041525"/>
              <a:gd name="T98" fmla="*/ 132882 w 1357313"/>
              <a:gd name="T99" fmla="*/ 1433011 h 2041525"/>
              <a:gd name="T100" fmla="*/ 218836 w 1357313"/>
              <a:gd name="T101" fmla="*/ 1249500 h 2041525"/>
              <a:gd name="T102" fmla="*/ 361103 w 1357313"/>
              <a:gd name="T103" fmla="*/ 1085008 h 2041525"/>
              <a:gd name="T104" fmla="*/ 449773 w 1357313"/>
              <a:gd name="T105" fmla="*/ 964726 h 2041525"/>
              <a:gd name="T106" fmla="*/ 437671 w 1357313"/>
              <a:gd name="T107" fmla="*/ 889890 h 2041525"/>
              <a:gd name="T108" fmla="*/ 254402 w 1357313"/>
              <a:gd name="T109" fmla="*/ 704403 h 2041525"/>
              <a:gd name="T110" fmla="*/ 150419 w 1357313"/>
              <a:gd name="T111" fmla="*/ 524844 h 2041525"/>
              <a:gd name="T112" fmla="*/ 99291 w 1357313"/>
              <a:gd name="T113" fmla="*/ 272672 h 2041525"/>
              <a:gd name="T114" fmla="*/ 40507 w 1357313"/>
              <a:gd name="T115" fmla="*/ 186969 h 2041525"/>
              <a:gd name="T116" fmla="*/ 4199 w 1357313"/>
              <a:gd name="T117" fmla="*/ 133866 h 2041525"/>
              <a:gd name="T118" fmla="*/ 8151 w 1357313"/>
              <a:gd name="T119" fmla="*/ 63970 h 2041525"/>
              <a:gd name="T120" fmla="*/ 54585 w 1357313"/>
              <a:gd name="T121" fmla="*/ 12596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6867196" y="2908247"/>
            <a:ext cx="1220514" cy="1041505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4123997" y="4508500"/>
            <a:ext cx="1135634" cy="112427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/>
          <a:srcRect l="13244" t="25949" r="33733" b="35594"/>
          <a:stretch>
            <a:fillRect/>
          </a:stretch>
        </p:blipFill>
        <p:spPr>
          <a:xfrm>
            <a:off x="1092200" y="3429000"/>
            <a:ext cx="5003800" cy="2183524"/>
          </a:xfrm>
          <a:custGeom>
            <a:avLst/>
            <a:gdLst>
              <a:gd name="connsiteX0" fmla="*/ 0 w 5003800"/>
              <a:gd name="connsiteY0" fmla="*/ 0 h 2183524"/>
              <a:gd name="connsiteX1" fmla="*/ 5003800 w 5003800"/>
              <a:gd name="connsiteY1" fmla="*/ 0 h 2183524"/>
              <a:gd name="connsiteX2" fmla="*/ 5003800 w 5003800"/>
              <a:gd name="connsiteY2" fmla="*/ 2183524 h 2183524"/>
              <a:gd name="connsiteX3" fmla="*/ 0 w 5003800"/>
              <a:gd name="connsiteY3" fmla="*/ 2183524 h 218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3800" h="2183524">
                <a:moveTo>
                  <a:pt x="0" y="0"/>
                </a:moveTo>
                <a:lnTo>
                  <a:pt x="5003800" y="0"/>
                </a:lnTo>
                <a:lnTo>
                  <a:pt x="5003800" y="2183524"/>
                </a:lnTo>
                <a:lnTo>
                  <a:pt x="0" y="2183524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233389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1092200" y="1261241"/>
            <a:ext cx="5003800" cy="2167759"/>
          </a:xfrm>
          <a:prstGeom prst="wedgeRectCallou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l="15151" t="20291" r="35525" b="39004"/>
          <a:stretch>
            <a:fillRect/>
          </a:stretch>
        </p:blipFill>
        <p:spPr>
          <a:xfrm>
            <a:off x="6096000" y="1245476"/>
            <a:ext cx="5003800" cy="2183524"/>
          </a:xfrm>
          <a:custGeom>
            <a:avLst/>
            <a:gdLst>
              <a:gd name="connsiteX0" fmla="*/ 0 w 5003800"/>
              <a:gd name="connsiteY0" fmla="*/ 0 h 2183524"/>
              <a:gd name="connsiteX1" fmla="*/ 5003800 w 5003800"/>
              <a:gd name="connsiteY1" fmla="*/ 0 h 2183524"/>
              <a:gd name="connsiteX2" fmla="*/ 5003800 w 5003800"/>
              <a:gd name="connsiteY2" fmla="*/ 2183524 h 2183524"/>
              <a:gd name="connsiteX3" fmla="*/ 0 w 5003800"/>
              <a:gd name="connsiteY3" fmla="*/ 2183524 h 218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3800" h="2183524">
                <a:moveTo>
                  <a:pt x="0" y="0"/>
                </a:moveTo>
                <a:lnTo>
                  <a:pt x="5003800" y="0"/>
                </a:lnTo>
                <a:lnTo>
                  <a:pt x="5003800" y="2183524"/>
                </a:lnTo>
                <a:lnTo>
                  <a:pt x="0" y="2183524"/>
                </a:lnTo>
                <a:close/>
              </a:path>
            </a:pathLst>
          </a:custGeom>
        </p:spPr>
      </p:pic>
      <p:sp>
        <p:nvSpPr>
          <p:cNvPr id="16" name="矩形标注 15"/>
          <p:cNvSpPr/>
          <p:nvPr/>
        </p:nvSpPr>
        <p:spPr>
          <a:xfrm rot="10800000">
            <a:off x="6096000" y="3429000"/>
            <a:ext cx="5003800" cy="2167759"/>
          </a:xfrm>
          <a:prstGeom prst="wedgeRectCallou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85847" y="3723670"/>
            <a:ext cx="44727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4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4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10927" y="1628358"/>
            <a:ext cx="3070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4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4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76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-469556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3921211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8343693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392121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-469556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830374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105052" y="988539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742159" y="1655804"/>
            <a:ext cx="707682" cy="6343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55623" y="534056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63481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85414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  <a:endParaRPr lang="zh-CN" altLang="en-US" sz="36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7157441" y="2999774"/>
            <a:ext cx="676746" cy="858451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5730960" y="4508500"/>
            <a:ext cx="730079" cy="730079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>
            <a:spLocks noChangeArrowheads="1"/>
          </p:cNvSpPr>
          <p:nvPr/>
        </p:nvSpPr>
        <p:spPr bwMode="auto">
          <a:xfrm>
            <a:off x="4480331" y="3059351"/>
            <a:ext cx="783646" cy="739297"/>
          </a:xfrm>
          <a:custGeom>
            <a:avLst/>
            <a:gdLst>
              <a:gd name="T0" fmla="*/ 186959 w 11981237"/>
              <a:gd name="T1" fmla="*/ 80936 h 12554355"/>
              <a:gd name="T2" fmla="*/ 201434 w 11981237"/>
              <a:gd name="T3" fmla="*/ 95398 h 12554355"/>
              <a:gd name="T4" fmla="*/ 186959 w 11981237"/>
              <a:gd name="T5" fmla="*/ 109860 h 12554355"/>
              <a:gd name="T6" fmla="*/ 172483 w 11981237"/>
              <a:gd name="T7" fmla="*/ 95398 h 12554355"/>
              <a:gd name="T8" fmla="*/ 186959 w 11981237"/>
              <a:gd name="T9" fmla="*/ 80936 h 12554355"/>
              <a:gd name="T10" fmla="*/ 135384 w 11981237"/>
              <a:gd name="T11" fmla="*/ 74810 h 12554355"/>
              <a:gd name="T12" fmla="*/ 140604 w 11981237"/>
              <a:gd name="T13" fmla="*/ 77136 h 12554355"/>
              <a:gd name="T14" fmla="*/ 176652 w 11981237"/>
              <a:gd name="T15" fmla="*/ 113110 h 12554355"/>
              <a:gd name="T16" fmla="*/ 197725 w 11981237"/>
              <a:gd name="T17" fmla="*/ 113110 h 12554355"/>
              <a:gd name="T18" fmla="*/ 233541 w 11981237"/>
              <a:gd name="T19" fmla="*/ 77136 h 12554355"/>
              <a:gd name="T20" fmla="*/ 244039 w 11981237"/>
              <a:gd name="T21" fmla="*/ 76827 h 12554355"/>
              <a:gd name="T22" fmla="*/ 244271 w 11981237"/>
              <a:gd name="T23" fmla="*/ 87326 h 12554355"/>
              <a:gd name="T24" fmla="*/ 206602 w 11981237"/>
              <a:gd name="T25" fmla="*/ 124999 h 12554355"/>
              <a:gd name="T26" fmla="*/ 206679 w 11981237"/>
              <a:gd name="T27" fmla="*/ 250061 h 12554355"/>
              <a:gd name="T28" fmla="*/ 198574 w 11981237"/>
              <a:gd name="T29" fmla="*/ 258167 h 12554355"/>
              <a:gd name="T30" fmla="*/ 190392 w 11981237"/>
              <a:gd name="T31" fmla="*/ 250061 h 12554355"/>
              <a:gd name="T32" fmla="*/ 190392 w 11981237"/>
              <a:gd name="T33" fmla="*/ 182203 h 12554355"/>
              <a:gd name="T34" fmla="*/ 183753 w 11981237"/>
              <a:gd name="T35" fmla="*/ 182203 h 12554355"/>
              <a:gd name="T36" fmla="*/ 183753 w 11981237"/>
              <a:gd name="T37" fmla="*/ 250061 h 12554355"/>
              <a:gd name="T38" fmla="*/ 175648 w 11981237"/>
              <a:gd name="T39" fmla="*/ 258167 h 12554355"/>
              <a:gd name="T40" fmla="*/ 167466 w 11981237"/>
              <a:gd name="T41" fmla="*/ 250061 h 12554355"/>
              <a:gd name="T42" fmla="*/ 167466 w 11981237"/>
              <a:gd name="T43" fmla="*/ 124999 h 12554355"/>
              <a:gd name="T44" fmla="*/ 129874 w 11981237"/>
              <a:gd name="T45" fmla="*/ 87326 h 12554355"/>
              <a:gd name="T46" fmla="*/ 130106 w 11981237"/>
              <a:gd name="T47" fmla="*/ 76827 h 12554355"/>
              <a:gd name="T48" fmla="*/ 135384 w 11981237"/>
              <a:gd name="T49" fmla="*/ 74810 h 12554355"/>
              <a:gd name="T50" fmla="*/ 83316 w 11981237"/>
              <a:gd name="T51" fmla="*/ 8594 h 12554355"/>
              <a:gd name="T52" fmla="*/ 103649 w 11981237"/>
              <a:gd name="T53" fmla="*/ 29014 h 12554355"/>
              <a:gd name="T54" fmla="*/ 83316 w 11981237"/>
              <a:gd name="T55" fmla="*/ 49433 h 12554355"/>
              <a:gd name="T56" fmla="*/ 62982 w 11981237"/>
              <a:gd name="T57" fmla="*/ 29014 h 12554355"/>
              <a:gd name="T58" fmla="*/ 83316 w 11981237"/>
              <a:gd name="T59" fmla="*/ 8594 h 12554355"/>
              <a:gd name="T60" fmla="*/ 10664 w 11981237"/>
              <a:gd name="T61" fmla="*/ 4 h 12554355"/>
              <a:gd name="T62" fmla="*/ 17978 w 11981237"/>
              <a:gd name="T63" fmla="*/ 3266 h 12554355"/>
              <a:gd name="T64" fmla="*/ 68688 w 11981237"/>
              <a:gd name="T65" fmla="*/ 53984 h 12554355"/>
              <a:gd name="T66" fmla="*/ 98481 w 11981237"/>
              <a:gd name="T67" fmla="*/ 53984 h 12554355"/>
              <a:gd name="T68" fmla="*/ 148882 w 11981237"/>
              <a:gd name="T69" fmla="*/ 3266 h 12554355"/>
              <a:gd name="T70" fmla="*/ 163624 w 11981237"/>
              <a:gd name="T71" fmla="*/ 2880 h 12554355"/>
              <a:gd name="T72" fmla="*/ 164010 w 11981237"/>
              <a:gd name="T73" fmla="*/ 17624 h 12554355"/>
              <a:gd name="T74" fmla="*/ 110985 w 11981237"/>
              <a:gd name="T75" fmla="*/ 70735 h 12554355"/>
              <a:gd name="T76" fmla="*/ 111062 w 11981237"/>
              <a:gd name="T77" fmla="*/ 246742 h 12554355"/>
              <a:gd name="T78" fmla="*/ 99639 w 11981237"/>
              <a:gd name="T79" fmla="*/ 258167 h 12554355"/>
              <a:gd name="T80" fmla="*/ 88138 w 11981237"/>
              <a:gd name="T81" fmla="*/ 246742 h 12554355"/>
              <a:gd name="T82" fmla="*/ 88061 w 11981237"/>
              <a:gd name="T83" fmla="*/ 151251 h 12554355"/>
              <a:gd name="T84" fmla="*/ 78799 w 11981237"/>
              <a:gd name="T85" fmla="*/ 151251 h 12554355"/>
              <a:gd name="T86" fmla="*/ 78799 w 11981237"/>
              <a:gd name="T87" fmla="*/ 246742 h 12554355"/>
              <a:gd name="T88" fmla="*/ 67298 w 11981237"/>
              <a:gd name="T89" fmla="*/ 258167 h 12554355"/>
              <a:gd name="T90" fmla="*/ 55875 w 11981237"/>
              <a:gd name="T91" fmla="*/ 246742 h 12554355"/>
              <a:gd name="T92" fmla="*/ 55875 w 11981237"/>
              <a:gd name="T93" fmla="*/ 70735 h 12554355"/>
              <a:gd name="T94" fmla="*/ 2849 w 11981237"/>
              <a:gd name="T95" fmla="*/ 17624 h 12554355"/>
              <a:gd name="T96" fmla="*/ 3235 w 11981237"/>
              <a:gd name="T97" fmla="*/ 2880 h 12554355"/>
              <a:gd name="T98" fmla="*/ 10664 w 11981237"/>
              <a:gd name="T99" fmla="*/ 4 h 1255435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981237" h="12554355">
                <a:moveTo>
                  <a:pt x="9093518" y="3935817"/>
                </a:moveTo>
                <a:cubicBezTo>
                  <a:pt x="9482358" y="3935817"/>
                  <a:pt x="9797575" y="4250679"/>
                  <a:pt x="9797575" y="4639080"/>
                </a:cubicBezTo>
                <a:cubicBezTo>
                  <a:pt x="9797575" y="5027480"/>
                  <a:pt x="9482358" y="5342343"/>
                  <a:pt x="9093518" y="5342343"/>
                </a:cubicBezTo>
                <a:cubicBezTo>
                  <a:pt x="8704678" y="5342343"/>
                  <a:pt x="8389461" y="5027480"/>
                  <a:pt x="8389461" y="4639080"/>
                </a:cubicBezTo>
                <a:cubicBezTo>
                  <a:pt x="8389461" y="4250679"/>
                  <a:pt x="8704678" y="3935817"/>
                  <a:pt x="9093518" y="3935817"/>
                </a:cubicBezTo>
                <a:close/>
                <a:moveTo>
                  <a:pt x="6584967" y="3637926"/>
                </a:moveTo>
                <a:cubicBezTo>
                  <a:pt x="6677422" y="3640272"/>
                  <a:pt x="6769407" y="3677813"/>
                  <a:pt x="6838865" y="3751018"/>
                </a:cubicBezTo>
                <a:cubicBezTo>
                  <a:pt x="6838865" y="3751018"/>
                  <a:pt x="6838865" y="3751018"/>
                  <a:pt x="8592216" y="5500423"/>
                </a:cubicBezTo>
                <a:cubicBezTo>
                  <a:pt x="8592216" y="5500423"/>
                  <a:pt x="8592216" y="5500423"/>
                  <a:pt x="9617194" y="5500423"/>
                </a:cubicBezTo>
                <a:lnTo>
                  <a:pt x="11359281" y="3751018"/>
                </a:lnTo>
                <a:cubicBezTo>
                  <a:pt x="11498198" y="3604608"/>
                  <a:pt x="11723468" y="3600854"/>
                  <a:pt x="11869893" y="3736002"/>
                </a:cubicBezTo>
                <a:cubicBezTo>
                  <a:pt x="12012564" y="3874903"/>
                  <a:pt x="12020073" y="4100148"/>
                  <a:pt x="11881156" y="4246558"/>
                </a:cubicBezTo>
                <a:cubicBezTo>
                  <a:pt x="11881156" y="4246558"/>
                  <a:pt x="11881156" y="4246558"/>
                  <a:pt x="10048961" y="6078553"/>
                </a:cubicBezTo>
                <a:cubicBezTo>
                  <a:pt x="10048961" y="6078553"/>
                  <a:pt x="10048961" y="6078553"/>
                  <a:pt x="10052716" y="12160176"/>
                </a:cubicBezTo>
                <a:cubicBezTo>
                  <a:pt x="10052716" y="12377913"/>
                  <a:pt x="9876254" y="12554355"/>
                  <a:pt x="9658493" y="12554355"/>
                </a:cubicBezTo>
                <a:cubicBezTo>
                  <a:pt x="9440733" y="12554355"/>
                  <a:pt x="9260517" y="12377913"/>
                  <a:pt x="9260517" y="12160176"/>
                </a:cubicBezTo>
                <a:cubicBezTo>
                  <a:pt x="9260517" y="12160176"/>
                  <a:pt x="9260517" y="12160176"/>
                  <a:pt x="9260517" y="8860332"/>
                </a:cubicBezTo>
                <a:cubicBezTo>
                  <a:pt x="9260517" y="8860332"/>
                  <a:pt x="9260517" y="8860332"/>
                  <a:pt x="8937630" y="8860332"/>
                </a:cubicBezTo>
                <a:cubicBezTo>
                  <a:pt x="8937630" y="8860332"/>
                  <a:pt x="8937630" y="8860332"/>
                  <a:pt x="8937630" y="12160176"/>
                </a:cubicBezTo>
                <a:cubicBezTo>
                  <a:pt x="8937630" y="12377913"/>
                  <a:pt x="8761168" y="12554355"/>
                  <a:pt x="8543407" y="12554355"/>
                </a:cubicBezTo>
                <a:cubicBezTo>
                  <a:pt x="8325646" y="12554355"/>
                  <a:pt x="8145431" y="12377913"/>
                  <a:pt x="8145431" y="12160176"/>
                </a:cubicBezTo>
                <a:cubicBezTo>
                  <a:pt x="8145431" y="12160176"/>
                  <a:pt x="8145431" y="12160176"/>
                  <a:pt x="8145431" y="6078553"/>
                </a:cubicBezTo>
                <a:cubicBezTo>
                  <a:pt x="8145431" y="6078553"/>
                  <a:pt x="8145431" y="6078553"/>
                  <a:pt x="6316990" y="4246558"/>
                </a:cubicBezTo>
                <a:cubicBezTo>
                  <a:pt x="6178073" y="4100148"/>
                  <a:pt x="6185582" y="3874903"/>
                  <a:pt x="6328253" y="3736002"/>
                </a:cubicBezTo>
                <a:cubicBezTo>
                  <a:pt x="6399589" y="3668428"/>
                  <a:pt x="6492513" y="3635580"/>
                  <a:pt x="6584967" y="3637926"/>
                </a:cubicBezTo>
                <a:close/>
                <a:moveTo>
                  <a:pt x="4052412" y="417917"/>
                </a:moveTo>
                <a:cubicBezTo>
                  <a:pt x="4598629" y="417917"/>
                  <a:pt x="5041424" y="862490"/>
                  <a:pt x="5041424" y="1410899"/>
                </a:cubicBezTo>
                <a:cubicBezTo>
                  <a:pt x="5041424" y="1959308"/>
                  <a:pt x="4598629" y="2403881"/>
                  <a:pt x="4052412" y="2403881"/>
                </a:cubicBezTo>
                <a:cubicBezTo>
                  <a:pt x="3506195" y="2403881"/>
                  <a:pt x="3063398" y="1959308"/>
                  <a:pt x="3063398" y="1410899"/>
                </a:cubicBezTo>
                <a:cubicBezTo>
                  <a:pt x="3063398" y="862490"/>
                  <a:pt x="3506195" y="417917"/>
                  <a:pt x="4052412" y="417917"/>
                </a:cubicBezTo>
                <a:close/>
                <a:moveTo>
                  <a:pt x="518710" y="212"/>
                </a:moveTo>
                <a:cubicBezTo>
                  <a:pt x="648229" y="3966"/>
                  <a:pt x="776810" y="57460"/>
                  <a:pt x="874419" y="158816"/>
                </a:cubicBezTo>
                <a:cubicBezTo>
                  <a:pt x="874419" y="158816"/>
                  <a:pt x="874419" y="158816"/>
                  <a:pt x="3340918" y="2625161"/>
                </a:cubicBezTo>
                <a:cubicBezTo>
                  <a:pt x="3340918" y="2625161"/>
                  <a:pt x="3340918" y="2625161"/>
                  <a:pt x="4790033" y="2625161"/>
                </a:cubicBezTo>
                <a:lnTo>
                  <a:pt x="7241515" y="158816"/>
                </a:lnTo>
                <a:cubicBezTo>
                  <a:pt x="7432978" y="-43897"/>
                  <a:pt x="7755838" y="-55159"/>
                  <a:pt x="7958564" y="140047"/>
                </a:cubicBezTo>
                <a:cubicBezTo>
                  <a:pt x="8161290" y="331498"/>
                  <a:pt x="8168798" y="654338"/>
                  <a:pt x="7977335" y="857051"/>
                </a:cubicBezTo>
                <a:cubicBezTo>
                  <a:pt x="7977335" y="857051"/>
                  <a:pt x="7977335" y="857051"/>
                  <a:pt x="5398210" y="3439768"/>
                </a:cubicBezTo>
                <a:cubicBezTo>
                  <a:pt x="5398210" y="3439768"/>
                  <a:pt x="5398210" y="3439768"/>
                  <a:pt x="5401965" y="11998771"/>
                </a:cubicBezTo>
                <a:cubicBezTo>
                  <a:pt x="5401965" y="12306594"/>
                  <a:pt x="5154188" y="12554355"/>
                  <a:pt x="4846345" y="12554355"/>
                </a:cubicBezTo>
                <a:cubicBezTo>
                  <a:pt x="4538502" y="12554355"/>
                  <a:pt x="4286972" y="12306594"/>
                  <a:pt x="4286972" y="11998771"/>
                </a:cubicBezTo>
                <a:cubicBezTo>
                  <a:pt x="4286972" y="11998771"/>
                  <a:pt x="4286972" y="11998771"/>
                  <a:pt x="4283218" y="7355136"/>
                </a:cubicBezTo>
                <a:cubicBezTo>
                  <a:pt x="4283218" y="7355136"/>
                  <a:pt x="4283218" y="7355136"/>
                  <a:pt x="3832716" y="7355136"/>
                </a:cubicBezTo>
                <a:cubicBezTo>
                  <a:pt x="3832716" y="7355136"/>
                  <a:pt x="3832716" y="7355136"/>
                  <a:pt x="3832716" y="11998771"/>
                </a:cubicBezTo>
                <a:cubicBezTo>
                  <a:pt x="3832716" y="12306594"/>
                  <a:pt x="3581186" y="12554355"/>
                  <a:pt x="3273343" y="12554355"/>
                </a:cubicBezTo>
                <a:cubicBezTo>
                  <a:pt x="2965500" y="12554355"/>
                  <a:pt x="2717723" y="12306594"/>
                  <a:pt x="2717723" y="11998771"/>
                </a:cubicBezTo>
                <a:cubicBezTo>
                  <a:pt x="2717723" y="11998771"/>
                  <a:pt x="2717723" y="11998771"/>
                  <a:pt x="2717723" y="3439768"/>
                </a:cubicBezTo>
                <a:cubicBezTo>
                  <a:pt x="2717723" y="3439768"/>
                  <a:pt x="2717723" y="3439768"/>
                  <a:pt x="138599" y="857051"/>
                </a:cubicBezTo>
                <a:cubicBezTo>
                  <a:pt x="-52865" y="654338"/>
                  <a:pt x="-45356" y="331498"/>
                  <a:pt x="157370" y="140047"/>
                </a:cubicBezTo>
                <a:cubicBezTo>
                  <a:pt x="258733" y="42444"/>
                  <a:pt x="389191" y="-3542"/>
                  <a:pt x="518710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10865713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-3023284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233389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92201" y="1861847"/>
            <a:ext cx="6344919" cy="3426433"/>
            <a:chOff x="714375" y="785813"/>
            <a:chExt cx="7767638" cy="3827463"/>
          </a:xfrm>
          <a:solidFill>
            <a:srgbClr val="706F71"/>
          </a:solidFill>
        </p:grpSpPr>
        <p:sp>
          <p:nvSpPr>
            <p:cNvPr id="10" name="Freeform 4"/>
            <p:cNvSpPr/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2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4" name="Freeform 68"/>
            <p:cNvSpPr/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5" name="Freeform 69"/>
            <p:cNvSpPr/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6" name="Freeform 70"/>
            <p:cNvSpPr/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7" name="Freeform 71"/>
            <p:cNvSpPr/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8" name="Freeform 72"/>
            <p:cNvSpPr/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9" name="Freeform 73"/>
            <p:cNvSpPr/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1" name="Freeform 75"/>
            <p:cNvSpPr/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9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3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4" name="Freeform 98"/>
            <p:cNvSpPr/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E77960"/>
            </a:solidFill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4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9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0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1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E77960"/>
            </a:solidFill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2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3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7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8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9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0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2" name="Freeform 136"/>
            <p:cNvSpPr/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7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E77960"/>
            </a:solidFill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9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0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1" name="Freeform 145"/>
            <p:cNvSpPr/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3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4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5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7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8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1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2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3" name="Freeform 158"/>
            <p:cNvSpPr/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4" name="Freeform 159"/>
            <p:cNvSpPr/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5" name="Freeform 160"/>
            <p:cNvSpPr/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6" name="Freeform 161"/>
            <p:cNvSpPr/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7" name="Freeform 162"/>
            <p:cNvSpPr/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8" name="Freeform 163"/>
            <p:cNvSpPr/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9" name="Freeform 164"/>
            <p:cNvSpPr/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0" name="Freeform 165"/>
            <p:cNvSpPr/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1" name="Freeform 166"/>
            <p:cNvSpPr/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2" name="Freeform 167"/>
            <p:cNvSpPr/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3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4" name="Freeform 169"/>
            <p:cNvSpPr/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5" name="Freeform 170"/>
            <p:cNvSpPr/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6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7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8" name="Freeform 173"/>
            <p:cNvSpPr/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9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0" name="Freeform 175"/>
            <p:cNvSpPr/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1" name="Freeform 176"/>
            <p:cNvSpPr/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</p:grpSp>
      <p:sp>
        <p:nvSpPr>
          <p:cNvPr id="182" name="矩形 181"/>
          <p:cNvSpPr/>
          <p:nvPr/>
        </p:nvSpPr>
        <p:spPr>
          <a:xfrm>
            <a:off x="8739506" y="1582340"/>
            <a:ext cx="239680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233389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</a:p>
        </p:txBody>
      </p:sp>
      <p:graphicFrame>
        <p:nvGraphicFramePr>
          <p:cNvPr id="5" name="图示 4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0" y="-1"/>
            <a:ext cx="12192000" cy="3904735"/>
          </a:xfrm>
          <a:custGeom>
            <a:avLst/>
            <a:gdLst/>
            <a:ahLst/>
            <a:cxnLst/>
            <a:rect l="l" t="t" r="r" b="b"/>
            <a:pathLst>
              <a:path w="12192000" h="3429000">
                <a:moveTo>
                  <a:pt x="5232298" y="1267122"/>
                </a:moveTo>
                <a:lnTo>
                  <a:pt x="5241549" y="1267122"/>
                </a:lnTo>
                <a:cubicBezTo>
                  <a:pt x="5246345" y="1324681"/>
                  <a:pt x="5254569" y="1370934"/>
                  <a:pt x="5266217" y="1405881"/>
                </a:cubicBezTo>
                <a:lnTo>
                  <a:pt x="5447117" y="1957833"/>
                </a:lnTo>
                <a:lnTo>
                  <a:pt x="5022618" y="1957833"/>
                </a:lnTo>
                <a:lnTo>
                  <a:pt x="5204546" y="1401769"/>
                </a:lnTo>
                <a:cubicBezTo>
                  <a:pt x="5218936" y="1358600"/>
                  <a:pt x="5228187" y="1313718"/>
                  <a:pt x="5232298" y="1267122"/>
                </a:cubicBezTo>
                <a:close/>
                <a:moveTo>
                  <a:pt x="7997445" y="992687"/>
                </a:moveTo>
                <a:lnTo>
                  <a:pt x="7997445" y="2584818"/>
                </a:lnTo>
                <a:lnTo>
                  <a:pt x="8336634" y="2584818"/>
                </a:lnTo>
                <a:lnTo>
                  <a:pt x="8336634" y="1805712"/>
                </a:lnTo>
                <a:lnTo>
                  <a:pt x="8341773" y="1805712"/>
                </a:lnTo>
                <a:cubicBezTo>
                  <a:pt x="8357533" y="1843400"/>
                  <a:pt x="8371580" y="1871152"/>
                  <a:pt x="8383915" y="1888968"/>
                </a:cubicBezTo>
                <a:lnTo>
                  <a:pt x="8865974" y="2584818"/>
                </a:lnTo>
                <a:lnTo>
                  <a:pt x="9295612" y="2584818"/>
                </a:lnTo>
                <a:lnTo>
                  <a:pt x="8678906" y="1752264"/>
                </a:lnTo>
                <a:lnTo>
                  <a:pt x="9248331" y="992687"/>
                </a:lnTo>
                <a:lnTo>
                  <a:pt x="8843360" y="992687"/>
                </a:lnTo>
                <a:lnTo>
                  <a:pt x="8386998" y="1659758"/>
                </a:lnTo>
                <a:cubicBezTo>
                  <a:pt x="8371923" y="1683741"/>
                  <a:pt x="8356848" y="1712178"/>
                  <a:pt x="8341773" y="1745069"/>
                </a:cubicBezTo>
                <a:lnTo>
                  <a:pt x="8336634" y="1745069"/>
                </a:lnTo>
                <a:lnTo>
                  <a:pt x="8336634" y="992687"/>
                </a:lnTo>
                <a:close/>
                <a:moveTo>
                  <a:pt x="6216270" y="992687"/>
                </a:moveTo>
                <a:lnTo>
                  <a:pt x="6216270" y="2584818"/>
                </a:lnTo>
                <a:lnTo>
                  <a:pt x="6537985" y="2584818"/>
                </a:lnTo>
                <a:lnTo>
                  <a:pt x="6537985" y="1679287"/>
                </a:lnTo>
                <a:cubicBezTo>
                  <a:pt x="6537985" y="1564854"/>
                  <a:pt x="6534902" y="1480228"/>
                  <a:pt x="6528735" y="1425410"/>
                </a:cubicBezTo>
                <a:lnTo>
                  <a:pt x="6533874" y="1425410"/>
                </a:lnTo>
                <a:cubicBezTo>
                  <a:pt x="6549635" y="1458301"/>
                  <a:pt x="6574988" y="1501470"/>
                  <a:pt x="6609934" y="1554918"/>
                </a:cubicBezTo>
                <a:lnTo>
                  <a:pt x="7284200" y="2584818"/>
                </a:lnTo>
                <a:lnTo>
                  <a:pt x="7631612" y="2584818"/>
                </a:lnTo>
                <a:lnTo>
                  <a:pt x="7631612" y="992687"/>
                </a:lnTo>
                <a:lnTo>
                  <a:pt x="7309896" y="992687"/>
                </a:lnTo>
                <a:lnTo>
                  <a:pt x="7309896" y="1900274"/>
                </a:lnTo>
                <a:cubicBezTo>
                  <a:pt x="7309896" y="2008540"/>
                  <a:pt x="7313323" y="2081860"/>
                  <a:pt x="7320175" y="2120233"/>
                </a:cubicBezTo>
                <a:lnTo>
                  <a:pt x="7315036" y="2120233"/>
                </a:lnTo>
                <a:cubicBezTo>
                  <a:pt x="7305442" y="2102417"/>
                  <a:pt x="7279061" y="2060275"/>
                  <a:pt x="7235892" y="1993808"/>
                </a:cubicBezTo>
                <a:lnTo>
                  <a:pt x="6586294" y="992687"/>
                </a:lnTo>
                <a:close/>
                <a:moveTo>
                  <a:pt x="5046258" y="992687"/>
                </a:moveTo>
                <a:lnTo>
                  <a:pt x="4463471" y="2584818"/>
                </a:lnTo>
                <a:lnTo>
                  <a:pt x="4831439" y="2584818"/>
                </a:lnTo>
                <a:lnTo>
                  <a:pt x="4948613" y="2219934"/>
                </a:lnTo>
                <a:lnTo>
                  <a:pt x="5527290" y="2219934"/>
                </a:lnTo>
                <a:lnTo>
                  <a:pt x="5646520" y="2584818"/>
                </a:lnTo>
                <a:lnTo>
                  <a:pt x="6016543" y="2584818"/>
                </a:lnTo>
                <a:lnTo>
                  <a:pt x="5445062" y="992687"/>
                </a:lnTo>
                <a:close/>
                <a:moveTo>
                  <a:pt x="2901571" y="992687"/>
                </a:moveTo>
                <a:lnTo>
                  <a:pt x="2901571" y="2584818"/>
                </a:lnTo>
                <a:lnTo>
                  <a:pt x="3240759" y="2584818"/>
                </a:lnTo>
                <a:lnTo>
                  <a:pt x="3240759" y="1928026"/>
                </a:lnTo>
                <a:lnTo>
                  <a:pt x="3919136" y="1928026"/>
                </a:lnTo>
                <a:lnTo>
                  <a:pt x="3919136" y="2584818"/>
                </a:lnTo>
                <a:lnTo>
                  <a:pt x="4258325" y="2584818"/>
                </a:lnTo>
                <a:lnTo>
                  <a:pt x="4258325" y="992687"/>
                </a:lnTo>
                <a:lnTo>
                  <a:pt x="3919136" y="992687"/>
                </a:lnTo>
                <a:lnTo>
                  <a:pt x="3919136" y="1635090"/>
                </a:lnTo>
                <a:lnTo>
                  <a:pt x="3240759" y="1635090"/>
                </a:lnTo>
                <a:lnTo>
                  <a:pt x="3240759" y="992687"/>
                </a:lnTo>
                <a:close/>
                <a:moveTo>
                  <a:pt x="1438083" y="992687"/>
                </a:moveTo>
                <a:lnTo>
                  <a:pt x="1438083" y="1270205"/>
                </a:lnTo>
                <a:lnTo>
                  <a:pt x="1891362" y="1270205"/>
                </a:lnTo>
                <a:lnTo>
                  <a:pt x="1891362" y="2584818"/>
                </a:lnTo>
                <a:lnTo>
                  <a:pt x="2231579" y="2584818"/>
                </a:lnTo>
                <a:lnTo>
                  <a:pt x="2231579" y="1270205"/>
                </a:lnTo>
                <a:lnTo>
                  <a:pt x="2685886" y="1270205"/>
                </a:lnTo>
                <a:lnTo>
                  <a:pt x="2685886" y="992687"/>
                </a:lnTo>
                <a:close/>
                <a:moveTo>
                  <a:pt x="9992332" y="965963"/>
                </a:moveTo>
                <a:cubicBezTo>
                  <a:pt x="9806635" y="965963"/>
                  <a:pt x="9657427" y="1006906"/>
                  <a:pt x="9544706" y="1088791"/>
                </a:cubicBezTo>
                <a:cubicBezTo>
                  <a:pt x="9431986" y="1170676"/>
                  <a:pt x="9375626" y="1285623"/>
                  <a:pt x="9375626" y="1433633"/>
                </a:cubicBezTo>
                <a:cubicBezTo>
                  <a:pt x="9375626" y="1635090"/>
                  <a:pt x="9499995" y="1788581"/>
                  <a:pt x="9748733" y="1894107"/>
                </a:cubicBezTo>
                <a:cubicBezTo>
                  <a:pt x="9907021" y="1959889"/>
                  <a:pt x="10004667" y="2011966"/>
                  <a:pt x="10041669" y="2050339"/>
                </a:cubicBezTo>
                <a:cubicBezTo>
                  <a:pt x="10078671" y="2088712"/>
                  <a:pt x="10097173" y="2129483"/>
                  <a:pt x="10097173" y="2172653"/>
                </a:cubicBezTo>
                <a:cubicBezTo>
                  <a:pt x="10097173" y="2222674"/>
                  <a:pt x="10073875" y="2263617"/>
                  <a:pt x="10027279" y="2295480"/>
                </a:cubicBezTo>
                <a:cubicBezTo>
                  <a:pt x="9980684" y="2327343"/>
                  <a:pt x="9911133" y="2343275"/>
                  <a:pt x="9818627" y="2343275"/>
                </a:cubicBezTo>
                <a:cubicBezTo>
                  <a:pt x="9655542" y="2343275"/>
                  <a:pt x="9509931" y="2290169"/>
                  <a:pt x="9381793" y="2183959"/>
                </a:cubicBezTo>
                <a:lnTo>
                  <a:pt x="9381793" y="2524175"/>
                </a:lnTo>
                <a:cubicBezTo>
                  <a:pt x="9498282" y="2583105"/>
                  <a:pt x="9647662" y="2612570"/>
                  <a:pt x="9829933" y="2612570"/>
                </a:cubicBezTo>
                <a:cubicBezTo>
                  <a:pt x="10029335" y="2612570"/>
                  <a:pt x="10183169" y="2572484"/>
                  <a:pt x="10291435" y="2492312"/>
                </a:cubicBezTo>
                <a:cubicBezTo>
                  <a:pt x="10399702" y="2412140"/>
                  <a:pt x="10453834" y="2295651"/>
                  <a:pt x="10453834" y="2142845"/>
                </a:cubicBezTo>
                <a:cubicBezTo>
                  <a:pt x="10453834" y="2038690"/>
                  <a:pt x="10424199" y="1948925"/>
                  <a:pt x="10364926" y="1873550"/>
                </a:cubicBezTo>
                <a:cubicBezTo>
                  <a:pt x="10305654" y="1798175"/>
                  <a:pt x="10196873" y="1726568"/>
                  <a:pt x="10038585" y="1658730"/>
                </a:cubicBezTo>
                <a:cubicBezTo>
                  <a:pt x="9903595" y="1599801"/>
                  <a:pt x="9818969" y="1553034"/>
                  <a:pt x="9784708" y="1518430"/>
                </a:cubicBezTo>
                <a:cubicBezTo>
                  <a:pt x="9750447" y="1483826"/>
                  <a:pt x="9733316" y="1445967"/>
                  <a:pt x="9733316" y="1404853"/>
                </a:cubicBezTo>
                <a:cubicBezTo>
                  <a:pt x="9733316" y="1353461"/>
                  <a:pt x="9758326" y="1312518"/>
                  <a:pt x="9808348" y="1282026"/>
                </a:cubicBezTo>
                <a:cubicBezTo>
                  <a:pt x="9858370" y="1251533"/>
                  <a:pt x="9925180" y="1236286"/>
                  <a:pt x="10008778" y="1236286"/>
                </a:cubicBezTo>
                <a:cubicBezTo>
                  <a:pt x="10151991" y="1236286"/>
                  <a:pt x="10277045" y="1272604"/>
                  <a:pt x="10383941" y="1345238"/>
                </a:cubicBezTo>
                <a:lnTo>
                  <a:pt x="10383941" y="1026606"/>
                </a:lnTo>
                <a:cubicBezTo>
                  <a:pt x="10278416" y="986178"/>
                  <a:pt x="10147880" y="965963"/>
                  <a:pt x="9992332" y="9659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59881" y="4508500"/>
            <a:ext cx="3757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输入公司名称</a:t>
            </a:r>
            <a:endParaRPr lang="zh-CN" altLang="en-US" sz="44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4672" y="4508500"/>
            <a:ext cx="3783724" cy="1340069"/>
          </a:xfrm>
          <a:prstGeom prst="rect">
            <a:avLst/>
          </a:prstGeom>
          <a:noFill/>
          <a:ln w="762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76839" y="5204867"/>
            <a:ext cx="37652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工作总结报告</a:t>
            </a:r>
            <a:endParaRPr lang="zh-CN" altLang="en-US" sz="44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9958" y="4375240"/>
            <a:ext cx="3926215" cy="18440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2016</a:t>
            </a:r>
            <a:endParaRPr lang="zh-CN" altLang="en-US" sz="6000" b="1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76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1249757" y="2185425"/>
            <a:ext cx="2400657" cy="42012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目</a:t>
            </a:r>
            <a:r>
              <a:rPr lang="en-US" altLang="zh-CN" sz="7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 </a:t>
            </a:r>
            <a:r>
              <a:rPr lang="zh-CN" altLang="en-US" sz="72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录</a:t>
            </a:r>
            <a:endParaRPr lang="zh-CN" altLang="en-US" sz="72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7404" y="2273642"/>
            <a:ext cx="677108" cy="24713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CATALOGUE</a:t>
            </a:r>
            <a:endParaRPr lang="zh-CN" altLang="en-US" sz="3200" b="1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-469556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3921211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8343693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392121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-469556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830374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105052" y="988539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742159" y="1655804"/>
            <a:ext cx="707682" cy="6343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55623" y="534056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63481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85414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7157441" y="2999774"/>
            <a:ext cx="676746" cy="858451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5730960" y="4508500"/>
            <a:ext cx="730079" cy="730079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>
            <a:spLocks noChangeArrowheads="1"/>
          </p:cNvSpPr>
          <p:nvPr/>
        </p:nvSpPr>
        <p:spPr bwMode="auto">
          <a:xfrm>
            <a:off x="4480331" y="3059351"/>
            <a:ext cx="783646" cy="739297"/>
          </a:xfrm>
          <a:custGeom>
            <a:avLst/>
            <a:gdLst>
              <a:gd name="T0" fmla="*/ 186959 w 11981237"/>
              <a:gd name="T1" fmla="*/ 80936 h 12554355"/>
              <a:gd name="T2" fmla="*/ 201434 w 11981237"/>
              <a:gd name="T3" fmla="*/ 95398 h 12554355"/>
              <a:gd name="T4" fmla="*/ 186959 w 11981237"/>
              <a:gd name="T5" fmla="*/ 109860 h 12554355"/>
              <a:gd name="T6" fmla="*/ 172483 w 11981237"/>
              <a:gd name="T7" fmla="*/ 95398 h 12554355"/>
              <a:gd name="T8" fmla="*/ 186959 w 11981237"/>
              <a:gd name="T9" fmla="*/ 80936 h 12554355"/>
              <a:gd name="T10" fmla="*/ 135384 w 11981237"/>
              <a:gd name="T11" fmla="*/ 74810 h 12554355"/>
              <a:gd name="T12" fmla="*/ 140604 w 11981237"/>
              <a:gd name="T13" fmla="*/ 77136 h 12554355"/>
              <a:gd name="T14" fmla="*/ 176652 w 11981237"/>
              <a:gd name="T15" fmla="*/ 113110 h 12554355"/>
              <a:gd name="T16" fmla="*/ 197725 w 11981237"/>
              <a:gd name="T17" fmla="*/ 113110 h 12554355"/>
              <a:gd name="T18" fmla="*/ 233541 w 11981237"/>
              <a:gd name="T19" fmla="*/ 77136 h 12554355"/>
              <a:gd name="T20" fmla="*/ 244039 w 11981237"/>
              <a:gd name="T21" fmla="*/ 76827 h 12554355"/>
              <a:gd name="T22" fmla="*/ 244271 w 11981237"/>
              <a:gd name="T23" fmla="*/ 87326 h 12554355"/>
              <a:gd name="T24" fmla="*/ 206602 w 11981237"/>
              <a:gd name="T25" fmla="*/ 124999 h 12554355"/>
              <a:gd name="T26" fmla="*/ 206679 w 11981237"/>
              <a:gd name="T27" fmla="*/ 250061 h 12554355"/>
              <a:gd name="T28" fmla="*/ 198574 w 11981237"/>
              <a:gd name="T29" fmla="*/ 258167 h 12554355"/>
              <a:gd name="T30" fmla="*/ 190392 w 11981237"/>
              <a:gd name="T31" fmla="*/ 250061 h 12554355"/>
              <a:gd name="T32" fmla="*/ 190392 w 11981237"/>
              <a:gd name="T33" fmla="*/ 182203 h 12554355"/>
              <a:gd name="T34" fmla="*/ 183753 w 11981237"/>
              <a:gd name="T35" fmla="*/ 182203 h 12554355"/>
              <a:gd name="T36" fmla="*/ 183753 w 11981237"/>
              <a:gd name="T37" fmla="*/ 250061 h 12554355"/>
              <a:gd name="T38" fmla="*/ 175648 w 11981237"/>
              <a:gd name="T39" fmla="*/ 258167 h 12554355"/>
              <a:gd name="T40" fmla="*/ 167466 w 11981237"/>
              <a:gd name="T41" fmla="*/ 250061 h 12554355"/>
              <a:gd name="T42" fmla="*/ 167466 w 11981237"/>
              <a:gd name="T43" fmla="*/ 124999 h 12554355"/>
              <a:gd name="T44" fmla="*/ 129874 w 11981237"/>
              <a:gd name="T45" fmla="*/ 87326 h 12554355"/>
              <a:gd name="T46" fmla="*/ 130106 w 11981237"/>
              <a:gd name="T47" fmla="*/ 76827 h 12554355"/>
              <a:gd name="T48" fmla="*/ 135384 w 11981237"/>
              <a:gd name="T49" fmla="*/ 74810 h 12554355"/>
              <a:gd name="T50" fmla="*/ 83316 w 11981237"/>
              <a:gd name="T51" fmla="*/ 8594 h 12554355"/>
              <a:gd name="T52" fmla="*/ 103649 w 11981237"/>
              <a:gd name="T53" fmla="*/ 29014 h 12554355"/>
              <a:gd name="T54" fmla="*/ 83316 w 11981237"/>
              <a:gd name="T55" fmla="*/ 49433 h 12554355"/>
              <a:gd name="T56" fmla="*/ 62982 w 11981237"/>
              <a:gd name="T57" fmla="*/ 29014 h 12554355"/>
              <a:gd name="T58" fmla="*/ 83316 w 11981237"/>
              <a:gd name="T59" fmla="*/ 8594 h 12554355"/>
              <a:gd name="T60" fmla="*/ 10664 w 11981237"/>
              <a:gd name="T61" fmla="*/ 4 h 12554355"/>
              <a:gd name="T62" fmla="*/ 17978 w 11981237"/>
              <a:gd name="T63" fmla="*/ 3266 h 12554355"/>
              <a:gd name="T64" fmla="*/ 68688 w 11981237"/>
              <a:gd name="T65" fmla="*/ 53984 h 12554355"/>
              <a:gd name="T66" fmla="*/ 98481 w 11981237"/>
              <a:gd name="T67" fmla="*/ 53984 h 12554355"/>
              <a:gd name="T68" fmla="*/ 148882 w 11981237"/>
              <a:gd name="T69" fmla="*/ 3266 h 12554355"/>
              <a:gd name="T70" fmla="*/ 163624 w 11981237"/>
              <a:gd name="T71" fmla="*/ 2880 h 12554355"/>
              <a:gd name="T72" fmla="*/ 164010 w 11981237"/>
              <a:gd name="T73" fmla="*/ 17624 h 12554355"/>
              <a:gd name="T74" fmla="*/ 110985 w 11981237"/>
              <a:gd name="T75" fmla="*/ 70735 h 12554355"/>
              <a:gd name="T76" fmla="*/ 111062 w 11981237"/>
              <a:gd name="T77" fmla="*/ 246742 h 12554355"/>
              <a:gd name="T78" fmla="*/ 99639 w 11981237"/>
              <a:gd name="T79" fmla="*/ 258167 h 12554355"/>
              <a:gd name="T80" fmla="*/ 88138 w 11981237"/>
              <a:gd name="T81" fmla="*/ 246742 h 12554355"/>
              <a:gd name="T82" fmla="*/ 88061 w 11981237"/>
              <a:gd name="T83" fmla="*/ 151251 h 12554355"/>
              <a:gd name="T84" fmla="*/ 78799 w 11981237"/>
              <a:gd name="T85" fmla="*/ 151251 h 12554355"/>
              <a:gd name="T86" fmla="*/ 78799 w 11981237"/>
              <a:gd name="T87" fmla="*/ 246742 h 12554355"/>
              <a:gd name="T88" fmla="*/ 67298 w 11981237"/>
              <a:gd name="T89" fmla="*/ 258167 h 12554355"/>
              <a:gd name="T90" fmla="*/ 55875 w 11981237"/>
              <a:gd name="T91" fmla="*/ 246742 h 12554355"/>
              <a:gd name="T92" fmla="*/ 55875 w 11981237"/>
              <a:gd name="T93" fmla="*/ 70735 h 12554355"/>
              <a:gd name="T94" fmla="*/ 2849 w 11981237"/>
              <a:gd name="T95" fmla="*/ 17624 h 12554355"/>
              <a:gd name="T96" fmla="*/ 3235 w 11981237"/>
              <a:gd name="T97" fmla="*/ 2880 h 12554355"/>
              <a:gd name="T98" fmla="*/ 10664 w 11981237"/>
              <a:gd name="T99" fmla="*/ 4 h 1255435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981237" h="12554355">
                <a:moveTo>
                  <a:pt x="9093518" y="3935817"/>
                </a:moveTo>
                <a:cubicBezTo>
                  <a:pt x="9482358" y="3935817"/>
                  <a:pt x="9797575" y="4250679"/>
                  <a:pt x="9797575" y="4639080"/>
                </a:cubicBezTo>
                <a:cubicBezTo>
                  <a:pt x="9797575" y="5027480"/>
                  <a:pt x="9482358" y="5342343"/>
                  <a:pt x="9093518" y="5342343"/>
                </a:cubicBezTo>
                <a:cubicBezTo>
                  <a:pt x="8704678" y="5342343"/>
                  <a:pt x="8389461" y="5027480"/>
                  <a:pt x="8389461" y="4639080"/>
                </a:cubicBezTo>
                <a:cubicBezTo>
                  <a:pt x="8389461" y="4250679"/>
                  <a:pt x="8704678" y="3935817"/>
                  <a:pt x="9093518" y="3935817"/>
                </a:cubicBezTo>
                <a:close/>
                <a:moveTo>
                  <a:pt x="6584967" y="3637926"/>
                </a:moveTo>
                <a:cubicBezTo>
                  <a:pt x="6677422" y="3640272"/>
                  <a:pt x="6769407" y="3677813"/>
                  <a:pt x="6838865" y="3751018"/>
                </a:cubicBezTo>
                <a:cubicBezTo>
                  <a:pt x="6838865" y="3751018"/>
                  <a:pt x="6838865" y="3751018"/>
                  <a:pt x="8592216" y="5500423"/>
                </a:cubicBezTo>
                <a:cubicBezTo>
                  <a:pt x="8592216" y="5500423"/>
                  <a:pt x="8592216" y="5500423"/>
                  <a:pt x="9617194" y="5500423"/>
                </a:cubicBezTo>
                <a:lnTo>
                  <a:pt x="11359281" y="3751018"/>
                </a:lnTo>
                <a:cubicBezTo>
                  <a:pt x="11498198" y="3604608"/>
                  <a:pt x="11723468" y="3600854"/>
                  <a:pt x="11869893" y="3736002"/>
                </a:cubicBezTo>
                <a:cubicBezTo>
                  <a:pt x="12012564" y="3874903"/>
                  <a:pt x="12020073" y="4100148"/>
                  <a:pt x="11881156" y="4246558"/>
                </a:cubicBezTo>
                <a:cubicBezTo>
                  <a:pt x="11881156" y="4246558"/>
                  <a:pt x="11881156" y="4246558"/>
                  <a:pt x="10048961" y="6078553"/>
                </a:cubicBezTo>
                <a:cubicBezTo>
                  <a:pt x="10048961" y="6078553"/>
                  <a:pt x="10048961" y="6078553"/>
                  <a:pt x="10052716" y="12160176"/>
                </a:cubicBezTo>
                <a:cubicBezTo>
                  <a:pt x="10052716" y="12377913"/>
                  <a:pt x="9876254" y="12554355"/>
                  <a:pt x="9658493" y="12554355"/>
                </a:cubicBezTo>
                <a:cubicBezTo>
                  <a:pt x="9440733" y="12554355"/>
                  <a:pt x="9260517" y="12377913"/>
                  <a:pt x="9260517" y="12160176"/>
                </a:cubicBezTo>
                <a:cubicBezTo>
                  <a:pt x="9260517" y="12160176"/>
                  <a:pt x="9260517" y="12160176"/>
                  <a:pt x="9260517" y="8860332"/>
                </a:cubicBezTo>
                <a:cubicBezTo>
                  <a:pt x="9260517" y="8860332"/>
                  <a:pt x="9260517" y="8860332"/>
                  <a:pt x="8937630" y="8860332"/>
                </a:cubicBezTo>
                <a:cubicBezTo>
                  <a:pt x="8937630" y="8860332"/>
                  <a:pt x="8937630" y="8860332"/>
                  <a:pt x="8937630" y="12160176"/>
                </a:cubicBezTo>
                <a:cubicBezTo>
                  <a:pt x="8937630" y="12377913"/>
                  <a:pt x="8761168" y="12554355"/>
                  <a:pt x="8543407" y="12554355"/>
                </a:cubicBezTo>
                <a:cubicBezTo>
                  <a:pt x="8325646" y="12554355"/>
                  <a:pt x="8145431" y="12377913"/>
                  <a:pt x="8145431" y="12160176"/>
                </a:cubicBezTo>
                <a:cubicBezTo>
                  <a:pt x="8145431" y="12160176"/>
                  <a:pt x="8145431" y="12160176"/>
                  <a:pt x="8145431" y="6078553"/>
                </a:cubicBezTo>
                <a:cubicBezTo>
                  <a:pt x="8145431" y="6078553"/>
                  <a:pt x="8145431" y="6078553"/>
                  <a:pt x="6316990" y="4246558"/>
                </a:cubicBezTo>
                <a:cubicBezTo>
                  <a:pt x="6178073" y="4100148"/>
                  <a:pt x="6185582" y="3874903"/>
                  <a:pt x="6328253" y="3736002"/>
                </a:cubicBezTo>
                <a:cubicBezTo>
                  <a:pt x="6399589" y="3668428"/>
                  <a:pt x="6492513" y="3635580"/>
                  <a:pt x="6584967" y="3637926"/>
                </a:cubicBezTo>
                <a:close/>
                <a:moveTo>
                  <a:pt x="4052412" y="417917"/>
                </a:moveTo>
                <a:cubicBezTo>
                  <a:pt x="4598629" y="417917"/>
                  <a:pt x="5041424" y="862490"/>
                  <a:pt x="5041424" y="1410899"/>
                </a:cubicBezTo>
                <a:cubicBezTo>
                  <a:pt x="5041424" y="1959308"/>
                  <a:pt x="4598629" y="2403881"/>
                  <a:pt x="4052412" y="2403881"/>
                </a:cubicBezTo>
                <a:cubicBezTo>
                  <a:pt x="3506195" y="2403881"/>
                  <a:pt x="3063398" y="1959308"/>
                  <a:pt x="3063398" y="1410899"/>
                </a:cubicBezTo>
                <a:cubicBezTo>
                  <a:pt x="3063398" y="862490"/>
                  <a:pt x="3506195" y="417917"/>
                  <a:pt x="4052412" y="417917"/>
                </a:cubicBezTo>
                <a:close/>
                <a:moveTo>
                  <a:pt x="518710" y="212"/>
                </a:moveTo>
                <a:cubicBezTo>
                  <a:pt x="648229" y="3966"/>
                  <a:pt x="776810" y="57460"/>
                  <a:pt x="874419" y="158816"/>
                </a:cubicBezTo>
                <a:cubicBezTo>
                  <a:pt x="874419" y="158816"/>
                  <a:pt x="874419" y="158816"/>
                  <a:pt x="3340918" y="2625161"/>
                </a:cubicBezTo>
                <a:cubicBezTo>
                  <a:pt x="3340918" y="2625161"/>
                  <a:pt x="3340918" y="2625161"/>
                  <a:pt x="4790033" y="2625161"/>
                </a:cubicBezTo>
                <a:lnTo>
                  <a:pt x="7241515" y="158816"/>
                </a:lnTo>
                <a:cubicBezTo>
                  <a:pt x="7432978" y="-43897"/>
                  <a:pt x="7755838" y="-55159"/>
                  <a:pt x="7958564" y="140047"/>
                </a:cubicBezTo>
                <a:cubicBezTo>
                  <a:pt x="8161290" y="331498"/>
                  <a:pt x="8168798" y="654338"/>
                  <a:pt x="7977335" y="857051"/>
                </a:cubicBezTo>
                <a:cubicBezTo>
                  <a:pt x="7977335" y="857051"/>
                  <a:pt x="7977335" y="857051"/>
                  <a:pt x="5398210" y="3439768"/>
                </a:cubicBezTo>
                <a:cubicBezTo>
                  <a:pt x="5398210" y="3439768"/>
                  <a:pt x="5398210" y="3439768"/>
                  <a:pt x="5401965" y="11998771"/>
                </a:cubicBezTo>
                <a:cubicBezTo>
                  <a:pt x="5401965" y="12306594"/>
                  <a:pt x="5154188" y="12554355"/>
                  <a:pt x="4846345" y="12554355"/>
                </a:cubicBezTo>
                <a:cubicBezTo>
                  <a:pt x="4538502" y="12554355"/>
                  <a:pt x="4286972" y="12306594"/>
                  <a:pt x="4286972" y="11998771"/>
                </a:cubicBezTo>
                <a:cubicBezTo>
                  <a:pt x="4286972" y="11998771"/>
                  <a:pt x="4286972" y="11998771"/>
                  <a:pt x="4283218" y="7355136"/>
                </a:cubicBezTo>
                <a:cubicBezTo>
                  <a:pt x="4283218" y="7355136"/>
                  <a:pt x="4283218" y="7355136"/>
                  <a:pt x="3832716" y="7355136"/>
                </a:cubicBezTo>
                <a:cubicBezTo>
                  <a:pt x="3832716" y="7355136"/>
                  <a:pt x="3832716" y="7355136"/>
                  <a:pt x="3832716" y="11998771"/>
                </a:cubicBezTo>
                <a:cubicBezTo>
                  <a:pt x="3832716" y="12306594"/>
                  <a:pt x="3581186" y="12554355"/>
                  <a:pt x="3273343" y="12554355"/>
                </a:cubicBezTo>
                <a:cubicBezTo>
                  <a:pt x="2965500" y="12554355"/>
                  <a:pt x="2717723" y="12306594"/>
                  <a:pt x="2717723" y="11998771"/>
                </a:cubicBezTo>
                <a:cubicBezTo>
                  <a:pt x="2717723" y="11998771"/>
                  <a:pt x="2717723" y="11998771"/>
                  <a:pt x="2717723" y="3439768"/>
                </a:cubicBezTo>
                <a:cubicBezTo>
                  <a:pt x="2717723" y="3439768"/>
                  <a:pt x="2717723" y="3439768"/>
                  <a:pt x="138599" y="857051"/>
                </a:cubicBezTo>
                <a:cubicBezTo>
                  <a:pt x="-52865" y="654338"/>
                  <a:pt x="-45356" y="331498"/>
                  <a:pt x="157370" y="140047"/>
                </a:cubicBezTo>
                <a:cubicBezTo>
                  <a:pt x="258733" y="42444"/>
                  <a:pt x="389191" y="-3542"/>
                  <a:pt x="518710" y="212"/>
                </a:cubicBez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11037457" y="1278925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76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-469556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3921211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8343693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392121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-469556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830374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105052" y="988539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6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742159" y="1655804"/>
            <a:ext cx="707682" cy="6343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55623" y="534056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63481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85414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7157441" y="2999774"/>
            <a:ext cx="676746" cy="858451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5730960" y="4508500"/>
            <a:ext cx="730079" cy="730079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>
            <a:spLocks noChangeArrowheads="1"/>
          </p:cNvSpPr>
          <p:nvPr/>
        </p:nvSpPr>
        <p:spPr bwMode="auto">
          <a:xfrm>
            <a:off x="4480331" y="3059351"/>
            <a:ext cx="783646" cy="739297"/>
          </a:xfrm>
          <a:custGeom>
            <a:avLst/>
            <a:gdLst>
              <a:gd name="T0" fmla="*/ 186959 w 11981237"/>
              <a:gd name="T1" fmla="*/ 80936 h 12554355"/>
              <a:gd name="T2" fmla="*/ 201434 w 11981237"/>
              <a:gd name="T3" fmla="*/ 95398 h 12554355"/>
              <a:gd name="T4" fmla="*/ 186959 w 11981237"/>
              <a:gd name="T5" fmla="*/ 109860 h 12554355"/>
              <a:gd name="T6" fmla="*/ 172483 w 11981237"/>
              <a:gd name="T7" fmla="*/ 95398 h 12554355"/>
              <a:gd name="T8" fmla="*/ 186959 w 11981237"/>
              <a:gd name="T9" fmla="*/ 80936 h 12554355"/>
              <a:gd name="T10" fmla="*/ 135384 w 11981237"/>
              <a:gd name="T11" fmla="*/ 74810 h 12554355"/>
              <a:gd name="T12" fmla="*/ 140604 w 11981237"/>
              <a:gd name="T13" fmla="*/ 77136 h 12554355"/>
              <a:gd name="T14" fmla="*/ 176652 w 11981237"/>
              <a:gd name="T15" fmla="*/ 113110 h 12554355"/>
              <a:gd name="T16" fmla="*/ 197725 w 11981237"/>
              <a:gd name="T17" fmla="*/ 113110 h 12554355"/>
              <a:gd name="T18" fmla="*/ 233541 w 11981237"/>
              <a:gd name="T19" fmla="*/ 77136 h 12554355"/>
              <a:gd name="T20" fmla="*/ 244039 w 11981237"/>
              <a:gd name="T21" fmla="*/ 76827 h 12554355"/>
              <a:gd name="T22" fmla="*/ 244271 w 11981237"/>
              <a:gd name="T23" fmla="*/ 87326 h 12554355"/>
              <a:gd name="T24" fmla="*/ 206602 w 11981237"/>
              <a:gd name="T25" fmla="*/ 124999 h 12554355"/>
              <a:gd name="T26" fmla="*/ 206679 w 11981237"/>
              <a:gd name="T27" fmla="*/ 250061 h 12554355"/>
              <a:gd name="T28" fmla="*/ 198574 w 11981237"/>
              <a:gd name="T29" fmla="*/ 258167 h 12554355"/>
              <a:gd name="T30" fmla="*/ 190392 w 11981237"/>
              <a:gd name="T31" fmla="*/ 250061 h 12554355"/>
              <a:gd name="T32" fmla="*/ 190392 w 11981237"/>
              <a:gd name="T33" fmla="*/ 182203 h 12554355"/>
              <a:gd name="T34" fmla="*/ 183753 w 11981237"/>
              <a:gd name="T35" fmla="*/ 182203 h 12554355"/>
              <a:gd name="T36" fmla="*/ 183753 w 11981237"/>
              <a:gd name="T37" fmla="*/ 250061 h 12554355"/>
              <a:gd name="T38" fmla="*/ 175648 w 11981237"/>
              <a:gd name="T39" fmla="*/ 258167 h 12554355"/>
              <a:gd name="T40" fmla="*/ 167466 w 11981237"/>
              <a:gd name="T41" fmla="*/ 250061 h 12554355"/>
              <a:gd name="T42" fmla="*/ 167466 w 11981237"/>
              <a:gd name="T43" fmla="*/ 124999 h 12554355"/>
              <a:gd name="T44" fmla="*/ 129874 w 11981237"/>
              <a:gd name="T45" fmla="*/ 87326 h 12554355"/>
              <a:gd name="T46" fmla="*/ 130106 w 11981237"/>
              <a:gd name="T47" fmla="*/ 76827 h 12554355"/>
              <a:gd name="T48" fmla="*/ 135384 w 11981237"/>
              <a:gd name="T49" fmla="*/ 74810 h 12554355"/>
              <a:gd name="T50" fmla="*/ 83316 w 11981237"/>
              <a:gd name="T51" fmla="*/ 8594 h 12554355"/>
              <a:gd name="T52" fmla="*/ 103649 w 11981237"/>
              <a:gd name="T53" fmla="*/ 29014 h 12554355"/>
              <a:gd name="T54" fmla="*/ 83316 w 11981237"/>
              <a:gd name="T55" fmla="*/ 49433 h 12554355"/>
              <a:gd name="T56" fmla="*/ 62982 w 11981237"/>
              <a:gd name="T57" fmla="*/ 29014 h 12554355"/>
              <a:gd name="T58" fmla="*/ 83316 w 11981237"/>
              <a:gd name="T59" fmla="*/ 8594 h 12554355"/>
              <a:gd name="T60" fmla="*/ 10664 w 11981237"/>
              <a:gd name="T61" fmla="*/ 4 h 12554355"/>
              <a:gd name="T62" fmla="*/ 17978 w 11981237"/>
              <a:gd name="T63" fmla="*/ 3266 h 12554355"/>
              <a:gd name="T64" fmla="*/ 68688 w 11981237"/>
              <a:gd name="T65" fmla="*/ 53984 h 12554355"/>
              <a:gd name="T66" fmla="*/ 98481 w 11981237"/>
              <a:gd name="T67" fmla="*/ 53984 h 12554355"/>
              <a:gd name="T68" fmla="*/ 148882 w 11981237"/>
              <a:gd name="T69" fmla="*/ 3266 h 12554355"/>
              <a:gd name="T70" fmla="*/ 163624 w 11981237"/>
              <a:gd name="T71" fmla="*/ 2880 h 12554355"/>
              <a:gd name="T72" fmla="*/ 164010 w 11981237"/>
              <a:gd name="T73" fmla="*/ 17624 h 12554355"/>
              <a:gd name="T74" fmla="*/ 110985 w 11981237"/>
              <a:gd name="T75" fmla="*/ 70735 h 12554355"/>
              <a:gd name="T76" fmla="*/ 111062 w 11981237"/>
              <a:gd name="T77" fmla="*/ 246742 h 12554355"/>
              <a:gd name="T78" fmla="*/ 99639 w 11981237"/>
              <a:gd name="T79" fmla="*/ 258167 h 12554355"/>
              <a:gd name="T80" fmla="*/ 88138 w 11981237"/>
              <a:gd name="T81" fmla="*/ 246742 h 12554355"/>
              <a:gd name="T82" fmla="*/ 88061 w 11981237"/>
              <a:gd name="T83" fmla="*/ 151251 h 12554355"/>
              <a:gd name="T84" fmla="*/ 78799 w 11981237"/>
              <a:gd name="T85" fmla="*/ 151251 h 12554355"/>
              <a:gd name="T86" fmla="*/ 78799 w 11981237"/>
              <a:gd name="T87" fmla="*/ 246742 h 12554355"/>
              <a:gd name="T88" fmla="*/ 67298 w 11981237"/>
              <a:gd name="T89" fmla="*/ 258167 h 12554355"/>
              <a:gd name="T90" fmla="*/ 55875 w 11981237"/>
              <a:gd name="T91" fmla="*/ 246742 h 12554355"/>
              <a:gd name="T92" fmla="*/ 55875 w 11981237"/>
              <a:gd name="T93" fmla="*/ 70735 h 12554355"/>
              <a:gd name="T94" fmla="*/ 2849 w 11981237"/>
              <a:gd name="T95" fmla="*/ 17624 h 12554355"/>
              <a:gd name="T96" fmla="*/ 3235 w 11981237"/>
              <a:gd name="T97" fmla="*/ 2880 h 12554355"/>
              <a:gd name="T98" fmla="*/ 10664 w 11981237"/>
              <a:gd name="T99" fmla="*/ 4 h 1255435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981237" h="12554355">
                <a:moveTo>
                  <a:pt x="9093518" y="3935817"/>
                </a:moveTo>
                <a:cubicBezTo>
                  <a:pt x="9482358" y="3935817"/>
                  <a:pt x="9797575" y="4250679"/>
                  <a:pt x="9797575" y="4639080"/>
                </a:cubicBezTo>
                <a:cubicBezTo>
                  <a:pt x="9797575" y="5027480"/>
                  <a:pt x="9482358" y="5342343"/>
                  <a:pt x="9093518" y="5342343"/>
                </a:cubicBezTo>
                <a:cubicBezTo>
                  <a:pt x="8704678" y="5342343"/>
                  <a:pt x="8389461" y="5027480"/>
                  <a:pt x="8389461" y="4639080"/>
                </a:cubicBezTo>
                <a:cubicBezTo>
                  <a:pt x="8389461" y="4250679"/>
                  <a:pt x="8704678" y="3935817"/>
                  <a:pt x="9093518" y="3935817"/>
                </a:cubicBezTo>
                <a:close/>
                <a:moveTo>
                  <a:pt x="6584967" y="3637926"/>
                </a:moveTo>
                <a:cubicBezTo>
                  <a:pt x="6677422" y="3640272"/>
                  <a:pt x="6769407" y="3677813"/>
                  <a:pt x="6838865" y="3751018"/>
                </a:cubicBezTo>
                <a:cubicBezTo>
                  <a:pt x="6838865" y="3751018"/>
                  <a:pt x="6838865" y="3751018"/>
                  <a:pt x="8592216" y="5500423"/>
                </a:cubicBezTo>
                <a:cubicBezTo>
                  <a:pt x="8592216" y="5500423"/>
                  <a:pt x="8592216" y="5500423"/>
                  <a:pt x="9617194" y="5500423"/>
                </a:cubicBezTo>
                <a:lnTo>
                  <a:pt x="11359281" y="3751018"/>
                </a:lnTo>
                <a:cubicBezTo>
                  <a:pt x="11498198" y="3604608"/>
                  <a:pt x="11723468" y="3600854"/>
                  <a:pt x="11869893" y="3736002"/>
                </a:cubicBezTo>
                <a:cubicBezTo>
                  <a:pt x="12012564" y="3874903"/>
                  <a:pt x="12020073" y="4100148"/>
                  <a:pt x="11881156" y="4246558"/>
                </a:cubicBezTo>
                <a:cubicBezTo>
                  <a:pt x="11881156" y="4246558"/>
                  <a:pt x="11881156" y="4246558"/>
                  <a:pt x="10048961" y="6078553"/>
                </a:cubicBezTo>
                <a:cubicBezTo>
                  <a:pt x="10048961" y="6078553"/>
                  <a:pt x="10048961" y="6078553"/>
                  <a:pt x="10052716" y="12160176"/>
                </a:cubicBezTo>
                <a:cubicBezTo>
                  <a:pt x="10052716" y="12377913"/>
                  <a:pt x="9876254" y="12554355"/>
                  <a:pt x="9658493" y="12554355"/>
                </a:cubicBezTo>
                <a:cubicBezTo>
                  <a:pt x="9440733" y="12554355"/>
                  <a:pt x="9260517" y="12377913"/>
                  <a:pt x="9260517" y="12160176"/>
                </a:cubicBezTo>
                <a:cubicBezTo>
                  <a:pt x="9260517" y="12160176"/>
                  <a:pt x="9260517" y="12160176"/>
                  <a:pt x="9260517" y="8860332"/>
                </a:cubicBezTo>
                <a:cubicBezTo>
                  <a:pt x="9260517" y="8860332"/>
                  <a:pt x="9260517" y="8860332"/>
                  <a:pt x="8937630" y="8860332"/>
                </a:cubicBezTo>
                <a:cubicBezTo>
                  <a:pt x="8937630" y="8860332"/>
                  <a:pt x="8937630" y="8860332"/>
                  <a:pt x="8937630" y="12160176"/>
                </a:cubicBezTo>
                <a:cubicBezTo>
                  <a:pt x="8937630" y="12377913"/>
                  <a:pt x="8761168" y="12554355"/>
                  <a:pt x="8543407" y="12554355"/>
                </a:cubicBezTo>
                <a:cubicBezTo>
                  <a:pt x="8325646" y="12554355"/>
                  <a:pt x="8145431" y="12377913"/>
                  <a:pt x="8145431" y="12160176"/>
                </a:cubicBezTo>
                <a:cubicBezTo>
                  <a:pt x="8145431" y="12160176"/>
                  <a:pt x="8145431" y="12160176"/>
                  <a:pt x="8145431" y="6078553"/>
                </a:cubicBezTo>
                <a:cubicBezTo>
                  <a:pt x="8145431" y="6078553"/>
                  <a:pt x="8145431" y="6078553"/>
                  <a:pt x="6316990" y="4246558"/>
                </a:cubicBezTo>
                <a:cubicBezTo>
                  <a:pt x="6178073" y="4100148"/>
                  <a:pt x="6185582" y="3874903"/>
                  <a:pt x="6328253" y="3736002"/>
                </a:cubicBezTo>
                <a:cubicBezTo>
                  <a:pt x="6399589" y="3668428"/>
                  <a:pt x="6492513" y="3635580"/>
                  <a:pt x="6584967" y="3637926"/>
                </a:cubicBezTo>
                <a:close/>
                <a:moveTo>
                  <a:pt x="4052412" y="417917"/>
                </a:moveTo>
                <a:cubicBezTo>
                  <a:pt x="4598629" y="417917"/>
                  <a:pt x="5041424" y="862490"/>
                  <a:pt x="5041424" y="1410899"/>
                </a:cubicBezTo>
                <a:cubicBezTo>
                  <a:pt x="5041424" y="1959308"/>
                  <a:pt x="4598629" y="2403881"/>
                  <a:pt x="4052412" y="2403881"/>
                </a:cubicBezTo>
                <a:cubicBezTo>
                  <a:pt x="3506195" y="2403881"/>
                  <a:pt x="3063398" y="1959308"/>
                  <a:pt x="3063398" y="1410899"/>
                </a:cubicBezTo>
                <a:cubicBezTo>
                  <a:pt x="3063398" y="862490"/>
                  <a:pt x="3506195" y="417917"/>
                  <a:pt x="4052412" y="417917"/>
                </a:cubicBezTo>
                <a:close/>
                <a:moveTo>
                  <a:pt x="518710" y="212"/>
                </a:moveTo>
                <a:cubicBezTo>
                  <a:pt x="648229" y="3966"/>
                  <a:pt x="776810" y="57460"/>
                  <a:pt x="874419" y="158816"/>
                </a:cubicBezTo>
                <a:cubicBezTo>
                  <a:pt x="874419" y="158816"/>
                  <a:pt x="874419" y="158816"/>
                  <a:pt x="3340918" y="2625161"/>
                </a:cubicBezTo>
                <a:cubicBezTo>
                  <a:pt x="3340918" y="2625161"/>
                  <a:pt x="3340918" y="2625161"/>
                  <a:pt x="4790033" y="2625161"/>
                </a:cubicBezTo>
                <a:lnTo>
                  <a:pt x="7241515" y="158816"/>
                </a:lnTo>
                <a:cubicBezTo>
                  <a:pt x="7432978" y="-43897"/>
                  <a:pt x="7755838" y="-55159"/>
                  <a:pt x="7958564" y="140047"/>
                </a:cubicBezTo>
                <a:cubicBezTo>
                  <a:pt x="8161290" y="331498"/>
                  <a:pt x="8168798" y="654338"/>
                  <a:pt x="7977335" y="857051"/>
                </a:cubicBezTo>
                <a:cubicBezTo>
                  <a:pt x="7977335" y="857051"/>
                  <a:pt x="7977335" y="857051"/>
                  <a:pt x="5398210" y="3439768"/>
                </a:cubicBezTo>
                <a:cubicBezTo>
                  <a:pt x="5398210" y="3439768"/>
                  <a:pt x="5398210" y="3439768"/>
                  <a:pt x="5401965" y="11998771"/>
                </a:cubicBezTo>
                <a:cubicBezTo>
                  <a:pt x="5401965" y="12306594"/>
                  <a:pt x="5154188" y="12554355"/>
                  <a:pt x="4846345" y="12554355"/>
                </a:cubicBezTo>
                <a:cubicBezTo>
                  <a:pt x="4538502" y="12554355"/>
                  <a:pt x="4286972" y="12306594"/>
                  <a:pt x="4286972" y="11998771"/>
                </a:cubicBezTo>
                <a:cubicBezTo>
                  <a:pt x="4286972" y="11998771"/>
                  <a:pt x="4286972" y="11998771"/>
                  <a:pt x="4283218" y="7355136"/>
                </a:cubicBezTo>
                <a:cubicBezTo>
                  <a:pt x="4283218" y="7355136"/>
                  <a:pt x="4283218" y="7355136"/>
                  <a:pt x="3832716" y="7355136"/>
                </a:cubicBezTo>
                <a:cubicBezTo>
                  <a:pt x="3832716" y="7355136"/>
                  <a:pt x="3832716" y="7355136"/>
                  <a:pt x="3832716" y="11998771"/>
                </a:cubicBezTo>
                <a:cubicBezTo>
                  <a:pt x="3832716" y="12306594"/>
                  <a:pt x="3581186" y="12554355"/>
                  <a:pt x="3273343" y="12554355"/>
                </a:cubicBezTo>
                <a:cubicBezTo>
                  <a:pt x="2965500" y="12554355"/>
                  <a:pt x="2717723" y="12306594"/>
                  <a:pt x="2717723" y="11998771"/>
                </a:cubicBezTo>
                <a:cubicBezTo>
                  <a:pt x="2717723" y="11998771"/>
                  <a:pt x="2717723" y="11998771"/>
                  <a:pt x="2717723" y="3439768"/>
                </a:cubicBezTo>
                <a:cubicBezTo>
                  <a:pt x="2717723" y="3439768"/>
                  <a:pt x="2717723" y="3439768"/>
                  <a:pt x="138599" y="857051"/>
                </a:cubicBezTo>
                <a:cubicBezTo>
                  <a:pt x="-52865" y="654338"/>
                  <a:pt x="-45356" y="331498"/>
                  <a:pt x="157370" y="140047"/>
                </a:cubicBezTo>
                <a:cubicBezTo>
                  <a:pt x="258733" y="42444"/>
                  <a:pt x="389191" y="-3542"/>
                  <a:pt x="518710" y="212"/>
                </a:cubicBez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10865713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-3023284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361882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2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graphicFrame>
        <p:nvGraphicFramePr>
          <p:cNvPr id="42" name="图表 41"/>
          <p:cNvGraphicFramePr/>
          <p:nvPr/>
        </p:nvGraphicFramePr>
        <p:xfrm>
          <a:off x="1890110" y="81862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361882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2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361882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2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graphicFrame>
        <p:nvGraphicFramePr>
          <p:cNvPr id="31" name="图表 30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76" y="0"/>
            <a:ext cx="12192000" cy="6858000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-469556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3921211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8343693" y="-920578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392121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-469556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8303741" y="3414799"/>
            <a:ext cx="4349578" cy="4349578"/>
          </a:xfrm>
          <a:prstGeom prst="diamond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105052" y="988539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经营状况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742159" y="1655804"/>
            <a:ext cx="707682" cy="6343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55623" y="534056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不足之处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63481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  <a:endParaRPr lang="zh-CN" altLang="en-US" sz="3600" dirty="0">
              <a:solidFill>
                <a:schemeClr val="bg1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85414" y="3105834"/>
            <a:ext cx="361882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77960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明年展望</a:t>
            </a:r>
            <a:endParaRPr lang="zh-CN" altLang="en-US" sz="3600" dirty="0">
              <a:solidFill>
                <a:srgbClr val="E77960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7157441" y="2999774"/>
            <a:ext cx="676746" cy="858451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5730960" y="4508500"/>
            <a:ext cx="730079" cy="730079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>
            <a:spLocks noChangeArrowheads="1"/>
          </p:cNvSpPr>
          <p:nvPr/>
        </p:nvSpPr>
        <p:spPr bwMode="auto">
          <a:xfrm>
            <a:off x="4480331" y="3059351"/>
            <a:ext cx="783646" cy="739297"/>
          </a:xfrm>
          <a:custGeom>
            <a:avLst/>
            <a:gdLst>
              <a:gd name="T0" fmla="*/ 186959 w 11981237"/>
              <a:gd name="T1" fmla="*/ 80936 h 12554355"/>
              <a:gd name="T2" fmla="*/ 201434 w 11981237"/>
              <a:gd name="T3" fmla="*/ 95398 h 12554355"/>
              <a:gd name="T4" fmla="*/ 186959 w 11981237"/>
              <a:gd name="T5" fmla="*/ 109860 h 12554355"/>
              <a:gd name="T6" fmla="*/ 172483 w 11981237"/>
              <a:gd name="T7" fmla="*/ 95398 h 12554355"/>
              <a:gd name="T8" fmla="*/ 186959 w 11981237"/>
              <a:gd name="T9" fmla="*/ 80936 h 12554355"/>
              <a:gd name="T10" fmla="*/ 135384 w 11981237"/>
              <a:gd name="T11" fmla="*/ 74810 h 12554355"/>
              <a:gd name="T12" fmla="*/ 140604 w 11981237"/>
              <a:gd name="T13" fmla="*/ 77136 h 12554355"/>
              <a:gd name="T14" fmla="*/ 176652 w 11981237"/>
              <a:gd name="T15" fmla="*/ 113110 h 12554355"/>
              <a:gd name="T16" fmla="*/ 197725 w 11981237"/>
              <a:gd name="T17" fmla="*/ 113110 h 12554355"/>
              <a:gd name="T18" fmla="*/ 233541 w 11981237"/>
              <a:gd name="T19" fmla="*/ 77136 h 12554355"/>
              <a:gd name="T20" fmla="*/ 244039 w 11981237"/>
              <a:gd name="T21" fmla="*/ 76827 h 12554355"/>
              <a:gd name="T22" fmla="*/ 244271 w 11981237"/>
              <a:gd name="T23" fmla="*/ 87326 h 12554355"/>
              <a:gd name="T24" fmla="*/ 206602 w 11981237"/>
              <a:gd name="T25" fmla="*/ 124999 h 12554355"/>
              <a:gd name="T26" fmla="*/ 206679 w 11981237"/>
              <a:gd name="T27" fmla="*/ 250061 h 12554355"/>
              <a:gd name="T28" fmla="*/ 198574 w 11981237"/>
              <a:gd name="T29" fmla="*/ 258167 h 12554355"/>
              <a:gd name="T30" fmla="*/ 190392 w 11981237"/>
              <a:gd name="T31" fmla="*/ 250061 h 12554355"/>
              <a:gd name="T32" fmla="*/ 190392 w 11981237"/>
              <a:gd name="T33" fmla="*/ 182203 h 12554355"/>
              <a:gd name="T34" fmla="*/ 183753 w 11981237"/>
              <a:gd name="T35" fmla="*/ 182203 h 12554355"/>
              <a:gd name="T36" fmla="*/ 183753 w 11981237"/>
              <a:gd name="T37" fmla="*/ 250061 h 12554355"/>
              <a:gd name="T38" fmla="*/ 175648 w 11981237"/>
              <a:gd name="T39" fmla="*/ 258167 h 12554355"/>
              <a:gd name="T40" fmla="*/ 167466 w 11981237"/>
              <a:gd name="T41" fmla="*/ 250061 h 12554355"/>
              <a:gd name="T42" fmla="*/ 167466 w 11981237"/>
              <a:gd name="T43" fmla="*/ 124999 h 12554355"/>
              <a:gd name="T44" fmla="*/ 129874 w 11981237"/>
              <a:gd name="T45" fmla="*/ 87326 h 12554355"/>
              <a:gd name="T46" fmla="*/ 130106 w 11981237"/>
              <a:gd name="T47" fmla="*/ 76827 h 12554355"/>
              <a:gd name="T48" fmla="*/ 135384 w 11981237"/>
              <a:gd name="T49" fmla="*/ 74810 h 12554355"/>
              <a:gd name="T50" fmla="*/ 83316 w 11981237"/>
              <a:gd name="T51" fmla="*/ 8594 h 12554355"/>
              <a:gd name="T52" fmla="*/ 103649 w 11981237"/>
              <a:gd name="T53" fmla="*/ 29014 h 12554355"/>
              <a:gd name="T54" fmla="*/ 83316 w 11981237"/>
              <a:gd name="T55" fmla="*/ 49433 h 12554355"/>
              <a:gd name="T56" fmla="*/ 62982 w 11981237"/>
              <a:gd name="T57" fmla="*/ 29014 h 12554355"/>
              <a:gd name="T58" fmla="*/ 83316 w 11981237"/>
              <a:gd name="T59" fmla="*/ 8594 h 12554355"/>
              <a:gd name="T60" fmla="*/ 10664 w 11981237"/>
              <a:gd name="T61" fmla="*/ 4 h 12554355"/>
              <a:gd name="T62" fmla="*/ 17978 w 11981237"/>
              <a:gd name="T63" fmla="*/ 3266 h 12554355"/>
              <a:gd name="T64" fmla="*/ 68688 w 11981237"/>
              <a:gd name="T65" fmla="*/ 53984 h 12554355"/>
              <a:gd name="T66" fmla="*/ 98481 w 11981237"/>
              <a:gd name="T67" fmla="*/ 53984 h 12554355"/>
              <a:gd name="T68" fmla="*/ 148882 w 11981237"/>
              <a:gd name="T69" fmla="*/ 3266 h 12554355"/>
              <a:gd name="T70" fmla="*/ 163624 w 11981237"/>
              <a:gd name="T71" fmla="*/ 2880 h 12554355"/>
              <a:gd name="T72" fmla="*/ 164010 w 11981237"/>
              <a:gd name="T73" fmla="*/ 17624 h 12554355"/>
              <a:gd name="T74" fmla="*/ 110985 w 11981237"/>
              <a:gd name="T75" fmla="*/ 70735 h 12554355"/>
              <a:gd name="T76" fmla="*/ 111062 w 11981237"/>
              <a:gd name="T77" fmla="*/ 246742 h 12554355"/>
              <a:gd name="T78" fmla="*/ 99639 w 11981237"/>
              <a:gd name="T79" fmla="*/ 258167 h 12554355"/>
              <a:gd name="T80" fmla="*/ 88138 w 11981237"/>
              <a:gd name="T81" fmla="*/ 246742 h 12554355"/>
              <a:gd name="T82" fmla="*/ 88061 w 11981237"/>
              <a:gd name="T83" fmla="*/ 151251 h 12554355"/>
              <a:gd name="T84" fmla="*/ 78799 w 11981237"/>
              <a:gd name="T85" fmla="*/ 151251 h 12554355"/>
              <a:gd name="T86" fmla="*/ 78799 w 11981237"/>
              <a:gd name="T87" fmla="*/ 246742 h 12554355"/>
              <a:gd name="T88" fmla="*/ 67298 w 11981237"/>
              <a:gd name="T89" fmla="*/ 258167 h 12554355"/>
              <a:gd name="T90" fmla="*/ 55875 w 11981237"/>
              <a:gd name="T91" fmla="*/ 246742 h 12554355"/>
              <a:gd name="T92" fmla="*/ 55875 w 11981237"/>
              <a:gd name="T93" fmla="*/ 70735 h 12554355"/>
              <a:gd name="T94" fmla="*/ 2849 w 11981237"/>
              <a:gd name="T95" fmla="*/ 17624 h 12554355"/>
              <a:gd name="T96" fmla="*/ 3235 w 11981237"/>
              <a:gd name="T97" fmla="*/ 2880 h 12554355"/>
              <a:gd name="T98" fmla="*/ 10664 w 11981237"/>
              <a:gd name="T99" fmla="*/ 4 h 1255435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981237" h="12554355">
                <a:moveTo>
                  <a:pt x="9093518" y="3935817"/>
                </a:moveTo>
                <a:cubicBezTo>
                  <a:pt x="9482358" y="3935817"/>
                  <a:pt x="9797575" y="4250679"/>
                  <a:pt x="9797575" y="4639080"/>
                </a:cubicBezTo>
                <a:cubicBezTo>
                  <a:pt x="9797575" y="5027480"/>
                  <a:pt x="9482358" y="5342343"/>
                  <a:pt x="9093518" y="5342343"/>
                </a:cubicBezTo>
                <a:cubicBezTo>
                  <a:pt x="8704678" y="5342343"/>
                  <a:pt x="8389461" y="5027480"/>
                  <a:pt x="8389461" y="4639080"/>
                </a:cubicBezTo>
                <a:cubicBezTo>
                  <a:pt x="8389461" y="4250679"/>
                  <a:pt x="8704678" y="3935817"/>
                  <a:pt x="9093518" y="3935817"/>
                </a:cubicBezTo>
                <a:close/>
                <a:moveTo>
                  <a:pt x="6584967" y="3637926"/>
                </a:moveTo>
                <a:cubicBezTo>
                  <a:pt x="6677422" y="3640272"/>
                  <a:pt x="6769407" y="3677813"/>
                  <a:pt x="6838865" y="3751018"/>
                </a:cubicBezTo>
                <a:cubicBezTo>
                  <a:pt x="6838865" y="3751018"/>
                  <a:pt x="6838865" y="3751018"/>
                  <a:pt x="8592216" y="5500423"/>
                </a:cubicBezTo>
                <a:cubicBezTo>
                  <a:pt x="8592216" y="5500423"/>
                  <a:pt x="8592216" y="5500423"/>
                  <a:pt x="9617194" y="5500423"/>
                </a:cubicBezTo>
                <a:lnTo>
                  <a:pt x="11359281" y="3751018"/>
                </a:lnTo>
                <a:cubicBezTo>
                  <a:pt x="11498198" y="3604608"/>
                  <a:pt x="11723468" y="3600854"/>
                  <a:pt x="11869893" y="3736002"/>
                </a:cubicBezTo>
                <a:cubicBezTo>
                  <a:pt x="12012564" y="3874903"/>
                  <a:pt x="12020073" y="4100148"/>
                  <a:pt x="11881156" y="4246558"/>
                </a:cubicBezTo>
                <a:cubicBezTo>
                  <a:pt x="11881156" y="4246558"/>
                  <a:pt x="11881156" y="4246558"/>
                  <a:pt x="10048961" y="6078553"/>
                </a:cubicBezTo>
                <a:cubicBezTo>
                  <a:pt x="10048961" y="6078553"/>
                  <a:pt x="10048961" y="6078553"/>
                  <a:pt x="10052716" y="12160176"/>
                </a:cubicBezTo>
                <a:cubicBezTo>
                  <a:pt x="10052716" y="12377913"/>
                  <a:pt x="9876254" y="12554355"/>
                  <a:pt x="9658493" y="12554355"/>
                </a:cubicBezTo>
                <a:cubicBezTo>
                  <a:pt x="9440733" y="12554355"/>
                  <a:pt x="9260517" y="12377913"/>
                  <a:pt x="9260517" y="12160176"/>
                </a:cubicBezTo>
                <a:cubicBezTo>
                  <a:pt x="9260517" y="12160176"/>
                  <a:pt x="9260517" y="12160176"/>
                  <a:pt x="9260517" y="8860332"/>
                </a:cubicBezTo>
                <a:cubicBezTo>
                  <a:pt x="9260517" y="8860332"/>
                  <a:pt x="9260517" y="8860332"/>
                  <a:pt x="8937630" y="8860332"/>
                </a:cubicBezTo>
                <a:cubicBezTo>
                  <a:pt x="8937630" y="8860332"/>
                  <a:pt x="8937630" y="8860332"/>
                  <a:pt x="8937630" y="12160176"/>
                </a:cubicBezTo>
                <a:cubicBezTo>
                  <a:pt x="8937630" y="12377913"/>
                  <a:pt x="8761168" y="12554355"/>
                  <a:pt x="8543407" y="12554355"/>
                </a:cubicBezTo>
                <a:cubicBezTo>
                  <a:pt x="8325646" y="12554355"/>
                  <a:pt x="8145431" y="12377913"/>
                  <a:pt x="8145431" y="12160176"/>
                </a:cubicBezTo>
                <a:cubicBezTo>
                  <a:pt x="8145431" y="12160176"/>
                  <a:pt x="8145431" y="12160176"/>
                  <a:pt x="8145431" y="6078553"/>
                </a:cubicBezTo>
                <a:cubicBezTo>
                  <a:pt x="8145431" y="6078553"/>
                  <a:pt x="8145431" y="6078553"/>
                  <a:pt x="6316990" y="4246558"/>
                </a:cubicBezTo>
                <a:cubicBezTo>
                  <a:pt x="6178073" y="4100148"/>
                  <a:pt x="6185582" y="3874903"/>
                  <a:pt x="6328253" y="3736002"/>
                </a:cubicBezTo>
                <a:cubicBezTo>
                  <a:pt x="6399589" y="3668428"/>
                  <a:pt x="6492513" y="3635580"/>
                  <a:pt x="6584967" y="3637926"/>
                </a:cubicBezTo>
                <a:close/>
                <a:moveTo>
                  <a:pt x="4052412" y="417917"/>
                </a:moveTo>
                <a:cubicBezTo>
                  <a:pt x="4598629" y="417917"/>
                  <a:pt x="5041424" y="862490"/>
                  <a:pt x="5041424" y="1410899"/>
                </a:cubicBezTo>
                <a:cubicBezTo>
                  <a:pt x="5041424" y="1959308"/>
                  <a:pt x="4598629" y="2403881"/>
                  <a:pt x="4052412" y="2403881"/>
                </a:cubicBezTo>
                <a:cubicBezTo>
                  <a:pt x="3506195" y="2403881"/>
                  <a:pt x="3063398" y="1959308"/>
                  <a:pt x="3063398" y="1410899"/>
                </a:cubicBezTo>
                <a:cubicBezTo>
                  <a:pt x="3063398" y="862490"/>
                  <a:pt x="3506195" y="417917"/>
                  <a:pt x="4052412" y="417917"/>
                </a:cubicBezTo>
                <a:close/>
                <a:moveTo>
                  <a:pt x="518710" y="212"/>
                </a:moveTo>
                <a:cubicBezTo>
                  <a:pt x="648229" y="3966"/>
                  <a:pt x="776810" y="57460"/>
                  <a:pt x="874419" y="158816"/>
                </a:cubicBezTo>
                <a:cubicBezTo>
                  <a:pt x="874419" y="158816"/>
                  <a:pt x="874419" y="158816"/>
                  <a:pt x="3340918" y="2625161"/>
                </a:cubicBezTo>
                <a:cubicBezTo>
                  <a:pt x="3340918" y="2625161"/>
                  <a:pt x="3340918" y="2625161"/>
                  <a:pt x="4790033" y="2625161"/>
                </a:cubicBezTo>
                <a:lnTo>
                  <a:pt x="7241515" y="158816"/>
                </a:lnTo>
                <a:cubicBezTo>
                  <a:pt x="7432978" y="-43897"/>
                  <a:pt x="7755838" y="-55159"/>
                  <a:pt x="7958564" y="140047"/>
                </a:cubicBezTo>
                <a:cubicBezTo>
                  <a:pt x="8161290" y="331498"/>
                  <a:pt x="8168798" y="654338"/>
                  <a:pt x="7977335" y="857051"/>
                </a:cubicBezTo>
                <a:cubicBezTo>
                  <a:pt x="7977335" y="857051"/>
                  <a:pt x="7977335" y="857051"/>
                  <a:pt x="5398210" y="3439768"/>
                </a:cubicBezTo>
                <a:cubicBezTo>
                  <a:pt x="5398210" y="3439768"/>
                  <a:pt x="5398210" y="3439768"/>
                  <a:pt x="5401965" y="11998771"/>
                </a:cubicBezTo>
                <a:cubicBezTo>
                  <a:pt x="5401965" y="12306594"/>
                  <a:pt x="5154188" y="12554355"/>
                  <a:pt x="4846345" y="12554355"/>
                </a:cubicBezTo>
                <a:cubicBezTo>
                  <a:pt x="4538502" y="12554355"/>
                  <a:pt x="4286972" y="12306594"/>
                  <a:pt x="4286972" y="11998771"/>
                </a:cubicBezTo>
                <a:cubicBezTo>
                  <a:pt x="4286972" y="11998771"/>
                  <a:pt x="4286972" y="11998771"/>
                  <a:pt x="4283218" y="7355136"/>
                </a:cubicBezTo>
                <a:cubicBezTo>
                  <a:pt x="4283218" y="7355136"/>
                  <a:pt x="4283218" y="7355136"/>
                  <a:pt x="3832716" y="7355136"/>
                </a:cubicBezTo>
                <a:cubicBezTo>
                  <a:pt x="3832716" y="7355136"/>
                  <a:pt x="3832716" y="7355136"/>
                  <a:pt x="3832716" y="11998771"/>
                </a:cubicBezTo>
                <a:cubicBezTo>
                  <a:pt x="3832716" y="12306594"/>
                  <a:pt x="3581186" y="12554355"/>
                  <a:pt x="3273343" y="12554355"/>
                </a:cubicBezTo>
                <a:cubicBezTo>
                  <a:pt x="2965500" y="12554355"/>
                  <a:pt x="2717723" y="12306594"/>
                  <a:pt x="2717723" y="11998771"/>
                </a:cubicBezTo>
                <a:cubicBezTo>
                  <a:pt x="2717723" y="11998771"/>
                  <a:pt x="2717723" y="11998771"/>
                  <a:pt x="2717723" y="3439768"/>
                </a:cubicBezTo>
                <a:cubicBezTo>
                  <a:pt x="2717723" y="3439768"/>
                  <a:pt x="2717723" y="3439768"/>
                  <a:pt x="138599" y="857051"/>
                </a:cubicBezTo>
                <a:cubicBezTo>
                  <a:pt x="-52865" y="654338"/>
                  <a:pt x="-45356" y="331498"/>
                  <a:pt x="157370" y="140047"/>
                </a:cubicBezTo>
                <a:cubicBezTo>
                  <a:pt x="258733" y="42444"/>
                  <a:pt x="389191" y="-3542"/>
                  <a:pt x="518710" y="212"/>
                </a:cubicBezTo>
                <a:close/>
              </a:path>
            </a:pathLst>
          </a:custGeom>
          <a:solidFill>
            <a:srgbClr val="E77960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10865713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-3023284" y="1254211"/>
            <a:ext cx="4349578" cy="4349578"/>
          </a:xfrm>
          <a:prstGeom prst="diamond">
            <a:avLst/>
          </a:prstGeom>
          <a:solidFill>
            <a:srgbClr val="BD5740"/>
          </a:solidFill>
          <a:ln w="762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233389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</a:p>
        </p:txBody>
      </p:sp>
      <p:graphicFrame>
        <p:nvGraphicFramePr>
          <p:cNvPr id="5" name="图示 4"/>
          <p:cNvGraphicFramePr/>
          <p:nvPr/>
        </p:nvGraphicFramePr>
        <p:xfrm>
          <a:off x="2031999" y="719666"/>
          <a:ext cx="910431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688" y="0"/>
            <a:ext cx="11136312" cy="536028"/>
          </a:xfrm>
          <a:prstGeom prst="rect">
            <a:avLst/>
          </a:prstGeom>
          <a:solidFill>
            <a:srgbClr val="333134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89186" cy="536028"/>
          </a:xfrm>
          <a:prstGeom prst="rect">
            <a:avLst/>
          </a:prstGeom>
          <a:solidFill>
            <a:srgbClr val="E7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637" y="94591"/>
            <a:ext cx="10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27173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LOGO</a:t>
            </a:r>
            <a:endParaRPr lang="zh-CN" altLang="en-US" sz="2000" dirty="0">
              <a:solidFill>
                <a:srgbClr val="727173"/>
              </a:solidFill>
              <a:latin typeface="造字工房悦黑 G0v1 常规体" pitchFamily="50" charset="-122"/>
              <a:ea typeface="造字工房悦黑 G0v1 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5688" y="0"/>
            <a:ext cx="233389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 G0v1 常规体" pitchFamily="50" charset="-122"/>
                <a:ea typeface="造字工房悦黑 G0v1 常规体" pitchFamily="50" charset="-122"/>
              </a:rPr>
              <a:t>工作举措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35470" y="4927868"/>
            <a:ext cx="2318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6047" y="4913849"/>
            <a:ext cx="2318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07822" y="4913849"/>
            <a:ext cx="2318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上海瑞普广告公司</a:t>
            </a:r>
            <a:endParaRPr lang="zh-CN" altLang="en-US" sz="20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 r="6791" b="22054"/>
          <a:stretch>
            <a:fillRect/>
          </a:stretch>
        </p:blipFill>
        <p:spPr>
          <a:xfrm>
            <a:off x="1055688" y="1205866"/>
            <a:ext cx="2538850" cy="3302635"/>
          </a:xfrm>
          <a:custGeom>
            <a:avLst/>
            <a:gdLst>
              <a:gd name="connsiteX0" fmla="*/ 0 w 2538850"/>
              <a:gd name="connsiteY0" fmla="*/ 0 h 3302635"/>
              <a:gd name="connsiteX1" fmla="*/ 2538850 w 2538850"/>
              <a:gd name="connsiteY1" fmla="*/ 0 h 3302635"/>
              <a:gd name="connsiteX2" fmla="*/ 2538850 w 2538850"/>
              <a:gd name="connsiteY2" fmla="*/ 3302635 h 3302635"/>
              <a:gd name="connsiteX3" fmla="*/ 0 w 2538850"/>
              <a:gd name="connsiteY3" fmla="*/ 3302635 h 330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50" h="3302635">
                <a:moveTo>
                  <a:pt x="0" y="0"/>
                </a:moveTo>
                <a:lnTo>
                  <a:pt x="2538850" y="0"/>
                </a:lnTo>
                <a:lnTo>
                  <a:pt x="2538850" y="3302635"/>
                </a:lnTo>
                <a:lnTo>
                  <a:pt x="0" y="3302635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431" t="4440" r="1627" b="15473"/>
          <a:stretch>
            <a:fillRect/>
          </a:stretch>
        </p:blipFill>
        <p:spPr>
          <a:xfrm>
            <a:off x="4825111" y="1182414"/>
            <a:ext cx="2538850" cy="3326086"/>
          </a:xfrm>
          <a:custGeom>
            <a:avLst/>
            <a:gdLst>
              <a:gd name="connsiteX0" fmla="*/ 0 w 2538850"/>
              <a:gd name="connsiteY0" fmla="*/ 0 h 3326086"/>
              <a:gd name="connsiteX1" fmla="*/ 2538850 w 2538850"/>
              <a:gd name="connsiteY1" fmla="*/ 0 h 3326086"/>
              <a:gd name="connsiteX2" fmla="*/ 2538850 w 2538850"/>
              <a:gd name="connsiteY2" fmla="*/ 3326086 h 3326086"/>
              <a:gd name="connsiteX3" fmla="*/ 0 w 2538850"/>
              <a:gd name="connsiteY3" fmla="*/ 3326086 h 332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50" h="3326086">
                <a:moveTo>
                  <a:pt x="0" y="0"/>
                </a:moveTo>
                <a:lnTo>
                  <a:pt x="2538850" y="0"/>
                </a:lnTo>
                <a:lnTo>
                  <a:pt x="2538850" y="3326086"/>
                </a:lnTo>
                <a:lnTo>
                  <a:pt x="0" y="3326086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321" r="6680" b="13934"/>
          <a:stretch>
            <a:fillRect/>
          </a:stretch>
        </p:blipFill>
        <p:spPr>
          <a:xfrm>
            <a:off x="8597463" y="1198246"/>
            <a:ext cx="2538850" cy="3310255"/>
          </a:xfrm>
          <a:custGeom>
            <a:avLst/>
            <a:gdLst>
              <a:gd name="connsiteX0" fmla="*/ 0 w 2538850"/>
              <a:gd name="connsiteY0" fmla="*/ 0 h 3310255"/>
              <a:gd name="connsiteX1" fmla="*/ 2538850 w 2538850"/>
              <a:gd name="connsiteY1" fmla="*/ 0 h 3310255"/>
              <a:gd name="connsiteX2" fmla="*/ 2538850 w 2538850"/>
              <a:gd name="connsiteY2" fmla="*/ 3310255 h 3310255"/>
              <a:gd name="connsiteX3" fmla="*/ 0 w 2538850"/>
              <a:gd name="connsiteY3" fmla="*/ 3310255 h 331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50" h="3310255">
                <a:moveTo>
                  <a:pt x="0" y="0"/>
                </a:moveTo>
                <a:lnTo>
                  <a:pt x="2538850" y="0"/>
                </a:lnTo>
                <a:lnTo>
                  <a:pt x="2538850" y="3310255"/>
                </a:lnTo>
                <a:lnTo>
                  <a:pt x="0" y="3310255"/>
                </a:lnTo>
                <a:close/>
              </a:path>
            </a:pathLst>
          </a:custGeom>
        </p:spPr>
      </p:pic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Kingsoft Office WPP</Application>
  <PresentationFormat>宽屏</PresentationFormat>
  <Paragraphs>129</Paragraphs>
  <Slides>16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阴克强</dc:creator>
  <cp:lastModifiedBy>Administrator</cp:lastModifiedBy>
  <cp:revision>43</cp:revision>
  <dcterms:created xsi:type="dcterms:W3CDTF">2015-08-23T13:39:00Z</dcterms:created>
  <dcterms:modified xsi:type="dcterms:W3CDTF">2016-01-01T05:01:28Z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