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9" r:id="rId3"/>
    <p:sldId id="258" r:id="rId4"/>
    <p:sldId id="256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创艺简细圆"/>
      <p:regular r:id="rId12"/>
    </p:embeddedFont>
    <p:embeddedFont>
      <p:font typeface="微软雅黑" pitchFamily="34" charset="-122"/>
      <p:regular r:id="rId13"/>
      <p:bold r:id="rId14"/>
    </p:embeddedFont>
    <p:embeddedFont>
      <p:font typeface="方正正中黑简体" charset="-122"/>
      <p:regular r:id="rId15"/>
    </p:embeddedFont>
    <p:embeddedFont>
      <p:font typeface="Arial Black" pitchFamily="34" charset="0"/>
      <p:bold r:id="rId16"/>
    </p:embeddedFont>
    <p:embeddedFont>
      <p:font typeface="Calibri Light" charset="0"/>
      <p:regular r:id="rId17"/>
      <p:italic r:id="rId18"/>
    </p:embeddedFont>
    <p:embeddedFont>
      <p:font typeface="Segoe UI Black" charset="0"/>
      <p:bold r:id="rId19"/>
      <p:bold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Yu Gothic Light" charset="-128"/>
      <p:regular r:id="rId25"/>
    </p:embeddedFont>
    <p:embeddedFont>
      <p:font typeface="方正正准黑简体" charset="-122"/>
      <p:regular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E7EB"/>
    <a:srgbClr val="333333"/>
    <a:srgbClr val="525252"/>
    <a:srgbClr val="8FE5E9"/>
    <a:srgbClr val="74DFE4"/>
    <a:srgbClr val="7F7F7F"/>
    <a:srgbClr val="4FD6DD"/>
    <a:srgbClr val="4CD7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1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7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"/>
          <p:cNvSpPr>
            <a:spLocks noChangeArrowheads="1"/>
          </p:cNvSpPr>
          <p:nvPr userDrawn="1"/>
        </p:nvSpPr>
        <p:spPr bwMode="auto">
          <a:xfrm>
            <a:off x="0" y="-17462"/>
            <a:ext cx="12192000" cy="6875462"/>
          </a:xfrm>
          <a:prstGeom prst="rect">
            <a:avLst/>
          </a:pr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761255" y="0"/>
            <a:ext cx="4744065" cy="749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6024526" y="805203"/>
            <a:ext cx="142948" cy="387930"/>
            <a:chOff x="6022975" y="1247888"/>
            <a:chExt cx="142948" cy="387930"/>
          </a:xfrm>
        </p:grpSpPr>
        <p:sp>
          <p:nvSpPr>
            <p:cNvPr id="9" name="Freeform 12"/>
            <p:cNvSpPr>
              <a:spLocks noEditPoints="1"/>
            </p:cNvSpPr>
            <p:nvPr/>
          </p:nvSpPr>
          <p:spPr bwMode="auto">
            <a:xfrm>
              <a:off x="6022975" y="1454730"/>
              <a:ext cx="142948" cy="181088"/>
            </a:xfrm>
            <a:custGeom>
              <a:avLst/>
              <a:gdLst>
                <a:gd name="T0" fmla="*/ 1000 w 2000"/>
                <a:gd name="T1" fmla="*/ 1731 h 1731"/>
                <a:gd name="T2" fmla="*/ 993 w 2000"/>
                <a:gd name="T3" fmla="*/ 1719 h 1731"/>
                <a:gd name="T4" fmla="*/ 0 w 2000"/>
                <a:gd name="T5" fmla="*/ 0 h 1731"/>
                <a:gd name="T6" fmla="*/ 2000 w 2000"/>
                <a:gd name="T7" fmla="*/ 0 h 1731"/>
                <a:gd name="T8" fmla="*/ 1993 w 2000"/>
                <a:gd name="T9" fmla="*/ 12 h 1731"/>
                <a:gd name="T10" fmla="*/ 1000 w 2000"/>
                <a:gd name="T11" fmla="*/ 1731 h 1731"/>
                <a:gd name="T12" fmla="*/ 31 w 2000"/>
                <a:gd name="T13" fmla="*/ 17 h 1731"/>
                <a:gd name="T14" fmla="*/ 1000 w 2000"/>
                <a:gd name="T15" fmla="*/ 1697 h 1731"/>
                <a:gd name="T16" fmla="*/ 1972 w 2000"/>
                <a:gd name="T17" fmla="*/ 17 h 1731"/>
                <a:gd name="T18" fmla="*/ 31 w 2000"/>
                <a:gd name="T19" fmla="*/ 17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" h="1731">
                  <a:moveTo>
                    <a:pt x="1000" y="1731"/>
                  </a:moveTo>
                  <a:lnTo>
                    <a:pt x="993" y="1719"/>
                  </a:lnTo>
                  <a:lnTo>
                    <a:pt x="0" y="0"/>
                  </a:lnTo>
                  <a:lnTo>
                    <a:pt x="2000" y="0"/>
                  </a:lnTo>
                  <a:lnTo>
                    <a:pt x="1993" y="12"/>
                  </a:lnTo>
                  <a:lnTo>
                    <a:pt x="1000" y="1731"/>
                  </a:lnTo>
                  <a:close/>
                  <a:moveTo>
                    <a:pt x="31" y="17"/>
                  </a:moveTo>
                  <a:lnTo>
                    <a:pt x="1000" y="1697"/>
                  </a:lnTo>
                  <a:lnTo>
                    <a:pt x="1972" y="17"/>
                  </a:lnTo>
                  <a:lnTo>
                    <a:pt x="31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6060263" y="1247888"/>
              <a:ext cx="71474" cy="90544"/>
            </a:xfrm>
            <a:custGeom>
              <a:avLst/>
              <a:gdLst>
                <a:gd name="T0" fmla="*/ 1000 w 2000"/>
                <a:gd name="T1" fmla="*/ 1731 h 1731"/>
                <a:gd name="T2" fmla="*/ 993 w 2000"/>
                <a:gd name="T3" fmla="*/ 1719 h 1731"/>
                <a:gd name="T4" fmla="*/ 0 w 2000"/>
                <a:gd name="T5" fmla="*/ 0 h 1731"/>
                <a:gd name="T6" fmla="*/ 2000 w 2000"/>
                <a:gd name="T7" fmla="*/ 0 h 1731"/>
                <a:gd name="T8" fmla="*/ 1993 w 2000"/>
                <a:gd name="T9" fmla="*/ 12 h 1731"/>
                <a:gd name="T10" fmla="*/ 1000 w 2000"/>
                <a:gd name="T11" fmla="*/ 1731 h 1731"/>
                <a:gd name="T12" fmla="*/ 31 w 2000"/>
                <a:gd name="T13" fmla="*/ 17 h 1731"/>
                <a:gd name="T14" fmla="*/ 1000 w 2000"/>
                <a:gd name="T15" fmla="*/ 1697 h 1731"/>
                <a:gd name="T16" fmla="*/ 1972 w 2000"/>
                <a:gd name="T17" fmla="*/ 17 h 1731"/>
                <a:gd name="T18" fmla="*/ 31 w 2000"/>
                <a:gd name="T19" fmla="*/ 17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" h="1731">
                  <a:moveTo>
                    <a:pt x="1000" y="1731"/>
                  </a:moveTo>
                  <a:lnTo>
                    <a:pt x="993" y="1719"/>
                  </a:lnTo>
                  <a:lnTo>
                    <a:pt x="0" y="0"/>
                  </a:lnTo>
                  <a:lnTo>
                    <a:pt x="2000" y="0"/>
                  </a:lnTo>
                  <a:lnTo>
                    <a:pt x="1993" y="12"/>
                  </a:lnTo>
                  <a:lnTo>
                    <a:pt x="1000" y="1731"/>
                  </a:lnTo>
                  <a:close/>
                  <a:moveTo>
                    <a:pt x="31" y="17"/>
                  </a:moveTo>
                  <a:lnTo>
                    <a:pt x="1000" y="1697"/>
                  </a:lnTo>
                  <a:lnTo>
                    <a:pt x="1972" y="17"/>
                  </a:lnTo>
                  <a:lnTo>
                    <a:pt x="31" y="17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357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32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64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261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82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296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37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64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360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05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48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26A2E-698C-4ECB-BACD-A306EA11CBF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81118-731A-458A-9A3A-8222400414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0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Rectangle 5"/>
          <p:cNvSpPr>
            <a:spLocks noChangeArrowheads="1"/>
          </p:cNvSpPr>
          <p:nvPr/>
        </p:nvSpPr>
        <p:spPr bwMode="auto">
          <a:xfrm>
            <a:off x="0" y="-17462"/>
            <a:ext cx="12192000" cy="6875462"/>
          </a:xfrm>
          <a:prstGeom prst="rect">
            <a:avLst/>
          </a:pr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13" name="组合 1212"/>
          <p:cNvGrpSpPr/>
          <p:nvPr/>
        </p:nvGrpSpPr>
        <p:grpSpPr>
          <a:xfrm>
            <a:off x="6729722" y="-5339839"/>
            <a:ext cx="12906375" cy="1677987"/>
            <a:chOff x="6729722" y="-5339839"/>
            <a:chExt cx="12906375" cy="1677987"/>
          </a:xfrm>
        </p:grpSpPr>
        <p:sp>
          <p:nvSpPr>
            <p:cNvPr id="96" name="Freeform 493"/>
            <p:cNvSpPr>
              <a:spLocks/>
            </p:cNvSpPr>
            <p:nvPr/>
          </p:nvSpPr>
          <p:spPr bwMode="auto">
            <a:xfrm>
              <a:off x="7736198" y="-4044439"/>
              <a:ext cx="93663" cy="131763"/>
            </a:xfrm>
            <a:custGeom>
              <a:avLst/>
              <a:gdLst>
                <a:gd name="T0" fmla="*/ 0 w 59"/>
                <a:gd name="T1" fmla="*/ 0 h 83"/>
                <a:gd name="T2" fmla="*/ 9 w 59"/>
                <a:gd name="T3" fmla="*/ 0 h 83"/>
                <a:gd name="T4" fmla="*/ 9 w 59"/>
                <a:gd name="T5" fmla="*/ 33 h 83"/>
                <a:gd name="T6" fmla="*/ 52 w 59"/>
                <a:gd name="T7" fmla="*/ 33 h 83"/>
                <a:gd name="T8" fmla="*/ 52 w 59"/>
                <a:gd name="T9" fmla="*/ 0 h 83"/>
                <a:gd name="T10" fmla="*/ 59 w 59"/>
                <a:gd name="T11" fmla="*/ 0 h 83"/>
                <a:gd name="T12" fmla="*/ 59 w 59"/>
                <a:gd name="T13" fmla="*/ 83 h 83"/>
                <a:gd name="T14" fmla="*/ 52 w 59"/>
                <a:gd name="T15" fmla="*/ 83 h 83"/>
                <a:gd name="T16" fmla="*/ 52 w 59"/>
                <a:gd name="T17" fmla="*/ 43 h 83"/>
                <a:gd name="T18" fmla="*/ 9 w 59"/>
                <a:gd name="T19" fmla="*/ 43 h 83"/>
                <a:gd name="T20" fmla="*/ 9 w 59"/>
                <a:gd name="T21" fmla="*/ 83 h 83"/>
                <a:gd name="T22" fmla="*/ 0 w 59"/>
                <a:gd name="T23" fmla="*/ 83 h 83"/>
                <a:gd name="T24" fmla="*/ 0 w 59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83">
                  <a:moveTo>
                    <a:pt x="0" y="0"/>
                  </a:moveTo>
                  <a:lnTo>
                    <a:pt x="9" y="0"/>
                  </a:lnTo>
                  <a:lnTo>
                    <a:pt x="9" y="33"/>
                  </a:lnTo>
                  <a:lnTo>
                    <a:pt x="52" y="33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59" y="83"/>
                  </a:lnTo>
                  <a:lnTo>
                    <a:pt x="52" y="83"/>
                  </a:lnTo>
                  <a:lnTo>
                    <a:pt x="52" y="43"/>
                  </a:lnTo>
                  <a:lnTo>
                    <a:pt x="9" y="43"/>
                  </a:lnTo>
                  <a:lnTo>
                    <a:pt x="9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94"/>
            <p:cNvSpPr>
              <a:spLocks noEditPoints="1"/>
            </p:cNvSpPr>
            <p:nvPr/>
          </p:nvSpPr>
          <p:spPr bwMode="auto">
            <a:xfrm>
              <a:off x="7855260" y="-4047614"/>
              <a:ext cx="139700" cy="138113"/>
            </a:xfrm>
            <a:custGeom>
              <a:avLst/>
              <a:gdLst>
                <a:gd name="T0" fmla="*/ 18 w 37"/>
                <a:gd name="T1" fmla="*/ 0 h 37"/>
                <a:gd name="T2" fmla="*/ 31 w 37"/>
                <a:gd name="T3" fmla="*/ 5 h 37"/>
                <a:gd name="T4" fmla="*/ 37 w 37"/>
                <a:gd name="T5" fmla="*/ 18 h 37"/>
                <a:gd name="T6" fmla="*/ 31 w 37"/>
                <a:gd name="T7" fmla="*/ 31 h 37"/>
                <a:gd name="T8" fmla="*/ 18 w 37"/>
                <a:gd name="T9" fmla="*/ 37 h 37"/>
                <a:gd name="T10" fmla="*/ 5 w 37"/>
                <a:gd name="T11" fmla="*/ 31 h 37"/>
                <a:gd name="T12" fmla="*/ 0 w 37"/>
                <a:gd name="T13" fmla="*/ 18 h 37"/>
                <a:gd name="T14" fmla="*/ 2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8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8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6 w 37"/>
                <a:gd name="T41" fmla="*/ 5 h 37"/>
                <a:gd name="T42" fmla="*/ 18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3" y="0"/>
                    <a:pt x="28" y="2"/>
                    <a:pt x="31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1" y="31"/>
                  </a:cubicBezTo>
                  <a:cubicBezTo>
                    <a:pt x="28" y="35"/>
                    <a:pt x="24" y="37"/>
                    <a:pt x="18" y="37"/>
                  </a:cubicBezTo>
                  <a:cubicBezTo>
                    <a:pt x="13" y="37"/>
                    <a:pt x="9" y="35"/>
                    <a:pt x="5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2" y="9"/>
                  </a:cubicBezTo>
                  <a:cubicBezTo>
                    <a:pt x="4" y="6"/>
                    <a:pt x="6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8" y="3"/>
                  </a:moveTo>
                  <a:cubicBezTo>
                    <a:pt x="16" y="3"/>
                    <a:pt x="13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4" y="33"/>
                    <a:pt x="18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3" y="24"/>
                    <a:pt x="33" y="21"/>
                    <a:pt x="33" y="18"/>
                  </a:cubicBezTo>
                  <a:cubicBezTo>
                    <a:pt x="33" y="15"/>
                    <a:pt x="33" y="13"/>
                    <a:pt x="31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3" y="4"/>
                    <a:pt x="21" y="3"/>
                    <a:pt x="1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95"/>
            <p:cNvSpPr>
              <a:spLocks/>
            </p:cNvSpPr>
            <p:nvPr/>
          </p:nvSpPr>
          <p:spPr bwMode="auto">
            <a:xfrm>
              <a:off x="8014010" y="-4044439"/>
              <a:ext cx="149225" cy="131763"/>
            </a:xfrm>
            <a:custGeom>
              <a:avLst/>
              <a:gdLst>
                <a:gd name="T0" fmla="*/ 0 w 94"/>
                <a:gd name="T1" fmla="*/ 83 h 83"/>
                <a:gd name="T2" fmla="*/ 11 w 94"/>
                <a:gd name="T3" fmla="*/ 0 h 83"/>
                <a:gd name="T4" fmla="*/ 14 w 94"/>
                <a:gd name="T5" fmla="*/ 0 h 83"/>
                <a:gd name="T6" fmla="*/ 47 w 94"/>
                <a:gd name="T7" fmla="*/ 66 h 83"/>
                <a:gd name="T8" fmla="*/ 80 w 94"/>
                <a:gd name="T9" fmla="*/ 0 h 83"/>
                <a:gd name="T10" fmla="*/ 82 w 94"/>
                <a:gd name="T11" fmla="*/ 0 h 83"/>
                <a:gd name="T12" fmla="*/ 94 w 94"/>
                <a:gd name="T13" fmla="*/ 83 h 83"/>
                <a:gd name="T14" fmla="*/ 85 w 94"/>
                <a:gd name="T15" fmla="*/ 83 h 83"/>
                <a:gd name="T16" fmla="*/ 78 w 94"/>
                <a:gd name="T17" fmla="*/ 24 h 83"/>
                <a:gd name="T18" fmla="*/ 47 w 94"/>
                <a:gd name="T19" fmla="*/ 83 h 83"/>
                <a:gd name="T20" fmla="*/ 47 w 94"/>
                <a:gd name="T21" fmla="*/ 83 h 83"/>
                <a:gd name="T22" fmla="*/ 16 w 94"/>
                <a:gd name="T23" fmla="*/ 24 h 83"/>
                <a:gd name="T24" fmla="*/ 9 w 94"/>
                <a:gd name="T25" fmla="*/ 83 h 83"/>
                <a:gd name="T26" fmla="*/ 0 w 94"/>
                <a:gd name="T2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83">
                  <a:moveTo>
                    <a:pt x="0" y="83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47" y="66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94" y="83"/>
                  </a:lnTo>
                  <a:lnTo>
                    <a:pt x="85" y="83"/>
                  </a:lnTo>
                  <a:lnTo>
                    <a:pt x="78" y="24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16" y="24"/>
                  </a:lnTo>
                  <a:lnTo>
                    <a:pt x="9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496"/>
            <p:cNvSpPr>
              <a:spLocks/>
            </p:cNvSpPr>
            <p:nvPr/>
          </p:nvSpPr>
          <p:spPr bwMode="auto">
            <a:xfrm>
              <a:off x="8190223" y="-4044439"/>
              <a:ext cx="74613" cy="131763"/>
            </a:xfrm>
            <a:custGeom>
              <a:avLst/>
              <a:gdLst>
                <a:gd name="T0" fmla="*/ 0 w 47"/>
                <a:gd name="T1" fmla="*/ 0 h 83"/>
                <a:gd name="T2" fmla="*/ 47 w 47"/>
                <a:gd name="T3" fmla="*/ 0 h 83"/>
                <a:gd name="T4" fmla="*/ 47 w 47"/>
                <a:gd name="T5" fmla="*/ 7 h 83"/>
                <a:gd name="T6" fmla="*/ 7 w 47"/>
                <a:gd name="T7" fmla="*/ 7 h 83"/>
                <a:gd name="T8" fmla="*/ 7 w 47"/>
                <a:gd name="T9" fmla="*/ 33 h 83"/>
                <a:gd name="T10" fmla="*/ 45 w 47"/>
                <a:gd name="T11" fmla="*/ 33 h 83"/>
                <a:gd name="T12" fmla="*/ 45 w 47"/>
                <a:gd name="T13" fmla="*/ 43 h 83"/>
                <a:gd name="T14" fmla="*/ 7 w 47"/>
                <a:gd name="T15" fmla="*/ 43 h 83"/>
                <a:gd name="T16" fmla="*/ 7 w 47"/>
                <a:gd name="T17" fmla="*/ 73 h 83"/>
                <a:gd name="T18" fmla="*/ 45 w 47"/>
                <a:gd name="T19" fmla="*/ 73 h 83"/>
                <a:gd name="T20" fmla="*/ 45 w 47"/>
                <a:gd name="T21" fmla="*/ 83 h 83"/>
                <a:gd name="T22" fmla="*/ 0 w 47"/>
                <a:gd name="T23" fmla="*/ 83 h 83"/>
                <a:gd name="T24" fmla="*/ 0 w 47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3">
                  <a:moveTo>
                    <a:pt x="0" y="0"/>
                  </a:moveTo>
                  <a:lnTo>
                    <a:pt x="47" y="0"/>
                  </a:lnTo>
                  <a:lnTo>
                    <a:pt x="47" y="7"/>
                  </a:lnTo>
                  <a:lnTo>
                    <a:pt x="7" y="7"/>
                  </a:lnTo>
                  <a:lnTo>
                    <a:pt x="7" y="33"/>
                  </a:lnTo>
                  <a:lnTo>
                    <a:pt x="45" y="33"/>
                  </a:lnTo>
                  <a:lnTo>
                    <a:pt x="45" y="43"/>
                  </a:lnTo>
                  <a:lnTo>
                    <a:pt x="7" y="43"/>
                  </a:lnTo>
                  <a:lnTo>
                    <a:pt x="7" y="73"/>
                  </a:lnTo>
                  <a:lnTo>
                    <a:pt x="45" y="73"/>
                  </a:lnTo>
                  <a:lnTo>
                    <a:pt x="45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97"/>
            <p:cNvSpPr>
              <a:spLocks noEditPoints="1"/>
            </p:cNvSpPr>
            <p:nvPr/>
          </p:nvSpPr>
          <p:spPr bwMode="auto">
            <a:xfrm>
              <a:off x="9337985" y="-4044439"/>
              <a:ext cx="123825" cy="131763"/>
            </a:xfrm>
            <a:custGeom>
              <a:avLst/>
              <a:gdLst>
                <a:gd name="T0" fmla="*/ 40 w 78"/>
                <a:gd name="T1" fmla="*/ 0 h 83"/>
                <a:gd name="T2" fmla="*/ 78 w 78"/>
                <a:gd name="T3" fmla="*/ 83 h 83"/>
                <a:gd name="T4" fmla="*/ 71 w 78"/>
                <a:gd name="T5" fmla="*/ 83 h 83"/>
                <a:gd name="T6" fmla="*/ 57 w 78"/>
                <a:gd name="T7" fmla="*/ 54 h 83"/>
                <a:gd name="T8" fmla="*/ 21 w 78"/>
                <a:gd name="T9" fmla="*/ 54 h 83"/>
                <a:gd name="T10" fmla="*/ 10 w 78"/>
                <a:gd name="T11" fmla="*/ 83 h 83"/>
                <a:gd name="T12" fmla="*/ 0 w 78"/>
                <a:gd name="T13" fmla="*/ 83 h 83"/>
                <a:gd name="T14" fmla="*/ 38 w 78"/>
                <a:gd name="T15" fmla="*/ 0 h 83"/>
                <a:gd name="T16" fmla="*/ 40 w 78"/>
                <a:gd name="T17" fmla="*/ 0 h 83"/>
                <a:gd name="T18" fmla="*/ 40 w 78"/>
                <a:gd name="T19" fmla="*/ 17 h 83"/>
                <a:gd name="T20" fmla="*/ 26 w 78"/>
                <a:gd name="T21" fmla="*/ 47 h 83"/>
                <a:gd name="T22" fmla="*/ 55 w 78"/>
                <a:gd name="T23" fmla="*/ 47 h 83"/>
                <a:gd name="T24" fmla="*/ 40 w 78"/>
                <a:gd name="T25" fmla="*/ 1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83">
                  <a:moveTo>
                    <a:pt x="40" y="0"/>
                  </a:moveTo>
                  <a:lnTo>
                    <a:pt x="78" y="83"/>
                  </a:lnTo>
                  <a:lnTo>
                    <a:pt x="71" y="83"/>
                  </a:lnTo>
                  <a:lnTo>
                    <a:pt x="57" y="54"/>
                  </a:lnTo>
                  <a:lnTo>
                    <a:pt x="21" y="54"/>
                  </a:lnTo>
                  <a:lnTo>
                    <a:pt x="10" y="83"/>
                  </a:lnTo>
                  <a:lnTo>
                    <a:pt x="0" y="83"/>
                  </a:lnTo>
                  <a:lnTo>
                    <a:pt x="38" y="0"/>
                  </a:lnTo>
                  <a:lnTo>
                    <a:pt x="40" y="0"/>
                  </a:lnTo>
                  <a:close/>
                  <a:moveTo>
                    <a:pt x="40" y="17"/>
                  </a:moveTo>
                  <a:lnTo>
                    <a:pt x="26" y="47"/>
                  </a:lnTo>
                  <a:lnTo>
                    <a:pt x="55" y="47"/>
                  </a:lnTo>
                  <a:lnTo>
                    <a:pt x="4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98"/>
            <p:cNvSpPr>
              <a:spLocks noEditPoints="1"/>
            </p:cNvSpPr>
            <p:nvPr/>
          </p:nvSpPr>
          <p:spPr bwMode="auto">
            <a:xfrm>
              <a:off x="9484035" y="-4044439"/>
              <a:ext cx="79375" cy="131763"/>
            </a:xfrm>
            <a:custGeom>
              <a:avLst/>
              <a:gdLst>
                <a:gd name="T0" fmla="*/ 0 w 21"/>
                <a:gd name="T1" fmla="*/ 0 h 35"/>
                <a:gd name="T2" fmla="*/ 7 w 21"/>
                <a:gd name="T3" fmla="*/ 0 h 35"/>
                <a:gd name="T4" fmla="*/ 13 w 21"/>
                <a:gd name="T5" fmla="*/ 1 h 35"/>
                <a:gd name="T6" fmla="*/ 17 w 21"/>
                <a:gd name="T7" fmla="*/ 4 h 35"/>
                <a:gd name="T8" fmla="*/ 18 w 21"/>
                <a:gd name="T9" fmla="*/ 8 h 35"/>
                <a:gd name="T10" fmla="*/ 17 w 21"/>
                <a:gd name="T11" fmla="*/ 13 h 35"/>
                <a:gd name="T12" fmla="*/ 13 w 21"/>
                <a:gd name="T13" fmla="*/ 16 h 35"/>
                <a:gd name="T14" fmla="*/ 18 w 21"/>
                <a:gd name="T15" fmla="*/ 18 h 35"/>
                <a:gd name="T16" fmla="*/ 20 w 21"/>
                <a:gd name="T17" fmla="*/ 21 h 35"/>
                <a:gd name="T18" fmla="*/ 21 w 21"/>
                <a:gd name="T19" fmla="*/ 25 h 35"/>
                <a:gd name="T20" fmla="*/ 18 w 21"/>
                <a:gd name="T21" fmla="*/ 32 h 35"/>
                <a:gd name="T22" fmla="*/ 9 w 21"/>
                <a:gd name="T23" fmla="*/ 35 h 35"/>
                <a:gd name="T24" fmla="*/ 0 w 21"/>
                <a:gd name="T25" fmla="*/ 35 h 35"/>
                <a:gd name="T26" fmla="*/ 0 w 21"/>
                <a:gd name="T27" fmla="*/ 0 h 35"/>
                <a:gd name="T28" fmla="*/ 3 w 21"/>
                <a:gd name="T29" fmla="*/ 3 h 35"/>
                <a:gd name="T30" fmla="*/ 3 w 21"/>
                <a:gd name="T31" fmla="*/ 14 h 35"/>
                <a:gd name="T32" fmla="*/ 5 w 21"/>
                <a:gd name="T33" fmla="*/ 14 h 35"/>
                <a:gd name="T34" fmla="*/ 11 w 21"/>
                <a:gd name="T35" fmla="*/ 14 h 35"/>
                <a:gd name="T36" fmla="*/ 13 w 21"/>
                <a:gd name="T37" fmla="*/ 12 h 35"/>
                <a:gd name="T38" fmla="*/ 14 w 21"/>
                <a:gd name="T39" fmla="*/ 8 h 35"/>
                <a:gd name="T40" fmla="*/ 13 w 21"/>
                <a:gd name="T41" fmla="*/ 5 h 35"/>
                <a:gd name="T42" fmla="*/ 7 w 21"/>
                <a:gd name="T43" fmla="*/ 3 h 35"/>
                <a:gd name="T44" fmla="*/ 3 w 21"/>
                <a:gd name="T45" fmla="*/ 3 h 35"/>
                <a:gd name="T46" fmla="*/ 3 w 21"/>
                <a:gd name="T47" fmla="*/ 18 h 35"/>
                <a:gd name="T48" fmla="*/ 3 w 21"/>
                <a:gd name="T49" fmla="*/ 31 h 35"/>
                <a:gd name="T50" fmla="*/ 8 w 21"/>
                <a:gd name="T51" fmla="*/ 31 h 35"/>
                <a:gd name="T52" fmla="*/ 13 w 21"/>
                <a:gd name="T53" fmla="*/ 31 h 35"/>
                <a:gd name="T54" fmla="*/ 16 w 21"/>
                <a:gd name="T55" fmla="*/ 28 h 35"/>
                <a:gd name="T56" fmla="*/ 17 w 21"/>
                <a:gd name="T57" fmla="*/ 25 h 35"/>
                <a:gd name="T58" fmla="*/ 16 w 21"/>
                <a:gd name="T59" fmla="*/ 21 h 35"/>
                <a:gd name="T60" fmla="*/ 11 w 21"/>
                <a:gd name="T61" fmla="*/ 18 h 35"/>
                <a:gd name="T62" fmla="*/ 5 w 21"/>
                <a:gd name="T63" fmla="*/ 18 h 35"/>
                <a:gd name="T64" fmla="*/ 3 w 21"/>
                <a:gd name="T65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5" y="1"/>
                    <a:pt x="16" y="2"/>
                    <a:pt x="17" y="4"/>
                  </a:cubicBezTo>
                  <a:cubicBezTo>
                    <a:pt x="17" y="5"/>
                    <a:pt x="18" y="7"/>
                    <a:pt x="18" y="8"/>
                  </a:cubicBezTo>
                  <a:cubicBezTo>
                    <a:pt x="18" y="10"/>
                    <a:pt x="18" y="11"/>
                    <a:pt x="17" y="13"/>
                  </a:cubicBezTo>
                  <a:cubicBezTo>
                    <a:pt x="16" y="14"/>
                    <a:pt x="15" y="15"/>
                    <a:pt x="13" y="16"/>
                  </a:cubicBezTo>
                  <a:cubicBezTo>
                    <a:pt x="15" y="16"/>
                    <a:pt x="17" y="17"/>
                    <a:pt x="18" y="18"/>
                  </a:cubicBezTo>
                  <a:cubicBezTo>
                    <a:pt x="19" y="19"/>
                    <a:pt x="19" y="20"/>
                    <a:pt x="20" y="21"/>
                  </a:cubicBezTo>
                  <a:cubicBezTo>
                    <a:pt x="20" y="22"/>
                    <a:pt x="21" y="23"/>
                    <a:pt x="21" y="25"/>
                  </a:cubicBezTo>
                  <a:cubicBezTo>
                    <a:pt x="21" y="28"/>
                    <a:pt x="20" y="30"/>
                    <a:pt x="18" y="32"/>
                  </a:cubicBezTo>
                  <a:cubicBezTo>
                    <a:pt x="16" y="34"/>
                    <a:pt x="13" y="35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3" y="3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9" y="14"/>
                    <a:pt x="11" y="14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4" y="11"/>
                    <a:pt x="14" y="10"/>
                    <a:pt x="14" y="8"/>
                  </a:cubicBezTo>
                  <a:cubicBezTo>
                    <a:pt x="14" y="7"/>
                    <a:pt x="14" y="5"/>
                    <a:pt x="13" y="5"/>
                  </a:cubicBezTo>
                  <a:cubicBezTo>
                    <a:pt x="12" y="4"/>
                    <a:pt x="10" y="3"/>
                    <a:pt x="7" y="3"/>
                  </a:cubicBezTo>
                  <a:lnTo>
                    <a:pt x="3" y="3"/>
                  </a:lnTo>
                  <a:close/>
                  <a:moveTo>
                    <a:pt x="3" y="18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0" y="31"/>
                    <a:pt x="12" y="31"/>
                    <a:pt x="13" y="31"/>
                  </a:cubicBezTo>
                  <a:cubicBezTo>
                    <a:pt x="14" y="30"/>
                    <a:pt x="15" y="29"/>
                    <a:pt x="16" y="28"/>
                  </a:cubicBezTo>
                  <a:cubicBezTo>
                    <a:pt x="17" y="27"/>
                    <a:pt x="17" y="26"/>
                    <a:pt x="17" y="25"/>
                  </a:cubicBezTo>
                  <a:cubicBezTo>
                    <a:pt x="17" y="23"/>
                    <a:pt x="17" y="22"/>
                    <a:pt x="16" y="21"/>
                  </a:cubicBezTo>
                  <a:cubicBezTo>
                    <a:pt x="15" y="20"/>
                    <a:pt x="13" y="19"/>
                    <a:pt x="11" y="18"/>
                  </a:cubicBezTo>
                  <a:cubicBezTo>
                    <a:pt x="10" y="18"/>
                    <a:pt x="8" y="18"/>
                    <a:pt x="5" y="18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99"/>
            <p:cNvSpPr>
              <a:spLocks noEditPoints="1"/>
            </p:cNvSpPr>
            <p:nvPr/>
          </p:nvSpPr>
          <p:spPr bwMode="auto">
            <a:xfrm>
              <a:off x="9582460" y="-4047614"/>
              <a:ext cx="138113" cy="138113"/>
            </a:xfrm>
            <a:custGeom>
              <a:avLst/>
              <a:gdLst>
                <a:gd name="T0" fmla="*/ 18 w 37"/>
                <a:gd name="T1" fmla="*/ 0 h 37"/>
                <a:gd name="T2" fmla="*/ 32 w 37"/>
                <a:gd name="T3" fmla="*/ 5 h 37"/>
                <a:gd name="T4" fmla="*/ 37 w 37"/>
                <a:gd name="T5" fmla="*/ 18 h 37"/>
                <a:gd name="T6" fmla="*/ 32 w 37"/>
                <a:gd name="T7" fmla="*/ 31 h 37"/>
                <a:gd name="T8" fmla="*/ 19 w 37"/>
                <a:gd name="T9" fmla="*/ 37 h 37"/>
                <a:gd name="T10" fmla="*/ 5 w 37"/>
                <a:gd name="T11" fmla="*/ 31 h 37"/>
                <a:gd name="T12" fmla="*/ 0 w 37"/>
                <a:gd name="T13" fmla="*/ 18 h 37"/>
                <a:gd name="T14" fmla="*/ 3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8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8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6 w 37"/>
                <a:gd name="T41" fmla="*/ 5 h 37"/>
                <a:gd name="T42" fmla="*/ 18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4" y="0"/>
                    <a:pt x="28" y="2"/>
                    <a:pt x="32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2" y="31"/>
                  </a:cubicBezTo>
                  <a:cubicBezTo>
                    <a:pt x="28" y="35"/>
                    <a:pt x="24" y="37"/>
                    <a:pt x="19" y="37"/>
                  </a:cubicBezTo>
                  <a:cubicBezTo>
                    <a:pt x="13" y="37"/>
                    <a:pt x="9" y="35"/>
                    <a:pt x="5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6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8" y="3"/>
                  </a:moveTo>
                  <a:cubicBezTo>
                    <a:pt x="16" y="3"/>
                    <a:pt x="13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4" y="33"/>
                    <a:pt x="18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3" y="24"/>
                    <a:pt x="33" y="21"/>
                    <a:pt x="33" y="18"/>
                  </a:cubicBezTo>
                  <a:cubicBezTo>
                    <a:pt x="33" y="15"/>
                    <a:pt x="33" y="13"/>
                    <a:pt x="31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4" y="4"/>
                    <a:pt x="21" y="3"/>
                    <a:pt x="1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00"/>
            <p:cNvSpPr>
              <a:spLocks/>
            </p:cNvSpPr>
            <p:nvPr/>
          </p:nvSpPr>
          <p:spPr bwMode="auto">
            <a:xfrm>
              <a:off x="9747560" y="-4044439"/>
              <a:ext cx="85725" cy="134938"/>
            </a:xfrm>
            <a:custGeom>
              <a:avLst/>
              <a:gdLst>
                <a:gd name="T0" fmla="*/ 0 w 23"/>
                <a:gd name="T1" fmla="*/ 0 h 36"/>
                <a:gd name="T2" fmla="*/ 4 w 23"/>
                <a:gd name="T3" fmla="*/ 0 h 36"/>
                <a:gd name="T4" fmla="*/ 4 w 23"/>
                <a:gd name="T5" fmla="*/ 21 h 36"/>
                <a:gd name="T6" fmla="*/ 4 w 23"/>
                <a:gd name="T7" fmla="*/ 26 h 36"/>
                <a:gd name="T8" fmla="*/ 5 w 23"/>
                <a:gd name="T9" fmla="*/ 29 h 36"/>
                <a:gd name="T10" fmla="*/ 8 w 23"/>
                <a:gd name="T11" fmla="*/ 31 h 36"/>
                <a:gd name="T12" fmla="*/ 12 w 23"/>
                <a:gd name="T13" fmla="*/ 32 h 36"/>
                <a:gd name="T14" fmla="*/ 15 w 23"/>
                <a:gd name="T15" fmla="*/ 32 h 36"/>
                <a:gd name="T16" fmla="*/ 18 w 23"/>
                <a:gd name="T17" fmla="*/ 30 h 36"/>
                <a:gd name="T18" fmla="*/ 19 w 23"/>
                <a:gd name="T19" fmla="*/ 26 h 36"/>
                <a:gd name="T20" fmla="*/ 20 w 23"/>
                <a:gd name="T21" fmla="*/ 21 h 36"/>
                <a:gd name="T22" fmla="*/ 20 w 23"/>
                <a:gd name="T23" fmla="*/ 0 h 36"/>
                <a:gd name="T24" fmla="*/ 23 w 23"/>
                <a:gd name="T25" fmla="*/ 0 h 36"/>
                <a:gd name="T26" fmla="*/ 23 w 23"/>
                <a:gd name="T27" fmla="*/ 21 h 36"/>
                <a:gd name="T28" fmla="*/ 22 w 23"/>
                <a:gd name="T29" fmla="*/ 28 h 36"/>
                <a:gd name="T30" fmla="*/ 19 w 23"/>
                <a:gd name="T31" fmla="*/ 33 h 36"/>
                <a:gd name="T32" fmla="*/ 12 w 23"/>
                <a:gd name="T33" fmla="*/ 36 h 36"/>
                <a:gd name="T34" fmla="*/ 5 w 23"/>
                <a:gd name="T35" fmla="*/ 34 h 36"/>
                <a:gd name="T36" fmla="*/ 1 w 23"/>
                <a:gd name="T37" fmla="*/ 28 h 36"/>
                <a:gd name="T38" fmla="*/ 0 w 23"/>
                <a:gd name="T39" fmla="*/ 21 h 36"/>
                <a:gd name="T40" fmla="*/ 0 w 23"/>
                <a:gd name="T4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" h="36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3"/>
                    <a:pt x="4" y="25"/>
                    <a:pt x="4" y="26"/>
                  </a:cubicBezTo>
                  <a:cubicBezTo>
                    <a:pt x="4" y="27"/>
                    <a:pt x="4" y="28"/>
                    <a:pt x="5" y="29"/>
                  </a:cubicBezTo>
                  <a:cubicBezTo>
                    <a:pt x="6" y="30"/>
                    <a:pt x="7" y="31"/>
                    <a:pt x="8" y="31"/>
                  </a:cubicBezTo>
                  <a:cubicBezTo>
                    <a:pt x="9" y="32"/>
                    <a:pt x="10" y="32"/>
                    <a:pt x="12" y="32"/>
                  </a:cubicBezTo>
                  <a:cubicBezTo>
                    <a:pt x="13" y="32"/>
                    <a:pt x="14" y="32"/>
                    <a:pt x="15" y="32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9" y="29"/>
                    <a:pt x="19" y="28"/>
                    <a:pt x="19" y="26"/>
                  </a:cubicBezTo>
                  <a:cubicBezTo>
                    <a:pt x="20" y="25"/>
                    <a:pt x="20" y="24"/>
                    <a:pt x="20" y="2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4"/>
                    <a:pt x="23" y="27"/>
                    <a:pt x="22" y="28"/>
                  </a:cubicBezTo>
                  <a:cubicBezTo>
                    <a:pt x="22" y="30"/>
                    <a:pt x="20" y="32"/>
                    <a:pt x="19" y="33"/>
                  </a:cubicBezTo>
                  <a:cubicBezTo>
                    <a:pt x="17" y="35"/>
                    <a:pt x="15" y="36"/>
                    <a:pt x="12" y="36"/>
                  </a:cubicBezTo>
                  <a:cubicBezTo>
                    <a:pt x="9" y="36"/>
                    <a:pt x="7" y="35"/>
                    <a:pt x="5" y="34"/>
                  </a:cubicBezTo>
                  <a:cubicBezTo>
                    <a:pt x="3" y="32"/>
                    <a:pt x="1" y="30"/>
                    <a:pt x="1" y="28"/>
                  </a:cubicBezTo>
                  <a:cubicBezTo>
                    <a:pt x="0" y="27"/>
                    <a:pt x="0" y="24"/>
                    <a:pt x="0" y="2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01"/>
            <p:cNvSpPr>
              <a:spLocks/>
            </p:cNvSpPr>
            <p:nvPr/>
          </p:nvSpPr>
          <p:spPr bwMode="auto">
            <a:xfrm>
              <a:off x="9852335" y="-4044439"/>
              <a:ext cx="74613" cy="131763"/>
            </a:xfrm>
            <a:custGeom>
              <a:avLst/>
              <a:gdLst>
                <a:gd name="T0" fmla="*/ 0 w 47"/>
                <a:gd name="T1" fmla="*/ 7 h 83"/>
                <a:gd name="T2" fmla="*/ 0 w 47"/>
                <a:gd name="T3" fmla="*/ 0 h 83"/>
                <a:gd name="T4" fmla="*/ 47 w 47"/>
                <a:gd name="T5" fmla="*/ 0 h 83"/>
                <a:gd name="T6" fmla="*/ 47 w 47"/>
                <a:gd name="T7" fmla="*/ 7 h 83"/>
                <a:gd name="T8" fmla="*/ 28 w 47"/>
                <a:gd name="T9" fmla="*/ 7 h 83"/>
                <a:gd name="T10" fmla="*/ 28 w 47"/>
                <a:gd name="T11" fmla="*/ 83 h 83"/>
                <a:gd name="T12" fmla="*/ 19 w 47"/>
                <a:gd name="T13" fmla="*/ 83 h 83"/>
                <a:gd name="T14" fmla="*/ 19 w 47"/>
                <a:gd name="T15" fmla="*/ 7 h 83"/>
                <a:gd name="T16" fmla="*/ 0 w 47"/>
                <a:gd name="T1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3">
                  <a:moveTo>
                    <a:pt x="0" y="7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7"/>
                  </a:lnTo>
                  <a:lnTo>
                    <a:pt x="28" y="7"/>
                  </a:lnTo>
                  <a:lnTo>
                    <a:pt x="28" y="83"/>
                  </a:lnTo>
                  <a:lnTo>
                    <a:pt x="19" y="83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02"/>
            <p:cNvSpPr>
              <a:spLocks noEditPoints="1"/>
            </p:cNvSpPr>
            <p:nvPr/>
          </p:nvSpPr>
          <p:spPr bwMode="auto">
            <a:xfrm>
              <a:off x="12933673" y="-4044439"/>
              <a:ext cx="79375" cy="131763"/>
            </a:xfrm>
            <a:custGeom>
              <a:avLst/>
              <a:gdLst>
                <a:gd name="T0" fmla="*/ 0 w 21"/>
                <a:gd name="T1" fmla="*/ 0 h 35"/>
                <a:gd name="T2" fmla="*/ 7 w 21"/>
                <a:gd name="T3" fmla="*/ 0 h 35"/>
                <a:gd name="T4" fmla="*/ 13 w 21"/>
                <a:gd name="T5" fmla="*/ 1 h 35"/>
                <a:gd name="T6" fmla="*/ 17 w 21"/>
                <a:gd name="T7" fmla="*/ 4 h 35"/>
                <a:gd name="T8" fmla="*/ 18 w 21"/>
                <a:gd name="T9" fmla="*/ 8 h 35"/>
                <a:gd name="T10" fmla="*/ 17 w 21"/>
                <a:gd name="T11" fmla="*/ 13 h 35"/>
                <a:gd name="T12" fmla="*/ 14 w 21"/>
                <a:gd name="T13" fmla="*/ 16 h 35"/>
                <a:gd name="T14" fmla="*/ 18 w 21"/>
                <a:gd name="T15" fmla="*/ 18 h 35"/>
                <a:gd name="T16" fmla="*/ 20 w 21"/>
                <a:gd name="T17" fmla="*/ 21 h 35"/>
                <a:gd name="T18" fmla="*/ 21 w 21"/>
                <a:gd name="T19" fmla="*/ 25 h 35"/>
                <a:gd name="T20" fmla="*/ 18 w 21"/>
                <a:gd name="T21" fmla="*/ 32 h 35"/>
                <a:gd name="T22" fmla="*/ 10 w 21"/>
                <a:gd name="T23" fmla="*/ 35 h 35"/>
                <a:gd name="T24" fmla="*/ 0 w 21"/>
                <a:gd name="T25" fmla="*/ 35 h 35"/>
                <a:gd name="T26" fmla="*/ 0 w 21"/>
                <a:gd name="T27" fmla="*/ 0 h 35"/>
                <a:gd name="T28" fmla="*/ 3 w 21"/>
                <a:gd name="T29" fmla="*/ 3 h 35"/>
                <a:gd name="T30" fmla="*/ 3 w 21"/>
                <a:gd name="T31" fmla="*/ 14 h 35"/>
                <a:gd name="T32" fmla="*/ 5 w 21"/>
                <a:gd name="T33" fmla="*/ 14 h 35"/>
                <a:gd name="T34" fmla="*/ 11 w 21"/>
                <a:gd name="T35" fmla="*/ 14 h 35"/>
                <a:gd name="T36" fmla="*/ 14 w 21"/>
                <a:gd name="T37" fmla="*/ 12 h 35"/>
                <a:gd name="T38" fmla="*/ 15 w 21"/>
                <a:gd name="T39" fmla="*/ 8 h 35"/>
                <a:gd name="T40" fmla="*/ 13 w 21"/>
                <a:gd name="T41" fmla="*/ 5 h 35"/>
                <a:gd name="T42" fmla="*/ 8 w 21"/>
                <a:gd name="T43" fmla="*/ 3 h 35"/>
                <a:gd name="T44" fmla="*/ 3 w 21"/>
                <a:gd name="T45" fmla="*/ 3 h 35"/>
                <a:gd name="T46" fmla="*/ 3 w 21"/>
                <a:gd name="T47" fmla="*/ 18 h 35"/>
                <a:gd name="T48" fmla="*/ 3 w 21"/>
                <a:gd name="T49" fmla="*/ 31 h 35"/>
                <a:gd name="T50" fmla="*/ 8 w 21"/>
                <a:gd name="T51" fmla="*/ 31 h 35"/>
                <a:gd name="T52" fmla="*/ 13 w 21"/>
                <a:gd name="T53" fmla="*/ 31 h 35"/>
                <a:gd name="T54" fmla="*/ 16 w 21"/>
                <a:gd name="T55" fmla="*/ 28 h 35"/>
                <a:gd name="T56" fmla="*/ 17 w 21"/>
                <a:gd name="T57" fmla="*/ 25 h 35"/>
                <a:gd name="T58" fmla="*/ 16 w 21"/>
                <a:gd name="T59" fmla="*/ 21 h 35"/>
                <a:gd name="T60" fmla="*/ 12 w 21"/>
                <a:gd name="T61" fmla="*/ 18 h 35"/>
                <a:gd name="T62" fmla="*/ 5 w 21"/>
                <a:gd name="T63" fmla="*/ 18 h 35"/>
                <a:gd name="T64" fmla="*/ 3 w 21"/>
                <a:gd name="T65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5" y="1"/>
                    <a:pt x="16" y="2"/>
                    <a:pt x="17" y="4"/>
                  </a:cubicBezTo>
                  <a:cubicBezTo>
                    <a:pt x="18" y="5"/>
                    <a:pt x="18" y="7"/>
                    <a:pt x="18" y="8"/>
                  </a:cubicBezTo>
                  <a:cubicBezTo>
                    <a:pt x="18" y="10"/>
                    <a:pt x="18" y="11"/>
                    <a:pt x="17" y="13"/>
                  </a:cubicBezTo>
                  <a:cubicBezTo>
                    <a:pt x="16" y="14"/>
                    <a:pt x="15" y="15"/>
                    <a:pt x="14" y="16"/>
                  </a:cubicBezTo>
                  <a:cubicBezTo>
                    <a:pt x="15" y="16"/>
                    <a:pt x="17" y="17"/>
                    <a:pt x="18" y="18"/>
                  </a:cubicBezTo>
                  <a:cubicBezTo>
                    <a:pt x="19" y="19"/>
                    <a:pt x="20" y="20"/>
                    <a:pt x="20" y="21"/>
                  </a:cubicBezTo>
                  <a:cubicBezTo>
                    <a:pt x="21" y="22"/>
                    <a:pt x="21" y="23"/>
                    <a:pt x="21" y="25"/>
                  </a:cubicBezTo>
                  <a:cubicBezTo>
                    <a:pt x="21" y="28"/>
                    <a:pt x="20" y="30"/>
                    <a:pt x="18" y="32"/>
                  </a:cubicBezTo>
                  <a:cubicBezTo>
                    <a:pt x="16" y="34"/>
                    <a:pt x="13" y="35"/>
                    <a:pt x="10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3" y="3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10" y="14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1"/>
                    <a:pt x="15" y="10"/>
                    <a:pt x="15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2" y="4"/>
                    <a:pt x="10" y="3"/>
                    <a:pt x="8" y="3"/>
                  </a:cubicBezTo>
                  <a:lnTo>
                    <a:pt x="3" y="3"/>
                  </a:lnTo>
                  <a:close/>
                  <a:moveTo>
                    <a:pt x="3" y="18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0" y="31"/>
                    <a:pt x="12" y="31"/>
                    <a:pt x="13" y="31"/>
                  </a:cubicBezTo>
                  <a:cubicBezTo>
                    <a:pt x="15" y="30"/>
                    <a:pt x="16" y="29"/>
                    <a:pt x="16" y="28"/>
                  </a:cubicBezTo>
                  <a:cubicBezTo>
                    <a:pt x="17" y="27"/>
                    <a:pt x="17" y="26"/>
                    <a:pt x="17" y="25"/>
                  </a:cubicBezTo>
                  <a:cubicBezTo>
                    <a:pt x="17" y="23"/>
                    <a:pt x="17" y="22"/>
                    <a:pt x="16" y="21"/>
                  </a:cubicBezTo>
                  <a:cubicBezTo>
                    <a:pt x="15" y="20"/>
                    <a:pt x="13" y="19"/>
                    <a:pt x="12" y="18"/>
                  </a:cubicBezTo>
                  <a:cubicBezTo>
                    <a:pt x="10" y="18"/>
                    <a:pt x="8" y="18"/>
                    <a:pt x="5" y="18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03"/>
            <p:cNvSpPr>
              <a:spLocks/>
            </p:cNvSpPr>
            <p:nvPr/>
          </p:nvSpPr>
          <p:spPr bwMode="auto">
            <a:xfrm>
              <a:off x="13038448" y="-4044439"/>
              <a:ext cx="63500" cy="131763"/>
            </a:xfrm>
            <a:custGeom>
              <a:avLst/>
              <a:gdLst>
                <a:gd name="T0" fmla="*/ 0 w 40"/>
                <a:gd name="T1" fmla="*/ 0 h 83"/>
                <a:gd name="T2" fmla="*/ 7 w 40"/>
                <a:gd name="T3" fmla="*/ 0 h 83"/>
                <a:gd name="T4" fmla="*/ 7 w 40"/>
                <a:gd name="T5" fmla="*/ 73 h 83"/>
                <a:gd name="T6" fmla="*/ 40 w 40"/>
                <a:gd name="T7" fmla="*/ 73 h 83"/>
                <a:gd name="T8" fmla="*/ 40 w 40"/>
                <a:gd name="T9" fmla="*/ 83 h 83"/>
                <a:gd name="T10" fmla="*/ 0 w 40"/>
                <a:gd name="T11" fmla="*/ 83 h 83"/>
                <a:gd name="T12" fmla="*/ 0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0" y="0"/>
                  </a:moveTo>
                  <a:lnTo>
                    <a:pt x="7" y="0"/>
                  </a:lnTo>
                  <a:lnTo>
                    <a:pt x="7" y="73"/>
                  </a:lnTo>
                  <a:lnTo>
                    <a:pt x="40" y="73"/>
                  </a:lnTo>
                  <a:lnTo>
                    <a:pt x="40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504"/>
            <p:cNvSpPr>
              <a:spLocks noEditPoints="1"/>
            </p:cNvSpPr>
            <p:nvPr/>
          </p:nvSpPr>
          <p:spPr bwMode="auto">
            <a:xfrm>
              <a:off x="13117823" y="-4047614"/>
              <a:ext cx="138113" cy="138113"/>
            </a:xfrm>
            <a:custGeom>
              <a:avLst/>
              <a:gdLst>
                <a:gd name="T0" fmla="*/ 18 w 37"/>
                <a:gd name="T1" fmla="*/ 0 h 37"/>
                <a:gd name="T2" fmla="*/ 31 w 37"/>
                <a:gd name="T3" fmla="*/ 5 h 37"/>
                <a:gd name="T4" fmla="*/ 37 w 37"/>
                <a:gd name="T5" fmla="*/ 18 h 37"/>
                <a:gd name="T6" fmla="*/ 31 w 37"/>
                <a:gd name="T7" fmla="*/ 31 h 37"/>
                <a:gd name="T8" fmla="*/ 18 w 37"/>
                <a:gd name="T9" fmla="*/ 37 h 37"/>
                <a:gd name="T10" fmla="*/ 5 w 37"/>
                <a:gd name="T11" fmla="*/ 31 h 37"/>
                <a:gd name="T12" fmla="*/ 0 w 37"/>
                <a:gd name="T13" fmla="*/ 18 h 37"/>
                <a:gd name="T14" fmla="*/ 2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8 w 37"/>
                <a:gd name="T21" fmla="*/ 3 h 37"/>
                <a:gd name="T22" fmla="*/ 11 w 37"/>
                <a:gd name="T23" fmla="*/ 5 h 37"/>
                <a:gd name="T24" fmla="*/ 5 w 37"/>
                <a:gd name="T25" fmla="*/ 11 h 37"/>
                <a:gd name="T26" fmla="*/ 3 w 37"/>
                <a:gd name="T27" fmla="*/ 18 h 37"/>
                <a:gd name="T28" fmla="*/ 8 w 37"/>
                <a:gd name="T29" fmla="*/ 29 h 37"/>
                <a:gd name="T30" fmla="*/ 18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6 w 37"/>
                <a:gd name="T41" fmla="*/ 5 h 37"/>
                <a:gd name="T42" fmla="*/ 18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3" y="0"/>
                    <a:pt x="28" y="2"/>
                    <a:pt x="31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1" y="31"/>
                  </a:cubicBezTo>
                  <a:cubicBezTo>
                    <a:pt x="28" y="35"/>
                    <a:pt x="23" y="37"/>
                    <a:pt x="18" y="37"/>
                  </a:cubicBezTo>
                  <a:cubicBezTo>
                    <a:pt x="13" y="37"/>
                    <a:pt x="9" y="35"/>
                    <a:pt x="5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2" y="9"/>
                  </a:cubicBezTo>
                  <a:cubicBezTo>
                    <a:pt x="4" y="6"/>
                    <a:pt x="6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8" y="3"/>
                  </a:moveTo>
                  <a:cubicBezTo>
                    <a:pt x="16" y="3"/>
                    <a:pt x="13" y="4"/>
                    <a:pt x="11" y="5"/>
                  </a:cubicBezTo>
                  <a:cubicBezTo>
                    <a:pt x="9" y="7"/>
                    <a:pt x="7" y="9"/>
                    <a:pt x="5" y="11"/>
                  </a:cubicBezTo>
                  <a:cubicBezTo>
                    <a:pt x="4" y="13"/>
                    <a:pt x="3" y="16"/>
                    <a:pt x="3" y="18"/>
                  </a:cubicBezTo>
                  <a:cubicBezTo>
                    <a:pt x="3" y="23"/>
                    <a:pt x="5" y="26"/>
                    <a:pt x="8" y="29"/>
                  </a:cubicBezTo>
                  <a:cubicBezTo>
                    <a:pt x="11" y="32"/>
                    <a:pt x="14" y="33"/>
                    <a:pt x="18" y="33"/>
                  </a:cubicBezTo>
                  <a:cubicBezTo>
                    <a:pt x="21" y="33"/>
                    <a:pt x="23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2" y="24"/>
                    <a:pt x="33" y="21"/>
                    <a:pt x="33" y="18"/>
                  </a:cubicBezTo>
                  <a:cubicBezTo>
                    <a:pt x="33" y="15"/>
                    <a:pt x="32" y="13"/>
                    <a:pt x="31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3" y="4"/>
                    <a:pt x="21" y="3"/>
                    <a:pt x="1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05"/>
            <p:cNvSpPr>
              <a:spLocks/>
            </p:cNvSpPr>
            <p:nvPr/>
          </p:nvSpPr>
          <p:spPr bwMode="auto">
            <a:xfrm>
              <a:off x="13274985" y="-4047614"/>
              <a:ext cx="138113" cy="138113"/>
            </a:xfrm>
            <a:custGeom>
              <a:avLst/>
              <a:gdLst>
                <a:gd name="T0" fmla="*/ 35 w 37"/>
                <a:gd name="T1" fmla="*/ 7 h 37"/>
                <a:gd name="T2" fmla="*/ 33 w 37"/>
                <a:gd name="T3" fmla="*/ 9 h 37"/>
                <a:gd name="T4" fmla="*/ 26 w 37"/>
                <a:gd name="T5" fmla="*/ 5 h 37"/>
                <a:gd name="T6" fmla="*/ 20 w 37"/>
                <a:gd name="T7" fmla="*/ 3 h 37"/>
                <a:gd name="T8" fmla="*/ 12 w 37"/>
                <a:gd name="T9" fmla="*/ 5 h 37"/>
                <a:gd name="T10" fmla="*/ 6 w 37"/>
                <a:gd name="T11" fmla="*/ 11 h 37"/>
                <a:gd name="T12" fmla="*/ 4 w 37"/>
                <a:gd name="T13" fmla="*/ 18 h 37"/>
                <a:gd name="T14" fmla="*/ 6 w 37"/>
                <a:gd name="T15" fmla="*/ 26 h 37"/>
                <a:gd name="T16" fmla="*/ 12 w 37"/>
                <a:gd name="T17" fmla="*/ 31 h 37"/>
                <a:gd name="T18" fmla="*/ 20 w 37"/>
                <a:gd name="T19" fmla="*/ 33 h 37"/>
                <a:gd name="T20" fmla="*/ 29 w 37"/>
                <a:gd name="T21" fmla="*/ 30 h 37"/>
                <a:gd name="T22" fmla="*/ 34 w 37"/>
                <a:gd name="T23" fmla="*/ 22 h 37"/>
                <a:gd name="T24" fmla="*/ 22 w 37"/>
                <a:gd name="T25" fmla="*/ 22 h 37"/>
                <a:gd name="T26" fmla="*/ 22 w 37"/>
                <a:gd name="T27" fmla="*/ 19 h 37"/>
                <a:gd name="T28" fmla="*/ 37 w 37"/>
                <a:gd name="T29" fmla="*/ 19 h 37"/>
                <a:gd name="T30" fmla="*/ 33 w 37"/>
                <a:gd name="T31" fmla="*/ 32 h 37"/>
                <a:gd name="T32" fmla="*/ 20 w 37"/>
                <a:gd name="T33" fmla="*/ 37 h 37"/>
                <a:gd name="T34" fmla="*/ 5 w 37"/>
                <a:gd name="T35" fmla="*/ 30 h 37"/>
                <a:gd name="T36" fmla="*/ 0 w 37"/>
                <a:gd name="T37" fmla="*/ 18 h 37"/>
                <a:gd name="T38" fmla="*/ 3 w 37"/>
                <a:gd name="T39" fmla="*/ 9 h 37"/>
                <a:gd name="T40" fmla="*/ 10 w 37"/>
                <a:gd name="T41" fmla="*/ 2 h 37"/>
                <a:gd name="T42" fmla="*/ 19 w 37"/>
                <a:gd name="T43" fmla="*/ 0 h 37"/>
                <a:gd name="T44" fmla="*/ 28 w 37"/>
                <a:gd name="T45" fmla="*/ 2 h 37"/>
                <a:gd name="T46" fmla="*/ 35 w 37"/>
                <a:gd name="T47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37">
                  <a:moveTo>
                    <a:pt x="35" y="7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1" y="7"/>
                    <a:pt x="29" y="6"/>
                    <a:pt x="26" y="5"/>
                  </a:cubicBezTo>
                  <a:cubicBezTo>
                    <a:pt x="24" y="4"/>
                    <a:pt x="22" y="3"/>
                    <a:pt x="20" y="3"/>
                  </a:cubicBezTo>
                  <a:cubicBezTo>
                    <a:pt x="17" y="3"/>
                    <a:pt x="14" y="4"/>
                    <a:pt x="12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5" y="13"/>
                    <a:pt x="4" y="16"/>
                    <a:pt x="4" y="18"/>
                  </a:cubicBezTo>
                  <a:cubicBezTo>
                    <a:pt x="4" y="21"/>
                    <a:pt x="5" y="23"/>
                    <a:pt x="6" y="26"/>
                  </a:cubicBezTo>
                  <a:cubicBezTo>
                    <a:pt x="7" y="28"/>
                    <a:pt x="9" y="30"/>
                    <a:pt x="12" y="31"/>
                  </a:cubicBezTo>
                  <a:cubicBezTo>
                    <a:pt x="14" y="33"/>
                    <a:pt x="17" y="33"/>
                    <a:pt x="20" y="33"/>
                  </a:cubicBezTo>
                  <a:cubicBezTo>
                    <a:pt x="24" y="33"/>
                    <a:pt x="27" y="32"/>
                    <a:pt x="29" y="30"/>
                  </a:cubicBezTo>
                  <a:cubicBezTo>
                    <a:pt x="32" y="28"/>
                    <a:pt x="33" y="26"/>
                    <a:pt x="34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24"/>
                    <a:pt x="36" y="29"/>
                    <a:pt x="33" y="32"/>
                  </a:cubicBezTo>
                  <a:cubicBezTo>
                    <a:pt x="30" y="35"/>
                    <a:pt x="25" y="37"/>
                    <a:pt x="20" y="37"/>
                  </a:cubicBezTo>
                  <a:cubicBezTo>
                    <a:pt x="13" y="37"/>
                    <a:pt x="8" y="34"/>
                    <a:pt x="5" y="30"/>
                  </a:cubicBezTo>
                  <a:cubicBezTo>
                    <a:pt x="2" y="27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7" y="4"/>
                    <a:pt x="10" y="2"/>
                  </a:cubicBezTo>
                  <a:cubicBezTo>
                    <a:pt x="12" y="1"/>
                    <a:pt x="16" y="0"/>
                    <a:pt x="19" y="0"/>
                  </a:cubicBezTo>
                  <a:cubicBezTo>
                    <a:pt x="22" y="0"/>
                    <a:pt x="25" y="0"/>
                    <a:pt x="28" y="2"/>
                  </a:cubicBezTo>
                  <a:cubicBezTo>
                    <a:pt x="30" y="3"/>
                    <a:pt x="33" y="4"/>
                    <a:pt x="3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06"/>
            <p:cNvSpPr>
              <a:spLocks noEditPoints="1"/>
            </p:cNvSpPr>
            <p:nvPr/>
          </p:nvSpPr>
          <p:spPr bwMode="auto">
            <a:xfrm>
              <a:off x="14516410" y="-4044439"/>
              <a:ext cx="82550" cy="131763"/>
            </a:xfrm>
            <a:custGeom>
              <a:avLst/>
              <a:gdLst>
                <a:gd name="T0" fmla="*/ 0 w 22"/>
                <a:gd name="T1" fmla="*/ 0 h 35"/>
                <a:gd name="T2" fmla="*/ 7 w 22"/>
                <a:gd name="T3" fmla="*/ 0 h 35"/>
                <a:gd name="T4" fmla="*/ 15 w 22"/>
                <a:gd name="T5" fmla="*/ 0 h 35"/>
                <a:gd name="T6" fmla="*/ 20 w 22"/>
                <a:gd name="T7" fmla="*/ 3 h 35"/>
                <a:gd name="T8" fmla="*/ 22 w 22"/>
                <a:gd name="T9" fmla="*/ 9 h 35"/>
                <a:gd name="T10" fmla="*/ 20 w 22"/>
                <a:gd name="T11" fmla="*/ 15 h 35"/>
                <a:gd name="T12" fmla="*/ 15 w 22"/>
                <a:gd name="T13" fmla="*/ 18 h 35"/>
                <a:gd name="T14" fmla="*/ 6 w 22"/>
                <a:gd name="T15" fmla="*/ 18 h 35"/>
                <a:gd name="T16" fmla="*/ 3 w 22"/>
                <a:gd name="T17" fmla="*/ 18 h 35"/>
                <a:gd name="T18" fmla="*/ 3 w 22"/>
                <a:gd name="T19" fmla="*/ 35 h 35"/>
                <a:gd name="T20" fmla="*/ 0 w 22"/>
                <a:gd name="T21" fmla="*/ 35 h 35"/>
                <a:gd name="T22" fmla="*/ 0 w 22"/>
                <a:gd name="T23" fmla="*/ 0 h 35"/>
                <a:gd name="T24" fmla="*/ 3 w 22"/>
                <a:gd name="T25" fmla="*/ 3 h 35"/>
                <a:gd name="T26" fmla="*/ 3 w 22"/>
                <a:gd name="T27" fmla="*/ 15 h 35"/>
                <a:gd name="T28" fmla="*/ 9 w 22"/>
                <a:gd name="T29" fmla="*/ 15 h 35"/>
                <a:gd name="T30" fmla="*/ 15 w 22"/>
                <a:gd name="T31" fmla="*/ 14 h 35"/>
                <a:gd name="T32" fmla="*/ 17 w 22"/>
                <a:gd name="T33" fmla="*/ 12 h 35"/>
                <a:gd name="T34" fmla="*/ 18 w 22"/>
                <a:gd name="T35" fmla="*/ 9 h 35"/>
                <a:gd name="T36" fmla="*/ 17 w 22"/>
                <a:gd name="T37" fmla="*/ 6 h 35"/>
                <a:gd name="T38" fmla="*/ 15 w 22"/>
                <a:gd name="T39" fmla="*/ 4 h 35"/>
                <a:gd name="T40" fmla="*/ 10 w 22"/>
                <a:gd name="T41" fmla="*/ 3 h 35"/>
                <a:gd name="T42" fmla="*/ 3 w 22"/>
                <a:gd name="T4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0"/>
                    <a:pt x="15" y="0"/>
                  </a:cubicBezTo>
                  <a:cubicBezTo>
                    <a:pt x="17" y="1"/>
                    <a:pt x="19" y="2"/>
                    <a:pt x="20" y="3"/>
                  </a:cubicBezTo>
                  <a:cubicBezTo>
                    <a:pt x="21" y="5"/>
                    <a:pt x="22" y="7"/>
                    <a:pt x="22" y="9"/>
                  </a:cubicBezTo>
                  <a:cubicBezTo>
                    <a:pt x="22" y="11"/>
                    <a:pt x="21" y="13"/>
                    <a:pt x="20" y="15"/>
                  </a:cubicBezTo>
                  <a:cubicBezTo>
                    <a:pt x="19" y="16"/>
                    <a:pt x="17" y="17"/>
                    <a:pt x="15" y="18"/>
                  </a:cubicBezTo>
                  <a:cubicBezTo>
                    <a:pt x="13" y="18"/>
                    <a:pt x="10" y="18"/>
                    <a:pt x="6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3" y="3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2" y="15"/>
                    <a:pt x="14" y="15"/>
                    <a:pt x="15" y="14"/>
                  </a:cubicBezTo>
                  <a:cubicBezTo>
                    <a:pt x="16" y="14"/>
                    <a:pt x="17" y="13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8" y="8"/>
                    <a:pt x="18" y="7"/>
                    <a:pt x="17" y="6"/>
                  </a:cubicBezTo>
                  <a:cubicBezTo>
                    <a:pt x="17" y="5"/>
                    <a:pt x="16" y="4"/>
                    <a:pt x="15" y="4"/>
                  </a:cubicBezTo>
                  <a:cubicBezTo>
                    <a:pt x="14" y="3"/>
                    <a:pt x="12" y="3"/>
                    <a:pt x="10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07"/>
            <p:cNvSpPr>
              <a:spLocks noEditPoints="1"/>
            </p:cNvSpPr>
            <p:nvPr/>
          </p:nvSpPr>
          <p:spPr bwMode="auto">
            <a:xfrm>
              <a:off x="14618010" y="-4047614"/>
              <a:ext cx="139700" cy="138113"/>
            </a:xfrm>
            <a:custGeom>
              <a:avLst/>
              <a:gdLst>
                <a:gd name="T0" fmla="*/ 18 w 37"/>
                <a:gd name="T1" fmla="*/ 0 h 37"/>
                <a:gd name="T2" fmla="*/ 32 w 37"/>
                <a:gd name="T3" fmla="*/ 5 h 37"/>
                <a:gd name="T4" fmla="*/ 37 w 37"/>
                <a:gd name="T5" fmla="*/ 18 h 37"/>
                <a:gd name="T6" fmla="*/ 32 w 37"/>
                <a:gd name="T7" fmla="*/ 31 h 37"/>
                <a:gd name="T8" fmla="*/ 19 w 37"/>
                <a:gd name="T9" fmla="*/ 37 h 37"/>
                <a:gd name="T10" fmla="*/ 6 w 37"/>
                <a:gd name="T11" fmla="*/ 31 h 37"/>
                <a:gd name="T12" fmla="*/ 0 w 37"/>
                <a:gd name="T13" fmla="*/ 18 h 37"/>
                <a:gd name="T14" fmla="*/ 3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9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9 w 37"/>
                <a:gd name="T31" fmla="*/ 33 h 37"/>
                <a:gd name="T32" fmla="*/ 26 w 37"/>
                <a:gd name="T33" fmla="*/ 31 h 37"/>
                <a:gd name="T34" fmla="*/ 32 w 37"/>
                <a:gd name="T35" fmla="*/ 26 h 37"/>
                <a:gd name="T36" fmla="*/ 33 w 37"/>
                <a:gd name="T37" fmla="*/ 18 h 37"/>
                <a:gd name="T38" fmla="*/ 32 w 37"/>
                <a:gd name="T39" fmla="*/ 11 h 37"/>
                <a:gd name="T40" fmla="*/ 26 w 37"/>
                <a:gd name="T41" fmla="*/ 5 h 37"/>
                <a:gd name="T42" fmla="*/ 19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4" y="0"/>
                    <a:pt x="28" y="2"/>
                    <a:pt x="32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2" y="31"/>
                  </a:cubicBezTo>
                  <a:cubicBezTo>
                    <a:pt x="28" y="35"/>
                    <a:pt x="24" y="37"/>
                    <a:pt x="19" y="37"/>
                  </a:cubicBezTo>
                  <a:cubicBezTo>
                    <a:pt x="14" y="37"/>
                    <a:pt x="9" y="35"/>
                    <a:pt x="6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7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9" y="3"/>
                  </a:moveTo>
                  <a:cubicBezTo>
                    <a:pt x="16" y="3"/>
                    <a:pt x="14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5" y="33"/>
                    <a:pt x="19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8" y="30"/>
                    <a:pt x="30" y="28"/>
                    <a:pt x="32" y="26"/>
                  </a:cubicBezTo>
                  <a:cubicBezTo>
                    <a:pt x="33" y="24"/>
                    <a:pt x="33" y="21"/>
                    <a:pt x="33" y="18"/>
                  </a:cubicBezTo>
                  <a:cubicBezTo>
                    <a:pt x="33" y="15"/>
                    <a:pt x="33" y="13"/>
                    <a:pt x="32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4" y="4"/>
                    <a:pt x="21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08"/>
            <p:cNvSpPr>
              <a:spLocks noEditPoints="1"/>
            </p:cNvSpPr>
            <p:nvPr/>
          </p:nvSpPr>
          <p:spPr bwMode="auto">
            <a:xfrm>
              <a:off x="14783110" y="-4044439"/>
              <a:ext cx="87313" cy="131763"/>
            </a:xfrm>
            <a:custGeom>
              <a:avLst/>
              <a:gdLst>
                <a:gd name="T0" fmla="*/ 0 w 23"/>
                <a:gd name="T1" fmla="*/ 0 h 35"/>
                <a:gd name="T2" fmla="*/ 7 w 23"/>
                <a:gd name="T3" fmla="*/ 0 h 35"/>
                <a:gd name="T4" fmla="*/ 15 w 23"/>
                <a:gd name="T5" fmla="*/ 0 h 35"/>
                <a:gd name="T6" fmla="*/ 20 w 23"/>
                <a:gd name="T7" fmla="*/ 3 h 35"/>
                <a:gd name="T8" fmla="*/ 22 w 23"/>
                <a:gd name="T9" fmla="*/ 9 h 35"/>
                <a:gd name="T10" fmla="*/ 21 w 23"/>
                <a:gd name="T11" fmla="*/ 14 h 35"/>
                <a:gd name="T12" fmla="*/ 17 w 23"/>
                <a:gd name="T13" fmla="*/ 17 h 35"/>
                <a:gd name="T14" fmla="*/ 10 w 23"/>
                <a:gd name="T15" fmla="*/ 19 h 35"/>
                <a:gd name="T16" fmla="*/ 23 w 23"/>
                <a:gd name="T17" fmla="*/ 35 h 35"/>
                <a:gd name="T18" fmla="*/ 18 w 23"/>
                <a:gd name="T19" fmla="*/ 35 h 35"/>
                <a:gd name="T20" fmla="*/ 6 w 23"/>
                <a:gd name="T21" fmla="*/ 19 h 35"/>
                <a:gd name="T22" fmla="*/ 4 w 23"/>
                <a:gd name="T23" fmla="*/ 19 h 35"/>
                <a:gd name="T24" fmla="*/ 4 w 23"/>
                <a:gd name="T25" fmla="*/ 35 h 35"/>
                <a:gd name="T26" fmla="*/ 0 w 23"/>
                <a:gd name="T27" fmla="*/ 35 h 35"/>
                <a:gd name="T28" fmla="*/ 0 w 23"/>
                <a:gd name="T29" fmla="*/ 0 h 35"/>
                <a:gd name="T30" fmla="*/ 4 w 23"/>
                <a:gd name="T31" fmla="*/ 3 h 35"/>
                <a:gd name="T32" fmla="*/ 4 w 23"/>
                <a:gd name="T33" fmla="*/ 15 h 35"/>
                <a:gd name="T34" fmla="*/ 10 w 23"/>
                <a:gd name="T35" fmla="*/ 15 h 35"/>
                <a:gd name="T36" fmla="*/ 15 w 23"/>
                <a:gd name="T37" fmla="*/ 14 h 35"/>
                <a:gd name="T38" fmla="*/ 18 w 23"/>
                <a:gd name="T39" fmla="*/ 12 h 35"/>
                <a:gd name="T40" fmla="*/ 19 w 23"/>
                <a:gd name="T41" fmla="*/ 9 h 35"/>
                <a:gd name="T42" fmla="*/ 18 w 23"/>
                <a:gd name="T43" fmla="*/ 6 h 35"/>
                <a:gd name="T44" fmla="*/ 15 w 23"/>
                <a:gd name="T45" fmla="*/ 4 h 35"/>
                <a:gd name="T46" fmla="*/ 10 w 23"/>
                <a:gd name="T47" fmla="*/ 3 h 35"/>
                <a:gd name="T48" fmla="*/ 4 w 23"/>
                <a:gd name="T4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0"/>
                    <a:pt x="15" y="0"/>
                  </a:cubicBezTo>
                  <a:cubicBezTo>
                    <a:pt x="17" y="1"/>
                    <a:pt x="19" y="2"/>
                    <a:pt x="20" y="3"/>
                  </a:cubicBezTo>
                  <a:cubicBezTo>
                    <a:pt x="22" y="5"/>
                    <a:pt x="22" y="7"/>
                    <a:pt x="22" y="9"/>
                  </a:cubicBezTo>
                  <a:cubicBezTo>
                    <a:pt x="22" y="11"/>
                    <a:pt x="22" y="13"/>
                    <a:pt x="21" y="14"/>
                  </a:cubicBezTo>
                  <a:cubicBezTo>
                    <a:pt x="20" y="16"/>
                    <a:pt x="19" y="17"/>
                    <a:pt x="17" y="17"/>
                  </a:cubicBezTo>
                  <a:cubicBezTo>
                    <a:pt x="15" y="18"/>
                    <a:pt x="13" y="18"/>
                    <a:pt x="10" y="1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4" y="3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5"/>
                    <a:pt x="14" y="15"/>
                    <a:pt x="15" y="14"/>
                  </a:cubicBezTo>
                  <a:cubicBezTo>
                    <a:pt x="16" y="14"/>
                    <a:pt x="17" y="13"/>
                    <a:pt x="18" y="12"/>
                  </a:cubicBezTo>
                  <a:cubicBezTo>
                    <a:pt x="18" y="11"/>
                    <a:pt x="19" y="10"/>
                    <a:pt x="19" y="9"/>
                  </a:cubicBezTo>
                  <a:cubicBezTo>
                    <a:pt x="19" y="8"/>
                    <a:pt x="18" y="7"/>
                    <a:pt x="18" y="6"/>
                  </a:cubicBezTo>
                  <a:cubicBezTo>
                    <a:pt x="17" y="5"/>
                    <a:pt x="16" y="4"/>
                    <a:pt x="15" y="4"/>
                  </a:cubicBezTo>
                  <a:cubicBezTo>
                    <a:pt x="14" y="3"/>
                    <a:pt x="12" y="3"/>
                    <a:pt x="1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09"/>
            <p:cNvSpPr>
              <a:spLocks/>
            </p:cNvSpPr>
            <p:nvPr/>
          </p:nvSpPr>
          <p:spPr bwMode="auto">
            <a:xfrm>
              <a:off x="14881535" y="-4044439"/>
              <a:ext cx="71438" cy="131763"/>
            </a:xfrm>
            <a:custGeom>
              <a:avLst/>
              <a:gdLst>
                <a:gd name="T0" fmla="*/ 0 w 45"/>
                <a:gd name="T1" fmla="*/ 7 h 83"/>
                <a:gd name="T2" fmla="*/ 0 w 45"/>
                <a:gd name="T3" fmla="*/ 0 h 83"/>
                <a:gd name="T4" fmla="*/ 45 w 45"/>
                <a:gd name="T5" fmla="*/ 0 h 83"/>
                <a:gd name="T6" fmla="*/ 45 w 45"/>
                <a:gd name="T7" fmla="*/ 7 h 83"/>
                <a:gd name="T8" fmla="*/ 28 w 45"/>
                <a:gd name="T9" fmla="*/ 7 h 83"/>
                <a:gd name="T10" fmla="*/ 28 w 45"/>
                <a:gd name="T11" fmla="*/ 83 h 83"/>
                <a:gd name="T12" fmla="*/ 19 w 45"/>
                <a:gd name="T13" fmla="*/ 83 h 83"/>
                <a:gd name="T14" fmla="*/ 19 w 45"/>
                <a:gd name="T15" fmla="*/ 7 h 83"/>
                <a:gd name="T16" fmla="*/ 0 w 45"/>
                <a:gd name="T1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0" y="7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7"/>
                  </a:lnTo>
                  <a:lnTo>
                    <a:pt x="28" y="7"/>
                  </a:lnTo>
                  <a:lnTo>
                    <a:pt x="28" y="83"/>
                  </a:lnTo>
                  <a:lnTo>
                    <a:pt x="19" y="83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510"/>
            <p:cNvSpPr>
              <a:spLocks/>
            </p:cNvSpPr>
            <p:nvPr/>
          </p:nvSpPr>
          <p:spPr bwMode="auto">
            <a:xfrm>
              <a:off x="14972023" y="-4044439"/>
              <a:ext cx="66675" cy="131763"/>
            </a:xfrm>
            <a:custGeom>
              <a:avLst/>
              <a:gdLst>
                <a:gd name="T0" fmla="*/ 0 w 42"/>
                <a:gd name="T1" fmla="*/ 0 h 83"/>
                <a:gd name="T2" fmla="*/ 42 w 42"/>
                <a:gd name="T3" fmla="*/ 0 h 83"/>
                <a:gd name="T4" fmla="*/ 42 w 42"/>
                <a:gd name="T5" fmla="*/ 7 h 83"/>
                <a:gd name="T6" fmla="*/ 9 w 42"/>
                <a:gd name="T7" fmla="*/ 7 h 83"/>
                <a:gd name="T8" fmla="*/ 9 w 42"/>
                <a:gd name="T9" fmla="*/ 33 h 83"/>
                <a:gd name="T10" fmla="*/ 42 w 42"/>
                <a:gd name="T11" fmla="*/ 33 h 83"/>
                <a:gd name="T12" fmla="*/ 42 w 42"/>
                <a:gd name="T13" fmla="*/ 43 h 83"/>
                <a:gd name="T14" fmla="*/ 9 w 42"/>
                <a:gd name="T15" fmla="*/ 43 h 83"/>
                <a:gd name="T16" fmla="*/ 9 w 42"/>
                <a:gd name="T17" fmla="*/ 83 h 83"/>
                <a:gd name="T18" fmla="*/ 0 w 42"/>
                <a:gd name="T19" fmla="*/ 83 h 83"/>
                <a:gd name="T20" fmla="*/ 0 w 42"/>
                <a:gd name="T2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83">
                  <a:moveTo>
                    <a:pt x="0" y="0"/>
                  </a:moveTo>
                  <a:lnTo>
                    <a:pt x="42" y="0"/>
                  </a:lnTo>
                  <a:lnTo>
                    <a:pt x="42" y="7"/>
                  </a:lnTo>
                  <a:lnTo>
                    <a:pt x="9" y="7"/>
                  </a:lnTo>
                  <a:lnTo>
                    <a:pt x="9" y="33"/>
                  </a:lnTo>
                  <a:lnTo>
                    <a:pt x="42" y="33"/>
                  </a:lnTo>
                  <a:lnTo>
                    <a:pt x="42" y="43"/>
                  </a:lnTo>
                  <a:lnTo>
                    <a:pt x="9" y="43"/>
                  </a:lnTo>
                  <a:lnTo>
                    <a:pt x="9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511"/>
            <p:cNvSpPr>
              <a:spLocks noEditPoints="1"/>
            </p:cNvSpPr>
            <p:nvPr/>
          </p:nvSpPr>
          <p:spPr bwMode="auto">
            <a:xfrm>
              <a:off x="15054573" y="-4047614"/>
              <a:ext cx="138113" cy="138113"/>
            </a:xfrm>
            <a:custGeom>
              <a:avLst/>
              <a:gdLst>
                <a:gd name="T0" fmla="*/ 19 w 37"/>
                <a:gd name="T1" fmla="*/ 0 h 37"/>
                <a:gd name="T2" fmla="*/ 32 w 37"/>
                <a:gd name="T3" fmla="*/ 5 h 37"/>
                <a:gd name="T4" fmla="*/ 37 w 37"/>
                <a:gd name="T5" fmla="*/ 18 h 37"/>
                <a:gd name="T6" fmla="*/ 32 w 37"/>
                <a:gd name="T7" fmla="*/ 31 h 37"/>
                <a:gd name="T8" fmla="*/ 19 w 37"/>
                <a:gd name="T9" fmla="*/ 37 h 37"/>
                <a:gd name="T10" fmla="*/ 6 w 37"/>
                <a:gd name="T11" fmla="*/ 31 h 37"/>
                <a:gd name="T12" fmla="*/ 0 w 37"/>
                <a:gd name="T13" fmla="*/ 18 h 37"/>
                <a:gd name="T14" fmla="*/ 3 w 37"/>
                <a:gd name="T15" fmla="*/ 9 h 37"/>
                <a:gd name="T16" fmla="*/ 9 w 37"/>
                <a:gd name="T17" fmla="*/ 2 h 37"/>
                <a:gd name="T18" fmla="*/ 19 w 37"/>
                <a:gd name="T19" fmla="*/ 0 h 37"/>
                <a:gd name="T20" fmla="*/ 19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9 w 37"/>
                <a:gd name="T31" fmla="*/ 33 h 37"/>
                <a:gd name="T32" fmla="*/ 26 w 37"/>
                <a:gd name="T33" fmla="*/ 31 h 37"/>
                <a:gd name="T34" fmla="*/ 32 w 37"/>
                <a:gd name="T35" fmla="*/ 26 h 37"/>
                <a:gd name="T36" fmla="*/ 34 w 37"/>
                <a:gd name="T37" fmla="*/ 18 h 37"/>
                <a:gd name="T38" fmla="*/ 32 w 37"/>
                <a:gd name="T39" fmla="*/ 11 h 37"/>
                <a:gd name="T40" fmla="*/ 26 w 37"/>
                <a:gd name="T41" fmla="*/ 5 h 37"/>
                <a:gd name="T42" fmla="*/ 19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24" y="0"/>
                    <a:pt x="28" y="2"/>
                    <a:pt x="32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2" y="31"/>
                  </a:cubicBezTo>
                  <a:cubicBezTo>
                    <a:pt x="28" y="35"/>
                    <a:pt x="24" y="37"/>
                    <a:pt x="19" y="37"/>
                  </a:cubicBezTo>
                  <a:cubicBezTo>
                    <a:pt x="14" y="37"/>
                    <a:pt x="9" y="35"/>
                    <a:pt x="6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7" y="4"/>
                    <a:pt x="9" y="2"/>
                  </a:cubicBezTo>
                  <a:cubicBezTo>
                    <a:pt x="12" y="1"/>
                    <a:pt x="15" y="0"/>
                    <a:pt x="19" y="0"/>
                  </a:cubicBezTo>
                  <a:close/>
                  <a:moveTo>
                    <a:pt x="19" y="3"/>
                  </a:moveTo>
                  <a:cubicBezTo>
                    <a:pt x="16" y="3"/>
                    <a:pt x="14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5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5" y="33"/>
                    <a:pt x="19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9" y="30"/>
                    <a:pt x="30" y="28"/>
                    <a:pt x="32" y="26"/>
                  </a:cubicBezTo>
                  <a:cubicBezTo>
                    <a:pt x="33" y="24"/>
                    <a:pt x="34" y="21"/>
                    <a:pt x="34" y="18"/>
                  </a:cubicBezTo>
                  <a:cubicBezTo>
                    <a:pt x="34" y="15"/>
                    <a:pt x="33" y="13"/>
                    <a:pt x="32" y="11"/>
                  </a:cubicBezTo>
                  <a:cubicBezTo>
                    <a:pt x="30" y="8"/>
                    <a:pt x="29" y="7"/>
                    <a:pt x="26" y="5"/>
                  </a:cubicBezTo>
                  <a:cubicBezTo>
                    <a:pt x="24" y="4"/>
                    <a:pt x="21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12"/>
            <p:cNvSpPr>
              <a:spLocks/>
            </p:cNvSpPr>
            <p:nvPr/>
          </p:nvSpPr>
          <p:spPr bwMode="auto">
            <a:xfrm>
              <a:off x="15219673" y="-4044439"/>
              <a:ext cx="63500" cy="131763"/>
            </a:xfrm>
            <a:custGeom>
              <a:avLst/>
              <a:gdLst>
                <a:gd name="T0" fmla="*/ 0 w 40"/>
                <a:gd name="T1" fmla="*/ 0 h 83"/>
                <a:gd name="T2" fmla="*/ 9 w 40"/>
                <a:gd name="T3" fmla="*/ 0 h 83"/>
                <a:gd name="T4" fmla="*/ 9 w 40"/>
                <a:gd name="T5" fmla="*/ 73 h 83"/>
                <a:gd name="T6" fmla="*/ 40 w 40"/>
                <a:gd name="T7" fmla="*/ 73 h 83"/>
                <a:gd name="T8" fmla="*/ 40 w 40"/>
                <a:gd name="T9" fmla="*/ 83 h 83"/>
                <a:gd name="T10" fmla="*/ 0 w 40"/>
                <a:gd name="T11" fmla="*/ 83 h 83"/>
                <a:gd name="T12" fmla="*/ 0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0" y="0"/>
                  </a:moveTo>
                  <a:lnTo>
                    <a:pt x="9" y="0"/>
                  </a:lnTo>
                  <a:lnTo>
                    <a:pt x="9" y="73"/>
                  </a:lnTo>
                  <a:lnTo>
                    <a:pt x="40" y="73"/>
                  </a:lnTo>
                  <a:lnTo>
                    <a:pt x="40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513"/>
            <p:cNvSpPr>
              <a:spLocks noChangeArrowheads="1"/>
            </p:cNvSpPr>
            <p:nvPr/>
          </p:nvSpPr>
          <p:spPr bwMode="auto">
            <a:xfrm>
              <a:off x="15302223" y="-4044439"/>
              <a:ext cx="14288" cy="1317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14"/>
            <p:cNvSpPr>
              <a:spLocks noEditPoints="1"/>
            </p:cNvSpPr>
            <p:nvPr/>
          </p:nvSpPr>
          <p:spPr bwMode="auto">
            <a:xfrm>
              <a:off x="15338735" y="-4047614"/>
              <a:ext cx="139700" cy="138113"/>
            </a:xfrm>
            <a:custGeom>
              <a:avLst/>
              <a:gdLst>
                <a:gd name="T0" fmla="*/ 18 w 37"/>
                <a:gd name="T1" fmla="*/ 0 h 37"/>
                <a:gd name="T2" fmla="*/ 32 w 37"/>
                <a:gd name="T3" fmla="*/ 5 h 37"/>
                <a:gd name="T4" fmla="*/ 37 w 37"/>
                <a:gd name="T5" fmla="*/ 18 h 37"/>
                <a:gd name="T6" fmla="*/ 32 w 37"/>
                <a:gd name="T7" fmla="*/ 31 h 37"/>
                <a:gd name="T8" fmla="*/ 19 w 37"/>
                <a:gd name="T9" fmla="*/ 37 h 37"/>
                <a:gd name="T10" fmla="*/ 6 w 37"/>
                <a:gd name="T11" fmla="*/ 31 h 37"/>
                <a:gd name="T12" fmla="*/ 0 w 37"/>
                <a:gd name="T13" fmla="*/ 18 h 37"/>
                <a:gd name="T14" fmla="*/ 3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9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9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6 w 37"/>
                <a:gd name="T41" fmla="*/ 5 h 37"/>
                <a:gd name="T42" fmla="*/ 19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4" y="0"/>
                    <a:pt x="28" y="2"/>
                    <a:pt x="32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2" y="31"/>
                  </a:cubicBezTo>
                  <a:cubicBezTo>
                    <a:pt x="28" y="35"/>
                    <a:pt x="24" y="37"/>
                    <a:pt x="19" y="37"/>
                  </a:cubicBezTo>
                  <a:cubicBezTo>
                    <a:pt x="14" y="37"/>
                    <a:pt x="9" y="35"/>
                    <a:pt x="6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7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9" y="3"/>
                  </a:moveTo>
                  <a:cubicBezTo>
                    <a:pt x="16" y="3"/>
                    <a:pt x="14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4" y="33"/>
                    <a:pt x="19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3" y="24"/>
                    <a:pt x="33" y="21"/>
                    <a:pt x="33" y="18"/>
                  </a:cubicBezTo>
                  <a:cubicBezTo>
                    <a:pt x="33" y="15"/>
                    <a:pt x="33" y="13"/>
                    <a:pt x="31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4" y="4"/>
                    <a:pt x="21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515"/>
            <p:cNvSpPr>
              <a:spLocks/>
            </p:cNvSpPr>
            <p:nvPr/>
          </p:nvSpPr>
          <p:spPr bwMode="auto">
            <a:xfrm>
              <a:off x="11046135" y="-4047614"/>
              <a:ext cx="74613" cy="138113"/>
            </a:xfrm>
            <a:custGeom>
              <a:avLst/>
              <a:gdLst>
                <a:gd name="T0" fmla="*/ 0 w 20"/>
                <a:gd name="T1" fmla="*/ 29 h 37"/>
                <a:gd name="T2" fmla="*/ 3 w 20"/>
                <a:gd name="T3" fmla="*/ 27 h 37"/>
                <a:gd name="T4" fmla="*/ 10 w 20"/>
                <a:gd name="T5" fmla="*/ 33 h 37"/>
                <a:gd name="T6" fmla="*/ 13 w 20"/>
                <a:gd name="T7" fmla="*/ 32 h 37"/>
                <a:gd name="T8" fmla="*/ 16 w 20"/>
                <a:gd name="T9" fmla="*/ 30 h 37"/>
                <a:gd name="T10" fmla="*/ 17 w 20"/>
                <a:gd name="T11" fmla="*/ 27 h 37"/>
                <a:gd name="T12" fmla="*/ 15 w 20"/>
                <a:gd name="T13" fmla="*/ 24 h 37"/>
                <a:gd name="T14" fmla="*/ 9 w 20"/>
                <a:gd name="T15" fmla="*/ 18 h 37"/>
                <a:gd name="T16" fmla="*/ 4 w 20"/>
                <a:gd name="T17" fmla="*/ 13 h 37"/>
                <a:gd name="T18" fmla="*/ 2 w 20"/>
                <a:gd name="T19" fmla="*/ 8 h 37"/>
                <a:gd name="T20" fmla="*/ 3 w 20"/>
                <a:gd name="T21" fmla="*/ 4 h 37"/>
                <a:gd name="T22" fmla="*/ 6 w 20"/>
                <a:gd name="T23" fmla="*/ 1 h 37"/>
                <a:gd name="T24" fmla="*/ 11 w 20"/>
                <a:gd name="T25" fmla="*/ 0 h 37"/>
                <a:gd name="T26" fmla="*/ 15 w 20"/>
                <a:gd name="T27" fmla="*/ 1 h 37"/>
                <a:gd name="T28" fmla="*/ 20 w 20"/>
                <a:gd name="T29" fmla="*/ 6 h 37"/>
                <a:gd name="T30" fmla="*/ 17 w 20"/>
                <a:gd name="T31" fmla="*/ 8 h 37"/>
                <a:gd name="T32" fmla="*/ 14 w 20"/>
                <a:gd name="T33" fmla="*/ 4 h 37"/>
                <a:gd name="T34" fmla="*/ 11 w 20"/>
                <a:gd name="T35" fmla="*/ 4 h 37"/>
                <a:gd name="T36" fmla="*/ 7 w 20"/>
                <a:gd name="T37" fmla="*/ 5 h 37"/>
                <a:gd name="T38" fmla="*/ 6 w 20"/>
                <a:gd name="T39" fmla="*/ 8 h 37"/>
                <a:gd name="T40" fmla="*/ 6 w 20"/>
                <a:gd name="T41" fmla="*/ 10 h 37"/>
                <a:gd name="T42" fmla="*/ 8 w 20"/>
                <a:gd name="T43" fmla="*/ 13 h 37"/>
                <a:gd name="T44" fmla="*/ 12 w 20"/>
                <a:gd name="T45" fmla="*/ 16 h 37"/>
                <a:gd name="T46" fmla="*/ 19 w 20"/>
                <a:gd name="T47" fmla="*/ 22 h 37"/>
                <a:gd name="T48" fmla="*/ 20 w 20"/>
                <a:gd name="T49" fmla="*/ 27 h 37"/>
                <a:gd name="T50" fmla="*/ 17 w 20"/>
                <a:gd name="T51" fmla="*/ 34 h 37"/>
                <a:gd name="T52" fmla="*/ 10 w 20"/>
                <a:gd name="T53" fmla="*/ 37 h 37"/>
                <a:gd name="T54" fmla="*/ 5 w 20"/>
                <a:gd name="T55" fmla="*/ 35 h 37"/>
                <a:gd name="T56" fmla="*/ 0 w 20"/>
                <a:gd name="T5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" h="37">
                  <a:moveTo>
                    <a:pt x="0" y="29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5" y="31"/>
                    <a:pt x="7" y="33"/>
                    <a:pt x="10" y="33"/>
                  </a:cubicBezTo>
                  <a:cubicBezTo>
                    <a:pt x="11" y="33"/>
                    <a:pt x="12" y="33"/>
                    <a:pt x="13" y="32"/>
                  </a:cubicBezTo>
                  <a:cubicBezTo>
                    <a:pt x="14" y="32"/>
                    <a:pt x="15" y="31"/>
                    <a:pt x="16" y="30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6"/>
                    <a:pt x="16" y="25"/>
                    <a:pt x="15" y="24"/>
                  </a:cubicBezTo>
                  <a:cubicBezTo>
                    <a:pt x="14" y="22"/>
                    <a:pt x="12" y="20"/>
                    <a:pt x="9" y="18"/>
                  </a:cubicBezTo>
                  <a:cubicBezTo>
                    <a:pt x="6" y="16"/>
                    <a:pt x="5" y="14"/>
                    <a:pt x="4" y="13"/>
                  </a:cubicBezTo>
                  <a:cubicBezTo>
                    <a:pt x="3" y="12"/>
                    <a:pt x="2" y="10"/>
                    <a:pt x="2" y="8"/>
                  </a:cubicBezTo>
                  <a:cubicBezTo>
                    <a:pt x="2" y="7"/>
                    <a:pt x="2" y="5"/>
                    <a:pt x="3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20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6"/>
                    <a:pt x="14" y="5"/>
                    <a:pt x="14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6" y="6"/>
                    <a:pt x="6" y="7"/>
                    <a:pt x="6" y="8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8" y="13"/>
                    <a:pt x="10" y="14"/>
                    <a:pt x="12" y="16"/>
                  </a:cubicBezTo>
                  <a:cubicBezTo>
                    <a:pt x="15" y="18"/>
                    <a:pt x="18" y="20"/>
                    <a:pt x="19" y="22"/>
                  </a:cubicBezTo>
                  <a:cubicBezTo>
                    <a:pt x="20" y="24"/>
                    <a:pt x="20" y="25"/>
                    <a:pt x="20" y="27"/>
                  </a:cubicBezTo>
                  <a:cubicBezTo>
                    <a:pt x="20" y="30"/>
                    <a:pt x="19" y="32"/>
                    <a:pt x="17" y="34"/>
                  </a:cubicBezTo>
                  <a:cubicBezTo>
                    <a:pt x="16" y="36"/>
                    <a:pt x="13" y="37"/>
                    <a:pt x="10" y="37"/>
                  </a:cubicBezTo>
                  <a:cubicBezTo>
                    <a:pt x="8" y="37"/>
                    <a:pt x="6" y="36"/>
                    <a:pt x="5" y="35"/>
                  </a:cubicBezTo>
                  <a:cubicBezTo>
                    <a:pt x="3" y="34"/>
                    <a:pt x="1" y="3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516"/>
            <p:cNvSpPr>
              <a:spLocks/>
            </p:cNvSpPr>
            <p:nvPr/>
          </p:nvSpPr>
          <p:spPr bwMode="auto">
            <a:xfrm>
              <a:off x="11150910" y="-4044439"/>
              <a:ext cx="74613" cy="131763"/>
            </a:xfrm>
            <a:custGeom>
              <a:avLst/>
              <a:gdLst>
                <a:gd name="T0" fmla="*/ 0 w 47"/>
                <a:gd name="T1" fmla="*/ 0 h 83"/>
                <a:gd name="T2" fmla="*/ 47 w 47"/>
                <a:gd name="T3" fmla="*/ 0 h 83"/>
                <a:gd name="T4" fmla="*/ 47 w 47"/>
                <a:gd name="T5" fmla="*/ 7 h 83"/>
                <a:gd name="T6" fmla="*/ 7 w 47"/>
                <a:gd name="T7" fmla="*/ 7 h 83"/>
                <a:gd name="T8" fmla="*/ 7 w 47"/>
                <a:gd name="T9" fmla="*/ 33 h 83"/>
                <a:gd name="T10" fmla="*/ 47 w 47"/>
                <a:gd name="T11" fmla="*/ 33 h 83"/>
                <a:gd name="T12" fmla="*/ 47 w 47"/>
                <a:gd name="T13" fmla="*/ 43 h 83"/>
                <a:gd name="T14" fmla="*/ 7 w 47"/>
                <a:gd name="T15" fmla="*/ 43 h 83"/>
                <a:gd name="T16" fmla="*/ 7 w 47"/>
                <a:gd name="T17" fmla="*/ 73 h 83"/>
                <a:gd name="T18" fmla="*/ 47 w 47"/>
                <a:gd name="T19" fmla="*/ 73 h 83"/>
                <a:gd name="T20" fmla="*/ 47 w 47"/>
                <a:gd name="T21" fmla="*/ 83 h 83"/>
                <a:gd name="T22" fmla="*/ 0 w 47"/>
                <a:gd name="T23" fmla="*/ 83 h 83"/>
                <a:gd name="T24" fmla="*/ 0 w 47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3">
                  <a:moveTo>
                    <a:pt x="0" y="0"/>
                  </a:moveTo>
                  <a:lnTo>
                    <a:pt x="47" y="0"/>
                  </a:lnTo>
                  <a:lnTo>
                    <a:pt x="47" y="7"/>
                  </a:lnTo>
                  <a:lnTo>
                    <a:pt x="7" y="7"/>
                  </a:lnTo>
                  <a:lnTo>
                    <a:pt x="7" y="33"/>
                  </a:lnTo>
                  <a:lnTo>
                    <a:pt x="47" y="33"/>
                  </a:lnTo>
                  <a:lnTo>
                    <a:pt x="47" y="43"/>
                  </a:lnTo>
                  <a:lnTo>
                    <a:pt x="7" y="43"/>
                  </a:lnTo>
                  <a:lnTo>
                    <a:pt x="7" y="73"/>
                  </a:lnTo>
                  <a:lnTo>
                    <a:pt x="47" y="73"/>
                  </a:lnTo>
                  <a:lnTo>
                    <a:pt x="47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517"/>
            <p:cNvSpPr>
              <a:spLocks noEditPoints="1"/>
            </p:cNvSpPr>
            <p:nvPr/>
          </p:nvSpPr>
          <p:spPr bwMode="auto">
            <a:xfrm>
              <a:off x="11247748" y="-4044439"/>
              <a:ext cx="82550" cy="131763"/>
            </a:xfrm>
            <a:custGeom>
              <a:avLst/>
              <a:gdLst>
                <a:gd name="T0" fmla="*/ 0 w 22"/>
                <a:gd name="T1" fmla="*/ 0 h 35"/>
                <a:gd name="T2" fmla="*/ 7 w 22"/>
                <a:gd name="T3" fmla="*/ 0 h 35"/>
                <a:gd name="T4" fmla="*/ 15 w 22"/>
                <a:gd name="T5" fmla="*/ 0 h 35"/>
                <a:gd name="T6" fmla="*/ 20 w 22"/>
                <a:gd name="T7" fmla="*/ 3 h 35"/>
                <a:gd name="T8" fmla="*/ 22 w 22"/>
                <a:gd name="T9" fmla="*/ 9 h 35"/>
                <a:gd name="T10" fmla="*/ 21 w 22"/>
                <a:gd name="T11" fmla="*/ 14 h 35"/>
                <a:gd name="T12" fmla="*/ 17 w 22"/>
                <a:gd name="T13" fmla="*/ 17 h 35"/>
                <a:gd name="T14" fmla="*/ 10 w 22"/>
                <a:gd name="T15" fmla="*/ 19 h 35"/>
                <a:gd name="T16" fmla="*/ 22 w 22"/>
                <a:gd name="T17" fmla="*/ 35 h 35"/>
                <a:gd name="T18" fmla="*/ 18 w 22"/>
                <a:gd name="T19" fmla="*/ 35 h 35"/>
                <a:gd name="T20" fmla="*/ 5 w 22"/>
                <a:gd name="T21" fmla="*/ 19 h 35"/>
                <a:gd name="T22" fmla="*/ 3 w 22"/>
                <a:gd name="T23" fmla="*/ 19 h 35"/>
                <a:gd name="T24" fmla="*/ 3 w 22"/>
                <a:gd name="T25" fmla="*/ 35 h 35"/>
                <a:gd name="T26" fmla="*/ 0 w 22"/>
                <a:gd name="T27" fmla="*/ 35 h 35"/>
                <a:gd name="T28" fmla="*/ 0 w 22"/>
                <a:gd name="T29" fmla="*/ 0 h 35"/>
                <a:gd name="T30" fmla="*/ 3 w 22"/>
                <a:gd name="T31" fmla="*/ 3 h 35"/>
                <a:gd name="T32" fmla="*/ 3 w 22"/>
                <a:gd name="T33" fmla="*/ 15 h 35"/>
                <a:gd name="T34" fmla="*/ 10 w 22"/>
                <a:gd name="T35" fmla="*/ 15 h 35"/>
                <a:gd name="T36" fmla="*/ 15 w 22"/>
                <a:gd name="T37" fmla="*/ 14 h 35"/>
                <a:gd name="T38" fmla="*/ 17 w 22"/>
                <a:gd name="T39" fmla="*/ 12 h 35"/>
                <a:gd name="T40" fmla="*/ 18 w 22"/>
                <a:gd name="T41" fmla="*/ 9 h 35"/>
                <a:gd name="T42" fmla="*/ 17 w 22"/>
                <a:gd name="T43" fmla="*/ 6 h 35"/>
                <a:gd name="T44" fmla="*/ 15 w 22"/>
                <a:gd name="T45" fmla="*/ 4 h 35"/>
                <a:gd name="T46" fmla="*/ 10 w 22"/>
                <a:gd name="T47" fmla="*/ 3 h 35"/>
                <a:gd name="T48" fmla="*/ 3 w 22"/>
                <a:gd name="T4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1"/>
                    <a:pt x="19" y="2"/>
                    <a:pt x="20" y="3"/>
                  </a:cubicBezTo>
                  <a:cubicBezTo>
                    <a:pt x="21" y="5"/>
                    <a:pt x="22" y="7"/>
                    <a:pt x="22" y="9"/>
                  </a:cubicBezTo>
                  <a:cubicBezTo>
                    <a:pt x="22" y="11"/>
                    <a:pt x="21" y="13"/>
                    <a:pt x="21" y="14"/>
                  </a:cubicBezTo>
                  <a:cubicBezTo>
                    <a:pt x="20" y="16"/>
                    <a:pt x="18" y="17"/>
                    <a:pt x="17" y="17"/>
                  </a:cubicBezTo>
                  <a:cubicBezTo>
                    <a:pt x="15" y="18"/>
                    <a:pt x="13" y="18"/>
                    <a:pt x="10" y="19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3" y="3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5"/>
                    <a:pt x="14" y="15"/>
                    <a:pt x="15" y="14"/>
                  </a:cubicBezTo>
                  <a:cubicBezTo>
                    <a:pt x="16" y="14"/>
                    <a:pt x="17" y="13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8" y="8"/>
                    <a:pt x="18" y="7"/>
                    <a:pt x="17" y="6"/>
                  </a:cubicBezTo>
                  <a:cubicBezTo>
                    <a:pt x="17" y="5"/>
                    <a:pt x="16" y="4"/>
                    <a:pt x="15" y="4"/>
                  </a:cubicBezTo>
                  <a:cubicBezTo>
                    <a:pt x="14" y="3"/>
                    <a:pt x="12" y="3"/>
                    <a:pt x="10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518"/>
            <p:cNvSpPr>
              <a:spLocks/>
            </p:cNvSpPr>
            <p:nvPr/>
          </p:nvSpPr>
          <p:spPr bwMode="auto">
            <a:xfrm>
              <a:off x="11349348" y="-4044439"/>
              <a:ext cx="117475" cy="131763"/>
            </a:xfrm>
            <a:custGeom>
              <a:avLst/>
              <a:gdLst>
                <a:gd name="T0" fmla="*/ 0 w 74"/>
                <a:gd name="T1" fmla="*/ 0 h 83"/>
                <a:gd name="T2" fmla="*/ 7 w 74"/>
                <a:gd name="T3" fmla="*/ 0 h 83"/>
                <a:gd name="T4" fmla="*/ 36 w 74"/>
                <a:gd name="T5" fmla="*/ 64 h 83"/>
                <a:gd name="T6" fmla="*/ 64 w 74"/>
                <a:gd name="T7" fmla="*/ 0 h 83"/>
                <a:gd name="T8" fmla="*/ 74 w 74"/>
                <a:gd name="T9" fmla="*/ 0 h 83"/>
                <a:gd name="T10" fmla="*/ 36 w 74"/>
                <a:gd name="T11" fmla="*/ 83 h 83"/>
                <a:gd name="T12" fmla="*/ 36 w 74"/>
                <a:gd name="T13" fmla="*/ 83 h 83"/>
                <a:gd name="T14" fmla="*/ 0 w 74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83">
                  <a:moveTo>
                    <a:pt x="0" y="0"/>
                  </a:moveTo>
                  <a:lnTo>
                    <a:pt x="7" y="0"/>
                  </a:lnTo>
                  <a:lnTo>
                    <a:pt x="36" y="64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519"/>
            <p:cNvSpPr>
              <a:spLocks noChangeArrowheads="1"/>
            </p:cNvSpPr>
            <p:nvPr/>
          </p:nvSpPr>
          <p:spPr bwMode="auto">
            <a:xfrm>
              <a:off x="11484285" y="-4044439"/>
              <a:ext cx="15875" cy="1317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520"/>
            <p:cNvSpPr>
              <a:spLocks/>
            </p:cNvSpPr>
            <p:nvPr/>
          </p:nvSpPr>
          <p:spPr bwMode="auto">
            <a:xfrm>
              <a:off x="11522385" y="-4047614"/>
              <a:ext cx="127000" cy="138113"/>
            </a:xfrm>
            <a:custGeom>
              <a:avLst/>
              <a:gdLst>
                <a:gd name="T0" fmla="*/ 34 w 34"/>
                <a:gd name="T1" fmla="*/ 7 h 37"/>
                <a:gd name="T2" fmla="*/ 31 w 34"/>
                <a:gd name="T3" fmla="*/ 9 h 37"/>
                <a:gd name="T4" fmla="*/ 26 w 34"/>
                <a:gd name="T5" fmla="*/ 5 h 37"/>
                <a:gd name="T6" fmla="*/ 19 w 34"/>
                <a:gd name="T7" fmla="*/ 3 h 37"/>
                <a:gd name="T8" fmla="*/ 11 w 34"/>
                <a:gd name="T9" fmla="*/ 5 h 37"/>
                <a:gd name="T10" fmla="*/ 6 w 34"/>
                <a:gd name="T11" fmla="*/ 11 h 37"/>
                <a:gd name="T12" fmla="*/ 4 w 34"/>
                <a:gd name="T13" fmla="*/ 18 h 37"/>
                <a:gd name="T14" fmla="*/ 8 w 34"/>
                <a:gd name="T15" fmla="*/ 29 h 37"/>
                <a:gd name="T16" fmla="*/ 19 w 34"/>
                <a:gd name="T17" fmla="*/ 33 h 37"/>
                <a:gd name="T18" fmla="*/ 31 w 34"/>
                <a:gd name="T19" fmla="*/ 28 h 37"/>
                <a:gd name="T20" fmla="*/ 34 w 34"/>
                <a:gd name="T21" fmla="*/ 30 h 37"/>
                <a:gd name="T22" fmla="*/ 28 w 34"/>
                <a:gd name="T23" fmla="*/ 35 h 37"/>
                <a:gd name="T24" fmla="*/ 19 w 34"/>
                <a:gd name="T25" fmla="*/ 37 h 37"/>
                <a:gd name="T26" fmla="*/ 4 w 34"/>
                <a:gd name="T27" fmla="*/ 31 h 37"/>
                <a:gd name="T28" fmla="*/ 0 w 34"/>
                <a:gd name="T29" fmla="*/ 18 h 37"/>
                <a:gd name="T30" fmla="*/ 5 w 34"/>
                <a:gd name="T31" fmla="*/ 5 h 37"/>
                <a:gd name="T32" fmla="*/ 19 w 34"/>
                <a:gd name="T33" fmla="*/ 0 h 37"/>
                <a:gd name="T34" fmla="*/ 28 w 34"/>
                <a:gd name="T35" fmla="*/ 2 h 37"/>
                <a:gd name="T36" fmla="*/ 34 w 34"/>
                <a:gd name="T37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7">
                  <a:moveTo>
                    <a:pt x="34" y="7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0" y="7"/>
                    <a:pt x="28" y="6"/>
                    <a:pt x="26" y="5"/>
                  </a:cubicBezTo>
                  <a:cubicBezTo>
                    <a:pt x="24" y="4"/>
                    <a:pt x="21" y="3"/>
                    <a:pt x="19" y="3"/>
                  </a:cubicBezTo>
                  <a:cubicBezTo>
                    <a:pt x="16" y="3"/>
                    <a:pt x="13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5" y="33"/>
                    <a:pt x="19" y="33"/>
                  </a:cubicBezTo>
                  <a:cubicBezTo>
                    <a:pt x="24" y="33"/>
                    <a:pt x="28" y="31"/>
                    <a:pt x="31" y="2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2" y="32"/>
                    <a:pt x="30" y="34"/>
                    <a:pt x="28" y="35"/>
                  </a:cubicBezTo>
                  <a:cubicBezTo>
                    <a:pt x="25" y="36"/>
                    <a:pt x="22" y="37"/>
                    <a:pt x="19" y="37"/>
                  </a:cubicBezTo>
                  <a:cubicBezTo>
                    <a:pt x="13" y="37"/>
                    <a:pt x="8" y="35"/>
                    <a:pt x="4" y="31"/>
                  </a:cubicBezTo>
                  <a:cubicBezTo>
                    <a:pt x="1" y="27"/>
                    <a:pt x="0" y="23"/>
                    <a:pt x="0" y="18"/>
                  </a:cubicBezTo>
                  <a:cubicBezTo>
                    <a:pt x="0" y="13"/>
                    <a:pt x="2" y="9"/>
                    <a:pt x="5" y="5"/>
                  </a:cubicBezTo>
                  <a:cubicBezTo>
                    <a:pt x="9" y="2"/>
                    <a:pt x="13" y="0"/>
                    <a:pt x="19" y="0"/>
                  </a:cubicBezTo>
                  <a:cubicBezTo>
                    <a:pt x="22" y="0"/>
                    <a:pt x="25" y="1"/>
                    <a:pt x="28" y="2"/>
                  </a:cubicBezTo>
                  <a:cubicBezTo>
                    <a:pt x="30" y="3"/>
                    <a:pt x="32" y="5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521"/>
            <p:cNvSpPr>
              <a:spLocks/>
            </p:cNvSpPr>
            <p:nvPr/>
          </p:nvSpPr>
          <p:spPr bwMode="auto">
            <a:xfrm>
              <a:off x="11676373" y="-4044439"/>
              <a:ext cx="74613" cy="131763"/>
            </a:xfrm>
            <a:custGeom>
              <a:avLst/>
              <a:gdLst>
                <a:gd name="T0" fmla="*/ 0 w 47"/>
                <a:gd name="T1" fmla="*/ 0 h 83"/>
                <a:gd name="T2" fmla="*/ 47 w 47"/>
                <a:gd name="T3" fmla="*/ 0 h 83"/>
                <a:gd name="T4" fmla="*/ 47 w 47"/>
                <a:gd name="T5" fmla="*/ 7 h 83"/>
                <a:gd name="T6" fmla="*/ 9 w 47"/>
                <a:gd name="T7" fmla="*/ 7 h 83"/>
                <a:gd name="T8" fmla="*/ 9 w 47"/>
                <a:gd name="T9" fmla="*/ 33 h 83"/>
                <a:gd name="T10" fmla="*/ 47 w 47"/>
                <a:gd name="T11" fmla="*/ 33 h 83"/>
                <a:gd name="T12" fmla="*/ 47 w 47"/>
                <a:gd name="T13" fmla="*/ 43 h 83"/>
                <a:gd name="T14" fmla="*/ 9 w 47"/>
                <a:gd name="T15" fmla="*/ 43 h 83"/>
                <a:gd name="T16" fmla="*/ 9 w 47"/>
                <a:gd name="T17" fmla="*/ 73 h 83"/>
                <a:gd name="T18" fmla="*/ 47 w 47"/>
                <a:gd name="T19" fmla="*/ 73 h 83"/>
                <a:gd name="T20" fmla="*/ 47 w 47"/>
                <a:gd name="T21" fmla="*/ 83 h 83"/>
                <a:gd name="T22" fmla="*/ 0 w 47"/>
                <a:gd name="T23" fmla="*/ 83 h 83"/>
                <a:gd name="T24" fmla="*/ 0 w 47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3">
                  <a:moveTo>
                    <a:pt x="0" y="0"/>
                  </a:moveTo>
                  <a:lnTo>
                    <a:pt x="47" y="0"/>
                  </a:lnTo>
                  <a:lnTo>
                    <a:pt x="47" y="7"/>
                  </a:lnTo>
                  <a:lnTo>
                    <a:pt x="9" y="7"/>
                  </a:lnTo>
                  <a:lnTo>
                    <a:pt x="9" y="33"/>
                  </a:lnTo>
                  <a:lnTo>
                    <a:pt x="47" y="33"/>
                  </a:lnTo>
                  <a:lnTo>
                    <a:pt x="47" y="43"/>
                  </a:lnTo>
                  <a:lnTo>
                    <a:pt x="9" y="43"/>
                  </a:lnTo>
                  <a:lnTo>
                    <a:pt x="9" y="73"/>
                  </a:lnTo>
                  <a:lnTo>
                    <a:pt x="47" y="73"/>
                  </a:lnTo>
                  <a:lnTo>
                    <a:pt x="47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522"/>
            <p:cNvSpPr>
              <a:spLocks/>
            </p:cNvSpPr>
            <p:nvPr/>
          </p:nvSpPr>
          <p:spPr bwMode="auto">
            <a:xfrm>
              <a:off x="11762098" y="-4047614"/>
              <a:ext cx="76200" cy="138113"/>
            </a:xfrm>
            <a:custGeom>
              <a:avLst/>
              <a:gdLst>
                <a:gd name="T0" fmla="*/ 0 w 20"/>
                <a:gd name="T1" fmla="*/ 29 h 37"/>
                <a:gd name="T2" fmla="*/ 3 w 20"/>
                <a:gd name="T3" fmla="*/ 27 h 37"/>
                <a:gd name="T4" fmla="*/ 10 w 20"/>
                <a:gd name="T5" fmla="*/ 33 h 37"/>
                <a:gd name="T6" fmla="*/ 13 w 20"/>
                <a:gd name="T7" fmla="*/ 32 h 37"/>
                <a:gd name="T8" fmla="*/ 15 w 20"/>
                <a:gd name="T9" fmla="*/ 30 h 37"/>
                <a:gd name="T10" fmla="*/ 16 w 20"/>
                <a:gd name="T11" fmla="*/ 27 h 37"/>
                <a:gd name="T12" fmla="*/ 15 w 20"/>
                <a:gd name="T13" fmla="*/ 24 h 37"/>
                <a:gd name="T14" fmla="*/ 9 w 20"/>
                <a:gd name="T15" fmla="*/ 18 h 37"/>
                <a:gd name="T16" fmla="*/ 4 w 20"/>
                <a:gd name="T17" fmla="*/ 13 h 37"/>
                <a:gd name="T18" fmla="*/ 2 w 20"/>
                <a:gd name="T19" fmla="*/ 8 h 37"/>
                <a:gd name="T20" fmla="*/ 3 w 20"/>
                <a:gd name="T21" fmla="*/ 4 h 37"/>
                <a:gd name="T22" fmla="*/ 6 w 20"/>
                <a:gd name="T23" fmla="*/ 1 h 37"/>
                <a:gd name="T24" fmla="*/ 10 w 20"/>
                <a:gd name="T25" fmla="*/ 0 h 37"/>
                <a:gd name="T26" fmla="*/ 15 w 20"/>
                <a:gd name="T27" fmla="*/ 1 h 37"/>
                <a:gd name="T28" fmla="*/ 19 w 20"/>
                <a:gd name="T29" fmla="*/ 6 h 37"/>
                <a:gd name="T30" fmla="*/ 17 w 20"/>
                <a:gd name="T31" fmla="*/ 8 h 37"/>
                <a:gd name="T32" fmla="*/ 13 w 20"/>
                <a:gd name="T33" fmla="*/ 4 h 37"/>
                <a:gd name="T34" fmla="*/ 10 w 20"/>
                <a:gd name="T35" fmla="*/ 4 h 37"/>
                <a:gd name="T36" fmla="*/ 7 w 20"/>
                <a:gd name="T37" fmla="*/ 5 h 37"/>
                <a:gd name="T38" fmla="*/ 5 w 20"/>
                <a:gd name="T39" fmla="*/ 8 h 37"/>
                <a:gd name="T40" fmla="*/ 6 w 20"/>
                <a:gd name="T41" fmla="*/ 10 h 37"/>
                <a:gd name="T42" fmla="*/ 8 w 20"/>
                <a:gd name="T43" fmla="*/ 13 h 37"/>
                <a:gd name="T44" fmla="*/ 12 w 20"/>
                <a:gd name="T45" fmla="*/ 16 h 37"/>
                <a:gd name="T46" fmla="*/ 18 w 20"/>
                <a:gd name="T47" fmla="*/ 22 h 37"/>
                <a:gd name="T48" fmla="*/ 20 w 20"/>
                <a:gd name="T49" fmla="*/ 27 h 37"/>
                <a:gd name="T50" fmla="*/ 17 w 20"/>
                <a:gd name="T51" fmla="*/ 34 h 37"/>
                <a:gd name="T52" fmla="*/ 10 w 20"/>
                <a:gd name="T53" fmla="*/ 37 h 37"/>
                <a:gd name="T54" fmla="*/ 4 w 20"/>
                <a:gd name="T55" fmla="*/ 35 h 37"/>
                <a:gd name="T56" fmla="*/ 0 w 20"/>
                <a:gd name="T5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" h="37">
                  <a:moveTo>
                    <a:pt x="0" y="29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5" y="31"/>
                    <a:pt x="7" y="33"/>
                    <a:pt x="10" y="33"/>
                  </a:cubicBezTo>
                  <a:cubicBezTo>
                    <a:pt x="11" y="33"/>
                    <a:pt x="12" y="33"/>
                    <a:pt x="13" y="32"/>
                  </a:cubicBezTo>
                  <a:cubicBezTo>
                    <a:pt x="14" y="32"/>
                    <a:pt x="15" y="31"/>
                    <a:pt x="15" y="30"/>
                  </a:cubicBezTo>
                  <a:cubicBezTo>
                    <a:pt x="16" y="29"/>
                    <a:pt x="16" y="28"/>
                    <a:pt x="16" y="27"/>
                  </a:cubicBezTo>
                  <a:cubicBezTo>
                    <a:pt x="16" y="26"/>
                    <a:pt x="16" y="25"/>
                    <a:pt x="15" y="24"/>
                  </a:cubicBezTo>
                  <a:cubicBezTo>
                    <a:pt x="14" y="22"/>
                    <a:pt x="12" y="20"/>
                    <a:pt x="9" y="18"/>
                  </a:cubicBezTo>
                  <a:cubicBezTo>
                    <a:pt x="6" y="16"/>
                    <a:pt x="4" y="14"/>
                    <a:pt x="4" y="13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7"/>
                    <a:pt x="2" y="5"/>
                    <a:pt x="3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8" y="3"/>
                    <a:pt x="19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6"/>
                    <a:pt x="14" y="5"/>
                    <a:pt x="13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8" y="13"/>
                    <a:pt x="10" y="14"/>
                    <a:pt x="12" y="16"/>
                  </a:cubicBezTo>
                  <a:cubicBezTo>
                    <a:pt x="15" y="18"/>
                    <a:pt x="17" y="20"/>
                    <a:pt x="18" y="22"/>
                  </a:cubicBezTo>
                  <a:cubicBezTo>
                    <a:pt x="19" y="24"/>
                    <a:pt x="20" y="25"/>
                    <a:pt x="20" y="27"/>
                  </a:cubicBezTo>
                  <a:cubicBezTo>
                    <a:pt x="20" y="30"/>
                    <a:pt x="19" y="32"/>
                    <a:pt x="17" y="34"/>
                  </a:cubicBezTo>
                  <a:cubicBezTo>
                    <a:pt x="15" y="36"/>
                    <a:pt x="13" y="37"/>
                    <a:pt x="10" y="37"/>
                  </a:cubicBezTo>
                  <a:cubicBezTo>
                    <a:pt x="8" y="37"/>
                    <a:pt x="6" y="36"/>
                    <a:pt x="4" y="35"/>
                  </a:cubicBezTo>
                  <a:cubicBezTo>
                    <a:pt x="3" y="34"/>
                    <a:pt x="1" y="3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523"/>
            <p:cNvSpPr>
              <a:spLocks/>
            </p:cNvSpPr>
            <p:nvPr/>
          </p:nvSpPr>
          <p:spPr bwMode="auto">
            <a:xfrm>
              <a:off x="16603973" y="-4047614"/>
              <a:ext cx="127000" cy="138113"/>
            </a:xfrm>
            <a:custGeom>
              <a:avLst/>
              <a:gdLst>
                <a:gd name="T0" fmla="*/ 34 w 34"/>
                <a:gd name="T1" fmla="*/ 7 h 37"/>
                <a:gd name="T2" fmla="*/ 31 w 34"/>
                <a:gd name="T3" fmla="*/ 9 h 37"/>
                <a:gd name="T4" fmla="*/ 26 w 34"/>
                <a:gd name="T5" fmla="*/ 5 h 37"/>
                <a:gd name="T6" fmla="*/ 19 w 34"/>
                <a:gd name="T7" fmla="*/ 3 h 37"/>
                <a:gd name="T8" fmla="*/ 11 w 34"/>
                <a:gd name="T9" fmla="*/ 5 h 37"/>
                <a:gd name="T10" fmla="*/ 6 w 34"/>
                <a:gd name="T11" fmla="*/ 11 h 37"/>
                <a:gd name="T12" fmla="*/ 4 w 34"/>
                <a:gd name="T13" fmla="*/ 18 h 37"/>
                <a:gd name="T14" fmla="*/ 8 w 34"/>
                <a:gd name="T15" fmla="*/ 29 h 37"/>
                <a:gd name="T16" fmla="*/ 19 w 34"/>
                <a:gd name="T17" fmla="*/ 33 h 37"/>
                <a:gd name="T18" fmla="*/ 31 w 34"/>
                <a:gd name="T19" fmla="*/ 28 h 37"/>
                <a:gd name="T20" fmla="*/ 34 w 34"/>
                <a:gd name="T21" fmla="*/ 30 h 37"/>
                <a:gd name="T22" fmla="*/ 28 w 34"/>
                <a:gd name="T23" fmla="*/ 35 h 37"/>
                <a:gd name="T24" fmla="*/ 19 w 34"/>
                <a:gd name="T25" fmla="*/ 37 h 37"/>
                <a:gd name="T26" fmla="*/ 5 w 34"/>
                <a:gd name="T27" fmla="*/ 31 h 37"/>
                <a:gd name="T28" fmla="*/ 0 w 34"/>
                <a:gd name="T29" fmla="*/ 18 h 37"/>
                <a:gd name="T30" fmla="*/ 5 w 34"/>
                <a:gd name="T31" fmla="*/ 5 h 37"/>
                <a:gd name="T32" fmla="*/ 19 w 34"/>
                <a:gd name="T33" fmla="*/ 0 h 37"/>
                <a:gd name="T34" fmla="*/ 28 w 34"/>
                <a:gd name="T35" fmla="*/ 2 h 37"/>
                <a:gd name="T36" fmla="*/ 34 w 34"/>
                <a:gd name="T37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7">
                  <a:moveTo>
                    <a:pt x="34" y="7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0" y="7"/>
                    <a:pt x="28" y="6"/>
                    <a:pt x="26" y="5"/>
                  </a:cubicBezTo>
                  <a:cubicBezTo>
                    <a:pt x="24" y="4"/>
                    <a:pt x="22" y="3"/>
                    <a:pt x="19" y="3"/>
                  </a:cubicBezTo>
                  <a:cubicBezTo>
                    <a:pt x="16" y="3"/>
                    <a:pt x="14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5" y="33"/>
                    <a:pt x="19" y="33"/>
                  </a:cubicBezTo>
                  <a:cubicBezTo>
                    <a:pt x="24" y="33"/>
                    <a:pt x="28" y="31"/>
                    <a:pt x="31" y="2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2" y="32"/>
                    <a:pt x="30" y="34"/>
                    <a:pt x="28" y="35"/>
                  </a:cubicBezTo>
                  <a:cubicBezTo>
                    <a:pt x="25" y="36"/>
                    <a:pt x="22" y="37"/>
                    <a:pt x="19" y="37"/>
                  </a:cubicBezTo>
                  <a:cubicBezTo>
                    <a:pt x="13" y="37"/>
                    <a:pt x="8" y="35"/>
                    <a:pt x="5" y="31"/>
                  </a:cubicBezTo>
                  <a:cubicBezTo>
                    <a:pt x="2" y="27"/>
                    <a:pt x="0" y="23"/>
                    <a:pt x="0" y="18"/>
                  </a:cubicBezTo>
                  <a:cubicBezTo>
                    <a:pt x="0" y="13"/>
                    <a:pt x="2" y="9"/>
                    <a:pt x="5" y="5"/>
                  </a:cubicBezTo>
                  <a:cubicBezTo>
                    <a:pt x="9" y="2"/>
                    <a:pt x="14" y="0"/>
                    <a:pt x="19" y="0"/>
                  </a:cubicBezTo>
                  <a:cubicBezTo>
                    <a:pt x="22" y="0"/>
                    <a:pt x="25" y="1"/>
                    <a:pt x="28" y="2"/>
                  </a:cubicBezTo>
                  <a:cubicBezTo>
                    <a:pt x="30" y="3"/>
                    <a:pt x="33" y="5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524"/>
            <p:cNvSpPr>
              <a:spLocks noEditPoints="1"/>
            </p:cNvSpPr>
            <p:nvPr/>
          </p:nvSpPr>
          <p:spPr bwMode="auto">
            <a:xfrm>
              <a:off x="16753198" y="-4047614"/>
              <a:ext cx="139700" cy="138113"/>
            </a:xfrm>
            <a:custGeom>
              <a:avLst/>
              <a:gdLst>
                <a:gd name="T0" fmla="*/ 18 w 37"/>
                <a:gd name="T1" fmla="*/ 0 h 37"/>
                <a:gd name="T2" fmla="*/ 31 w 37"/>
                <a:gd name="T3" fmla="*/ 5 h 37"/>
                <a:gd name="T4" fmla="*/ 37 w 37"/>
                <a:gd name="T5" fmla="*/ 18 h 37"/>
                <a:gd name="T6" fmla="*/ 31 w 37"/>
                <a:gd name="T7" fmla="*/ 31 h 37"/>
                <a:gd name="T8" fmla="*/ 18 w 37"/>
                <a:gd name="T9" fmla="*/ 37 h 37"/>
                <a:gd name="T10" fmla="*/ 5 w 37"/>
                <a:gd name="T11" fmla="*/ 31 h 37"/>
                <a:gd name="T12" fmla="*/ 0 w 37"/>
                <a:gd name="T13" fmla="*/ 18 h 37"/>
                <a:gd name="T14" fmla="*/ 2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8 w 37"/>
                <a:gd name="T21" fmla="*/ 3 h 37"/>
                <a:gd name="T22" fmla="*/ 11 w 37"/>
                <a:gd name="T23" fmla="*/ 5 h 37"/>
                <a:gd name="T24" fmla="*/ 5 w 37"/>
                <a:gd name="T25" fmla="*/ 11 h 37"/>
                <a:gd name="T26" fmla="*/ 3 w 37"/>
                <a:gd name="T27" fmla="*/ 18 h 37"/>
                <a:gd name="T28" fmla="*/ 8 w 37"/>
                <a:gd name="T29" fmla="*/ 29 h 37"/>
                <a:gd name="T30" fmla="*/ 18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5 w 37"/>
                <a:gd name="T41" fmla="*/ 5 h 37"/>
                <a:gd name="T42" fmla="*/ 18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3" y="0"/>
                    <a:pt x="28" y="2"/>
                    <a:pt x="31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1" y="31"/>
                  </a:cubicBezTo>
                  <a:cubicBezTo>
                    <a:pt x="28" y="35"/>
                    <a:pt x="23" y="37"/>
                    <a:pt x="18" y="37"/>
                  </a:cubicBezTo>
                  <a:cubicBezTo>
                    <a:pt x="13" y="37"/>
                    <a:pt x="9" y="35"/>
                    <a:pt x="5" y="31"/>
                  </a:cubicBezTo>
                  <a:cubicBezTo>
                    <a:pt x="1" y="28"/>
                    <a:pt x="0" y="23"/>
                    <a:pt x="0" y="18"/>
                  </a:cubicBezTo>
                  <a:cubicBezTo>
                    <a:pt x="0" y="15"/>
                    <a:pt x="1" y="12"/>
                    <a:pt x="2" y="9"/>
                  </a:cubicBezTo>
                  <a:cubicBezTo>
                    <a:pt x="4" y="6"/>
                    <a:pt x="6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8" y="3"/>
                  </a:moveTo>
                  <a:cubicBezTo>
                    <a:pt x="15" y="3"/>
                    <a:pt x="13" y="4"/>
                    <a:pt x="11" y="5"/>
                  </a:cubicBezTo>
                  <a:cubicBezTo>
                    <a:pt x="8" y="7"/>
                    <a:pt x="7" y="9"/>
                    <a:pt x="5" y="11"/>
                  </a:cubicBezTo>
                  <a:cubicBezTo>
                    <a:pt x="4" y="13"/>
                    <a:pt x="3" y="16"/>
                    <a:pt x="3" y="18"/>
                  </a:cubicBezTo>
                  <a:cubicBezTo>
                    <a:pt x="3" y="23"/>
                    <a:pt x="5" y="26"/>
                    <a:pt x="8" y="29"/>
                  </a:cubicBezTo>
                  <a:cubicBezTo>
                    <a:pt x="10" y="32"/>
                    <a:pt x="14" y="33"/>
                    <a:pt x="18" y="33"/>
                  </a:cubicBezTo>
                  <a:cubicBezTo>
                    <a:pt x="21" y="33"/>
                    <a:pt x="23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2" y="24"/>
                    <a:pt x="33" y="21"/>
                    <a:pt x="33" y="18"/>
                  </a:cubicBezTo>
                  <a:cubicBezTo>
                    <a:pt x="33" y="15"/>
                    <a:pt x="32" y="13"/>
                    <a:pt x="31" y="11"/>
                  </a:cubicBezTo>
                  <a:cubicBezTo>
                    <a:pt x="30" y="8"/>
                    <a:pt x="28" y="7"/>
                    <a:pt x="25" y="5"/>
                  </a:cubicBezTo>
                  <a:cubicBezTo>
                    <a:pt x="23" y="4"/>
                    <a:pt x="21" y="3"/>
                    <a:pt x="1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525"/>
            <p:cNvSpPr>
              <a:spLocks/>
            </p:cNvSpPr>
            <p:nvPr/>
          </p:nvSpPr>
          <p:spPr bwMode="auto">
            <a:xfrm>
              <a:off x="16918298" y="-4044439"/>
              <a:ext cx="101600" cy="131763"/>
            </a:xfrm>
            <a:custGeom>
              <a:avLst/>
              <a:gdLst>
                <a:gd name="T0" fmla="*/ 0 w 64"/>
                <a:gd name="T1" fmla="*/ 83 h 83"/>
                <a:gd name="T2" fmla="*/ 0 w 64"/>
                <a:gd name="T3" fmla="*/ 0 h 83"/>
                <a:gd name="T4" fmla="*/ 0 w 64"/>
                <a:gd name="T5" fmla="*/ 0 h 83"/>
                <a:gd name="T6" fmla="*/ 57 w 64"/>
                <a:gd name="T7" fmla="*/ 64 h 83"/>
                <a:gd name="T8" fmla="*/ 57 w 64"/>
                <a:gd name="T9" fmla="*/ 0 h 83"/>
                <a:gd name="T10" fmla="*/ 64 w 64"/>
                <a:gd name="T11" fmla="*/ 0 h 83"/>
                <a:gd name="T12" fmla="*/ 64 w 64"/>
                <a:gd name="T13" fmla="*/ 83 h 83"/>
                <a:gd name="T14" fmla="*/ 62 w 64"/>
                <a:gd name="T15" fmla="*/ 83 h 83"/>
                <a:gd name="T16" fmla="*/ 8 w 64"/>
                <a:gd name="T17" fmla="*/ 19 h 83"/>
                <a:gd name="T18" fmla="*/ 8 w 64"/>
                <a:gd name="T19" fmla="*/ 83 h 83"/>
                <a:gd name="T20" fmla="*/ 0 w 64"/>
                <a:gd name="T2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83">
                  <a:moveTo>
                    <a:pt x="0" y="8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7" y="64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64" y="83"/>
                  </a:lnTo>
                  <a:lnTo>
                    <a:pt x="62" y="83"/>
                  </a:lnTo>
                  <a:lnTo>
                    <a:pt x="8" y="19"/>
                  </a:lnTo>
                  <a:lnTo>
                    <a:pt x="8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526"/>
            <p:cNvSpPr>
              <a:spLocks/>
            </p:cNvSpPr>
            <p:nvPr/>
          </p:nvSpPr>
          <p:spPr bwMode="auto">
            <a:xfrm>
              <a:off x="17038948" y="-4044439"/>
              <a:ext cx="71438" cy="131763"/>
            </a:xfrm>
            <a:custGeom>
              <a:avLst/>
              <a:gdLst>
                <a:gd name="T0" fmla="*/ 0 w 45"/>
                <a:gd name="T1" fmla="*/ 7 h 83"/>
                <a:gd name="T2" fmla="*/ 0 w 45"/>
                <a:gd name="T3" fmla="*/ 0 h 83"/>
                <a:gd name="T4" fmla="*/ 45 w 45"/>
                <a:gd name="T5" fmla="*/ 0 h 83"/>
                <a:gd name="T6" fmla="*/ 45 w 45"/>
                <a:gd name="T7" fmla="*/ 7 h 83"/>
                <a:gd name="T8" fmla="*/ 26 w 45"/>
                <a:gd name="T9" fmla="*/ 7 h 83"/>
                <a:gd name="T10" fmla="*/ 26 w 45"/>
                <a:gd name="T11" fmla="*/ 83 h 83"/>
                <a:gd name="T12" fmla="*/ 19 w 45"/>
                <a:gd name="T13" fmla="*/ 83 h 83"/>
                <a:gd name="T14" fmla="*/ 19 w 45"/>
                <a:gd name="T15" fmla="*/ 7 h 83"/>
                <a:gd name="T16" fmla="*/ 0 w 45"/>
                <a:gd name="T1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0" y="7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7"/>
                  </a:lnTo>
                  <a:lnTo>
                    <a:pt x="26" y="7"/>
                  </a:lnTo>
                  <a:lnTo>
                    <a:pt x="26" y="83"/>
                  </a:lnTo>
                  <a:lnTo>
                    <a:pt x="19" y="83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527"/>
            <p:cNvSpPr>
              <a:spLocks noEditPoints="1"/>
            </p:cNvSpPr>
            <p:nvPr/>
          </p:nvSpPr>
          <p:spPr bwMode="auto">
            <a:xfrm>
              <a:off x="17118323" y="-4044439"/>
              <a:ext cx="127000" cy="131763"/>
            </a:xfrm>
            <a:custGeom>
              <a:avLst/>
              <a:gdLst>
                <a:gd name="T0" fmla="*/ 42 w 80"/>
                <a:gd name="T1" fmla="*/ 0 h 83"/>
                <a:gd name="T2" fmla="*/ 80 w 80"/>
                <a:gd name="T3" fmla="*/ 83 h 83"/>
                <a:gd name="T4" fmla="*/ 71 w 80"/>
                <a:gd name="T5" fmla="*/ 83 h 83"/>
                <a:gd name="T6" fmla="*/ 59 w 80"/>
                <a:gd name="T7" fmla="*/ 54 h 83"/>
                <a:gd name="T8" fmla="*/ 23 w 80"/>
                <a:gd name="T9" fmla="*/ 54 h 83"/>
                <a:gd name="T10" fmla="*/ 9 w 80"/>
                <a:gd name="T11" fmla="*/ 83 h 83"/>
                <a:gd name="T12" fmla="*/ 0 w 80"/>
                <a:gd name="T13" fmla="*/ 83 h 83"/>
                <a:gd name="T14" fmla="*/ 40 w 80"/>
                <a:gd name="T15" fmla="*/ 0 h 83"/>
                <a:gd name="T16" fmla="*/ 42 w 80"/>
                <a:gd name="T17" fmla="*/ 0 h 83"/>
                <a:gd name="T18" fmla="*/ 40 w 80"/>
                <a:gd name="T19" fmla="*/ 17 h 83"/>
                <a:gd name="T20" fmla="*/ 26 w 80"/>
                <a:gd name="T21" fmla="*/ 47 h 83"/>
                <a:gd name="T22" fmla="*/ 54 w 80"/>
                <a:gd name="T23" fmla="*/ 47 h 83"/>
                <a:gd name="T24" fmla="*/ 40 w 80"/>
                <a:gd name="T25" fmla="*/ 1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3">
                  <a:moveTo>
                    <a:pt x="42" y="0"/>
                  </a:moveTo>
                  <a:lnTo>
                    <a:pt x="80" y="83"/>
                  </a:lnTo>
                  <a:lnTo>
                    <a:pt x="71" y="83"/>
                  </a:lnTo>
                  <a:lnTo>
                    <a:pt x="59" y="54"/>
                  </a:lnTo>
                  <a:lnTo>
                    <a:pt x="23" y="54"/>
                  </a:lnTo>
                  <a:lnTo>
                    <a:pt x="9" y="83"/>
                  </a:lnTo>
                  <a:lnTo>
                    <a:pt x="0" y="83"/>
                  </a:lnTo>
                  <a:lnTo>
                    <a:pt x="40" y="0"/>
                  </a:lnTo>
                  <a:lnTo>
                    <a:pt x="42" y="0"/>
                  </a:lnTo>
                  <a:close/>
                  <a:moveTo>
                    <a:pt x="40" y="17"/>
                  </a:moveTo>
                  <a:lnTo>
                    <a:pt x="26" y="47"/>
                  </a:lnTo>
                  <a:lnTo>
                    <a:pt x="54" y="47"/>
                  </a:lnTo>
                  <a:lnTo>
                    <a:pt x="4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528"/>
            <p:cNvSpPr>
              <a:spLocks/>
            </p:cNvSpPr>
            <p:nvPr/>
          </p:nvSpPr>
          <p:spPr bwMode="auto">
            <a:xfrm>
              <a:off x="17261198" y="-4047614"/>
              <a:ext cx="127000" cy="138113"/>
            </a:xfrm>
            <a:custGeom>
              <a:avLst/>
              <a:gdLst>
                <a:gd name="T0" fmla="*/ 34 w 34"/>
                <a:gd name="T1" fmla="*/ 7 h 37"/>
                <a:gd name="T2" fmla="*/ 31 w 34"/>
                <a:gd name="T3" fmla="*/ 9 h 37"/>
                <a:gd name="T4" fmla="*/ 26 w 34"/>
                <a:gd name="T5" fmla="*/ 5 h 37"/>
                <a:gd name="T6" fmla="*/ 19 w 34"/>
                <a:gd name="T7" fmla="*/ 3 h 37"/>
                <a:gd name="T8" fmla="*/ 11 w 34"/>
                <a:gd name="T9" fmla="*/ 5 h 37"/>
                <a:gd name="T10" fmla="*/ 5 w 34"/>
                <a:gd name="T11" fmla="*/ 11 h 37"/>
                <a:gd name="T12" fmla="*/ 3 w 34"/>
                <a:gd name="T13" fmla="*/ 18 h 37"/>
                <a:gd name="T14" fmla="*/ 8 w 34"/>
                <a:gd name="T15" fmla="*/ 29 h 37"/>
                <a:gd name="T16" fmla="*/ 19 w 34"/>
                <a:gd name="T17" fmla="*/ 33 h 37"/>
                <a:gd name="T18" fmla="*/ 31 w 34"/>
                <a:gd name="T19" fmla="*/ 28 h 37"/>
                <a:gd name="T20" fmla="*/ 34 w 34"/>
                <a:gd name="T21" fmla="*/ 30 h 37"/>
                <a:gd name="T22" fmla="*/ 27 w 34"/>
                <a:gd name="T23" fmla="*/ 35 h 37"/>
                <a:gd name="T24" fmla="*/ 19 w 34"/>
                <a:gd name="T25" fmla="*/ 37 h 37"/>
                <a:gd name="T26" fmla="*/ 4 w 34"/>
                <a:gd name="T27" fmla="*/ 31 h 37"/>
                <a:gd name="T28" fmla="*/ 0 w 34"/>
                <a:gd name="T29" fmla="*/ 18 h 37"/>
                <a:gd name="T30" fmla="*/ 5 w 34"/>
                <a:gd name="T31" fmla="*/ 5 h 37"/>
                <a:gd name="T32" fmla="*/ 19 w 34"/>
                <a:gd name="T33" fmla="*/ 0 h 37"/>
                <a:gd name="T34" fmla="*/ 27 w 34"/>
                <a:gd name="T35" fmla="*/ 2 h 37"/>
                <a:gd name="T36" fmla="*/ 34 w 34"/>
                <a:gd name="T37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7">
                  <a:moveTo>
                    <a:pt x="34" y="7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0" y="7"/>
                    <a:pt x="28" y="6"/>
                    <a:pt x="26" y="5"/>
                  </a:cubicBezTo>
                  <a:cubicBezTo>
                    <a:pt x="23" y="4"/>
                    <a:pt x="21" y="3"/>
                    <a:pt x="19" y="3"/>
                  </a:cubicBezTo>
                  <a:cubicBezTo>
                    <a:pt x="16" y="3"/>
                    <a:pt x="13" y="4"/>
                    <a:pt x="11" y="5"/>
                  </a:cubicBezTo>
                  <a:cubicBezTo>
                    <a:pt x="8" y="7"/>
                    <a:pt x="7" y="9"/>
                    <a:pt x="5" y="11"/>
                  </a:cubicBezTo>
                  <a:cubicBezTo>
                    <a:pt x="4" y="13"/>
                    <a:pt x="3" y="16"/>
                    <a:pt x="3" y="18"/>
                  </a:cubicBezTo>
                  <a:cubicBezTo>
                    <a:pt x="3" y="23"/>
                    <a:pt x="5" y="26"/>
                    <a:pt x="8" y="29"/>
                  </a:cubicBezTo>
                  <a:cubicBezTo>
                    <a:pt x="11" y="32"/>
                    <a:pt x="14" y="33"/>
                    <a:pt x="19" y="33"/>
                  </a:cubicBezTo>
                  <a:cubicBezTo>
                    <a:pt x="24" y="33"/>
                    <a:pt x="28" y="31"/>
                    <a:pt x="31" y="2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2" y="32"/>
                    <a:pt x="30" y="34"/>
                    <a:pt x="27" y="35"/>
                  </a:cubicBezTo>
                  <a:cubicBezTo>
                    <a:pt x="25" y="36"/>
                    <a:pt x="22" y="37"/>
                    <a:pt x="19" y="37"/>
                  </a:cubicBezTo>
                  <a:cubicBezTo>
                    <a:pt x="12" y="37"/>
                    <a:pt x="8" y="35"/>
                    <a:pt x="4" y="31"/>
                  </a:cubicBezTo>
                  <a:cubicBezTo>
                    <a:pt x="1" y="27"/>
                    <a:pt x="0" y="23"/>
                    <a:pt x="0" y="18"/>
                  </a:cubicBezTo>
                  <a:cubicBezTo>
                    <a:pt x="0" y="13"/>
                    <a:pt x="1" y="9"/>
                    <a:pt x="5" y="5"/>
                  </a:cubicBezTo>
                  <a:cubicBezTo>
                    <a:pt x="9" y="2"/>
                    <a:pt x="13" y="0"/>
                    <a:pt x="19" y="0"/>
                  </a:cubicBezTo>
                  <a:cubicBezTo>
                    <a:pt x="22" y="0"/>
                    <a:pt x="25" y="1"/>
                    <a:pt x="27" y="2"/>
                  </a:cubicBezTo>
                  <a:cubicBezTo>
                    <a:pt x="30" y="3"/>
                    <a:pt x="32" y="5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529"/>
            <p:cNvSpPr>
              <a:spLocks/>
            </p:cNvSpPr>
            <p:nvPr/>
          </p:nvSpPr>
          <p:spPr bwMode="auto">
            <a:xfrm>
              <a:off x="17399310" y="-4044439"/>
              <a:ext cx="71438" cy="131763"/>
            </a:xfrm>
            <a:custGeom>
              <a:avLst/>
              <a:gdLst>
                <a:gd name="T0" fmla="*/ 0 w 45"/>
                <a:gd name="T1" fmla="*/ 7 h 83"/>
                <a:gd name="T2" fmla="*/ 0 w 45"/>
                <a:gd name="T3" fmla="*/ 0 h 83"/>
                <a:gd name="T4" fmla="*/ 45 w 45"/>
                <a:gd name="T5" fmla="*/ 0 h 83"/>
                <a:gd name="T6" fmla="*/ 45 w 45"/>
                <a:gd name="T7" fmla="*/ 7 h 83"/>
                <a:gd name="T8" fmla="*/ 28 w 45"/>
                <a:gd name="T9" fmla="*/ 7 h 83"/>
                <a:gd name="T10" fmla="*/ 28 w 45"/>
                <a:gd name="T11" fmla="*/ 83 h 83"/>
                <a:gd name="T12" fmla="*/ 19 w 45"/>
                <a:gd name="T13" fmla="*/ 83 h 83"/>
                <a:gd name="T14" fmla="*/ 19 w 45"/>
                <a:gd name="T15" fmla="*/ 7 h 83"/>
                <a:gd name="T16" fmla="*/ 0 w 45"/>
                <a:gd name="T1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0" y="7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7"/>
                  </a:lnTo>
                  <a:lnTo>
                    <a:pt x="28" y="7"/>
                  </a:lnTo>
                  <a:lnTo>
                    <a:pt x="28" y="83"/>
                  </a:lnTo>
                  <a:lnTo>
                    <a:pt x="19" y="83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530"/>
            <p:cNvSpPr>
              <a:spLocks noEditPoints="1"/>
            </p:cNvSpPr>
            <p:nvPr/>
          </p:nvSpPr>
          <p:spPr bwMode="auto">
            <a:xfrm>
              <a:off x="18112098" y="-4077777"/>
              <a:ext cx="195263" cy="198438"/>
            </a:xfrm>
            <a:custGeom>
              <a:avLst/>
              <a:gdLst>
                <a:gd name="T0" fmla="*/ 51 w 52"/>
                <a:gd name="T1" fmla="*/ 46 h 53"/>
                <a:gd name="T2" fmla="*/ 39 w 52"/>
                <a:gd name="T3" fmla="*/ 35 h 53"/>
                <a:gd name="T4" fmla="*/ 44 w 52"/>
                <a:gd name="T5" fmla="*/ 22 h 53"/>
                <a:gd name="T6" fmla="*/ 22 w 52"/>
                <a:gd name="T7" fmla="*/ 0 h 53"/>
                <a:gd name="T8" fmla="*/ 0 w 52"/>
                <a:gd name="T9" fmla="*/ 22 h 53"/>
                <a:gd name="T10" fmla="*/ 22 w 52"/>
                <a:gd name="T11" fmla="*/ 44 h 53"/>
                <a:gd name="T12" fmla="*/ 34 w 52"/>
                <a:gd name="T13" fmla="*/ 40 h 53"/>
                <a:gd name="T14" fmla="*/ 45 w 52"/>
                <a:gd name="T15" fmla="*/ 51 h 53"/>
                <a:gd name="T16" fmla="*/ 51 w 52"/>
                <a:gd name="T17" fmla="*/ 51 h 53"/>
                <a:gd name="T18" fmla="*/ 51 w 52"/>
                <a:gd name="T19" fmla="*/ 46 h 53"/>
                <a:gd name="T20" fmla="*/ 22 w 52"/>
                <a:gd name="T21" fmla="*/ 39 h 53"/>
                <a:gd name="T22" fmla="*/ 5 w 52"/>
                <a:gd name="T23" fmla="*/ 22 h 53"/>
                <a:gd name="T24" fmla="*/ 22 w 52"/>
                <a:gd name="T25" fmla="*/ 6 h 53"/>
                <a:gd name="T26" fmla="*/ 38 w 52"/>
                <a:gd name="T27" fmla="*/ 22 h 53"/>
                <a:gd name="T28" fmla="*/ 22 w 52"/>
                <a:gd name="T29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53">
                  <a:moveTo>
                    <a:pt x="51" y="46"/>
                  </a:moveTo>
                  <a:cubicBezTo>
                    <a:pt x="39" y="35"/>
                    <a:pt x="39" y="35"/>
                    <a:pt x="39" y="35"/>
                  </a:cubicBezTo>
                  <a:cubicBezTo>
                    <a:pt x="42" y="31"/>
                    <a:pt x="44" y="27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34"/>
                    <a:pt x="9" y="44"/>
                    <a:pt x="22" y="44"/>
                  </a:cubicBezTo>
                  <a:cubicBezTo>
                    <a:pt x="26" y="44"/>
                    <a:pt x="31" y="43"/>
                    <a:pt x="34" y="40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7" y="53"/>
                    <a:pt x="49" y="53"/>
                    <a:pt x="51" y="51"/>
                  </a:cubicBezTo>
                  <a:cubicBezTo>
                    <a:pt x="52" y="50"/>
                    <a:pt x="52" y="47"/>
                    <a:pt x="51" y="46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8" y="13"/>
                    <a:pt x="38" y="22"/>
                  </a:cubicBezTo>
                  <a:cubicBezTo>
                    <a:pt x="38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531"/>
            <p:cNvSpPr>
              <a:spLocks/>
            </p:cNvSpPr>
            <p:nvPr/>
          </p:nvSpPr>
          <p:spPr bwMode="auto">
            <a:xfrm>
              <a:off x="18491510" y="-4063489"/>
              <a:ext cx="153988" cy="22225"/>
            </a:xfrm>
            <a:custGeom>
              <a:avLst/>
              <a:gdLst>
                <a:gd name="T0" fmla="*/ 41 w 41"/>
                <a:gd name="T1" fmla="*/ 3 h 6"/>
                <a:gd name="T2" fmla="*/ 38 w 41"/>
                <a:gd name="T3" fmla="*/ 6 h 6"/>
                <a:gd name="T4" fmla="*/ 3 w 41"/>
                <a:gd name="T5" fmla="*/ 6 h 6"/>
                <a:gd name="T6" fmla="*/ 0 w 41"/>
                <a:gd name="T7" fmla="*/ 3 h 6"/>
                <a:gd name="T8" fmla="*/ 3 w 41"/>
                <a:gd name="T9" fmla="*/ 0 h 6"/>
                <a:gd name="T10" fmla="*/ 38 w 41"/>
                <a:gd name="T11" fmla="*/ 0 h 6"/>
                <a:gd name="T12" fmla="*/ 41 w 41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">
                  <a:moveTo>
                    <a:pt x="41" y="3"/>
                  </a:moveTo>
                  <a:cubicBezTo>
                    <a:pt x="41" y="5"/>
                    <a:pt x="39" y="6"/>
                    <a:pt x="3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1" y="1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532"/>
            <p:cNvSpPr>
              <a:spLocks/>
            </p:cNvSpPr>
            <p:nvPr/>
          </p:nvSpPr>
          <p:spPr bwMode="auto">
            <a:xfrm>
              <a:off x="18491510" y="-3999989"/>
              <a:ext cx="153988" cy="26988"/>
            </a:xfrm>
            <a:custGeom>
              <a:avLst/>
              <a:gdLst>
                <a:gd name="T0" fmla="*/ 41 w 41"/>
                <a:gd name="T1" fmla="*/ 4 h 7"/>
                <a:gd name="T2" fmla="*/ 38 w 41"/>
                <a:gd name="T3" fmla="*/ 7 h 7"/>
                <a:gd name="T4" fmla="*/ 3 w 41"/>
                <a:gd name="T5" fmla="*/ 7 h 7"/>
                <a:gd name="T6" fmla="*/ 0 w 41"/>
                <a:gd name="T7" fmla="*/ 4 h 7"/>
                <a:gd name="T8" fmla="*/ 3 w 41"/>
                <a:gd name="T9" fmla="*/ 0 h 7"/>
                <a:gd name="T10" fmla="*/ 38 w 41"/>
                <a:gd name="T11" fmla="*/ 0 h 7"/>
                <a:gd name="T12" fmla="*/ 41 w 41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">
                  <a:moveTo>
                    <a:pt x="41" y="4"/>
                  </a:moveTo>
                  <a:cubicBezTo>
                    <a:pt x="41" y="6"/>
                    <a:pt x="39" y="7"/>
                    <a:pt x="3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1" y="2"/>
                    <a:pt x="4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533"/>
            <p:cNvSpPr>
              <a:spLocks/>
            </p:cNvSpPr>
            <p:nvPr/>
          </p:nvSpPr>
          <p:spPr bwMode="auto">
            <a:xfrm>
              <a:off x="18491510" y="-3931727"/>
              <a:ext cx="153988" cy="25400"/>
            </a:xfrm>
            <a:custGeom>
              <a:avLst/>
              <a:gdLst>
                <a:gd name="T0" fmla="*/ 41 w 41"/>
                <a:gd name="T1" fmla="*/ 4 h 7"/>
                <a:gd name="T2" fmla="*/ 38 w 41"/>
                <a:gd name="T3" fmla="*/ 7 h 7"/>
                <a:gd name="T4" fmla="*/ 3 w 41"/>
                <a:gd name="T5" fmla="*/ 7 h 7"/>
                <a:gd name="T6" fmla="*/ 0 w 41"/>
                <a:gd name="T7" fmla="*/ 4 h 7"/>
                <a:gd name="T8" fmla="*/ 3 w 41"/>
                <a:gd name="T9" fmla="*/ 0 h 7"/>
                <a:gd name="T10" fmla="*/ 38 w 41"/>
                <a:gd name="T11" fmla="*/ 0 h 7"/>
                <a:gd name="T12" fmla="*/ 41 w 41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">
                  <a:moveTo>
                    <a:pt x="41" y="4"/>
                  </a:moveTo>
                  <a:cubicBezTo>
                    <a:pt x="41" y="5"/>
                    <a:pt x="39" y="7"/>
                    <a:pt x="3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1" y="2"/>
                    <a:pt x="4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534"/>
            <p:cNvSpPr>
              <a:spLocks noChangeArrowheads="1"/>
            </p:cNvSpPr>
            <p:nvPr/>
          </p:nvSpPr>
          <p:spPr bwMode="auto">
            <a:xfrm>
              <a:off x="6729722" y="-3680902"/>
              <a:ext cx="12906375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535"/>
            <p:cNvSpPr>
              <a:spLocks noChangeArrowheads="1"/>
            </p:cNvSpPr>
            <p:nvPr/>
          </p:nvSpPr>
          <p:spPr bwMode="auto">
            <a:xfrm>
              <a:off x="6729722" y="-4303202"/>
              <a:ext cx="12906375" cy="14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36"/>
            <p:cNvSpPr>
              <a:spLocks noEditPoints="1"/>
            </p:cNvSpPr>
            <p:nvPr/>
          </p:nvSpPr>
          <p:spPr bwMode="auto">
            <a:xfrm>
              <a:off x="12892398" y="-5301739"/>
              <a:ext cx="277813" cy="225425"/>
            </a:xfrm>
            <a:custGeom>
              <a:avLst/>
              <a:gdLst>
                <a:gd name="T0" fmla="*/ 2 w 74"/>
                <a:gd name="T1" fmla="*/ 0 h 60"/>
                <a:gd name="T2" fmla="*/ 3 w 74"/>
                <a:gd name="T3" fmla="*/ 0 h 60"/>
                <a:gd name="T4" fmla="*/ 72 w 74"/>
                <a:gd name="T5" fmla="*/ 28 h 60"/>
                <a:gd name="T6" fmla="*/ 74 w 74"/>
                <a:gd name="T7" fmla="*/ 30 h 60"/>
                <a:gd name="T8" fmla="*/ 72 w 74"/>
                <a:gd name="T9" fmla="*/ 32 h 60"/>
                <a:gd name="T10" fmla="*/ 3 w 74"/>
                <a:gd name="T11" fmla="*/ 60 h 60"/>
                <a:gd name="T12" fmla="*/ 1 w 74"/>
                <a:gd name="T13" fmla="*/ 60 h 60"/>
                <a:gd name="T14" fmla="*/ 0 w 74"/>
                <a:gd name="T15" fmla="*/ 58 h 60"/>
                <a:gd name="T16" fmla="*/ 0 w 74"/>
                <a:gd name="T17" fmla="*/ 3 h 60"/>
                <a:gd name="T18" fmla="*/ 1 w 74"/>
                <a:gd name="T19" fmla="*/ 1 h 60"/>
                <a:gd name="T20" fmla="*/ 2 w 74"/>
                <a:gd name="T21" fmla="*/ 0 h 60"/>
                <a:gd name="T22" fmla="*/ 65 w 74"/>
                <a:gd name="T23" fmla="*/ 30 h 60"/>
                <a:gd name="T24" fmla="*/ 4 w 74"/>
                <a:gd name="T25" fmla="*/ 5 h 60"/>
                <a:gd name="T26" fmla="*/ 4 w 74"/>
                <a:gd name="T27" fmla="*/ 55 h 60"/>
                <a:gd name="T28" fmla="*/ 65 w 74"/>
                <a:gd name="T2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60">
                  <a:moveTo>
                    <a:pt x="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3" y="28"/>
                    <a:pt x="74" y="29"/>
                    <a:pt x="74" y="30"/>
                  </a:cubicBezTo>
                  <a:cubicBezTo>
                    <a:pt x="74" y="31"/>
                    <a:pt x="73" y="32"/>
                    <a:pt x="72" y="32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2" y="60"/>
                    <a:pt x="2" y="60"/>
                    <a:pt x="1" y="60"/>
                  </a:cubicBezTo>
                  <a:cubicBezTo>
                    <a:pt x="0" y="59"/>
                    <a:pt x="0" y="58"/>
                    <a:pt x="0" y="5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lose/>
                  <a:moveTo>
                    <a:pt x="65" y="3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5"/>
                    <a:pt x="4" y="55"/>
                    <a:pt x="4" y="55"/>
                  </a:cubicBezTo>
                  <a:lnTo>
                    <a:pt x="65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37"/>
            <p:cNvSpPr>
              <a:spLocks/>
            </p:cNvSpPr>
            <p:nvPr/>
          </p:nvSpPr>
          <p:spPr bwMode="auto">
            <a:xfrm>
              <a:off x="13147985" y="-5339839"/>
              <a:ext cx="165100" cy="134938"/>
            </a:xfrm>
            <a:custGeom>
              <a:avLst/>
              <a:gdLst>
                <a:gd name="T0" fmla="*/ 42 w 44"/>
                <a:gd name="T1" fmla="*/ 36 h 36"/>
                <a:gd name="T2" fmla="*/ 41 w 44"/>
                <a:gd name="T3" fmla="*/ 36 h 36"/>
                <a:gd name="T4" fmla="*/ 1 w 44"/>
                <a:gd name="T5" fmla="*/ 19 h 36"/>
                <a:gd name="T6" fmla="*/ 0 w 44"/>
                <a:gd name="T7" fmla="*/ 18 h 36"/>
                <a:gd name="T8" fmla="*/ 1 w 44"/>
                <a:gd name="T9" fmla="*/ 16 h 36"/>
                <a:gd name="T10" fmla="*/ 41 w 44"/>
                <a:gd name="T11" fmla="*/ 0 h 36"/>
                <a:gd name="T12" fmla="*/ 43 w 44"/>
                <a:gd name="T13" fmla="*/ 0 h 36"/>
                <a:gd name="T14" fmla="*/ 44 w 44"/>
                <a:gd name="T15" fmla="*/ 1 h 36"/>
                <a:gd name="T16" fmla="*/ 44 w 44"/>
                <a:gd name="T17" fmla="*/ 34 h 36"/>
                <a:gd name="T18" fmla="*/ 43 w 44"/>
                <a:gd name="T19" fmla="*/ 35 h 36"/>
                <a:gd name="T20" fmla="*/ 42 w 44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6">
                  <a:moveTo>
                    <a:pt x="42" y="36"/>
                  </a:moveTo>
                  <a:cubicBezTo>
                    <a:pt x="41" y="36"/>
                    <a:pt x="41" y="36"/>
                    <a:pt x="41" y="3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0" y="17"/>
                    <a:pt x="0" y="17"/>
                    <a:pt x="1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3" y="0"/>
                  </a:cubicBezTo>
                  <a:cubicBezTo>
                    <a:pt x="43" y="0"/>
                    <a:pt x="44" y="1"/>
                    <a:pt x="44" y="1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3" y="35"/>
                    <a:pt x="43" y="35"/>
                  </a:cubicBezTo>
                  <a:lnTo>
                    <a:pt x="42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38"/>
            <p:cNvSpPr>
              <a:spLocks/>
            </p:cNvSpPr>
            <p:nvPr/>
          </p:nvSpPr>
          <p:spPr bwMode="auto">
            <a:xfrm>
              <a:off x="13192435" y="-5189027"/>
              <a:ext cx="233363" cy="101600"/>
            </a:xfrm>
            <a:custGeom>
              <a:avLst/>
              <a:gdLst>
                <a:gd name="T0" fmla="*/ 59 w 62"/>
                <a:gd name="T1" fmla="*/ 27 h 27"/>
                <a:gd name="T2" fmla="*/ 59 w 62"/>
                <a:gd name="T3" fmla="*/ 27 h 27"/>
                <a:gd name="T4" fmla="*/ 1 w 62"/>
                <a:gd name="T5" fmla="*/ 4 h 27"/>
                <a:gd name="T6" fmla="*/ 0 w 62"/>
                <a:gd name="T7" fmla="*/ 2 h 27"/>
                <a:gd name="T8" fmla="*/ 3 w 62"/>
                <a:gd name="T9" fmla="*/ 1 h 27"/>
                <a:gd name="T10" fmla="*/ 60 w 62"/>
                <a:gd name="T11" fmla="*/ 23 h 27"/>
                <a:gd name="T12" fmla="*/ 61 w 62"/>
                <a:gd name="T13" fmla="*/ 26 h 27"/>
                <a:gd name="T14" fmla="*/ 59 w 62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27">
                  <a:moveTo>
                    <a:pt x="59" y="27"/>
                  </a:moveTo>
                  <a:cubicBezTo>
                    <a:pt x="59" y="27"/>
                    <a:pt x="59" y="27"/>
                    <a:pt x="59" y="2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1" y="23"/>
                    <a:pt x="62" y="25"/>
                    <a:pt x="61" y="26"/>
                  </a:cubicBezTo>
                  <a:cubicBezTo>
                    <a:pt x="61" y="26"/>
                    <a:pt x="60" y="27"/>
                    <a:pt x="5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39"/>
            <p:cNvSpPr>
              <a:spLocks/>
            </p:cNvSpPr>
            <p:nvPr/>
          </p:nvSpPr>
          <p:spPr bwMode="auto">
            <a:xfrm>
              <a:off x="13338485" y="-5189027"/>
              <a:ext cx="228600" cy="101600"/>
            </a:xfrm>
            <a:custGeom>
              <a:avLst/>
              <a:gdLst>
                <a:gd name="T0" fmla="*/ 59 w 61"/>
                <a:gd name="T1" fmla="*/ 27 h 27"/>
                <a:gd name="T2" fmla="*/ 58 w 61"/>
                <a:gd name="T3" fmla="*/ 27 h 27"/>
                <a:gd name="T4" fmla="*/ 1 w 61"/>
                <a:gd name="T5" fmla="*/ 4 h 27"/>
                <a:gd name="T6" fmla="*/ 0 w 61"/>
                <a:gd name="T7" fmla="*/ 2 h 27"/>
                <a:gd name="T8" fmla="*/ 3 w 61"/>
                <a:gd name="T9" fmla="*/ 1 h 27"/>
                <a:gd name="T10" fmla="*/ 60 w 61"/>
                <a:gd name="T11" fmla="*/ 23 h 27"/>
                <a:gd name="T12" fmla="*/ 61 w 61"/>
                <a:gd name="T13" fmla="*/ 26 h 27"/>
                <a:gd name="T14" fmla="*/ 59 w 61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7">
                  <a:moveTo>
                    <a:pt x="59" y="27"/>
                  </a:moveTo>
                  <a:cubicBezTo>
                    <a:pt x="58" y="27"/>
                    <a:pt x="58" y="27"/>
                    <a:pt x="58" y="2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1" y="23"/>
                    <a:pt x="61" y="25"/>
                    <a:pt x="61" y="26"/>
                  </a:cubicBezTo>
                  <a:cubicBezTo>
                    <a:pt x="61" y="26"/>
                    <a:pt x="60" y="27"/>
                    <a:pt x="5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40"/>
            <p:cNvSpPr>
              <a:spLocks/>
            </p:cNvSpPr>
            <p:nvPr/>
          </p:nvSpPr>
          <p:spPr bwMode="auto">
            <a:xfrm>
              <a:off x="12967010" y="-5219189"/>
              <a:ext cx="311150" cy="131763"/>
            </a:xfrm>
            <a:custGeom>
              <a:avLst/>
              <a:gdLst>
                <a:gd name="T0" fmla="*/ 81 w 83"/>
                <a:gd name="T1" fmla="*/ 35 h 35"/>
                <a:gd name="T2" fmla="*/ 80 w 83"/>
                <a:gd name="T3" fmla="*/ 35 h 35"/>
                <a:gd name="T4" fmla="*/ 2 w 83"/>
                <a:gd name="T5" fmla="*/ 4 h 35"/>
                <a:gd name="T6" fmla="*/ 1 w 83"/>
                <a:gd name="T7" fmla="*/ 1 h 35"/>
                <a:gd name="T8" fmla="*/ 3 w 83"/>
                <a:gd name="T9" fmla="*/ 0 h 35"/>
                <a:gd name="T10" fmla="*/ 81 w 83"/>
                <a:gd name="T11" fmla="*/ 31 h 35"/>
                <a:gd name="T12" fmla="*/ 82 w 83"/>
                <a:gd name="T13" fmla="*/ 34 h 35"/>
                <a:gd name="T14" fmla="*/ 81 w 8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35">
                  <a:moveTo>
                    <a:pt x="81" y="35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2" y="31"/>
                    <a:pt x="83" y="33"/>
                    <a:pt x="82" y="34"/>
                  </a:cubicBezTo>
                  <a:cubicBezTo>
                    <a:pt x="82" y="34"/>
                    <a:pt x="81" y="35"/>
                    <a:pt x="81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1"/>
            <p:cNvSpPr>
              <a:spLocks noEditPoints="1"/>
            </p:cNvSpPr>
            <p:nvPr/>
          </p:nvSpPr>
          <p:spPr bwMode="auto">
            <a:xfrm>
              <a:off x="12592360" y="-4952489"/>
              <a:ext cx="220663" cy="285750"/>
            </a:xfrm>
            <a:custGeom>
              <a:avLst/>
              <a:gdLst>
                <a:gd name="T0" fmla="*/ 35 w 59"/>
                <a:gd name="T1" fmla="*/ 31 h 76"/>
                <a:gd name="T2" fmla="*/ 43 w 59"/>
                <a:gd name="T3" fmla="*/ 36 h 76"/>
                <a:gd name="T4" fmla="*/ 47 w 59"/>
                <a:gd name="T5" fmla="*/ 47 h 76"/>
                <a:gd name="T6" fmla="*/ 43 w 59"/>
                <a:gd name="T7" fmla="*/ 61 h 76"/>
                <a:gd name="T8" fmla="*/ 32 w 59"/>
                <a:gd name="T9" fmla="*/ 71 h 76"/>
                <a:gd name="T10" fmla="*/ 18 w 59"/>
                <a:gd name="T11" fmla="*/ 74 h 76"/>
                <a:gd name="T12" fmla="*/ 6 w 59"/>
                <a:gd name="T13" fmla="*/ 72 h 76"/>
                <a:gd name="T14" fmla="*/ 6 w 59"/>
                <a:gd name="T15" fmla="*/ 73 h 76"/>
                <a:gd name="T16" fmla="*/ 4 w 59"/>
                <a:gd name="T17" fmla="*/ 76 h 76"/>
                <a:gd name="T18" fmla="*/ 1 w 59"/>
                <a:gd name="T19" fmla="*/ 74 h 76"/>
                <a:gd name="T20" fmla="*/ 0 w 59"/>
                <a:gd name="T21" fmla="*/ 72 h 76"/>
                <a:gd name="T22" fmla="*/ 3 w 59"/>
                <a:gd name="T23" fmla="*/ 64 h 76"/>
                <a:gd name="T24" fmla="*/ 11 w 59"/>
                <a:gd name="T25" fmla="*/ 44 h 76"/>
                <a:gd name="T26" fmla="*/ 21 w 59"/>
                <a:gd name="T27" fmla="*/ 27 h 76"/>
                <a:gd name="T28" fmla="*/ 30 w 59"/>
                <a:gd name="T29" fmla="*/ 13 h 76"/>
                <a:gd name="T30" fmla="*/ 32 w 59"/>
                <a:gd name="T31" fmla="*/ 9 h 76"/>
                <a:gd name="T32" fmla="*/ 25 w 59"/>
                <a:gd name="T33" fmla="*/ 11 h 76"/>
                <a:gd name="T34" fmla="*/ 21 w 59"/>
                <a:gd name="T35" fmla="*/ 13 h 76"/>
                <a:gd name="T36" fmla="*/ 20 w 59"/>
                <a:gd name="T37" fmla="*/ 12 h 76"/>
                <a:gd name="T38" fmla="*/ 19 w 59"/>
                <a:gd name="T39" fmla="*/ 10 h 76"/>
                <a:gd name="T40" fmla="*/ 21 w 59"/>
                <a:gd name="T41" fmla="*/ 8 h 76"/>
                <a:gd name="T42" fmla="*/ 28 w 59"/>
                <a:gd name="T43" fmla="*/ 4 h 76"/>
                <a:gd name="T44" fmla="*/ 46 w 59"/>
                <a:gd name="T45" fmla="*/ 0 h 76"/>
                <a:gd name="T46" fmla="*/ 55 w 59"/>
                <a:gd name="T47" fmla="*/ 3 h 76"/>
                <a:gd name="T48" fmla="*/ 59 w 59"/>
                <a:gd name="T49" fmla="*/ 10 h 76"/>
                <a:gd name="T50" fmla="*/ 48 w 59"/>
                <a:gd name="T51" fmla="*/ 25 h 76"/>
                <a:gd name="T52" fmla="*/ 35 w 59"/>
                <a:gd name="T53" fmla="*/ 31 h 76"/>
                <a:gd name="T54" fmla="*/ 8 w 59"/>
                <a:gd name="T55" fmla="*/ 67 h 76"/>
                <a:gd name="T56" fmla="*/ 11 w 59"/>
                <a:gd name="T57" fmla="*/ 68 h 76"/>
                <a:gd name="T58" fmla="*/ 17 w 59"/>
                <a:gd name="T59" fmla="*/ 69 h 76"/>
                <a:gd name="T60" fmla="*/ 35 w 59"/>
                <a:gd name="T61" fmla="*/ 60 h 76"/>
                <a:gd name="T62" fmla="*/ 41 w 59"/>
                <a:gd name="T63" fmla="*/ 45 h 76"/>
                <a:gd name="T64" fmla="*/ 37 w 59"/>
                <a:gd name="T65" fmla="*/ 37 h 76"/>
                <a:gd name="T66" fmla="*/ 31 w 59"/>
                <a:gd name="T67" fmla="*/ 35 h 76"/>
                <a:gd name="T68" fmla="*/ 27 w 59"/>
                <a:gd name="T69" fmla="*/ 36 h 76"/>
                <a:gd name="T70" fmla="*/ 26 w 59"/>
                <a:gd name="T71" fmla="*/ 36 h 76"/>
                <a:gd name="T72" fmla="*/ 23 w 59"/>
                <a:gd name="T73" fmla="*/ 34 h 76"/>
                <a:gd name="T74" fmla="*/ 14 w 59"/>
                <a:gd name="T75" fmla="*/ 52 h 76"/>
                <a:gd name="T76" fmla="*/ 8 w 59"/>
                <a:gd name="T77" fmla="*/ 67 h 76"/>
                <a:gd name="T78" fmla="*/ 27 w 59"/>
                <a:gd name="T79" fmla="*/ 28 h 76"/>
                <a:gd name="T80" fmla="*/ 44 w 59"/>
                <a:gd name="T81" fmla="*/ 22 h 76"/>
                <a:gd name="T82" fmla="*/ 54 w 59"/>
                <a:gd name="T83" fmla="*/ 10 h 76"/>
                <a:gd name="T84" fmla="*/ 51 w 59"/>
                <a:gd name="T85" fmla="*/ 6 h 76"/>
                <a:gd name="T86" fmla="*/ 47 w 59"/>
                <a:gd name="T87" fmla="*/ 5 h 76"/>
                <a:gd name="T88" fmla="*/ 42 w 59"/>
                <a:gd name="T89" fmla="*/ 6 h 76"/>
                <a:gd name="T90" fmla="*/ 38 w 59"/>
                <a:gd name="T91" fmla="*/ 7 h 76"/>
                <a:gd name="T92" fmla="*/ 39 w 59"/>
                <a:gd name="T93" fmla="*/ 9 h 76"/>
                <a:gd name="T94" fmla="*/ 37 w 59"/>
                <a:gd name="T95" fmla="*/ 12 h 76"/>
                <a:gd name="T96" fmla="*/ 35 w 59"/>
                <a:gd name="T97" fmla="*/ 16 h 76"/>
                <a:gd name="T98" fmla="*/ 31 w 59"/>
                <a:gd name="T99" fmla="*/ 21 h 76"/>
                <a:gd name="T100" fmla="*/ 27 w 59"/>
                <a:gd name="T101" fmla="*/ 2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76">
                  <a:moveTo>
                    <a:pt x="35" y="31"/>
                  </a:moveTo>
                  <a:cubicBezTo>
                    <a:pt x="38" y="33"/>
                    <a:pt x="41" y="34"/>
                    <a:pt x="43" y="36"/>
                  </a:cubicBezTo>
                  <a:cubicBezTo>
                    <a:pt x="46" y="39"/>
                    <a:pt x="47" y="43"/>
                    <a:pt x="47" y="47"/>
                  </a:cubicBezTo>
                  <a:cubicBezTo>
                    <a:pt x="47" y="52"/>
                    <a:pt x="46" y="57"/>
                    <a:pt x="43" y="61"/>
                  </a:cubicBezTo>
                  <a:cubicBezTo>
                    <a:pt x="40" y="65"/>
                    <a:pt x="36" y="68"/>
                    <a:pt x="32" y="71"/>
                  </a:cubicBezTo>
                  <a:cubicBezTo>
                    <a:pt x="27" y="73"/>
                    <a:pt x="23" y="74"/>
                    <a:pt x="18" y="74"/>
                  </a:cubicBezTo>
                  <a:cubicBezTo>
                    <a:pt x="15" y="74"/>
                    <a:pt x="11" y="73"/>
                    <a:pt x="6" y="72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5"/>
                    <a:pt x="5" y="76"/>
                    <a:pt x="4" y="76"/>
                  </a:cubicBezTo>
                  <a:cubicBezTo>
                    <a:pt x="3" y="76"/>
                    <a:pt x="2" y="75"/>
                    <a:pt x="1" y="74"/>
                  </a:cubicBezTo>
                  <a:cubicBezTo>
                    <a:pt x="0" y="73"/>
                    <a:pt x="0" y="73"/>
                    <a:pt x="0" y="72"/>
                  </a:cubicBezTo>
                  <a:cubicBezTo>
                    <a:pt x="0" y="70"/>
                    <a:pt x="1" y="68"/>
                    <a:pt x="3" y="64"/>
                  </a:cubicBezTo>
                  <a:cubicBezTo>
                    <a:pt x="6" y="55"/>
                    <a:pt x="9" y="49"/>
                    <a:pt x="11" y="44"/>
                  </a:cubicBezTo>
                  <a:cubicBezTo>
                    <a:pt x="13" y="41"/>
                    <a:pt x="16" y="36"/>
                    <a:pt x="21" y="27"/>
                  </a:cubicBezTo>
                  <a:cubicBezTo>
                    <a:pt x="23" y="24"/>
                    <a:pt x="26" y="19"/>
                    <a:pt x="30" y="13"/>
                  </a:cubicBezTo>
                  <a:cubicBezTo>
                    <a:pt x="30" y="12"/>
                    <a:pt x="31" y="10"/>
                    <a:pt x="32" y="9"/>
                  </a:cubicBezTo>
                  <a:cubicBezTo>
                    <a:pt x="30" y="9"/>
                    <a:pt x="28" y="10"/>
                    <a:pt x="25" y="11"/>
                  </a:cubicBezTo>
                  <a:cubicBezTo>
                    <a:pt x="23" y="13"/>
                    <a:pt x="22" y="13"/>
                    <a:pt x="21" y="13"/>
                  </a:cubicBezTo>
                  <a:cubicBezTo>
                    <a:pt x="21" y="13"/>
                    <a:pt x="20" y="13"/>
                    <a:pt x="20" y="12"/>
                  </a:cubicBezTo>
                  <a:cubicBezTo>
                    <a:pt x="20" y="12"/>
                    <a:pt x="19" y="11"/>
                    <a:pt x="19" y="10"/>
                  </a:cubicBezTo>
                  <a:cubicBezTo>
                    <a:pt x="19" y="9"/>
                    <a:pt x="20" y="8"/>
                    <a:pt x="21" y="8"/>
                  </a:cubicBezTo>
                  <a:cubicBezTo>
                    <a:pt x="22" y="7"/>
                    <a:pt x="24" y="6"/>
                    <a:pt x="28" y="4"/>
                  </a:cubicBezTo>
                  <a:cubicBezTo>
                    <a:pt x="35" y="1"/>
                    <a:pt x="41" y="0"/>
                    <a:pt x="46" y="0"/>
                  </a:cubicBezTo>
                  <a:cubicBezTo>
                    <a:pt x="50" y="0"/>
                    <a:pt x="53" y="1"/>
                    <a:pt x="55" y="3"/>
                  </a:cubicBezTo>
                  <a:cubicBezTo>
                    <a:pt x="58" y="5"/>
                    <a:pt x="59" y="7"/>
                    <a:pt x="59" y="10"/>
                  </a:cubicBezTo>
                  <a:cubicBezTo>
                    <a:pt x="59" y="16"/>
                    <a:pt x="55" y="21"/>
                    <a:pt x="48" y="25"/>
                  </a:cubicBezTo>
                  <a:cubicBezTo>
                    <a:pt x="44" y="28"/>
                    <a:pt x="40" y="30"/>
                    <a:pt x="35" y="31"/>
                  </a:cubicBezTo>
                  <a:close/>
                  <a:moveTo>
                    <a:pt x="8" y="67"/>
                  </a:moveTo>
                  <a:cubicBezTo>
                    <a:pt x="9" y="68"/>
                    <a:pt x="10" y="68"/>
                    <a:pt x="11" y="68"/>
                  </a:cubicBezTo>
                  <a:cubicBezTo>
                    <a:pt x="12" y="69"/>
                    <a:pt x="14" y="69"/>
                    <a:pt x="17" y="69"/>
                  </a:cubicBezTo>
                  <a:cubicBezTo>
                    <a:pt x="25" y="69"/>
                    <a:pt x="31" y="66"/>
                    <a:pt x="35" y="60"/>
                  </a:cubicBezTo>
                  <a:cubicBezTo>
                    <a:pt x="39" y="55"/>
                    <a:pt x="41" y="50"/>
                    <a:pt x="41" y="45"/>
                  </a:cubicBezTo>
                  <a:cubicBezTo>
                    <a:pt x="41" y="41"/>
                    <a:pt x="40" y="39"/>
                    <a:pt x="37" y="37"/>
                  </a:cubicBezTo>
                  <a:cubicBezTo>
                    <a:pt x="35" y="36"/>
                    <a:pt x="33" y="35"/>
                    <a:pt x="31" y="35"/>
                  </a:cubicBezTo>
                  <a:cubicBezTo>
                    <a:pt x="30" y="35"/>
                    <a:pt x="28" y="35"/>
                    <a:pt x="27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5"/>
                    <a:pt x="23" y="34"/>
                  </a:cubicBezTo>
                  <a:cubicBezTo>
                    <a:pt x="20" y="38"/>
                    <a:pt x="17" y="44"/>
                    <a:pt x="14" y="52"/>
                  </a:cubicBezTo>
                  <a:cubicBezTo>
                    <a:pt x="12" y="56"/>
                    <a:pt x="10" y="61"/>
                    <a:pt x="8" y="67"/>
                  </a:cubicBezTo>
                  <a:close/>
                  <a:moveTo>
                    <a:pt x="27" y="28"/>
                  </a:moveTo>
                  <a:cubicBezTo>
                    <a:pt x="33" y="27"/>
                    <a:pt x="39" y="25"/>
                    <a:pt x="44" y="22"/>
                  </a:cubicBezTo>
                  <a:cubicBezTo>
                    <a:pt x="50" y="18"/>
                    <a:pt x="54" y="14"/>
                    <a:pt x="54" y="10"/>
                  </a:cubicBezTo>
                  <a:cubicBezTo>
                    <a:pt x="54" y="9"/>
                    <a:pt x="53" y="7"/>
                    <a:pt x="51" y="6"/>
                  </a:cubicBezTo>
                  <a:cubicBezTo>
                    <a:pt x="50" y="6"/>
                    <a:pt x="48" y="5"/>
                    <a:pt x="47" y="5"/>
                  </a:cubicBezTo>
                  <a:cubicBezTo>
                    <a:pt x="45" y="5"/>
                    <a:pt x="44" y="5"/>
                    <a:pt x="42" y="6"/>
                  </a:cubicBezTo>
                  <a:cubicBezTo>
                    <a:pt x="41" y="6"/>
                    <a:pt x="39" y="6"/>
                    <a:pt x="38" y="7"/>
                  </a:cubicBezTo>
                  <a:cubicBezTo>
                    <a:pt x="38" y="7"/>
                    <a:pt x="39" y="8"/>
                    <a:pt x="39" y="9"/>
                  </a:cubicBezTo>
                  <a:cubicBezTo>
                    <a:pt x="39" y="9"/>
                    <a:pt x="38" y="11"/>
                    <a:pt x="37" y="12"/>
                  </a:cubicBezTo>
                  <a:cubicBezTo>
                    <a:pt x="37" y="13"/>
                    <a:pt x="36" y="14"/>
                    <a:pt x="35" y="16"/>
                  </a:cubicBezTo>
                  <a:cubicBezTo>
                    <a:pt x="34" y="16"/>
                    <a:pt x="33" y="18"/>
                    <a:pt x="31" y="21"/>
                  </a:cubicBezTo>
                  <a:cubicBezTo>
                    <a:pt x="29" y="24"/>
                    <a:pt x="28" y="26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42"/>
            <p:cNvSpPr>
              <a:spLocks noEditPoints="1"/>
            </p:cNvSpPr>
            <p:nvPr/>
          </p:nvSpPr>
          <p:spPr bwMode="auto">
            <a:xfrm>
              <a:off x="12787623" y="-4952489"/>
              <a:ext cx="228600" cy="280988"/>
            </a:xfrm>
            <a:custGeom>
              <a:avLst/>
              <a:gdLst>
                <a:gd name="T0" fmla="*/ 17 w 61"/>
                <a:gd name="T1" fmla="*/ 46 h 75"/>
                <a:gd name="T2" fmla="*/ 7 w 61"/>
                <a:gd name="T3" fmla="*/ 68 h 75"/>
                <a:gd name="T4" fmla="*/ 5 w 61"/>
                <a:gd name="T5" fmla="*/ 73 h 75"/>
                <a:gd name="T6" fmla="*/ 2 w 61"/>
                <a:gd name="T7" fmla="*/ 74 h 75"/>
                <a:gd name="T8" fmla="*/ 0 w 61"/>
                <a:gd name="T9" fmla="*/ 73 h 75"/>
                <a:gd name="T10" fmla="*/ 0 w 61"/>
                <a:gd name="T11" fmla="*/ 71 h 75"/>
                <a:gd name="T12" fmla="*/ 5 w 61"/>
                <a:gd name="T13" fmla="*/ 58 h 75"/>
                <a:gd name="T14" fmla="*/ 14 w 61"/>
                <a:gd name="T15" fmla="*/ 40 h 75"/>
                <a:gd name="T16" fmla="*/ 13 w 61"/>
                <a:gd name="T17" fmla="*/ 36 h 75"/>
                <a:gd name="T18" fmla="*/ 14 w 61"/>
                <a:gd name="T19" fmla="*/ 33 h 75"/>
                <a:gd name="T20" fmla="*/ 16 w 61"/>
                <a:gd name="T21" fmla="*/ 33 h 75"/>
                <a:gd name="T22" fmla="*/ 18 w 61"/>
                <a:gd name="T23" fmla="*/ 33 h 75"/>
                <a:gd name="T24" fmla="*/ 24 w 61"/>
                <a:gd name="T25" fmla="*/ 23 h 75"/>
                <a:gd name="T26" fmla="*/ 29 w 61"/>
                <a:gd name="T27" fmla="*/ 12 h 75"/>
                <a:gd name="T28" fmla="*/ 27 w 61"/>
                <a:gd name="T29" fmla="*/ 13 h 75"/>
                <a:gd name="T30" fmla="*/ 25 w 61"/>
                <a:gd name="T31" fmla="*/ 14 h 75"/>
                <a:gd name="T32" fmla="*/ 24 w 61"/>
                <a:gd name="T33" fmla="*/ 13 h 75"/>
                <a:gd name="T34" fmla="*/ 24 w 61"/>
                <a:gd name="T35" fmla="*/ 12 h 75"/>
                <a:gd name="T36" fmla="*/ 27 w 61"/>
                <a:gd name="T37" fmla="*/ 7 h 75"/>
                <a:gd name="T38" fmla="*/ 32 w 61"/>
                <a:gd name="T39" fmla="*/ 4 h 75"/>
                <a:gd name="T40" fmla="*/ 34 w 61"/>
                <a:gd name="T41" fmla="*/ 1 h 75"/>
                <a:gd name="T42" fmla="*/ 36 w 61"/>
                <a:gd name="T43" fmla="*/ 0 h 75"/>
                <a:gd name="T44" fmla="*/ 39 w 61"/>
                <a:gd name="T45" fmla="*/ 2 h 75"/>
                <a:gd name="T46" fmla="*/ 44 w 61"/>
                <a:gd name="T47" fmla="*/ 1 h 75"/>
                <a:gd name="T48" fmla="*/ 48 w 61"/>
                <a:gd name="T49" fmla="*/ 0 h 75"/>
                <a:gd name="T50" fmla="*/ 58 w 61"/>
                <a:gd name="T51" fmla="*/ 4 h 75"/>
                <a:gd name="T52" fmla="*/ 61 w 61"/>
                <a:gd name="T53" fmla="*/ 12 h 75"/>
                <a:gd name="T54" fmla="*/ 55 w 61"/>
                <a:gd name="T55" fmla="*/ 27 h 75"/>
                <a:gd name="T56" fmla="*/ 39 w 61"/>
                <a:gd name="T57" fmla="*/ 37 h 75"/>
                <a:gd name="T58" fmla="*/ 24 w 61"/>
                <a:gd name="T59" fmla="*/ 40 h 75"/>
                <a:gd name="T60" fmla="*/ 21 w 61"/>
                <a:gd name="T61" fmla="*/ 40 h 75"/>
                <a:gd name="T62" fmla="*/ 23 w 61"/>
                <a:gd name="T63" fmla="*/ 46 h 75"/>
                <a:gd name="T64" fmla="*/ 30 w 61"/>
                <a:gd name="T65" fmla="*/ 62 h 75"/>
                <a:gd name="T66" fmla="*/ 35 w 61"/>
                <a:gd name="T67" fmla="*/ 69 h 75"/>
                <a:gd name="T68" fmla="*/ 35 w 61"/>
                <a:gd name="T69" fmla="*/ 72 h 75"/>
                <a:gd name="T70" fmla="*/ 34 w 61"/>
                <a:gd name="T71" fmla="*/ 74 h 75"/>
                <a:gd name="T72" fmla="*/ 32 w 61"/>
                <a:gd name="T73" fmla="*/ 75 h 75"/>
                <a:gd name="T74" fmla="*/ 29 w 61"/>
                <a:gd name="T75" fmla="*/ 72 h 75"/>
                <a:gd name="T76" fmla="*/ 27 w 61"/>
                <a:gd name="T77" fmla="*/ 68 h 75"/>
                <a:gd name="T78" fmla="*/ 17 w 61"/>
                <a:gd name="T79" fmla="*/ 46 h 75"/>
                <a:gd name="T80" fmla="*/ 23 w 61"/>
                <a:gd name="T81" fmla="*/ 34 h 75"/>
                <a:gd name="T82" fmla="*/ 27 w 61"/>
                <a:gd name="T83" fmla="*/ 34 h 75"/>
                <a:gd name="T84" fmla="*/ 47 w 61"/>
                <a:gd name="T85" fmla="*/ 26 h 75"/>
                <a:gd name="T86" fmla="*/ 54 w 61"/>
                <a:gd name="T87" fmla="*/ 18 h 75"/>
                <a:gd name="T88" fmla="*/ 56 w 61"/>
                <a:gd name="T89" fmla="*/ 12 h 75"/>
                <a:gd name="T90" fmla="*/ 54 w 61"/>
                <a:gd name="T91" fmla="*/ 8 h 75"/>
                <a:gd name="T92" fmla="*/ 48 w 61"/>
                <a:gd name="T93" fmla="*/ 6 h 75"/>
                <a:gd name="T94" fmla="*/ 41 w 61"/>
                <a:gd name="T95" fmla="*/ 7 h 75"/>
                <a:gd name="T96" fmla="*/ 36 w 61"/>
                <a:gd name="T97" fmla="*/ 9 h 75"/>
                <a:gd name="T98" fmla="*/ 30 w 61"/>
                <a:gd name="T99" fmla="*/ 22 h 75"/>
                <a:gd name="T100" fmla="*/ 23 w 61"/>
                <a:gd name="T101" fmla="*/ 3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" h="75">
                  <a:moveTo>
                    <a:pt x="17" y="46"/>
                  </a:moveTo>
                  <a:cubicBezTo>
                    <a:pt x="12" y="55"/>
                    <a:pt x="9" y="62"/>
                    <a:pt x="7" y="68"/>
                  </a:cubicBezTo>
                  <a:cubicBezTo>
                    <a:pt x="6" y="71"/>
                    <a:pt x="5" y="73"/>
                    <a:pt x="5" y="73"/>
                  </a:cubicBezTo>
                  <a:cubicBezTo>
                    <a:pt x="4" y="74"/>
                    <a:pt x="3" y="74"/>
                    <a:pt x="2" y="74"/>
                  </a:cubicBezTo>
                  <a:cubicBezTo>
                    <a:pt x="2" y="74"/>
                    <a:pt x="1" y="74"/>
                    <a:pt x="0" y="73"/>
                  </a:cubicBezTo>
                  <a:cubicBezTo>
                    <a:pt x="0" y="73"/>
                    <a:pt x="0" y="72"/>
                    <a:pt x="0" y="71"/>
                  </a:cubicBezTo>
                  <a:cubicBezTo>
                    <a:pt x="0" y="70"/>
                    <a:pt x="1" y="65"/>
                    <a:pt x="5" y="58"/>
                  </a:cubicBezTo>
                  <a:cubicBezTo>
                    <a:pt x="7" y="53"/>
                    <a:pt x="10" y="47"/>
                    <a:pt x="14" y="40"/>
                  </a:cubicBezTo>
                  <a:cubicBezTo>
                    <a:pt x="13" y="38"/>
                    <a:pt x="13" y="37"/>
                    <a:pt x="13" y="36"/>
                  </a:cubicBezTo>
                  <a:cubicBezTo>
                    <a:pt x="13" y="35"/>
                    <a:pt x="14" y="34"/>
                    <a:pt x="14" y="33"/>
                  </a:cubicBezTo>
                  <a:cubicBezTo>
                    <a:pt x="15" y="33"/>
                    <a:pt x="15" y="33"/>
                    <a:pt x="16" y="33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9" y="32"/>
                    <a:pt x="20" y="29"/>
                    <a:pt x="24" y="23"/>
                  </a:cubicBezTo>
                  <a:cubicBezTo>
                    <a:pt x="27" y="17"/>
                    <a:pt x="29" y="13"/>
                    <a:pt x="29" y="12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4"/>
                    <a:pt x="26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4" y="13"/>
                    <a:pt x="24" y="12"/>
                    <a:pt x="24" y="12"/>
                  </a:cubicBezTo>
                  <a:cubicBezTo>
                    <a:pt x="24" y="10"/>
                    <a:pt x="25" y="8"/>
                    <a:pt x="27" y="7"/>
                  </a:cubicBezTo>
                  <a:cubicBezTo>
                    <a:pt x="29" y="6"/>
                    <a:pt x="31" y="5"/>
                    <a:pt x="32" y="4"/>
                  </a:cubicBezTo>
                  <a:cubicBezTo>
                    <a:pt x="33" y="3"/>
                    <a:pt x="33" y="2"/>
                    <a:pt x="34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0"/>
                    <a:pt x="38" y="0"/>
                    <a:pt x="39" y="2"/>
                  </a:cubicBezTo>
                  <a:cubicBezTo>
                    <a:pt x="41" y="1"/>
                    <a:pt x="42" y="1"/>
                    <a:pt x="44" y="1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3" y="0"/>
                    <a:pt x="56" y="1"/>
                    <a:pt x="58" y="4"/>
                  </a:cubicBezTo>
                  <a:cubicBezTo>
                    <a:pt x="60" y="6"/>
                    <a:pt x="61" y="9"/>
                    <a:pt x="61" y="12"/>
                  </a:cubicBezTo>
                  <a:cubicBezTo>
                    <a:pt x="61" y="17"/>
                    <a:pt x="59" y="22"/>
                    <a:pt x="55" y="27"/>
                  </a:cubicBezTo>
                  <a:cubicBezTo>
                    <a:pt x="51" y="31"/>
                    <a:pt x="46" y="35"/>
                    <a:pt x="39" y="37"/>
                  </a:cubicBezTo>
                  <a:cubicBezTo>
                    <a:pt x="34" y="39"/>
                    <a:pt x="29" y="40"/>
                    <a:pt x="24" y="40"/>
                  </a:cubicBezTo>
                  <a:cubicBezTo>
                    <a:pt x="24" y="40"/>
                    <a:pt x="22" y="40"/>
                    <a:pt x="21" y="40"/>
                  </a:cubicBezTo>
                  <a:cubicBezTo>
                    <a:pt x="21" y="42"/>
                    <a:pt x="22" y="44"/>
                    <a:pt x="23" y="46"/>
                  </a:cubicBezTo>
                  <a:cubicBezTo>
                    <a:pt x="25" y="50"/>
                    <a:pt x="27" y="55"/>
                    <a:pt x="30" y="62"/>
                  </a:cubicBezTo>
                  <a:cubicBezTo>
                    <a:pt x="31" y="64"/>
                    <a:pt x="33" y="66"/>
                    <a:pt x="35" y="69"/>
                  </a:cubicBezTo>
                  <a:cubicBezTo>
                    <a:pt x="35" y="70"/>
                    <a:pt x="35" y="71"/>
                    <a:pt x="35" y="72"/>
                  </a:cubicBezTo>
                  <a:cubicBezTo>
                    <a:pt x="35" y="72"/>
                    <a:pt x="35" y="73"/>
                    <a:pt x="34" y="74"/>
                  </a:cubicBezTo>
                  <a:cubicBezTo>
                    <a:pt x="33" y="74"/>
                    <a:pt x="33" y="75"/>
                    <a:pt x="32" y="75"/>
                  </a:cubicBezTo>
                  <a:cubicBezTo>
                    <a:pt x="31" y="75"/>
                    <a:pt x="30" y="74"/>
                    <a:pt x="29" y="72"/>
                  </a:cubicBezTo>
                  <a:cubicBezTo>
                    <a:pt x="29" y="71"/>
                    <a:pt x="28" y="70"/>
                    <a:pt x="27" y="68"/>
                  </a:cubicBezTo>
                  <a:cubicBezTo>
                    <a:pt x="25" y="64"/>
                    <a:pt x="21" y="56"/>
                    <a:pt x="17" y="46"/>
                  </a:cubicBezTo>
                  <a:close/>
                  <a:moveTo>
                    <a:pt x="23" y="34"/>
                  </a:moveTo>
                  <a:cubicBezTo>
                    <a:pt x="25" y="34"/>
                    <a:pt x="26" y="34"/>
                    <a:pt x="27" y="34"/>
                  </a:cubicBezTo>
                  <a:cubicBezTo>
                    <a:pt x="34" y="34"/>
                    <a:pt x="41" y="32"/>
                    <a:pt x="47" y="26"/>
                  </a:cubicBezTo>
                  <a:cubicBezTo>
                    <a:pt x="50" y="24"/>
                    <a:pt x="53" y="21"/>
                    <a:pt x="54" y="18"/>
                  </a:cubicBezTo>
                  <a:cubicBezTo>
                    <a:pt x="56" y="16"/>
                    <a:pt x="56" y="14"/>
                    <a:pt x="56" y="12"/>
                  </a:cubicBezTo>
                  <a:cubicBezTo>
                    <a:pt x="56" y="10"/>
                    <a:pt x="55" y="9"/>
                    <a:pt x="54" y="8"/>
                  </a:cubicBezTo>
                  <a:cubicBezTo>
                    <a:pt x="53" y="7"/>
                    <a:pt x="51" y="6"/>
                    <a:pt x="48" y="6"/>
                  </a:cubicBezTo>
                  <a:cubicBezTo>
                    <a:pt x="46" y="6"/>
                    <a:pt x="43" y="6"/>
                    <a:pt x="41" y="7"/>
                  </a:cubicBezTo>
                  <a:cubicBezTo>
                    <a:pt x="40" y="8"/>
                    <a:pt x="38" y="8"/>
                    <a:pt x="36" y="9"/>
                  </a:cubicBezTo>
                  <a:cubicBezTo>
                    <a:pt x="35" y="12"/>
                    <a:pt x="33" y="16"/>
                    <a:pt x="30" y="22"/>
                  </a:cubicBezTo>
                  <a:cubicBezTo>
                    <a:pt x="27" y="27"/>
                    <a:pt x="25" y="31"/>
                    <a:pt x="2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43"/>
            <p:cNvSpPr>
              <a:spLocks noEditPoints="1"/>
            </p:cNvSpPr>
            <p:nvPr/>
          </p:nvSpPr>
          <p:spPr bwMode="auto">
            <a:xfrm>
              <a:off x="12947960" y="-4955664"/>
              <a:ext cx="225425" cy="284163"/>
            </a:xfrm>
            <a:custGeom>
              <a:avLst/>
              <a:gdLst>
                <a:gd name="T0" fmla="*/ 43 w 60"/>
                <a:gd name="T1" fmla="*/ 41 h 76"/>
                <a:gd name="T2" fmla="*/ 22 w 60"/>
                <a:gd name="T3" fmla="*/ 47 h 76"/>
                <a:gd name="T4" fmla="*/ 11 w 60"/>
                <a:gd name="T5" fmla="*/ 64 h 76"/>
                <a:gd name="T6" fmla="*/ 8 w 60"/>
                <a:gd name="T7" fmla="*/ 69 h 76"/>
                <a:gd name="T8" fmla="*/ 6 w 60"/>
                <a:gd name="T9" fmla="*/ 73 h 76"/>
                <a:gd name="T10" fmla="*/ 2 w 60"/>
                <a:gd name="T11" fmla="*/ 76 h 76"/>
                <a:gd name="T12" fmla="*/ 1 w 60"/>
                <a:gd name="T13" fmla="*/ 75 h 76"/>
                <a:gd name="T14" fmla="*/ 0 w 60"/>
                <a:gd name="T15" fmla="*/ 74 h 76"/>
                <a:gd name="T16" fmla="*/ 4 w 60"/>
                <a:gd name="T17" fmla="*/ 65 h 76"/>
                <a:gd name="T18" fmla="*/ 11 w 60"/>
                <a:gd name="T19" fmla="*/ 54 h 76"/>
                <a:gd name="T20" fmla="*/ 13 w 60"/>
                <a:gd name="T21" fmla="*/ 50 h 76"/>
                <a:gd name="T22" fmla="*/ 7 w 60"/>
                <a:gd name="T23" fmla="*/ 52 h 76"/>
                <a:gd name="T24" fmla="*/ 5 w 60"/>
                <a:gd name="T25" fmla="*/ 52 h 76"/>
                <a:gd name="T26" fmla="*/ 4 w 60"/>
                <a:gd name="T27" fmla="*/ 51 h 76"/>
                <a:gd name="T28" fmla="*/ 3 w 60"/>
                <a:gd name="T29" fmla="*/ 50 h 76"/>
                <a:gd name="T30" fmla="*/ 4 w 60"/>
                <a:gd name="T31" fmla="*/ 47 h 76"/>
                <a:gd name="T32" fmla="*/ 12 w 60"/>
                <a:gd name="T33" fmla="*/ 44 h 76"/>
                <a:gd name="T34" fmla="*/ 18 w 60"/>
                <a:gd name="T35" fmla="*/ 42 h 76"/>
                <a:gd name="T36" fmla="*/ 24 w 60"/>
                <a:gd name="T37" fmla="*/ 34 h 76"/>
                <a:gd name="T38" fmla="*/ 36 w 60"/>
                <a:gd name="T39" fmla="*/ 20 h 76"/>
                <a:gd name="T40" fmla="*/ 50 w 60"/>
                <a:gd name="T41" fmla="*/ 5 h 76"/>
                <a:gd name="T42" fmla="*/ 57 w 60"/>
                <a:gd name="T43" fmla="*/ 0 h 76"/>
                <a:gd name="T44" fmla="*/ 59 w 60"/>
                <a:gd name="T45" fmla="*/ 2 h 76"/>
                <a:gd name="T46" fmla="*/ 60 w 60"/>
                <a:gd name="T47" fmla="*/ 4 h 76"/>
                <a:gd name="T48" fmla="*/ 59 w 60"/>
                <a:gd name="T49" fmla="*/ 9 h 76"/>
                <a:gd name="T50" fmla="*/ 54 w 60"/>
                <a:gd name="T51" fmla="*/ 23 h 76"/>
                <a:gd name="T52" fmla="*/ 51 w 60"/>
                <a:gd name="T53" fmla="*/ 34 h 76"/>
                <a:gd name="T54" fmla="*/ 52 w 60"/>
                <a:gd name="T55" fmla="*/ 34 h 76"/>
                <a:gd name="T56" fmla="*/ 55 w 60"/>
                <a:gd name="T57" fmla="*/ 34 h 76"/>
                <a:gd name="T58" fmla="*/ 58 w 60"/>
                <a:gd name="T59" fmla="*/ 36 h 76"/>
                <a:gd name="T60" fmla="*/ 57 w 60"/>
                <a:gd name="T61" fmla="*/ 38 h 76"/>
                <a:gd name="T62" fmla="*/ 56 w 60"/>
                <a:gd name="T63" fmla="*/ 39 h 76"/>
                <a:gd name="T64" fmla="*/ 54 w 60"/>
                <a:gd name="T65" fmla="*/ 39 h 76"/>
                <a:gd name="T66" fmla="*/ 49 w 60"/>
                <a:gd name="T67" fmla="*/ 40 h 76"/>
                <a:gd name="T68" fmla="*/ 45 w 60"/>
                <a:gd name="T69" fmla="*/ 59 h 76"/>
                <a:gd name="T70" fmla="*/ 44 w 60"/>
                <a:gd name="T71" fmla="*/ 72 h 76"/>
                <a:gd name="T72" fmla="*/ 42 w 60"/>
                <a:gd name="T73" fmla="*/ 76 h 76"/>
                <a:gd name="T74" fmla="*/ 39 w 60"/>
                <a:gd name="T75" fmla="*/ 74 h 76"/>
                <a:gd name="T76" fmla="*/ 38 w 60"/>
                <a:gd name="T77" fmla="*/ 71 h 76"/>
                <a:gd name="T78" fmla="*/ 41 w 60"/>
                <a:gd name="T79" fmla="*/ 51 h 76"/>
                <a:gd name="T80" fmla="*/ 43 w 60"/>
                <a:gd name="T81" fmla="*/ 41 h 76"/>
                <a:gd name="T82" fmla="*/ 44 w 60"/>
                <a:gd name="T83" fmla="*/ 35 h 76"/>
                <a:gd name="T84" fmla="*/ 47 w 60"/>
                <a:gd name="T85" fmla="*/ 27 h 76"/>
                <a:gd name="T86" fmla="*/ 49 w 60"/>
                <a:gd name="T87" fmla="*/ 19 h 76"/>
                <a:gd name="T88" fmla="*/ 52 w 60"/>
                <a:gd name="T89" fmla="*/ 11 h 76"/>
                <a:gd name="T90" fmla="*/ 45 w 60"/>
                <a:gd name="T91" fmla="*/ 17 h 76"/>
                <a:gd name="T92" fmla="*/ 27 w 60"/>
                <a:gd name="T93" fmla="*/ 39 h 76"/>
                <a:gd name="T94" fmla="*/ 36 w 60"/>
                <a:gd name="T95" fmla="*/ 37 h 76"/>
                <a:gd name="T96" fmla="*/ 44 w 60"/>
                <a:gd name="T97" fmla="*/ 3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76">
                  <a:moveTo>
                    <a:pt x="43" y="41"/>
                  </a:moveTo>
                  <a:cubicBezTo>
                    <a:pt x="34" y="42"/>
                    <a:pt x="28" y="44"/>
                    <a:pt x="22" y="47"/>
                  </a:cubicBezTo>
                  <a:cubicBezTo>
                    <a:pt x="19" y="51"/>
                    <a:pt x="15" y="57"/>
                    <a:pt x="11" y="64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7" y="71"/>
                    <a:pt x="6" y="73"/>
                  </a:cubicBezTo>
                  <a:cubicBezTo>
                    <a:pt x="5" y="75"/>
                    <a:pt x="4" y="76"/>
                    <a:pt x="2" y="76"/>
                  </a:cubicBezTo>
                  <a:cubicBezTo>
                    <a:pt x="2" y="76"/>
                    <a:pt x="1" y="76"/>
                    <a:pt x="1" y="75"/>
                  </a:cubicBezTo>
                  <a:cubicBezTo>
                    <a:pt x="0" y="75"/>
                    <a:pt x="0" y="74"/>
                    <a:pt x="0" y="74"/>
                  </a:cubicBezTo>
                  <a:cubicBezTo>
                    <a:pt x="0" y="73"/>
                    <a:pt x="1" y="70"/>
                    <a:pt x="4" y="65"/>
                  </a:cubicBezTo>
                  <a:cubicBezTo>
                    <a:pt x="5" y="62"/>
                    <a:pt x="8" y="59"/>
                    <a:pt x="11" y="54"/>
                  </a:cubicBezTo>
                  <a:cubicBezTo>
                    <a:pt x="12" y="52"/>
                    <a:pt x="13" y="51"/>
                    <a:pt x="13" y="50"/>
                  </a:cubicBezTo>
                  <a:cubicBezTo>
                    <a:pt x="11" y="50"/>
                    <a:pt x="9" y="51"/>
                    <a:pt x="7" y="52"/>
                  </a:cubicBezTo>
                  <a:cubicBezTo>
                    <a:pt x="7" y="52"/>
                    <a:pt x="6" y="52"/>
                    <a:pt x="5" y="52"/>
                  </a:cubicBezTo>
                  <a:cubicBezTo>
                    <a:pt x="5" y="52"/>
                    <a:pt x="4" y="52"/>
                    <a:pt x="4" y="51"/>
                  </a:cubicBezTo>
                  <a:cubicBezTo>
                    <a:pt x="3" y="51"/>
                    <a:pt x="3" y="51"/>
                    <a:pt x="3" y="50"/>
                  </a:cubicBezTo>
                  <a:cubicBezTo>
                    <a:pt x="3" y="49"/>
                    <a:pt x="4" y="48"/>
                    <a:pt x="4" y="47"/>
                  </a:cubicBezTo>
                  <a:cubicBezTo>
                    <a:pt x="6" y="47"/>
                    <a:pt x="8" y="46"/>
                    <a:pt x="12" y="44"/>
                  </a:cubicBezTo>
                  <a:cubicBezTo>
                    <a:pt x="15" y="44"/>
                    <a:pt x="17" y="43"/>
                    <a:pt x="18" y="42"/>
                  </a:cubicBezTo>
                  <a:cubicBezTo>
                    <a:pt x="19" y="41"/>
                    <a:pt x="21" y="38"/>
                    <a:pt x="24" y="34"/>
                  </a:cubicBezTo>
                  <a:cubicBezTo>
                    <a:pt x="26" y="32"/>
                    <a:pt x="30" y="27"/>
                    <a:pt x="36" y="20"/>
                  </a:cubicBezTo>
                  <a:cubicBezTo>
                    <a:pt x="41" y="14"/>
                    <a:pt x="46" y="9"/>
                    <a:pt x="50" y="5"/>
                  </a:cubicBezTo>
                  <a:cubicBezTo>
                    <a:pt x="53" y="2"/>
                    <a:pt x="55" y="0"/>
                    <a:pt x="57" y="0"/>
                  </a:cubicBezTo>
                  <a:cubicBezTo>
                    <a:pt x="58" y="0"/>
                    <a:pt x="59" y="1"/>
                    <a:pt x="59" y="2"/>
                  </a:cubicBezTo>
                  <a:cubicBezTo>
                    <a:pt x="60" y="2"/>
                    <a:pt x="60" y="3"/>
                    <a:pt x="60" y="4"/>
                  </a:cubicBezTo>
                  <a:cubicBezTo>
                    <a:pt x="60" y="5"/>
                    <a:pt x="60" y="7"/>
                    <a:pt x="59" y="9"/>
                  </a:cubicBezTo>
                  <a:cubicBezTo>
                    <a:pt x="57" y="14"/>
                    <a:pt x="55" y="18"/>
                    <a:pt x="54" y="23"/>
                  </a:cubicBezTo>
                  <a:cubicBezTo>
                    <a:pt x="52" y="28"/>
                    <a:pt x="52" y="31"/>
                    <a:pt x="51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4"/>
                    <a:pt x="54" y="34"/>
                    <a:pt x="55" y="34"/>
                  </a:cubicBezTo>
                  <a:cubicBezTo>
                    <a:pt x="57" y="34"/>
                    <a:pt x="58" y="34"/>
                    <a:pt x="58" y="36"/>
                  </a:cubicBezTo>
                  <a:cubicBezTo>
                    <a:pt x="58" y="37"/>
                    <a:pt x="58" y="37"/>
                    <a:pt x="57" y="38"/>
                  </a:cubicBezTo>
                  <a:cubicBezTo>
                    <a:pt x="57" y="39"/>
                    <a:pt x="56" y="39"/>
                    <a:pt x="56" y="39"/>
                  </a:cubicBezTo>
                  <a:cubicBezTo>
                    <a:pt x="56" y="39"/>
                    <a:pt x="55" y="39"/>
                    <a:pt x="54" y="39"/>
                  </a:cubicBezTo>
                  <a:cubicBezTo>
                    <a:pt x="52" y="39"/>
                    <a:pt x="50" y="39"/>
                    <a:pt x="49" y="40"/>
                  </a:cubicBezTo>
                  <a:cubicBezTo>
                    <a:pt x="49" y="42"/>
                    <a:pt x="47" y="49"/>
                    <a:pt x="45" y="59"/>
                  </a:cubicBezTo>
                  <a:cubicBezTo>
                    <a:pt x="44" y="66"/>
                    <a:pt x="44" y="71"/>
                    <a:pt x="44" y="72"/>
                  </a:cubicBezTo>
                  <a:cubicBezTo>
                    <a:pt x="44" y="75"/>
                    <a:pt x="43" y="76"/>
                    <a:pt x="42" y="76"/>
                  </a:cubicBezTo>
                  <a:cubicBezTo>
                    <a:pt x="40" y="76"/>
                    <a:pt x="39" y="76"/>
                    <a:pt x="39" y="74"/>
                  </a:cubicBezTo>
                  <a:cubicBezTo>
                    <a:pt x="38" y="73"/>
                    <a:pt x="38" y="72"/>
                    <a:pt x="38" y="71"/>
                  </a:cubicBezTo>
                  <a:cubicBezTo>
                    <a:pt x="38" y="66"/>
                    <a:pt x="39" y="59"/>
                    <a:pt x="41" y="51"/>
                  </a:cubicBezTo>
                  <a:cubicBezTo>
                    <a:pt x="42" y="46"/>
                    <a:pt x="42" y="43"/>
                    <a:pt x="43" y="41"/>
                  </a:cubicBezTo>
                  <a:close/>
                  <a:moveTo>
                    <a:pt x="44" y="35"/>
                  </a:moveTo>
                  <a:cubicBezTo>
                    <a:pt x="44" y="34"/>
                    <a:pt x="45" y="31"/>
                    <a:pt x="47" y="27"/>
                  </a:cubicBezTo>
                  <a:cubicBezTo>
                    <a:pt x="47" y="25"/>
                    <a:pt x="48" y="23"/>
                    <a:pt x="49" y="19"/>
                  </a:cubicBezTo>
                  <a:cubicBezTo>
                    <a:pt x="50" y="16"/>
                    <a:pt x="52" y="13"/>
                    <a:pt x="52" y="11"/>
                  </a:cubicBezTo>
                  <a:cubicBezTo>
                    <a:pt x="50" y="12"/>
                    <a:pt x="48" y="14"/>
                    <a:pt x="45" y="17"/>
                  </a:cubicBezTo>
                  <a:cubicBezTo>
                    <a:pt x="37" y="26"/>
                    <a:pt x="31" y="33"/>
                    <a:pt x="27" y="39"/>
                  </a:cubicBezTo>
                  <a:cubicBezTo>
                    <a:pt x="28" y="39"/>
                    <a:pt x="31" y="38"/>
                    <a:pt x="36" y="37"/>
                  </a:cubicBezTo>
                  <a:cubicBezTo>
                    <a:pt x="37" y="37"/>
                    <a:pt x="40" y="36"/>
                    <a:pt x="4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44"/>
            <p:cNvSpPr>
              <a:spLocks/>
            </p:cNvSpPr>
            <p:nvPr/>
          </p:nvSpPr>
          <p:spPr bwMode="auto">
            <a:xfrm>
              <a:off x="13147985" y="-4960427"/>
              <a:ext cx="273050" cy="288925"/>
            </a:xfrm>
            <a:custGeom>
              <a:avLst/>
              <a:gdLst>
                <a:gd name="T0" fmla="*/ 35 w 73"/>
                <a:gd name="T1" fmla="*/ 64 h 77"/>
                <a:gd name="T2" fmla="*/ 46 w 73"/>
                <a:gd name="T3" fmla="*/ 38 h 77"/>
                <a:gd name="T4" fmla="*/ 59 w 73"/>
                <a:gd name="T5" fmla="*/ 14 h 77"/>
                <a:gd name="T6" fmla="*/ 67 w 73"/>
                <a:gd name="T7" fmla="*/ 2 h 77"/>
                <a:gd name="T8" fmla="*/ 71 w 73"/>
                <a:gd name="T9" fmla="*/ 0 h 77"/>
                <a:gd name="T10" fmla="*/ 73 w 73"/>
                <a:gd name="T11" fmla="*/ 1 h 77"/>
                <a:gd name="T12" fmla="*/ 72 w 73"/>
                <a:gd name="T13" fmla="*/ 3 h 77"/>
                <a:gd name="T14" fmla="*/ 67 w 73"/>
                <a:gd name="T15" fmla="*/ 11 h 77"/>
                <a:gd name="T16" fmla="*/ 49 w 73"/>
                <a:gd name="T17" fmla="*/ 44 h 77"/>
                <a:gd name="T18" fmla="*/ 40 w 73"/>
                <a:gd name="T19" fmla="*/ 67 h 77"/>
                <a:gd name="T20" fmla="*/ 37 w 73"/>
                <a:gd name="T21" fmla="*/ 73 h 77"/>
                <a:gd name="T22" fmla="*/ 32 w 73"/>
                <a:gd name="T23" fmla="*/ 76 h 77"/>
                <a:gd name="T24" fmla="*/ 29 w 73"/>
                <a:gd name="T25" fmla="*/ 73 h 77"/>
                <a:gd name="T26" fmla="*/ 29 w 73"/>
                <a:gd name="T27" fmla="*/ 68 h 77"/>
                <a:gd name="T28" fmla="*/ 32 w 73"/>
                <a:gd name="T29" fmla="*/ 39 h 77"/>
                <a:gd name="T30" fmla="*/ 36 w 73"/>
                <a:gd name="T31" fmla="*/ 17 h 77"/>
                <a:gd name="T32" fmla="*/ 21 w 73"/>
                <a:gd name="T33" fmla="*/ 41 h 77"/>
                <a:gd name="T34" fmla="*/ 9 w 73"/>
                <a:gd name="T35" fmla="*/ 68 h 77"/>
                <a:gd name="T36" fmla="*/ 6 w 73"/>
                <a:gd name="T37" fmla="*/ 74 h 77"/>
                <a:gd name="T38" fmla="*/ 2 w 73"/>
                <a:gd name="T39" fmla="*/ 77 h 77"/>
                <a:gd name="T40" fmla="*/ 1 w 73"/>
                <a:gd name="T41" fmla="*/ 76 h 77"/>
                <a:gd name="T42" fmla="*/ 0 w 73"/>
                <a:gd name="T43" fmla="*/ 75 h 77"/>
                <a:gd name="T44" fmla="*/ 4 w 73"/>
                <a:gd name="T45" fmla="*/ 64 h 77"/>
                <a:gd name="T46" fmla="*/ 19 w 73"/>
                <a:gd name="T47" fmla="*/ 35 h 77"/>
                <a:gd name="T48" fmla="*/ 34 w 73"/>
                <a:gd name="T49" fmla="*/ 12 h 77"/>
                <a:gd name="T50" fmla="*/ 40 w 73"/>
                <a:gd name="T51" fmla="*/ 4 h 77"/>
                <a:gd name="T52" fmla="*/ 44 w 73"/>
                <a:gd name="T53" fmla="*/ 3 h 77"/>
                <a:gd name="T54" fmla="*/ 45 w 73"/>
                <a:gd name="T55" fmla="*/ 3 h 77"/>
                <a:gd name="T56" fmla="*/ 46 w 73"/>
                <a:gd name="T57" fmla="*/ 5 h 77"/>
                <a:gd name="T58" fmla="*/ 45 w 73"/>
                <a:gd name="T59" fmla="*/ 7 h 77"/>
                <a:gd name="T60" fmla="*/ 40 w 73"/>
                <a:gd name="T61" fmla="*/ 26 h 77"/>
                <a:gd name="T62" fmla="*/ 35 w 73"/>
                <a:gd name="T63" fmla="*/ 58 h 77"/>
                <a:gd name="T64" fmla="*/ 35 w 73"/>
                <a:gd name="T65" fmla="*/ 6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" h="77">
                  <a:moveTo>
                    <a:pt x="35" y="64"/>
                  </a:moveTo>
                  <a:cubicBezTo>
                    <a:pt x="38" y="55"/>
                    <a:pt x="42" y="46"/>
                    <a:pt x="46" y="38"/>
                  </a:cubicBezTo>
                  <a:cubicBezTo>
                    <a:pt x="49" y="32"/>
                    <a:pt x="54" y="24"/>
                    <a:pt x="59" y="14"/>
                  </a:cubicBezTo>
                  <a:cubicBezTo>
                    <a:pt x="63" y="7"/>
                    <a:pt x="66" y="3"/>
                    <a:pt x="67" y="2"/>
                  </a:cubicBezTo>
                  <a:cubicBezTo>
                    <a:pt x="68" y="0"/>
                    <a:pt x="70" y="0"/>
                    <a:pt x="71" y="0"/>
                  </a:cubicBezTo>
                  <a:cubicBezTo>
                    <a:pt x="72" y="0"/>
                    <a:pt x="73" y="0"/>
                    <a:pt x="73" y="1"/>
                  </a:cubicBezTo>
                  <a:cubicBezTo>
                    <a:pt x="73" y="2"/>
                    <a:pt x="72" y="2"/>
                    <a:pt x="72" y="3"/>
                  </a:cubicBezTo>
                  <a:cubicBezTo>
                    <a:pt x="71" y="4"/>
                    <a:pt x="70" y="7"/>
                    <a:pt x="67" y="11"/>
                  </a:cubicBezTo>
                  <a:cubicBezTo>
                    <a:pt x="59" y="24"/>
                    <a:pt x="53" y="35"/>
                    <a:pt x="49" y="44"/>
                  </a:cubicBezTo>
                  <a:cubicBezTo>
                    <a:pt x="46" y="52"/>
                    <a:pt x="43" y="60"/>
                    <a:pt x="40" y="67"/>
                  </a:cubicBezTo>
                  <a:cubicBezTo>
                    <a:pt x="39" y="70"/>
                    <a:pt x="38" y="72"/>
                    <a:pt x="37" y="73"/>
                  </a:cubicBezTo>
                  <a:cubicBezTo>
                    <a:pt x="36" y="75"/>
                    <a:pt x="34" y="76"/>
                    <a:pt x="32" y="76"/>
                  </a:cubicBezTo>
                  <a:cubicBezTo>
                    <a:pt x="31" y="76"/>
                    <a:pt x="30" y="75"/>
                    <a:pt x="29" y="73"/>
                  </a:cubicBezTo>
                  <a:cubicBezTo>
                    <a:pt x="29" y="72"/>
                    <a:pt x="29" y="70"/>
                    <a:pt x="29" y="68"/>
                  </a:cubicBezTo>
                  <a:cubicBezTo>
                    <a:pt x="29" y="59"/>
                    <a:pt x="30" y="50"/>
                    <a:pt x="32" y="39"/>
                  </a:cubicBezTo>
                  <a:cubicBezTo>
                    <a:pt x="33" y="30"/>
                    <a:pt x="35" y="22"/>
                    <a:pt x="36" y="17"/>
                  </a:cubicBezTo>
                  <a:cubicBezTo>
                    <a:pt x="33" y="21"/>
                    <a:pt x="28" y="29"/>
                    <a:pt x="21" y="41"/>
                  </a:cubicBezTo>
                  <a:cubicBezTo>
                    <a:pt x="15" y="51"/>
                    <a:pt x="11" y="60"/>
                    <a:pt x="9" y="68"/>
                  </a:cubicBezTo>
                  <a:cubicBezTo>
                    <a:pt x="7" y="71"/>
                    <a:pt x="7" y="74"/>
                    <a:pt x="6" y="74"/>
                  </a:cubicBezTo>
                  <a:cubicBezTo>
                    <a:pt x="5" y="76"/>
                    <a:pt x="4" y="77"/>
                    <a:pt x="2" y="77"/>
                  </a:cubicBezTo>
                  <a:cubicBezTo>
                    <a:pt x="2" y="77"/>
                    <a:pt x="1" y="77"/>
                    <a:pt x="1" y="76"/>
                  </a:cubicBezTo>
                  <a:cubicBezTo>
                    <a:pt x="1" y="76"/>
                    <a:pt x="0" y="75"/>
                    <a:pt x="0" y="75"/>
                  </a:cubicBezTo>
                  <a:cubicBezTo>
                    <a:pt x="0" y="73"/>
                    <a:pt x="2" y="70"/>
                    <a:pt x="4" y="64"/>
                  </a:cubicBezTo>
                  <a:cubicBezTo>
                    <a:pt x="7" y="56"/>
                    <a:pt x="12" y="46"/>
                    <a:pt x="19" y="35"/>
                  </a:cubicBezTo>
                  <a:cubicBezTo>
                    <a:pt x="23" y="27"/>
                    <a:pt x="28" y="20"/>
                    <a:pt x="34" y="12"/>
                  </a:cubicBezTo>
                  <a:cubicBezTo>
                    <a:pt x="37" y="8"/>
                    <a:pt x="39" y="6"/>
                    <a:pt x="40" y="4"/>
                  </a:cubicBezTo>
                  <a:cubicBezTo>
                    <a:pt x="41" y="3"/>
                    <a:pt x="42" y="3"/>
                    <a:pt x="44" y="3"/>
                  </a:cubicBezTo>
                  <a:cubicBezTo>
                    <a:pt x="44" y="3"/>
                    <a:pt x="44" y="3"/>
                    <a:pt x="45" y="3"/>
                  </a:cubicBezTo>
                  <a:cubicBezTo>
                    <a:pt x="45" y="4"/>
                    <a:pt x="46" y="4"/>
                    <a:pt x="46" y="5"/>
                  </a:cubicBezTo>
                  <a:cubicBezTo>
                    <a:pt x="46" y="5"/>
                    <a:pt x="45" y="6"/>
                    <a:pt x="45" y="7"/>
                  </a:cubicBezTo>
                  <a:cubicBezTo>
                    <a:pt x="43" y="12"/>
                    <a:pt x="42" y="18"/>
                    <a:pt x="40" y="26"/>
                  </a:cubicBezTo>
                  <a:cubicBezTo>
                    <a:pt x="37" y="38"/>
                    <a:pt x="35" y="49"/>
                    <a:pt x="35" y="58"/>
                  </a:cubicBezTo>
                  <a:cubicBezTo>
                    <a:pt x="35" y="59"/>
                    <a:pt x="35" y="61"/>
                    <a:pt x="3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45"/>
            <p:cNvSpPr>
              <a:spLocks noEditPoints="1"/>
            </p:cNvSpPr>
            <p:nvPr/>
          </p:nvSpPr>
          <p:spPr bwMode="auto">
            <a:xfrm>
              <a:off x="13368648" y="-4944552"/>
              <a:ext cx="209550" cy="280988"/>
            </a:xfrm>
            <a:custGeom>
              <a:avLst/>
              <a:gdLst>
                <a:gd name="T0" fmla="*/ 25 w 56"/>
                <a:gd name="T1" fmla="*/ 10 h 75"/>
                <a:gd name="T2" fmla="*/ 23 w 56"/>
                <a:gd name="T3" fmla="*/ 12 h 75"/>
                <a:gd name="T4" fmla="*/ 19 w 56"/>
                <a:gd name="T5" fmla="*/ 14 h 75"/>
                <a:gd name="T6" fmla="*/ 18 w 56"/>
                <a:gd name="T7" fmla="*/ 13 h 75"/>
                <a:gd name="T8" fmla="*/ 17 w 56"/>
                <a:gd name="T9" fmla="*/ 12 h 75"/>
                <a:gd name="T10" fmla="*/ 22 w 56"/>
                <a:gd name="T11" fmla="*/ 6 h 75"/>
                <a:gd name="T12" fmla="*/ 40 w 56"/>
                <a:gd name="T13" fmla="*/ 0 h 75"/>
                <a:gd name="T14" fmla="*/ 52 w 56"/>
                <a:gd name="T15" fmla="*/ 4 h 75"/>
                <a:gd name="T16" fmla="*/ 56 w 56"/>
                <a:gd name="T17" fmla="*/ 15 h 75"/>
                <a:gd name="T18" fmla="*/ 48 w 56"/>
                <a:gd name="T19" fmla="*/ 40 h 75"/>
                <a:gd name="T20" fmla="*/ 25 w 56"/>
                <a:gd name="T21" fmla="*/ 67 h 75"/>
                <a:gd name="T22" fmla="*/ 6 w 56"/>
                <a:gd name="T23" fmla="*/ 75 h 75"/>
                <a:gd name="T24" fmla="*/ 1 w 56"/>
                <a:gd name="T25" fmla="*/ 73 h 75"/>
                <a:gd name="T26" fmla="*/ 0 w 56"/>
                <a:gd name="T27" fmla="*/ 69 h 75"/>
                <a:gd name="T28" fmla="*/ 3 w 56"/>
                <a:gd name="T29" fmla="*/ 57 h 75"/>
                <a:gd name="T30" fmla="*/ 17 w 56"/>
                <a:gd name="T31" fmla="*/ 27 h 75"/>
                <a:gd name="T32" fmla="*/ 25 w 56"/>
                <a:gd name="T33" fmla="*/ 10 h 75"/>
                <a:gd name="T34" fmla="*/ 31 w 56"/>
                <a:gd name="T35" fmla="*/ 8 h 75"/>
                <a:gd name="T36" fmla="*/ 32 w 56"/>
                <a:gd name="T37" fmla="*/ 9 h 75"/>
                <a:gd name="T38" fmla="*/ 30 w 56"/>
                <a:gd name="T39" fmla="*/ 14 h 75"/>
                <a:gd name="T40" fmla="*/ 13 w 56"/>
                <a:gd name="T41" fmla="*/ 49 h 75"/>
                <a:gd name="T42" fmla="*/ 7 w 56"/>
                <a:gd name="T43" fmla="*/ 67 h 75"/>
                <a:gd name="T44" fmla="*/ 9 w 56"/>
                <a:gd name="T45" fmla="*/ 69 h 75"/>
                <a:gd name="T46" fmla="*/ 18 w 56"/>
                <a:gd name="T47" fmla="*/ 66 h 75"/>
                <a:gd name="T48" fmla="*/ 34 w 56"/>
                <a:gd name="T49" fmla="*/ 50 h 75"/>
                <a:gd name="T50" fmla="*/ 47 w 56"/>
                <a:gd name="T51" fmla="*/ 29 h 75"/>
                <a:gd name="T52" fmla="*/ 50 w 56"/>
                <a:gd name="T53" fmla="*/ 14 h 75"/>
                <a:gd name="T54" fmla="*/ 48 w 56"/>
                <a:gd name="T55" fmla="*/ 7 h 75"/>
                <a:gd name="T56" fmla="*/ 41 w 56"/>
                <a:gd name="T57" fmla="*/ 5 h 75"/>
                <a:gd name="T58" fmla="*/ 31 w 56"/>
                <a:gd name="T59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" h="75">
                  <a:moveTo>
                    <a:pt x="25" y="10"/>
                  </a:moveTo>
                  <a:cubicBezTo>
                    <a:pt x="25" y="11"/>
                    <a:pt x="24" y="11"/>
                    <a:pt x="23" y="12"/>
                  </a:cubicBezTo>
                  <a:cubicBezTo>
                    <a:pt x="21" y="13"/>
                    <a:pt x="20" y="14"/>
                    <a:pt x="19" y="14"/>
                  </a:cubicBezTo>
                  <a:cubicBezTo>
                    <a:pt x="19" y="14"/>
                    <a:pt x="18" y="14"/>
                    <a:pt x="18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0"/>
                    <a:pt x="19" y="8"/>
                    <a:pt x="22" y="6"/>
                  </a:cubicBezTo>
                  <a:cubicBezTo>
                    <a:pt x="28" y="2"/>
                    <a:pt x="33" y="0"/>
                    <a:pt x="40" y="0"/>
                  </a:cubicBezTo>
                  <a:cubicBezTo>
                    <a:pt x="45" y="0"/>
                    <a:pt x="49" y="1"/>
                    <a:pt x="52" y="4"/>
                  </a:cubicBezTo>
                  <a:cubicBezTo>
                    <a:pt x="55" y="7"/>
                    <a:pt x="56" y="11"/>
                    <a:pt x="56" y="15"/>
                  </a:cubicBezTo>
                  <a:cubicBezTo>
                    <a:pt x="56" y="22"/>
                    <a:pt x="53" y="30"/>
                    <a:pt x="48" y="40"/>
                  </a:cubicBezTo>
                  <a:cubicBezTo>
                    <a:pt x="42" y="51"/>
                    <a:pt x="34" y="60"/>
                    <a:pt x="25" y="67"/>
                  </a:cubicBezTo>
                  <a:cubicBezTo>
                    <a:pt x="18" y="72"/>
                    <a:pt x="11" y="75"/>
                    <a:pt x="6" y="75"/>
                  </a:cubicBezTo>
                  <a:cubicBezTo>
                    <a:pt x="4" y="75"/>
                    <a:pt x="2" y="74"/>
                    <a:pt x="1" y="73"/>
                  </a:cubicBezTo>
                  <a:cubicBezTo>
                    <a:pt x="0" y="72"/>
                    <a:pt x="0" y="71"/>
                    <a:pt x="0" y="69"/>
                  </a:cubicBezTo>
                  <a:cubicBezTo>
                    <a:pt x="0" y="68"/>
                    <a:pt x="1" y="63"/>
                    <a:pt x="3" y="57"/>
                  </a:cubicBezTo>
                  <a:cubicBezTo>
                    <a:pt x="7" y="47"/>
                    <a:pt x="11" y="37"/>
                    <a:pt x="17" y="27"/>
                  </a:cubicBezTo>
                  <a:cubicBezTo>
                    <a:pt x="17" y="25"/>
                    <a:pt x="20" y="20"/>
                    <a:pt x="25" y="10"/>
                  </a:cubicBezTo>
                  <a:close/>
                  <a:moveTo>
                    <a:pt x="31" y="8"/>
                  </a:moveTo>
                  <a:cubicBezTo>
                    <a:pt x="32" y="8"/>
                    <a:pt x="32" y="9"/>
                    <a:pt x="32" y="9"/>
                  </a:cubicBezTo>
                  <a:cubicBezTo>
                    <a:pt x="32" y="10"/>
                    <a:pt x="32" y="11"/>
                    <a:pt x="30" y="14"/>
                  </a:cubicBezTo>
                  <a:cubicBezTo>
                    <a:pt x="23" y="26"/>
                    <a:pt x="18" y="38"/>
                    <a:pt x="13" y="49"/>
                  </a:cubicBezTo>
                  <a:cubicBezTo>
                    <a:pt x="9" y="59"/>
                    <a:pt x="7" y="65"/>
                    <a:pt x="7" y="67"/>
                  </a:cubicBezTo>
                  <a:cubicBezTo>
                    <a:pt x="7" y="69"/>
                    <a:pt x="7" y="69"/>
                    <a:pt x="9" y="69"/>
                  </a:cubicBezTo>
                  <a:cubicBezTo>
                    <a:pt x="11" y="69"/>
                    <a:pt x="14" y="68"/>
                    <a:pt x="18" y="66"/>
                  </a:cubicBezTo>
                  <a:cubicBezTo>
                    <a:pt x="23" y="62"/>
                    <a:pt x="28" y="57"/>
                    <a:pt x="34" y="50"/>
                  </a:cubicBezTo>
                  <a:cubicBezTo>
                    <a:pt x="39" y="44"/>
                    <a:pt x="44" y="37"/>
                    <a:pt x="47" y="29"/>
                  </a:cubicBezTo>
                  <a:cubicBezTo>
                    <a:pt x="49" y="24"/>
                    <a:pt x="50" y="19"/>
                    <a:pt x="50" y="14"/>
                  </a:cubicBezTo>
                  <a:cubicBezTo>
                    <a:pt x="50" y="11"/>
                    <a:pt x="50" y="9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38" y="5"/>
                    <a:pt x="35" y="6"/>
                    <a:pt x="3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46"/>
            <p:cNvSpPr>
              <a:spLocks/>
            </p:cNvSpPr>
            <p:nvPr/>
          </p:nvSpPr>
          <p:spPr bwMode="auto">
            <a:xfrm>
              <a:off x="13552798" y="-4952489"/>
              <a:ext cx="220663" cy="269875"/>
            </a:xfrm>
            <a:custGeom>
              <a:avLst/>
              <a:gdLst>
                <a:gd name="T0" fmla="*/ 11 w 59"/>
                <a:gd name="T1" fmla="*/ 49 h 72"/>
                <a:gd name="T2" fmla="*/ 13 w 59"/>
                <a:gd name="T3" fmla="*/ 51 h 72"/>
                <a:gd name="T4" fmla="*/ 11 w 59"/>
                <a:gd name="T5" fmla="*/ 54 h 72"/>
                <a:gd name="T6" fmla="*/ 6 w 59"/>
                <a:gd name="T7" fmla="*/ 60 h 72"/>
                <a:gd name="T8" fmla="*/ 9 w 59"/>
                <a:gd name="T9" fmla="*/ 65 h 72"/>
                <a:gd name="T10" fmla="*/ 15 w 59"/>
                <a:gd name="T11" fmla="*/ 67 h 72"/>
                <a:gd name="T12" fmla="*/ 27 w 59"/>
                <a:gd name="T13" fmla="*/ 63 h 72"/>
                <a:gd name="T14" fmla="*/ 31 w 59"/>
                <a:gd name="T15" fmla="*/ 56 h 72"/>
                <a:gd name="T16" fmla="*/ 30 w 59"/>
                <a:gd name="T17" fmla="*/ 52 h 72"/>
                <a:gd name="T18" fmla="*/ 26 w 59"/>
                <a:gd name="T19" fmla="*/ 46 h 72"/>
                <a:gd name="T20" fmla="*/ 21 w 59"/>
                <a:gd name="T21" fmla="*/ 37 h 72"/>
                <a:gd name="T22" fmla="*/ 18 w 59"/>
                <a:gd name="T23" fmla="*/ 29 h 72"/>
                <a:gd name="T24" fmla="*/ 29 w 59"/>
                <a:gd name="T25" fmla="*/ 10 h 72"/>
                <a:gd name="T26" fmla="*/ 40 w 59"/>
                <a:gd name="T27" fmla="*/ 2 h 72"/>
                <a:gd name="T28" fmla="*/ 50 w 59"/>
                <a:gd name="T29" fmla="*/ 0 h 72"/>
                <a:gd name="T30" fmla="*/ 56 w 59"/>
                <a:gd name="T31" fmla="*/ 2 h 72"/>
                <a:gd name="T32" fmla="*/ 59 w 59"/>
                <a:gd name="T33" fmla="*/ 7 h 72"/>
                <a:gd name="T34" fmla="*/ 53 w 59"/>
                <a:gd name="T35" fmla="*/ 19 h 72"/>
                <a:gd name="T36" fmla="*/ 40 w 59"/>
                <a:gd name="T37" fmla="*/ 28 h 72"/>
                <a:gd name="T38" fmla="*/ 34 w 59"/>
                <a:gd name="T39" fmla="*/ 30 h 72"/>
                <a:gd name="T40" fmla="*/ 32 w 59"/>
                <a:gd name="T41" fmla="*/ 29 h 72"/>
                <a:gd name="T42" fmla="*/ 31 w 59"/>
                <a:gd name="T43" fmla="*/ 28 h 72"/>
                <a:gd name="T44" fmla="*/ 35 w 59"/>
                <a:gd name="T45" fmla="*/ 24 h 72"/>
                <a:gd name="T46" fmla="*/ 47 w 59"/>
                <a:gd name="T47" fmla="*/ 18 h 72"/>
                <a:gd name="T48" fmla="*/ 53 w 59"/>
                <a:gd name="T49" fmla="*/ 8 h 72"/>
                <a:gd name="T50" fmla="*/ 52 w 59"/>
                <a:gd name="T51" fmla="*/ 6 h 72"/>
                <a:gd name="T52" fmla="*/ 49 w 59"/>
                <a:gd name="T53" fmla="*/ 5 h 72"/>
                <a:gd name="T54" fmla="*/ 40 w 59"/>
                <a:gd name="T55" fmla="*/ 8 h 72"/>
                <a:gd name="T56" fmla="*/ 28 w 59"/>
                <a:gd name="T57" fmla="*/ 18 h 72"/>
                <a:gd name="T58" fmla="*/ 24 w 59"/>
                <a:gd name="T59" fmla="*/ 28 h 72"/>
                <a:gd name="T60" fmla="*/ 26 w 59"/>
                <a:gd name="T61" fmla="*/ 36 h 72"/>
                <a:gd name="T62" fmla="*/ 31 w 59"/>
                <a:gd name="T63" fmla="*/ 43 h 72"/>
                <a:gd name="T64" fmla="*/ 35 w 59"/>
                <a:gd name="T65" fmla="*/ 50 h 72"/>
                <a:gd name="T66" fmla="*/ 37 w 59"/>
                <a:gd name="T67" fmla="*/ 57 h 72"/>
                <a:gd name="T68" fmla="*/ 29 w 59"/>
                <a:gd name="T69" fmla="*/ 68 h 72"/>
                <a:gd name="T70" fmla="*/ 15 w 59"/>
                <a:gd name="T71" fmla="*/ 72 h 72"/>
                <a:gd name="T72" fmla="*/ 3 w 59"/>
                <a:gd name="T73" fmla="*/ 68 h 72"/>
                <a:gd name="T74" fmla="*/ 0 w 59"/>
                <a:gd name="T75" fmla="*/ 60 h 72"/>
                <a:gd name="T76" fmla="*/ 3 w 59"/>
                <a:gd name="T77" fmla="*/ 52 h 72"/>
                <a:gd name="T78" fmla="*/ 8 w 59"/>
                <a:gd name="T79" fmla="*/ 49 h 72"/>
                <a:gd name="T80" fmla="*/ 11 w 59"/>
                <a:gd name="T81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72">
                  <a:moveTo>
                    <a:pt x="11" y="49"/>
                  </a:moveTo>
                  <a:cubicBezTo>
                    <a:pt x="12" y="49"/>
                    <a:pt x="13" y="50"/>
                    <a:pt x="13" y="51"/>
                  </a:cubicBezTo>
                  <a:cubicBezTo>
                    <a:pt x="13" y="52"/>
                    <a:pt x="13" y="53"/>
                    <a:pt x="11" y="54"/>
                  </a:cubicBezTo>
                  <a:cubicBezTo>
                    <a:pt x="8" y="55"/>
                    <a:pt x="6" y="57"/>
                    <a:pt x="6" y="60"/>
                  </a:cubicBezTo>
                  <a:cubicBezTo>
                    <a:pt x="6" y="62"/>
                    <a:pt x="7" y="64"/>
                    <a:pt x="9" y="65"/>
                  </a:cubicBezTo>
                  <a:cubicBezTo>
                    <a:pt x="10" y="66"/>
                    <a:pt x="12" y="67"/>
                    <a:pt x="15" y="67"/>
                  </a:cubicBezTo>
                  <a:cubicBezTo>
                    <a:pt x="19" y="67"/>
                    <a:pt x="24" y="66"/>
                    <a:pt x="27" y="63"/>
                  </a:cubicBezTo>
                  <a:cubicBezTo>
                    <a:pt x="29" y="61"/>
                    <a:pt x="31" y="59"/>
                    <a:pt x="31" y="56"/>
                  </a:cubicBezTo>
                  <a:cubicBezTo>
                    <a:pt x="31" y="54"/>
                    <a:pt x="30" y="53"/>
                    <a:pt x="30" y="52"/>
                  </a:cubicBezTo>
                  <a:cubicBezTo>
                    <a:pt x="29" y="50"/>
                    <a:pt x="28" y="48"/>
                    <a:pt x="26" y="46"/>
                  </a:cubicBezTo>
                  <a:cubicBezTo>
                    <a:pt x="24" y="43"/>
                    <a:pt x="22" y="40"/>
                    <a:pt x="21" y="37"/>
                  </a:cubicBezTo>
                  <a:cubicBezTo>
                    <a:pt x="19" y="34"/>
                    <a:pt x="18" y="32"/>
                    <a:pt x="18" y="29"/>
                  </a:cubicBezTo>
                  <a:cubicBezTo>
                    <a:pt x="18" y="22"/>
                    <a:pt x="22" y="16"/>
                    <a:pt x="29" y="10"/>
                  </a:cubicBezTo>
                  <a:cubicBezTo>
                    <a:pt x="32" y="7"/>
                    <a:pt x="36" y="4"/>
                    <a:pt x="40" y="2"/>
                  </a:cubicBezTo>
                  <a:cubicBezTo>
                    <a:pt x="44" y="1"/>
                    <a:pt x="47" y="0"/>
                    <a:pt x="50" y="0"/>
                  </a:cubicBezTo>
                  <a:cubicBezTo>
                    <a:pt x="53" y="0"/>
                    <a:pt x="54" y="1"/>
                    <a:pt x="56" y="2"/>
                  </a:cubicBezTo>
                  <a:cubicBezTo>
                    <a:pt x="58" y="3"/>
                    <a:pt x="59" y="5"/>
                    <a:pt x="59" y="7"/>
                  </a:cubicBezTo>
                  <a:cubicBezTo>
                    <a:pt x="59" y="11"/>
                    <a:pt x="57" y="15"/>
                    <a:pt x="53" y="19"/>
                  </a:cubicBezTo>
                  <a:cubicBezTo>
                    <a:pt x="49" y="23"/>
                    <a:pt x="45" y="26"/>
                    <a:pt x="40" y="28"/>
                  </a:cubicBezTo>
                  <a:cubicBezTo>
                    <a:pt x="37" y="30"/>
                    <a:pt x="36" y="30"/>
                    <a:pt x="34" y="30"/>
                  </a:cubicBezTo>
                  <a:cubicBezTo>
                    <a:pt x="33" y="30"/>
                    <a:pt x="33" y="30"/>
                    <a:pt x="32" y="29"/>
                  </a:cubicBezTo>
                  <a:cubicBezTo>
                    <a:pt x="32" y="29"/>
                    <a:pt x="31" y="28"/>
                    <a:pt x="31" y="28"/>
                  </a:cubicBezTo>
                  <a:cubicBezTo>
                    <a:pt x="31" y="26"/>
                    <a:pt x="33" y="25"/>
                    <a:pt x="35" y="24"/>
                  </a:cubicBezTo>
                  <a:cubicBezTo>
                    <a:pt x="39" y="23"/>
                    <a:pt x="43" y="21"/>
                    <a:pt x="47" y="18"/>
                  </a:cubicBezTo>
                  <a:cubicBezTo>
                    <a:pt x="51" y="14"/>
                    <a:pt x="53" y="11"/>
                    <a:pt x="53" y="8"/>
                  </a:cubicBezTo>
                  <a:cubicBezTo>
                    <a:pt x="53" y="7"/>
                    <a:pt x="53" y="6"/>
                    <a:pt x="52" y="6"/>
                  </a:cubicBezTo>
                  <a:cubicBezTo>
                    <a:pt x="51" y="5"/>
                    <a:pt x="50" y="5"/>
                    <a:pt x="49" y="5"/>
                  </a:cubicBezTo>
                  <a:cubicBezTo>
                    <a:pt x="47" y="5"/>
                    <a:pt x="44" y="6"/>
                    <a:pt x="40" y="8"/>
                  </a:cubicBezTo>
                  <a:cubicBezTo>
                    <a:pt x="35" y="11"/>
                    <a:pt x="31" y="14"/>
                    <a:pt x="28" y="18"/>
                  </a:cubicBezTo>
                  <a:cubicBezTo>
                    <a:pt x="26" y="21"/>
                    <a:pt x="24" y="25"/>
                    <a:pt x="24" y="28"/>
                  </a:cubicBezTo>
                  <a:cubicBezTo>
                    <a:pt x="24" y="31"/>
                    <a:pt x="25" y="33"/>
                    <a:pt x="26" y="36"/>
                  </a:cubicBezTo>
                  <a:cubicBezTo>
                    <a:pt x="27" y="38"/>
                    <a:pt x="29" y="40"/>
                    <a:pt x="31" y="43"/>
                  </a:cubicBezTo>
                  <a:cubicBezTo>
                    <a:pt x="32" y="45"/>
                    <a:pt x="34" y="47"/>
                    <a:pt x="35" y="50"/>
                  </a:cubicBezTo>
                  <a:cubicBezTo>
                    <a:pt x="36" y="52"/>
                    <a:pt x="37" y="54"/>
                    <a:pt x="37" y="57"/>
                  </a:cubicBezTo>
                  <a:cubicBezTo>
                    <a:pt x="37" y="61"/>
                    <a:pt x="34" y="65"/>
                    <a:pt x="29" y="68"/>
                  </a:cubicBezTo>
                  <a:cubicBezTo>
                    <a:pt x="25" y="71"/>
                    <a:pt x="21" y="72"/>
                    <a:pt x="15" y="72"/>
                  </a:cubicBezTo>
                  <a:cubicBezTo>
                    <a:pt x="10" y="72"/>
                    <a:pt x="6" y="71"/>
                    <a:pt x="3" y="68"/>
                  </a:cubicBezTo>
                  <a:cubicBezTo>
                    <a:pt x="1" y="66"/>
                    <a:pt x="0" y="63"/>
                    <a:pt x="0" y="60"/>
                  </a:cubicBezTo>
                  <a:cubicBezTo>
                    <a:pt x="0" y="57"/>
                    <a:pt x="1" y="55"/>
                    <a:pt x="3" y="52"/>
                  </a:cubicBezTo>
                  <a:cubicBezTo>
                    <a:pt x="4" y="51"/>
                    <a:pt x="6" y="50"/>
                    <a:pt x="8" y="49"/>
                  </a:cubicBezTo>
                  <a:cubicBezTo>
                    <a:pt x="9" y="49"/>
                    <a:pt x="10" y="49"/>
                    <a:pt x="11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14" y="865043"/>
            <a:ext cx="8445571" cy="5051713"/>
          </a:xfrm>
          <a:prstGeom prst="rect">
            <a:avLst/>
          </a:prstGeom>
        </p:spPr>
      </p:pic>
      <p:sp>
        <p:nvSpPr>
          <p:cNvPr id="374" name="Freeform 8"/>
          <p:cNvSpPr>
            <a:spLocks/>
          </p:cNvSpPr>
          <p:nvPr/>
        </p:nvSpPr>
        <p:spPr bwMode="auto">
          <a:xfrm>
            <a:off x="4088176" y="2700415"/>
            <a:ext cx="4015648" cy="3478720"/>
          </a:xfrm>
          <a:custGeom>
            <a:avLst/>
            <a:gdLst>
              <a:gd name="T0" fmla="*/ 3373 w 3373"/>
              <a:gd name="T1" fmla="*/ 0 h 2922"/>
              <a:gd name="T2" fmla="*/ 1685 w 3373"/>
              <a:gd name="T3" fmla="*/ 2922 h 2922"/>
              <a:gd name="T4" fmla="*/ 0 w 3373"/>
              <a:gd name="T5" fmla="*/ 0 h 2922"/>
              <a:gd name="T6" fmla="*/ 3373 w 3373"/>
              <a:gd name="T7" fmla="*/ 0 h 2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3" h="2922">
                <a:moveTo>
                  <a:pt x="3373" y="0"/>
                </a:moveTo>
                <a:lnTo>
                  <a:pt x="1685" y="2922"/>
                </a:lnTo>
                <a:lnTo>
                  <a:pt x="0" y="0"/>
                </a:lnTo>
                <a:lnTo>
                  <a:pt x="337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Freeform 9"/>
          <p:cNvSpPr>
            <a:spLocks/>
          </p:cNvSpPr>
          <p:nvPr/>
        </p:nvSpPr>
        <p:spPr bwMode="auto">
          <a:xfrm>
            <a:off x="4088176" y="1605130"/>
            <a:ext cx="4015648" cy="3478720"/>
          </a:xfrm>
          <a:custGeom>
            <a:avLst/>
            <a:gdLst>
              <a:gd name="T0" fmla="*/ 3373 w 3373"/>
              <a:gd name="T1" fmla="*/ 0 h 2922"/>
              <a:gd name="T2" fmla="*/ 1685 w 3373"/>
              <a:gd name="T3" fmla="*/ 2922 h 2922"/>
              <a:gd name="T4" fmla="*/ 0 w 3373"/>
              <a:gd name="T5" fmla="*/ 0 h 2922"/>
              <a:gd name="T6" fmla="*/ 3373 w 3373"/>
              <a:gd name="T7" fmla="*/ 0 h 2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3" h="2922">
                <a:moveTo>
                  <a:pt x="3373" y="0"/>
                </a:moveTo>
                <a:lnTo>
                  <a:pt x="1685" y="2922"/>
                </a:lnTo>
                <a:lnTo>
                  <a:pt x="0" y="0"/>
                </a:lnTo>
                <a:lnTo>
                  <a:pt x="3373" y="0"/>
                </a:lnTo>
                <a:close/>
              </a:path>
            </a:pathLst>
          </a:custGeom>
          <a:solidFill>
            <a:srgbClr val="99E7E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Freeform 10"/>
          <p:cNvSpPr>
            <a:spLocks/>
          </p:cNvSpPr>
          <p:nvPr/>
        </p:nvSpPr>
        <p:spPr bwMode="auto">
          <a:xfrm>
            <a:off x="4717965" y="2700415"/>
            <a:ext cx="2752498" cy="2383435"/>
          </a:xfrm>
          <a:custGeom>
            <a:avLst/>
            <a:gdLst>
              <a:gd name="T0" fmla="*/ 2312 w 2312"/>
              <a:gd name="T1" fmla="*/ 0 h 2002"/>
              <a:gd name="T2" fmla="*/ 0 w 2312"/>
              <a:gd name="T3" fmla="*/ 0 h 2002"/>
              <a:gd name="T4" fmla="*/ 1156 w 2312"/>
              <a:gd name="T5" fmla="*/ 2002 h 2002"/>
              <a:gd name="T6" fmla="*/ 2312 w 2312"/>
              <a:gd name="T7" fmla="*/ 0 h 2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2" h="2002">
                <a:moveTo>
                  <a:pt x="2312" y="0"/>
                </a:moveTo>
                <a:lnTo>
                  <a:pt x="0" y="0"/>
                </a:lnTo>
                <a:lnTo>
                  <a:pt x="1156" y="2002"/>
                </a:lnTo>
                <a:lnTo>
                  <a:pt x="2312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Freeform 12"/>
          <p:cNvSpPr>
            <a:spLocks noEditPoints="1"/>
          </p:cNvSpPr>
          <p:nvPr/>
        </p:nvSpPr>
        <p:spPr bwMode="auto">
          <a:xfrm>
            <a:off x="4903687" y="2314684"/>
            <a:ext cx="2381054" cy="2060803"/>
          </a:xfrm>
          <a:custGeom>
            <a:avLst/>
            <a:gdLst>
              <a:gd name="T0" fmla="*/ 1000 w 2000"/>
              <a:gd name="T1" fmla="*/ 1731 h 1731"/>
              <a:gd name="T2" fmla="*/ 993 w 2000"/>
              <a:gd name="T3" fmla="*/ 1719 h 1731"/>
              <a:gd name="T4" fmla="*/ 0 w 2000"/>
              <a:gd name="T5" fmla="*/ 0 h 1731"/>
              <a:gd name="T6" fmla="*/ 2000 w 2000"/>
              <a:gd name="T7" fmla="*/ 0 h 1731"/>
              <a:gd name="T8" fmla="*/ 1993 w 2000"/>
              <a:gd name="T9" fmla="*/ 12 h 1731"/>
              <a:gd name="T10" fmla="*/ 1000 w 2000"/>
              <a:gd name="T11" fmla="*/ 1731 h 1731"/>
              <a:gd name="T12" fmla="*/ 31 w 2000"/>
              <a:gd name="T13" fmla="*/ 17 h 1731"/>
              <a:gd name="T14" fmla="*/ 1000 w 2000"/>
              <a:gd name="T15" fmla="*/ 1697 h 1731"/>
              <a:gd name="T16" fmla="*/ 1972 w 2000"/>
              <a:gd name="T17" fmla="*/ 17 h 1731"/>
              <a:gd name="T18" fmla="*/ 31 w 2000"/>
              <a:gd name="T19" fmla="*/ 17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0" h="1731">
                <a:moveTo>
                  <a:pt x="1000" y="1731"/>
                </a:moveTo>
                <a:lnTo>
                  <a:pt x="993" y="1719"/>
                </a:lnTo>
                <a:lnTo>
                  <a:pt x="0" y="0"/>
                </a:lnTo>
                <a:lnTo>
                  <a:pt x="2000" y="0"/>
                </a:lnTo>
                <a:lnTo>
                  <a:pt x="1993" y="12"/>
                </a:lnTo>
                <a:lnTo>
                  <a:pt x="1000" y="1731"/>
                </a:lnTo>
                <a:close/>
                <a:moveTo>
                  <a:pt x="31" y="17"/>
                </a:moveTo>
                <a:lnTo>
                  <a:pt x="1000" y="1697"/>
                </a:lnTo>
                <a:lnTo>
                  <a:pt x="1972" y="17"/>
                </a:lnTo>
                <a:lnTo>
                  <a:pt x="31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Freeform 12"/>
          <p:cNvSpPr>
            <a:spLocks noEditPoints="1"/>
          </p:cNvSpPr>
          <p:nvPr/>
        </p:nvSpPr>
        <p:spPr bwMode="auto">
          <a:xfrm flipV="1">
            <a:off x="6022975" y="1454730"/>
            <a:ext cx="142948" cy="181088"/>
          </a:xfrm>
          <a:custGeom>
            <a:avLst/>
            <a:gdLst>
              <a:gd name="T0" fmla="*/ 1000 w 2000"/>
              <a:gd name="T1" fmla="*/ 1731 h 1731"/>
              <a:gd name="T2" fmla="*/ 993 w 2000"/>
              <a:gd name="T3" fmla="*/ 1719 h 1731"/>
              <a:gd name="T4" fmla="*/ 0 w 2000"/>
              <a:gd name="T5" fmla="*/ 0 h 1731"/>
              <a:gd name="T6" fmla="*/ 2000 w 2000"/>
              <a:gd name="T7" fmla="*/ 0 h 1731"/>
              <a:gd name="T8" fmla="*/ 1993 w 2000"/>
              <a:gd name="T9" fmla="*/ 12 h 1731"/>
              <a:gd name="T10" fmla="*/ 1000 w 2000"/>
              <a:gd name="T11" fmla="*/ 1731 h 1731"/>
              <a:gd name="T12" fmla="*/ 31 w 2000"/>
              <a:gd name="T13" fmla="*/ 17 h 1731"/>
              <a:gd name="T14" fmla="*/ 1000 w 2000"/>
              <a:gd name="T15" fmla="*/ 1697 h 1731"/>
              <a:gd name="T16" fmla="*/ 1972 w 2000"/>
              <a:gd name="T17" fmla="*/ 17 h 1731"/>
              <a:gd name="T18" fmla="*/ 31 w 2000"/>
              <a:gd name="T19" fmla="*/ 17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0" h="1731">
                <a:moveTo>
                  <a:pt x="1000" y="1731"/>
                </a:moveTo>
                <a:lnTo>
                  <a:pt x="993" y="1719"/>
                </a:lnTo>
                <a:lnTo>
                  <a:pt x="0" y="0"/>
                </a:lnTo>
                <a:lnTo>
                  <a:pt x="2000" y="0"/>
                </a:lnTo>
                <a:lnTo>
                  <a:pt x="1993" y="12"/>
                </a:lnTo>
                <a:lnTo>
                  <a:pt x="1000" y="1731"/>
                </a:lnTo>
                <a:close/>
                <a:moveTo>
                  <a:pt x="31" y="17"/>
                </a:moveTo>
                <a:lnTo>
                  <a:pt x="1000" y="1697"/>
                </a:lnTo>
                <a:lnTo>
                  <a:pt x="1972" y="17"/>
                </a:lnTo>
                <a:lnTo>
                  <a:pt x="31" y="17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Freeform 12"/>
          <p:cNvSpPr>
            <a:spLocks noEditPoints="1"/>
          </p:cNvSpPr>
          <p:nvPr/>
        </p:nvSpPr>
        <p:spPr bwMode="auto">
          <a:xfrm flipV="1">
            <a:off x="6060263" y="1247888"/>
            <a:ext cx="71474" cy="90544"/>
          </a:xfrm>
          <a:custGeom>
            <a:avLst/>
            <a:gdLst>
              <a:gd name="T0" fmla="*/ 1000 w 2000"/>
              <a:gd name="T1" fmla="*/ 1731 h 1731"/>
              <a:gd name="T2" fmla="*/ 993 w 2000"/>
              <a:gd name="T3" fmla="*/ 1719 h 1731"/>
              <a:gd name="T4" fmla="*/ 0 w 2000"/>
              <a:gd name="T5" fmla="*/ 0 h 1731"/>
              <a:gd name="T6" fmla="*/ 2000 w 2000"/>
              <a:gd name="T7" fmla="*/ 0 h 1731"/>
              <a:gd name="T8" fmla="*/ 1993 w 2000"/>
              <a:gd name="T9" fmla="*/ 12 h 1731"/>
              <a:gd name="T10" fmla="*/ 1000 w 2000"/>
              <a:gd name="T11" fmla="*/ 1731 h 1731"/>
              <a:gd name="T12" fmla="*/ 31 w 2000"/>
              <a:gd name="T13" fmla="*/ 17 h 1731"/>
              <a:gd name="T14" fmla="*/ 1000 w 2000"/>
              <a:gd name="T15" fmla="*/ 1697 h 1731"/>
              <a:gd name="T16" fmla="*/ 1972 w 2000"/>
              <a:gd name="T17" fmla="*/ 17 h 1731"/>
              <a:gd name="T18" fmla="*/ 31 w 2000"/>
              <a:gd name="T19" fmla="*/ 17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0" h="1731">
                <a:moveTo>
                  <a:pt x="1000" y="1731"/>
                </a:moveTo>
                <a:lnTo>
                  <a:pt x="993" y="1719"/>
                </a:lnTo>
                <a:lnTo>
                  <a:pt x="0" y="0"/>
                </a:lnTo>
                <a:lnTo>
                  <a:pt x="2000" y="0"/>
                </a:lnTo>
                <a:lnTo>
                  <a:pt x="1993" y="12"/>
                </a:lnTo>
                <a:lnTo>
                  <a:pt x="1000" y="1731"/>
                </a:lnTo>
                <a:close/>
                <a:moveTo>
                  <a:pt x="31" y="17"/>
                </a:moveTo>
                <a:lnTo>
                  <a:pt x="1000" y="1697"/>
                </a:lnTo>
                <a:lnTo>
                  <a:pt x="1972" y="17"/>
                </a:lnTo>
                <a:lnTo>
                  <a:pt x="31" y="17"/>
                </a:lnTo>
                <a:close/>
              </a:path>
            </a:pathLst>
          </a:custGeom>
          <a:solidFill>
            <a:srgbClr val="FFFFFF"/>
          </a:solidFill>
          <a:ln w="6350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21" name="图片 6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5" t="20540" r="25018" b="30405"/>
          <a:stretch>
            <a:fillRect/>
          </a:stretch>
        </p:blipFill>
        <p:spPr>
          <a:xfrm>
            <a:off x="4943475" y="2024535"/>
            <a:ext cx="2284116" cy="1948231"/>
          </a:xfrm>
          <a:custGeom>
            <a:avLst/>
            <a:gdLst>
              <a:gd name="connsiteX0" fmla="*/ 1557749 w 3115499"/>
              <a:gd name="connsiteY0" fmla="*/ 0 h 3027376"/>
              <a:gd name="connsiteX1" fmla="*/ 3115499 w 3115499"/>
              <a:gd name="connsiteY1" fmla="*/ 3027376 h 3027376"/>
              <a:gd name="connsiteX2" fmla="*/ 0 w 3115499"/>
              <a:gd name="connsiteY2" fmla="*/ 3027376 h 3027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499" h="3027376">
                <a:moveTo>
                  <a:pt x="1557749" y="0"/>
                </a:moveTo>
                <a:lnTo>
                  <a:pt x="3115499" y="3027376"/>
                </a:lnTo>
                <a:lnTo>
                  <a:pt x="0" y="3027376"/>
                </a:lnTo>
                <a:close/>
              </a:path>
            </a:pathLst>
          </a:custGeom>
        </p:spPr>
      </p:pic>
      <p:sp>
        <p:nvSpPr>
          <p:cNvPr id="617" name="TextBox 13"/>
          <p:cNvSpPr txBox="1">
            <a:spLocks noChangeArrowheads="1"/>
          </p:cNvSpPr>
          <p:nvPr/>
        </p:nvSpPr>
        <p:spPr bwMode="auto">
          <a:xfrm>
            <a:off x="5260663" y="2559023"/>
            <a:ext cx="3281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ln w="0"/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SCIENCE</a:t>
            </a:r>
            <a:endParaRPr lang="zh-CN" altLang="en-US" sz="2800" dirty="0">
              <a:ln w="0"/>
              <a:solidFill>
                <a:schemeClr val="bg1"/>
              </a:solidFill>
              <a:latin typeface="Segoe UI Black" panose="020B0A02040204020203" pitchFamily="34" charset="0"/>
              <a:ea typeface="Yu Gothic Light" panose="020B0300000000000000" pitchFamily="34" charset="-128"/>
              <a:cs typeface="Segoe UI Black" panose="020B0A02040204020203" pitchFamily="34" charset="0"/>
            </a:endParaRPr>
          </a:p>
        </p:txBody>
      </p:sp>
      <p:sp>
        <p:nvSpPr>
          <p:cNvPr id="612" name="Freeform 12"/>
          <p:cNvSpPr>
            <a:spLocks noEditPoints="1"/>
          </p:cNvSpPr>
          <p:nvPr/>
        </p:nvSpPr>
        <p:spPr bwMode="auto">
          <a:xfrm flipV="1">
            <a:off x="5065612" y="2133600"/>
            <a:ext cx="2058943" cy="1782016"/>
          </a:xfrm>
          <a:custGeom>
            <a:avLst/>
            <a:gdLst>
              <a:gd name="T0" fmla="*/ 1000 w 2000"/>
              <a:gd name="T1" fmla="*/ 1731 h 1731"/>
              <a:gd name="T2" fmla="*/ 993 w 2000"/>
              <a:gd name="T3" fmla="*/ 1719 h 1731"/>
              <a:gd name="T4" fmla="*/ 0 w 2000"/>
              <a:gd name="T5" fmla="*/ 0 h 1731"/>
              <a:gd name="T6" fmla="*/ 2000 w 2000"/>
              <a:gd name="T7" fmla="*/ 0 h 1731"/>
              <a:gd name="T8" fmla="*/ 1993 w 2000"/>
              <a:gd name="T9" fmla="*/ 12 h 1731"/>
              <a:gd name="T10" fmla="*/ 1000 w 2000"/>
              <a:gd name="T11" fmla="*/ 1731 h 1731"/>
              <a:gd name="T12" fmla="*/ 31 w 2000"/>
              <a:gd name="T13" fmla="*/ 17 h 1731"/>
              <a:gd name="T14" fmla="*/ 1000 w 2000"/>
              <a:gd name="T15" fmla="*/ 1697 h 1731"/>
              <a:gd name="T16" fmla="*/ 1972 w 2000"/>
              <a:gd name="T17" fmla="*/ 17 h 1731"/>
              <a:gd name="T18" fmla="*/ 31 w 2000"/>
              <a:gd name="T19" fmla="*/ 17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0" h="1731">
                <a:moveTo>
                  <a:pt x="1000" y="1731"/>
                </a:moveTo>
                <a:lnTo>
                  <a:pt x="993" y="1719"/>
                </a:lnTo>
                <a:lnTo>
                  <a:pt x="0" y="0"/>
                </a:lnTo>
                <a:lnTo>
                  <a:pt x="2000" y="0"/>
                </a:lnTo>
                <a:lnTo>
                  <a:pt x="1993" y="12"/>
                </a:lnTo>
                <a:lnTo>
                  <a:pt x="1000" y="1731"/>
                </a:lnTo>
                <a:close/>
                <a:moveTo>
                  <a:pt x="31" y="17"/>
                </a:moveTo>
                <a:lnTo>
                  <a:pt x="1000" y="1697"/>
                </a:lnTo>
                <a:lnTo>
                  <a:pt x="1972" y="17"/>
                </a:lnTo>
                <a:lnTo>
                  <a:pt x="31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8" name="TextBox 13"/>
          <p:cNvSpPr txBox="1">
            <a:spLocks noChangeArrowheads="1"/>
          </p:cNvSpPr>
          <p:nvPr/>
        </p:nvSpPr>
        <p:spPr bwMode="auto">
          <a:xfrm>
            <a:off x="5579988" y="2996901"/>
            <a:ext cx="3281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ln w="0"/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AND</a:t>
            </a:r>
            <a:endParaRPr lang="zh-CN" altLang="en-US" sz="2800" dirty="0">
              <a:ln w="0"/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619" name="TextBox 13"/>
          <p:cNvSpPr txBox="1">
            <a:spLocks noChangeArrowheads="1"/>
          </p:cNvSpPr>
          <p:nvPr/>
        </p:nvSpPr>
        <p:spPr bwMode="auto">
          <a:xfrm>
            <a:off x="4787889" y="3420269"/>
            <a:ext cx="31794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ln w="0"/>
                <a:solidFill>
                  <a:srgbClr val="525252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TECHNOLOGY</a:t>
            </a:r>
            <a:endParaRPr lang="zh-CN" altLang="en-US" sz="2800" dirty="0">
              <a:ln w="0"/>
              <a:solidFill>
                <a:srgbClr val="525252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Rectangle 5"/>
          <p:cNvSpPr>
            <a:spLocks noChangeArrowheads="1"/>
          </p:cNvSpPr>
          <p:nvPr/>
        </p:nvSpPr>
        <p:spPr bwMode="auto">
          <a:xfrm>
            <a:off x="0" y="-17462"/>
            <a:ext cx="12192000" cy="6875462"/>
          </a:xfrm>
          <a:prstGeom prst="rect">
            <a:avLst/>
          </a:pr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13" name="组合 1212"/>
          <p:cNvGrpSpPr/>
          <p:nvPr/>
        </p:nvGrpSpPr>
        <p:grpSpPr>
          <a:xfrm>
            <a:off x="6729722" y="-5339839"/>
            <a:ext cx="12906375" cy="1677987"/>
            <a:chOff x="6729722" y="-5339839"/>
            <a:chExt cx="12906375" cy="1677987"/>
          </a:xfrm>
        </p:grpSpPr>
        <p:sp>
          <p:nvSpPr>
            <p:cNvPr id="96" name="Freeform 493"/>
            <p:cNvSpPr>
              <a:spLocks/>
            </p:cNvSpPr>
            <p:nvPr/>
          </p:nvSpPr>
          <p:spPr bwMode="auto">
            <a:xfrm>
              <a:off x="7736198" y="-4044439"/>
              <a:ext cx="93663" cy="131763"/>
            </a:xfrm>
            <a:custGeom>
              <a:avLst/>
              <a:gdLst>
                <a:gd name="T0" fmla="*/ 0 w 59"/>
                <a:gd name="T1" fmla="*/ 0 h 83"/>
                <a:gd name="T2" fmla="*/ 9 w 59"/>
                <a:gd name="T3" fmla="*/ 0 h 83"/>
                <a:gd name="T4" fmla="*/ 9 w 59"/>
                <a:gd name="T5" fmla="*/ 33 h 83"/>
                <a:gd name="T6" fmla="*/ 52 w 59"/>
                <a:gd name="T7" fmla="*/ 33 h 83"/>
                <a:gd name="T8" fmla="*/ 52 w 59"/>
                <a:gd name="T9" fmla="*/ 0 h 83"/>
                <a:gd name="T10" fmla="*/ 59 w 59"/>
                <a:gd name="T11" fmla="*/ 0 h 83"/>
                <a:gd name="T12" fmla="*/ 59 w 59"/>
                <a:gd name="T13" fmla="*/ 83 h 83"/>
                <a:gd name="T14" fmla="*/ 52 w 59"/>
                <a:gd name="T15" fmla="*/ 83 h 83"/>
                <a:gd name="T16" fmla="*/ 52 w 59"/>
                <a:gd name="T17" fmla="*/ 43 h 83"/>
                <a:gd name="T18" fmla="*/ 9 w 59"/>
                <a:gd name="T19" fmla="*/ 43 h 83"/>
                <a:gd name="T20" fmla="*/ 9 w 59"/>
                <a:gd name="T21" fmla="*/ 83 h 83"/>
                <a:gd name="T22" fmla="*/ 0 w 59"/>
                <a:gd name="T23" fmla="*/ 83 h 83"/>
                <a:gd name="T24" fmla="*/ 0 w 59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83">
                  <a:moveTo>
                    <a:pt x="0" y="0"/>
                  </a:moveTo>
                  <a:lnTo>
                    <a:pt x="9" y="0"/>
                  </a:lnTo>
                  <a:lnTo>
                    <a:pt x="9" y="33"/>
                  </a:lnTo>
                  <a:lnTo>
                    <a:pt x="52" y="33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59" y="83"/>
                  </a:lnTo>
                  <a:lnTo>
                    <a:pt x="52" y="83"/>
                  </a:lnTo>
                  <a:lnTo>
                    <a:pt x="52" y="43"/>
                  </a:lnTo>
                  <a:lnTo>
                    <a:pt x="9" y="43"/>
                  </a:lnTo>
                  <a:lnTo>
                    <a:pt x="9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94"/>
            <p:cNvSpPr>
              <a:spLocks noEditPoints="1"/>
            </p:cNvSpPr>
            <p:nvPr/>
          </p:nvSpPr>
          <p:spPr bwMode="auto">
            <a:xfrm>
              <a:off x="7855260" y="-4047614"/>
              <a:ext cx="139700" cy="138113"/>
            </a:xfrm>
            <a:custGeom>
              <a:avLst/>
              <a:gdLst>
                <a:gd name="T0" fmla="*/ 18 w 37"/>
                <a:gd name="T1" fmla="*/ 0 h 37"/>
                <a:gd name="T2" fmla="*/ 31 w 37"/>
                <a:gd name="T3" fmla="*/ 5 h 37"/>
                <a:gd name="T4" fmla="*/ 37 w 37"/>
                <a:gd name="T5" fmla="*/ 18 h 37"/>
                <a:gd name="T6" fmla="*/ 31 w 37"/>
                <a:gd name="T7" fmla="*/ 31 h 37"/>
                <a:gd name="T8" fmla="*/ 18 w 37"/>
                <a:gd name="T9" fmla="*/ 37 h 37"/>
                <a:gd name="T10" fmla="*/ 5 w 37"/>
                <a:gd name="T11" fmla="*/ 31 h 37"/>
                <a:gd name="T12" fmla="*/ 0 w 37"/>
                <a:gd name="T13" fmla="*/ 18 h 37"/>
                <a:gd name="T14" fmla="*/ 2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8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8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6 w 37"/>
                <a:gd name="T41" fmla="*/ 5 h 37"/>
                <a:gd name="T42" fmla="*/ 18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3" y="0"/>
                    <a:pt x="28" y="2"/>
                    <a:pt x="31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1" y="31"/>
                  </a:cubicBezTo>
                  <a:cubicBezTo>
                    <a:pt x="28" y="35"/>
                    <a:pt x="24" y="37"/>
                    <a:pt x="18" y="37"/>
                  </a:cubicBezTo>
                  <a:cubicBezTo>
                    <a:pt x="13" y="37"/>
                    <a:pt x="9" y="35"/>
                    <a:pt x="5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2" y="9"/>
                  </a:cubicBezTo>
                  <a:cubicBezTo>
                    <a:pt x="4" y="6"/>
                    <a:pt x="6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8" y="3"/>
                  </a:moveTo>
                  <a:cubicBezTo>
                    <a:pt x="16" y="3"/>
                    <a:pt x="13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4" y="33"/>
                    <a:pt x="18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3" y="24"/>
                    <a:pt x="33" y="21"/>
                    <a:pt x="33" y="18"/>
                  </a:cubicBezTo>
                  <a:cubicBezTo>
                    <a:pt x="33" y="15"/>
                    <a:pt x="33" y="13"/>
                    <a:pt x="31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3" y="4"/>
                    <a:pt x="21" y="3"/>
                    <a:pt x="1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95"/>
            <p:cNvSpPr>
              <a:spLocks/>
            </p:cNvSpPr>
            <p:nvPr/>
          </p:nvSpPr>
          <p:spPr bwMode="auto">
            <a:xfrm>
              <a:off x="8014010" y="-4044439"/>
              <a:ext cx="149225" cy="131763"/>
            </a:xfrm>
            <a:custGeom>
              <a:avLst/>
              <a:gdLst>
                <a:gd name="T0" fmla="*/ 0 w 94"/>
                <a:gd name="T1" fmla="*/ 83 h 83"/>
                <a:gd name="T2" fmla="*/ 11 w 94"/>
                <a:gd name="T3" fmla="*/ 0 h 83"/>
                <a:gd name="T4" fmla="*/ 14 w 94"/>
                <a:gd name="T5" fmla="*/ 0 h 83"/>
                <a:gd name="T6" fmla="*/ 47 w 94"/>
                <a:gd name="T7" fmla="*/ 66 h 83"/>
                <a:gd name="T8" fmla="*/ 80 w 94"/>
                <a:gd name="T9" fmla="*/ 0 h 83"/>
                <a:gd name="T10" fmla="*/ 82 w 94"/>
                <a:gd name="T11" fmla="*/ 0 h 83"/>
                <a:gd name="T12" fmla="*/ 94 w 94"/>
                <a:gd name="T13" fmla="*/ 83 h 83"/>
                <a:gd name="T14" fmla="*/ 85 w 94"/>
                <a:gd name="T15" fmla="*/ 83 h 83"/>
                <a:gd name="T16" fmla="*/ 78 w 94"/>
                <a:gd name="T17" fmla="*/ 24 h 83"/>
                <a:gd name="T18" fmla="*/ 47 w 94"/>
                <a:gd name="T19" fmla="*/ 83 h 83"/>
                <a:gd name="T20" fmla="*/ 47 w 94"/>
                <a:gd name="T21" fmla="*/ 83 h 83"/>
                <a:gd name="T22" fmla="*/ 16 w 94"/>
                <a:gd name="T23" fmla="*/ 24 h 83"/>
                <a:gd name="T24" fmla="*/ 9 w 94"/>
                <a:gd name="T25" fmla="*/ 83 h 83"/>
                <a:gd name="T26" fmla="*/ 0 w 94"/>
                <a:gd name="T2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83">
                  <a:moveTo>
                    <a:pt x="0" y="83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47" y="66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94" y="83"/>
                  </a:lnTo>
                  <a:lnTo>
                    <a:pt x="85" y="83"/>
                  </a:lnTo>
                  <a:lnTo>
                    <a:pt x="78" y="24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16" y="24"/>
                  </a:lnTo>
                  <a:lnTo>
                    <a:pt x="9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496"/>
            <p:cNvSpPr>
              <a:spLocks/>
            </p:cNvSpPr>
            <p:nvPr/>
          </p:nvSpPr>
          <p:spPr bwMode="auto">
            <a:xfrm>
              <a:off x="8190223" y="-4044439"/>
              <a:ext cx="74613" cy="131763"/>
            </a:xfrm>
            <a:custGeom>
              <a:avLst/>
              <a:gdLst>
                <a:gd name="T0" fmla="*/ 0 w 47"/>
                <a:gd name="T1" fmla="*/ 0 h 83"/>
                <a:gd name="T2" fmla="*/ 47 w 47"/>
                <a:gd name="T3" fmla="*/ 0 h 83"/>
                <a:gd name="T4" fmla="*/ 47 w 47"/>
                <a:gd name="T5" fmla="*/ 7 h 83"/>
                <a:gd name="T6" fmla="*/ 7 w 47"/>
                <a:gd name="T7" fmla="*/ 7 h 83"/>
                <a:gd name="T8" fmla="*/ 7 w 47"/>
                <a:gd name="T9" fmla="*/ 33 h 83"/>
                <a:gd name="T10" fmla="*/ 45 w 47"/>
                <a:gd name="T11" fmla="*/ 33 h 83"/>
                <a:gd name="T12" fmla="*/ 45 w 47"/>
                <a:gd name="T13" fmla="*/ 43 h 83"/>
                <a:gd name="T14" fmla="*/ 7 w 47"/>
                <a:gd name="T15" fmla="*/ 43 h 83"/>
                <a:gd name="T16" fmla="*/ 7 w 47"/>
                <a:gd name="T17" fmla="*/ 73 h 83"/>
                <a:gd name="T18" fmla="*/ 45 w 47"/>
                <a:gd name="T19" fmla="*/ 73 h 83"/>
                <a:gd name="T20" fmla="*/ 45 w 47"/>
                <a:gd name="T21" fmla="*/ 83 h 83"/>
                <a:gd name="T22" fmla="*/ 0 w 47"/>
                <a:gd name="T23" fmla="*/ 83 h 83"/>
                <a:gd name="T24" fmla="*/ 0 w 47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3">
                  <a:moveTo>
                    <a:pt x="0" y="0"/>
                  </a:moveTo>
                  <a:lnTo>
                    <a:pt x="47" y="0"/>
                  </a:lnTo>
                  <a:lnTo>
                    <a:pt x="47" y="7"/>
                  </a:lnTo>
                  <a:lnTo>
                    <a:pt x="7" y="7"/>
                  </a:lnTo>
                  <a:lnTo>
                    <a:pt x="7" y="33"/>
                  </a:lnTo>
                  <a:lnTo>
                    <a:pt x="45" y="33"/>
                  </a:lnTo>
                  <a:lnTo>
                    <a:pt x="45" y="43"/>
                  </a:lnTo>
                  <a:lnTo>
                    <a:pt x="7" y="43"/>
                  </a:lnTo>
                  <a:lnTo>
                    <a:pt x="7" y="73"/>
                  </a:lnTo>
                  <a:lnTo>
                    <a:pt x="45" y="73"/>
                  </a:lnTo>
                  <a:lnTo>
                    <a:pt x="45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97"/>
            <p:cNvSpPr>
              <a:spLocks noEditPoints="1"/>
            </p:cNvSpPr>
            <p:nvPr/>
          </p:nvSpPr>
          <p:spPr bwMode="auto">
            <a:xfrm>
              <a:off x="9337985" y="-4044439"/>
              <a:ext cx="123825" cy="131763"/>
            </a:xfrm>
            <a:custGeom>
              <a:avLst/>
              <a:gdLst>
                <a:gd name="T0" fmla="*/ 40 w 78"/>
                <a:gd name="T1" fmla="*/ 0 h 83"/>
                <a:gd name="T2" fmla="*/ 78 w 78"/>
                <a:gd name="T3" fmla="*/ 83 h 83"/>
                <a:gd name="T4" fmla="*/ 71 w 78"/>
                <a:gd name="T5" fmla="*/ 83 h 83"/>
                <a:gd name="T6" fmla="*/ 57 w 78"/>
                <a:gd name="T7" fmla="*/ 54 h 83"/>
                <a:gd name="T8" fmla="*/ 21 w 78"/>
                <a:gd name="T9" fmla="*/ 54 h 83"/>
                <a:gd name="T10" fmla="*/ 10 w 78"/>
                <a:gd name="T11" fmla="*/ 83 h 83"/>
                <a:gd name="T12" fmla="*/ 0 w 78"/>
                <a:gd name="T13" fmla="*/ 83 h 83"/>
                <a:gd name="T14" fmla="*/ 38 w 78"/>
                <a:gd name="T15" fmla="*/ 0 h 83"/>
                <a:gd name="T16" fmla="*/ 40 w 78"/>
                <a:gd name="T17" fmla="*/ 0 h 83"/>
                <a:gd name="T18" fmla="*/ 40 w 78"/>
                <a:gd name="T19" fmla="*/ 17 h 83"/>
                <a:gd name="T20" fmla="*/ 26 w 78"/>
                <a:gd name="T21" fmla="*/ 47 h 83"/>
                <a:gd name="T22" fmla="*/ 55 w 78"/>
                <a:gd name="T23" fmla="*/ 47 h 83"/>
                <a:gd name="T24" fmla="*/ 40 w 78"/>
                <a:gd name="T25" fmla="*/ 1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83">
                  <a:moveTo>
                    <a:pt x="40" y="0"/>
                  </a:moveTo>
                  <a:lnTo>
                    <a:pt x="78" y="83"/>
                  </a:lnTo>
                  <a:lnTo>
                    <a:pt x="71" y="83"/>
                  </a:lnTo>
                  <a:lnTo>
                    <a:pt x="57" y="54"/>
                  </a:lnTo>
                  <a:lnTo>
                    <a:pt x="21" y="54"/>
                  </a:lnTo>
                  <a:lnTo>
                    <a:pt x="10" y="83"/>
                  </a:lnTo>
                  <a:lnTo>
                    <a:pt x="0" y="83"/>
                  </a:lnTo>
                  <a:lnTo>
                    <a:pt x="38" y="0"/>
                  </a:lnTo>
                  <a:lnTo>
                    <a:pt x="40" y="0"/>
                  </a:lnTo>
                  <a:close/>
                  <a:moveTo>
                    <a:pt x="40" y="17"/>
                  </a:moveTo>
                  <a:lnTo>
                    <a:pt x="26" y="47"/>
                  </a:lnTo>
                  <a:lnTo>
                    <a:pt x="55" y="47"/>
                  </a:lnTo>
                  <a:lnTo>
                    <a:pt x="4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98"/>
            <p:cNvSpPr>
              <a:spLocks noEditPoints="1"/>
            </p:cNvSpPr>
            <p:nvPr/>
          </p:nvSpPr>
          <p:spPr bwMode="auto">
            <a:xfrm>
              <a:off x="9484035" y="-4044439"/>
              <a:ext cx="79375" cy="131763"/>
            </a:xfrm>
            <a:custGeom>
              <a:avLst/>
              <a:gdLst>
                <a:gd name="T0" fmla="*/ 0 w 21"/>
                <a:gd name="T1" fmla="*/ 0 h 35"/>
                <a:gd name="T2" fmla="*/ 7 w 21"/>
                <a:gd name="T3" fmla="*/ 0 h 35"/>
                <a:gd name="T4" fmla="*/ 13 w 21"/>
                <a:gd name="T5" fmla="*/ 1 h 35"/>
                <a:gd name="T6" fmla="*/ 17 w 21"/>
                <a:gd name="T7" fmla="*/ 4 h 35"/>
                <a:gd name="T8" fmla="*/ 18 w 21"/>
                <a:gd name="T9" fmla="*/ 8 h 35"/>
                <a:gd name="T10" fmla="*/ 17 w 21"/>
                <a:gd name="T11" fmla="*/ 13 h 35"/>
                <a:gd name="T12" fmla="*/ 13 w 21"/>
                <a:gd name="T13" fmla="*/ 16 h 35"/>
                <a:gd name="T14" fmla="*/ 18 w 21"/>
                <a:gd name="T15" fmla="*/ 18 h 35"/>
                <a:gd name="T16" fmla="*/ 20 w 21"/>
                <a:gd name="T17" fmla="*/ 21 h 35"/>
                <a:gd name="T18" fmla="*/ 21 w 21"/>
                <a:gd name="T19" fmla="*/ 25 h 35"/>
                <a:gd name="T20" fmla="*/ 18 w 21"/>
                <a:gd name="T21" fmla="*/ 32 h 35"/>
                <a:gd name="T22" fmla="*/ 9 w 21"/>
                <a:gd name="T23" fmla="*/ 35 h 35"/>
                <a:gd name="T24" fmla="*/ 0 w 21"/>
                <a:gd name="T25" fmla="*/ 35 h 35"/>
                <a:gd name="T26" fmla="*/ 0 w 21"/>
                <a:gd name="T27" fmla="*/ 0 h 35"/>
                <a:gd name="T28" fmla="*/ 3 w 21"/>
                <a:gd name="T29" fmla="*/ 3 h 35"/>
                <a:gd name="T30" fmla="*/ 3 w 21"/>
                <a:gd name="T31" fmla="*/ 14 h 35"/>
                <a:gd name="T32" fmla="*/ 5 w 21"/>
                <a:gd name="T33" fmla="*/ 14 h 35"/>
                <a:gd name="T34" fmla="*/ 11 w 21"/>
                <a:gd name="T35" fmla="*/ 14 h 35"/>
                <a:gd name="T36" fmla="*/ 13 w 21"/>
                <a:gd name="T37" fmla="*/ 12 h 35"/>
                <a:gd name="T38" fmla="*/ 14 w 21"/>
                <a:gd name="T39" fmla="*/ 8 h 35"/>
                <a:gd name="T40" fmla="*/ 13 w 21"/>
                <a:gd name="T41" fmla="*/ 5 h 35"/>
                <a:gd name="T42" fmla="*/ 7 w 21"/>
                <a:gd name="T43" fmla="*/ 3 h 35"/>
                <a:gd name="T44" fmla="*/ 3 w 21"/>
                <a:gd name="T45" fmla="*/ 3 h 35"/>
                <a:gd name="T46" fmla="*/ 3 w 21"/>
                <a:gd name="T47" fmla="*/ 18 h 35"/>
                <a:gd name="T48" fmla="*/ 3 w 21"/>
                <a:gd name="T49" fmla="*/ 31 h 35"/>
                <a:gd name="T50" fmla="*/ 8 w 21"/>
                <a:gd name="T51" fmla="*/ 31 h 35"/>
                <a:gd name="T52" fmla="*/ 13 w 21"/>
                <a:gd name="T53" fmla="*/ 31 h 35"/>
                <a:gd name="T54" fmla="*/ 16 w 21"/>
                <a:gd name="T55" fmla="*/ 28 h 35"/>
                <a:gd name="T56" fmla="*/ 17 w 21"/>
                <a:gd name="T57" fmla="*/ 25 h 35"/>
                <a:gd name="T58" fmla="*/ 16 w 21"/>
                <a:gd name="T59" fmla="*/ 21 h 35"/>
                <a:gd name="T60" fmla="*/ 11 w 21"/>
                <a:gd name="T61" fmla="*/ 18 h 35"/>
                <a:gd name="T62" fmla="*/ 5 w 21"/>
                <a:gd name="T63" fmla="*/ 18 h 35"/>
                <a:gd name="T64" fmla="*/ 3 w 21"/>
                <a:gd name="T65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5" y="1"/>
                    <a:pt x="16" y="2"/>
                    <a:pt x="17" y="4"/>
                  </a:cubicBezTo>
                  <a:cubicBezTo>
                    <a:pt x="17" y="5"/>
                    <a:pt x="18" y="7"/>
                    <a:pt x="18" y="8"/>
                  </a:cubicBezTo>
                  <a:cubicBezTo>
                    <a:pt x="18" y="10"/>
                    <a:pt x="18" y="11"/>
                    <a:pt x="17" y="13"/>
                  </a:cubicBezTo>
                  <a:cubicBezTo>
                    <a:pt x="16" y="14"/>
                    <a:pt x="15" y="15"/>
                    <a:pt x="13" y="16"/>
                  </a:cubicBezTo>
                  <a:cubicBezTo>
                    <a:pt x="15" y="16"/>
                    <a:pt x="17" y="17"/>
                    <a:pt x="18" y="18"/>
                  </a:cubicBezTo>
                  <a:cubicBezTo>
                    <a:pt x="19" y="19"/>
                    <a:pt x="19" y="20"/>
                    <a:pt x="20" y="21"/>
                  </a:cubicBezTo>
                  <a:cubicBezTo>
                    <a:pt x="20" y="22"/>
                    <a:pt x="21" y="23"/>
                    <a:pt x="21" y="25"/>
                  </a:cubicBezTo>
                  <a:cubicBezTo>
                    <a:pt x="21" y="28"/>
                    <a:pt x="20" y="30"/>
                    <a:pt x="18" y="32"/>
                  </a:cubicBezTo>
                  <a:cubicBezTo>
                    <a:pt x="16" y="34"/>
                    <a:pt x="13" y="35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3" y="3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9" y="14"/>
                    <a:pt x="11" y="14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4" y="11"/>
                    <a:pt x="14" y="10"/>
                    <a:pt x="14" y="8"/>
                  </a:cubicBezTo>
                  <a:cubicBezTo>
                    <a:pt x="14" y="7"/>
                    <a:pt x="14" y="5"/>
                    <a:pt x="13" y="5"/>
                  </a:cubicBezTo>
                  <a:cubicBezTo>
                    <a:pt x="12" y="4"/>
                    <a:pt x="10" y="3"/>
                    <a:pt x="7" y="3"/>
                  </a:cubicBezTo>
                  <a:lnTo>
                    <a:pt x="3" y="3"/>
                  </a:lnTo>
                  <a:close/>
                  <a:moveTo>
                    <a:pt x="3" y="18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0" y="31"/>
                    <a:pt x="12" y="31"/>
                    <a:pt x="13" y="31"/>
                  </a:cubicBezTo>
                  <a:cubicBezTo>
                    <a:pt x="14" y="30"/>
                    <a:pt x="15" y="29"/>
                    <a:pt x="16" y="28"/>
                  </a:cubicBezTo>
                  <a:cubicBezTo>
                    <a:pt x="17" y="27"/>
                    <a:pt x="17" y="26"/>
                    <a:pt x="17" y="25"/>
                  </a:cubicBezTo>
                  <a:cubicBezTo>
                    <a:pt x="17" y="23"/>
                    <a:pt x="17" y="22"/>
                    <a:pt x="16" y="21"/>
                  </a:cubicBezTo>
                  <a:cubicBezTo>
                    <a:pt x="15" y="20"/>
                    <a:pt x="13" y="19"/>
                    <a:pt x="11" y="18"/>
                  </a:cubicBezTo>
                  <a:cubicBezTo>
                    <a:pt x="10" y="18"/>
                    <a:pt x="8" y="18"/>
                    <a:pt x="5" y="18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99"/>
            <p:cNvSpPr>
              <a:spLocks noEditPoints="1"/>
            </p:cNvSpPr>
            <p:nvPr/>
          </p:nvSpPr>
          <p:spPr bwMode="auto">
            <a:xfrm>
              <a:off x="9582460" y="-4047614"/>
              <a:ext cx="138113" cy="138113"/>
            </a:xfrm>
            <a:custGeom>
              <a:avLst/>
              <a:gdLst>
                <a:gd name="T0" fmla="*/ 18 w 37"/>
                <a:gd name="T1" fmla="*/ 0 h 37"/>
                <a:gd name="T2" fmla="*/ 32 w 37"/>
                <a:gd name="T3" fmla="*/ 5 h 37"/>
                <a:gd name="T4" fmla="*/ 37 w 37"/>
                <a:gd name="T5" fmla="*/ 18 h 37"/>
                <a:gd name="T6" fmla="*/ 32 w 37"/>
                <a:gd name="T7" fmla="*/ 31 h 37"/>
                <a:gd name="T8" fmla="*/ 19 w 37"/>
                <a:gd name="T9" fmla="*/ 37 h 37"/>
                <a:gd name="T10" fmla="*/ 5 w 37"/>
                <a:gd name="T11" fmla="*/ 31 h 37"/>
                <a:gd name="T12" fmla="*/ 0 w 37"/>
                <a:gd name="T13" fmla="*/ 18 h 37"/>
                <a:gd name="T14" fmla="*/ 3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8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8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6 w 37"/>
                <a:gd name="T41" fmla="*/ 5 h 37"/>
                <a:gd name="T42" fmla="*/ 18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4" y="0"/>
                    <a:pt x="28" y="2"/>
                    <a:pt x="32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2" y="31"/>
                  </a:cubicBezTo>
                  <a:cubicBezTo>
                    <a:pt x="28" y="35"/>
                    <a:pt x="24" y="37"/>
                    <a:pt x="19" y="37"/>
                  </a:cubicBezTo>
                  <a:cubicBezTo>
                    <a:pt x="13" y="37"/>
                    <a:pt x="9" y="35"/>
                    <a:pt x="5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6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8" y="3"/>
                  </a:moveTo>
                  <a:cubicBezTo>
                    <a:pt x="16" y="3"/>
                    <a:pt x="13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4" y="33"/>
                    <a:pt x="18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3" y="24"/>
                    <a:pt x="33" y="21"/>
                    <a:pt x="33" y="18"/>
                  </a:cubicBezTo>
                  <a:cubicBezTo>
                    <a:pt x="33" y="15"/>
                    <a:pt x="33" y="13"/>
                    <a:pt x="31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4" y="4"/>
                    <a:pt x="21" y="3"/>
                    <a:pt x="1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00"/>
            <p:cNvSpPr>
              <a:spLocks/>
            </p:cNvSpPr>
            <p:nvPr/>
          </p:nvSpPr>
          <p:spPr bwMode="auto">
            <a:xfrm>
              <a:off x="9747560" y="-4044439"/>
              <a:ext cx="85725" cy="134938"/>
            </a:xfrm>
            <a:custGeom>
              <a:avLst/>
              <a:gdLst>
                <a:gd name="T0" fmla="*/ 0 w 23"/>
                <a:gd name="T1" fmla="*/ 0 h 36"/>
                <a:gd name="T2" fmla="*/ 4 w 23"/>
                <a:gd name="T3" fmla="*/ 0 h 36"/>
                <a:gd name="T4" fmla="*/ 4 w 23"/>
                <a:gd name="T5" fmla="*/ 21 h 36"/>
                <a:gd name="T6" fmla="*/ 4 w 23"/>
                <a:gd name="T7" fmla="*/ 26 h 36"/>
                <a:gd name="T8" fmla="*/ 5 w 23"/>
                <a:gd name="T9" fmla="*/ 29 h 36"/>
                <a:gd name="T10" fmla="*/ 8 w 23"/>
                <a:gd name="T11" fmla="*/ 31 h 36"/>
                <a:gd name="T12" fmla="*/ 12 w 23"/>
                <a:gd name="T13" fmla="*/ 32 h 36"/>
                <a:gd name="T14" fmla="*/ 15 w 23"/>
                <a:gd name="T15" fmla="*/ 32 h 36"/>
                <a:gd name="T16" fmla="*/ 18 w 23"/>
                <a:gd name="T17" fmla="*/ 30 h 36"/>
                <a:gd name="T18" fmla="*/ 19 w 23"/>
                <a:gd name="T19" fmla="*/ 26 h 36"/>
                <a:gd name="T20" fmla="*/ 20 w 23"/>
                <a:gd name="T21" fmla="*/ 21 h 36"/>
                <a:gd name="T22" fmla="*/ 20 w 23"/>
                <a:gd name="T23" fmla="*/ 0 h 36"/>
                <a:gd name="T24" fmla="*/ 23 w 23"/>
                <a:gd name="T25" fmla="*/ 0 h 36"/>
                <a:gd name="T26" fmla="*/ 23 w 23"/>
                <a:gd name="T27" fmla="*/ 21 h 36"/>
                <a:gd name="T28" fmla="*/ 22 w 23"/>
                <a:gd name="T29" fmla="*/ 28 h 36"/>
                <a:gd name="T30" fmla="*/ 19 w 23"/>
                <a:gd name="T31" fmla="*/ 33 h 36"/>
                <a:gd name="T32" fmla="*/ 12 w 23"/>
                <a:gd name="T33" fmla="*/ 36 h 36"/>
                <a:gd name="T34" fmla="*/ 5 w 23"/>
                <a:gd name="T35" fmla="*/ 34 h 36"/>
                <a:gd name="T36" fmla="*/ 1 w 23"/>
                <a:gd name="T37" fmla="*/ 28 h 36"/>
                <a:gd name="T38" fmla="*/ 0 w 23"/>
                <a:gd name="T39" fmla="*/ 21 h 36"/>
                <a:gd name="T40" fmla="*/ 0 w 23"/>
                <a:gd name="T4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" h="36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3"/>
                    <a:pt x="4" y="25"/>
                    <a:pt x="4" y="26"/>
                  </a:cubicBezTo>
                  <a:cubicBezTo>
                    <a:pt x="4" y="27"/>
                    <a:pt x="4" y="28"/>
                    <a:pt x="5" y="29"/>
                  </a:cubicBezTo>
                  <a:cubicBezTo>
                    <a:pt x="6" y="30"/>
                    <a:pt x="7" y="31"/>
                    <a:pt x="8" y="31"/>
                  </a:cubicBezTo>
                  <a:cubicBezTo>
                    <a:pt x="9" y="32"/>
                    <a:pt x="10" y="32"/>
                    <a:pt x="12" y="32"/>
                  </a:cubicBezTo>
                  <a:cubicBezTo>
                    <a:pt x="13" y="32"/>
                    <a:pt x="14" y="32"/>
                    <a:pt x="15" y="32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9" y="29"/>
                    <a:pt x="19" y="28"/>
                    <a:pt x="19" y="26"/>
                  </a:cubicBezTo>
                  <a:cubicBezTo>
                    <a:pt x="20" y="25"/>
                    <a:pt x="20" y="24"/>
                    <a:pt x="20" y="2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4"/>
                    <a:pt x="23" y="27"/>
                    <a:pt x="22" y="28"/>
                  </a:cubicBezTo>
                  <a:cubicBezTo>
                    <a:pt x="22" y="30"/>
                    <a:pt x="20" y="32"/>
                    <a:pt x="19" y="33"/>
                  </a:cubicBezTo>
                  <a:cubicBezTo>
                    <a:pt x="17" y="35"/>
                    <a:pt x="15" y="36"/>
                    <a:pt x="12" y="36"/>
                  </a:cubicBezTo>
                  <a:cubicBezTo>
                    <a:pt x="9" y="36"/>
                    <a:pt x="7" y="35"/>
                    <a:pt x="5" y="34"/>
                  </a:cubicBezTo>
                  <a:cubicBezTo>
                    <a:pt x="3" y="32"/>
                    <a:pt x="1" y="30"/>
                    <a:pt x="1" y="28"/>
                  </a:cubicBezTo>
                  <a:cubicBezTo>
                    <a:pt x="0" y="27"/>
                    <a:pt x="0" y="24"/>
                    <a:pt x="0" y="2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01"/>
            <p:cNvSpPr>
              <a:spLocks/>
            </p:cNvSpPr>
            <p:nvPr/>
          </p:nvSpPr>
          <p:spPr bwMode="auto">
            <a:xfrm>
              <a:off x="9852335" y="-4044439"/>
              <a:ext cx="74613" cy="131763"/>
            </a:xfrm>
            <a:custGeom>
              <a:avLst/>
              <a:gdLst>
                <a:gd name="T0" fmla="*/ 0 w 47"/>
                <a:gd name="T1" fmla="*/ 7 h 83"/>
                <a:gd name="T2" fmla="*/ 0 w 47"/>
                <a:gd name="T3" fmla="*/ 0 h 83"/>
                <a:gd name="T4" fmla="*/ 47 w 47"/>
                <a:gd name="T5" fmla="*/ 0 h 83"/>
                <a:gd name="T6" fmla="*/ 47 w 47"/>
                <a:gd name="T7" fmla="*/ 7 h 83"/>
                <a:gd name="T8" fmla="*/ 28 w 47"/>
                <a:gd name="T9" fmla="*/ 7 h 83"/>
                <a:gd name="T10" fmla="*/ 28 w 47"/>
                <a:gd name="T11" fmla="*/ 83 h 83"/>
                <a:gd name="T12" fmla="*/ 19 w 47"/>
                <a:gd name="T13" fmla="*/ 83 h 83"/>
                <a:gd name="T14" fmla="*/ 19 w 47"/>
                <a:gd name="T15" fmla="*/ 7 h 83"/>
                <a:gd name="T16" fmla="*/ 0 w 47"/>
                <a:gd name="T1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3">
                  <a:moveTo>
                    <a:pt x="0" y="7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7"/>
                  </a:lnTo>
                  <a:lnTo>
                    <a:pt x="28" y="7"/>
                  </a:lnTo>
                  <a:lnTo>
                    <a:pt x="28" y="83"/>
                  </a:lnTo>
                  <a:lnTo>
                    <a:pt x="19" y="83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02"/>
            <p:cNvSpPr>
              <a:spLocks noEditPoints="1"/>
            </p:cNvSpPr>
            <p:nvPr/>
          </p:nvSpPr>
          <p:spPr bwMode="auto">
            <a:xfrm>
              <a:off x="12933673" y="-4044439"/>
              <a:ext cx="79375" cy="131763"/>
            </a:xfrm>
            <a:custGeom>
              <a:avLst/>
              <a:gdLst>
                <a:gd name="T0" fmla="*/ 0 w 21"/>
                <a:gd name="T1" fmla="*/ 0 h 35"/>
                <a:gd name="T2" fmla="*/ 7 w 21"/>
                <a:gd name="T3" fmla="*/ 0 h 35"/>
                <a:gd name="T4" fmla="*/ 13 w 21"/>
                <a:gd name="T5" fmla="*/ 1 h 35"/>
                <a:gd name="T6" fmla="*/ 17 w 21"/>
                <a:gd name="T7" fmla="*/ 4 h 35"/>
                <a:gd name="T8" fmla="*/ 18 w 21"/>
                <a:gd name="T9" fmla="*/ 8 h 35"/>
                <a:gd name="T10" fmla="*/ 17 w 21"/>
                <a:gd name="T11" fmla="*/ 13 h 35"/>
                <a:gd name="T12" fmla="*/ 14 w 21"/>
                <a:gd name="T13" fmla="*/ 16 h 35"/>
                <a:gd name="T14" fmla="*/ 18 w 21"/>
                <a:gd name="T15" fmla="*/ 18 h 35"/>
                <a:gd name="T16" fmla="*/ 20 w 21"/>
                <a:gd name="T17" fmla="*/ 21 h 35"/>
                <a:gd name="T18" fmla="*/ 21 w 21"/>
                <a:gd name="T19" fmla="*/ 25 h 35"/>
                <a:gd name="T20" fmla="*/ 18 w 21"/>
                <a:gd name="T21" fmla="*/ 32 h 35"/>
                <a:gd name="T22" fmla="*/ 10 w 21"/>
                <a:gd name="T23" fmla="*/ 35 h 35"/>
                <a:gd name="T24" fmla="*/ 0 w 21"/>
                <a:gd name="T25" fmla="*/ 35 h 35"/>
                <a:gd name="T26" fmla="*/ 0 w 21"/>
                <a:gd name="T27" fmla="*/ 0 h 35"/>
                <a:gd name="T28" fmla="*/ 3 w 21"/>
                <a:gd name="T29" fmla="*/ 3 h 35"/>
                <a:gd name="T30" fmla="*/ 3 w 21"/>
                <a:gd name="T31" fmla="*/ 14 h 35"/>
                <a:gd name="T32" fmla="*/ 5 w 21"/>
                <a:gd name="T33" fmla="*/ 14 h 35"/>
                <a:gd name="T34" fmla="*/ 11 w 21"/>
                <a:gd name="T35" fmla="*/ 14 h 35"/>
                <a:gd name="T36" fmla="*/ 14 w 21"/>
                <a:gd name="T37" fmla="*/ 12 h 35"/>
                <a:gd name="T38" fmla="*/ 15 w 21"/>
                <a:gd name="T39" fmla="*/ 8 h 35"/>
                <a:gd name="T40" fmla="*/ 13 w 21"/>
                <a:gd name="T41" fmla="*/ 5 h 35"/>
                <a:gd name="T42" fmla="*/ 8 w 21"/>
                <a:gd name="T43" fmla="*/ 3 h 35"/>
                <a:gd name="T44" fmla="*/ 3 w 21"/>
                <a:gd name="T45" fmla="*/ 3 h 35"/>
                <a:gd name="T46" fmla="*/ 3 w 21"/>
                <a:gd name="T47" fmla="*/ 18 h 35"/>
                <a:gd name="T48" fmla="*/ 3 w 21"/>
                <a:gd name="T49" fmla="*/ 31 h 35"/>
                <a:gd name="T50" fmla="*/ 8 w 21"/>
                <a:gd name="T51" fmla="*/ 31 h 35"/>
                <a:gd name="T52" fmla="*/ 13 w 21"/>
                <a:gd name="T53" fmla="*/ 31 h 35"/>
                <a:gd name="T54" fmla="*/ 16 w 21"/>
                <a:gd name="T55" fmla="*/ 28 h 35"/>
                <a:gd name="T56" fmla="*/ 17 w 21"/>
                <a:gd name="T57" fmla="*/ 25 h 35"/>
                <a:gd name="T58" fmla="*/ 16 w 21"/>
                <a:gd name="T59" fmla="*/ 21 h 35"/>
                <a:gd name="T60" fmla="*/ 12 w 21"/>
                <a:gd name="T61" fmla="*/ 18 h 35"/>
                <a:gd name="T62" fmla="*/ 5 w 21"/>
                <a:gd name="T63" fmla="*/ 18 h 35"/>
                <a:gd name="T64" fmla="*/ 3 w 21"/>
                <a:gd name="T65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5" y="1"/>
                    <a:pt x="16" y="2"/>
                    <a:pt x="17" y="4"/>
                  </a:cubicBezTo>
                  <a:cubicBezTo>
                    <a:pt x="18" y="5"/>
                    <a:pt x="18" y="7"/>
                    <a:pt x="18" y="8"/>
                  </a:cubicBezTo>
                  <a:cubicBezTo>
                    <a:pt x="18" y="10"/>
                    <a:pt x="18" y="11"/>
                    <a:pt x="17" y="13"/>
                  </a:cubicBezTo>
                  <a:cubicBezTo>
                    <a:pt x="16" y="14"/>
                    <a:pt x="15" y="15"/>
                    <a:pt x="14" y="16"/>
                  </a:cubicBezTo>
                  <a:cubicBezTo>
                    <a:pt x="15" y="16"/>
                    <a:pt x="17" y="17"/>
                    <a:pt x="18" y="18"/>
                  </a:cubicBezTo>
                  <a:cubicBezTo>
                    <a:pt x="19" y="19"/>
                    <a:pt x="20" y="20"/>
                    <a:pt x="20" y="21"/>
                  </a:cubicBezTo>
                  <a:cubicBezTo>
                    <a:pt x="21" y="22"/>
                    <a:pt x="21" y="23"/>
                    <a:pt x="21" y="25"/>
                  </a:cubicBezTo>
                  <a:cubicBezTo>
                    <a:pt x="21" y="28"/>
                    <a:pt x="20" y="30"/>
                    <a:pt x="18" y="32"/>
                  </a:cubicBezTo>
                  <a:cubicBezTo>
                    <a:pt x="16" y="34"/>
                    <a:pt x="13" y="35"/>
                    <a:pt x="10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3" y="3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10" y="14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1"/>
                    <a:pt x="15" y="10"/>
                    <a:pt x="15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2" y="4"/>
                    <a:pt x="10" y="3"/>
                    <a:pt x="8" y="3"/>
                  </a:cubicBezTo>
                  <a:lnTo>
                    <a:pt x="3" y="3"/>
                  </a:lnTo>
                  <a:close/>
                  <a:moveTo>
                    <a:pt x="3" y="18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0" y="31"/>
                    <a:pt x="12" y="31"/>
                    <a:pt x="13" y="31"/>
                  </a:cubicBezTo>
                  <a:cubicBezTo>
                    <a:pt x="15" y="30"/>
                    <a:pt x="16" y="29"/>
                    <a:pt x="16" y="28"/>
                  </a:cubicBezTo>
                  <a:cubicBezTo>
                    <a:pt x="17" y="27"/>
                    <a:pt x="17" y="26"/>
                    <a:pt x="17" y="25"/>
                  </a:cubicBezTo>
                  <a:cubicBezTo>
                    <a:pt x="17" y="23"/>
                    <a:pt x="17" y="22"/>
                    <a:pt x="16" y="21"/>
                  </a:cubicBezTo>
                  <a:cubicBezTo>
                    <a:pt x="15" y="20"/>
                    <a:pt x="13" y="19"/>
                    <a:pt x="12" y="18"/>
                  </a:cubicBezTo>
                  <a:cubicBezTo>
                    <a:pt x="10" y="18"/>
                    <a:pt x="8" y="18"/>
                    <a:pt x="5" y="18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03"/>
            <p:cNvSpPr>
              <a:spLocks/>
            </p:cNvSpPr>
            <p:nvPr/>
          </p:nvSpPr>
          <p:spPr bwMode="auto">
            <a:xfrm>
              <a:off x="13038448" y="-4044439"/>
              <a:ext cx="63500" cy="131763"/>
            </a:xfrm>
            <a:custGeom>
              <a:avLst/>
              <a:gdLst>
                <a:gd name="T0" fmla="*/ 0 w 40"/>
                <a:gd name="T1" fmla="*/ 0 h 83"/>
                <a:gd name="T2" fmla="*/ 7 w 40"/>
                <a:gd name="T3" fmla="*/ 0 h 83"/>
                <a:gd name="T4" fmla="*/ 7 w 40"/>
                <a:gd name="T5" fmla="*/ 73 h 83"/>
                <a:gd name="T6" fmla="*/ 40 w 40"/>
                <a:gd name="T7" fmla="*/ 73 h 83"/>
                <a:gd name="T8" fmla="*/ 40 w 40"/>
                <a:gd name="T9" fmla="*/ 83 h 83"/>
                <a:gd name="T10" fmla="*/ 0 w 40"/>
                <a:gd name="T11" fmla="*/ 83 h 83"/>
                <a:gd name="T12" fmla="*/ 0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0" y="0"/>
                  </a:moveTo>
                  <a:lnTo>
                    <a:pt x="7" y="0"/>
                  </a:lnTo>
                  <a:lnTo>
                    <a:pt x="7" y="73"/>
                  </a:lnTo>
                  <a:lnTo>
                    <a:pt x="40" y="73"/>
                  </a:lnTo>
                  <a:lnTo>
                    <a:pt x="40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504"/>
            <p:cNvSpPr>
              <a:spLocks noEditPoints="1"/>
            </p:cNvSpPr>
            <p:nvPr/>
          </p:nvSpPr>
          <p:spPr bwMode="auto">
            <a:xfrm>
              <a:off x="13117823" y="-4047614"/>
              <a:ext cx="138113" cy="138113"/>
            </a:xfrm>
            <a:custGeom>
              <a:avLst/>
              <a:gdLst>
                <a:gd name="T0" fmla="*/ 18 w 37"/>
                <a:gd name="T1" fmla="*/ 0 h 37"/>
                <a:gd name="T2" fmla="*/ 31 w 37"/>
                <a:gd name="T3" fmla="*/ 5 h 37"/>
                <a:gd name="T4" fmla="*/ 37 w 37"/>
                <a:gd name="T5" fmla="*/ 18 h 37"/>
                <a:gd name="T6" fmla="*/ 31 w 37"/>
                <a:gd name="T7" fmla="*/ 31 h 37"/>
                <a:gd name="T8" fmla="*/ 18 w 37"/>
                <a:gd name="T9" fmla="*/ 37 h 37"/>
                <a:gd name="T10" fmla="*/ 5 w 37"/>
                <a:gd name="T11" fmla="*/ 31 h 37"/>
                <a:gd name="T12" fmla="*/ 0 w 37"/>
                <a:gd name="T13" fmla="*/ 18 h 37"/>
                <a:gd name="T14" fmla="*/ 2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8 w 37"/>
                <a:gd name="T21" fmla="*/ 3 h 37"/>
                <a:gd name="T22" fmla="*/ 11 w 37"/>
                <a:gd name="T23" fmla="*/ 5 h 37"/>
                <a:gd name="T24" fmla="*/ 5 w 37"/>
                <a:gd name="T25" fmla="*/ 11 h 37"/>
                <a:gd name="T26" fmla="*/ 3 w 37"/>
                <a:gd name="T27" fmla="*/ 18 h 37"/>
                <a:gd name="T28" fmla="*/ 8 w 37"/>
                <a:gd name="T29" fmla="*/ 29 h 37"/>
                <a:gd name="T30" fmla="*/ 18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6 w 37"/>
                <a:gd name="T41" fmla="*/ 5 h 37"/>
                <a:gd name="T42" fmla="*/ 18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3" y="0"/>
                    <a:pt x="28" y="2"/>
                    <a:pt x="31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1" y="31"/>
                  </a:cubicBezTo>
                  <a:cubicBezTo>
                    <a:pt x="28" y="35"/>
                    <a:pt x="23" y="37"/>
                    <a:pt x="18" y="37"/>
                  </a:cubicBezTo>
                  <a:cubicBezTo>
                    <a:pt x="13" y="37"/>
                    <a:pt x="9" y="35"/>
                    <a:pt x="5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2" y="9"/>
                  </a:cubicBezTo>
                  <a:cubicBezTo>
                    <a:pt x="4" y="6"/>
                    <a:pt x="6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8" y="3"/>
                  </a:moveTo>
                  <a:cubicBezTo>
                    <a:pt x="16" y="3"/>
                    <a:pt x="13" y="4"/>
                    <a:pt x="11" y="5"/>
                  </a:cubicBezTo>
                  <a:cubicBezTo>
                    <a:pt x="9" y="7"/>
                    <a:pt x="7" y="9"/>
                    <a:pt x="5" y="11"/>
                  </a:cubicBezTo>
                  <a:cubicBezTo>
                    <a:pt x="4" y="13"/>
                    <a:pt x="3" y="16"/>
                    <a:pt x="3" y="18"/>
                  </a:cubicBezTo>
                  <a:cubicBezTo>
                    <a:pt x="3" y="23"/>
                    <a:pt x="5" y="26"/>
                    <a:pt x="8" y="29"/>
                  </a:cubicBezTo>
                  <a:cubicBezTo>
                    <a:pt x="11" y="32"/>
                    <a:pt x="14" y="33"/>
                    <a:pt x="18" y="33"/>
                  </a:cubicBezTo>
                  <a:cubicBezTo>
                    <a:pt x="21" y="33"/>
                    <a:pt x="23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2" y="24"/>
                    <a:pt x="33" y="21"/>
                    <a:pt x="33" y="18"/>
                  </a:cubicBezTo>
                  <a:cubicBezTo>
                    <a:pt x="33" y="15"/>
                    <a:pt x="32" y="13"/>
                    <a:pt x="31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3" y="4"/>
                    <a:pt x="21" y="3"/>
                    <a:pt x="1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05"/>
            <p:cNvSpPr>
              <a:spLocks/>
            </p:cNvSpPr>
            <p:nvPr/>
          </p:nvSpPr>
          <p:spPr bwMode="auto">
            <a:xfrm>
              <a:off x="13274985" y="-4047614"/>
              <a:ext cx="138113" cy="138113"/>
            </a:xfrm>
            <a:custGeom>
              <a:avLst/>
              <a:gdLst>
                <a:gd name="T0" fmla="*/ 35 w 37"/>
                <a:gd name="T1" fmla="*/ 7 h 37"/>
                <a:gd name="T2" fmla="*/ 33 w 37"/>
                <a:gd name="T3" fmla="*/ 9 h 37"/>
                <a:gd name="T4" fmla="*/ 26 w 37"/>
                <a:gd name="T5" fmla="*/ 5 h 37"/>
                <a:gd name="T6" fmla="*/ 20 w 37"/>
                <a:gd name="T7" fmla="*/ 3 h 37"/>
                <a:gd name="T8" fmla="*/ 12 w 37"/>
                <a:gd name="T9" fmla="*/ 5 h 37"/>
                <a:gd name="T10" fmla="*/ 6 w 37"/>
                <a:gd name="T11" fmla="*/ 11 h 37"/>
                <a:gd name="T12" fmla="*/ 4 w 37"/>
                <a:gd name="T13" fmla="*/ 18 h 37"/>
                <a:gd name="T14" fmla="*/ 6 w 37"/>
                <a:gd name="T15" fmla="*/ 26 h 37"/>
                <a:gd name="T16" fmla="*/ 12 w 37"/>
                <a:gd name="T17" fmla="*/ 31 h 37"/>
                <a:gd name="T18" fmla="*/ 20 w 37"/>
                <a:gd name="T19" fmla="*/ 33 h 37"/>
                <a:gd name="T20" fmla="*/ 29 w 37"/>
                <a:gd name="T21" fmla="*/ 30 h 37"/>
                <a:gd name="T22" fmla="*/ 34 w 37"/>
                <a:gd name="T23" fmla="*/ 22 h 37"/>
                <a:gd name="T24" fmla="*/ 22 w 37"/>
                <a:gd name="T25" fmla="*/ 22 h 37"/>
                <a:gd name="T26" fmla="*/ 22 w 37"/>
                <a:gd name="T27" fmla="*/ 19 h 37"/>
                <a:gd name="T28" fmla="*/ 37 w 37"/>
                <a:gd name="T29" fmla="*/ 19 h 37"/>
                <a:gd name="T30" fmla="*/ 33 w 37"/>
                <a:gd name="T31" fmla="*/ 32 h 37"/>
                <a:gd name="T32" fmla="*/ 20 w 37"/>
                <a:gd name="T33" fmla="*/ 37 h 37"/>
                <a:gd name="T34" fmla="*/ 5 w 37"/>
                <a:gd name="T35" fmla="*/ 30 h 37"/>
                <a:gd name="T36" fmla="*/ 0 w 37"/>
                <a:gd name="T37" fmla="*/ 18 h 37"/>
                <a:gd name="T38" fmla="*/ 3 w 37"/>
                <a:gd name="T39" fmla="*/ 9 h 37"/>
                <a:gd name="T40" fmla="*/ 10 w 37"/>
                <a:gd name="T41" fmla="*/ 2 h 37"/>
                <a:gd name="T42" fmla="*/ 19 w 37"/>
                <a:gd name="T43" fmla="*/ 0 h 37"/>
                <a:gd name="T44" fmla="*/ 28 w 37"/>
                <a:gd name="T45" fmla="*/ 2 h 37"/>
                <a:gd name="T46" fmla="*/ 35 w 37"/>
                <a:gd name="T47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37">
                  <a:moveTo>
                    <a:pt x="35" y="7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1" y="7"/>
                    <a:pt x="29" y="6"/>
                    <a:pt x="26" y="5"/>
                  </a:cubicBezTo>
                  <a:cubicBezTo>
                    <a:pt x="24" y="4"/>
                    <a:pt x="22" y="3"/>
                    <a:pt x="20" y="3"/>
                  </a:cubicBezTo>
                  <a:cubicBezTo>
                    <a:pt x="17" y="3"/>
                    <a:pt x="14" y="4"/>
                    <a:pt x="12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5" y="13"/>
                    <a:pt x="4" y="16"/>
                    <a:pt x="4" y="18"/>
                  </a:cubicBezTo>
                  <a:cubicBezTo>
                    <a:pt x="4" y="21"/>
                    <a:pt x="5" y="23"/>
                    <a:pt x="6" y="26"/>
                  </a:cubicBezTo>
                  <a:cubicBezTo>
                    <a:pt x="7" y="28"/>
                    <a:pt x="9" y="30"/>
                    <a:pt x="12" y="31"/>
                  </a:cubicBezTo>
                  <a:cubicBezTo>
                    <a:pt x="14" y="33"/>
                    <a:pt x="17" y="33"/>
                    <a:pt x="20" y="33"/>
                  </a:cubicBezTo>
                  <a:cubicBezTo>
                    <a:pt x="24" y="33"/>
                    <a:pt x="27" y="32"/>
                    <a:pt x="29" y="30"/>
                  </a:cubicBezTo>
                  <a:cubicBezTo>
                    <a:pt x="32" y="28"/>
                    <a:pt x="33" y="26"/>
                    <a:pt x="34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24"/>
                    <a:pt x="36" y="29"/>
                    <a:pt x="33" y="32"/>
                  </a:cubicBezTo>
                  <a:cubicBezTo>
                    <a:pt x="30" y="35"/>
                    <a:pt x="25" y="37"/>
                    <a:pt x="20" y="37"/>
                  </a:cubicBezTo>
                  <a:cubicBezTo>
                    <a:pt x="13" y="37"/>
                    <a:pt x="8" y="34"/>
                    <a:pt x="5" y="30"/>
                  </a:cubicBezTo>
                  <a:cubicBezTo>
                    <a:pt x="2" y="27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7" y="4"/>
                    <a:pt x="10" y="2"/>
                  </a:cubicBezTo>
                  <a:cubicBezTo>
                    <a:pt x="12" y="1"/>
                    <a:pt x="16" y="0"/>
                    <a:pt x="19" y="0"/>
                  </a:cubicBezTo>
                  <a:cubicBezTo>
                    <a:pt x="22" y="0"/>
                    <a:pt x="25" y="0"/>
                    <a:pt x="28" y="2"/>
                  </a:cubicBezTo>
                  <a:cubicBezTo>
                    <a:pt x="30" y="3"/>
                    <a:pt x="33" y="4"/>
                    <a:pt x="3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06"/>
            <p:cNvSpPr>
              <a:spLocks noEditPoints="1"/>
            </p:cNvSpPr>
            <p:nvPr/>
          </p:nvSpPr>
          <p:spPr bwMode="auto">
            <a:xfrm>
              <a:off x="14516410" y="-4044439"/>
              <a:ext cx="82550" cy="131763"/>
            </a:xfrm>
            <a:custGeom>
              <a:avLst/>
              <a:gdLst>
                <a:gd name="T0" fmla="*/ 0 w 22"/>
                <a:gd name="T1" fmla="*/ 0 h 35"/>
                <a:gd name="T2" fmla="*/ 7 w 22"/>
                <a:gd name="T3" fmla="*/ 0 h 35"/>
                <a:gd name="T4" fmla="*/ 15 w 22"/>
                <a:gd name="T5" fmla="*/ 0 h 35"/>
                <a:gd name="T6" fmla="*/ 20 w 22"/>
                <a:gd name="T7" fmla="*/ 3 h 35"/>
                <a:gd name="T8" fmla="*/ 22 w 22"/>
                <a:gd name="T9" fmla="*/ 9 h 35"/>
                <a:gd name="T10" fmla="*/ 20 w 22"/>
                <a:gd name="T11" fmla="*/ 15 h 35"/>
                <a:gd name="T12" fmla="*/ 15 w 22"/>
                <a:gd name="T13" fmla="*/ 18 h 35"/>
                <a:gd name="T14" fmla="*/ 6 w 22"/>
                <a:gd name="T15" fmla="*/ 18 h 35"/>
                <a:gd name="T16" fmla="*/ 3 w 22"/>
                <a:gd name="T17" fmla="*/ 18 h 35"/>
                <a:gd name="T18" fmla="*/ 3 w 22"/>
                <a:gd name="T19" fmla="*/ 35 h 35"/>
                <a:gd name="T20" fmla="*/ 0 w 22"/>
                <a:gd name="T21" fmla="*/ 35 h 35"/>
                <a:gd name="T22" fmla="*/ 0 w 22"/>
                <a:gd name="T23" fmla="*/ 0 h 35"/>
                <a:gd name="T24" fmla="*/ 3 w 22"/>
                <a:gd name="T25" fmla="*/ 3 h 35"/>
                <a:gd name="T26" fmla="*/ 3 w 22"/>
                <a:gd name="T27" fmla="*/ 15 h 35"/>
                <a:gd name="T28" fmla="*/ 9 w 22"/>
                <a:gd name="T29" fmla="*/ 15 h 35"/>
                <a:gd name="T30" fmla="*/ 15 w 22"/>
                <a:gd name="T31" fmla="*/ 14 h 35"/>
                <a:gd name="T32" fmla="*/ 17 w 22"/>
                <a:gd name="T33" fmla="*/ 12 h 35"/>
                <a:gd name="T34" fmla="*/ 18 w 22"/>
                <a:gd name="T35" fmla="*/ 9 h 35"/>
                <a:gd name="T36" fmla="*/ 17 w 22"/>
                <a:gd name="T37" fmla="*/ 6 h 35"/>
                <a:gd name="T38" fmla="*/ 15 w 22"/>
                <a:gd name="T39" fmla="*/ 4 h 35"/>
                <a:gd name="T40" fmla="*/ 10 w 22"/>
                <a:gd name="T41" fmla="*/ 3 h 35"/>
                <a:gd name="T42" fmla="*/ 3 w 22"/>
                <a:gd name="T4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0"/>
                    <a:pt x="15" y="0"/>
                  </a:cubicBezTo>
                  <a:cubicBezTo>
                    <a:pt x="17" y="1"/>
                    <a:pt x="19" y="2"/>
                    <a:pt x="20" y="3"/>
                  </a:cubicBezTo>
                  <a:cubicBezTo>
                    <a:pt x="21" y="5"/>
                    <a:pt x="22" y="7"/>
                    <a:pt x="22" y="9"/>
                  </a:cubicBezTo>
                  <a:cubicBezTo>
                    <a:pt x="22" y="11"/>
                    <a:pt x="21" y="13"/>
                    <a:pt x="20" y="15"/>
                  </a:cubicBezTo>
                  <a:cubicBezTo>
                    <a:pt x="19" y="16"/>
                    <a:pt x="17" y="17"/>
                    <a:pt x="15" y="18"/>
                  </a:cubicBezTo>
                  <a:cubicBezTo>
                    <a:pt x="13" y="18"/>
                    <a:pt x="10" y="18"/>
                    <a:pt x="6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3" y="3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2" y="15"/>
                    <a:pt x="14" y="15"/>
                    <a:pt x="15" y="14"/>
                  </a:cubicBezTo>
                  <a:cubicBezTo>
                    <a:pt x="16" y="14"/>
                    <a:pt x="17" y="13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8" y="8"/>
                    <a:pt x="18" y="7"/>
                    <a:pt x="17" y="6"/>
                  </a:cubicBezTo>
                  <a:cubicBezTo>
                    <a:pt x="17" y="5"/>
                    <a:pt x="16" y="4"/>
                    <a:pt x="15" y="4"/>
                  </a:cubicBezTo>
                  <a:cubicBezTo>
                    <a:pt x="14" y="3"/>
                    <a:pt x="12" y="3"/>
                    <a:pt x="10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07"/>
            <p:cNvSpPr>
              <a:spLocks noEditPoints="1"/>
            </p:cNvSpPr>
            <p:nvPr/>
          </p:nvSpPr>
          <p:spPr bwMode="auto">
            <a:xfrm>
              <a:off x="14618010" y="-4047614"/>
              <a:ext cx="139700" cy="138113"/>
            </a:xfrm>
            <a:custGeom>
              <a:avLst/>
              <a:gdLst>
                <a:gd name="T0" fmla="*/ 18 w 37"/>
                <a:gd name="T1" fmla="*/ 0 h 37"/>
                <a:gd name="T2" fmla="*/ 32 w 37"/>
                <a:gd name="T3" fmla="*/ 5 h 37"/>
                <a:gd name="T4" fmla="*/ 37 w 37"/>
                <a:gd name="T5" fmla="*/ 18 h 37"/>
                <a:gd name="T6" fmla="*/ 32 w 37"/>
                <a:gd name="T7" fmla="*/ 31 h 37"/>
                <a:gd name="T8" fmla="*/ 19 w 37"/>
                <a:gd name="T9" fmla="*/ 37 h 37"/>
                <a:gd name="T10" fmla="*/ 6 w 37"/>
                <a:gd name="T11" fmla="*/ 31 h 37"/>
                <a:gd name="T12" fmla="*/ 0 w 37"/>
                <a:gd name="T13" fmla="*/ 18 h 37"/>
                <a:gd name="T14" fmla="*/ 3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9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9 w 37"/>
                <a:gd name="T31" fmla="*/ 33 h 37"/>
                <a:gd name="T32" fmla="*/ 26 w 37"/>
                <a:gd name="T33" fmla="*/ 31 h 37"/>
                <a:gd name="T34" fmla="*/ 32 w 37"/>
                <a:gd name="T35" fmla="*/ 26 h 37"/>
                <a:gd name="T36" fmla="*/ 33 w 37"/>
                <a:gd name="T37" fmla="*/ 18 h 37"/>
                <a:gd name="T38" fmla="*/ 32 w 37"/>
                <a:gd name="T39" fmla="*/ 11 h 37"/>
                <a:gd name="T40" fmla="*/ 26 w 37"/>
                <a:gd name="T41" fmla="*/ 5 h 37"/>
                <a:gd name="T42" fmla="*/ 19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4" y="0"/>
                    <a:pt x="28" y="2"/>
                    <a:pt x="32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2" y="31"/>
                  </a:cubicBezTo>
                  <a:cubicBezTo>
                    <a:pt x="28" y="35"/>
                    <a:pt x="24" y="37"/>
                    <a:pt x="19" y="37"/>
                  </a:cubicBezTo>
                  <a:cubicBezTo>
                    <a:pt x="14" y="37"/>
                    <a:pt x="9" y="35"/>
                    <a:pt x="6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7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9" y="3"/>
                  </a:moveTo>
                  <a:cubicBezTo>
                    <a:pt x="16" y="3"/>
                    <a:pt x="14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5" y="33"/>
                    <a:pt x="19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8" y="30"/>
                    <a:pt x="30" y="28"/>
                    <a:pt x="32" y="26"/>
                  </a:cubicBezTo>
                  <a:cubicBezTo>
                    <a:pt x="33" y="24"/>
                    <a:pt x="33" y="21"/>
                    <a:pt x="33" y="18"/>
                  </a:cubicBezTo>
                  <a:cubicBezTo>
                    <a:pt x="33" y="15"/>
                    <a:pt x="33" y="13"/>
                    <a:pt x="32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4" y="4"/>
                    <a:pt x="21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08"/>
            <p:cNvSpPr>
              <a:spLocks noEditPoints="1"/>
            </p:cNvSpPr>
            <p:nvPr/>
          </p:nvSpPr>
          <p:spPr bwMode="auto">
            <a:xfrm>
              <a:off x="14783110" y="-4044439"/>
              <a:ext cx="87313" cy="131763"/>
            </a:xfrm>
            <a:custGeom>
              <a:avLst/>
              <a:gdLst>
                <a:gd name="T0" fmla="*/ 0 w 23"/>
                <a:gd name="T1" fmla="*/ 0 h 35"/>
                <a:gd name="T2" fmla="*/ 7 w 23"/>
                <a:gd name="T3" fmla="*/ 0 h 35"/>
                <a:gd name="T4" fmla="*/ 15 w 23"/>
                <a:gd name="T5" fmla="*/ 0 h 35"/>
                <a:gd name="T6" fmla="*/ 20 w 23"/>
                <a:gd name="T7" fmla="*/ 3 h 35"/>
                <a:gd name="T8" fmla="*/ 22 w 23"/>
                <a:gd name="T9" fmla="*/ 9 h 35"/>
                <a:gd name="T10" fmla="*/ 21 w 23"/>
                <a:gd name="T11" fmla="*/ 14 h 35"/>
                <a:gd name="T12" fmla="*/ 17 w 23"/>
                <a:gd name="T13" fmla="*/ 17 h 35"/>
                <a:gd name="T14" fmla="*/ 10 w 23"/>
                <a:gd name="T15" fmla="*/ 19 h 35"/>
                <a:gd name="T16" fmla="*/ 23 w 23"/>
                <a:gd name="T17" fmla="*/ 35 h 35"/>
                <a:gd name="T18" fmla="*/ 18 w 23"/>
                <a:gd name="T19" fmla="*/ 35 h 35"/>
                <a:gd name="T20" fmla="*/ 6 w 23"/>
                <a:gd name="T21" fmla="*/ 19 h 35"/>
                <a:gd name="T22" fmla="*/ 4 w 23"/>
                <a:gd name="T23" fmla="*/ 19 h 35"/>
                <a:gd name="T24" fmla="*/ 4 w 23"/>
                <a:gd name="T25" fmla="*/ 35 h 35"/>
                <a:gd name="T26" fmla="*/ 0 w 23"/>
                <a:gd name="T27" fmla="*/ 35 h 35"/>
                <a:gd name="T28" fmla="*/ 0 w 23"/>
                <a:gd name="T29" fmla="*/ 0 h 35"/>
                <a:gd name="T30" fmla="*/ 4 w 23"/>
                <a:gd name="T31" fmla="*/ 3 h 35"/>
                <a:gd name="T32" fmla="*/ 4 w 23"/>
                <a:gd name="T33" fmla="*/ 15 h 35"/>
                <a:gd name="T34" fmla="*/ 10 w 23"/>
                <a:gd name="T35" fmla="*/ 15 h 35"/>
                <a:gd name="T36" fmla="*/ 15 w 23"/>
                <a:gd name="T37" fmla="*/ 14 h 35"/>
                <a:gd name="T38" fmla="*/ 18 w 23"/>
                <a:gd name="T39" fmla="*/ 12 h 35"/>
                <a:gd name="T40" fmla="*/ 19 w 23"/>
                <a:gd name="T41" fmla="*/ 9 h 35"/>
                <a:gd name="T42" fmla="*/ 18 w 23"/>
                <a:gd name="T43" fmla="*/ 6 h 35"/>
                <a:gd name="T44" fmla="*/ 15 w 23"/>
                <a:gd name="T45" fmla="*/ 4 h 35"/>
                <a:gd name="T46" fmla="*/ 10 w 23"/>
                <a:gd name="T47" fmla="*/ 3 h 35"/>
                <a:gd name="T48" fmla="*/ 4 w 23"/>
                <a:gd name="T4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0"/>
                    <a:pt x="15" y="0"/>
                  </a:cubicBezTo>
                  <a:cubicBezTo>
                    <a:pt x="17" y="1"/>
                    <a:pt x="19" y="2"/>
                    <a:pt x="20" y="3"/>
                  </a:cubicBezTo>
                  <a:cubicBezTo>
                    <a:pt x="22" y="5"/>
                    <a:pt x="22" y="7"/>
                    <a:pt x="22" y="9"/>
                  </a:cubicBezTo>
                  <a:cubicBezTo>
                    <a:pt x="22" y="11"/>
                    <a:pt x="22" y="13"/>
                    <a:pt x="21" y="14"/>
                  </a:cubicBezTo>
                  <a:cubicBezTo>
                    <a:pt x="20" y="16"/>
                    <a:pt x="19" y="17"/>
                    <a:pt x="17" y="17"/>
                  </a:cubicBezTo>
                  <a:cubicBezTo>
                    <a:pt x="15" y="18"/>
                    <a:pt x="13" y="18"/>
                    <a:pt x="10" y="1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4" y="3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5"/>
                    <a:pt x="14" y="15"/>
                    <a:pt x="15" y="14"/>
                  </a:cubicBezTo>
                  <a:cubicBezTo>
                    <a:pt x="16" y="14"/>
                    <a:pt x="17" y="13"/>
                    <a:pt x="18" y="12"/>
                  </a:cubicBezTo>
                  <a:cubicBezTo>
                    <a:pt x="18" y="11"/>
                    <a:pt x="19" y="10"/>
                    <a:pt x="19" y="9"/>
                  </a:cubicBezTo>
                  <a:cubicBezTo>
                    <a:pt x="19" y="8"/>
                    <a:pt x="18" y="7"/>
                    <a:pt x="18" y="6"/>
                  </a:cubicBezTo>
                  <a:cubicBezTo>
                    <a:pt x="17" y="5"/>
                    <a:pt x="16" y="4"/>
                    <a:pt x="15" y="4"/>
                  </a:cubicBezTo>
                  <a:cubicBezTo>
                    <a:pt x="14" y="3"/>
                    <a:pt x="12" y="3"/>
                    <a:pt x="1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09"/>
            <p:cNvSpPr>
              <a:spLocks/>
            </p:cNvSpPr>
            <p:nvPr/>
          </p:nvSpPr>
          <p:spPr bwMode="auto">
            <a:xfrm>
              <a:off x="14881535" y="-4044439"/>
              <a:ext cx="71438" cy="131763"/>
            </a:xfrm>
            <a:custGeom>
              <a:avLst/>
              <a:gdLst>
                <a:gd name="T0" fmla="*/ 0 w 45"/>
                <a:gd name="T1" fmla="*/ 7 h 83"/>
                <a:gd name="T2" fmla="*/ 0 w 45"/>
                <a:gd name="T3" fmla="*/ 0 h 83"/>
                <a:gd name="T4" fmla="*/ 45 w 45"/>
                <a:gd name="T5" fmla="*/ 0 h 83"/>
                <a:gd name="T6" fmla="*/ 45 w 45"/>
                <a:gd name="T7" fmla="*/ 7 h 83"/>
                <a:gd name="T8" fmla="*/ 28 w 45"/>
                <a:gd name="T9" fmla="*/ 7 h 83"/>
                <a:gd name="T10" fmla="*/ 28 w 45"/>
                <a:gd name="T11" fmla="*/ 83 h 83"/>
                <a:gd name="T12" fmla="*/ 19 w 45"/>
                <a:gd name="T13" fmla="*/ 83 h 83"/>
                <a:gd name="T14" fmla="*/ 19 w 45"/>
                <a:gd name="T15" fmla="*/ 7 h 83"/>
                <a:gd name="T16" fmla="*/ 0 w 45"/>
                <a:gd name="T1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0" y="7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7"/>
                  </a:lnTo>
                  <a:lnTo>
                    <a:pt x="28" y="7"/>
                  </a:lnTo>
                  <a:lnTo>
                    <a:pt x="28" y="83"/>
                  </a:lnTo>
                  <a:lnTo>
                    <a:pt x="19" y="83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510"/>
            <p:cNvSpPr>
              <a:spLocks/>
            </p:cNvSpPr>
            <p:nvPr/>
          </p:nvSpPr>
          <p:spPr bwMode="auto">
            <a:xfrm>
              <a:off x="14972023" y="-4044439"/>
              <a:ext cx="66675" cy="131763"/>
            </a:xfrm>
            <a:custGeom>
              <a:avLst/>
              <a:gdLst>
                <a:gd name="T0" fmla="*/ 0 w 42"/>
                <a:gd name="T1" fmla="*/ 0 h 83"/>
                <a:gd name="T2" fmla="*/ 42 w 42"/>
                <a:gd name="T3" fmla="*/ 0 h 83"/>
                <a:gd name="T4" fmla="*/ 42 w 42"/>
                <a:gd name="T5" fmla="*/ 7 h 83"/>
                <a:gd name="T6" fmla="*/ 9 w 42"/>
                <a:gd name="T7" fmla="*/ 7 h 83"/>
                <a:gd name="T8" fmla="*/ 9 w 42"/>
                <a:gd name="T9" fmla="*/ 33 h 83"/>
                <a:gd name="T10" fmla="*/ 42 w 42"/>
                <a:gd name="T11" fmla="*/ 33 h 83"/>
                <a:gd name="T12" fmla="*/ 42 w 42"/>
                <a:gd name="T13" fmla="*/ 43 h 83"/>
                <a:gd name="T14" fmla="*/ 9 w 42"/>
                <a:gd name="T15" fmla="*/ 43 h 83"/>
                <a:gd name="T16" fmla="*/ 9 w 42"/>
                <a:gd name="T17" fmla="*/ 83 h 83"/>
                <a:gd name="T18" fmla="*/ 0 w 42"/>
                <a:gd name="T19" fmla="*/ 83 h 83"/>
                <a:gd name="T20" fmla="*/ 0 w 42"/>
                <a:gd name="T2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83">
                  <a:moveTo>
                    <a:pt x="0" y="0"/>
                  </a:moveTo>
                  <a:lnTo>
                    <a:pt x="42" y="0"/>
                  </a:lnTo>
                  <a:lnTo>
                    <a:pt x="42" y="7"/>
                  </a:lnTo>
                  <a:lnTo>
                    <a:pt x="9" y="7"/>
                  </a:lnTo>
                  <a:lnTo>
                    <a:pt x="9" y="33"/>
                  </a:lnTo>
                  <a:lnTo>
                    <a:pt x="42" y="33"/>
                  </a:lnTo>
                  <a:lnTo>
                    <a:pt x="42" y="43"/>
                  </a:lnTo>
                  <a:lnTo>
                    <a:pt x="9" y="43"/>
                  </a:lnTo>
                  <a:lnTo>
                    <a:pt x="9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511"/>
            <p:cNvSpPr>
              <a:spLocks noEditPoints="1"/>
            </p:cNvSpPr>
            <p:nvPr/>
          </p:nvSpPr>
          <p:spPr bwMode="auto">
            <a:xfrm>
              <a:off x="15054573" y="-4047614"/>
              <a:ext cx="138113" cy="138113"/>
            </a:xfrm>
            <a:custGeom>
              <a:avLst/>
              <a:gdLst>
                <a:gd name="T0" fmla="*/ 19 w 37"/>
                <a:gd name="T1" fmla="*/ 0 h 37"/>
                <a:gd name="T2" fmla="*/ 32 w 37"/>
                <a:gd name="T3" fmla="*/ 5 h 37"/>
                <a:gd name="T4" fmla="*/ 37 w 37"/>
                <a:gd name="T5" fmla="*/ 18 h 37"/>
                <a:gd name="T6" fmla="*/ 32 w 37"/>
                <a:gd name="T7" fmla="*/ 31 h 37"/>
                <a:gd name="T8" fmla="*/ 19 w 37"/>
                <a:gd name="T9" fmla="*/ 37 h 37"/>
                <a:gd name="T10" fmla="*/ 6 w 37"/>
                <a:gd name="T11" fmla="*/ 31 h 37"/>
                <a:gd name="T12" fmla="*/ 0 w 37"/>
                <a:gd name="T13" fmla="*/ 18 h 37"/>
                <a:gd name="T14" fmla="*/ 3 w 37"/>
                <a:gd name="T15" fmla="*/ 9 h 37"/>
                <a:gd name="T16" fmla="*/ 9 w 37"/>
                <a:gd name="T17" fmla="*/ 2 h 37"/>
                <a:gd name="T18" fmla="*/ 19 w 37"/>
                <a:gd name="T19" fmla="*/ 0 h 37"/>
                <a:gd name="T20" fmla="*/ 19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9 w 37"/>
                <a:gd name="T31" fmla="*/ 33 h 37"/>
                <a:gd name="T32" fmla="*/ 26 w 37"/>
                <a:gd name="T33" fmla="*/ 31 h 37"/>
                <a:gd name="T34" fmla="*/ 32 w 37"/>
                <a:gd name="T35" fmla="*/ 26 h 37"/>
                <a:gd name="T36" fmla="*/ 34 w 37"/>
                <a:gd name="T37" fmla="*/ 18 h 37"/>
                <a:gd name="T38" fmla="*/ 32 w 37"/>
                <a:gd name="T39" fmla="*/ 11 h 37"/>
                <a:gd name="T40" fmla="*/ 26 w 37"/>
                <a:gd name="T41" fmla="*/ 5 h 37"/>
                <a:gd name="T42" fmla="*/ 19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24" y="0"/>
                    <a:pt x="28" y="2"/>
                    <a:pt x="32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2" y="31"/>
                  </a:cubicBezTo>
                  <a:cubicBezTo>
                    <a:pt x="28" y="35"/>
                    <a:pt x="24" y="37"/>
                    <a:pt x="19" y="37"/>
                  </a:cubicBezTo>
                  <a:cubicBezTo>
                    <a:pt x="14" y="37"/>
                    <a:pt x="9" y="35"/>
                    <a:pt x="6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7" y="4"/>
                    <a:pt x="9" y="2"/>
                  </a:cubicBezTo>
                  <a:cubicBezTo>
                    <a:pt x="12" y="1"/>
                    <a:pt x="15" y="0"/>
                    <a:pt x="19" y="0"/>
                  </a:cubicBezTo>
                  <a:close/>
                  <a:moveTo>
                    <a:pt x="19" y="3"/>
                  </a:moveTo>
                  <a:cubicBezTo>
                    <a:pt x="16" y="3"/>
                    <a:pt x="14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5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5" y="33"/>
                    <a:pt x="19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9" y="30"/>
                    <a:pt x="30" y="28"/>
                    <a:pt x="32" y="26"/>
                  </a:cubicBezTo>
                  <a:cubicBezTo>
                    <a:pt x="33" y="24"/>
                    <a:pt x="34" y="21"/>
                    <a:pt x="34" y="18"/>
                  </a:cubicBezTo>
                  <a:cubicBezTo>
                    <a:pt x="34" y="15"/>
                    <a:pt x="33" y="13"/>
                    <a:pt x="32" y="11"/>
                  </a:cubicBezTo>
                  <a:cubicBezTo>
                    <a:pt x="30" y="8"/>
                    <a:pt x="29" y="7"/>
                    <a:pt x="26" y="5"/>
                  </a:cubicBezTo>
                  <a:cubicBezTo>
                    <a:pt x="24" y="4"/>
                    <a:pt x="21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12"/>
            <p:cNvSpPr>
              <a:spLocks/>
            </p:cNvSpPr>
            <p:nvPr/>
          </p:nvSpPr>
          <p:spPr bwMode="auto">
            <a:xfrm>
              <a:off x="15219673" y="-4044439"/>
              <a:ext cx="63500" cy="131763"/>
            </a:xfrm>
            <a:custGeom>
              <a:avLst/>
              <a:gdLst>
                <a:gd name="T0" fmla="*/ 0 w 40"/>
                <a:gd name="T1" fmla="*/ 0 h 83"/>
                <a:gd name="T2" fmla="*/ 9 w 40"/>
                <a:gd name="T3" fmla="*/ 0 h 83"/>
                <a:gd name="T4" fmla="*/ 9 w 40"/>
                <a:gd name="T5" fmla="*/ 73 h 83"/>
                <a:gd name="T6" fmla="*/ 40 w 40"/>
                <a:gd name="T7" fmla="*/ 73 h 83"/>
                <a:gd name="T8" fmla="*/ 40 w 40"/>
                <a:gd name="T9" fmla="*/ 83 h 83"/>
                <a:gd name="T10" fmla="*/ 0 w 40"/>
                <a:gd name="T11" fmla="*/ 83 h 83"/>
                <a:gd name="T12" fmla="*/ 0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0" y="0"/>
                  </a:moveTo>
                  <a:lnTo>
                    <a:pt x="9" y="0"/>
                  </a:lnTo>
                  <a:lnTo>
                    <a:pt x="9" y="73"/>
                  </a:lnTo>
                  <a:lnTo>
                    <a:pt x="40" y="73"/>
                  </a:lnTo>
                  <a:lnTo>
                    <a:pt x="40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513"/>
            <p:cNvSpPr>
              <a:spLocks noChangeArrowheads="1"/>
            </p:cNvSpPr>
            <p:nvPr/>
          </p:nvSpPr>
          <p:spPr bwMode="auto">
            <a:xfrm>
              <a:off x="15302223" y="-4044439"/>
              <a:ext cx="14288" cy="1317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14"/>
            <p:cNvSpPr>
              <a:spLocks noEditPoints="1"/>
            </p:cNvSpPr>
            <p:nvPr/>
          </p:nvSpPr>
          <p:spPr bwMode="auto">
            <a:xfrm>
              <a:off x="15338735" y="-4047614"/>
              <a:ext cx="139700" cy="138113"/>
            </a:xfrm>
            <a:custGeom>
              <a:avLst/>
              <a:gdLst>
                <a:gd name="T0" fmla="*/ 18 w 37"/>
                <a:gd name="T1" fmla="*/ 0 h 37"/>
                <a:gd name="T2" fmla="*/ 32 w 37"/>
                <a:gd name="T3" fmla="*/ 5 h 37"/>
                <a:gd name="T4" fmla="*/ 37 w 37"/>
                <a:gd name="T5" fmla="*/ 18 h 37"/>
                <a:gd name="T6" fmla="*/ 32 w 37"/>
                <a:gd name="T7" fmla="*/ 31 h 37"/>
                <a:gd name="T8" fmla="*/ 19 w 37"/>
                <a:gd name="T9" fmla="*/ 37 h 37"/>
                <a:gd name="T10" fmla="*/ 6 w 37"/>
                <a:gd name="T11" fmla="*/ 31 h 37"/>
                <a:gd name="T12" fmla="*/ 0 w 37"/>
                <a:gd name="T13" fmla="*/ 18 h 37"/>
                <a:gd name="T14" fmla="*/ 3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9 w 37"/>
                <a:gd name="T21" fmla="*/ 3 h 37"/>
                <a:gd name="T22" fmla="*/ 11 w 37"/>
                <a:gd name="T23" fmla="*/ 5 h 37"/>
                <a:gd name="T24" fmla="*/ 6 w 37"/>
                <a:gd name="T25" fmla="*/ 11 h 37"/>
                <a:gd name="T26" fmla="*/ 4 w 37"/>
                <a:gd name="T27" fmla="*/ 18 h 37"/>
                <a:gd name="T28" fmla="*/ 8 w 37"/>
                <a:gd name="T29" fmla="*/ 29 h 37"/>
                <a:gd name="T30" fmla="*/ 19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6 w 37"/>
                <a:gd name="T41" fmla="*/ 5 h 37"/>
                <a:gd name="T42" fmla="*/ 19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4" y="0"/>
                    <a:pt x="28" y="2"/>
                    <a:pt x="32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2" y="31"/>
                  </a:cubicBezTo>
                  <a:cubicBezTo>
                    <a:pt x="28" y="35"/>
                    <a:pt x="24" y="37"/>
                    <a:pt x="19" y="37"/>
                  </a:cubicBezTo>
                  <a:cubicBezTo>
                    <a:pt x="14" y="37"/>
                    <a:pt x="9" y="35"/>
                    <a:pt x="6" y="31"/>
                  </a:cubicBezTo>
                  <a:cubicBezTo>
                    <a:pt x="2" y="28"/>
                    <a:pt x="0" y="23"/>
                    <a:pt x="0" y="18"/>
                  </a:cubicBezTo>
                  <a:cubicBezTo>
                    <a:pt x="0" y="15"/>
                    <a:pt x="1" y="12"/>
                    <a:pt x="3" y="9"/>
                  </a:cubicBezTo>
                  <a:cubicBezTo>
                    <a:pt x="4" y="6"/>
                    <a:pt x="7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9" y="3"/>
                  </a:moveTo>
                  <a:cubicBezTo>
                    <a:pt x="16" y="3"/>
                    <a:pt x="14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4" y="33"/>
                    <a:pt x="19" y="33"/>
                  </a:cubicBezTo>
                  <a:cubicBezTo>
                    <a:pt x="21" y="33"/>
                    <a:pt x="24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3" y="24"/>
                    <a:pt x="33" y="21"/>
                    <a:pt x="33" y="18"/>
                  </a:cubicBezTo>
                  <a:cubicBezTo>
                    <a:pt x="33" y="15"/>
                    <a:pt x="33" y="13"/>
                    <a:pt x="31" y="11"/>
                  </a:cubicBezTo>
                  <a:cubicBezTo>
                    <a:pt x="30" y="8"/>
                    <a:pt x="28" y="7"/>
                    <a:pt x="26" y="5"/>
                  </a:cubicBezTo>
                  <a:cubicBezTo>
                    <a:pt x="24" y="4"/>
                    <a:pt x="21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515"/>
            <p:cNvSpPr>
              <a:spLocks/>
            </p:cNvSpPr>
            <p:nvPr/>
          </p:nvSpPr>
          <p:spPr bwMode="auto">
            <a:xfrm>
              <a:off x="11046135" y="-4047614"/>
              <a:ext cx="74613" cy="138113"/>
            </a:xfrm>
            <a:custGeom>
              <a:avLst/>
              <a:gdLst>
                <a:gd name="T0" fmla="*/ 0 w 20"/>
                <a:gd name="T1" fmla="*/ 29 h 37"/>
                <a:gd name="T2" fmla="*/ 3 w 20"/>
                <a:gd name="T3" fmla="*/ 27 h 37"/>
                <a:gd name="T4" fmla="*/ 10 w 20"/>
                <a:gd name="T5" fmla="*/ 33 h 37"/>
                <a:gd name="T6" fmla="*/ 13 w 20"/>
                <a:gd name="T7" fmla="*/ 32 h 37"/>
                <a:gd name="T8" fmla="*/ 16 w 20"/>
                <a:gd name="T9" fmla="*/ 30 h 37"/>
                <a:gd name="T10" fmla="*/ 17 w 20"/>
                <a:gd name="T11" fmla="*/ 27 h 37"/>
                <a:gd name="T12" fmla="*/ 15 w 20"/>
                <a:gd name="T13" fmla="*/ 24 h 37"/>
                <a:gd name="T14" fmla="*/ 9 w 20"/>
                <a:gd name="T15" fmla="*/ 18 h 37"/>
                <a:gd name="T16" fmla="*/ 4 w 20"/>
                <a:gd name="T17" fmla="*/ 13 h 37"/>
                <a:gd name="T18" fmla="*/ 2 w 20"/>
                <a:gd name="T19" fmla="*/ 8 h 37"/>
                <a:gd name="T20" fmla="*/ 3 w 20"/>
                <a:gd name="T21" fmla="*/ 4 h 37"/>
                <a:gd name="T22" fmla="*/ 6 w 20"/>
                <a:gd name="T23" fmla="*/ 1 h 37"/>
                <a:gd name="T24" fmla="*/ 11 w 20"/>
                <a:gd name="T25" fmla="*/ 0 h 37"/>
                <a:gd name="T26" fmla="*/ 15 w 20"/>
                <a:gd name="T27" fmla="*/ 1 h 37"/>
                <a:gd name="T28" fmla="*/ 20 w 20"/>
                <a:gd name="T29" fmla="*/ 6 h 37"/>
                <a:gd name="T30" fmla="*/ 17 w 20"/>
                <a:gd name="T31" fmla="*/ 8 h 37"/>
                <a:gd name="T32" fmla="*/ 14 w 20"/>
                <a:gd name="T33" fmla="*/ 4 h 37"/>
                <a:gd name="T34" fmla="*/ 11 w 20"/>
                <a:gd name="T35" fmla="*/ 4 h 37"/>
                <a:gd name="T36" fmla="*/ 7 w 20"/>
                <a:gd name="T37" fmla="*/ 5 h 37"/>
                <a:gd name="T38" fmla="*/ 6 w 20"/>
                <a:gd name="T39" fmla="*/ 8 h 37"/>
                <a:gd name="T40" fmla="*/ 6 w 20"/>
                <a:gd name="T41" fmla="*/ 10 h 37"/>
                <a:gd name="T42" fmla="*/ 8 w 20"/>
                <a:gd name="T43" fmla="*/ 13 h 37"/>
                <a:gd name="T44" fmla="*/ 12 w 20"/>
                <a:gd name="T45" fmla="*/ 16 h 37"/>
                <a:gd name="T46" fmla="*/ 19 w 20"/>
                <a:gd name="T47" fmla="*/ 22 h 37"/>
                <a:gd name="T48" fmla="*/ 20 w 20"/>
                <a:gd name="T49" fmla="*/ 27 h 37"/>
                <a:gd name="T50" fmla="*/ 17 w 20"/>
                <a:gd name="T51" fmla="*/ 34 h 37"/>
                <a:gd name="T52" fmla="*/ 10 w 20"/>
                <a:gd name="T53" fmla="*/ 37 h 37"/>
                <a:gd name="T54" fmla="*/ 5 w 20"/>
                <a:gd name="T55" fmla="*/ 35 h 37"/>
                <a:gd name="T56" fmla="*/ 0 w 20"/>
                <a:gd name="T5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" h="37">
                  <a:moveTo>
                    <a:pt x="0" y="29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5" y="31"/>
                    <a:pt x="7" y="33"/>
                    <a:pt x="10" y="33"/>
                  </a:cubicBezTo>
                  <a:cubicBezTo>
                    <a:pt x="11" y="33"/>
                    <a:pt x="12" y="33"/>
                    <a:pt x="13" y="32"/>
                  </a:cubicBezTo>
                  <a:cubicBezTo>
                    <a:pt x="14" y="32"/>
                    <a:pt x="15" y="31"/>
                    <a:pt x="16" y="30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6"/>
                    <a:pt x="16" y="25"/>
                    <a:pt x="15" y="24"/>
                  </a:cubicBezTo>
                  <a:cubicBezTo>
                    <a:pt x="14" y="22"/>
                    <a:pt x="12" y="20"/>
                    <a:pt x="9" y="18"/>
                  </a:cubicBezTo>
                  <a:cubicBezTo>
                    <a:pt x="6" y="16"/>
                    <a:pt x="5" y="14"/>
                    <a:pt x="4" y="13"/>
                  </a:cubicBezTo>
                  <a:cubicBezTo>
                    <a:pt x="3" y="12"/>
                    <a:pt x="2" y="10"/>
                    <a:pt x="2" y="8"/>
                  </a:cubicBezTo>
                  <a:cubicBezTo>
                    <a:pt x="2" y="7"/>
                    <a:pt x="2" y="5"/>
                    <a:pt x="3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20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6"/>
                    <a:pt x="14" y="5"/>
                    <a:pt x="14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6" y="6"/>
                    <a:pt x="6" y="7"/>
                    <a:pt x="6" y="8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8" y="13"/>
                    <a:pt x="10" y="14"/>
                    <a:pt x="12" y="16"/>
                  </a:cubicBezTo>
                  <a:cubicBezTo>
                    <a:pt x="15" y="18"/>
                    <a:pt x="18" y="20"/>
                    <a:pt x="19" y="22"/>
                  </a:cubicBezTo>
                  <a:cubicBezTo>
                    <a:pt x="20" y="24"/>
                    <a:pt x="20" y="25"/>
                    <a:pt x="20" y="27"/>
                  </a:cubicBezTo>
                  <a:cubicBezTo>
                    <a:pt x="20" y="30"/>
                    <a:pt x="19" y="32"/>
                    <a:pt x="17" y="34"/>
                  </a:cubicBezTo>
                  <a:cubicBezTo>
                    <a:pt x="16" y="36"/>
                    <a:pt x="13" y="37"/>
                    <a:pt x="10" y="37"/>
                  </a:cubicBezTo>
                  <a:cubicBezTo>
                    <a:pt x="8" y="37"/>
                    <a:pt x="6" y="36"/>
                    <a:pt x="5" y="35"/>
                  </a:cubicBezTo>
                  <a:cubicBezTo>
                    <a:pt x="3" y="34"/>
                    <a:pt x="1" y="3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516"/>
            <p:cNvSpPr>
              <a:spLocks/>
            </p:cNvSpPr>
            <p:nvPr/>
          </p:nvSpPr>
          <p:spPr bwMode="auto">
            <a:xfrm>
              <a:off x="11150910" y="-4044439"/>
              <a:ext cx="74613" cy="131763"/>
            </a:xfrm>
            <a:custGeom>
              <a:avLst/>
              <a:gdLst>
                <a:gd name="T0" fmla="*/ 0 w 47"/>
                <a:gd name="T1" fmla="*/ 0 h 83"/>
                <a:gd name="T2" fmla="*/ 47 w 47"/>
                <a:gd name="T3" fmla="*/ 0 h 83"/>
                <a:gd name="T4" fmla="*/ 47 w 47"/>
                <a:gd name="T5" fmla="*/ 7 h 83"/>
                <a:gd name="T6" fmla="*/ 7 w 47"/>
                <a:gd name="T7" fmla="*/ 7 h 83"/>
                <a:gd name="T8" fmla="*/ 7 w 47"/>
                <a:gd name="T9" fmla="*/ 33 h 83"/>
                <a:gd name="T10" fmla="*/ 47 w 47"/>
                <a:gd name="T11" fmla="*/ 33 h 83"/>
                <a:gd name="T12" fmla="*/ 47 w 47"/>
                <a:gd name="T13" fmla="*/ 43 h 83"/>
                <a:gd name="T14" fmla="*/ 7 w 47"/>
                <a:gd name="T15" fmla="*/ 43 h 83"/>
                <a:gd name="T16" fmla="*/ 7 w 47"/>
                <a:gd name="T17" fmla="*/ 73 h 83"/>
                <a:gd name="T18" fmla="*/ 47 w 47"/>
                <a:gd name="T19" fmla="*/ 73 h 83"/>
                <a:gd name="T20" fmla="*/ 47 w 47"/>
                <a:gd name="T21" fmla="*/ 83 h 83"/>
                <a:gd name="T22" fmla="*/ 0 w 47"/>
                <a:gd name="T23" fmla="*/ 83 h 83"/>
                <a:gd name="T24" fmla="*/ 0 w 47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3">
                  <a:moveTo>
                    <a:pt x="0" y="0"/>
                  </a:moveTo>
                  <a:lnTo>
                    <a:pt x="47" y="0"/>
                  </a:lnTo>
                  <a:lnTo>
                    <a:pt x="47" y="7"/>
                  </a:lnTo>
                  <a:lnTo>
                    <a:pt x="7" y="7"/>
                  </a:lnTo>
                  <a:lnTo>
                    <a:pt x="7" y="33"/>
                  </a:lnTo>
                  <a:lnTo>
                    <a:pt x="47" y="33"/>
                  </a:lnTo>
                  <a:lnTo>
                    <a:pt x="47" y="43"/>
                  </a:lnTo>
                  <a:lnTo>
                    <a:pt x="7" y="43"/>
                  </a:lnTo>
                  <a:lnTo>
                    <a:pt x="7" y="73"/>
                  </a:lnTo>
                  <a:lnTo>
                    <a:pt x="47" y="73"/>
                  </a:lnTo>
                  <a:lnTo>
                    <a:pt x="47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517"/>
            <p:cNvSpPr>
              <a:spLocks noEditPoints="1"/>
            </p:cNvSpPr>
            <p:nvPr/>
          </p:nvSpPr>
          <p:spPr bwMode="auto">
            <a:xfrm>
              <a:off x="11247748" y="-4044439"/>
              <a:ext cx="82550" cy="131763"/>
            </a:xfrm>
            <a:custGeom>
              <a:avLst/>
              <a:gdLst>
                <a:gd name="T0" fmla="*/ 0 w 22"/>
                <a:gd name="T1" fmla="*/ 0 h 35"/>
                <a:gd name="T2" fmla="*/ 7 w 22"/>
                <a:gd name="T3" fmla="*/ 0 h 35"/>
                <a:gd name="T4" fmla="*/ 15 w 22"/>
                <a:gd name="T5" fmla="*/ 0 h 35"/>
                <a:gd name="T6" fmla="*/ 20 w 22"/>
                <a:gd name="T7" fmla="*/ 3 h 35"/>
                <a:gd name="T8" fmla="*/ 22 w 22"/>
                <a:gd name="T9" fmla="*/ 9 h 35"/>
                <a:gd name="T10" fmla="*/ 21 w 22"/>
                <a:gd name="T11" fmla="*/ 14 h 35"/>
                <a:gd name="T12" fmla="*/ 17 w 22"/>
                <a:gd name="T13" fmla="*/ 17 h 35"/>
                <a:gd name="T14" fmla="*/ 10 w 22"/>
                <a:gd name="T15" fmla="*/ 19 h 35"/>
                <a:gd name="T16" fmla="*/ 22 w 22"/>
                <a:gd name="T17" fmla="*/ 35 h 35"/>
                <a:gd name="T18" fmla="*/ 18 w 22"/>
                <a:gd name="T19" fmla="*/ 35 h 35"/>
                <a:gd name="T20" fmla="*/ 5 w 22"/>
                <a:gd name="T21" fmla="*/ 19 h 35"/>
                <a:gd name="T22" fmla="*/ 3 w 22"/>
                <a:gd name="T23" fmla="*/ 19 h 35"/>
                <a:gd name="T24" fmla="*/ 3 w 22"/>
                <a:gd name="T25" fmla="*/ 35 h 35"/>
                <a:gd name="T26" fmla="*/ 0 w 22"/>
                <a:gd name="T27" fmla="*/ 35 h 35"/>
                <a:gd name="T28" fmla="*/ 0 w 22"/>
                <a:gd name="T29" fmla="*/ 0 h 35"/>
                <a:gd name="T30" fmla="*/ 3 w 22"/>
                <a:gd name="T31" fmla="*/ 3 h 35"/>
                <a:gd name="T32" fmla="*/ 3 w 22"/>
                <a:gd name="T33" fmla="*/ 15 h 35"/>
                <a:gd name="T34" fmla="*/ 10 w 22"/>
                <a:gd name="T35" fmla="*/ 15 h 35"/>
                <a:gd name="T36" fmla="*/ 15 w 22"/>
                <a:gd name="T37" fmla="*/ 14 h 35"/>
                <a:gd name="T38" fmla="*/ 17 w 22"/>
                <a:gd name="T39" fmla="*/ 12 h 35"/>
                <a:gd name="T40" fmla="*/ 18 w 22"/>
                <a:gd name="T41" fmla="*/ 9 h 35"/>
                <a:gd name="T42" fmla="*/ 17 w 22"/>
                <a:gd name="T43" fmla="*/ 6 h 35"/>
                <a:gd name="T44" fmla="*/ 15 w 22"/>
                <a:gd name="T45" fmla="*/ 4 h 35"/>
                <a:gd name="T46" fmla="*/ 10 w 22"/>
                <a:gd name="T47" fmla="*/ 3 h 35"/>
                <a:gd name="T48" fmla="*/ 3 w 22"/>
                <a:gd name="T4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1"/>
                    <a:pt x="19" y="2"/>
                    <a:pt x="20" y="3"/>
                  </a:cubicBezTo>
                  <a:cubicBezTo>
                    <a:pt x="21" y="5"/>
                    <a:pt x="22" y="7"/>
                    <a:pt x="22" y="9"/>
                  </a:cubicBezTo>
                  <a:cubicBezTo>
                    <a:pt x="22" y="11"/>
                    <a:pt x="21" y="13"/>
                    <a:pt x="21" y="14"/>
                  </a:cubicBezTo>
                  <a:cubicBezTo>
                    <a:pt x="20" y="16"/>
                    <a:pt x="18" y="17"/>
                    <a:pt x="17" y="17"/>
                  </a:cubicBezTo>
                  <a:cubicBezTo>
                    <a:pt x="15" y="18"/>
                    <a:pt x="13" y="18"/>
                    <a:pt x="10" y="19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0" y="0"/>
                  </a:lnTo>
                  <a:close/>
                  <a:moveTo>
                    <a:pt x="3" y="3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5"/>
                    <a:pt x="14" y="15"/>
                    <a:pt x="15" y="14"/>
                  </a:cubicBezTo>
                  <a:cubicBezTo>
                    <a:pt x="16" y="14"/>
                    <a:pt x="17" y="13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8" y="8"/>
                    <a:pt x="18" y="7"/>
                    <a:pt x="17" y="6"/>
                  </a:cubicBezTo>
                  <a:cubicBezTo>
                    <a:pt x="17" y="5"/>
                    <a:pt x="16" y="4"/>
                    <a:pt x="15" y="4"/>
                  </a:cubicBezTo>
                  <a:cubicBezTo>
                    <a:pt x="14" y="3"/>
                    <a:pt x="12" y="3"/>
                    <a:pt x="10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518"/>
            <p:cNvSpPr>
              <a:spLocks/>
            </p:cNvSpPr>
            <p:nvPr/>
          </p:nvSpPr>
          <p:spPr bwMode="auto">
            <a:xfrm>
              <a:off x="11349348" y="-4044439"/>
              <a:ext cx="117475" cy="131763"/>
            </a:xfrm>
            <a:custGeom>
              <a:avLst/>
              <a:gdLst>
                <a:gd name="T0" fmla="*/ 0 w 74"/>
                <a:gd name="T1" fmla="*/ 0 h 83"/>
                <a:gd name="T2" fmla="*/ 7 w 74"/>
                <a:gd name="T3" fmla="*/ 0 h 83"/>
                <a:gd name="T4" fmla="*/ 36 w 74"/>
                <a:gd name="T5" fmla="*/ 64 h 83"/>
                <a:gd name="T6" fmla="*/ 64 w 74"/>
                <a:gd name="T7" fmla="*/ 0 h 83"/>
                <a:gd name="T8" fmla="*/ 74 w 74"/>
                <a:gd name="T9" fmla="*/ 0 h 83"/>
                <a:gd name="T10" fmla="*/ 36 w 74"/>
                <a:gd name="T11" fmla="*/ 83 h 83"/>
                <a:gd name="T12" fmla="*/ 36 w 74"/>
                <a:gd name="T13" fmla="*/ 83 h 83"/>
                <a:gd name="T14" fmla="*/ 0 w 74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83">
                  <a:moveTo>
                    <a:pt x="0" y="0"/>
                  </a:moveTo>
                  <a:lnTo>
                    <a:pt x="7" y="0"/>
                  </a:lnTo>
                  <a:lnTo>
                    <a:pt x="36" y="64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519"/>
            <p:cNvSpPr>
              <a:spLocks noChangeArrowheads="1"/>
            </p:cNvSpPr>
            <p:nvPr/>
          </p:nvSpPr>
          <p:spPr bwMode="auto">
            <a:xfrm>
              <a:off x="11484285" y="-4044439"/>
              <a:ext cx="15875" cy="1317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520"/>
            <p:cNvSpPr>
              <a:spLocks/>
            </p:cNvSpPr>
            <p:nvPr/>
          </p:nvSpPr>
          <p:spPr bwMode="auto">
            <a:xfrm>
              <a:off x="11522385" y="-4047614"/>
              <a:ext cx="127000" cy="138113"/>
            </a:xfrm>
            <a:custGeom>
              <a:avLst/>
              <a:gdLst>
                <a:gd name="T0" fmla="*/ 34 w 34"/>
                <a:gd name="T1" fmla="*/ 7 h 37"/>
                <a:gd name="T2" fmla="*/ 31 w 34"/>
                <a:gd name="T3" fmla="*/ 9 h 37"/>
                <a:gd name="T4" fmla="*/ 26 w 34"/>
                <a:gd name="T5" fmla="*/ 5 h 37"/>
                <a:gd name="T6" fmla="*/ 19 w 34"/>
                <a:gd name="T7" fmla="*/ 3 h 37"/>
                <a:gd name="T8" fmla="*/ 11 w 34"/>
                <a:gd name="T9" fmla="*/ 5 h 37"/>
                <a:gd name="T10" fmla="*/ 6 w 34"/>
                <a:gd name="T11" fmla="*/ 11 h 37"/>
                <a:gd name="T12" fmla="*/ 4 w 34"/>
                <a:gd name="T13" fmla="*/ 18 h 37"/>
                <a:gd name="T14" fmla="*/ 8 w 34"/>
                <a:gd name="T15" fmla="*/ 29 h 37"/>
                <a:gd name="T16" fmla="*/ 19 w 34"/>
                <a:gd name="T17" fmla="*/ 33 h 37"/>
                <a:gd name="T18" fmla="*/ 31 w 34"/>
                <a:gd name="T19" fmla="*/ 28 h 37"/>
                <a:gd name="T20" fmla="*/ 34 w 34"/>
                <a:gd name="T21" fmla="*/ 30 h 37"/>
                <a:gd name="T22" fmla="*/ 28 w 34"/>
                <a:gd name="T23" fmla="*/ 35 h 37"/>
                <a:gd name="T24" fmla="*/ 19 w 34"/>
                <a:gd name="T25" fmla="*/ 37 h 37"/>
                <a:gd name="T26" fmla="*/ 4 w 34"/>
                <a:gd name="T27" fmla="*/ 31 h 37"/>
                <a:gd name="T28" fmla="*/ 0 w 34"/>
                <a:gd name="T29" fmla="*/ 18 h 37"/>
                <a:gd name="T30" fmla="*/ 5 w 34"/>
                <a:gd name="T31" fmla="*/ 5 h 37"/>
                <a:gd name="T32" fmla="*/ 19 w 34"/>
                <a:gd name="T33" fmla="*/ 0 h 37"/>
                <a:gd name="T34" fmla="*/ 28 w 34"/>
                <a:gd name="T35" fmla="*/ 2 h 37"/>
                <a:gd name="T36" fmla="*/ 34 w 34"/>
                <a:gd name="T37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7">
                  <a:moveTo>
                    <a:pt x="34" y="7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0" y="7"/>
                    <a:pt x="28" y="6"/>
                    <a:pt x="26" y="5"/>
                  </a:cubicBezTo>
                  <a:cubicBezTo>
                    <a:pt x="24" y="4"/>
                    <a:pt x="21" y="3"/>
                    <a:pt x="19" y="3"/>
                  </a:cubicBezTo>
                  <a:cubicBezTo>
                    <a:pt x="16" y="3"/>
                    <a:pt x="13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5" y="33"/>
                    <a:pt x="19" y="33"/>
                  </a:cubicBezTo>
                  <a:cubicBezTo>
                    <a:pt x="24" y="33"/>
                    <a:pt x="28" y="31"/>
                    <a:pt x="31" y="2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2" y="32"/>
                    <a:pt x="30" y="34"/>
                    <a:pt x="28" y="35"/>
                  </a:cubicBezTo>
                  <a:cubicBezTo>
                    <a:pt x="25" y="36"/>
                    <a:pt x="22" y="37"/>
                    <a:pt x="19" y="37"/>
                  </a:cubicBezTo>
                  <a:cubicBezTo>
                    <a:pt x="13" y="37"/>
                    <a:pt x="8" y="35"/>
                    <a:pt x="4" y="31"/>
                  </a:cubicBezTo>
                  <a:cubicBezTo>
                    <a:pt x="1" y="27"/>
                    <a:pt x="0" y="23"/>
                    <a:pt x="0" y="18"/>
                  </a:cubicBezTo>
                  <a:cubicBezTo>
                    <a:pt x="0" y="13"/>
                    <a:pt x="2" y="9"/>
                    <a:pt x="5" y="5"/>
                  </a:cubicBezTo>
                  <a:cubicBezTo>
                    <a:pt x="9" y="2"/>
                    <a:pt x="13" y="0"/>
                    <a:pt x="19" y="0"/>
                  </a:cubicBezTo>
                  <a:cubicBezTo>
                    <a:pt x="22" y="0"/>
                    <a:pt x="25" y="1"/>
                    <a:pt x="28" y="2"/>
                  </a:cubicBezTo>
                  <a:cubicBezTo>
                    <a:pt x="30" y="3"/>
                    <a:pt x="32" y="5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521"/>
            <p:cNvSpPr>
              <a:spLocks/>
            </p:cNvSpPr>
            <p:nvPr/>
          </p:nvSpPr>
          <p:spPr bwMode="auto">
            <a:xfrm>
              <a:off x="11676373" y="-4044439"/>
              <a:ext cx="74613" cy="131763"/>
            </a:xfrm>
            <a:custGeom>
              <a:avLst/>
              <a:gdLst>
                <a:gd name="T0" fmla="*/ 0 w 47"/>
                <a:gd name="T1" fmla="*/ 0 h 83"/>
                <a:gd name="T2" fmla="*/ 47 w 47"/>
                <a:gd name="T3" fmla="*/ 0 h 83"/>
                <a:gd name="T4" fmla="*/ 47 w 47"/>
                <a:gd name="T5" fmla="*/ 7 h 83"/>
                <a:gd name="T6" fmla="*/ 9 w 47"/>
                <a:gd name="T7" fmla="*/ 7 h 83"/>
                <a:gd name="T8" fmla="*/ 9 w 47"/>
                <a:gd name="T9" fmla="*/ 33 h 83"/>
                <a:gd name="T10" fmla="*/ 47 w 47"/>
                <a:gd name="T11" fmla="*/ 33 h 83"/>
                <a:gd name="T12" fmla="*/ 47 w 47"/>
                <a:gd name="T13" fmla="*/ 43 h 83"/>
                <a:gd name="T14" fmla="*/ 9 w 47"/>
                <a:gd name="T15" fmla="*/ 43 h 83"/>
                <a:gd name="T16" fmla="*/ 9 w 47"/>
                <a:gd name="T17" fmla="*/ 73 h 83"/>
                <a:gd name="T18" fmla="*/ 47 w 47"/>
                <a:gd name="T19" fmla="*/ 73 h 83"/>
                <a:gd name="T20" fmla="*/ 47 w 47"/>
                <a:gd name="T21" fmla="*/ 83 h 83"/>
                <a:gd name="T22" fmla="*/ 0 w 47"/>
                <a:gd name="T23" fmla="*/ 83 h 83"/>
                <a:gd name="T24" fmla="*/ 0 w 47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3">
                  <a:moveTo>
                    <a:pt x="0" y="0"/>
                  </a:moveTo>
                  <a:lnTo>
                    <a:pt x="47" y="0"/>
                  </a:lnTo>
                  <a:lnTo>
                    <a:pt x="47" y="7"/>
                  </a:lnTo>
                  <a:lnTo>
                    <a:pt x="9" y="7"/>
                  </a:lnTo>
                  <a:lnTo>
                    <a:pt x="9" y="33"/>
                  </a:lnTo>
                  <a:lnTo>
                    <a:pt x="47" y="33"/>
                  </a:lnTo>
                  <a:lnTo>
                    <a:pt x="47" y="43"/>
                  </a:lnTo>
                  <a:lnTo>
                    <a:pt x="9" y="43"/>
                  </a:lnTo>
                  <a:lnTo>
                    <a:pt x="9" y="73"/>
                  </a:lnTo>
                  <a:lnTo>
                    <a:pt x="47" y="73"/>
                  </a:lnTo>
                  <a:lnTo>
                    <a:pt x="47" y="83"/>
                  </a:lnTo>
                  <a:lnTo>
                    <a:pt x="0" y="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522"/>
            <p:cNvSpPr>
              <a:spLocks/>
            </p:cNvSpPr>
            <p:nvPr/>
          </p:nvSpPr>
          <p:spPr bwMode="auto">
            <a:xfrm>
              <a:off x="11762098" y="-4047614"/>
              <a:ext cx="76200" cy="138113"/>
            </a:xfrm>
            <a:custGeom>
              <a:avLst/>
              <a:gdLst>
                <a:gd name="T0" fmla="*/ 0 w 20"/>
                <a:gd name="T1" fmla="*/ 29 h 37"/>
                <a:gd name="T2" fmla="*/ 3 w 20"/>
                <a:gd name="T3" fmla="*/ 27 h 37"/>
                <a:gd name="T4" fmla="*/ 10 w 20"/>
                <a:gd name="T5" fmla="*/ 33 h 37"/>
                <a:gd name="T6" fmla="*/ 13 w 20"/>
                <a:gd name="T7" fmla="*/ 32 h 37"/>
                <a:gd name="T8" fmla="*/ 15 w 20"/>
                <a:gd name="T9" fmla="*/ 30 h 37"/>
                <a:gd name="T10" fmla="*/ 16 w 20"/>
                <a:gd name="T11" fmla="*/ 27 h 37"/>
                <a:gd name="T12" fmla="*/ 15 w 20"/>
                <a:gd name="T13" fmla="*/ 24 h 37"/>
                <a:gd name="T14" fmla="*/ 9 w 20"/>
                <a:gd name="T15" fmla="*/ 18 h 37"/>
                <a:gd name="T16" fmla="*/ 4 w 20"/>
                <a:gd name="T17" fmla="*/ 13 h 37"/>
                <a:gd name="T18" fmla="*/ 2 w 20"/>
                <a:gd name="T19" fmla="*/ 8 h 37"/>
                <a:gd name="T20" fmla="*/ 3 w 20"/>
                <a:gd name="T21" fmla="*/ 4 h 37"/>
                <a:gd name="T22" fmla="*/ 6 w 20"/>
                <a:gd name="T23" fmla="*/ 1 h 37"/>
                <a:gd name="T24" fmla="*/ 10 w 20"/>
                <a:gd name="T25" fmla="*/ 0 h 37"/>
                <a:gd name="T26" fmla="*/ 15 w 20"/>
                <a:gd name="T27" fmla="*/ 1 h 37"/>
                <a:gd name="T28" fmla="*/ 19 w 20"/>
                <a:gd name="T29" fmla="*/ 6 h 37"/>
                <a:gd name="T30" fmla="*/ 17 w 20"/>
                <a:gd name="T31" fmla="*/ 8 h 37"/>
                <a:gd name="T32" fmla="*/ 13 w 20"/>
                <a:gd name="T33" fmla="*/ 4 h 37"/>
                <a:gd name="T34" fmla="*/ 10 w 20"/>
                <a:gd name="T35" fmla="*/ 4 h 37"/>
                <a:gd name="T36" fmla="*/ 7 w 20"/>
                <a:gd name="T37" fmla="*/ 5 h 37"/>
                <a:gd name="T38" fmla="*/ 5 w 20"/>
                <a:gd name="T39" fmla="*/ 8 h 37"/>
                <a:gd name="T40" fmla="*/ 6 w 20"/>
                <a:gd name="T41" fmla="*/ 10 h 37"/>
                <a:gd name="T42" fmla="*/ 8 w 20"/>
                <a:gd name="T43" fmla="*/ 13 h 37"/>
                <a:gd name="T44" fmla="*/ 12 w 20"/>
                <a:gd name="T45" fmla="*/ 16 h 37"/>
                <a:gd name="T46" fmla="*/ 18 w 20"/>
                <a:gd name="T47" fmla="*/ 22 h 37"/>
                <a:gd name="T48" fmla="*/ 20 w 20"/>
                <a:gd name="T49" fmla="*/ 27 h 37"/>
                <a:gd name="T50" fmla="*/ 17 w 20"/>
                <a:gd name="T51" fmla="*/ 34 h 37"/>
                <a:gd name="T52" fmla="*/ 10 w 20"/>
                <a:gd name="T53" fmla="*/ 37 h 37"/>
                <a:gd name="T54" fmla="*/ 4 w 20"/>
                <a:gd name="T55" fmla="*/ 35 h 37"/>
                <a:gd name="T56" fmla="*/ 0 w 20"/>
                <a:gd name="T5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" h="37">
                  <a:moveTo>
                    <a:pt x="0" y="29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5" y="31"/>
                    <a:pt x="7" y="33"/>
                    <a:pt x="10" y="33"/>
                  </a:cubicBezTo>
                  <a:cubicBezTo>
                    <a:pt x="11" y="33"/>
                    <a:pt x="12" y="33"/>
                    <a:pt x="13" y="32"/>
                  </a:cubicBezTo>
                  <a:cubicBezTo>
                    <a:pt x="14" y="32"/>
                    <a:pt x="15" y="31"/>
                    <a:pt x="15" y="30"/>
                  </a:cubicBezTo>
                  <a:cubicBezTo>
                    <a:pt x="16" y="29"/>
                    <a:pt x="16" y="28"/>
                    <a:pt x="16" y="27"/>
                  </a:cubicBezTo>
                  <a:cubicBezTo>
                    <a:pt x="16" y="26"/>
                    <a:pt x="16" y="25"/>
                    <a:pt x="15" y="24"/>
                  </a:cubicBezTo>
                  <a:cubicBezTo>
                    <a:pt x="14" y="22"/>
                    <a:pt x="12" y="20"/>
                    <a:pt x="9" y="18"/>
                  </a:cubicBezTo>
                  <a:cubicBezTo>
                    <a:pt x="6" y="16"/>
                    <a:pt x="4" y="14"/>
                    <a:pt x="4" y="13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7"/>
                    <a:pt x="2" y="5"/>
                    <a:pt x="3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8" y="3"/>
                    <a:pt x="19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6"/>
                    <a:pt x="14" y="5"/>
                    <a:pt x="13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8" y="13"/>
                    <a:pt x="10" y="14"/>
                    <a:pt x="12" y="16"/>
                  </a:cubicBezTo>
                  <a:cubicBezTo>
                    <a:pt x="15" y="18"/>
                    <a:pt x="17" y="20"/>
                    <a:pt x="18" y="22"/>
                  </a:cubicBezTo>
                  <a:cubicBezTo>
                    <a:pt x="19" y="24"/>
                    <a:pt x="20" y="25"/>
                    <a:pt x="20" y="27"/>
                  </a:cubicBezTo>
                  <a:cubicBezTo>
                    <a:pt x="20" y="30"/>
                    <a:pt x="19" y="32"/>
                    <a:pt x="17" y="34"/>
                  </a:cubicBezTo>
                  <a:cubicBezTo>
                    <a:pt x="15" y="36"/>
                    <a:pt x="13" y="37"/>
                    <a:pt x="10" y="37"/>
                  </a:cubicBezTo>
                  <a:cubicBezTo>
                    <a:pt x="8" y="37"/>
                    <a:pt x="6" y="36"/>
                    <a:pt x="4" y="35"/>
                  </a:cubicBezTo>
                  <a:cubicBezTo>
                    <a:pt x="3" y="34"/>
                    <a:pt x="1" y="3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523"/>
            <p:cNvSpPr>
              <a:spLocks/>
            </p:cNvSpPr>
            <p:nvPr/>
          </p:nvSpPr>
          <p:spPr bwMode="auto">
            <a:xfrm>
              <a:off x="16603973" y="-4047614"/>
              <a:ext cx="127000" cy="138113"/>
            </a:xfrm>
            <a:custGeom>
              <a:avLst/>
              <a:gdLst>
                <a:gd name="T0" fmla="*/ 34 w 34"/>
                <a:gd name="T1" fmla="*/ 7 h 37"/>
                <a:gd name="T2" fmla="*/ 31 w 34"/>
                <a:gd name="T3" fmla="*/ 9 h 37"/>
                <a:gd name="T4" fmla="*/ 26 w 34"/>
                <a:gd name="T5" fmla="*/ 5 h 37"/>
                <a:gd name="T6" fmla="*/ 19 w 34"/>
                <a:gd name="T7" fmla="*/ 3 h 37"/>
                <a:gd name="T8" fmla="*/ 11 w 34"/>
                <a:gd name="T9" fmla="*/ 5 h 37"/>
                <a:gd name="T10" fmla="*/ 6 w 34"/>
                <a:gd name="T11" fmla="*/ 11 h 37"/>
                <a:gd name="T12" fmla="*/ 4 w 34"/>
                <a:gd name="T13" fmla="*/ 18 h 37"/>
                <a:gd name="T14" fmla="*/ 8 w 34"/>
                <a:gd name="T15" fmla="*/ 29 h 37"/>
                <a:gd name="T16" fmla="*/ 19 w 34"/>
                <a:gd name="T17" fmla="*/ 33 h 37"/>
                <a:gd name="T18" fmla="*/ 31 w 34"/>
                <a:gd name="T19" fmla="*/ 28 h 37"/>
                <a:gd name="T20" fmla="*/ 34 w 34"/>
                <a:gd name="T21" fmla="*/ 30 h 37"/>
                <a:gd name="T22" fmla="*/ 28 w 34"/>
                <a:gd name="T23" fmla="*/ 35 h 37"/>
                <a:gd name="T24" fmla="*/ 19 w 34"/>
                <a:gd name="T25" fmla="*/ 37 h 37"/>
                <a:gd name="T26" fmla="*/ 5 w 34"/>
                <a:gd name="T27" fmla="*/ 31 h 37"/>
                <a:gd name="T28" fmla="*/ 0 w 34"/>
                <a:gd name="T29" fmla="*/ 18 h 37"/>
                <a:gd name="T30" fmla="*/ 5 w 34"/>
                <a:gd name="T31" fmla="*/ 5 h 37"/>
                <a:gd name="T32" fmla="*/ 19 w 34"/>
                <a:gd name="T33" fmla="*/ 0 h 37"/>
                <a:gd name="T34" fmla="*/ 28 w 34"/>
                <a:gd name="T35" fmla="*/ 2 h 37"/>
                <a:gd name="T36" fmla="*/ 34 w 34"/>
                <a:gd name="T37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7">
                  <a:moveTo>
                    <a:pt x="34" y="7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0" y="7"/>
                    <a:pt x="28" y="6"/>
                    <a:pt x="26" y="5"/>
                  </a:cubicBezTo>
                  <a:cubicBezTo>
                    <a:pt x="24" y="4"/>
                    <a:pt x="22" y="3"/>
                    <a:pt x="19" y="3"/>
                  </a:cubicBezTo>
                  <a:cubicBezTo>
                    <a:pt x="16" y="3"/>
                    <a:pt x="14" y="4"/>
                    <a:pt x="11" y="5"/>
                  </a:cubicBezTo>
                  <a:cubicBezTo>
                    <a:pt x="9" y="7"/>
                    <a:pt x="7" y="9"/>
                    <a:pt x="6" y="11"/>
                  </a:cubicBezTo>
                  <a:cubicBezTo>
                    <a:pt x="4" y="13"/>
                    <a:pt x="4" y="16"/>
                    <a:pt x="4" y="18"/>
                  </a:cubicBezTo>
                  <a:cubicBezTo>
                    <a:pt x="4" y="23"/>
                    <a:pt x="5" y="26"/>
                    <a:pt x="8" y="29"/>
                  </a:cubicBezTo>
                  <a:cubicBezTo>
                    <a:pt x="11" y="32"/>
                    <a:pt x="15" y="33"/>
                    <a:pt x="19" y="33"/>
                  </a:cubicBezTo>
                  <a:cubicBezTo>
                    <a:pt x="24" y="33"/>
                    <a:pt x="28" y="31"/>
                    <a:pt x="31" y="2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2" y="32"/>
                    <a:pt x="30" y="34"/>
                    <a:pt x="28" y="35"/>
                  </a:cubicBezTo>
                  <a:cubicBezTo>
                    <a:pt x="25" y="36"/>
                    <a:pt x="22" y="37"/>
                    <a:pt x="19" y="37"/>
                  </a:cubicBezTo>
                  <a:cubicBezTo>
                    <a:pt x="13" y="37"/>
                    <a:pt x="8" y="35"/>
                    <a:pt x="5" y="31"/>
                  </a:cubicBezTo>
                  <a:cubicBezTo>
                    <a:pt x="2" y="27"/>
                    <a:pt x="0" y="23"/>
                    <a:pt x="0" y="18"/>
                  </a:cubicBezTo>
                  <a:cubicBezTo>
                    <a:pt x="0" y="13"/>
                    <a:pt x="2" y="9"/>
                    <a:pt x="5" y="5"/>
                  </a:cubicBezTo>
                  <a:cubicBezTo>
                    <a:pt x="9" y="2"/>
                    <a:pt x="14" y="0"/>
                    <a:pt x="19" y="0"/>
                  </a:cubicBezTo>
                  <a:cubicBezTo>
                    <a:pt x="22" y="0"/>
                    <a:pt x="25" y="1"/>
                    <a:pt x="28" y="2"/>
                  </a:cubicBezTo>
                  <a:cubicBezTo>
                    <a:pt x="30" y="3"/>
                    <a:pt x="33" y="5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524"/>
            <p:cNvSpPr>
              <a:spLocks noEditPoints="1"/>
            </p:cNvSpPr>
            <p:nvPr/>
          </p:nvSpPr>
          <p:spPr bwMode="auto">
            <a:xfrm>
              <a:off x="16753198" y="-4047614"/>
              <a:ext cx="139700" cy="138113"/>
            </a:xfrm>
            <a:custGeom>
              <a:avLst/>
              <a:gdLst>
                <a:gd name="T0" fmla="*/ 18 w 37"/>
                <a:gd name="T1" fmla="*/ 0 h 37"/>
                <a:gd name="T2" fmla="*/ 31 w 37"/>
                <a:gd name="T3" fmla="*/ 5 h 37"/>
                <a:gd name="T4" fmla="*/ 37 w 37"/>
                <a:gd name="T5" fmla="*/ 18 h 37"/>
                <a:gd name="T6" fmla="*/ 31 w 37"/>
                <a:gd name="T7" fmla="*/ 31 h 37"/>
                <a:gd name="T8" fmla="*/ 18 w 37"/>
                <a:gd name="T9" fmla="*/ 37 h 37"/>
                <a:gd name="T10" fmla="*/ 5 w 37"/>
                <a:gd name="T11" fmla="*/ 31 h 37"/>
                <a:gd name="T12" fmla="*/ 0 w 37"/>
                <a:gd name="T13" fmla="*/ 18 h 37"/>
                <a:gd name="T14" fmla="*/ 2 w 37"/>
                <a:gd name="T15" fmla="*/ 9 h 37"/>
                <a:gd name="T16" fmla="*/ 9 w 37"/>
                <a:gd name="T17" fmla="*/ 2 h 37"/>
                <a:gd name="T18" fmla="*/ 18 w 37"/>
                <a:gd name="T19" fmla="*/ 0 h 37"/>
                <a:gd name="T20" fmla="*/ 18 w 37"/>
                <a:gd name="T21" fmla="*/ 3 h 37"/>
                <a:gd name="T22" fmla="*/ 11 w 37"/>
                <a:gd name="T23" fmla="*/ 5 h 37"/>
                <a:gd name="T24" fmla="*/ 5 w 37"/>
                <a:gd name="T25" fmla="*/ 11 h 37"/>
                <a:gd name="T26" fmla="*/ 3 w 37"/>
                <a:gd name="T27" fmla="*/ 18 h 37"/>
                <a:gd name="T28" fmla="*/ 8 w 37"/>
                <a:gd name="T29" fmla="*/ 29 h 37"/>
                <a:gd name="T30" fmla="*/ 18 w 37"/>
                <a:gd name="T31" fmla="*/ 33 h 37"/>
                <a:gd name="T32" fmla="*/ 26 w 37"/>
                <a:gd name="T33" fmla="*/ 31 h 37"/>
                <a:gd name="T34" fmla="*/ 31 w 37"/>
                <a:gd name="T35" fmla="*/ 26 h 37"/>
                <a:gd name="T36" fmla="*/ 33 w 37"/>
                <a:gd name="T37" fmla="*/ 18 h 37"/>
                <a:gd name="T38" fmla="*/ 31 w 37"/>
                <a:gd name="T39" fmla="*/ 11 h 37"/>
                <a:gd name="T40" fmla="*/ 25 w 37"/>
                <a:gd name="T41" fmla="*/ 5 h 37"/>
                <a:gd name="T42" fmla="*/ 18 w 37"/>
                <a:gd name="T4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23" y="0"/>
                    <a:pt x="28" y="2"/>
                    <a:pt x="31" y="5"/>
                  </a:cubicBezTo>
                  <a:cubicBezTo>
                    <a:pt x="35" y="9"/>
                    <a:pt x="37" y="13"/>
                    <a:pt x="37" y="18"/>
                  </a:cubicBezTo>
                  <a:cubicBezTo>
                    <a:pt x="37" y="23"/>
                    <a:pt x="35" y="28"/>
                    <a:pt x="31" y="31"/>
                  </a:cubicBezTo>
                  <a:cubicBezTo>
                    <a:pt x="28" y="35"/>
                    <a:pt x="23" y="37"/>
                    <a:pt x="18" y="37"/>
                  </a:cubicBezTo>
                  <a:cubicBezTo>
                    <a:pt x="13" y="37"/>
                    <a:pt x="9" y="35"/>
                    <a:pt x="5" y="31"/>
                  </a:cubicBezTo>
                  <a:cubicBezTo>
                    <a:pt x="1" y="28"/>
                    <a:pt x="0" y="23"/>
                    <a:pt x="0" y="18"/>
                  </a:cubicBezTo>
                  <a:cubicBezTo>
                    <a:pt x="0" y="15"/>
                    <a:pt x="1" y="12"/>
                    <a:pt x="2" y="9"/>
                  </a:cubicBezTo>
                  <a:cubicBezTo>
                    <a:pt x="4" y="6"/>
                    <a:pt x="6" y="4"/>
                    <a:pt x="9" y="2"/>
                  </a:cubicBezTo>
                  <a:cubicBezTo>
                    <a:pt x="12" y="1"/>
                    <a:pt x="15" y="0"/>
                    <a:pt x="18" y="0"/>
                  </a:cubicBezTo>
                  <a:close/>
                  <a:moveTo>
                    <a:pt x="18" y="3"/>
                  </a:moveTo>
                  <a:cubicBezTo>
                    <a:pt x="15" y="3"/>
                    <a:pt x="13" y="4"/>
                    <a:pt x="11" y="5"/>
                  </a:cubicBezTo>
                  <a:cubicBezTo>
                    <a:pt x="8" y="7"/>
                    <a:pt x="7" y="9"/>
                    <a:pt x="5" y="11"/>
                  </a:cubicBezTo>
                  <a:cubicBezTo>
                    <a:pt x="4" y="13"/>
                    <a:pt x="3" y="16"/>
                    <a:pt x="3" y="18"/>
                  </a:cubicBezTo>
                  <a:cubicBezTo>
                    <a:pt x="3" y="23"/>
                    <a:pt x="5" y="26"/>
                    <a:pt x="8" y="29"/>
                  </a:cubicBezTo>
                  <a:cubicBezTo>
                    <a:pt x="10" y="32"/>
                    <a:pt x="14" y="33"/>
                    <a:pt x="18" y="33"/>
                  </a:cubicBezTo>
                  <a:cubicBezTo>
                    <a:pt x="21" y="33"/>
                    <a:pt x="23" y="33"/>
                    <a:pt x="26" y="31"/>
                  </a:cubicBezTo>
                  <a:cubicBezTo>
                    <a:pt x="28" y="30"/>
                    <a:pt x="30" y="28"/>
                    <a:pt x="31" y="26"/>
                  </a:cubicBezTo>
                  <a:cubicBezTo>
                    <a:pt x="32" y="24"/>
                    <a:pt x="33" y="21"/>
                    <a:pt x="33" y="18"/>
                  </a:cubicBezTo>
                  <a:cubicBezTo>
                    <a:pt x="33" y="15"/>
                    <a:pt x="32" y="13"/>
                    <a:pt x="31" y="11"/>
                  </a:cubicBezTo>
                  <a:cubicBezTo>
                    <a:pt x="30" y="8"/>
                    <a:pt x="28" y="7"/>
                    <a:pt x="25" y="5"/>
                  </a:cubicBezTo>
                  <a:cubicBezTo>
                    <a:pt x="23" y="4"/>
                    <a:pt x="21" y="3"/>
                    <a:pt x="1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525"/>
            <p:cNvSpPr>
              <a:spLocks/>
            </p:cNvSpPr>
            <p:nvPr/>
          </p:nvSpPr>
          <p:spPr bwMode="auto">
            <a:xfrm>
              <a:off x="16918298" y="-4044439"/>
              <a:ext cx="101600" cy="131763"/>
            </a:xfrm>
            <a:custGeom>
              <a:avLst/>
              <a:gdLst>
                <a:gd name="T0" fmla="*/ 0 w 64"/>
                <a:gd name="T1" fmla="*/ 83 h 83"/>
                <a:gd name="T2" fmla="*/ 0 w 64"/>
                <a:gd name="T3" fmla="*/ 0 h 83"/>
                <a:gd name="T4" fmla="*/ 0 w 64"/>
                <a:gd name="T5" fmla="*/ 0 h 83"/>
                <a:gd name="T6" fmla="*/ 57 w 64"/>
                <a:gd name="T7" fmla="*/ 64 h 83"/>
                <a:gd name="T8" fmla="*/ 57 w 64"/>
                <a:gd name="T9" fmla="*/ 0 h 83"/>
                <a:gd name="T10" fmla="*/ 64 w 64"/>
                <a:gd name="T11" fmla="*/ 0 h 83"/>
                <a:gd name="T12" fmla="*/ 64 w 64"/>
                <a:gd name="T13" fmla="*/ 83 h 83"/>
                <a:gd name="T14" fmla="*/ 62 w 64"/>
                <a:gd name="T15" fmla="*/ 83 h 83"/>
                <a:gd name="T16" fmla="*/ 8 w 64"/>
                <a:gd name="T17" fmla="*/ 19 h 83"/>
                <a:gd name="T18" fmla="*/ 8 w 64"/>
                <a:gd name="T19" fmla="*/ 83 h 83"/>
                <a:gd name="T20" fmla="*/ 0 w 64"/>
                <a:gd name="T2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83">
                  <a:moveTo>
                    <a:pt x="0" y="8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7" y="64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64" y="83"/>
                  </a:lnTo>
                  <a:lnTo>
                    <a:pt x="62" y="83"/>
                  </a:lnTo>
                  <a:lnTo>
                    <a:pt x="8" y="19"/>
                  </a:lnTo>
                  <a:lnTo>
                    <a:pt x="8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526"/>
            <p:cNvSpPr>
              <a:spLocks/>
            </p:cNvSpPr>
            <p:nvPr/>
          </p:nvSpPr>
          <p:spPr bwMode="auto">
            <a:xfrm>
              <a:off x="17038948" y="-4044439"/>
              <a:ext cx="71438" cy="131763"/>
            </a:xfrm>
            <a:custGeom>
              <a:avLst/>
              <a:gdLst>
                <a:gd name="T0" fmla="*/ 0 w 45"/>
                <a:gd name="T1" fmla="*/ 7 h 83"/>
                <a:gd name="T2" fmla="*/ 0 w 45"/>
                <a:gd name="T3" fmla="*/ 0 h 83"/>
                <a:gd name="T4" fmla="*/ 45 w 45"/>
                <a:gd name="T5" fmla="*/ 0 h 83"/>
                <a:gd name="T6" fmla="*/ 45 w 45"/>
                <a:gd name="T7" fmla="*/ 7 h 83"/>
                <a:gd name="T8" fmla="*/ 26 w 45"/>
                <a:gd name="T9" fmla="*/ 7 h 83"/>
                <a:gd name="T10" fmla="*/ 26 w 45"/>
                <a:gd name="T11" fmla="*/ 83 h 83"/>
                <a:gd name="T12" fmla="*/ 19 w 45"/>
                <a:gd name="T13" fmla="*/ 83 h 83"/>
                <a:gd name="T14" fmla="*/ 19 w 45"/>
                <a:gd name="T15" fmla="*/ 7 h 83"/>
                <a:gd name="T16" fmla="*/ 0 w 45"/>
                <a:gd name="T1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0" y="7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7"/>
                  </a:lnTo>
                  <a:lnTo>
                    <a:pt x="26" y="7"/>
                  </a:lnTo>
                  <a:lnTo>
                    <a:pt x="26" y="83"/>
                  </a:lnTo>
                  <a:lnTo>
                    <a:pt x="19" y="83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527"/>
            <p:cNvSpPr>
              <a:spLocks noEditPoints="1"/>
            </p:cNvSpPr>
            <p:nvPr/>
          </p:nvSpPr>
          <p:spPr bwMode="auto">
            <a:xfrm>
              <a:off x="17118323" y="-4044439"/>
              <a:ext cx="127000" cy="131763"/>
            </a:xfrm>
            <a:custGeom>
              <a:avLst/>
              <a:gdLst>
                <a:gd name="T0" fmla="*/ 42 w 80"/>
                <a:gd name="T1" fmla="*/ 0 h 83"/>
                <a:gd name="T2" fmla="*/ 80 w 80"/>
                <a:gd name="T3" fmla="*/ 83 h 83"/>
                <a:gd name="T4" fmla="*/ 71 w 80"/>
                <a:gd name="T5" fmla="*/ 83 h 83"/>
                <a:gd name="T6" fmla="*/ 59 w 80"/>
                <a:gd name="T7" fmla="*/ 54 h 83"/>
                <a:gd name="T8" fmla="*/ 23 w 80"/>
                <a:gd name="T9" fmla="*/ 54 h 83"/>
                <a:gd name="T10" fmla="*/ 9 w 80"/>
                <a:gd name="T11" fmla="*/ 83 h 83"/>
                <a:gd name="T12" fmla="*/ 0 w 80"/>
                <a:gd name="T13" fmla="*/ 83 h 83"/>
                <a:gd name="T14" fmla="*/ 40 w 80"/>
                <a:gd name="T15" fmla="*/ 0 h 83"/>
                <a:gd name="T16" fmla="*/ 42 w 80"/>
                <a:gd name="T17" fmla="*/ 0 h 83"/>
                <a:gd name="T18" fmla="*/ 40 w 80"/>
                <a:gd name="T19" fmla="*/ 17 h 83"/>
                <a:gd name="T20" fmla="*/ 26 w 80"/>
                <a:gd name="T21" fmla="*/ 47 h 83"/>
                <a:gd name="T22" fmla="*/ 54 w 80"/>
                <a:gd name="T23" fmla="*/ 47 h 83"/>
                <a:gd name="T24" fmla="*/ 40 w 80"/>
                <a:gd name="T25" fmla="*/ 1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3">
                  <a:moveTo>
                    <a:pt x="42" y="0"/>
                  </a:moveTo>
                  <a:lnTo>
                    <a:pt x="80" y="83"/>
                  </a:lnTo>
                  <a:lnTo>
                    <a:pt x="71" y="83"/>
                  </a:lnTo>
                  <a:lnTo>
                    <a:pt x="59" y="54"/>
                  </a:lnTo>
                  <a:lnTo>
                    <a:pt x="23" y="54"/>
                  </a:lnTo>
                  <a:lnTo>
                    <a:pt x="9" y="83"/>
                  </a:lnTo>
                  <a:lnTo>
                    <a:pt x="0" y="83"/>
                  </a:lnTo>
                  <a:lnTo>
                    <a:pt x="40" y="0"/>
                  </a:lnTo>
                  <a:lnTo>
                    <a:pt x="42" y="0"/>
                  </a:lnTo>
                  <a:close/>
                  <a:moveTo>
                    <a:pt x="40" y="17"/>
                  </a:moveTo>
                  <a:lnTo>
                    <a:pt x="26" y="47"/>
                  </a:lnTo>
                  <a:lnTo>
                    <a:pt x="54" y="47"/>
                  </a:lnTo>
                  <a:lnTo>
                    <a:pt x="4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528"/>
            <p:cNvSpPr>
              <a:spLocks/>
            </p:cNvSpPr>
            <p:nvPr/>
          </p:nvSpPr>
          <p:spPr bwMode="auto">
            <a:xfrm>
              <a:off x="17261198" y="-4047614"/>
              <a:ext cx="127000" cy="138113"/>
            </a:xfrm>
            <a:custGeom>
              <a:avLst/>
              <a:gdLst>
                <a:gd name="T0" fmla="*/ 34 w 34"/>
                <a:gd name="T1" fmla="*/ 7 h 37"/>
                <a:gd name="T2" fmla="*/ 31 w 34"/>
                <a:gd name="T3" fmla="*/ 9 h 37"/>
                <a:gd name="T4" fmla="*/ 26 w 34"/>
                <a:gd name="T5" fmla="*/ 5 h 37"/>
                <a:gd name="T6" fmla="*/ 19 w 34"/>
                <a:gd name="T7" fmla="*/ 3 h 37"/>
                <a:gd name="T8" fmla="*/ 11 w 34"/>
                <a:gd name="T9" fmla="*/ 5 h 37"/>
                <a:gd name="T10" fmla="*/ 5 w 34"/>
                <a:gd name="T11" fmla="*/ 11 h 37"/>
                <a:gd name="T12" fmla="*/ 3 w 34"/>
                <a:gd name="T13" fmla="*/ 18 h 37"/>
                <a:gd name="T14" fmla="*/ 8 w 34"/>
                <a:gd name="T15" fmla="*/ 29 h 37"/>
                <a:gd name="T16" fmla="*/ 19 w 34"/>
                <a:gd name="T17" fmla="*/ 33 h 37"/>
                <a:gd name="T18" fmla="*/ 31 w 34"/>
                <a:gd name="T19" fmla="*/ 28 h 37"/>
                <a:gd name="T20" fmla="*/ 34 w 34"/>
                <a:gd name="T21" fmla="*/ 30 h 37"/>
                <a:gd name="T22" fmla="*/ 27 w 34"/>
                <a:gd name="T23" fmla="*/ 35 h 37"/>
                <a:gd name="T24" fmla="*/ 19 w 34"/>
                <a:gd name="T25" fmla="*/ 37 h 37"/>
                <a:gd name="T26" fmla="*/ 4 w 34"/>
                <a:gd name="T27" fmla="*/ 31 h 37"/>
                <a:gd name="T28" fmla="*/ 0 w 34"/>
                <a:gd name="T29" fmla="*/ 18 h 37"/>
                <a:gd name="T30" fmla="*/ 5 w 34"/>
                <a:gd name="T31" fmla="*/ 5 h 37"/>
                <a:gd name="T32" fmla="*/ 19 w 34"/>
                <a:gd name="T33" fmla="*/ 0 h 37"/>
                <a:gd name="T34" fmla="*/ 27 w 34"/>
                <a:gd name="T35" fmla="*/ 2 h 37"/>
                <a:gd name="T36" fmla="*/ 34 w 34"/>
                <a:gd name="T37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7">
                  <a:moveTo>
                    <a:pt x="34" y="7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0" y="7"/>
                    <a:pt x="28" y="6"/>
                    <a:pt x="26" y="5"/>
                  </a:cubicBezTo>
                  <a:cubicBezTo>
                    <a:pt x="23" y="4"/>
                    <a:pt x="21" y="3"/>
                    <a:pt x="19" y="3"/>
                  </a:cubicBezTo>
                  <a:cubicBezTo>
                    <a:pt x="16" y="3"/>
                    <a:pt x="13" y="4"/>
                    <a:pt x="11" y="5"/>
                  </a:cubicBezTo>
                  <a:cubicBezTo>
                    <a:pt x="8" y="7"/>
                    <a:pt x="7" y="9"/>
                    <a:pt x="5" y="11"/>
                  </a:cubicBezTo>
                  <a:cubicBezTo>
                    <a:pt x="4" y="13"/>
                    <a:pt x="3" y="16"/>
                    <a:pt x="3" y="18"/>
                  </a:cubicBezTo>
                  <a:cubicBezTo>
                    <a:pt x="3" y="23"/>
                    <a:pt x="5" y="26"/>
                    <a:pt x="8" y="29"/>
                  </a:cubicBezTo>
                  <a:cubicBezTo>
                    <a:pt x="11" y="32"/>
                    <a:pt x="14" y="33"/>
                    <a:pt x="19" y="33"/>
                  </a:cubicBezTo>
                  <a:cubicBezTo>
                    <a:pt x="24" y="33"/>
                    <a:pt x="28" y="31"/>
                    <a:pt x="31" y="2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2" y="32"/>
                    <a:pt x="30" y="34"/>
                    <a:pt x="27" y="35"/>
                  </a:cubicBezTo>
                  <a:cubicBezTo>
                    <a:pt x="25" y="36"/>
                    <a:pt x="22" y="37"/>
                    <a:pt x="19" y="37"/>
                  </a:cubicBezTo>
                  <a:cubicBezTo>
                    <a:pt x="12" y="37"/>
                    <a:pt x="8" y="35"/>
                    <a:pt x="4" y="31"/>
                  </a:cubicBezTo>
                  <a:cubicBezTo>
                    <a:pt x="1" y="27"/>
                    <a:pt x="0" y="23"/>
                    <a:pt x="0" y="18"/>
                  </a:cubicBezTo>
                  <a:cubicBezTo>
                    <a:pt x="0" y="13"/>
                    <a:pt x="1" y="9"/>
                    <a:pt x="5" y="5"/>
                  </a:cubicBezTo>
                  <a:cubicBezTo>
                    <a:pt x="9" y="2"/>
                    <a:pt x="13" y="0"/>
                    <a:pt x="19" y="0"/>
                  </a:cubicBezTo>
                  <a:cubicBezTo>
                    <a:pt x="22" y="0"/>
                    <a:pt x="25" y="1"/>
                    <a:pt x="27" y="2"/>
                  </a:cubicBezTo>
                  <a:cubicBezTo>
                    <a:pt x="30" y="3"/>
                    <a:pt x="32" y="5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529"/>
            <p:cNvSpPr>
              <a:spLocks/>
            </p:cNvSpPr>
            <p:nvPr/>
          </p:nvSpPr>
          <p:spPr bwMode="auto">
            <a:xfrm>
              <a:off x="17399310" y="-4044439"/>
              <a:ext cx="71438" cy="131763"/>
            </a:xfrm>
            <a:custGeom>
              <a:avLst/>
              <a:gdLst>
                <a:gd name="T0" fmla="*/ 0 w 45"/>
                <a:gd name="T1" fmla="*/ 7 h 83"/>
                <a:gd name="T2" fmla="*/ 0 w 45"/>
                <a:gd name="T3" fmla="*/ 0 h 83"/>
                <a:gd name="T4" fmla="*/ 45 w 45"/>
                <a:gd name="T5" fmla="*/ 0 h 83"/>
                <a:gd name="T6" fmla="*/ 45 w 45"/>
                <a:gd name="T7" fmla="*/ 7 h 83"/>
                <a:gd name="T8" fmla="*/ 28 w 45"/>
                <a:gd name="T9" fmla="*/ 7 h 83"/>
                <a:gd name="T10" fmla="*/ 28 w 45"/>
                <a:gd name="T11" fmla="*/ 83 h 83"/>
                <a:gd name="T12" fmla="*/ 19 w 45"/>
                <a:gd name="T13" fmla="*/ 83 h 83"/>
                <a:gd name="T14" fmla="*/ 19 w 45"/>
                <a:gd name="T15" fmla="*/ 7 h 83"/>
                <a:gd name="T16" fmla="*/ 0 w 45"/>
                <a:gd name="T1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0" y="7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7"/>
                  </a:lnTo>
                  <a:lnTo>
                    <a:pt x="28" y="7"/>
                  </a:lnTo>
                  <a:lnTo>
                    <a:pt x="28" y="83"/>
                  </a:lnTo>
                  <a:lnTo>
                    <a:pt x="19" y="83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530"/>
            <p:cNvSpPr>
              <a:spLocks noEditPoints="1"/>
            </p:cNvSpPr>
            <p:nvPr/>
          </p:nvSpPr>
          <p:spPr bwMode="auto">
            <a:xfrm>
              <a:off x="18112098" y="-4077777"/>
              <a:ext cx="195263" cy="198438"/>
            </a:xfrm>
            <a:custGeom>
              <a:avLst/>
              <a:gdLst>
                <a:gd name="T0" fmla="*/ 51 w 52"/>
                <a:gd name="T1" fmla="*/ 46 h 53"/>
                <a:gd name="T2" fmla="*/ 39 w 52"/>
                <a:gd name="T3" fmla="*/ 35 h 53"/>
                <a:gd name="T4" fmla="*/ 44 w 52"/>
                <a:gd name="T5" fmla="*/ 22 h 53"/>
                <a:gd name="T6" fmla="*/ 22 w 52"/>
                <a:gd name="T7" fmla="*/ 0 h 53"/>
                <a:gd name="T8" fmla="*/ 0 w 52"/>
                <a:gd name="T9" fmla="*/ 22 h 53"/>
                <a:gd name="T10" fmla="*/ 22 w 52"/>
                <a:gd name="T11" fmla="*/ 44 h 53"/>
                <a:gd name="T12" fmla="*/ 34 w 52"/>
                <a:gd name="T13" fmla="*/ 40 h 53"/>
                <a:gd name="T14" fmla="*/ 45 w 52"/>
                <a:gd name="T15" fmla="*/ 51 h 53"/>
                <a:gd name="T16" fmla="*/ 51 w 52"/>
                <a:gd name="T17" fmla="*/ 51 h 53"/>
                <a:gd name="T18" fmla="*/ 51 w 52"/>
                <a:gd name="T19" fmla="*/ 46 h 53"/>
                <a:gd name="T20" fmla="*/ 22 w 52"/>
                <a:gd name="T21" fmla="*/ 39 h 53"/>
                <a:gd name="T22" fmla="*/ 5 w 52"/>
                <a:gd name="T23" fmla="*/ 22 h 53"/>
                <a:gd name="T24" fmla="*/ 22 w 52"/>
                <a:gd name="T25" fmla="*/ 6 h 53"/>
                <a:gd name="T26" fmla="*/ 38 w 52"/>
                <a:gd name="T27" fmla="*/ 22 h 53"/>
                <a:gd name="T28" fmla="*/ 22 w 52"/>
                <a:gd name="T29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53">
                  <a:moveTo>
                    <a:pt x="51" y="46"/>
                  </a:moveTo>
                  <a:cubicBezTo>
                    <a:pt x="39" y="35"/>
                    <a:pt x="39" y="35"/>
                    <a:pt x="39" y="35"/>
                  </a:cubicBezTo>
                  <a:cubicBezTo>
                    <a:pt x="42" y="31"/>
                    <a:pt x="44" y="27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34"/>
                    <a:pt x="9" y="44"/>
                    <a:pt x="22" y="44"/>
                  </a:cubicBezTo>
                  <a:cubicBezTo>
                    <a:pt x="26" y="44"/>
                    <a:pt x="31" y="43"/>
                    <a:pt x="34" y="40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7" y="53"/>
                    <a:pt x="49" y="53"/>
                    <a:pt x="51" y="51"/>
                  </a:cubicBezTo>
                  <a:cubicBezTo>
                    <a:pt x="52" y="50"/>
                    <a:pt x="52" y="47"/>
                    <a:pt x="51" y="46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8" y="13"/>
                    <a:pt x="38" y="22"/>
                  </a:cubicBezTo>
                  <a:cubicBezTo>
                    <a:pt x="38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531"/>
            <p:cNvSpPr>
              <a:spLocks/>
            </p:cNvSpPr>
            <p:nvPr/>
          </p:nvSpPr>
          <p:spPr bwMode="auto">
            <a:xfrm>
              <a:off x="18491510" y="-4063489"/>
              <a:ext cx="153988" cy="22225"/>
            </a:xfrm>
            <a:custGeom>
              <a:avLst/>
              <a:gdLst>
                <a:gd name="T0" fmla="*/ 41 w 41"/>
                <a:gd name="T1" fmla="*/ 3 h 6"/>
                <a:gd name="T2" fmla="*/ 38 w 41"/>
                <a:gd name="T3" fmla="*/ 6 h 6"/>
                <a:gd name="T4" fmla="*/ 3 w 41"/>
                <a:gd name="T5" fmla="*/ 6 h 6"/>
                <a:gd name="T6" fmla="*/ 0 w 41"/>
                <a:gd name="T7" fmla="*/ 3 h 6"/>
                <a:gd name="T8" fmla="*/ 3 w 41"/>
                <a:gd name="T9" fmla="*/ 0 h 6"/>
                <a:gd name="T10" fmla="*/ 38 w 41"/>
                <a:gd name="T11" fmla="*/ 0 h 6"/>
                <a:gd name="T12" fmla="*/ 41 w 41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">
                  <a:moveTo>
                    <a:pt x="41" y="3"/>
                  </a:moveTo>
                  <a:cubicBezTo>
                    <a:pt x="41" y="5"/>
                    <a:pt x="39" y="6"/>
                    <a:pt x="3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1" y="1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532"/>
            <p:cNvSpPr>
              <a:spLocks/>
            </p:cNvSpPr>
            <p:nvPr/>
          </p:nvSpPr>
          <p:spPr bwMode="auto">
            <a:xfrm>
              <a:off x="18491510" y="-3999989"/>
              <a:ext cx="153988" cy="26988"/>
            </a:xfrm>
            <a:custGeom>
              <a:avLst/>
              <a:gdLst>
                <a:gd name="T0" fmla="*/ 41 w 41"/>
                <a:gd name="T1" fmla="*/ 4 h 7"/>
                <a:gd name="T2" fmla="*/ 38 w 41"/>
                <a:gd name="T3" fmla="*/ 7 h 7"/>
                <a:gd name="T4" fmla="*/ 3 w 41"/>
                <a:gd name="T5" fmla="*/ 7 h 7"/>
                <a:gd name="T6" fmla="*/ 0 w 41"/>
                <a:gd name="T7" fmla="*/ 4 h 7"/>
                <a:gd name="T8" fmla="*/ 3 w 41"/>
                <a:gd name="T9" fmla="*/ 0 h 7"/>
                <a:gd name="T10" fmla="*/ 38 w 41"/>
                <a:gd name="T11" fmla="*/ 0 h 7"/>
                <a:gd name="T12" fmla="*/ 41 w 41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">
                  <a:moveTo>
                    <a:pt x="41" y="4"/>
                  </a:moveTo>
                  <a:cubicBezTo>
                    <a:pt x="41" y="6"/>
                    <a:pt x="39" y="7"/>
                    <a:pt x="3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1" y="2"/>
                    <a:pt x="4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533"/>
            <p:cNvSpPr>
              <a:spLocks/>
            </p:cNvSpPr>
            <p:nvPr/>
          </p:nvSpPr>
          <p:spPr bwMode="auto">
            <a:xfrm>
              <a:off x="18491510" y="-3931727"/>
              <a:ext cx="153988" cy="25400"/>
            </a:xfrm>
            <a:custGeom>
              <a:avLst/>
              <a:gdLst>
                <a:gd name="T0" fmla="*/ 41 w 41"/>
                <a:gd name="T1" fmla="*/ 4 h 7"/>
                <a:gd name="T2" fmla="*/ 38 w 41"/>
                <a:gd name="T3" fmla="*/ 7 h 7"/>
                <a:gd name="T4" fmla="*/ 3 w 41"/>
                <a:gd name="T5" fmla="*/ 7 h 7"/>
                <a:gd name="T6" fmla="*/ 0 w 41"/>
                <a:gd name="T7" fmla="*/ 4 h 7"/>
                <a:gd name="T8" fmla="*/ 3 w 41"/>
                <a:gd name="T9" fmla="*/ 0 h 7"/>
                <a:gd name="T10" fmla="*/ 38 w 41"/>
                <a:gd name="T11" fmla="*/ 0 h 7"/>
                <a:gd name="T12" fmla="*/ 41 w 41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">
                  <a:moveTo>
                    <a:pt x="41" y="4"/>
                  </a:moveTo>
                  <a:cubicBezTo>
                    <a:pt x="41" y="5"/>
                    <a:pt x="39" y="7"/>
                    <a:pt x="3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1" y="2"/>
                    <a:pt x="4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534"/>
            <p:cNvSpPr>
              <a:spLocks noChangeArrowheads="1"/>
            </p:cNvSpPr>
            <p:nvPr/>
          </p:nvSpPr>
          <p:spPr bwMode="auto">
            <a:xfrm>
              <a:off x="6729722" y="-3680902"/>
              <a:ext cx="12906375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535"/>
            <p:cNvSpPr>
              <a:spLocks noChangeArrowheads="1"/>
            </p:cNvSpPr>
            <p:nvPr/>
          </p:nvSpPr>
          <p:spPr bwMode="auto">
            <a:xfrm>
              <a:off x="6729722" y="-4303202"/>
              <a:ext cx="12906375" cy="14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36"/>
            <p:cNvSpPr>
              <a:spLocks noEditPoints="1"/>
            </p:cNvSpPr>
            <p:nvPr/>
          </p:nvSpPr>
          <p:spPr bwMode="auto">
            <a:xfrm>
              <a:off x="12892398" y="-5301739"/>
              <a:ext cx="277813" cy="225425"/>
            </a:xfrm>
            <a:custGeom>
              <a:avLst/>
              <a:gdLst>
                <a:gd name="T0" fmla="*/ 2 w 74"/>
                <a:gd name="T1" fmla="*/ 0 h 60"/>
                <a:gd name="T2" fmla="*/ 3 w 74"/>
                <a:gd name="T3" fmla="*/ 0 h 60"/>
                <a:gd name="T4" fmla="*/ 72 w 74"/>
                <a:gd name="T5" fmla="*/ 28 h 60"/>
                <a:gd name="T6" fmla="*/ 74 w 74"/>
                <a:gd name="T7" fmla="*/ 30 h 60"/>
                <a:gd name="T8" fmla="*/ 72 w 74"/>
                <a:gd name="T9" fmla="*/ 32 h 60"/>
                <a:gd name="T10" fmla="*/ 3 w 74"/>
                <a:gd name="T11" fmla="*/ 60 h 60"/>
                <a:gd name="T12" fmla="*/ 1 w 74"/>
                <a:gd name="T13" fmla="*/ 60 h 60"/>
                <a:gd name="T14" fmla="*/ 0 w 74"/>
                <a:gd name="T15" fmla="*/ 58 h 60"/>
                <a:gd name="T16" fmla="*/ 0 w 74"/>
                <a:gd name="T17" fmla="*/ 3 h 60"/>
                <a:gd name="T18" fmla="*/ 1 w 74"/>
                <a:gd name="T19" fmla="*/ 1 h 60"/>
                <a:gd name="T20" fmla="*/ 2 w 74"/>
                <a:gd name="T21" fmla="*/ 0 h 60"/>
                <a:gd name="T22" fmla="*/ 65 w 74"/>
                <a:gd name="T23" fmla="*/ 30 h 60"/>
                <a:gd name="T24" fmla="*/ 4 w 74"/>
                <a:gd name="T25" fmla="*/ 5 h 60"/>
                <a:gd name="T26" fmla="*/ 4 w 74"/>
                <a:gd name="T27" fmla="*/ 55 h 60"/>
                <a:gd name="T28" fmla="*/ 65 w 74"/>
                <a:gd name="T2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60">
                  <a:moveTo>
                    <a:pt x="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3" y="28"/>
                    <a:pt x="74" y="29"/>
                    <a:pt x="74" y="30"/>
                  </a:cubicBezTo>
                  <a:cubicBezTo>
                    <a:pt x="74" y="31"/>
                    <a:pt x="73" y="32"/>
                    <a:pt x="72" y="32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2" y="60"/>
                    <a:pt x="2" y="60"/>
                    <a:pt x="1" y="60"/>
                  </a:cubicBezTo>
                  <a:cubicBezTo>
                    <a:pt x="0" y="59"/>
                    <a:pt x="0" y="58"/>
                    <a:pt x="0" y="5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lose/>
                  <a:moveTo>
                    <a:pt x="65" y="3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5"/>
                    <a:pt x="4" y="55"/>
                    <a:pt x="4" y="55"/>
                  </a:cubicBezTo>
                  <a:lnTo>
                    <a:pt x="65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37"/>
            <p:cNvSpPr>
              <a:spLocks/>
            </p:cNvSpPr>
            <p:nvPr/>
          </p:nvSpPr>
          <p:spPr bwMode="auto">
            <a:xfrm>
              <a:off x="13147985" y="-5339839"/>
              <a:ext cx="165100" cy="134938"/>
            </a:xfrm>
            <a:custGeom>
              <a:avLst/>
              <a:gdLst>
                <a:gd name="T0" fmla="*/ 42 w 44"/>
                <a:gd name="T1" fmla="*/ 36 h 36"/>
                <a:gd name="T2" fmla="*/ 41 w 44"/>
                <a:gd name="T3" fmla="*/ 36 h 36"/>
                <a:gd name="T4" fmla="*/ 1 w 44"/>
                <a:gd name="T5" fmla="*/ 19 h 36"/>
                <a:gd name="T6" fmla="*/ 0 w 44"/>
                <a:gd name="T7" fmla="*/ 18 h 36"/>
                <a:gd name="T8" fmla="*/ 1 w 44"/>
                <a:gd name="T9" fmla="*/ 16 h 36"/>
                <a:gd name="T10" fmla="*/ 41 w 44"/>
                <a:gd name="T11" fmla="*/ 0 h 36"/>
                <a:gd name="T12" fmla="*/ 43 w 44"/>
                <a:gd name="T13" fmla="*/ 0 h 36"/>
                <a:gd name="T14" fmla="*/ 44 w 44"/>
                <a:gd name="T15" fmla="*/ 1 h 36"/>
                <a:gd name="T16" fmla="*/ 44 w 44"/>
                <a:gd name="T17" fmla="*/ 34 h 36"/>
                <a:gd name="T18" fmla="*/ 43 w 44"/>
                <a:gd name="T19" fmla="*/ 35 h 36"/>
                <a:gd name="T20" fmla="*/ 42 w 44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6">
                  <a:moveTo>
                    <a:pt x="42" y="36"/>
                  </a:moveTo>
                  <a:cubicBezTo>
                    <a:pt x="41" y="36"/>
                    <a:pt x="41" y="36"/>
                    <a:pt x="41" y="3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0" y="17"/>
                    <a:pt x="0" y="17"/>
                    <a:pt x="1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3" y="0"/>
                  </a:cubicBezTo>
                  <a:cubicBezTo>
                    <a:pt x="43" y="0"/>
                    <a:pt x="44" y="1"/>
                    <a:pt x="44" y="1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3" y="35"/>
                    <a:pt x="43" y="35"/>
                  </a:cubicBezTo>
                  <a:lnTo>
                    <a:pt x="42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38"/>
            <p:cNvSpPr>
              <a:spLocks/>
            </p:cNvSpPr>
            <p:nvPr/>
          </p:nvSpPr>
          <p:spPr bwMode="auto">
            <a:xfrm>
              <a:off x="13192435" y="-5189027"/>
              <a:ext cx="233363" cy="101600"/>
            </a:xfrm>
            <a:custGeom>
              <a:avLst/>
              <a:gdLst>
                <a:gd name="T0" fmla="*/ 59 w 62"/>
                <a:gd name="T1" fmla="*/ 27 h 27"/>
                <a:gd name="T2" fmla="*/ 59 w 62"/>
                <a:gd name="T3" fmla="*/ 27 h 27"/>
                <a:gd name="T4" fmla="*/ 1 w 62"/>
                <a:gd name="T5" fmla="*/ 4 h 27"/>
                <a:gd name="T6" fmla="*/ 0 w 62"/>
                <a:gd name="T7" fmla="*/ 2 h 27"/>
                <a:gd name="T8" fmla="*/ 3 w 62"/>
                <a:gd name="T9" fmla="*/ 1 h 27"/>
                <a:gd name="T10" fmla="*/ 60 w 62"/>
                <a:gd name="T11" fmla="*/ 23 h 27"/>
                <a:gd name="T12" fmla="*/ 61 w 62"/>
                <a:gd name="T13" fmla="*/ 26 h 27"/>
                <a:gd name="T14" fmla="*/ 59 w 62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27">
                  <a:moveTo>
                    <a:pt x="59" y="27"/>
                  </a:moveTo>
                  <a:cubicBezTo>
                    <a:pt x="59" y="27"/>
                    <a:pt x="59" y="27"/>
                    <a:pt x="59" y="2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1" y="23"/>
                    <a:pt x="62" y="25"/>
                    <a:pt x="61" y="26"/>
                  </a:cubicBezTo>
                  <a:cubicBezTo>
                    <a:pt x="61" y="26"/>
                    <a:pt x="60" y="27"/>
                    <a:pt x="5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39"/>
            <p:cNvSpPr>
              <a:spLocks/>
            </p:cNvSpPr>
            <p:nvPr/>
          </p:nvSpPr>
          <p:spPr bwMode="auto">
            <a:xfrm>
              <a:off x="13338485" y="-5189027"/>
              <a:ext cx="228600" cy="101600"/>
            </a:xfrm>
            <a:custGeom>
              <a:avLst/>
              <a:gdLst>
                <a:gd name="T0" fmla="*/ 59 w 61"/>
                <a:gd name="T1" fmla="*/ 27 h 27"/>
                <a:gd name="T2" fmla="*/ 58 w 61"/>
                <a:gd name="T3" fmla="*/ 27 h 27"/>
                <a:gd name="T4" fmla="*/ 1 w 61"/>
                <a:gd name="T5" fmla="*/ 4 h 27"/>
                <a:gd name="T6" fmla="*/ 0 w 61"/>
                <a:gd name="T7" fmla="*/ 2 h 27"/>
                <a:gd name="T8" fmla="*/ 3 w 61"/>
                <a:gd name="T9" fmla="*/ 1 h 27"/>
                <a:gd name="T10" fmla="*/ 60 w 61"/>
                <a:gd name="T11" fmla="*/ 23 h 27"/>
                <a:gd name="T12" fmla="*/ 61 w 61"/>
                <a:gd name="T13" fmla="*/ 26 h 27"/>
                <a:gd name="T14" fmla="*/ 59 w 61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7">
                  <a:moveTo>
                    <a:pt x="59" y="27"/>
                  </a:moveTo>
                  <a:cubicBezTo>
                    <a:pt x="58" y="27"/>
                    <a:pt x="58" y="27"/>
                    <a:pt x="58" y="2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1" y="23"/>
                    <a:pt x="61" y="25"/>
                    <a:pt x="61" y="26"/>
                  </a:cubicBezTo>
                  <a:cubicBezTo>
                    <a:pt x="61" y="26"/>
                    <a:pt x="60" y="27"/>
                    <a:pt x="5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40"/>
            <p:cNvSpPr>
              <a:spLocks/>
            </p:cNvSpPr>
            <p:nvPr/>
          </p:nvSpPr>
          <p:spPr bwMode="auto">
            <a:xfrm>
              <a:off x="12967010" y="-5219189"/>
              <a:ext cx="311150" cy="131763"/>
            </a:xfrm>
            <a:custGeom>
              <a:avLst/>
              <a:gdLst>
                <a:gd name="T0" fmla="*/ 81 w 83"/>
                <a:gd name="T1" fmla="*/ 35 h 35"/>
                <a:gd name="T2" fmla="*/ 80 w 83"/>
                <a:gd name="T3" fmla="*/ 35 h 35"/>
                <a:gd name="T4" fmla="*/ 2 w 83"/>
                <a:gd name="T5" fmla="*/ 4 h 35"/>
                <a:gd name="T6" fmla="*/ 1 w 83"/>
                <a:gd name="T7" fmla="*/ 1 h 35"/>
                <a:gd name="T8" fmla="*/ 3 w 83"/>
                <a:gd name="T9" fmla="*/ 0 h 35"/>
                <a:gd name="T10" fmla="*/ 81 w 83"/>
                <a:gd name="T11" fmla="*/ 31 h 35"/>
                <a:gd name="T12" fmla="*/ 82 w 83"/>
                <a:gd name="T13" fmla="*/ 34 h 35"/>
                <a:gd name="T14" fmla="*/ 81 w 8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35">
                  <a:moveTo>
                    <a:pt x="81" y="35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2" y="31"/>
                    <a:pt x="83" y="33"/>
                    <a:pt x="82" y="34"/>
                  </a:cubicBezTo>
                  <a:cubicBezTo>
                    <a:pt x="82" y="34"/>
                    <a:pt x="81" y="35"/>
                    <a:pt x="81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1"/>
            <p:cNvSpPr>
              <a:spLocks noEditPoints="1"/>
            </p:cNvSpPr>
            <p:nvPr/>
          </p:nvSpPr>
          <p:spPr bwMode="auto">
            <a:xfrm>
              <a:off x="12592360" y="-4952489"/>
              <a:ext cx="220663" cy="285750"/>
            </a:xfrm>
            <a:custGeom>
              <a:avLst/>
              <a:gdLst>
                <a:gd name="T0" fmla="*/ 35 w 59"/>
                <a:gd name="T1" fmla="*/ 31 h 76"/>
                <a:gd name="T2" fmla="*/ 43 w 59"/>
                <a:gd name="T3" fmla="*/ 36 h 76"/>
                <a:gd name="T4" fmla="*/ 47 w 59"/>
                <a:gd name="T5" fmla="*/ 47 h 76"/>
                <a:gd name="T6" fmla="*/ 43 w 59"/>
                <a:gd name="T7" fmla="*/ 61 h 76"/>
                <a:gd name="T8" fmla="*/ 32 w 59"/>
                <a:gd name="T9" fmla="*/ 71 h 76"/>
                <a:gd name="T10" fmla="*/ 18 w 59"/>
                <a:gd name="T11" fmla="*/ 74 h 76"/>
                <a:gd name="T12" fmla="*/ 6 w 59"/>
                <a:gd name="T13" fmla="*/ 72 h 76"/>
                <a:gd name="T14" fmla="*/ 6 w 59"/>
                <a:gd name="T15" fmla="*/ 73 h 76"/>
                <a:gd name="T16" fmla="*/ 4 w 59"/>
                <a:gd name="T17" fmla="*/ 76 h 76"/>
                <a:gd name="T18" fmla="*/ 1 w 59"/>
                <a:gd name="T19" fmla="*/ 74 h 76"/>
                <a:gd name="T20" fmla="*/ 0 w 59"/>
                <a:gd name="T21" fmla="*/ 72 h 76"/>
                <a:gd name="T22" fmla="*/ 3 w 59"/>
                <a:gd name="T23" fmla="*/ 64 h 76"/>
                <a:gd name="T24" fmla="*/ 11 w 59"/>
                <a:gd name="T25" fmla="*/ 44 h 76"/>
                <a:gd name="T26" fmla="*/ 21 w 59"/>
                <a:gd name="T27" fmla="*/ 27 h 76"/>
                <a:gd name="T28" fmla="*/ 30 w 59"/>
                <a:gd name="T29" fmla="*/ 13 h 76"/>
                <a:gd name="T30" fmla="*/ 32 w 59"/>
                <a:gd name="T31" fmla="*/ 9 h 76"/>
                <a:gd name="T32" fmla="*/ 25 w 59"/>
                <a:gd name="T33" fmla="*/ 11 h 76"/>
                <a:gd name="T34" fmla="*/ 21 w 59"/>
                <a:gd name="T35" fmla="*/ 13 h 76"/>
                <a:gd name="T36" fmla="*/ 20 w 59"/>
                <a:gd name="T37" fmla="*/ 12 h 76"/>
                <a:gd name="T38" fmla="*/ 19 w 59"/>
                <a:gd name="T39" fmla="*/ 10 h 76"/>
                <a:gd name="T40" fmla="*/ 21 w 59"/>
                <a:gd name="T41" fmla="*/ 8 h 76"/>
                <a:gd name="T42" fmla="*/ 28 w 59"/>
                <a:gd name="T43" fmla="*/ 4 h 76"/>
                <a:gd name="T44" fmla="*/ 46 w 59"/>
                <a:gd name="T45" fmla="*/ 0 h 76"/>
                <a:gd name="T46" fmla="*/ 55 w 59"/>
                <a:gd name="T47" fmla="*/ 3 h 76"/>
                <a:gd name="T48" fmla="*/ 59 w 59"/>
                <a:gd name="T49" fmla="*/ 10 h 76"/>
                <a:gd name="T50" fmla="*/ 48 w 59"/>
                <a:gd name="T51" fmla="*/ 25 h 76"/>
                <a:gd name="T52" fmla="*/ 35 w 59"/>
                <a:gd name="T53" fmla="*/ 31 h 76"/>
                <a:gd name="T54" fmla="*/ 8 w 59"/>
                <a:gd name="T55" fmla="*/ 67 h 76"/>
                <a:gd name="T56" fmla="*/ 11 w 59"/>
                <a:gd name="T57" fmla="*/ 68 h 76"/>
                <a:gd name="T58" fmla="*/ 17 w 59"/>
                <a:gd name="T59" fmla="*/ 69 h 76"/>
                <a:gd name="T60" fmla="*/ 35 w 59"/>
                <a:gd name="T61" fmla="*/ 60 h 76"/>
                <a:gd name="T62" fmla="*/ 41 w 59"/>
                <a:gd name="T63" fmla="*/ 45 h 76"/>
                <a:gd name="T64" fmla="*/ 37 w 59"/>
                <a:gd name="T65" fmla="*/ 37 h 76"/>
                <a:gd name="T66" fmla="*/ 31 w 59"/>
                <a:gd name="T67" fmla="*/ 35 h 76"/>
                <a:gd name="T68" fmla="*/ 27 w 59"/>
                <a:gd name="T69" fmla="*/ 36 h 76"/>
                <a:gd name="T70" fmla="*/ 26 w 59"/>
                <a:gd name="T71" fmla="*/ 36 h 76"/>
                <a:gd name="T72" fmla="*/ 23 w 59"/>
                <a:gd name="T73" fmla="*/ 34 h 76"/>
                <a:gd name="T74" fmla="*/ 14 w 59"/>
                <a:gd name="T75" fmla="*/ 52 h 76"/>
                <a:gd name="T76" fmla="*/ 8 w 59"/>
                <a:gd name="T77" fmla="*/ 67 h 76"/>
                <a:gd name="T78" fmla="*/ 27 w 59"/>
                <a:gd name="T79" fmla="*/ 28 h 76"/>
                <a:gd name="T80" fmla="*/ 44 w 59"/>
                <a:gd name="T81" fmla="*/ 22 h 76"/>
                <a:gd name="T82" fmla="*/ 54 w 59"/>
                <a:gd name="T83" fmla="*/ 10 h 76"/>
                <a:gd name="T84" fmla="*/ 51 w 59"/>
                <a:gd name="T85" fmla="*/ 6 h 76"/>
                <a:gd name="T86" fmla="*/ 47 w 59"/>
                <a:gd name="T87" fmla="*/ 5 h 76"/>
                <a:gd name="T88" fmla="*/ 42 w 59"/>
                <a:gd name="T89" fmla="*/ 6 h 76"/>
                <a:gd name="T90" fmla="*/ 38 w 59"/>
                <a:gd name="T91" fmla="*/ 7 h 76"/>
                <a:gd name="T92" fmla="*/ 39 w 59"/>
                <a:gd name="T93" fmla="*/ 9 h 76"/>
                <a:gd name="T94" fmla="*/ 37 w 59"/>
                <a:gd name="T95" fmla="*/ 12 h 76"/>
                <a:gd name="T96" fmla="*/ 35 w 59"/>
                <a:gd name="T97" fmla="*/ 16 h 76"/>
                <a:gd name="T98" fmla="*/ 31 w 59"/>
                <a:gd name="T99" fmla="*/ 21 h 76"/>
                <a:gd name="T100" fmla="*/ 27 w 59"/>
                <a:gd name="T101" fmla="*/ 2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76">
                  <a:moveTo>
                    <a:pt x="35" y="31"/>
                  </a:moveTo>
                  <a:cubicBezTo>
                    <a:pt x="38" y="33"/>
                    <a:pt x="41" y="34"/>
                    <a:pt x="43" y="36"/>
                  </a:cubicBezTo>
                  <a:cubicBezTo>
                    <a:pt x="46" y="39"/>
                    <a:pt x="47" y="43"/>
                    <a:pt x="47" y="47"/>
                  </a:cubicBezTo>
                  <a:cubicBezTo>
                    <a:pt x="47" y="52"/>
                    <a:pt x="46" y="57"/>
                    <a:pt x="43" y="61"/>
                  </a:cubicBezTo>
                  <a:cubicBezTo>
                    <a:pt x="40" y="65"/>
                    <a:pt x="36" y="68"/>
                    <a:pt x="32" y="71"/>
                  </a:cubicBezTo>
                  <a:cubicBezTo>
                    <a:pt x="27" y="73"/>
                    <a:pt x="23" y="74"/>
                    <a:pt x="18" y="74"/>
                  </a:cubicBezTo>
                  <a:cubicBezTo>
                    <a:pt x="15" y="74"/>
                    <a:pt x="11" y="73"/>
                    <a:pt x="6" y="72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5"/>
                    <a:pt x="5" y="76"/>
                    <a:pt x="4" y="76"/>
                  </a:cubicBezTo>
                  <a:cubicBezTo>
                    <a:pt x="3" y="76"/>
                    <a:pt x="2" y="75"/>
                    <a:pt x="1" y="74"/>
                  </a:cubicBezTo>
                  <a:cubicBezTo>
                    <a:pt x="0" y="73"/>
                    <a:pt x="0" y="73"/>
                    <a:pt x="0" y="72"/>
                  </a:cubicBezTo>
                  <a:cubicBezTo>
                    <a:pt x="0" y="70"/>
                    <a:pt x="1" y="68"/>
                    <a:pt x="3" y="64"/>
                  </a:cubicBezTo>
                  <a:cubicBezTo>
                    <a:pt x="6" y="55"/>
                    <a:pt x="9" y="49"/>
                    <a:pt x="11" y="44"/>
                  </a:cubicBezTo>
                  <a:cubicBezTo>
                    <a:pt x="13" y="41"/>
                    <a:pt x="16" y="36"/>
                    <a:pt x="21" y="27"/>
                  </a:cubicBezTo>
                  <a:cubicBezTo>
                    <a:pt x="23" y="24"/>
                    <a:pt x="26" y="19"/>
                    <a:pt x="30" y="13"/>
                  </a:cubicBezTo>
                  <a:cubicBezTo>
                    <a:pt x="30" y="12"/>
                    <a:pt x="31" y="10"/>
                    <a:pt x="32" y="9"/>
                  </a:cubicBezTo>
                  <a:cubicBezTo>
                    <a:pt x="30" y="9"/>
                    <a:pt x="28" y="10"/>
                    <a:pt x="25" y="11"/>
                  </a:cubicBezTo>
                  <a:cubicBezTo>
                    <a:pt x="23" y="13"/>
                    <a:pt x="22" y="13"/>
                    <a:pt x="21" y="13"/>
                  </a:cubicBezTo>
                  <a:cubicBezTo>
                    <a:pt x="21" y="13"/>
                    <a:pt x="20" y="13"/>
                    <a:pt x="20" y="12"/>
                  </a:cubicBezTo>
                  <a:cubicBezTo>
                    <a:pt x="20" y="12"/>
                    <a:pt x="19" y="11"/>
                    <a:pt x="19" y="10"/>
                  </a:cubicBezTo>
                  <a:cubicBezTo>
                    <a:pt x="19" y="9"/>
                    <a:pt x="20" y="8"/>
                    <a:pt x="21" y="8"/>
                  </a:cubicBezTo>
                  <a:cubicBezTo>
                    <a:pt x="22" y="7"/>
                    <a:pt x="24" y="6"/>
                    <a:pt x="28" y="4"/>
                  </a:cubicBezTo>
                  <a:cubicBezTo>
                    <a:pt x="35" y="1"/>
                    <a:pt x="41" y="0"/>
                    <a:pt x="46" y="0"/>
                  </a:cubicBezTo>
                  <a:cubicBezTo>
                    <a:pt x="50" y="0"/>
                    <a:pt x="53" y="1"/>
                    <a:pt x="55" y="3"/>
                  </a:cubicBezTo>
                  <a:cubicBezTo>
                    <a:pt x="58" y="5"/>
                    <a:pt x="59" y="7"/>
                    <a:pt x="59" y="10"/>
                  </a:cubicBezTo>
                  <a:cubicBezTo>
                    <a:pt x="59" y="16"/>
                    <a:pt x="55" y="21"/>
                    <a:pt x="48" y="25"/>
                  </a:cubicBezTo>
                  <a:cubicBezTo>
                    <a:pt x="44" y="28"/>
                    <a:pt x="40" y="30"/>
                    <a:pt x="35" y="31"/>
                  </a:cubicBezTo>
                  <a:close/>
                  <a:moveTo>
                    <a:pt x="8" y="67"/>
                  </a:moveTo>
                  <a:cubicBezTo>
                    <a:pt x="9" y="68"/>
                    <a:pt x="10" y="68"/>
                    <a:pt x="11" y="68"/>
                  </a:cubicBezTo>
                  <a:cubicBezTo>
                    <a:pt x="12" y="69"/>
                    <a:pt x="14" y="69"/>
                    <a:pt x="17" y="69"/>
                  </a:cubicBezTo>
                  <a:cubicBezTo>
                    <a:pt x="25" y="69"/>
                    <a:pt x="31" y="66"/>
                    <a:pt x="35" y="60"/>
                  </a:cubicBezTo>
                  <a:cubicBezTo>
                    <a:pt x="39" y="55"/>
                    <a:pt x="41" y="50"/>
                    <a:pt x="41" y="45"/>
                  </a:cubicBezTo>
                  <a:cubicBezTo>
                    <a:pt x="41" y="41"/>
                    <a:pt x="40" y="39"/>
                    <a:pt x="37" y="37"/>
                  </a:cubicBezTo>
                  <a:cubicBezTo>
                    <a:pt x="35" y="36"/>
                    <a:pt x="33" y="35"/>
                    <a:pt x="31" y="35"/>
                  </a:cubicBezTo>
                  <a:cubicBezTo>
                    <a:pt x="30" y="35"/>
                    <a:pt x="28" y="35"/>
                    <a:pt x="27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5"/>
                    <a:pt x="23" y="34"/>
                  </a:cubicBezTo>
                  <a:cubicBezTo>
                    <a:pt x="20" y="38"/>
                    <a:pt x="17" y="44"/>
                    <a:pt x="14" y="52"/>
                  </a:cubicBezTo>
                  <a:cubicBezTo>
                    <a:pt x="12" y="56"/>
                    <a:pt x="10" y="61"/>
                    <a:pt x="8" y="67"/>
                  </a:cubicBezTo>
                  <a:close/>
                  <a:moveTo>
                    <a:pt x="27" y="28"/>
                  </a:moveTo>
                  <a:cubicBezTo>
                    <a:pt x="33" y="27"/>
                    <a:pt x="39" y="25"/>
                    <a:pt x="44" y="22"/>
                  </a:cubicBezTo>
                  <a:cubicBezTo>
                    <a:pt x="50" y="18"/>
                    <a:pt x="54" y="14"/>
                    <a:pt x="54" y="10"/>
                  </a:cubicBezTo>
                  <a:cubicBezTo>
                    <a:pt x="54" y="9"/>
                    <a:pt x="53" y="7"/>
                    <a:pt x="51" y="6"/>
                  </a:cubicBezTo>
                  <a:cubicBezTo>
                    <a:pt x="50" y="6"/>
                    <a:pt x="48" y="5"/>
                    <a:pt x="47" y="5"/>
                  </a:cubicBezTo>
                  <a:cubicBezTo>
                    <a:pt x="45" y="5"/>
                    <a:pt x="44" y="5"/>
                    <a:pt x="42" y="6"/>
                  </a:cubicBezTo>
                  <a:cubicBezTo>
                    <a:pt x="41" y="6"/>
                    <a:pt x="39" y="6"/>
                    <a:pt x="38" y="7"/>
                  </a:cubicBezTo>
                  <a:cubicBezTo>
                    <a:pt x="38" y="7"/>
                    <a:pt x="39" y="8"/>
                    <a:pt x="39" y="9"/>
                  </a:cubicBezTo>
                  <a:cubicBezTo>
                    <a:pt x="39" y="9"/>
                    <a:pt x="38" y="11"/>
                    <a:pt x="37" y="12"/>
                  </a:cubicBezTo>
                  <a:cubicBezTo>
                    <a:pt x="37" y="13"/>
                    <a:pt x="36" y="14"/>
                    <a:pt x="35" y="16"/>
                  </a:cubicBezTo>
                  <a:cubicBezTo>
                    <a:pt x="34" y="16"/>
                    <a:pt x="33" y="18"/>
                    <a:pt x="31" y="21"/>
                  </a:cubicBezTo>
                  <a:cubicBezTo>
                    <a:pt x="29" y="24"/>
                    <a:pt x="28" y="26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42"/>
            <p:cNvSpPr>
              <a:spLocks noEditPoints="1"/>
            </p:cNvSpPr>
            <p:nvPr/>
          </p:nvSpPr>
          <p:spPr bwMode="auto">
            <a:xfrm>
              <a:off x="12787623" y="-4952489"/>
              <a:ext cx="228600" cy="280988"/>
            </a:xfrm>
            <a:custGeom>
              <a:avLst/>
              <a:gdLst>
                <a:gd name="T0" fmla="*/ 17 w 61"/>
                <a:gd name="T1" fmla="*/ 46 h 75"/>
                <a:gd name="T2" fmla="*/ 7 w 61"/>
                <a:gd name="T3" fmla="*/ 68 h 75"/>
                <a:gd name="T4" fmla="*/ 5 w 61"/>
                <a:gd name="T5" fmla="*/ 73 h 75"/>
                <a:gd name="T6" fmla="*/ 2 w 61"/>
                <a:gd name="T7" fmla="*/ 74 h 75"/>
                <a:gd name="T8" fmla="*/ 0 w 61"/>
                <a:gd name="T9" fmla="*/ 73 h 75"/>
                <a:gd name="T10" fmla="*/ 0 w 61"/>
                <a:gd name="T11" fmla="*/ 71 h 75"/>
                <a:gd name="T12" fmla="*/ 5 w 61"/>
                <a:gd name="T13" fmla="*/ 58 h 75"/>
                <a:gd name="T14" fmla="*/ 14 w 61"/>
                <a:gd name="T15" fmla="*/ 40 h 75"/>
                <a:gd name="T16" fmla="*/ 13 w 61"/>
                <a:gd name="T17" fmla="*/ 36 h 75"/>
                <a:gd name="T18" fmla="*/ 14 w 61"/>
                <a:gd name="T19" fmla="*/ 33 h 75"/>
                <a:gd name="T20" fmla="*/ 16 w 61"/>
                <a:gd name="T21" fmla="*/ 33 h 75"/>
                <a:gd name="T22" fmla="*/ 18 w 61"/>
                <a:gd name="T23" fmla="*/ 33 h 75"/>
                <a:gd name="T24" fmla="*/ 24 w 61"/>
                <a:gd name="T25" fmla="*/ 23 h 75"/>
                <a:gd name="T26" fmla="*/ 29 w 61"/>
                <a:gd name="T27" fmla="*/ 12 h 75"/>
                <a:gd name="T28" fmla="*/ 27 w 61"/>
                <a:gd name="T29" fmla="*/ 13 h 75"/>
                <a:gd name="T30" fmla="*/ 25 w 61"/>
                <a:gd name="T31" fmla="*/ 14 h 75"/>
                <a:gd name="T32" fmla="*/ 24 w 61"/>
                <a:gd name="T33" fmla="*/ 13 h 75"/>
                <a:gd name="T34" fmla="*/ 24 w 61"/>
                <a:gd name="T35" fmla="*/ 12 h 75"/>
                <a:gd name="T36" fmla="*/ 27 w 61"/>
                <a:gd name="T37" fmla="*/ 7 h 75"/>
                <a:gd name="T38" fmla="*/ 32 w 61"/>
                <a:gd name="T39" fmla="*/ 4 h 75"/>
                <a:gd name="T40" fmla="*/ 34 w 61"/>
                <a:gd name="T41" fmla="*/ 1 h 75"/>
                <a:gd name="T42" fmla="*/ 36 w 61"/>
                <a:gd name="T43" fmla="*/ 0 h 75"/>
                <a:gd name="T44" fmla="*/ 39 w 61"/>
                <a:gd name="T45" fmla="*/ 2 h 75"/>
                <a:gd name="T46" fmla="*/ 44 w 61"/>
                <a:gd name="T47" fmla="*/ 1 h 75"/>
                <a:gd name="T48" fmla="*/ 48 w 61"/>
                <a:gd name="T49" fmla="*/ 0 h 75"/>
                <a:gd name="T50" fmla="*/ 58 w 61"/>
                <a:gd name="T51" fmla="*/ 4 h 75"/>
                <a:gd name="T52" fmla="*/ 61 w 61"/>
                <a:gd name="T53" fmla="*/ 12 h 75"/>
                <a:gd name="T54" fmla="*/ 55 w 61"/>
                <a:gd name="T55" fmla="*/ 27 h 75"/>
                <a:gd name="T56" fmla="*/ 39 w 61"/>
                <a:gd name="T57" fmla="*/ 37 h 75"/>
                <a:gd name="T58" fmla="*/ 24 w 61"/>
                <a:gd name="T59" fmla="*/ 40 h 75"/>
                <a:gd name="T60" fmla="*/ 21 w 61"/>
                <a:gd name="T61" fmla="*/ 40 h 75"/>
                <a:gd name="T62" fmla="*/ 23 w 61"/>
                <a:gd name="T63" fmla="*/ 46 h 75"/>
                <a:gd name="T64" fmla="*/ 30 w 61"/>
                <a:gd name="T65" fmla="*/ 62 h 75"/>
                <a:gd name="T66" fmla="*/ 35 w 61"/>
                <a:gd name="T67" fmla="*/ 69 h 75"/>
                <a:gd name="T68" fmla="*/ 35 w 61"/>
                <a:gd name="T69" fmla="*/ 72 h 75"/>
                <a:gd name="T70" fmla="*/ 34 w 61"/>
                <a:gd name="T71" fmla="*/ 74 h 75"/>
                <a:gd name="T72" fmla="*/ 32 w 61"/>
                <a:gd name="T73" fmla="*/ 75 h 75"/>
                <a:gd name="T74" fmla="*/ 29 w 61"/>
                <a:gd name="T75" fmla="*/ 72 h 75"/>
                <a:gd name="T76" fmla="*/ 27 w 61"/>
                <a:gd name="T77" fmla="*/ 68 h 75"/>
                <a:gd name="T78" fmla="*/ 17 w 61"/>
                <a:gd name="T79" fmla="*/ 46 h 75"/>
                <a:gd name="T80" fmla="*/ 23 w 61"/>
                <a:gd name="T81" fmla="*/ 34 h 75"/>
                <a:gd name="T82" fmla="*/ 27 w 61"/>
                <a:gd name="T83" fmla="*/ 34 h 75"/>
                <a:gd name="T84" fmla="*/ 47 w 61"/>
                <a:gd name="T85" fmla="*/ 26 h 75"/>
                <a:gd name="T86" fmla="*/ 54 w 61"/>
                <a:gd name="T87" fmla="*/ 18 h 75"/>
                <a:gd name="T88" fmla="*/ 56 w 61"/>
                <a:gd name="T89" fmla="*/ 12 h 75"/>
                <a:gd name="T90" fmla="*/ 54 w 61"/>
                <a:gd name="T91" fmla="*/ 8 h 75"/>
                <a:gd name="T92" fmla="*/ 48 w 61"/>
                <a:gd name="T93" fmla="*/ 6 h 75"/>
                <a:gd name="T94" fmla="*/ 41 w 61"/>
                <a:gd name="T95" fmla="*/ 7 h 75"/>
                <a:gd name="T96" fmla="*/ 36 w 61"/>
                <a:gd name="T97" fmla="*/ 9 h 75"/>
                <a:gd name="T98" fmla="*/ 30 w 61"/>
                <a:gd name="T99" fmla="*/ 22 h 75"/>
                <a:gd name="T100" fmla="*/ 23 w 61"/>
                <a:gd name="T101" fmla="*/ 3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" h="75">
                  <a:moveTo>
                    <a:pt x="17" y="46"/>
                  </a:moveTo>
                  <a:cubicBezTo>
                    <a:pt x="12" y="55"/>
                    <a:pt x="9" y="62"/>
                    <a:pt x="7" y="68"/>
                  </a:cubicBezTo>
                  <a:cubicBezTo>
                    <a:pt x="6" y="71"/>
                    <a:pt x="5" y="73"/>
                    <a:pt x="5" y="73"/>
                  </a:cubicBezTo>
                  <a:cubicBezTo>
                    <a:pt x="4" y="74"/>
                    <a:pt x="3" y="74"/>
                    <a:pt x="2" y="74"/>
                  </a:cubicBezTo>
                  <a:cubicBezTo>
                    <a:pt x="2" y="74"/>
                    <a:pt x="1" y="74"/>
                    <a:pt x="0" y="73"/>
                  </a:cubicBezTo>
                  <a:cubicBezTo>
                    <a:pt x="0" y="73"/>
                    <a:pt x="0" y="72"/>
                    <a:pt x="0" y="71"/>
                  </a:cubicBezTo>
                  <a:cubicBezTo>
                    <a:pt x="0" y="70"/>
                    <a:pt x="1" y="65"/>
                    <a:pt x="5" y="58"/>
                  </a:cubicBezTo>
                  <a:cubicBezTo>
                    <a:pt x="7" y="53"/>
                    <a:pt x="10" y="47"/>
                    <a:pt x="14" y="40"/>
                  </a:cubicBezTo>
                  <a:cubicBezTo>
                    <a:pt x="13" y="38"/>
                    <a:pt x="13" y="37"/>
                    <a:pt x="13" y="36"/>
                  </a:cubicBezTo>
                  <a:cubicBezTo>
                    <a:pt x="13" y="35"/>
                    <a:pt x="14" y="34"/>
                    <a:pt x="14" y="33"/>
                  </a:cubicBezTo>
                  <a:cubicBezTo>
                    <a:pt x="15" y="33"/>
                    <a:pt x="15" y="33"/>
                    <a:pt x="16" y="33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9" y="32"/>
                    <a:pt x="20" y="29"/>
                    <a:pt x="24" y="23"/>
                  </a:cubicBezTo>
                  <a:cubicBezTo>
                    <a:pt x="27" y="17"/>
                    <a:pt x="29" y="13"/>
                    <a:pt x="29" y="12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4"/>
                    <a:pt x="26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4" y="13"/>
                    <a:pt x="24" y="12"/>
                    <a:pt x="24" y="12"/>
                  </a:cubicBezTo>
                  <a:cubicBezTo>
                    <a:pt x="24" y="10"/>
                    <a:pt x="25" y="8"/>
                    <a:pt x="27" y="7"/>
                  </a:cubicBezTo>
                  <a:cubicBezTo>
                    <a:pt x="29" y="6"/>
                    <a:pt x="31" y="5"/>
                    <a:pt x="32" y="4"/>
                  </a:cubicBezTo>
                  <a:cubicBezTo>
                    <a:pt x="33" y="3"/>
                    <a:pt x="33" y="2"/>
                    <a:pt x="34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0"/>
                    <a:pt x="38" y="0"/>
                    <a:pt x="39" y="2"/>
                  </a:cubicBezTo>
                  <a:cubicBezTo>
                    <a:pt x="41" y="1"/>
                    <a:pt x="42" y="1"/>
                    <a:pt x="44" y="1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3" y="0"/>
                    <a:pt x="56" y="1"/>
                    <a:pt x="58" y="4"/>
                  </a:cubicBezTo>
                  <a:cubicBezTo>
                    <a:pt x="60" y="6"/>
                    <a:pt x="61" y="9"/>
                    <a:pt x="61" y="12"/>
                  </a:cubicBezTo>
                  <a:cubicBezTo>
                    <a:pt x="61" y="17"/>
                    <a:pt x="59" y="22"/>
                    <a:pt x="55" y="27"/>
                  </a:cubicBezTo>
                  <a:cubicBezTo>
                    <a:pt x="51" y="31"/>
                    <a:pt x="46" y="35"/>
                    <a:pt x="39" y="37"/>
                  </a:cubicBezTo>
                  <a:cubicBezTo>
                    <a:pt x="34" y="39"/>
                    <a:pt x="29" y="40"/>
                    <a:pt x="24" y="40"/>
                  </a:cubicBezTo>
                  <a:cubicBezTo>
                    <a:pt x="24" y="40"/>
                    <a:pt x="22" y="40"/>
                    <a:pt x="21" y="40"/>
                  </a:cubicBezTo>
                  <a:cubicBezTo>
                    <a:pt x="21" y="42"/>
                    <a:pt x="22" y="44"/>
                    <a:pt x="23" y="46"/>
                  </a:cubicBezTo>
                  <a:cubicBezTo>
                    <a:pt x="25" y="50"/>
                    <a:pt x="27" y="55"/>
                    <a:pt x="30" y="62"/>
                  </a:cubicBezTo>
                  <a:cubicBezTo>
                    <a:pt x="31" y="64"/>
                    <a:pt x="33" y="66"/>
                    <a:pt x="35" y="69"/>
                  </a:cubicBezTo>
                  <a:cubicBezTo>
                    <a:pt x="35" y="70"/>
                    <a:pt x="35" y="71"/>
                    <a:pt x="35" y="72"/>
                  </a:cubicBezTo>
                  <a:cubicBezTo>
                    <a:pt x="35" y="72"/>
                    <a:pt x="35" y="73"/>
                    <a:pt x="34" y="74"/>
                  </a:cubicBezTo>
                  <a:cubicBezTo>
                    <a:pt x="33" y="74"/>
                    <a:pt x="33" y="75"/>
                    <a:pt x="32" y="75"/>
                  </a:cubicBezTo>
                  <a:cubicBezTo>
                    <a:pt x="31" y="75"/>
                    <a:pt x="30" y="74"/>
                    <a:pt x="29" y="72"/>
                  </a:cubicBezTo>
                  <a:cubicBezTo>
                    <a:pt x="29" y="71"/>
                    <a:pt x="28" y="70"/>
                    <a:pt x="27" y="68"/>
                  </a:cubicBezTo>
                  <a:cubicBezTo>
                    <a:pt x="25" y="64"/>
                    <a:pt x="21" y="56"/>
                    <a:pt x="17" y="46"/>
                  </a:cubicBezTo>
                  <a:close/>
                  <a:moveTo>
                    <a:pt x="23" y="34"/>
                  </a:moveTo>
                  <a:cubicBezTo>
                    <a:pt x="25" y="34"/>
                    <a:pt x="26" y="34"/>
                    <a:pt x="27" y="34"/>
                  </a:cubicBezTo>
                  <a:cubicBezTo>
                    <a:pt x="34" y="34"/>
                    <a:pt x="41" y="32"/>
                    <a:pt x="47" y="26"/>
                  </a:cubicBezTo>
                  <a:cubicBezTo>
                    <a:pt x="50" y="24"/>
                    <a:pt x="53" y="21"/>
                    <a:pt x="54" y="18"/>
                  </a:cubicBezTo>
                  <a:cubicBezTo>
                    <a:pt x="56" y="16"/>
                    <a:pt x="56" y="14"/>
                    <a:pt x="56" y="12"/>
                  </a:cubicBezTo>
                  <a:cubicBezTo>
                    <a:pt x="56" y="10"/>
                    <a:pt x="55" y="9"/>
                    <a:pt x="54" y="8"/>
                  </a:cubicBezTo>
                  <a:cubicBezTo>
                    <a:pt x="53" y="7"/>
                    <a:pt x="51" y="6"/>
                    <a:pt x="48" y="6"/>
                  </a:cubicBezTo>
                  <a:cubicBezTo>
                    <a:pt x="46" y="6"/>
                    <a:pt x="43" y="6"/>
                    <a:pt x="41" y="7"/>
                  </a:cubicBezTo>
                  <a:cubicBezTo>
                    <a:pt x="40" y="8"/>
                    <a:pt x="38" y="8"/>
                    <a:pt x="36" y="9"/>
                  </a:cubicBezTo>
                  <a:cubicBezTo>
                    <a:pt x="35" y="12"/>
                    <a:pt x="33" y="16"/>
                    <a:pt x="30" y="22"/>
                  </a:cubicBezTo>
                  <a:cubicBezTo>
                    <a:pt x="27" y="27"/>
                    <a:pt x="25" y="31"/>
                    <a:pt x="2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43"/>
            <p:cNvSpPr>
              <a:spLocks noEditPoints="1"/>
            </p:cNvSpPr>
            <p:nvPr/>
          </p:nvSpPr>
          <p:spPr bwMode="auto">
            <a:xfrm>
              <a:off x="12947960" y="-4955664"/>
              <a:ext cx="225425" cy="284163"/>
            </a:xfrm>
            <a:custGeom>
              <a:avLst/>
              <a:gdLst>
                <a:gd name="T0" fmla="*/ 43 w 60"/>
                <a:gd name="T1" fmla="*/ 41 h 76"/>
                <a:gd name="T2" fmla="*/ 22 w 60"/>
                <a:gd name="T3" fmla="*/ 47 h 76"/>
                <a:gd name="T4" fmla="*/ 11 w 60"/>
                <a:gd name="T5" fmla="*/ 64 h 76"/>
                <a:gd name="T6" fmla="*/ 8 w 60"/>
                <a:gd name="T7" fmla="*/ 69 h 76"/>
                <a:gd name="T8" fmla="*/ 6 w 60"/>
                <a:gd name="T9" fmla="*/ 73 h 76"/>
                <a:gd name="T10" fmla="*/ 2 w 60"/>
                <a:gd name="T11" fmla="*/ 76 h 76"/>
                <a:gd name="T12" fmla="*/ 1 w 60"/>
                <a:gd name="T13" fmla="*/ 75 h 76"/>
                <a:gd name="T14" fmla="*/ 0 w 60"/>
                <a:gd name="T15" fmla="*/ 74 h 76"/>
                <a:gd name="T16" fmla="*/ 4 w 60"/>
                <a:gd name="T17" fmla="*/ 65 h 76"/>
                <a:gd name="T18" fmla="*/ 11 w 60"/>
                <a:gd name="T19" fmla="*/ 54 h 76"/>
                <a:gd name="T20" fmla="*/ 13 w 60"/>
                <a:gd name="T21" fmla="*/ 50 h 76"/>
                <a:gd name="T22" fmla="*/ 7 w 60"/>
                <a:gd name="T23" fmla="*/ 52 h 76"/>
                <a:gd name="T24" fmla="*/ 5 w 60"/>
                <a:gd name="T25" fmla="*/ 52 h 76"/>
                <a:gd name="T26" fmla="*/ 4 w 60"/>
                <a:gd name="T27" fmla="*/ 51 h 76"/>
                <a:gd name="T28" fmla="*/ 3 w 60"/>
                <a:gd name="T29" fmla="*/ 50 h 76"/>
                <a:gd name="T30" fmla="*/ 4 w 60"/>
                <a:gd name="T31" fmla="*/ 47 h 76"/>
                <a:gd name="T32" fmla="*/ 12 w 60"/>
                <a:gd name="T33" fmla="*/ 44 h 76"/>
                <a:gd name="T34" fmla="*/ 18 w 60"/>
                <a:gd name="T35" fmla="*/ 42 h 76"/>
                <a:gd name="T36" fmla="*/ 24 w 60"/>
                <a:gd name="T37" fmla="*/ 34 h 76"/>
                <a:gd name="T38" fmla="*/ 36 w 60"/>
                <a:gd name="T39" fmla="*/ 20 h 76"/>
                <a:gd name="T40" fmla="*/ 50 w 60"/>
                <a:gd name="T41" fmla="*/ 5 h 76"/>
                <a:gd name="T42" fmla="*/ 57 w 60"/>
                <a:gd name="T43" fmla="*/ 0 h 76"/>
                <a:gd name="T44" fmla="*/ 59 w 60"/>
                <a:gd name="T45" fmla="*/ 2 h 76"/>
                <a:gd name="T46" fmla="*/ 60 w 60"/>
                <a:gd name="T47" fmla="*/ 4 h 76"/>
                <a:gd name="T48" fmla="*/ 59 w 60"/>
                <a:gd name="T49" fmla="*/ 9 h 76"/>
                <a:gd name="T50" fmla="*/ 54 w 60"/>
                <a:gd name="T51" fmla="*/ 23 h 76"/>
                <a:gd name="T52" fmla="*/ 51 w 60"/>
                <a:gd name="T53" fmla="*/ 34 h 76"/>
                <a:gd name="T54" fmla="*/ 52 w 60"/>
                <a:gd name="T55" fmla="*/ 34 h 76"/>
                <a:gd name="T56" fmla="*/ 55 w 60"/>
                <a:gd name="T57" fmla="*/ 34 h 76"/>
                <a:gd name="T58" fmla="*/ 58 w 60"/>
                <a:gd name="T59" fmla="*/ 36 h 76"/>
                <a:gd name="T60" fmla="*/ 57 w 60"/>
                <a:gd name="T61" fmla="*/ 38 h 76"/>
                <a:gd name="T62" fmla="*/ 56 w 60"/>
                <a:gd name="T63" fmla="*/ 39 h 76"/>
                <a:gd name="T64" fmla="*/ 54 w 60"/>
                <a:gd name="T65" fmla="*/ 39 h 76"/>
                <a:gd name="T66" fmla="*/ 49 w 60"/>
                <a:gd name="T67" fmla="*/ 40 h 76"/>
                <a:gd name="T68" fmla="*/ 45 w 60"/>
                <a:gd name="T69" fmla="*/ 59 h 76"/>
                <a:gd name="T70" fmla="*/ 44 w 60"/>
                <a:gd name="T71" fmla="*/ 72 h 76"/>
                <a:gd name="T72" fmla="*/ 42 w 60"/>
                <a:gd name="T73" fmla="*/ 76 h 76"/>
                <a:gd name="T74" fmla="*/ 39 w 60"/>
                <a:gd name="T75" fmla="*/ 74 h 76"/>
                <a:gd name="T76" fmla="*/ 38 w 60"/>
                <a:gd name="T77" fmla="*/ 71 h 76"/>
                <a:gd name="T78" fmla="*/ 41 w 60"/>
                <a:gd name="T79" fmla="*/ 51 h 76"/>
                <a:gd name="T80" fmla="*/ 43 w 60"/>
                <a:gd name="T81" fmla="*/ 41 h 76"/>
                <a:gd name="T82" fmla="*/ 44 w 60"/>
                <a:gd name="T83" fmla="*/ 35 h 76"/>
                <a:gd name="T84" fmla="*/ 47 w 60"/>
                <a:gd name="T85" fmla="*/ 27 h 76"/>
                <a:gd name="T86" fmla="*/ 49 w 60"/>
                <a:gd name="T87" fmla="*/ 19 h 76"/>
                <a:gd name="T88" fmla="*/ 52 w 60"/>
                <a:gd name="T89" fmla="*/ 11 h 76"/>
                <a:gd name="T90" fmla="*/ 45 w 60"/>
                <a:gd name="T91" fmla="*/ 17 h 76"/>
                <a:gd name="T92" fmla="*/ 27 w 60"/>
                <a:gd name="T93" fmla="*/ 39 h 76"/>
                <a:gd name="T94" fmla="*/ 36 w 60"/>
                <a:gd name="T95" fmla="*/ 37 h 76"/>
                <a:gd name="T96" fmla="*/ 44 w 60"/>
                <a:gd name="T97" fmla="*/ 3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76">
                  <a:moveTo>
                    <a:pt x="43" y="41"/>
                  </a:moveTo>
                  <a:cubicBezTo>
                    <a:pt x="34" y="42"/>
                    <a:pt x="28" y="44"/>
                    <a:pt x="22" y="47"/>
                  </a:cubicBezTo>
                  <a:cubicBezTo>
                    <a:pt x="19" y="51"/>
                    <a:pt x="15" y="57"/>
                    <a:pt x="11" y="64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7" y="71"/>
                    <a:pt x="6" y="73"/>
                  </a:cubicBezTo>
                  <a:cubicBezTo>
                    <a:pt x="5" y="75"/>
                    <a:pt x="4" y="76"/>
                    <a:pt x="2" y="76"/>
                  </a:cubicBezTo>
                  <a:cubicBezTo>
                    <a:pt x="2" y="76"/>
                    <a:pt x="1" y="76"/>
                    <a:pt x="1" y="75"/>
                  </a:cubicBezTo>
                  <a:cubicBezTo>
                    <a:pt x="0" y="75"/>
                    <a:pt x="0" y="74"/>
                    <a:pt x="0" y="74"/>
                  </a:cubicBezTo>
                  <a:cubicBezTo>
                    <a:pt x="0" y="73"/>
                    <a:pt x="1" y="70"/>
                    <a:pt x="4" y="65"/>
                  </a:cubicBezTo>
                  <a:cubicBezTo>
                    <a:pt x="5" y="62"/>
                    <a:pt x="8" y="59"/>
                    <a:pt x="11" y="54"/>
                  </a:cubicBezTo>
                  <a:cubicBezTo>
                    <a:pt x="12" y="52"/>
                    <a:pt x="13" y="51"/>
                    <a:pt x="13" y="50"/>
                  </a:cubicBezTo>
                  <a:cubicBezTo>
                    <a:pt x="11" y="50"/>
                    <a:pt x="9" y="51"/>
                    <a:pt x="7" y="52"/>
                  </a:cubicBezTo>
                  <a:cubicBezTo>
                    <a:pt x="7" y="52"/>
                    <a:pt x="6" y="52"/>
                    <a:pt x="5" y="52"/>
                  </a:cubicBezTo>
                  <a:cubicBezTo>
                    <a:pt x="5" y="52"/>
                    <a:pt x="4" y="52"/>
                    <a:pt x="4" y="51"/>
                  </a:cubicBezTo>
                  <a:cubicBezTo>
                    <a:pt x="3" y="51"/>
                    <a:pt x="3" y="51"/>
                    <a:pt x="3" y="50"/>
                  </a:cubicBezTo>
                  <a:cubicBezTo>
                    <a:pt x="3" y="49"/>
                    <a:pt x="4" y="48"/>
                    <a:pt x="4" y="47"/>
                  </a:cubicBezTo>
                  <a:cubicBezTo>
                    <a:pt x="6" y="47"/>
                    <a:pt x="8" y="46"/>
                    <a:pt x="12" y="44"/>
                  </a:cubicBezTo>
                  <a:cubicBezTo>
                    <a:pt x="15" y="44"/>
                    <a:pt x="17" y="43"/>
                    <a:pt x="18" y="42"/>
                  </a:cubicBezTo>
                  <a:cubicBezTo>
                    <a:pt x="19" y="41"/>
                    <a:pt x="21" y="38"/>
                    <a:pt x="24" y="34"/>
                  </a:cubicBezTo>
                  <a:cubicBezTo>
                    <a:pt x="26" y="32"/>
                    <a:pt x="30" y="27"/>
                    <a:pt x="36" y="20"/>
                  </a:cubicBezTo>
                  <a:cubicBezTo>
                    <a:pt x="41" y="14"/>
                    <a:pt x="46" y="9"/>
                    <a:pt x="50" y="5"/>
                  </a:cubicBezTo>
                  <a:cubicBezTo>
                    <a:pt x="53" y="2"/>
                    <a:pt x="55" y="0"/>
                    <a:pt x="57" y="0"/>
                  </a:cubicBezTo>
                  <a:cubicBezTo>
                    <a:pt x="58" y="0"/>
                    <a:pt x="59" y="1"/>
                    <a:pt x="59" y="2"/>
                  </a:cubicBezTo>
                  <a:cubicBezTo>
                    <a:pt x="60" y="2"/>
                    <a:pt x="60" y="3"/>
                    <a:pt x="60" y="4"/>
                  </a:cubicBezTo>
                  <a:cubicBezTo>
                    <a:pt x="60" y="5"/>
                    <a:pt x="60" y="7"/>
                    <a:pt x="59" y="9"/>
                  </a:cubicBezTo>
                  <a:cubicBezTo>
                    <a:pt x="57" y="14"/>
                    <a:pt x="55" y="18"/>
                    <a:pt x="54" y="23"/>
                  </a:cubicBezTo>
                  <a:cubicBezTo>
                    <a:pt x="52" y="28"/>
                    <a:pt x="52" y="31"/>
                    <a:pt x="51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4"/>
                    <a:pt x="54" y="34"/>
                    <a:pt x="55" y="34"/>
                  </a:cubicBezTo>
                  <a:cubicBezTo>
                    <a:pt x="57" y="34"/>
                    <a:pt x="58" y="34"/>
                    <a:pt x="58" y="36"/>
                  </a:cubicBezTo>
                  <a:cubicBezTo>
                    <a:pt x="58" y="37"/>
                    <a:pt x="58" y="37"/>
                    <a:pt x="57" y="38"/>
                  </a:cubicBezTo>
                  <a:cubicBezTo>
                    <a:pt x="57" y="39"/>
                    <a:pt x="56" y="39"/>
                    <a:pt x="56" y="39"/>
                  </a:cubicBezTo>
                  <a:cubicBezTo>
                    <a:pt x="56" y="39"/>
                    <a:pt x="55" y="39"/>
                    <a:pt x="54" y="39"/>
                  </a:cubicBezTo>
                  <a:cubicBezTo>
                    <a:pt x="52" y="39"/>
                    <a:pt x="50" y="39"/>
                    <a:pt x="49" y="40"/>
                  </a:cubicBezTo>
                  <a:cubicBezTo>
                    <a:pt x="49" y="42"/>
                    <a:pt x="47" y="49"/>
                    <a:pt x="45" y="59"/>
                  </a:cubicBezTo>
                  <a:cubicBezTo>
                    <a:pt x="44" y="66"/>
                    <a:pt x="44" y="71"/>
                    <a:pt x="44" y="72"/>
                  </a:cubicBezTo>
                  <a:cubicBezTo>
                    <a:pt x="44" y="75"/>
                    <a:pt x="43" y="76"/>
                    <a:pt x="42" y="76"/>
                  </a:cubicBezTo>
                  <a:cubicBezTo>
                    <a:pt x="40" y="76"/>
                    <a:pt x="39" y="76"/>
                    <a:pt x="39" y="74"/>
                  </a:cubicBezTo>
                  <a:cubicBezTo>
                    <a:pt x="38" y="73"/>
                    <a:pt x="38" y="72"/>
                    <a:pt x="38" y="71"/>
                  </a:cubicBezTo>
                  <a:cubicBezTo>
                    <a:pt x="38" y="66"/>
                    <a:pt x="39" y="59"/>
                    <a:pt x="41" y="51"/>
                  </a:cubicBezTo>
                  <a:cubicBezTo>
                    <a:pt x="42" y="46"/>
                    <a:pt x="42" y="43"/>
                    <a:pt x="43" y="41"/>
                  </a:cubicBezTo>
                  <a:close/>
                  <a:moveTo>
                    <a:pt x="44" y="35"/>
                  </a:moveTo>
                  <a:cubicBezTo>
                    <a:pt x="44" y="34"/>
                    <a:pt x="45" y="31"/>
                    <a:pt x="47" y="27"/>
                  </a:cubicBezTo>
                  <a:cubicBezTo>
                    <a:pt x="47" y="25"/>
                    <a:pt x="48" y="23"/>
                    <a:pt x="49" y="19"/>
                  </a:cubicBezTo>
                  <a:cubicBezTo>
                    <a:pt x="50" y="16"/>
                    <a:pt x="52" y="13"/>
                    <a:pt x="52" y="11"/>
                  </a:cubicBezTo>
                  <a:cubicBezTo>
                    <a:pt x="50" y="12"/>
                    <a:pt x="48" y="14"/>
                    <a:pt x="45" y="17"/>
                  </a:cubicBezTo>
                  <a:cubicBezTo>
                    <a:pt x="37" y="26"/>
                    <a:pt x="31" y="33"/>
                    <a:pt x="27" y="39"/>
                  </a:cubicBezTo>
                  <a:cubicBezTo>
                    <a:pt x="28" y="39"/>
                    <a:pt x="31" y="38"/>
                    <a:pt x="36" y="37"/>
                  </a:cubicBezTo>
                  <a:cubicBezTo>
                    <a:pt x="37" y="37"/>
                    <a:pt x="40" y="36"/>
                    <a:pt x="4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44"/>
            <p:cNvSpPr>
              <a:spLocks/>
            </p:cNvSpPr>
            <p:nvPr/>
          </p:nvSpPr>
          <p:spPr bwMode="auto">
            <a:xfrm>
              <a:off x="13147985" y="-4960427"/>
              <a:ext cx="273050" cy="288925"/>
            </a:xfrm>
            <a:custGeom>
              <a:avLst/>
              <a:gdLst>
                <a:gd name="T0" fmla="*/ 35 w 73"/>
                <a:gd name="T1" fmla="*/ 64 h 77"/>
                <a:gd name="T2" fmla="*/ 46 w 73"/>
                <a:gd name="T3" fmla="*/ 38 h 77"/>
                <a:gd name="T4" fmla="*/ 59 w 73"/>
                <a:gd name="T5" fmla="*/ 14 h 77"/>
                <a:gd name="T6" fmla="*/ 67 w 73"/>
                <a:gd name="T7" fmla="*/ 2 h 77"/>
                <a:gd name="T8" fmla="*/ 71 w 73"/>
                <a:gd name="T9" fmla="*/ 0 h 77"/>
                <a:gd name="T10" fmla="*/ 73 w 73"/>
                <a:gd name="T11" fmla="*/ 1 h 77"/>
                <a:gd name="T12" fmla="*/ 72 w 73"/>
                <a:gd name="T13" fmla="*/ 3 h 77"/>
                <a:gd name="T14" fmla="*/ 67 w 73"/>
                <a:gd name="T15" fmla="*/ 11 h 77"/>
                <a:gd name="T16" fmla="*/ 49 w 73"/>
                <a:gd name="T17" fmla="*/ 44 h 77"/>
                <a:gd name="T18" fmla="*/ 40 w 73"/>
                <a:gd name="T19" fmla="*/ 67 h 77"/>
                <a:gd name="T20" fmla="*/ 37 w 73"/>
                <a:gd name="T21" fmla="*/ 73 h 77"/>
                <a:gd name="T22" fmla="*/ 32 w 73"/>
                <a:gd name="T23" fmla="*/ 76 h 77"/>
                <a:gd name="T24" fmla="*/ 29 w 73"/>
                <a:gd name="T25" fmla="*/ 73 h 77"/>
                <a:gd name="T26" fmla="*/ 29 w 73"/>
                <a:gd name="T27" fmla="*/ 68 h 77"/>
                <a:gd name="T28" fmla="*/ 32 w 73"/>
                <a:gd name="T29" fmla="*/ 39 h 77"/>
                <a:gd name="T30" fmla="*/ 36 w 73"/>
                <a:gd name="T31" fmla="*/ 17 h 77"/>
                <a:gd name="T32" fmla="*/ 21 w 73"/>
                <a:gd name="T33" fmla="*/ 41 h 77"/>
                <a:gd name="T34" fmla="*/ 9 w 73"/>
                <a:gd name="T35" fmla="*/ 68 h 77"/>
                <a:gd name="T36" fmla="*/ 6 w 73"/>
                <a:gd name="T37" fmla="*/ 74 h 77"/>
                <a:gd name="T38" fmla="*/ 2 w 73"/>
                <a:gd name="T39" fmla="*/ 77 h 77"/>
                <a:gd name="T40" fmla="*/ 1 w 73"/>
                <a:gd name="T41" fmla="*/ 76 h 77"/>
                <a:gd name="T42" fmla="*/ 0 w 73"/>
                <a:gd name="T43" fmla="*/ 75 h 77"/>
                <a:gd name="T44" fmla="*/ 4 w 73"/>
                <a:gd name="T45" fmla="*/ 64 h 77"/>
                <a:gd name="T46" fmla="*/ 19 w 73"/>
                <a:gd name="T47" fmla="*/ 35 h 77"/>
                <a:gd name="T48" fmla="*/ 34 w 73"/>
                <a:gd name="T49" fmla="*/ 12 h 77"/>
                <a:gd name="T50" fmla="*/ 40 w 73"/>
                <a:gd name="T51" fmla="*/ 4 h 77"/>
                <a:gd name="T52" fmla="*/ 44 w 73"/>
                <a:gd name="T53" fmla="*/ 3 h 77"/>
                <a:gd name="T54" fmla="*/ 45 w 73"/>
                <a:gd name="T55" fmla="*/ 3 h 77"/>
                <a:gd name="T56" fmla="*/ 46 w 73"/>
                <a:gd name="T57" fmla="*/ 5 h 77"/>
                <a:gd name="T58" fmla="*/ 45 w 73"/>
                <a:gd name="T59" fmla="*/ 7 h 77"/>
                <a:gd name="T60" fmla="*/ 40 w 73"/>
                <a:gd name="T61" fmla="*/ 26 h 77"/>
                <a:gd name="T62" fmla="*/ 35 w 73"/>
                <a:gd name="T63" fmla="*/ 58 h 77"/>
                <a:gd name="T64" fmla="*/ 35 w 73"/>
                <a:gd name="T65" fmla="*/ 6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" h="77">
                  <a:moveTo>
                    <a:pt x="35" y="64"/>
                  </a:moveTo>
                  <a:cubicBezTo>
                    <a:pt x="38" y="55"/>
                    <a:pt x="42" y="46"/>
                    <a:pt x="46" y="38"/>
                  </a:cubicBezTo>
                  <a:cubicBezTo>
                    <a:pt x="49" y="32"/>
                    <a:pt x="54" y="24"/>
                    <a:pt x="59" y="14"/>
                  </a:cubicBezTo>
                  <a:cubicBezTo>
                    <a:pt x="63" y="7"/>
                    <a:pt x="66" y="3"/>
                    <a:pt x="67" y="2"/>
                  </a:cubicBezTo>
                  <a:cubicBezTo>
                    <a:pt x="68" y="0"/>
                    <a:pt x="70" y="0"/>
                    <a:pt x="71" y="0"/>
                  </a:cubicBezTo>
                  <a:cubicBezTo>
                    <a:pt x="72" y="0"/>
                    <a:pt x="73" y="0"/>
                    <a:pt x="73" y="1"/>
                  </a:cubicBezTo>
                  <a:cubicBezTo>
                    <a:pt x="73" y="2"/>
                    <a:pt x="72" y="2"/>
                    <a:pt x="72" y="3"/>
                  </a:cubicBezTo>
                  <a:cubicBezTo>
                    <a:pt x="71" y="4"/>
                    <a:pt x="70" y="7"/>
                    <a:pt x="67" y="11"/>
                  </a:cubicBezTo>
                  <a:cubicBezTo>
                    <a:pt x="59" y="24"/>
                    <a:pt x="53" y="35"/>
                    <a:pt x="49" y="44"/>
                  </a:cubicBezTo>
                  <a:cubicBezTo>
                    <a:pt x="46" y="52"/>
                    <a:pt x="43" y="60"/>
                    <a:pt x="40" y="67"/>
                  </a:cubicBezTo>
                  <a:cubicBezTo>
                    <a:pt x="39" y="70"/>
                    <a:pt x="38" y="72"/>
                    <a:pt x="37" y="73"/>
                  </a:cubicBezTo>
                  <a:cubicBezTo>
                    <a:pt x="36" y="75"/>
                    <a:pt x="34" y="76"/>
                    <a:pt x="32" y="76"/>
                  </a:cubicBezTo>
                  <a:cubicBezTo>
                    <a:pt x="31" y="76"/>
                    <a:pt x="30" y="75"/>
                    <a:pt x="29" y="73"/>
                  </a:cubicBezTo>
                  <a:cubicBezTo>
                    <a:pt x="29" y="72"/>
                    <a:pt x="29" y="70"/>
                    <a:pt x="29" y="68"/>
                  </a:cubicBezTo>
                  <a:cubicBezTo>
                    <a:pt x="29" y="59"/>
                    <a:pt x="30" y="50"/>
                    <a:pt x="32" y="39"/>
                  </a:cubicBezTo>
                  <a:cubicBezTo>
                    <a:pt x="33" y="30"/>
                    <a:pt x="35" y="22"/>
                    <a:pt x="36" y="17"/>
                  </a:cubicBezTo>
                  <a:cubicBezTo>
                    <a:pt x="33" y="21"/>
                    <a:pt x="28" y="29"/>
                    <a:pt x="21" y="41"/>
                  </a:cubicBezTo>
                  <a:cubicBezTo>
                    <a:pt x="15" y="51"/>
                    <a:pt x="11" y="60"/>
                    <a:pt x="9" y="68"/>
                  </a:cubicBezTo>
                  <a:cubicBezTo>
                    <a:pt x="7" y="71"/>
                    <a:pt x="7" y="74"/>
                    <a:pt x="6" y="74"/>
                  </a:cubicBezTo>
                  <a:cubicBezTo>
                    <a:pt x="5" y="76"/>
                    <a:pt x="4" y="77"/>
                    <a:pt x="2" y="77"/>
                  </a:cubicBezTo>
                  <a:cubicBezTo>
                    <a:pt x="2" y="77"/>
                    <a:pt x="1" y="77"/>
                    <a:pt x="1" y="76"/>
                  </a:cubicBezTo>
                  <a:cubicBezTo>
                    <a:pt x="1" y="76"/>
                    <a:pt x="0" y="75"/>
                    <a:pt x="0" y="75"/>
                  </a:cubicBezTo>
                  <a:cubicBezTo>
                    <a:pt x="0" y="73"/>
                    <a:pt x="2" y="70"/>
                    <a:pt x="4" y="64"/>
                  </a:cubicBezTo>
                  <a:cubicBezTo>
                    <a:pt x="7" y="56"/>
                    <a:pt x="12" y="46"/>
                    <a:pt x="19" y="35"/>
                  </a:cubicBezTo>
                  <a:cubicBezTo>
                    <a:pt x="23" y="27"/>
                    <a:pt x="28" y="20"/>
                    <a:pt x="34" y="12"/>
                  </a:cubicBezTo>
                  <a:cubicBezTo>
                    <a:pt x="37" y="8"/>
                    <a:pt x="39" y="6"/>
                    <a:pt x="40" y="4"/>
                  </a:cubicBezTo>
                  <a:cubicBezTo>
                    <a:pt x="41" y="3"/>
                    <a:pt x="42" y="3"/>
                    <a:pt x="44" y="3"/>
                  </a:cubicBezTo>
                  <a:cubicBezTo>
                    <a:pt x="44" y="3"/>
                    <a:pt x="44" y="3"/>
                    <a:pt x="45" y="3"/>
                  </a:cubicBezTo>
                  <a:cubicBezTo>
                    <a:pt x="45" y="4"/>
                    <a:pt x="46" y="4"/>
                    <a:pt x="46" y="5"/>
                  </a:cubicBezTo>
                  <a:cubicBezTo>
                    <a:pt x="46" y="5"/>
                    <a:pt x="45" y="6"/>
                    <a:pt x="45" y="7"/>
                  </a:cubicBezTo>
                  <a:cubicBezTo>
                    <a:pt x="43" y="12"/>
                    <a:pt x="42" y="18"/>
                    <a:pt x="40" y="26"/>
                  </a:cubicBezTo>
                  <a:cubicBezTo>
                    <a:pt x="37" y="38"/>
                    <a:pt x="35" y="49"/>
                    <a:pt x="35" y="58"/>
                  </a:cubicBezTo>
                  <a:cubicBezTo>
                    <a:pt x="35" y="59"/>
                    <a:pt x="35" y="61"/>
                    <a:pt x="3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45"/>
            <p:cNvSpPr>
              <a:spLocks noEditPoints="1"/>
            </p:cNvSpPr>
            <p:nvPr/>
          </p:nvSpPr>
          <p:spPr bwMode="auto">
            <a:xfrm>
              <a:off x="13368648" y="-4944552"/>
              <a:ext cx="209550" cy="280988"/>
            </a:xfrm>
            <a:custGeom>
              <a:avLst/>
              <a:gdLst>
                <a:gd name="T0" fmla="*/ 25 w 56"/>
                <a:gd name="T1" fmla="*/ 10 h 75"/>
                <a:gd name="T2" fmla="*/ 23 w 56"/>
                <a:gd name="T3" fmla="*/ 12 h 75"/>
                <a:gd name="T4" fmla="*/ 19 w 56"/>
                <a:gd name="T5" fmla="*/ 14 h 75"/>
                <a:gd name="T6" fmla="*/ 18 w 56"/>
                <a:gd name="T7" fmla="*/ 13 h 75"/>
                <a:gd name="T8" fmla="*/ 17 w 56"/>
                <a:gd name="T9" fmla="*/ 12 h 75"/>
                <a:gd name="T10" fmla="*/ 22 w 56"/>
                <a:gd name="T11" fmla="*/ 6 h 75"/>
                <a:gd name="T12" fmla="*/ 40 w 56"/>
                <a:gd name="T13" fmla="*/ 0 h 75"/>
                <a:gd name="T14" fmla="*/ 52 w 56"/>
                <a:gd name="T15" fmla="*/ 4 h 75"/>
                <a:gd name="T16" fmla="*/ 56 w 56"/>
                <a:gd name="T17" fmla="*/ 15 h 75"/>
                <a:gd name="T18" fmla="*/ 48 w 56"/>
                <a:gd name="T19" fmla="*/ 40 h 75"/>
                <a:gd name="T20" fmla="*/ 25 w 56"/>
                <a:gd name="T21" fmla="*/ 67 h 75"/>
                <a:gd name="T22" fmla="*/ 6 w 56"/>
                <a:gd name="T23" fmla="*/ 75 h 75"/>
                <a:gd name="T24" fmla="*/ 1 w 56"/>
                <a:gd name="T25" fmla="*/ 73 h 75"/>
                <a:gd name="T26" fmla="*/ 0 w 56"/>
                <a:gd name="T27" fmla="*/ 69 h 75"/>
                <a:gd name="T28" fmla="*/ 3 w 56"/>
                <a:gd name="T29" fmla="*/ 57 h 75"/>
                <a:gd name="T30" fmla="*/ 17 w 56"/>
                <a:gd name="T31" fmla="*/ 27 h 75"/>
                <a:gd name="T32" fmla="*/ 25 w 56"/>
                <a:gd name="T33" fmla="*/ 10 h 75"/>
                <a:gd name="T34" fmla="*/ 31 w 56"/>
                <a:gd name="T35" fmla="*/ 8 h 75"/>
                <a:gd name="T36" fmla="*/ 32 w 56"/>
                <a:gd name="T37" fmla="*/ 9 h 75"/>
                <a:gd name="T38" fmla="*/ 30 w 56"/>
                <a:gd name="T39" fmla="*/ 14 h 75"/>
                <a:gd name="T40" fmla="*/ 13 w 56"/>
                <a:gd name="T41" fmla="*/ 49 h 75"/>
                <a:gd name="T42" fmla="*/ 7 w 56"/>
                <a:gd name="T43" fmla="*/ 67 h 75"/>
                <a:gd name="T44" fmla="*/ 9 w 56"/>
                <a:gd name="T45" fmla="*/ 69 h 75"/>
                <a:gd name="T46" fmla="*/ 18 w 56"/>
                <a:gd name="T47" fmla="*/ 66 h 75"/>
                <a:gd name="T48" fmla="*/ 34 w 56"/>
                <a:gd name="T49" fmla="*/ 50 h 75"/>
                <a:gd name="T50" fmla="*/ 47 w 56"/>
                <a:gd name="T51" fmla="*/ 29 h 75"/>
                <a:gd name="T52" fmla="*/ 50 w 56"/>
                <a:gd name="T53" fmla="*/ 14 h 75"/>
                <a:gd name="T54" fmla="*/ 48 w 56"/>
                <a:gd name="T55" fmla="*/ 7 h 75"/>
                <a:gd name="T56" fmla="*/ 41 w 56"/>
                <a:gd name="T57" fmla="*/ 5 h 75"/>
                <a:gd name="T58" fmla="*/ 31 w 56"/>
                <a:gd name="T59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" h="75">
                  <a:moveTo>
                    <a:pt x="25" y="10"/>
                  </a:moveTo>
                  <a:cubicBezTo>
                    <a:pt x="25" y="11"/>
                    <a:pt x="24" y="11"/>
                    <a:pt x="23" y="12"/>
                  </a:cubicBezTo>
                  <a:cubicBezTo>
                    <a:pt x="21" y="13"/>
                    <a:pt x="20" y="14"/>
                    <a:pt x="19" y="14"/>
                  </a:cubicBezTo>
                  <a:cubicBezTo>
                    <a:pt x="19" y="14"/>
                    <a:pt x="18" y="14"/>
                    <a:pt x="18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0"/>
                    <a:pt x="19" y="8"/>
                    <a:pt x="22" y="6"/>
                  </a:cubicBezTo>
                  <a:cubicBezTo>
                    <a:pt x="28" y="2"/>
                    <a:pt x="33" y="0"/>
                    <a:pt x="40" y="0"/>
                  </a:cubicBezTo>
                  <a:cubicBezTo>
                    <a:pt x="45" y="0"/>
                    <a:pt x="49" y="1"/>
                    <a:pt x="52" y="4"/>
                  </a:cubicBezTo>
                  <a:cubicBezTo>
                    <a:pt x="55" y="7"/>
                    <a:pt x="56" y="11"/>
                    <a:pt x="56" y="15"/>
                  </a:cubicBezTo>
                  <a:cubicBezTo>
                    <a:pt x="56" y="22"/>
                    <a:pt x="53" y="30"/>
                    <a:pt x="48" y="40"/>
                  </a:cubicBezTo>
                  <a:cubicBezTo>
                    <a:pt x="42" y="51"/>
                    <a:pt x="34" y="60"/>
                    <a:pt x="25" y="67"/>
                  </a:cubicBezTo>
                  <a:cubicBezTo>
                    <a:pt x="18" y="72"/>
                    <a:pt x="11" y="75"/>
                    <a:pt x="6" y="75"/>
                  </a:cubicBezTo>
                  <a:cubicBezTo>
                    <a:pt x="4" y="75"/>
                    <a:pt x="2" y="74"/>
                    <a:pt x="1" y="73"/>
                  </a:cubicBezTo>
                  <a:cubicBezTo>
                    <a:pt x="0" y="72"/>
                    <a:pt x="0" y="71"/>
                    <a:pt x="0" y="69"/>
                  </a:cubicBezTo>
                  <a:cubicBezTo>
                    <a:pt x="0" y="68"/>
                    <a:pt x="1" y="63"/>
                    <a:pt x="3" y="57"/>
                  </a:cubicBezTo>
                  <a:cubicBezTo>
                    <a:pt x="7" y="47"/>
                    <a:pt x="11" y="37"/>
                    <a:pt x="17" y="27"/>
                  </a:cubicBezTo>
                  <a:cubicBezTo>
                    <a:pt x="17" y="25"/>
                    <a:pt x="20" y="20"/>
                    <a:pt x="25" y="10"/>
                  </a:cubicBezTo>
                  <a:close/>
                  <a:moveTo>
                    <a:pt x="31" y="8"/>
                  </a:moveTo>
                  <a:cubicBezTo>
                    <a:pt x="32" y="8"/>
                    <a:pt x="32" y="9"/>
                    <a:pt x="32" y="9"/>
                  </a:cubicBezTo>
                  <a:cubicBezTo>
                    <a:pt x="32" y="10"/>
                    <a:pt x="32" y="11"/>
                    <a:pt x="30" y="14"/>
                  </a:cubicBezTo>
                  <a:cubicBezTo>
                    <a:pt x="23" y="26"/>
                    <a:pt x="18" y="38"/>
                    <a:pt x="13" y="49"/>
                  </a:cubicBezTo>
                  <a:cubicBezTo>
                    <a:pt x="9" y="59"/>
                    <a:pt x="7" y="65"/>
                    <a:pt x="7" y="67"/>
                  </a:cubicBezTo>
                  <a:cubicBezTo>
                    <a:pt x="7" y="69"/>
                    <a:pt x="7" y="69"/>
                    <a:pt x="9" y="69"/>
                  </a:cubicBezTo>
                  <a:cubicBezTo>
                    <a:pt x="11" y="69"/>
                    <a:pt x="14" y="68"/>
                    <a:pt x="18" y="66"/>
                  </a:cubicBezTo>
                  <a:cubicBezTo>
                    <a:pt x="23" y="62"/>
                    <a:pt x="28" y="57"/>
                    <a:pt x="34" y="50"/>
                  </a:cubicBezTo>
                  <a:cubicBezTo>
                    <a:pt x="39" y="44"/>
                    <a:pt x="44" y="37"/>
                    <a:pt x="47" y="29"/>
                  </a:cubicBezTo>
                  <a:cubicBezTo>
                    <a:pt x="49" y="24"/>
                    <a:pt x="50" y="19"/>
                    <a:pt x="50" y="14"/>
                  </a:cubicBezTo>
                  <a:cubicBezTo>
                    <a:pt x="50" y="11"/>
                    <a:pt x="50" y="9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38" y="5"/>
                    <a:pt x="35" y="6"/>
                    <a:pt x="3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46"/>
            <p:cNvSpPr>
              <a:spLocks/>
            </p:cNvSpPr>
            <p:nvPr/>
          </p:nvSpPr>
          <p:spPr bwMode="auto">
            <a:xfrm>
              <a:off x="13552798" y="-4952489"/>
              <a:ext cx="220663" cy="269875"/>
            </a:xfrm>
            <a:custGeom>
              <a:avLst/>
              <a:gdLst>
                <a:gd name="T0" fmla="*/ 11 w 59"/>
                <a:gd name="T1" fmla="*/ 49 h 72"/>
                <a:gd name="T2" fmla="*/ 13 w 59"/>
                <a:gd name="T3" fmla="*/ 51 h 72"/>
                <a:gd name="T4" fmla="*/ 11 w 59"/>
                <a:gd name="T5" fmla="*/ 54 h 72"/>
                <a:gd name="T6" fmla="*/ 6 w 59"/>
                <a:gd name="T7" fmla="*/ 60 h 72"/>
                <a:gd name="T8" fmla="*/ 9 w 59"/>
                <a:gd name="T9" fmla="*/ 65 h 72"/>
                <a:gd name="T10" fmla="*/ 15 w 59"/>
                <a:gd name="T11" fmla="*/ 67 h 72"/>
                <a:gd name="T12" fmla="*/ 27 w 59"/>
                <a:gd name="T13" fmla="*/ 63 h 72"/>
                <a:gd name="T14" fmla="*/ 31 w 59"/>
                <a:gd name="T15" fmla="*/ 56 h 72"/>
                <a:gd name="T16" fmla="*/ 30 w 59"/>
                <a:gd name="T17" fmla="*/ 52 h 72"/>
                <a:gd name="T18" fmla="*/ 26 w 59"/>
                <a:gd name="T19" fmla="*/ 46 h 72"/>
                <a:gd name="T20" fmla="*/ 21 w 59"/>
                <a:gd name="T21" fmla="*/ 37 h 72"/>
                <a:gd name="T22" fmla="*/ 18 w 59"/>
                <a:gd name="T23" fmla="*/ 29 h 72"/>
                <a:gd name="T24" fmla="*/ 29 w 59"/>
                <a:gd name="T25" fmla="*/ 10 h 72"/>
                <a:gd name="T26" fmla="*/ 40 w 59"/>
                <a:gd name="T27" fmla="*/ 2 h 72"/>
                <a:gd name="T28" fmla="*/ 50 w 59"/>
                <a:gd name="T29" fmla="*/ 0 h 72"/>
                <a:gd name="T30" fmla="*/ 56 w 59"/>
                <a:gd name="T31" fmla="*/ 2 h 72"/>
                <a:gd name="T32" fmla="*/ 59 w 59"/>
                <a:gd name="T33" fmla="*/ 7 h 72"/>
                <a:gd name="T34" fmla="*/ 53 w 59"/>
                <a:gd name="T35" fmla="*/ 19 h 72"/>
                <a:gd name="T36" fmla="*/ 40 w 59"/>
                <a:gd name="T37" fmla="*/ 28 h 72"/>
                <a:gd name="T38" fmla="*/ 34 w 59"/>
                <a:gd name="T39" fmla="*/ 30 h 72"/>
                <a:gd name="T40" fmla="*/ 32 w 59"/>
                <a:gd name="T41" fmla="*/ 29 h 72"/>
                <a:gd name="T42" fmla="*/ 31 w 59"/>
                <a:gd name="T43" fmla="*/ 28 h 72"/>
                <a:gd name="T44" fmla="*/ 35 w 59"/>
                <a:gd name="T45" fmla="*/ 24 h 72"/>
                <a:gd name="T46" fmla="*/ 47 w 59"/>
                <a:gd name="T47" fmla="*/ 18 h 72"/>
                <a:gd name="T48" fmla="*/ 53 w 59"/>
                <a:gd name="T49" fmla="*/ 8 h 72"/>
                <a:gd name="T50" fmla="*/ 52 w 59"/>
                <a:gd name="T51" fmla="*/ 6 h 72"/>
                <a:gd name="T52" fmla="*/ 49 w 59"/>
                <a:gd name="T53" fmla="*/ 5 h 72"/>
                <a:gd name="T54" fmla="*/ 40 w 59"/>
                <a:gd name="T55" fmla="*/ 8 h 72"/>
                <a:gd name="T56" fmla="*/ 28 w 59"/>
                <a:gd name="T57" fmla="*/ 18 h 72"/>
                <a:gd name="T58" fmla="*/ 24 w 59"/>
                <a:gd name="T59" fmla="*/ 28 h 72"/>
                <a:gd name="T60" fmla="*/ 26 w 59"/>
                <a:gd name="T61" fmla="*/ 36 h 72"/>
                <a:gd name="T62" fmla="*/ 31 w 59"/>
                <a:gd name="T63" fmla="*/ 43 h 72"/>
                <a:gd name="T64" fmla="*/ 35 w 59"/>
                <a:gd name="T65" fmla="*/ 50 h 72"/>
                <a:gd name="T66" fmla="*/ 37 w 59"/>
                <a:gd name="T67" fmla="*/ 57 h 72"/>
                <a:gd name="T68" fmla="*/ 29 w 59"/>
                <a:gd name="T69" fmla="*/ 68 h 72"/>
                <a:gd name="T70" fmla="*/ 15 w 59"/>
                <a:gd name="T71" fmla="*/ 72 h 72"/>
                <a:gd name="T72" fmla="*/ 3 w 59"/>
                <a:gd name="T73" fmla="*/ 68 h 72"/>
                <a:gd name="T74" fmla="*/ 0 w 59"/>
                <a:gd name="T75" fmla="*/ 60 h 72"/>
                <a:gd name="T76" fmla="*/ 3 w 59"/>
                <a:gd name="T77" fmla="*/ 52 h 72"/>
                <a:gd name="T78" fmla="*/ 8 w 59"/>
                <a:gd name="T79" fmla="*/ 49 h 72"/>
                <a:gd name="T80" fmla="*/ 11 w 59"/>
                <a:gd name="T81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72">
                  <a:moveTo>
                    <a:pt x="11" y="49"/>
                  </a:moveTo>
                  <a:cubicBezTo>
                    <a:pt x="12" y="49"/>
                    <a:pt x="13" y="50"/>
                    <a:pt x="13" y="51"/>
                  </a:cubicBezTo>
                  <a:cubicBezTo>
                    <a:pt x="13" y="52"/>
                    <a:pt x="13" y="53"/>
                    <a:pt x="11" y="54"/>
                  </a:cubicBezTo>
                  <a:cubicBezTo>
                    <a:pt x="8" y="55"/>
                    <a:pt x="6" y="57"/>
                    <a:pt x="6" y="60"/>
                  </a:cubicBezTo>
                  <a:cubicBezTo>
                    <a:pt x="6" y="62"/>
                    <a:pt x="7" y="64"/>
                    <a:pt x="9" y="65"/>
                  </a:cubicBezTo>
                  <a:cubicBezTo>
                    <a:pt x="10" y="66"/>
                    <a:pt x="12" y="67"/>
                    <a:pt x="15" y="67"/>
                  </a:cubicBezTo>
                  <a:cubicBezTo>
                    <a:pt x="19" y="67"/>
                    <a:pt x="24" y="66"/>
                    <a:pt x="27" y="63"/>
                  </a:cubicBezTo>
                  <a:cubicBezTo>
                    <a:pt x="29" y="61"/>
                    <a:pt x="31" y="59"/>
                    <a:pt x="31" y="56"/>
                  </a:cubicBezTo>
                  <a:cubicBezTo>
                    <a:pt x="31" y="54"/>
                    <a:pt x="30" y="53"/>
                    <a:pt x="30" y="52"/>
                  </a:cubicBezTo>
                  <a:cubicBezTo>
                    <a:pt x="29" y="50"/>
                    <a:pt x="28" y="48"/>
                    <a:pt x="26" y="46"/>
                  </a:cubicBezTo>
                  <a:cubicBezTo>
                    <a:pt x="24" y="43"/>
                    <a:pt x="22" y="40"/>
                    <a:pt x="21" y="37"/>
                  </a:cubicBezTo>
                  <a:cubicBezTo>
                    <a:pt x="19" y="34"/>
                    <a:pt x="18" y="32"/>
                    <a:pt x="18" y="29"/>
                  </a:cubicBezTo>
                  <a:cubicBezTo>
                    <a:pt x="18" y="22"/>
                    <a:pt x="22" y="16"/>
                    <a:pt x="29" y="10"/>
                  </a:cubicBezTo>
                  <a:cubicBezTo>
                    <a:pt x="32" y="7"/>
                    <a:pt x="36" y="4"/>
                    <a:pt x="40" y="2"/>
                  </a:cubicBezTo>
                  <a:cubicBezTo>
                    <a:pt x="44" y="1"/>
                    <a:pt x="47" y="0"/>
                    <a:pt x="50" y="0"/>
                  </a:cubicBezTo>
                  <a:cubicBezTo>
                    <a:pt x="53" y="0"/>
                    <a:pt x="54" y="1"/>
                    <a:pt x="56" y="2"/>
                  </a:cubicBezTo>
                  <a:cubicBezTo>
                    <a:pt x="58" y="3"/>
                    <a:pt x="59" y="5"/>
                    <a:pt x="59" y="7"/>
                  </a:cubicBezTo>
                  <a:cubicBezTo>
                    <a:pt x="59" y="11"/>
                    <a:pt x="57" y="15"/>
                    <a:pt x="53" y="19"/>
                  </a:cubicBezTo>
                  <a:cubicBezTo>
                    <a:pt x="49" y="23"/>
                    <a:pt x="45" y="26"/>
                    <a:pt x="40" y="28"/>
                  </a:cubicBezTo>
                  <a:cubicBezTo>
                    <a:pt x="37" y="30"/>
                    <a:pt x="36" y="30"/>
                    <a:pt x="34" y="30"/>
                  </a:cubicBezTo>
                  <a:cubicBezTo>
                    <a:pt x="33" y="30"/>
                    <a:pt x="33" y="30"/>
                    <a:pt x="32" y="29"/>
                  </a:cubicBezTo>
                  <a:cubicBezTo>
                    <a:pt x="32" y="29"/>
                    <a:pt x="31" y="28"/>
                    <a:pt x="31" y="28"/>
                  </a:cubicBezTo>
                  <a:cubicBezTo>
                    <a:pt x="31" y="26"/>
                    <a:pt x="33" y="25"/>
                    <a:pt x="35" y="24"/>
                  </a:cubicBezTo>
                  <a:cubicBezTo>
                    <a:pt x="39" y="23"/>
                    <a:pt x="43" y="21"/>
                    <a:pt x="47" y="18"/>
                  </a:cubicBezTo>
                  <a:cubicBezTo>
                    <a:pt x="51" y="14"/>
                    <a:pt x="53" y="11"/>
                    <a:pt x="53" y="8"/>
                  </a:cubicBezTo>
                  <a:cubicBezTo>
                    <a:pt x="53" y="7"/>
                    <a:pt x="53" y="6"/>
                    <a:pt x="52" y="6"/>
                  </a:cubicBezTo>
                  <a:cubicBezTo>
                    <a:pt x="51" y="5"/>
                    <a:pt x="50" y="5"/>
                    <a:pt x="49" y="5"/>
                  </a:cubicBezTo>
                  <a:cubicBezTo>
                    <a:pt x="47" y="5"/>
                    <a:pt x="44" y="6"/>
                    <a:pt x="40" y="8"/>
                  </a:cubicBezTo>
                  <a:cubicBezTo>
                    <a:pt x="35" y="11"/>
                    <a:pt x="31" y="14"/>
                    <a:pt x="28" y="18"/>
                  </a:cubicBezTo>
                  <a:cubicBezTo>
                    <a:pt x="26" y="21"/>
                    <a:pt x="24" y="25"/>
                    <a:pt x="24" y="28"/>
                  </a:cubicBezTo>
                  <a:cubicBezTo>
                    <a:pt x="24" y="31"/>
                    <a:pt x="25" y="33"/>
                    <a:pt x="26" y="36"/>
                  </a:cubicBezTo>
                  <a:cubicBezTo>
                    <a:pt x="27" y="38"/>
                    <a:pt x="29" y="40"/>
                    <a:pt x="31" y="43"/>
                  </a:cubicBezTo>
                  <a:cubicBezTo>
                    <a:pt x="32" y="45"/>
                    <a:pt x="34" y="47"/>
                    <a:pt x="35" y="50"/>
                  </a:cubicBezTo>
                  <a:cubicBezTo>
                    <a:pt x="36" y="52"/>
                    <a:pt x="37" y="54"/>
                    <a:pt x="37" y="57"/>
                  </a:cubicBezTo>
                  <a:cubicBezTo>
                    <a:pt x="37" y="61"/>
                    <a:pt x="34" y="65"/>
                    <a:pt x="29" y="68"/>
                  </a:cubicBezTo>
                  <a:cubicBezTo>
                    <a:pt x="25" y="71"/>
                    <a:pt x="21" y="72"/>
                    <a:pt x="15" y="72"/>
                  </a:cubicBezTo>
                  <a:cubicBezTo>
                    <a:pt x="10" y="72"/>
                    <a:pt x="6" y="71"/>
                    <a:pt x="3" y="68"/>
                  </a:cubicBezTo>
                  <a:cubicBezTo>
                    <a:pt x="1" y="66"/>
                    <a:pt x="0" y="63"/>
                    <a:pt x="0" y="60"/>
                  </a:cubicBezTo>
                  <a:cubicBezTo>
                    <a:pt x="0" y="57"/>
                    <a:pt x="1" y="55"/>
                    <a:pt x="3" y="52"/>
                  </a:cubicBezTo>
                  <a:cubicBezTo>
                    <a:pt x="4" y="51"/>
                    <a:pt x="6" y="50"/>
                    <a:pt x="8" y="49"/>
                  </a:cubicBezTo>
                  <a:cubicBezTo>
                    <a:pt x="9" y="49"/>
                    <a:pt x="10" y="49"/>
                    <a:pt x="11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14" y="865043"/>
            <a:ext cx="8445571" cy="5051713"/>
          </a:xfrm>
          <a:prstGeom prst="rect">
            <a:avLst/>
          </a:prstGeom>
        </p:spPr>
      </p:pic>
      <p:sp>
        <p:nvSpPr>
          <p:cNvPr id="374" name="Freeform 8"/>
          <p:cNvSpPr>
            <a:spLocks/>
          </p:cNvSpPr>
          <p:nvPr/>
        </p:nvSpPr>
        <p:spPr bwMode="auto">
          <a:xfrm>
            <a:off x="4088176" y="2700415"/>
            <a:ext cx="4015648" cy="3478720"/>
          </a:xfrm>
          <a:custGeom>
            <a:avLst/>
            <a:gdLst>
              <a:gd name="T0" fmla="*/ 3373 w 3373"/>
              <a:gd name="T1" fmla="*/ 0 h 2922"/>
              <a:gd name="T2" fmla="*/ 1685 w 3373"/>
              <a:gd name="T3" fmla="*/ 2922 h 2922"/>
              <a:gd name="T4" fmla="*/ 0 w 3373"/>
              <a:gd name="T5" fmla="*/ 0 h 2922"/>
              <a:gd name="T6" fmla="*/ 3373 w 3373"/>
              <a:gd name="T7" fmla="*/ 0 h 2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3" h="2922">
                <a:moveTo>
                  <a:pt x="3373" y="0"/>
                </a:moveTo>
                <a:lnTo>
                  <a:pt x="1685" y="2922"/>
                </a:lnTo>
                <a:lnTo>
                  <a:pt x="0" y="0"/>
                </a:lnTo>
                <a:lnTo>
                  <a:pt x="337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Freeform 9"/>
          <p:cNvSpPr>
            <a:spLocks/>
          </p:cNvSpPr>
          <p:nvPr/>
        </p:nvSpPr>
        <p:spPr bwMode="auto">
          <a:xfrm>
            <a:off x="4088176" y="1605130"/>
            <a:ext cx="4015648" cy="3478720"/>
          </a:xfrm>
          <a:custGeom>
            <a:avLst/>
            <a:gdLst>
              <a:gd name="T0" fmla="*/ 3373 w 3373"/>
              <a:gd name="T1" fmla="*/ 0 h 2922"/>
              <a:gd name="T2" fmla="*/ 1685 w 3373"/>
              <a:gd name="T3" fmla="*/ 2922 h 2922"/>
              <a:gd name="T4" fmla="*/ 0 w 3373"/>
              <a:gd name="T5" fmla="*/ 0 h 2922"/>
              <a:gd name="T6" fmla="*/ 3373 w 3373"/>
              <a:gd name="T7" fmla="*/ 0 h 2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3" h="2922">
                <a:moveTo>
                  <a:pt x="3373" y="0"/>
                </a:moveTo>
                <a:lnTo>
                  <a:pt x="1685" y="2922"/>
                </a:lnTo>
                <a:lnTo>
                  <a:pt x="0" y="0"/>
                </a:lnTo>
                <a:lnTo>
                  <a:pt x="3373" y="0"/>
                </a:lnTo>
                <a:close/>
              </a:path>
            </a:pathLst>
          </a:custGeom>
          <a:solidFill>
            <a:srgbClr val="99E7E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Freeform 10"/>
          <p:cNvSpPr>
            <a:spLocks/>
          </p:cNvSpPr>
          <p:nvPr/>
        </p:nvSpPr>
        <p:spPr bwMode="auto">
          <a:xfrm>
            <a:off x="4717965" y="2700415"/>
            <a:ext cx="2752498" cy="2383435"/>
          </a:xfrm>
          <a:custGeom>
            <a:avLst/>
            <a:gdLst>
              <a:gd name="T0" fmla="*/ 2312 w 2312"/>
              <a:gd name="T1" fmla="*/ 0 h 2002"/>
              <a:gd name="T2" fmla="*/ 0 w 2312"/>
              <a:gd name="T3" fmla="*/ 0 h 2002"/>
              <a:gd name="T4" fmla="*/ 1156 w 2312"/>
              <a:gd name="T5" fmla="*/ 2002 h 2002"/>
              <a:gd name="T6" fmla="*/ 2312 w 2312"/>
              <a:gd name="T7" fmla="*/ 0 h 2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2" h="2002">
                <a:moveTo>
                  <a:pt x="2312" y="0"/>
                </a:moveTo>
                <a:lnTo>
                  <a:pt x="0" y="0"/>
                </a:lnTo>
                <a:lnTo>
                  <a:pt x="1156" y="2002"/>
                </a:lnTo>
                <a:lnTo>
                  <a:pt x="2312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Freeform 12"/>
          <p:cNvSpPr>
            <a:spLocks noEditPoints="1"/>
          </p:cNvSpPr>
          <p:nvPr/>
        </p:nvSpPr>
        <p:spPr bwMode="auto">
          <a:xfrm>
            <a:off x="4903687" y="2314684"/>
            <a:ext cx="2381054" cy="2060803"/>
          </a:xfrm>
          <a:custGeom>
            <a:avLst/>
            <a:gdLst>
              <a:gd name="T0" fmla="*/ 1000 w 2000"/>
              <a:gd name="T1" fmla="*/ 1731 h 1731"/>
              <a:gd name="T2" fmla="*/ 993 w 2000"/>
              <a:gd name="T3" fmla="*/ 1719 h 1731"/>
              <a:gd name="T4" fmla="*/ 0 w 2000"/>
              <a:gd name="T5" fmla="*/ 0 h 1731"/>
              <a:gd name="T6" fmla="*/ 2000 w 2000"/>
              <a:gd name="T7" fmla="*/ 0 h 1731"/>
              <a:gd name="T8" fmla="*/ 1993 w 2000"/>
              <a:gd name="T9" fmla="*/ 12 h 1731"/>
              <a:gd name="T10" fmla="*/ 1000 w 2000"/>
              <a:gd name="T11" fmla="*/ 1731 h 1731"/>
              <a:gd name="T12" fmla="*/ 31 w 2000"/>
              <a:gd name="T13" fmla="*/ 17 h 1731"/>
              <a:gd name="T14" fmla="*/ 1000 w 2000"/>
              <a:gd name="T15" fmla="*/ 1697 h 1731"/>
              <a:gd name="T16" fmla="*/ 1972 w 2000"/>
              <a:gd name="T17" fmla="*/ 17 h 1731"/>
              <a:gd name="T18" fmla="*/ 31 w 2000"/>
              <a:gd name="T19" fmla="*/ 17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0" h="1731">
                <a:moveTo>
                  <a:pt x="1000" y="1731"/>
                </a:moveTo>
                <a:lnTo>
                  <a:pt x="993" y="1719"/>
                </a:lnTo>
                <a:lnTo>
                  <a:pt x="0" y="0"/>
                </a:lnTo>
                <a:lnTo>
                  <a:pt x="2000" y="0"/>
                </a:lnTo>
                <a:lnTo>
                  <a:pt x="1993" y="12"/>
                </a:lnTo>
                <a:lnTo>
                  <a:pt x="1000" y="1731"/>
                </a:lnTo>
                <a:close/>
                <a:moveTo>
                  <a:pt x="31" y="17"/>
                </a:moveTo>
                <a:lnTo>
                  <a:pt x="1000" y="1697"/>
                </a:lnTo>
                <a:lnTo>
                  <a:pt x="1972" y="17"/>
                </a:lnTo>
                <a:lnTo>
                  <a:pt x="31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Freeform 12"/>
          <p:cNvSpPr>
            <a:spLocks noEditPoints="1"/>
          </p:cNvSpPr>
          <p:nvPr/>
        </p:nvSpPr>
        <p:spPr bwMode="auto">
          <a:xfrm flipV="1">
            <a:off x="6022975" y="1454730"/>
            <a:ext cx="142948" cy="181088"/>
          </a:xfrm>
          <a:custGeom>
            <a:avLst/>
            <a:gdLst>
              <a:gd name="T0" fmla="*/ 1000 w 2000"/>
              <a:gd name="T1" fmla="*/ 1731 h 1731"/>
              <a:gd name="T2" fmla="*/ 993 w 2000"/>
              <a:gd name="T3" fmla="*/ 1719 h 1731"/>
              <a:gd name="T4" fmla="*/ 0 w 2000"/>
              <a:gd name="T5" fmla="*/ 0 h 1731"/>
              <a:gd name="T6" fmla="*/ 2000 w 2000"/>
              <a:gd name="T7" fmla="*/ 0 h 1731"/>
              <a:gd name="T8" fmla="*/ 1993 w 2000"/>
              <a:gd name="T9" fmla="*/ 12 h 1731"/>
              <a:gd name="T10" fmla="*/ 1000 w 2000"/>
              <a:gd name="T11" fmla="*/ 1731 h 1731"/>
              <a:gd name="T12" fmla="*/ 31 w 2000"/>
              <a:gd name="T13" fmla="*/ 17 h 1731"/>
              <a:gd name="T14" fmla="*/ 1000 w 2000"/>
              <a:gd name="T15" fmla="*/ 1697 h 1731"/>
              <a:gd name="T16" fmla="*/ 1972 w 2000"/>
              <a:gd name="T17" fmla="*/ 17 h 1731"/>
              <a:gd name="T18" fmla="*/ 31 w 2000"/>
              <a:gd name="T19" fmla="*/ 17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0" h="1731">
                <a:moveTo>
                  <a:pt x="1000" y="1731"/>
                </a:moveTo>
                <a:lnTo>
                  <a:pt x="993" y="1719"/>
                </a:lnTo>
                <a:lnTo>
                  <a:pt x="0" y="0"/>
                </a:lnTo>
                <a:lnTo>
                  <a:pt x="2000" y="0"/>
                </a:lnTo>
                <a:lnTo>
                  <a:pt x="1993" y="12"/>
                </a:lnTo>
                <a:lnTo>
                  <a:pt x="1000" y="1731"/>
                </a:lnTo>
                <a:close/>
                <a:moveTo>
                  <a:pt x="31" y="17"/>
                </a:moveTo>
                <a:lnTo>
                  <a:pt x="1000" y="1697"/>
                </a:lnTo>
                <a:lnTo>
                  <a:pt x="1972" y="17"/>
                </a:lnTo>
                <a:lnTo>
                  <a:pt x="31" y="17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Freeform 12"/>
          <p:cNvSpPr>
            <a:spLocks noEditPoints="1"/>
          </p:cNvSpPr>
          <p:nvPr/>
        </p:nvSpPr>
        <p:spPr bwMode="auto">
          <a:xfrm flipV="1">
            <a:off x="6060263" y="1247888"/>
            <a:ext cx="71474" cy="90544"/>
          </a:xfrm>
          <a:custGeom>
            <a:avLst/>
            <a:gdLst>
              <a:gd name="T0" fmla="*/ 1000 w 2000"/>
              <a:gd name="T1" fmla="*/ 1731 h 1731"/>
              <a:gd name="T2" fmla="*/ 993 w 2000"/>
              <a:gd name="T3" fmla="*/ 1719 h 1731"/>
              <a:gd name="T4" fmla="*/ 0 w 2000"/>
              <a:gd name="T5" fmla="*/ 0 h 1731"/>
              <a:gd name="T6" fmla="*/ 2000 w 2000"/>
              <a:gd name="T7" fmla="*/ 0 h 1731"/>
              <a:gd name="T8" fmla="*/ 1993 w 2000"/>
              <a:gd name="T9" fmla="*/ 12 h 1731"/>
              <a:gd name="T10" fmla="*/ 1000 w 2000"/>
              <a:gd name="T11" fmla="*/ 1731 h 1731"/>
              <a:gd name="T12" fmla="*/ 31 w 2000"/>
              <a:gd name="T13" fmla="*/ 17 h 1731"/>
              <a:gd name="T14" fmla="*/ 1000 w 2000"/>
              <a:gd name="T15" fmla="*/ 1697 h 1731"/>
              <a:gd name="T16" fmla="*/ 1972 w 2000"/>
              <a:gd name="T17" fmla="*/ 17 h 1731"/>
              <a:gd name="T18" fmla="*/ 31 w 2000"/>
              <a:gd name="T19" fmla="*/ 17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0" h="1731">
                <a:moveTo>
                  <a:pt x="1000" y="1731"/>
                </a:moveTo>
                <a:lnTo>
                  <a:pt x="993" y="1719"/>
                </a:lnTo>
                <a:lnTo>
                  <a:pt x="0" y="0"/>
                </a:lnTo>
                <a:lnTo>
                  <a:pt x="2000" y="0"/>
                </a:lnTo>
                <a:lnTo>
                  <a:pt x="1993" y="12"/>
                </a:lnTo>
                <a:lnTo>
                  <a:pt x="1000" y="1731"/>
                </a:lnTo>
                <a:close/>
                <a:moveTo>
                  <a:pt x="31" y="17"/>
                </a:moveTo>
                <a:lnTo>
                  <a:pt x="1000" y="1697"/>
                </a:lnTo>
                <a:lnTo>
                  <a:pt x="1972" y="17"/>
                </a:lnTo>
                <a:lnTo>
                  <a:pt x="31" y="17"/>
                </a:lnTo>
                <a:close/>
              </a:path>
            </a:pathLst>
          </a:custGeom>
          <a:solidFill>
            <a:srgbClr val="FFFFFF"/>
          </a:solidFill>
          <a:ln w="6350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21" name="图片 6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5" t="20540" r="25018" b="30405"/>
          <a:stretch>
            <a:fillRect/>
          </a:stretch>
        </p:blipFill>
        <p:spPr>
          <a:xfrm>
            <a:off x="4943475" y="2024535"/>
            <a:ext cx="2284116" cy="1948231"/>
          </a:xfrm>
          <a:custGeom>
            <a:avLst/>
            <a:gdLst>
              <a:gd name="connsiteX0" fmla="*/ 1557749 w 3115499"/>
              <a:gd name="connsiteY0" fmla="*/ 0 h 3027376"/>
              <a:gd name="connsiteX1" fmla="*/ 3115499 w 3115499"/>
              <a:gd name="connsiteY1" fmla="*/ 3027376 h 3027376"/>
              <a:gd name="connsiteX2" fmla="*/ 0 w 3115499"/>
              <a:gd name="connsiteY2" fmla="*/ 3027376 h 3027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499" h="3027376">
                <a:moveTo>
                  <a:pt x="1557749" y="0"/>
                </a:moveTo>
                <a:lnTo>
                  <a:pt x="3115499" y="3027376"/>
                </a:lnTo>
                <a:lnTo>
                  <a:pt x="0" y="3027376"/>
                </a:lnTo>
                <a:close/>
              </a:path>
            </a:pathLst>
          </a:custGeom>
        </p:spPr>
      </p:pic>
      <p:sp>
        <p:nvSpPr>
          <p:cNvPr id="617" name="TextBox 13"/>
          <p:cNvSpPr txBox="1">
            <a:spLocks noChangeArrowheads="1"/>
          </p:cNvSpPr>
          <p:nvPr/>
        </p:nvSpPr>
        <p:spPr bwMode="auto">
          <a:xfrm>
            <a:off x="5260663" y="2559023"/>
            <a:ext cx="3281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ln w="0"/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SCIENCE</a:t>
            </a:r>
            <a:endParaRPr lang="zh-CN" altLang="en-US" sz="2800" dirty="0">
              <a:ln w="0"/>
              <a:solidFill>
                <a:schemeClr val="bg1"/>
              </a:solidFill>
              <a:latin typeface="Segoe UI Black" panose="020B0A02040204020203" pitchFamily="34" charset="0"/>
              <a:ea typeface="Yu Gothic Light" panose="020B0300000000000000" pitchFamily="34" charset="-128"/>
              <a:cs typeface="Segoe UI Black" panose="020B0A02040204020203" pitchFamily="34" charset="0"/>
            </a:endParaRPr>
          </a:p>
        </p:txBody>
      </p:sp>
      <p:sp>
        <p:nvSpPr>
          <p:cNvPr id="612" name="Freeform 12"/>
          <p:cNvSpPr>
            <a:spLocks noEditPoints="1"/>
          </p:cNvSpPr>
          <p:nvPr/>
        </p:nvSpPr>
        <p:spPr bwMode="auto">
          <a:xfrm flipV="1">
            <a:off x="5065612" y="2133600"/>
            <a:ext cx="2058943" cy="1782016"/>
          </a:xfrm>
          <a:custGeom>
            <a:avLst/>
            <a:gdLst>
              <a:gd name="T0" fmla="*/ 1000 w 2000"/>
              <a:gd name="T1" fmla="*/ 1731 h 1731"/>
              <a:gd name="T2" fmla="*/ 993 w 2000"/>
              <a:gd name="T3" fmla="*/ 1719 h 1731"/>
              <a:gd name="T4" fmla="*/ 0 w 2000"/>
              <a:gd name="T5" fmla="*/ 0 h 1731"/>
              <a:gd name="T6" fmla="*/ 2000 w 2000"/>
              <a:gd name="T7" fmla="*/ 0 h 1731"/>
              <a:gd name="T8" fmla="*/ 1993 w 2000"/>
              <a:gd name="T9" fmla="*/ 12 h 1731"/>
              <a:gd name="T10" fmla="*/ 1000 w 2000"/>
              <a:gd name="T11" fmla="*/ 1731 h 1731"/>
              <a:gd name="T12" fmla="*/ 31 w 2000"/>
              <a:gd name="T13" fmla="*/ 17 h 1731"/>
              <a:gd name="T14" fmla="*/ 1000 w 2000"/>
              <a:gd name="T15" fmla="*/ 1697 h 1731"/>
              <a:gd name="T16" fmla="*/ 1972 w 2000"/>
              <a:gd name="T17" fmla="*/ 17 h 1731"/>
              <a:gd name="T18" fmla="*/ 31 w 2000"/>
              <a:gd name="T19" fmla="*/ 17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0" h="1731">
                <a:moveTo>
                  <a:pt x="1000" y="1731"/>
                </a:moveTo>
                <a:lnTo>
                  <a:pt x="993" y="1719"/>
                </a:lnTo>
                <a:lnTo>
                  <a:pt x="0" y="0"/>
                </a:lnTo>
                <a:lnTo>
                  <a:pt x="2000" y="0"/>
                </a:lnTo>
                <a:lnTo>
                  <a:pt x="1993" y="12"/>
                </a:lnTo>
                <a:lnTo>
                  <a:pt x="1000" y="1731"/>
                </a:lnTo>
                <a:close/>
                <a:moveTo>
                  <a:pt x="31" y="17"/>
                </a:moveTo>
                <a:lnTo>
                  <a:pt x="1000" y="1697"/>
                </a:lnTo>
                <a:lnTo>
                  <a:pt x="1972" y="17"/>
                </a:lnTo>
                <a:lnTo>
                  <a:pt x="31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8" name="TextBox 13"/>
          <p:cNvSpPr txBox="1">
            <a:spLocks noChangeArrowheads="1"/>
          </p:cNvSpPr>
          <p:nvPr/>
        </p:nvSpPr>
        <p:spPr bwMode="auto">
          <a:xfrm>
            <a:off x="5579988" y="2996901"/>
            <a:ext cx="3281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ln w="0"/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AND</a:t>
            </a:r>
            <a:endParaRPr lang="zh-CN" altLang="en-US" sz="2800" dirty="0">
              <a:ln w="0"/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619" name="TextBox 13"/>
          <p:cNvSpPr txBox="1">
            <a:spLocks noChangeArrowheads="1"/>
          </p:cNvSpPr>
          <p:nvPr/>
        </p:nvSpPr>
        <p:spPr bwMode="auto">
          <a:xfrm>
            <a:off x="4787889" y="3420269"/>
            <a:ext cx="31794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ln w="0"/>
                <a:solidFill>
                  <a:srgbClr val="525252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TECHNOLOGY</a:t>
            </a:r>
            <a:endParaRPr lang="zh-CN" altLang="en-US" sz="2800" dirty="0">
              <a:ln w="0"/>
              <a:solidFill>
                <a:srgbClr val="525252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78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9"/>
          <p:cNvSpPr txBox="1"/>
          <p:nvPr/>
        </p:nvSpPr>
        <p:spPr bwMode="auto">
          <a:xfrm>
            <a:off x="4730686" y="207769"/>
            <a:ext cx="32336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000" b="1" spc="6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spc="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1"/>
          <a:stretch/>
        </p:blipFill>
        <p:spPr>
          <a:xfrm>
            <a:off x="0" y="1409701"/>
            <a:ext cx="4506440" cy="3851193"/>
          </a:xfrm>
          <a:prstGeom prst="rect">
            <a:avLst/>
          </a:prstGeom>
          <a:ln>
            <a:noFill/>
          </a:ln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"/>
          <a:stretch/>
        </p:blipFill>
        <p:spPr>
          <a:xfrm>
            <a:off x="8334570" y="1409698"/>
            <a:ext cx="3855906" cy="3848102"/>
          </a:xfrm>
          <a:prstGeom prst="rect">
            <a:avLst/>
          </a:prstGeom>
          <a:ln>
            <a:noFill/>
          </a:ln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441" y="1409700"/>
            <a:ext cx="3828129" cy="385119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482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7F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61255" y="0"/>
            <a:ext cx="4744065" cy="749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024526" y="805203"/>
            <a:ext cx="142948" cy="387930"/>
            <a:chOff x="6022975" y="1247888"/>
            <a:chExt cx="142948" cy="387930"/>
          </a:xfrm>
        </p:grpSpPr>
        <p:sp>
          <p:nvSpPr>
            <p:cNvPr id="480" name="Freeform 12"/>
            <p:cNvSpPr>
              <a:spLocks noEditPoints="1"/>
            </p:cNvSpPr>
            <p:nvPr/>
          </p:nvSpPr>
          <p:spPr bwMode="auto">
            <a:xfrm>
              <a:off x="6022975" y="1454730"/>
              <a:ext cx="142948" cy="181088"/>
            </a:xfrm>
            <a:custGeom>
              <a:avLst/>
              <a:gdLst>
                <a:gd name="T0" fmla="*/ 1000 w 2000"/>
                <a:gd name="T1" fmla="*/ 1731 h 1731"/>
                <a:gd name="T2" fmla="*/ 993 w 2000"/>
                <a:gd name="T3" fmla="*/ 1719 h 1731"/>
                <a:gd name="T4" fmla="*/ 0 w 2000"/>
                <a:gd name="T5" fmla="*/ 0 h 1731"/>
                <a:gd name="T6" fmla="*/ 2000 w 2000"/>
                <a:gd name="T7" fmla="*/ 0 h 1731"/>
                <a:gd name="T8" fmla="*/ 1993 w 2000"/>
                <a:gd name="T9" fmla="*/ 12 h 1731"/>
                <a:gd name="T10" fmla="*/ 1000 w 2000"/>
                <a:gd name="T11" fmla="*/ 1731 h 1731"/>
                <a:gd name="T12" fmla="*/ 31 w 2000"/>
                <a:gd name="T13" fmla="*/ 17 h 1731"/>
                <a:gd name="T14" fmla="*/ 1000 w 2000"/>
                <a:gd name="T15" fmla="*/ 1697 h 1731"/>
                <a:gd name="T16" fmla="*/ 1972 w 2000"/>
                <a:gd name="T17" fmla="*/ 17 h 1731"/>
                <a:gd name="T18" fmla="*/ 31 w 2000"/>
                <a:gd name="T19" fmla="*/ 17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" h="1731">
                  <a:moveTo>
                    <a:pt x="1000" y="1731"/>
                  </a:moveTo>
                  <a:lnTo>
                    <a:pt x="993" y="1719"/>
                  </a:lnTo>
                  <a:lnTo>
                    <a:pt x="0" y="0"/>
                  </a:lnTo>
                  <a:lnTo>
                    <a:pt x="2000" y="0"/>
                  </a:lnTo>
                  <a:lnTo>
                    <a:pt x="1993" y="12"/>
                  </a:lnTo>
                  <a:lnTo>
                    <a:pt x="1000" y="1731"/>
                  </a:lnTo>
                  <a:close/>
                  <a:moveTo>
                    <a:pt x="31" y="17"/>
                  </a:moveTo>
                  <a:lnTo>
                    <a:pt x="1000" y="1697"/>
                  </a:lnTo>
                  <a:lnTo>
                    <a:pt x="1972" y="17"/>
                  </a:lnTo>
                  <a:lnTo>
                    <a:pt x="31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12"/>
            <p:cNvSpPr>
              <a:spLocks noEditPoints="1"/>
            </p:cNvSpPr>
            <p:nvPr/>
          </p:nvSpPr>
          <p:spPr bwMode="auto">
            <a:xfrm>
              <a:off x="6060263" y="1247888"/>
              <a:ext cx="71474" cy="90544"/>
            </a:xfrm>
            <a:custGeom>
              <a:avLst/>
              <a:gdLst>
                <a:gd name="T0" fmla="*/ 1000 w 2000"/>
                <a:gd name="T1" fmla="*/ 1731 h 1731"/>
                <a:gd name="T2" fmla="*/ 993 w 2000"/>
                <a:gd name="T3" fmla="*/ 1719 h 1731"/>
                <a:gd name="T4" fmla="*/ 0 w 2000"/>
                <a:gd name="T5" fmla="*/ 0 h 1731"/>
                <a:gd name="T6" fmla="*/ 2000 w 2000"/>
                <a:gd name="T7" fmla="*/ 0 h 1731"/>
                <a:gd name="T8" fmla="*/ 1993 w 2000"/>
                <a:gd name="T9" fmla="*/ 12 h 1731"/>
                <a:gd name="T10" fmla="*/ 1000 w 2000"/>
                <a:gd name="T11" fmla="*/ 1731 h 1731"/>
                <a:gd name="T12" fmla="*/ 31 w 2000"/>
                <a:gd name="T13" fmla="*/ 17 h 1731"/>
                <a:gd name="T14" fmla="*/ 1000 w 2000"/>
                <a:gd name="T15" fmla="*/ 1697 h 1731"/>
                <a:gd name="T16" fmla="*/ 1972 w 2000"/>
                <a:gd name="T17" fmla="*/ 17 h 1731"/>
                <a:gd name="T18" fmla="*/ 31 w 2000"/>
                <a:gd name="T19" fmla="*/ 17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" h="1731">
                  <a:moveTo>
                    <a:pt x="1000" y="1731"/>
                  </a:moveTo>
                  <a:lnTo>
                    <a:pt x="993" y="1719"/>
                  </a:lnTo>
                  <a:lnTo>
                    <a:pt x="0" y="0"/>
                  </a:lnTo>
                  <a:lnTo>
                    <a:pt x="2000" y="0"/>
                  </a:lnTo>
                  <a:lnTo>
                    <a:pt x="1993" y="12"/>
                  </a:lnTo>
                  <a:lnTo>
                    <a:pt x="1000" y="1731"/>
                  </a:lnTo>
                  <a:close/>
                  <a:moveTo>
                    <a:pt x="31" y="17"/>
                  </a:moveTo>
                  <a:lnTo>
                    <a:pt x="1000" y="1697"/>
                  </a:lnTo>
                  <a:lnTo>
                    <a:pt x="1972" y="17"/>
                  </a:lnTo>
                  <a:lnTo>
                    <a:pt x="31" y="17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2" name="TextBox 9"/>
          <p:cNvSpPr txBox="1"/>
          <p:nvPr/>
        </p:nvSpPr>
        <p:spPr bwMode="auto">
          <a:xfrm>
            <a:off x="4730686" y="207769"/>
            <a:ext cx="32336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000" b="1" spc="6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spc="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3" name="AutoShape 3"/>
          <p:cNvSpPr>
            <a:spLocks noChangeAspect="1" noChangeArrowheads="1" noTextEdit="1"/>
          </p:cNvSpPr>
          <p:nvPr/>
        </p:nvSpPr>
        <p:spPr bwMode="auto">
          <a:xfrm>
            <a:off x="0" y="1718623"/>
            <a:ext cx="119507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84" name="组合 483"/>
          <p:cNvGrpSpPr/>
          <p:nvPr/>
        </p:nvGrpSpPr>
        <p:grpSpPr>
          <a:xfrm>
            <a:off x="0" y="2040886"/>
            <a:ext cx="12192000" cy="1491857"/>
            <a:chOff x="1336675" y="1247775"/>
            <a:chExt cx="9296401" cy="1343025"/>
          </a:xfrm>
        </p:grpSpPr>
        <p:sp>
          <p:nvSpPr>
            <p:cNvPr id="485" name="Rectangle 6"/>
            <p:cNvSpPr>
              <a:spLocks noChangeArrowheads="1"/>
            </p:cNvSpPr>
            <p:nvPr/>
          </p:nvSpPr>
          <p:spPr bwMode="auto">
            <a:xfrm>
              <a:off x="1336675" y="1247775"/>
              <a:ext cx="1336675" cy="13430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Rectangle 7"/>
            <p:cNvSpPr>
              <a:spLocks noChangeArrowheads="1"/>
            </p:cNvSpPr>
            <p:nvPr/>
          </p:nvSpPr>
          <p:spPr bwMode="auto">
            <a:xfrm>
              <a:off x="2654300" y="1247775"/>
              <a:ext cx="1336675" cy="1343025"/>
            </a:xfrm>
            <a:prstGeom prst="rect">
              <a:avLst/>
            </a:prstGeom>
            <a:solidFill>
              <a:srgbClr val="99E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Rectangle 8"/>
            <p:cNvSpPr>
              <a:spLocks noChangeArrowheads="1"/>
            </p:cNvSpPr>
            <p:nvPr/>
          </p:nvSpPr>
          <p:spPr bwMode="auto">
            <a:xfrm>
              <a:off x="3990975" y="1247775"/>
              <a:ext cx="1336675" cy="13430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9"/>
            <p:cNvSpPr>
              <a:spLocks noChangeArrowheads="1"/>
            </p:cNvSpPr>
            <p:nvPr/>
          </p:nvSpPr>
          <p:spPr bwMode="auto">
            <a:xfrm>
              <a:off x="5327650" y="1247775"/>
              <a:ext cx="1333500" cy="1343025"/>
            </a:xfrm>
            <a:prstGeom prst="rect">
              <a:avLst/>
            </a:prstGeom>
            <a:solidFill>
              <a:srgbClr val="99E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Rectangle 10"/>
            <p:cNvSpPr>
              <a:spLocks noChangeArrowheads="1"/>
            </p:cNvSpPr>
            <p:nvPr/>
          </p:nvSpPr>
          <p:spPr bwMode="auto">
            <a:xfrm>
              <a:off x="6643688" y="1247775"/>
              <a:ext cx="1336675" cy="13430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Rectangle 11"/>
            <p:cNvSpPr>
              <a:spLocks noChangeArrowheads="1"/>
            </p:cNvSpPr>
            <p:nvPr/>
          </p:nvSpPr>
          <p:spPr bwMode="auto">
            <a:xfrm>
              <a:off x="7961313" y="1247775"/>
              <a:ext cx="1336675" cy="1343025"/>
            </a:xfrm>
            <a:prstGeom prst="rect">
              <a:avLst/>
            </a:prstGeom>
            <a:solidFill>
              <a:srgbClr val="99E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Rectangle 12"/>
            <p:cNvSpPr>
              <a:spLocks noChangeArrowheads="1"/>
            </p:cNvSpPr>
            <p:nvPr/>
          </p:nvSpPr>
          <p:spPr bwMode="auto">
            <a:xfrm>
              <a:off x="9297988" y="1247775"/>
              <a:ext cx="1335088" cy="13430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2" name="组合 491"/>
          <p:cNvGrpSpPr/>
          <p:nvPr/>
        </p:nvGrpSpPr>
        <p:grpSpPr>
          <a:xfrm>
            <a:off x="4069290" y="2486581"/>
            <a:ext cx="704849" cy="531284"/>
            <a:chOff x="2236788" y="1865312"/>
            <a:chExt cx="528637" cy="398463"/>
          </a:xfrm>
          <a:solidFill>
            <a:schemeClr val="bg1"/>
          </a:solidFill>
        </p:grpSpPr>
        <p:sp>
          <p:nvSpPr>
            <p:cNvPr id="493" name="Freeform 10"/>
            <p:cNvSpPr>
              <a:spLocks/>
            </p:cNvSpPr>
            <p:nvPr/>
          </p:nvSpPr>
          <p:spPr bwMode="auto">
            <a:xfrm>
              <a:off x="2251075" y="2005012"/>
              <a:ext cx="514350" cy="258763"/>
            </a:xfrm>
            <a:custGeom>
              <a:avLst/>
              <a:gdLst>
                <a:gd name="T0" fmla="*/ 324 w 324"/>
                <a:gd name="T1" fmla="*/ 0 h 163"/>
                <a:gd name="T2" fmla="*/ 270 w 324"/>
                <a:gd name="T3" fmla="*/ 163 h 163"/>
                <a:gd name="T4" fmla="*/ 0 w 324"/>
                <a:gd name="T5" fmla="*/ 163 h 163"/>
                <a:gd name="T6" fmla="*/ 54 w 324"/>
                <a:gd name="T7" fmla="*/ 0 h 163"/>
                <a:gd name="T8" fmla="*/ 324 w 32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163">
                  <a:moveTo>
                    <a:pt x="324" y="0"/>
                  </a:moveTo>
                  <a:lnTo>
                    <a:pt x="270" y="163"/>
                  </a:lnTo>
                  <a:lnTo>
                    <a:pt x="0" y="163"/>
                  </a:lnTo>
                  <a:lnTo>
                    <a:pt x="54" y="0"/>
                  </a:lnTo>
                  <a:lnTo>
                    <a:pt x="3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4" name="Freeform 11"/>
            <p:cNvSpPr>
              <a:spLocks/>
            </p:cNvSpPr>
            <p:nvPr/>
          </p:nvSpPr>
          <p:spPr bwMode="auto">
            <a:xfrm>
              <a:off x="2251075" y="2005012"/>
              <a:ext cx="514350" cy="258763"/>
            </a:xfrm>
            <a:custGeom>
              <a:avLst/>
              <a:gdLst>
                <a:gd name="T0" fmla="*/ 324 w 324"/>
                <a:gd name="T1" fmla="*/ 0 h 163"/>
                <a:gd name="T2" fmla="*/ 270 w 324"/>
                <a:gd name="T3" fmla="*/ 163 h 163"/>
                <a:gd name="T4" fmla="*/ 0 w 324"/>
                <a:gd name="T5" fmla="*/ 163 h 163"/>
                <a:gd name="T6" fmla="*/ 54 w 324"/>
                <a:gd name="T7" fmla="*/ 0 h 163"/>
                <a:gd name="T8" fmla="*/ 324 w 32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163">
                  <a:moveTo>
                    <a:pt x="324" y="0"/>
                  </a:moveTo>
                  <a:lnTo>
                    <a:pt x="270" y="163"/>
                  </a:lnTo>
                  <a:lnTo>
                    <a:pt x="0" y="163"/>
                  </a:lnTo>
                  <a:lnTo>
                    <a:pt x="54" y="0"/>
                  </a:lnTo>
                  <a:lnTo>
                    <a:pt x="324" y="0"/>
                  </a:ln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5" name="Freeform 12"/>
            <p:cNvSpPr>
              <a:spLocks/>
            </p:cNvSpPr>
            <p:nvPr/>
          </p:nvSpPr>
          <p:spPr bwMode="auto">
            <a:xfrm>
              <a:off x="2236788" y="1865312"/>
              <a:ext cx="449262" cy="338138"/>
            </a:xfrm>
            <a:custGeom>
              <a:avLst/>
              <a:gdLst>
                <a:gd name="T0" fmla="*/ 44 w 283"/>
                <a:gd name="T1" fmla="*/ 81 h 213"/>
                <a:gd name="T2" fmla="*/ 49 w 283"/>
                <a:gd name="T3" fmla="*/ 71 h 213"/>
                <a:gd name="T4" fmla="*/ 59 w 283"/>
                <a:gd name="T5" fmla="*/ 71 h 213"/>
                <a:gd name="T6" fmla="*/ 283 w 283"/>
                <a:gd name="T7" fmla="*/ 71 h 213"/>
                <a:gd name="T8" fmla="*/ 283 w 283"/>
                <a:gd name="T9" fmla="*/ 43 h 213"/>
                <a:gd name="T10" fmla="*/ 184 w 283"/>
                <a:gd name="T11" fmla="*/ 43 h 213"/>
                <a:gd name="T12" fmla="*/ 149 w 283"/>
                <a:gd name="T13" fmla="*/ 0 h 213"/>
                <a:gd name="T14" fmla="*/ 18 w 283"/>
                <a:gd name="T15" fmla="*/ 0 h 213"/>
                <a:gd name="T16" fmla="*/ 0 w 283"/>
                <a:gd name="T17" fmla="*/ 43 h 213"/>
                <a:gd name="T18" fmla="*/ 0 w 283"/>
                <a:gd name="T19" fmla="*/ 213 h 213"/>
                <a:gd name="T20" fmla="*/ 44 w 283"/>
                <a:gd name="T21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13">
                  <a:moveTo>
                    <a:pt x="44" y="81"/>
                  </a:moveTo>
                  <a:lnTo>
                    <a:pt x="49" y="71"/>
                  </a:lnTo>
                  <a:lnTo>
                    <a:pt x="59" y="71"/>
                  </a:lnTo>
                  <a:lnTo>
                    <a:pt x="283" y="71"/>
                  </a:lnTo>
                  <a:lnTo>
                    <a:pt x="283" y="43"/>
                  </a:lnTo>
                  <a:lnTo>
                    <a:pt x="184" y="43"/>
                  </a:lnTo>
                  <a:lnTo>
                    <a:pt x="149" y="0"/>
                  </a:lnTo>
                  <a:lnTo>
                    <a:pt x="18" y="0"/>
                  </a:lnTo>
                  <a:lnTo>
                    <a:pt x="0" y="43"/>
                  </a:lnTo>
                  <a:lnTo>
                    <a:pt x="0" y="213"/>
                  </a:lnTo>
                  <a:lnTo>
                    <a:pt x="44" y="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96" name="Freeform 5"/>
          <p:cNvSpPr>
            <a:spLocks noEditPoints="1"/>
          </p:cNvSpPr>
          <p:nvPr/>
        </p:nvSpPr>
        <p:spPr bwMode="auto">
          <a:xfrm>
            <a:off x="7514262" y="2486581"/>
            <a:ext cx="664633" cy="692151"/>
          </a:xfrm>
          <a:custGeom>
            <a:avLst/>
            <a:gdLst>
              <a:gd name="T0" fmla="*/ 129 w 133"/>
              <a:gd name="T1" fmla="*/ 119 h 138"/>
              <a:gd name="T2" fmla="*/ 104 w 133"/>
              <a:gd name="T3" fmla="*/ 93 h 138"/>
              <a:gd name="T4" fmla="*/ 93 w 133"/>
              <a:gd name="T5" fmla="*/ 90 h 138"/>
              <a:gd name="T6" fmla="*/ 90 w 133"/>
              <a:gd name="T7" fmla="*/ 86 h 138"/>
              <a:gd name="T8" fmla="*/ 103 w 133"/>
              <a:gd name="T9" fmla="*/ 52 h 138"/>
              <a:gd name="T10" fmla="*/ 51 w 133"/>
              <a:gd name="T11" fmla="*/ 0 h 138"/>
              <a:gd name="T12" fmla="*/ 0 w 133"/>
              <a:gd name="T13" fmla="*/ 52 h 138"/>
              <a:gd name="T14" fmla="*/ 51 w 133"/>
              <a:gd name="T15" fmla="*/ 103 h 138"/>
              <a:gd name="T16" fmla="*/ 82 w 133"/>
              <a:gd name="T17" fmla="*/ 93 h 138"/>
              <a:gd name="T18" fmla="*/ 86 w 133"/>
              <a:gd name="T19" fmla="*/ 97 h 138"/>
              <a:gd name="T20" fmla="*/ 88 w 133"/>
              <a:gd name="T21" fmla="*/ 109 h 138"/>
              <a:gd name="T22" fmla="*/ 113 w 133"/>
              <a:gd name="T23" fmla="*/ 135 h 138"/>
              <a:gd name="T24" fmla="*/ 121 w 133"/>
              <a:gd name="T25" fmla="*/ 138 h 138"/>
              <a:gd name="T26" fmla="*/ 129 w 133"/>
              <a:gd name="T27" fmla="*/ 135 h 138"/>
              <a:gd name="T28" fmla="*/ 129 w 133"/>
              <a:gd name="T29" fmla="*/ 119 h 138"/>
              <a:gd name="T30" fmla="*/ 51 w 133"/>
              <a:gd name="T31" fmla="*/ 84 h 138"/>
              <a:gd name="T32" fmla="*/ 19 w 133"/>
              <a:gd name="T33" fmla="*/ 52 h 138"/>
              <a:gd name="T34" fmla="*/ 51 w 133"/>
              <a:gd name="T35" fmla="*/ 19 h 138"/>
              <a:gd name="T36" fmla="*/ 84 w 133"/>
              <a:gd name="T37" fmla="*/ 52 h 138"/>
              <a:gd name="T38" fmla="*/ 51 w 133"/>
              <a:gd name="T39" fmla="*/ 8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3" h="138">
                <a:moveTo>
                  <a:pt x="129" y="119"/>
                </a:moveTo>
                <a:cubicBezTo>
                  <a:pt x="104" y="93"/>
                  <a:pt x="104" y="93"/>
                  <a:pt x="104" y="93"/>
                </a:cubicBezTo>
                <a:cubicBezTo>
                  <a:pt x="102" y="90"/>
                  <a:pt x="97" y="89"/>
                  <a:pt x="93" y="90"/>
                </a:cubicBezTo>
                <a:cubicBezTo>
                  <a:pt x="90" y="86"/>
                  <a:pt x="90" y="86"/>
                  <a:pt x="90" y="86"/>
                </a:cubicBezTo>
                <a:cubicBezTo>
                  <a:pt x="98" y="77"/>
                  <a:pt x="103" y="65"/>
                  <a:pt x="103" y="52"/>
                </a:cubicBezTo>
                <a:cubicBezTo>
                  <a:pt x="103" y="23"/>
                  <a:pt x="80" y="0"/>
                  <a:pt x="51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0"/>
                  <a:pt x="23" y="103"/>
                  <a:pt x="51" y="103"/>
                </a:cubicBezTo>
                <a:cubicBezTo>
                  <a:pt x="63" y="103"/>
                  <a:pt x="73" y="99"/>
                  <a:pt x="82" y="93"/>
                </a:cubicBezTo>
                <a:cubicBezTo>
                  <a:pt x="86" y="97"/>
                  <a:pt x="86" y="97"/>
                  <a:pt x="86" y="97"/>
                </a:cubicBezTo>
                <a:cubicBezTo>
                  <a:pt x="84" y="101"/>
                  <a:pt x="85" y="106"/>
                  <a:pt x="88" y="109"/>
                </a:cubicBezTo>
                <a:cubicBezTo>
                  <a:pt x="113" y="135"/>
                  <a:pt x="113" y="135"/>
                  <a:pt x="113" y="135"/>
                </a:cubicBezTo>
                <a:cubicBezTo>
                  <a:pt x="115" y="137"/>
                  <a:pt x="118" y="138"/>
                  <a:pt x="121" y="138"/>
                </a:cubicBezTo>
                <a:cubicBezTo>
                  <a:pt x="124" y="138"/>
                  <a:pt x="126" y="137"/>
                  <a:pt x="129" y="135"/>
                </a:cubicBezTo>
                <a:cubicBezTo>
                  <a:pt x="133" y="131"/>
                  <a:pt x="133" y="124"/>
                  <a:pt x="129" y="119"/>
                </a:cubicBezTo>
                <a:close/>
                <a:moveTo>
                  <a:pt x="51" y="84"/>
                </a:moveTo>
                <a:cubicBezTo>
                  <a:pt x="33" y="84"/>
                  <a:pt x="19" y="70"/>
                  <a:pt x="19" y="52"/>
                </a:cubicBezTo>
                <a:cubicBezTo>
                  <a:pt x="19" y="33"/>
                  <a:pt x="33" y="19"/>
                  <a:pt x="51" y="19"/>
                </a:cubicBezTo>
                <a:cubicBezTo>
                  <a:pt x="70" y="19"/>
                  <a:pt x="84" y="33"/>
                  <a:pt x="84" y="52"/>
                </a:cubicBezTo>
                <a:cubicBezTo>
                  <a:pt x="84" y="70"/>
                  <a:pt x="70" y="84"/>
                  <a:pt x="51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7" name="Freeform 9"/>
          <p:cNvSpPr>
            <a:spLocks noEditPoints="1"/>
          </p:cNvSpPr>
          <p:nvPr/>
        </p:nvSpPr>
        <p:spPr bwMode="auto">
          <a:xfrm>
            <a:off x="5814285" y="2486581"/>
            <a:ext cx="605366" cy="527051"/>
          </a:xfrm>
          <a:custGeom>
            <a:avLst/>
            <a:gdLst>
              <a:gd name="T0" fmla="*/ 104 w 121"/>
              <a:gd name="T1" fmla="*/ 0 h 105"/>
              <a:gd name="T2" fmla="*/ 17 w 121"/>
              <a:gd name="T3" fmla="*/ 0 h 105"/>
              <a:gd name="T4" fmla="*/ 0 w 121"/>
              <a:gd name="T5" fmla="*/ 17 h 105"/>
              <a:gd name="T6" fmla="*/ 0 w 121"/>
              <a:gd name="T7" fmla="*/ 63 h 105"/>
              <a:gd name="T8" fmla="*/ 17 w 121"/>
              <a:gd name="T9" fmla="*/ 80 h 105"/>
              <a:gd name="T10" fmla="*/ 31 w 121"/>
              <a:gd name="T11" fmla="*/ 80 h 105"/>
              <a:gd name="T12" fmla="*/ 13 w 121"/>
              <a:gd name="T13" fmla="*/ 105 h 105"/>
              <a:gd name="T14" fmla="*/ 64 w 121"/>
              <a:gd name="T15" fmla="*/ 80 h 105"/>
              <a:gd name="T16" fmla="*/ 104 w 121"/>
              <a:gd name="T17" fmla="*/ 80 h 105"/>
              <a:gd name="T18" fmla="*/ 121 w 121"/>
              <a:gd name="T19" fmla="*/ 63 h 105"/>
              <a:gd name="T20" fmla="*/ 121 w 121"/>
              <a:gd name="T21" fmla="*/ 17 h 105"/>
              <a:gd name="T22" fmla="*/ 104 w 121"/>
              <a:gd name="T23" fmla="*/ 0 h 105"/>
              <a:gd name="T24" fmla="*/ 35 w 121"/>
              <a:gd name="T25" fmla="*/ 48 h 105"/>
              <a:gd name="T26" fmla="*/ 28 w 121"/>
              <a:gd name="T27" fmla="*/ 40 h 105"/>
              <a:gd name="T28" fmla="*/ 35 w 121"/>
              <a:gd name="T29" fmla="*/ 33 h 105"/>
              <a:gd name="T30" fmla="*/ 42 w 121"/>
              <a:gd name="T31" fmla="*/ 40 h 105"/>
              <a:gd name="T32" fmla="*/ 35 w 121"/>
              <a:gd name="T33" fmla="*/ 48 h 105"/>
              <a:gd name="T34" fmla="*/ 61 w 121"/>
              <a:gd name="T35" fmla="*/ 48 h 105"/>
              <a:gd name="T36" fmla="*/ 53 w 121"/>
              <a:gd name="T37" fmla="*/ 40 h 105"/>
              <a:gd name="T38" fmla="*/ 61 w 121"/>
              <a:gd name="T39" fmla="*/ 33 h 105"/>
              <a:gd name="T40" fmla="*/ 68 w 121"/>
              <a:gd name="T41" fmla="*/ 40 h 105"/>
              <a:gd name="T42" fmla="*/ 61 w 121"/>
              <a:gd name="T43" fmla="*/ 48 h 105"/>
              <a:gd name="T44" fmla="*/ 86 w 121"/>
              <a:gd name="T45" fmla="*/ 48 h 105"/>
              <a:gd name="T46" fmla="*/ 79 w 121"/>
              <a:gd name="T47" fmla="*/ 40 h 105"/>
              <a:gd name="T48" fmla="*/ 86 w 121"/>
              <a:gd name="T49" fmla="*/ 33 h 105"/>
              <a:gd name="T50" fmla="*/ 94 w 121"/>
              <a:gd name="T51" fmla="*/ 40 h 105"/>
              <a:gd name="T52" fmla="*/ 86 w 121"/>
              <a:gd name="T53" fmla="*/ 4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1" h="105">
                <a:moveTo>
                  <a:pt x="104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2"/>
                  <a:pt x="8" y="80"/>
                  <a:pt x="17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13" y="105"/>
                  <a:pt x="13" y="105"/>
                  <a:pt x="13" y="105"/>
                </a:cubicBezTo>
                <a:cubicBezTo>
                  <a:pt x="64" y="80"/>
                  <a:pt x="64" y="80"/>
                  <a:pt x="64" y="80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13" y="80"/>
                  <a:pt x="121" y="72"/>
                  <a:pt x="121" y="63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21" y="8"/>
                  <a:pt x="113" y="0"/>
                  <a:pt x="104" y="0"/>
                </a:cubicBezTo>
                <a:close/>
                <a:moveTo>
                  <a:pt x="35" y="48"/>
                </a:moveTo>
                <a:cubicBezTo>
                  <a:pt x="31" y="48"/>
                  <a:pt x="28" y="44"/>
                  <a:pt x="28" y="40"/>
                </a:cubicBezTo>
                <a:cubicBezTo>
                  <a:pt x="28" y="36"/>
                  <a:pt x="31" y="33"/>
                  <a:pt x="35" y="33"/>
                </a:cubicBezTo>
                <a:cubicBezTo>
                  <a:pt x="39" y="33"/>
                  <a:pt x="42" y="36"/>
                  <a:pt x="42" y="40"/>
                </a:cubicBezTo>
                <a:cubicBezTo>
                  <a:pt x="42" y="44"/>
                  <a:pt x="39" y="48"/>
                  <a:pt x="35" y="48"/>
                </a:cubicBezTo>
                <a:close/>
                <a:moveTo>
                  <a:pt x="61" y="48"/>
                </a:moveTo>
                <a:cubicBezTo>
                  <a:pt x="57" y="48"/>
                  <a:pt x="53" y="44"/>
                  <a:pt x="53" y="40"/>
                </a:cubicBezTo>
                <a:cubicBezTo>
                  <a:pt x="53" y="36"/>
                  <a:pt x="57" y="33"/>
                  <a:pt x="61" y="33"/>
                </a:cubicBezTo>
                <a:cubicBezTo>
                  <a:pt x="65" y="33"/>
                  <a:pt x="68" y="36"/>
                  <a:pt x="68" y="40"/>
                </a:cubicBezTo>
                <a:cubicBezTo>
                  <a:pt x="68" y="44"/>
                  <a:pt x="65" y="48"/>
                  <a:pt x="61" y="48"/>
                </a:cubicBezTo>
                <a:close/>
                <a:moveTo>
                  <a:pt x="86" y="48"/>
                </a:moveTo>
                <a:cubicBezTo>
                  <a:pt x="82" y="48"/>
                  <a:pt x="79" y="44"/>
                  <a:pt x="79" y="40"/>
                </a:cubicBezTo>
                <a:cubicBezTo>
                  <a:pt x="79" y="36"/>
                  <a:pt x="82" y="33"/>
                  <a:pt x="86" y="33"/>
                </a:cubicBezTo>
                <a:cubicBezTo>
                  <a:pt x="90" y="33"/>
                  <a:pt x="94" y="36"/>
                  <a:pt x="94" y="40"/>
                </a:cubicBezTo>
                <a:cubicBezTo>
                  <a:pt x="94" y="44"/>
                  <a:pt x="90" y="48"/>
                  <a:pt x="8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8" name="Freeform 6"/>
          <p:cNvSpPr>
            <a:spLocks noEditPoints="1"/>
          </p:cNvSpPr>
          <p:nvPr/>
        </p:nvSpPr>
        <p:spPr bwMode="auto">
          <a:xfrm>
            <a:off x="2284633" y="2486581"/>
            <a:ext cx="670982" cy="717551"/>
          </a:xfrm>
          <a:custGeom>
            <a:avLst/>
            <a:gdLst>
              <a:gd name="T0" fmla="*/ 134 w 134"/>
              <a:gd name="T1" fmla="*/ 130 h 143"/>
              <a:gd name="T2" fmla="*/ 130 w 134"/>
              <a:gd name="T3" fmla="*/ 125 h 143"/>
              <a:gd name="T4" fmla="*/ 119 w 134"/>
              <a:gd name="T5" fmla="*/ 132 h 143"/>
              <a:gd name="T6" fmla="*/ 118 w 134"/>
              <a:gd name="T7" fmla="*/ 134 h 143"/>
              <a:gd name="T8" fmla="*/ 114 w 134"/>
              <a:gd name="T9" fmla="*/ 134 h 143"/>
              <a:gd name="T10" fmla="*/ 109 w 134"/>
              <a:gd name="T11" fmla="*/ 130 h 143"/>
              <a:gd name="T12" fmla="*/ 113 w 134"/>
              <a:gd name="T13" fmla="*/ 129 h 143"/>
              <a:gd name="T14" fmla="*/ 123 w 134"/>
              <a:gd name="T15" fmla="*/ 119 h 143"/>
              <a:gd name="T16" fmla="*/ 116 w 134"/>
              <a:gd name="T17" fmla="*/ 117 h 143"/>
              <a:gd name="T18" fmla="*/ 106 w 134"/>
              <a:gd name="T19" fmla="*/ 126 h 143"/>
              <a:gd name="T20" fmla="*/ 98 w 134"/>
              <a:gd name="T21" fmla="*/ 120 h 143"/>
              <a:gd name="T22" fmla="*/ 106 w 134"/>
              <a:gd name="T23" fmla="*/ 115 h 143"/>
              <a:gd name="T24" fmla="*/ 105 w 134"/>
              <a:gd name="T25" fmla="*/ 91 h 143"/>
              <a:gd name="T26" fmla="*/ 76 w 134"/>
              <a:gd name="T27" fmla="*/ 83 h 143"/>
              <a:gd name="T28" fmla="*/ 74 w 134"/>
              <a:gd name="T29" fmla="*/ 86 h 143"/>
              <a:gd name="T30" fmla="*/ 97 w 134"/>
              <a:gd name="T31" fmla="*/ 93 h 143"/>
              <a:gd name="T32" fmla="*/ 99 w 134"/>
              <a:gd name="T33" fmla="*/ 97 h 143"/>
              <a:gd name="T34" fmla="*/ 97 w 134"/>
              <a:gd name="T35" fmla="*/ 95 h 143"/>
              <a:gd name="T36" fmla="*/ 71 w 134"/>
              <a:gd name="T37" fmla="*/ 89 h 143"/>
              <a:gd name="T38" fmla="*/ 67 w 134"/>
              <a:gd name="T39" fmla="*/ 90 h 143"/>
              <a:gd name="T40" fmla="*/ 49 w 134"/>
              <a:gd name="T41" fmla="*/ 73 h 143"/>
              <a:gd name="T42" fmla="*/ 36 w 134"/>
              <a:gd name="T43" fmla="*/ 52 h 143"/>
              <a:gd name="T44" fmla="*/ 46 w 134"/>
              <a:gd name="T45" fmla="*/ 46 h 143"/>
              <a:gd name="T46" fmla="*/ 29 w 134"/>
              <a:gd name="T47" fmla="*/ 1 h 143"/>
              <a:gd name="T48" fmla="*/ 24 w 134"/>
              <a:gd name="T49" fmla="*/ 1 h 143"/>
              <a:gd name="T50" fmla="*/ 20 w 134"/>
              <a:gd name="T51" fmla="*/ 4 h 143"/>
              <a:gd name="T52" fmla="*/ 38 w 134"/>
              <a:gd name="T53" fmla="*/ 32 h 143"/>
              <a:gd name="T54" fmla="*/ 16 w 134"/>
              <a:gd name="T55" fmla="*/ 7 h 143"/>
              <a:gd name="T56" fmla="*/ 6 w 134"/>
              <a:gd name="T57" fmla="*/ 22 h 143"/>
              <a:gd name="T58" fmla="*/ 23 w 134"/>
              <a:gd name="T59" fmla="*/ 78 h 143"/>
              <a:gd name="T60" fmla="*/ 32 w 134"/>
              <a:gd name="T61" fmla="*/ 90 h 143"/>
              <a:gd name="T62" fmla="*/ 34 w 134"/>
              <a:gd name="T63" fmla="*/ 92 h 143"/>
              <a:gd name="T64" fmla="*/ 87 w 134"/>
              <a:gd name="T65" fmla="*/ 123 h 143"/>
              <a:gd name="T66" fmla="*/ 95 w 134"/>
              <a:gd name="T67" fmla="*/ 121 h 143"/>
              <a:gd name="T68" fmla="*/ 106 w 134"/>
              <a:gd name="T69" fmla="*/ 130 h 143"/>
              <a:gd name="T70" fmla="*/ 114 w 134"/>
              <a:gd name="T71" fmla="*/ 137 h 143"/>
              <a:gd name="T72" fmla="*/ 116 w 134"/>
              <a:gd name="T73" fmla="*/ 137 h 143"/>
              <a:gd name="T74" fmla="*/ 117 w 134"/>
              <a:gd name="T75" fmla="*/ 140 h 143"/>
              <a:gd name="T76" fmla="*/ 124 w 134"/>
              <a:gd name="T77" fmla="*/ 143 h 143"/>
              <a:gd name="T78" fmla="*/ 131 w 134"/>
              <a:gd name="T79" fmla="*/ 141 h 143"/>
              <a:gd name="T80" fmla="*/ 132 w 134"/>
              <a:gd name="T81" fmla="*/ 141 h 143"/>
              <a:gd name="T82" fmla="*/ 133 w 134"/>
              <a:gd name="T83" fmla="*/ 139 h 143"/>
              <a:gd name="T84" fmla="*/ 131 w 134"/>
              <a:gd name="T85" fmla="*/ 138 h 143"/>
              <a:gd name="T86" fmla="*/ 130 w 134"/>
              <a:gd name="T87" fmla="*/ 138 h 143"/>
              <a:gd name="T88" fmla="*/ 124 w 134"/>
              <a:gd name="T89" fmla="*/ 140 h 143"/>
              <a:gd name="T90" fmla="*/ 120 w 134"/>
              <a:gd name="T91" fmla="*/ 138 h 143"/>
              <a:gd name="T92" fmla="*/ 120 w 134"/>
              <a:gd name="T93" fmla="*/ 137 h 143"/>
              <a:gd name="T94" fmla="*/ 134 w 134"/>
              <a:gd name="T95" fmla="*/ 130 h 143"/>
              <a:gd name="T96" fmla="*/ 116 w 134"/>
              <a:gd name="T97" fmla="*/ 120 h 143"/>
              <a:gd name="T98" fmla="*/ 117 w 134"/>
              <a:gd name="T99" fmla="*/ 120 h 143"/>
              <a:gd name="T100" fmla="*/ 119 w 134"/>
              <a:gd name="T101" fmla="*/ 120 h 143"/>
              <a:gd name="T102" fmla="*/ 112 w 134"/>
              <a:gd name="T103" fmla="*/ 126 h 143"/>
              <a:gd name="T104" fmla="*/ 109 w 134"/>
              <a:gd name="T105" fmla="*/ 127 h 143"/>
              <a:gd name="T106" fmla="*/ 116 w 134"/>
              <a:gd name="T107" fmla="*/ 120 h 143"/>
              <a:gd name="T108" fmla="*/ 121 w 134"/>
              <a:gd name="T109" fmla="*/ 134 h 143"/>
              <a:gd name="T110" fmla="*/ 121 w 134"/>
              <a:gd name="T111" fmla="*/ 134 h 143"/>
              <a:gd name="T112" fmla="*/ 129 w 134"/>
              <a:gd name="T113" fmla="*/ 128 h 143"/>
              <a:gd name="T114" fmla="*/ 129 w 134"/>
              <a:gd name="T115" fmla="*/ 128 h 143"/>
              <a:gd name="T116" fmla="*/ 131 w 134"/>
              <a:gd name="T117" fmla="*/ 129 h 143"/>
              <a:gd name="T118" fmla="*/ 121 w 134"/>
              <a:gd name="T119" fmla="*/ 13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4" h="143">
                <a:moveTo>
                  <a:pt x="134" y="130"/>
                </a:moveTo>
                <a:cubicBezTo>
                  <a:pt x="134" y="128"/>
                  <a:pt x="133" y="126"/>
                  <a:pt x="130" y="125"/>
                </a:cubicBezTo>
                <a:cubicBezTo>
                  <a:pt x="126" y="125"/>
                  <a:pt x="122" y="128"/>
                  <a:pt x="119" y="132"/>
                </a:cubicBezTo>
                <a:cubicBezTo>
                  <a:pt x="118" y="133"/>
                  <a:pt x="118" y="133"/>
                  <a:pt x="118" y="134"/>
                </a:cubicBezTo>
                <a:cubicBezTo>
                  <a:pt x="116" y="134"/>
                  <a:pt x="115" y="134"/>
                  <a:pt x="114" y="134"/>
                </a:cubicBezTo>
                <a:cubicBezTo>
                  <a:pt x="111" y="133"/>
                  <a:pt x="109" y="132"/>
                  <a:pt x="109" y="130"/>
                </a:cubicBezTo>
                <a:cubicBezTo>
                  <a:pt x="110" y="130"/>
                  <a:pt x="111" y="130"/>
                  <a:pt x="113" y="129"/>
                </a:cubicBezTo>
                <a:cubicBezTo>
                  <a:pt x="120" y="127"/>
                  <a:pt x="123" y="123"/>
                  <a:pt x="123" y="119"/>
                </a:cubicBezTo>
                <a:cubicBezTo>
                  <a:pt x="122" y="118"/>
                  <a:pt x="120" y="116"/>
                  <a:pt x="116" y="117"/>
                </a:cubicBezTo>
                <a:cubicBezTo>
                  <a:pt x="111" y="117"/>
                  <a:pt x="107" y="122"/>
                  <a:pt x="106" y="126"/>
                </a:cubicBezTo>
                <a:cubicBezTo>
                  <a:pt x="103" y="125"/>
                  <a:pt x="100" y="122"/>
                  <a:pt x="98" y="120"/>
                </a:cubicBezTo>
                <a:cubicBezTo>
                  <a:pt x="101" y="118"/>
                  <a:pt x="103" y="117"/>
                  <a:pt x="106" y="115"/>
                </a:cubicBezTo>
                <a:cubicBezTo>
                  <a:pt x="116" y="107"/>
                  <a:pt x="108" y="94"/>
                  <a:pt x="105" y="91"/>
                </a:cubicBezTo>
                <a:cubicBezTo>
                  <a:pt x="94" y="79"/>
                  <a:pt x="77" y="81"/>
                  <a:pt x="76" y="83"/>
                </a:cubicBezTo>
                <a:cubicBezTo>
                  <a:pt x="75" y="84"/>
                  <a:pt x="75" y="85"/>
                  <a:pt x="74" y="86"/>
                </a:cubicBezTo>
                <a:cubicBezTo>
                  <a:pt x="78" y="85"/>
                  <a:pt x="89" y="85"/>
                  <a:pt x="97" y="93"/>
                </a:cubicBezTo>
                <a:cubicBezTo>
                  <a:pt x="98" y="94"/>
                  <a:pt x="99" y="95"/>
                  <a:pt x="99" y="97"/>
                </a:cubicBezTo>
                <a:cubicBezTo>
                  <a:pt x="99" y="96"/>
                  <a:pt x="98" y="95"/>
                  <a:pt x="97" y="95"/>
                </a:cubicBezTo>
                <a:cubicBezTo>
                  <a:pt x="88" y="86"/>
                  <a:pt x="75" y="87"/>
                  <a:pt x="71" y="89"/>
                </a:cubicBezTo>
                <a:cubicBezTo>
                  <a:pt x="70" y="90"/>
                  <a:pt x="69" y="90"/>
                  <a:pt x="67" y="90"/>
                </a:cubicBezTo>
                <a:cubicBezTo>
                  <a:pt x="64" y="90"/>
                  <a:pt x="54" y="79"/>
                  <a:pt x="49" y="73"/>
                </a:cubicBezTo>
                <a:cubicBezTo>
                  <a:pt x="45" y="68"/>
                  <a:pt x="35" y="56"/>
                  <a:pt x="36" y="52"/>
                </a:cubicBezTo>
                <a:cubicBezTo>
                  <a:pt x="37" y="46"/>
                  <a:pt x="43" y="48"/>
                  <a:pt x="46" y="46"/>
                </a:cubicBezTo>
                <a:cubicBezTo>
                  <a:pt x="50" y="43"/>
                  <a:pt x="50" y="11"/>
                  <a:pt x="29" y="1"/>
                </a:cubicBezTo>
                <a:cubicBezTo>
                  <a:pt x="28" y="0"/>
                  <a:pt x="26" y="0"/>
                  <a:pt x="24" y="1"/>
                </a:cubicBezTo>
                <a:cubicBezTo>
                  <a:pt x="23" y="2"/>
                  <a:pt x="22" y="3"/>
                  <a:pt x="20" y="4"/>
                </a:cubicBezTo>
                <a:cubicBezTo>
                  <a:pt x="32" y="10"/>
                  <a:pt x="38" y="25"/>
                  <a:pt x="38" y="32"/>
                </a:cubicBezTo>
                <a:cubicBezTo>
                  <a:pt x="34" y="23"/>
                  <a:pt x="27" y="12"/>
                  <a:pt x="16" y="7"/>
                </a:cubicBezTo>
                <a:cubicBezTo>
                  <a:pt x="12" y="11"/>
                  <a:pt x="8" y="15"/>
                  <a:pt x="6" y="22"/>
                </a:cubicBezTo>
                <a:cubicBezTo>
                  <a:pt x="4" y="31"/>
                  <a:pt x="0" y="45"/>
                  <a:pt x="23" y="78"/>
                </a:cubicBezTo>
                <a:cubicBezTo>
                  <a:pt x="24" y="81"/>
                  <a:pt x="27" y="85"/>
                  <a:pt x="32" y="90"/>
                </a:cubicBezTo>
                <a:cubicBezTo>
                  <a:pt x="32" y="91"/>
                  <a:pt x="33" y="91"/>
                  <a:pt x="34" y="92"/>
                </a:cubicBezTo>
                <a:cubicBezTo>
                  <a:pt x="63" y="124"/>
                  <a:pt x="78" y="123"/>
                  <a:pt x="87" y="123"/>
                </a:cubicBezTo>
                <a:cubicBezTo>
                  <a:pt x="90" y="122"/>
                  <a:pt x="92" y="122"/>
                  <a:pt x="95" y="121"/>
                </a:cubicBezTo>
                <a:cubicBezTo>
                  <a:pt x="97" y="125"/>
                  <a:pt x="101" y="128"/>
                  <a:pt x="106" y="130"/>
                </a:cubicBezTo>
                <a:cubicBezTo>
                  <a:pt x="106" y="132"/>
                  <a:pt x="107" y="136"/>
                  <a:pt x="114" y="137"/>
                </a:cubicBezTo>
                <a:cubicBezTo>
                  <a:pt x="115" y="137"/>
                  <a:pt x="116" y="137"/>
                  <a:pt x="116" y="137"/>
                </a:cubicBezTo>
                <a:cubicBezTo>
                  <a:pt x="116" y="138"/>
                  <a:pt x="117" y="139"/>
                  <a:pt x="117" y="140"/>
                </a:cubicBezTo>
                <a:cubicBezTo>
                  <a:pt x="118" y="142"/>
                  <a:pt x="120" y="143"/>
                  <a:pt x="124" y="143"/>
                </a:cubicBezTo>
                <a:cubicBezTo>
                  <a:pt x="127" y="143"/>
                  <a:pt x="130" y="142"/>
                  <a:pt x="131" y="141"/>
                </a:cubicBezTo>
                <a:cubicBezTo>
                  <a:pt x="132" y="141"/>
                  <a:pt x="132" y="141"/>
                  <a:pt x="132" y="141"/>
                </a:cubicBezTo>
                <a:cubicBezTo>
                  <a:pt x="133" y="141"/>
                  <a:pt x="133" y="140"/>
                  <a:pt x="133" y="139"/>
                </a:cubicBezTo>
                <a:cubicBezTo>
                  <a:pt x="133" y="138"/>
                  <a:pt x="132" y="138"/>
                  <a:pt x="131" y="138"/>
                </a:cubicBezTo>
                <a:cubicBezTo>
                  <a:pt x="130" y="138"/>
                  <a:pt x="130" y="138"/>
                  <a:pt x="130" y="138"/>
                </a:cubicBezTo>
                <a:cubicBezTo>
                  <a:pt x="129" y="139"/>
                  <a:pt x="127" y="140"/>
                  <a:pt x="124" y="140"/>
                </a:cubicBezTo>
                <a:cubicBezTo>
                  <a:pt x="122" y="140"/>
                  <a:pt x="120" y="139"/>
                  <a:pt x="120" y="138"/>
                </a:cubicBezTo>
                <a:cubicBezTo>
                  <a:pt x="120" y="138"/>
                  <a:pt x="120" y="138"/>
                  <a:pt x="120" y="137"/>
                </a:cubicBezTo>
                <a:cubicBezTo>
                  <a:pt x="128" y="137"/>
                  <a:pt x="133" y="133"/>
                  <a:pt x="134" y="130"/>
                </a:cubicBezTo>
                <a:close/>
                <a:moveTo>
                  <a:pt x="116" y="120"/>
                </a:moveTo>
                <a:cubicBezTo>
                  <a:pt x="117" y="120"/>
                  <a:pt x="117" y="120"/>
                  <a:pt x="117" y="120"/>
                </a:cubicBezTo>
                <a:cubicBezTo>
                  <a:pt x="119" y="120"/>
                  <a:pt x="119" y="120"/>
                  <a:pt x="119" y="120"/>
                </a:cubicBezTo>
                <a:cubicBezTo>
                  <a:pt x="120" y="121"/>
                  <a:pt x="118" y="124"/>
                  <a:pt x="112" y="126"/>
                </a:cubicBezTo>
                <a:cubicBezTo>
                  <a:pt x="111" y="127"/>
                  <a:pt x="110" y="127"/>
                  <a:pt x="109" y="127"/>
                </a:cubicBezTo>
                <a:cubicBezTo>
                  <a:pt x="110" y="124"/>
                  <a:pt x="113" y="120"/>
                  <a:pt x="116" y="120"/>
                </a:cubicBezTo>
                <a:close/>
                <a:moveTo>
                  <a:pt x="121" y="134"/>
                </a:moveTo>
                <a:cubicBezTo>
                  <a:pt x="121" y="134"/>
                  <a:pt x="121" y="134"/>
                  <a:pt x="121" y="134"/>
                </a:cubicBezTo>
                <a:cubicBezTo>
                  <a:pt x="124" y="131"/>
                  <a:pt x="127" y="128"/>
                  <a:pt x="129" y="128"/>
                </a:cubicBezTo>
                <a:cubicBezTo>
                  <a:pt x="129" y="128"/>
                  <a:pt x="129" y="128"/>
                  <a:pt x="129" y="128"/>
                </a:cubicBezTo>
                <a:cubicBezTo>
                  <a:pt x="130" y="129"/>
                  <a:pt x="131" y="129"/>
                  <a:pt x="131" y="129"/>
                </a:cubicBezTo>
                <a:cubicBezTo>
                  <a:pt x="130" y="131"/>
                  <a:pt x="127" y="133"/>
                  <a:pt x="121" y="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9" name="Freeform 24"/>
          <p:cNvSpPr>
            <a:spLocks noEditPoints="1"/>
          </p:cNvSpPr>
          <p:nvPr/>
        </p:nvSpPr>
        <p:spPr bwMode="auto">
          <a:xfrm>
            <a:off x="9174239" y="2486581"/>
            <a:ext cx="916517" cy="552451"/>
          </a:xfrm>
          <a:custGeom>
            <a:avLst/>
            <a:gdLst>
              <a:gd name="T0" fmla="*/ 151 w 183"/>
              <a:gd name="T1" fmla="*/ 73 h 110"/>
              <a:gd name="T2" fmla="*/ 124 w 183"/>
              <a:gd name="T3" fmla="*/ 14 h 110"/>
              <a:gd name="T4" fmla="*/ 121 w 183"/>
              <a:gd name="T5" fmla="*/ 17 h 110"/>
              <a:gd name="T6" fmla="*/ 115 w 183"/>
              <a:gd name="T7" fmla="*/ 16 h 110"/>
              <a:gd name="T8" fmla="*/ 69 w 183"/>
              <a:gd name="T9" fmla="*/ 20 h 110"/>
              <a:gd name="T10" fmla="*/ 59 w 183"/>
              <a:gd name="T11" fmla="*/ 14 h 110"/>
              <a:gd name="T12" fmla="*/ 32 w 183"/>
              <a:gd name="T13" fmla="*/ 73 h 110"/>
              <a:gd name="T14" fmla="*/ 39 w 183"/>
              <a:gd name="T15" fmla="*/ 79 h 110"/>
              <a:gd name="T16" fmla="*/ 52 w 183"/>
              <a:gd name="T17" fmla="*/ 86 h 110"/>
              <a:gd name="T18" fmla="*/ 63 w 183"/>
              <a:gd name="T19" fmla="*/ 96 h 110"/>
              <a:gd name="T20" fmla="*/ 74 w 183"/>
              <a:gd name="T21" fmla="*/ 105 h 110"/>
              <a:gd name="T22" fmla="*/ 95 w 183"/>
              <a:gd name="T23" fmla="*/ 108 h 110"/>
              <a:gd name="T24" fmla="*/ 101 w 183"/>
              <a:gd name="T25" fmla="*/ 97 h 110"/>
              <a:gd name="T26" fmla="*/ 114 w 183"/>
              <a:gd name="T27" fmla="*/ 101 h 110"/>
              <a:gd name="T28" fmla="*/ 117 w 183"/>
              <a:gd name="T29" fmla="*/ 89 h 110"/>
              <a:gd name="T30" fmla="*/ 123 w 183"/>
              <a:gd name="T31" fmla="*/ 90 h 110"/>
              <a:gd name="T32" fmla="*/ 130 w 183"/>
              <a:gd name="T33" fmla="*/ 79 h 110"/>
              <a:gd name="T34" fmla="*/ 138 w 183"/>
              <a:gd name="T35" fmla="*/ 80 h 110"/>
              <a:gd name="T36" fmla="*/ 144 w 183"/>
              <a:gd name="T37" fmla="*/ 69 h 110"/>
              <a:gd name="T38" fmla="*/ 8 w 183"/>
              <a:gd name="T39" fmla="*/ 56 h 110"/>
              <a:gd name="T40" fmla="*/ 29 w 183"/>
              <a:gd name="T41" fmla="*/ 66 h 110"/>
              <a:gd name="T42" fmla="*/ 154 w 183"/>
              <a:gd name="T43" fmla="*/ 66 h 110"/>
              <a:gd name="T44" fmla="*/ 85 w 183"/>
              <a:gd name="T45" fmla="*/ 23 h 110"/>
              <a:gd name="T46" fmla="*/ 91 w 183"/>
              <a:gd name="T47" fmla="*/ 21 h 110"/>
              <a:gd name="T48" fmla="*/ 100 w 183"/>
              <a:gd name="T49" fmla="*/ 20 h 110"/>
              <a:gd name="T50" fmla="*/ 114 w 183"/>
              <a:gd name="T51" fmla="*/ 22 h 110"/>
              <a:gd name="T52" fmla="*/ 129 w 183"/>
              <a:gd name="T53" fmla="*/ 25 h 110"/>
              <a:gd name="T54" fmla="*/ 140 w 183"/>
              <a:gd name="T55" fmla="*/ 64 h 110"/>
              <a:gd name="T56" fmla="*/ 99 w 183"/>
              <a:gd name="T57" fmla="*/ 42 h 110"/>
              <a:gd name="T58" fmla="*/ 94 w 183"/>
              <a:gd name="T59" fmla="*/ 40 h 110"/>
              <a:gd name="T60" fmla="*/ 91 w 183"/>
              <a:gd name="T61" fmla="*/ 40 h 110"/>
              <a:gd name="T62" fmla="*/ 87 w 183"/>
              <a:gd name="T63" fmla="*/ 40 h 110"/>
              <a:gd name="T64" fmla="*/ 81 w 183"/>
              <a:gd name="T65" fmla="*/ 41 h 110"/>
              <a:gd name="T66" fmla="*/ 77 w 183"/>
              <a:gd name="T67" fmla="*/ 43 h 110"/>
              <a:gd name="T68" fmla="*/ 61 w 183"/>
              <a:gd name="T69" fmla="*/ 43 h 110"/>
              <a:gd name="T70" fmla="*/ 61 w 183"/>
              <a:gd name="T71" fmla="*/ 34 h 110"/>
              <a:gd name="T72" fmla="*/ 49 w 183"/>
              <a:gd name="T73" fmla="*/ 82 h 110"/>
              <a:gd name="T74" fmla="*/ 48 w 183"/>
              <a:gd name="T75" fmla="*/ 73 h 110"/>
              <a:gd name="T76" fmla="*/ 49 w 183"/>
              <a:gd name="T77" fmla="*/ 82 h 110"/>
              <a:gd name="T78" fmla="*/ 57 w 183"/>
              <a:gd name="T79" fmla="*/ 84 h 110"/>
              <a:gd name="T80" fmla="*/ 66 w 183"/>
              <a:gd name="T81" fmla="*/ 86 h 110"/>
              <a:gd name="T82" fmla="*/ 69 w 183"/>
              <a:gd name="T83" fmla="*/ 96 h 110"/>
              <a:gd name="T84" fmla="*/ 74 w 183"/>
              <a:gd name="T85" fmla="*/ 9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3" h="110">
                <a:moveTo>
                  <a:pt x="145" y="68"/>
                </a:moveTo>
                <a:cubicBezTo>
                  <a:pt x="146" y="67"/>
                  <a:pt x="146" y="66"/>
                  <a:pt x="147" y="65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156" y="0"/>
                  <a:pt x="156" y="0"/>
                  <a:pt x="156" y="0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6" y="18"/>
                  <a:pt x="126" y="18"/>
                  <a:pt x="126" y="18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21" y="17"/>
                  <a:pt x="120" y="17"/>
                  <a:pt x="120" y="17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6" y="16"/>
                  <a:pt x="115" y="16"/>
                  <a:pt x="115" y="16"/>
                </a:cubicBezTo>
                <a:cubicBezTo>
                  <a:pt x="106" y="14"/>
                  <a:pt x="91" y="13"/>
                  <a:pt x="81" y="20"/>
                </a:cubicBezTo>
                <a:cubicBezTo>
                  <a:pt x="80" y="20"/>
                  <a:pt x="79" y="21"/>
                  <a:pt x="78" y="22"/>
                </a:cubicBezTo>
                <a:cubicBezTo>
                  <a:pt x="75" y="20"/>
                  <a:pt x="72" y="19"/>
                  <a:pt x="69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5" y="22"/>
                  <a:pt x="55" y="22"/>
                  <a:pt x="55" y="22"/>
                </a:cubicBezTo>
                <a:cubicBezTo>
                  <a:pt x="59" y="14"/>
                  <a:pt x="59" y="14"/>
                  <a:pt x="59" y="14"/>
                </a:cubicBezTo>
                <a:cubicBezTo>
                  <a:pt x="27" y="0"/>
                  <a:pt x="27" y="0"/>
                  <a:pt x="27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32" y="73"/>
                  <a:pt x="32" y="73"/>
                  <a:pt x="32" y="73"/>
                </a:cubicBezTo>
                <a:cubicBezTo>
                  <a:pt x="36" y="65"/>
                  <a:pt x="36" y="65"/>
                  <a:pt x="36" y="65"/>
                </a:cubicBezTo>
                <a:cubicBezTo>
                  <a:pt x="37" y="68"/>
                  <a:pt x="39" y="70"/>
                  <a:pt x="41" y="72"/>
                </a:cubicBezTo>
                <a:cubicBezTo>
                  <a:pt x="40" y="74"/>
                  <a:pt x="39" y="76"/>
                  <a:pt x="39" y="79"/>
                </a:cubicBezTo>
                <a:cubicBezTo>
                  <a:pt x="40" y="83"/>
                  <a:pt x="44" y="87"/>
                  <a:pt x="49" y="87"/>
                </a:cubicBezTo>
                <a:cubicBezTo>
                  <a:pt x="49" y="87"/>
                  <a:pt x="49" y="87"/>
                  <a:pt x="50" y="87"/>
                </a:cubicBezTo>
                <a:cubicBezTo>
                  <a:pt x="51" y="86"/>
                  <a:pt x="51" y="86"/>
                  <a:pt x="52" y="86"/>
                </a:cubicBezTo>
                <a:cubicBezTo>
                  <a:pt x="52" y="87"/>
                  <a:pt x="52" y="87"/>
                  <a:pt x="52" y="88"/>
                </a:cubicBezTo>
                <a:cubicBezTo>
                  <a:pt x="53" y="92"/>
                  <a:pt x="57" y="96"/>
                  <a:pt x="61" y="96"/>
                </a:cubicBezTo>
                <a:cubicBezTo>
                  <a:pt x="62" y="96"/>
                  <a:pt x="62" y="96"/>
                  <a:pt x="63" y="96"/>
                </a:cubicBezTo>
                <a:cubicBezTo>
                  <a:pt x="63" y="96"/>
                  <a:pt x="64" y="95"/>
                  <a:pt x="65" y="95"/>
                </a:cubicBezTo>
                <a:cubicBezTo>
                  <a:pt x="65" y="96"/>
                  <a:pt x="65" y="96"/>
                  <a:pt x="65" y="97"/>
                </a:cubicBezTo>
                <a:cubicBezTo>
                  <a:pt x="66" y="101"/>
                  <a:pt x="69" y="105"/>
                  <a:pt x="74" y="105"/>
                </a:cubicBezTo>
                <a:cubicBezTo>
                  <a:pt x="74" y="105"/>
                  <a:pt x="75" y="105"/>
                  <a:pt x="75" y="105"/>
                </a:cubicBezTo>
                <a:cubicBezTo>
                  <a:pt x="78" y="104"/>
                  <a:pt x="80" y="103"/>
                  <a:pt x="82" y="100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8" y="110"/>
                  <a:pt x="102" y="109"/>
                  <a:pt x="104" y="106"/>
                </a:cubicBezTo>
                <a:cubicBezTo>
                  <a:pt x="106" y="103"/>
                  <a:pt x="105" y="99"/>
                  <a:pt x="102" y="97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2" y="97"/>
                  <a:pt x="103" y="96"/>
                  <a:pt x="104" y="96"/>
                </a:cubicBezTo>
                <a:cubicBezTo>
                  <a:pt x="110" y="100"/>
                  <a:pt x="110" y="100"/>
                  <a:pt x="110" y="100"/>
                </a:cubicBezTo>
                <a:cubicBezTo>
                  <a:pt x="111" y="101"/>
                  <a:pt x="113" y="101"/>
                  <a:pt x="114" y="101"/>
                </a:cubicBezTo>
                <a:cubicBezTo>
                  <a:pt x="116" y="101"/>
                  <a:pt x="118" y="100"/>
                  <a:pt x="119" y="98"/>
                </a:cubicBezTo>
                <a:cubicBezTo>
                  <a:pt x="120" y="96"/>
                  <a:pt x="121" y="94"/>
                  <a:pt x="120" y="93"/>
                </a:cubicBezTo>
                <a:cubicBezTo>
                  <a:pt x="120" y="91"/>
                  <a:pt x="119" y="89"/>
                  <a:pt x="117" y="89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6" y="87"/>
                  <a:pt x="117" y="87"/>
                  <a:pt x="117" y="86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4" y="91"/>
                  <a:pt x="125" y="91"/>
                  <a:pt x="127" y="91"/>
                </a:cubicBezTo>
                <a:cubicBezTo>
                  <a:pt x="129" y="91"/>
                  <a:pt x="131" y="90"/>
                  <a:pt x="132" y="88"/>
                </a:cubicBezTo>
                <a:cubicBezTo>
                  <a:pt x="134" y="85"/>
                  <a:pt x="133" y="81"/>
                  <a:pt x="130" y="79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6" y="80"/>
                  <a:pt x="137" y="80"/>
                  <a:pt x="138" y="80"/>
                </a:cubicBezTo>
                <a:cubicBezTo>
                  <a:pt x="140" y="80"/>
                  <a:pt x="143" y="79"/>
                  <a:pt x="144" y="77"/>
                </a:cubicBezTo>
                <a:cubicBezTo>
                  <a:pt x="145" y="75"/>
                  <a:pt x="145" y="72"/>
                  <a:pt x="143" y="70"/>
                </a:cubicBezTo>
                <a:cubicBezTo>
                  <a:pt x="144" y="69"/>
                  <a:pt x="144" y="69"/>
                  <a:pt x="144" y="69"/>
                </a:cubicBezTo>
                <a:lnTo>
                  <a:pt x="145" y="68"/>
                </a:lnTo>
                <a:close/>
                <a:moveTo>
                  <a:pt x="29" y="66"/>
                </a:moveTo>
                <a:cubicBezTo>
                  <a:pt x="8" y="56"/>
                  <a:pt x="8" y="56"/>
                  <a:pt x="8" y="56"/>
                </a:cubicBezTo>
                <a:cubicBezTo>
                  <a:pt x="30" y="7"/>
                  <a:pt x="30" y="7"/>
                  <a:pt x="30" y="7"/>
                </a:cubicBezTo>
                <a:cubicBezTo>
                  <a:pt x="51" y="17"/>
                  <a:pt x="51" y="17"/>
                  <a:pt x="51" y="17"/>
                </a:cubicBezTo>
                <a:lnTo>
                  <a:pt x="29" y="66"/>
                </a:lnTo>
                <a:close/>
                <a:moveTo>
                  <a:pt x="153" y="7"/>
                </a:moveTo>
                <a:cubicBezTo>
                  <a:pt x="175" y="56"/>
                  <a:pt x="175" y="56"/>
                  <a:pt x="175" y="56"/>
                </a:cubicBezTo>
                <a:cubicBezTo>
                  <a:pt x="154" y="66"/>
                  <a:pt x="154" y="66"/>
                  <a:pt x="154" y="66"/>
                </a:cubicBezTo>
                <a:cubicBezTo>
                  <a:pt x="132" y="17"/>
                  <a:pt x="132" y="17"/>
                  <a:pt x="132" y="17"/>
                </a:cubicBezTo>
                <a:lnTo>
                  <a:pt x="153" y="7"/>
                </a:lnTo>
                <a:close/>
                <a:moveTo>
                  <a:pt x="85" y="23"/>
                </a:moveTo>
                <a:cubicBezTo>
                  <a:pt x="86" y="23"/>
                  <a:pt x="87" y="23"/>
                  <a:pt x="87" y="23"/>
                </a:cubicBezTo>
                <a:cubicBezTo>
                  <a:pt x="88" y="22"/>
                  <a:pt x="89" y="22"/>
                  <a:pt x="89" y="22"/>
                </a:cubicBezTo>
                <a:cubicBezTo>
                  <a:pt x="90" y="22"/>
                  <a:pt x="91" y="21"/>
                  <a:pt x="91" y="21"/>
                </a:cubicBezTo>
                <a:cubicBezTo>
                  <a:pt x="92" y="21"/>
                  <a:pt x="93" y="21"/>
                  <a:pt x="94" y="21"/>
                </a:cubicBezTo>
                <a:cubicBezTo>
                  <a:pt x="95" y="21"/>
                  <a:pt x="95" y="21"/>
                  <a:pt x="96" y="21"/>
                </a:cubicBezTo>
                <a:cubicBezTo>
                  <a:pt x="97" y="21"/>
                  <a:pt x="98" y="20"/>
                  <a:pt x="100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5" y="20"/>
                  <a:pt x="110" y="21"/>
                  <a:pt x="114" y="22"/>
                </a:cubicBezTo>
                <a:cubicBezTo>
                  <a:pt x="114" y="22"/>
                  <a:pt x="114" y="22"/>
                  <a:pt x="114" y="22"/>
                </a:cubicBezTo>
                <a:cubicBezTo>
                  <a:pt x="116" y="22"/>
                  <a:pt x="118" y="22"/>
                  <a:pt x="119" y="23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44" y="59"/>
                  <a:pt x="144" y="59"/>
                  <a:pt x="144" y="59"/>
                </a:cubicBezTo>
                <a:cubicBezTo>
                  <a:pt x="143" y="61"/>
                  <a:pt x="142" y="63"/>
                  <a:pt x="140" y="64"/>
                </a:cubicBezTo>
                <a:cubicBezTo>
                  <a:pt x="140" y="65"/>
                  <a:pt x="140" y="65"/>
                  <a:pt x="140" y="65"/>
                </a:cubicBezTo>
                <a:cubicBezTo>
                  <a:pt x="139" y="65"/>
                  <a:pt x="139" y="66"/>
                  <a:pt x="138" y="66"/>
                </a:cubicBezTo>
                <a:cubicBezTo>
                  <a:pt x="99" y="42"/>
                  <a:pt x="99" y="42"/>
                  <a:pt x="99" y="42"/>
                </a:cubicBezTo>
                <a:cubicBezTo>
                  <a:pt x="98" y="42"/>
                  <a:pt x="98" y="41"/>
                  <a:pt x="97" y="41"/>
                </a:cubicBezTo>
                <a:cubicBezTo>
                  <a:pt x="96" y="41"/>
                  <a:pt x="95" y="40"/>
                  <a:pt x="94" y="40"/>
                </a:cubicBezTo>
                <a:cubicBezTo>
                  <a:pt x="94" y="40"/>
                  <a:pt x="94" y="40"/>
                  <a:pt x="94" y="40"/>
                </a:cubicBezTo>
                <a:cubicBezTo>
                  <a:pt x="94" y="40"/>
                  <a:pt x="94" y="40"/>
                  <a:pt x="94" y="40"/>
                </a:cubicBezTo>
                <a:cubicBezTo>
                  <a:pt x="93" y="40"/>
                  <a:pt x="93" y="40"/>
                  <a:pt x="93" y="40"/>
                </a:cubicBezTo>
                <a:cubicBezTo>
                  <a:pt x="92" y="40"/>
                  <a:pt x="91" y="40"/>
                  <a:pt x="91" y="40"/>
                </a:cubicBezTo>
                <a:cubicBezTo>
                  <a:pt x="90" y="40"/>
                  <a:pt x="90" y="40"/>
                  <a:pt x="90" y="40"/>
                </a:cubicBezTo>
                <a:cubicBezTo>
                  <a:pt x="89" y="40"/>
                  <a:pt x="89" y="40"/>
                  <a:pt x="88" y="40"/>
                </a:cubicBezTo>
                <a:cubicBezTo>
                  <a:pt x="88" y="40"/>
                  <a:pt x="88" y="40"/>
                  <a:pt x="87" y="40"/>
                </a:cubicBezTo>
                <a:cubicBezTo>
                  <a:pt x="86" y="40"/>
                  <a:pt x="84" y="40"/>
                  <a:pt x="83" y="40"/>
                </a:cubicBezTo>
                <a:cubicBezTo>
                  <a:pt x="83" y="41"/>
                  <a:pt x="83" y="41"/>
                  <a:pt x="83" y="41"/>
                </a:cubicBezTo>
                <a:cubicBezTo>
                  <a:pt x="82" y="41"/>
                  <a:pt x="82" y="41"/>
                  <a:pt x="81" y="41"/>
                </a:cubicBezTo>
                <a:cubicBezTo>
                  <a:pt x="81" y="41"/>
                  <a:pt x="81" y="41"/>
                  <a:pt x="81" y="41"/>
                </a:cubicBezTo>
                <a:cubicBezTo>
                  <a:pt x="80" y="42"/>
                  <a:pt x="80" y="42"/>
                  <a:pt x="79" y="42"/>
                </a:cubicBezTo>
                <a:cubicBezTo>
                  <a:pt x="79" y="42"/>
                  <a:pt x="78" y="43"/>
                  <a:pt x="77" y="43"/>
                </a:cubicBezTo>
                <a:cubicBezTo>
                  <a:pt x="71" y="46"/>
                  <a:pt x="66" y="46"/>
                  <a:pt x="63" y="45"/>
                </a:cubicBezTo>
                <a:cubicBezTo>
                  <a:pt x="62" y="44"/>
                  <a:pt x="62" y="44"/>
                  <a:pt x="61" y="44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0" y="43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58" y="35"/>
                  <a:pt x="61" y="34"/>
                </a:cubicBezTo>
                <a:cubicBezTo>
                  <a:pt x="63" y="34"/>
                  <a:pt x="73" y="31"/>
                  <a:pt x="82" y="25"/>
                </a:cubicBezTo>
                <a:cubicBezTo>
                  <a:pt x="83" y="24"/>
                  <a:pt x="84" y="24"/>
                  <a:pt x="85" y="23"/>
                </a:cubicBezTo>
                <a:close/>
                <a:moveTo>
                  <a:pt x="49" y="82"/>
                </a:moveTo>
                <a:cubicBezTo>
                  <a:pt x="47" y="83"/>
                  <a:pt x="44" y="81"/>
                  <a:pt x="44" y="78"/>
                </a:cubicBezTo>
                <a:cubicBezTo>
                  <a:pt x="43" y="77"/>
                  <a:pt x="44" y="76"/>
                  <a:pt x="45" y="74"/>
                </a:cubicBezTo>
                <a:cubicBezTo>
                  <a:pt x="45" y="73"/>
                  <a:pt x="47" y="73"/>
                  <a:pt x="48" y="73"/>
                </a:cubicBezTo>
                <a:cubicBezTo>
                  <a:pt x="48" y="73"/>
                  <a:pt x="48" y="72"/>
                  <a:pt x="49" y="72"/>
                </a:cubicBezTo>
                <a:cubicBezTo>
                  <a:pt x="51" y="72"/>
                  <a:pt x="53" y="74"/>
                  <a:pt x="53" y="77"/>
                </a:cubicBezTo>
                <a:cubicBezTo>
                  <a:pt x="54" y="79"/>
                  <a:pt x="52" y="82"/>
                  <a:pt x="49" y="82"/>
                </a:cubicBezTo>
                <a:close/>
                <a:moveTo>
                  <a:pt x="62" y="91"/>
                </a:moveTo>
                <a:cubicBezTo>
                  <a:pt x="59" y="92"/>
                  <a:pt x="57" y="90"/>
                  <a:pt x="56" y="87"/>
                </a:cubicBezTo>
                <a:cubicBezTo>
                  <a:pt x="56" y="86"/>
                  <a:pt x="57" y="85"/>
                  <a:pt x="57" y="84"/>
                </a:cubicBezTo>
                <a:cubicBezTo>
                  <a:pt x="58" y="82"/>
                  <a:pt x="59" y="82"/>
                  <a:pt x="61" y="82"/>
                </a:cubicBezTo>
                <a:cubicBezTo>
                  <a:pt x="61" y="82"/>
                  <a:pt x="61" y="82"/>
                  <a:pt x="61" y="82"/>
                </a:cubicBezTo>
                <a:cubicBezTo>
                  <a:pt x="64" y="82"/>
                  <a:pt x="66" y="83"/>
                  <a:pt x="66" y="86"/>
                </a:cubicBezTo>
                <a:cubicBezTo>
                  <a:pt x="67" y="89"/>
                  <a:pt x="65" y="91"/>
                  <a:pt x="62" y="91"/>
                </a:cubicBezTo>
                <a:close/>
                <a:moveTo>
                  <a:pt x="75" y="100"/>
                </a:moveTo>
                <a:cubicBezTo>
                  <a:pt x="72" y="101"/>
                  <a:pt x="70" y="99"/>
                  <a:pt x="69" y="96"/>
                </a:cubicBezTo>
                <a:cubicBezTo>
                  <a:pt x="69" y="95"/>
                  <a:pt x="69" y="94"/>
                  <a:pt x="70" y="93"/>
                </a:cubicBezTo>
                <a:cubicBezTo>
                  <a:pt x="71" y="92"/>
                  <a:pt x="72" y="91"/>
                  <a:pt x="73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76" y="91"/>
                  <a:pt x="79" y="92"/>
                  <a:pt x="79" y="95"/>
                </a:cubicBezTo>
                <a:cubicBezTo>
                  <a:pt x="79" y="98"/>
                  <a:pt x="77" y="100"/>
                  <a:pt x="75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1" name="文本框 500"/>
          <p:cNvSpPr txBox="1"/>
          <p:nvPr/>
        </p:nvSpPr>
        <p:spPr>
          <a:xfrm>
            <a:off x="2035924" y="3980027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zh-CN" altLang="en-US" sz="1600" b="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添加标题</a:t>
            </a:r>
            <a:endParaRPr lang="zh-CN" altLang="en-US" sz="1600" b="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04" name="文本框 503"/>
          <p:cNvSpPr txBox="1"/>
          <p:nvPr/>
        </p:nvSpPr>
        <p:spPr>
          <a:xfrm>
            <a:off x="3784597" y="3980027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zh-CN" altLang="en-US" sz="1600" b="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添加标题</a:t>
            </a:r>
            <a:endParaRPr lang="zh-CN" altLang="en-US" sz="1600" b="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07" name="文本框 506"/>
          <p:cNvSpPr txBox="1"/>
          <p:nvPr/>
        </p:nvSpPr>
        <p:spPr>
          <a:xfrm>
            <a:off x="5533270" y="3980027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zh-CN" altLang="en-US" sz="1600" b="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添加标题</a:t>
            </a:r>
            <a:endParaRPr lang="zh-CN" altLang="en-US" sz="1600" b="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10" name="文本框 509"/>
          <p:cNvSpPr txBox="1"/>
          <p:nvPr/>
        </p:nvSpPr>
        <p:spPr>
          <a:xfrm>
            <a:off x="7281943" y="3980027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zh-CN" altLang="en-US" sz="1600" b="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添加标题</a:t>
            </a:r>
            <a:endParaRPr lang="zh-CN" altLang="en-US" sz="1600" b="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13" name="文本框 512"/>
          <p:cNvSpPr txBox="1"/>
          <p:nvPr/>
        </p:nvSpPr>
        <p:spPr>
          <a:xfrm>
            <a:off x="9030616" y="3980027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zh-CN" altLang="en-US" sz="1600" b="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添加标题</a:t>
            </a:r>
            <a:endParaRPr lang="zh-CN" altLang="en-US" sz="1600" b="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524" name="组合 523"/>
          <p:cNvGrpSpPr/>
          <p:nvPr/>
        </p:nvGrpSpPr>
        <p:grpSpPr>
          <a:xfrm>
            <a:off x="2035924" y="4234752"/>
            <a:ext cx="1313180" cy="848004"/>
            <a:chOff x="2035924" y="4234752"/>
            <a:chExt cx="1313180" cy="848004"/>
          </a:xfrm>
        </p:grpSpPr>
        <p:sp>
          <p:nvSpPr>
            <p:cNvPr id="515" name="文本框 514"/>
            <p:cNvSpPr txBox="1"/>
            <p:nvPr/>
          </p:nvSpPr>
          <p:spPr>
            <a:xfrm>
              <a:off x="2035924" y="423475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16" name="文本框 515"/>
            <p:cNvSpPr txBox="1"/>
            <p:nvPr/>
          </p:nvSpPr>
          <p:spPr>
            <a:xfrm>
              <a:off x="2035924" y="4489477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17" name="文本框 516"/>
            <p:cNvSpPr txBox="1"/>
            <p:nvPr/>
          </p:nvSpPr>
          <p:spPr>
            <a:xfrm>
              <a:off x="2035924" y="474420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525" name="组合 524"/>
          <p:cNvGrpSpPr/>
          <p:nvPr/>
        </p:nvGrpSpPr>
        <p:grpSpPr>
          <a:xfrm>
            <a:off x="3774649" y="4234752"/>
            <a:ext cx="1313180" cy="848004"/>
            <a:chOff x="2035924" y="4234752"/>
            <a:chExt cx="1313180" cy="848004"/>
          </a:xfrm>
        </p:grpSpPr>
        <p:sp>
          <p:nvSpPr>
            <p:cNvPr id="526" name="文本框 525"/>
            <p:cNvSpPr txBox="1"/>
            <p:nvPr/>
          </p:nvSpPr>
          <p:spPr>
            <a:xfrm>
              <a:off x="2035924" y="423475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27" name="文本框 526"/>
            <p:cNvSpPr txBox="1"/>
            <p:nvPr/>
          </p:nvSpPr>
          <p:spPr>
            <a:xfrm>
              <a:off x="2035924" y="4489477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28" name="文本框 527"/>
            <p:cNvSpPr txBox="1"/>
            <p:nvPr/>
          </p:nvSpPr>
          <p:spPr>
            <a:xfrm>
              <a:off x="2035924" y="474420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530" name="组合 529"/>
          <p:cNvGrpSpPr/>
          <p:nvPr/>
        </p:nvGrpSpPr>
        <p:grpSpPr>
          <a:xfrm>
            <a:off x="5533270" y="4234752"/>
            <a:ext cx="1313180" cy="848004"/>
            <a:chOff x="2035924" y="4234752"/>
            <a:chExt cx="1313180" cy="848004"/>
          </a:xfrm>
        </p:grpSpPr>
        <p:sp>
          <p:nvSpPr>
            <p:cNvPr id="531" name="文本框 530"/>
            <p:cNvSpPr txBox="1"/>
            <p:nvPr/>
          </p:nvSpPr>
          <p:spPr>
            <a:xfrm>
              <a:off x="2035924" y="423475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32" name="文本框 531"/>
            <p:cNvSpPr txBox="1"/>
            <p:nvPr/>
          </p:nvSpPr>
          <p:spPr>
            <a:xfrm>
              <a:off x="2035924" y="4489477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33" name="文本框 532"/>
            <p:cNvSpPr txBox="1"/>
            <p:nvPr/>
          </p:nvSpPr>
          <p:spPr>
            <a:xfrm>
              <a:off x="2035924" y="474420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535" name="组合 534"/>
          <p:cNvGrpSpPr/>
          <p:nvPr/>
        </p:nvGrpSpPr>
        <p:grpSpPr>
          <a:xfrm>
            <a:off x="7281943" y="4234752"/>
            <a:ext cx="1313180" cy="848004"/>
            <a:chOff x="2035924" y="4234752"/>
            <a:chExt cx="1313180" cy="848004"/>
          </a:xfrm>
        </p:grpSpPr>
        <p:sp>
          <p:nvSpPr>
            <p:cNvPr id="536" name="文本框 535"/>
            <p:cNvSpPr txBox="1"/>
            <p:nvPr/>
          </p:nvSpPr>
          <p:spPr>
            <a:xfrm>
              <a:off x="2035924" y="423475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37" name="文本框 536"/>
            <p:cNvSpPr txBox="1"/>
            <p:nvPr/>
          </p:nvSpPr>
          <p:spPr>
            <a:xfrm>
              <a:off x="2035924" y="4489477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38" name="文本框 537"/>
            <p:cNvSpPr txBox="1"/>
            <p:nvPr/>
          </p:nvSpPr>
          <p:spPr>
            <a:xfrm>
              <a:off x="2035924" y="474420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540" name="组合 539"/>
          <p:cNvGrpSpPr/>
          <p:nvPr/>
        </p:nvGrpSpPr>
        <p:grpSpPr>
          <a:xfrm>
            <a:off x="9030616" y="4234752"/>
            <a:ext cx="1313180" cy="848004"/>
            <a:chOff x="2035924" y="4234752"/>
            <a:chExt cx="1313180" cy="848004"/>
          </a:xfrm>
        </p:grpSpPr>
        <p:sp>
          <p:nvSpPr>
            <p:cNvPr id="541" name="文本框 540"/>
            <p:cNvSpPr txBox="1"/>
            <p:nvPr/>
          </p:nvSpPr>
          <p:spPr>
            <a:xfrm>
              <a:off x="2035924" y="423475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42" name="文本框 541"/>
            <p:cNvSpPr txBox="1"/>
            <p:nvPr/>
          </p:nvSpPr>
          <p:spPr>
            <a:xfrm>
              <a:off x="2035924" y="4489477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543" name="文本框 542"/>
            <p:cNvSpPr txBox="1"/>
            <p:nvPr/>
          </p:nvSpPr>
          <p:spPr>
            <a:xfrm>
              <a:off x="2035924" y="4744202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600" b="1" spc="30">
                  <a:ln w="63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defRPr>
              </a:lvl1pPr>
            </a:lstStyle>
            <a:p>
              <a:pPr defTabSz="685800"/>
              <a:r>
                <a:rPr lang="zh-CN" altLang="en-US" sz="1600" b="0" spc="600" dirty="0" smtClean="0">
                  <a:ln w="6350">
                    <a:noFill/>
                  </a:ln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添加标题</a:t>
              </a:r>
              <a:endParaRPr lang="zh-CN" altLang="en-US" sz="1600" b="0" spc="600" dirty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93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147812" y="4174872"/>
            <a:ext cx="205217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  <a:buClr>
                <a:srgbClr val="0070C0"/>
              </a:buCl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991144" y="1417737"/>
            <a:ext cx="2032000" cy="2032000"/>
            <a:chOff x="1085851" y="889001"/>
            <a:chExt cx="2032000" cy="2032000"/>
          </a:xfrm>
        </p:grpSpPr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1085851" y="889001"/>
              <a:ext cx="2032000" cy="2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1235075" y="1033463"/>
              <a:ext cx="1743075" cy="1743075"/>
            </a:xfrm>
            <a:prstGeom prst="rect">
              <a:avLst/>
            </a:prstGeom>
            <a:solidFill>
              <a:srgbClr val="99E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1632" y="1082931"/>
              <a:ext cx="960438" cy="1693607"/>
              <a:chOff x="1549400" y="1081088"/>
              <a:chExt cx="1187450" cy="2093913"/>
            </a:xfrm>
          </p:grpSpPr>
          <p:sp>
            <p:nvSpPr>
              <p:cNvPr id="14" name="Freeform 21"/>
              <p:cNvSpPr>
                <a:spLocks/>
              </p:cNvSpPr>
              <p:nvPr/>
            </p:nvSpPr>
            <p:spPr bwMode="auto">
              <a:xfrm>
                <a:off x="1549400" y="2478088"/>
                <a:ext cx="1187450" cy="696913"/>
              </a:xfrm>
              <a:custGeom>
                <a:avLst/>
                <a:gdLst>
                  <a:gd name="T0" fmla="*/ 666 w 666"/>
                  <a:gd name="T1" fmla="*/ 248 h 391"/>
                  <a:gd name="T2" fmla="*/ 455 w 666"/>
                  <a:gd name="T3" fmla="*/ 391 h 391"/>
                  <a:gd name="T4" fmla="*/ 211 w 666"/>
                  <a:gd name="T5" fmla="*/ 391 h 391"/>
                  <a:gd name="T6" fmla="*/ 0 w 666"/>
                  <a:gd name="T7" fmla="*/ 248 h 391"/>
                  <a:gd name="T8" fmla="*/ 211 w 666"/>
                  <a:gd name="T9" fmla="*/ 0 h 391"/>
                  <a:gd name="T10" fmla="*/ 455 w 666"/>
                  <a:gd name="T11" fmla="*/ 0 h 391"/>
                  <a:gd name="T12" fmla="*/ 666 w 666"/>
                  <a:gd name="T13" fmla="*/ 24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6" h="391">
                    <a:moveTo>
                      <a:pt x="666" y="248"/>
                    </a:moveTo>
                    <a:cubicBezTo>
                      <a:pt x="666" y="385"/>
                      <a:pt x="571" y="391"/>
                      <a:pt x="455" y="391"/>
                    </a:cubicBezTo>
                    <a:cubicBezTo>
                      <a:pt x="211" y="391"/>
                      <a:pt x="211" y="391"/>
                      <a:pt x="211" y="391"/>
                    </a:cubicBezTo>
                    <a:cubicBezTo>
                      <a:pt x="95" y="391"/>
                      <a:pt x="0" y="385"/>
                      <a:pt x="0" y="248"/>
                    </a:cubicBezTo>
                    <a:cubicBezTo>
                      <a:pt x="0" y="111"/>
                      <a:pt x="95" y="0"/>
                      <a:pt x="211" y="0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571" y="0"/>
                      <a:pt x="666" y="111"/>
                      <a:pt x="666" y="2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2"/>
              <p:cNvSpPr>
                <a:spLocks/>
              </p:cNvSpPr>
              <p:nvPr/>
            </p:nvSpPr>
            <p:spPr bwMode="auto">
              <a:xfrm>
                <a:off x="2187575" y="2500313"/>
                <a:ext cx="187325" cy="165100"/>
              </a:xfrm>
              <a:custGeom>
                <a:avLst/>
                <a:gdLst>
                  <a:gd name="T0" fmla="*/ 118 w 118"/>
                  <a:gd name="T1" fmla="*/ 0 h 104"/>
                  <a:gd name="T2" fmla="*/ 100 w 118"/>
                  <a:gd name="T3" fmla="*/ 104 h 104"/>
                  <a:gd name="T4" fmla="*/ 0 w 118"/>
                  <a:gd name="T5" fmla="*/ 41 h 104"/>
                  <a:gd name="T6" fmla="*/ 118 w 118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04">
                    <a:moveTo>
                      <a:pt x="118" y="0"/>
                    </a:moveTo>
                    <a:lnTo>
                      <a:pt x="100" y="104"/>
                    </a:lnTo>
                    <a:lnTo>
                      <a:pt x="0" y="41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3"/>
              <p:cNvSpPr>
                <a:spLocks/>
              </p:cNvSpPr>
              <p:nvPr/>
            </p:nvSpPr>
            <p:spPr bwMode="auto">
              <a:xfrm>
                <a:off x="1912938" y="2500313"/>
                <a:ext cx="187325" cy="165100"/>
              </a:xfrm>
              <a:custGeom>
                <a:avLst/>
                <a:gdLst>
                  <a:gd name="T0" fmla="*/ 0 w 118"/>
                  <a:gd name="T1" fmla="*/ 0 h 104"/>
                  <a:gd name="T2" fmla="*/ 18 w 118"/>
                  <a:gd name="T3" fmla="*/ 104 h 104"/>
                  <a:gd name="T4" fmla="*/ 118 w 118"/>
                  <a:gd name="T5" fmla="*/ 41 h 104"/>
                  <a:gd name="T6" fmla="*/ 0 w 118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04">
                    <a:moveTo>
                      <a:pt x="0" y="0"/>
                    </a:moveTo>
                    <a:lnTo>
                      <a:pt x="18" y="104"/>
                    </a:lnTo>
                    <a:lnTo>
                      <a:pt x="118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4"/>
              <p:cNvSpPr>
                <a:spLocks/>
              </p:cNvSpPr>
              <p:nvPr/>
            </p:nvSpPr>
            <p:spPr bwMode="auto">
              <a:xfrm>
                <a:off x="1549400" y="2476501"/>
                <a:ext cx="593725" cy="698500"/>
              </a:xfrm>
              <a:custGeom>
                <a:avLst/>
                <a:gdLst>
                  <a:gd name="T0" fmla="*/ 190 w 333"/>
                  <a:gd name="T1" fmla="*/ 0 h 392"/>
                  <a:gd name="T2" fmla="*/ 0 w 333"/>
                  <a:gd name="T3" fmla="*/ 248 h 392"/>
                  <a:gd name="T4" fmla="*/ 211 w 333"/>
                  <a:gd name="T5" fmla="*/ 392 h 392"/>
                  <a:gd name="T6" fmla="*/ 333 w 333"/>
                  <a:gd name="T7" fmla="*/ 392 h 392"/>
                  <a:gd name="T8" fmla="*/ 190 w 333"/>
                  <a:gd name="T9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392">
                    <a:moveTo>
                      <a:pt x="190" y="0"/>
                    </a:moveTo>
                    <a:cubicBezTo>
                      <a:pt x="83" y="12"/>
                      <a:pt x="0" y="118"/>
                      <a:pt x="0" y="248"/>
                    </a:cubicBezTo>
                    <a:cubicBezTo>
                      <a:pt x="0" y="386"/>
                      <a:pt x="95" y="392"/>
                      <a:pt x="211" y="392"/>
                    </a:cubicBezTo>
                    <a:cubicBezTo>
                      <a:pt x="333" y="392"/>
                      <a:pt x="333" y="392"/>
                      <a:pt x="333" y="392"/>
                    </a:cubicBezTo>
                    <a:cubicBezTo>
                      <a:pt x="169" y="243"/>
                      <a:pt x="187" y="30"/>
                      <a:pt x="190" y="0"/>
                    </a:cubicBezTo>
                    <a:close/>
                  </a:path>
                </a:pathLst>
              </a:custGeom>
              <a:solidFill>
                <a:srgbClr val="CF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5"/>
              <p:cNvSpPr>
                <a:spLocks/>
              </p:cNvSpPr>
              <p:nvPr/>
            </p:nvSpPr>
            <p:spPr bwMode="auto">
              <a:xfrm>
                <a:off x="2143125" y="2476501"/>
                <a:ext cx="593725" cy="698500"/>
              </a:xfrm>
              <a:custGeom>
                <a:avLst/>
                <a:gdLst>
                  <a:gd name="T0" fmla="*/ 142 w 333"/>
                  <a:gd name="T1" fmla="*/ 0 h 392"/>
                  <a:gd name="T2" fmla="*/ 333 w 333"/>
                  <a:gd name="T3" fmla="*/ 248 h 392"/>
                  <a:gd name="T4" fmla="*/ 122 w 333"/>
                  <a:gd name="T5" fmla="*/ 392 h 392"/>
                  <a:gd name="T6" fmla="*/ 0 w 333"/>
                  <a:gd name="T7" fmla="*/ 392 h 392"/>
                  <a:gd name="T8" fmla="*/ 142 w 333"/>
                  <a:gd name="T9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392">
                    <a:moveTo>
                      <a:pt x="142" y="0"/>
                    </a:moveTo>
                    <a:cubicBezTo>
                      <a:pt x="249" y="12"/>
                      <a:pt x="333" y="118"/>
                      <a:pt x="333" y="248"/>
                    </a:cubicBezTo>
                    <a:cubicBezTo>
                      <a:pt x="333" y="386"/>
                      <a:pt x="238" y="392"/>
                      <a:pt x="122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163" y="243"/>
                      <a:pt x="146" y="30"/>
                      <a:pt x="142" y="0"/>
                    </a:cubicBezTo>
                    <a:close/>
                  </a:path>
                </a:pathLst>
              </a:custGeom>
              <a:solidFill>
                <a:srgbClr val="CF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Oval 26"/>
              <p:cNvSpPr>
                <a:spLocks noChangeArrowheads="1"/>
              </p:cNvSpPr>
              <p:nvPr/>
            </p:nvSpPr>
            <p:spPr bwMode="auto">
              <a:xfrm>
                <a:off x="2076450" y="2516188"/>
                <a:ext cx="131762" cy="166688"/>
              </a:xfrm>
              <a:prstGeom prst="ellipse">
                <a:avLst/>
              </a:pr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7"/>
              <p:cNvSpPr>
                <a:spLocks/>
              </p:cNvSpPr>
              <p:nvPr/>
            </p:nvSpPr>
            <p:spPr bwMode="auto">
              <a:xfrm>
                <a:off x="1971675" y="2601913"/>
                <a:ext cx="179387" cy="309563"/>
              </a:xfrm>
              <a:custGeom>
                <a:avLst/>
                <a:gdLst>
                  <a:gd name="T0" fmla="*/ 96 w 113"/>
                  <a:gd name="T1" fmla="*/ 0 h 195"/>
                  <a:gd name="T2" fmla="*/ 0 w 113"/>
                  <a:gd name="T3" fmla="*/ 152 h 195"/>
                  <a:gd name="T4" fmla="*/ 87 w 113"/>
                  <a:gd name="T5" fmla="*/ 195 h 195"/>
                  <a:gd name="T6" fmla="*/ 113 w 113"/>
                  <a:gd name="T7" fmla="*/ 9 h 195"/>
                  <a:gd name="T8" fmla="*/ 96 w 113"/>
                  <a:gd name="T9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95">
                    <a:moveTo>
                      <a:pt x="96" y="0"/>
                    </a:moveTo>
                    <a:lnTo>
                      <a:pt x="0" y="152"/>
                    </a:lnTo>
                    <a:lnTo>
                      <a:pt x="87" y="195"/>
                    </a:lnTo>
                    <a:lnTo>
                      <a:pt x="113" y="9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8"/>
              <p:cNvSpPr>
                <a:spLocks/>
              </p:cNvSpPr>
              <p:nvPr/>
            </p:nvSpPr>
            <p:spPr bwMode="auto">
              <a:xfrm>
                <a:off x="2139950" y="2606676"/>
                <a:ext cx="174625" cy="304800"/>
              </a:xfrm>
              <a:custGeom>
                <a:avLst/>
                <a:gdLst>
                  <a:gd name="T0" fmla="*/ 0 w 110"/>
                  <a:gd name="T1" fmla="*/ 18 h 192"/>
                  <a:gd name="T2" fmla="*/ 35 w 110"/>
                  <a:gd name="T3" fmla="*/ 192 h 192"/>
                  <a:gd name="T4" fmla="*/ 110 w 110"/>
                  <a:gd name="T5" fmla="*/ 138 h 192"/>
                  <a:gd name="T6" fmla="*/ 9 w 110"/>
                  <a:gd name="T7" fmla="*/ 0 h 192"/>
                  <a:gd name="T8" fmla="*/ 0 w 110"/>
                  <a:gd name="T9" fmla="*/ 1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92">
                    <a:moveTo>
                      <a:pt x="0" y="18"/>
                    </a:moveTo>
                    <a:lnTo>
                      <a:pt x="35" y="192"/>
                    </a:lnTo>
                    <a:lnTo>
                      <a:pt x="110" y="138"/>
                    </a:lnTo>
                    <a:lnTo>
                      <a:pt x="9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9"/>
              <p:cNvSpPr>
                <a:spLocks/>
              </p:cNvSpPr>
              <p:nvPr/>
            </p:nvSpPr>
            <p:spPr bwMode="auto">
              <a:xfrm>
                <a:off x="2062163" y="1081088"/>
                <a:ext cx="454025" cy="390525"/>
              </a:xfrm>
              <a:custGeom>
                <a:avLst/>
                <a:gdLst>
                  <a:gd name="T0" fmla="*/ 246 w 255"/>
                  <a:gd name="T1" fmla="*/ 130 h 219"/>
                  <a:gd name="T2" fmla="*/ 110 w 255"/>
                  <a:gd name="T3" fmla="*/ 208 h 219"/>
                  <a:gd name="T4" fmla="*/ 9 w 255"/>
                  <a:gd name="T5" fmla="*/ 90 h 219"/>
                  <a:gd name="T6" fmla="*/ 144 w 255"/>
                  <a:gd name="T7" fmla="*/ 11 h 219"/>
                  <a:gd name="T8" fmla="*/ 246 w 255"/>
                  <a:gd name="T9" fmla="*/ 13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19">
                    <a:moveTo>
                      <a:pt x="246" y="130"/>
                    </a:moveTo>
                    <a:cubicBezTo>
                      <a:pt x="236" y="184"/>
                      <a:pt x="176" y="219"/>
                      <a:pt x="110" y="208"/>
                    </a:cubicBezTo>
                    <a:cubicBezTo>
                      <a:pt x="45" y="197"/>
                      <a:pt x="0" y="144"/>
                      <a:pt x="9" y="90"/>
                    </a:cubicBezTo>
                    <a:cubicBezTo>
                      <a:pt x="18" y="35"/>
                      <a:pt x="78" y="0"/>
                      <a:pt x="144" y="11"/>
                    </a:cubicBezTo>
                    <a:cubicBezTo>
                      <a:pt x="209" y="22"/>
                      <a:pt x="255" y="75"/>
                      <a:pt x="246" y="130"/>
                    </a:cubicBezTo>
                    <a:close/>
                  </a:path>
                </a:pathLst>
              </a:custGeom>
              <a:solidFill>
                <a:srgbClr val="9493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Oval 30"/>
              <p:cNvSpPr>
                <a:spLocks noChangeArrowheads="1"/>
              </p:cNvSpPr>
              <p:nvPr/>
            </p:nvSpPr>
            <p:spPr bwMode="auto">
              <a:xfrm>
                <a:off x="1554163" y="1954213"/>
                <a:ext cx="195262" cy="222250"/>
              </a:xfrm>
              <a:prstGeom prst="ellipse">
                <a:avLst/>
              </a:pr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Oval 31"/>
              <p:cNvSpPr>
                <a:spLocks noChangeArrowheads="1"/>
              </p:cNvSpPr>
              <p:nvPr/>
            </p:nvSpPr>
            <p:spPr bwMode="auto">
              <a:xfrm>
                <a:off x="2535238" y="1954213"/>
                <a:ext cx="195262" cy="222250"/>
              </a:xfrm>
              <a:prstGeom prst="ellipse">
                <a:avLst/>
              </a:pr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32"/>
              <p:cNvSpPr>
                <a:spLocks/>
              </p:cNvSpPr>
              <p:nvPr/>
            </p:nvSpPr>
            <p:spPr bwMode="auto">
              <a:xfrm>
                <a:off x="1651000" y="1441451"/>
                <a:ext cx="981075" cy="1131888"/>
              </a:xfrm>
              <a:custGeom>
                <a:avLst/>
                <a:gdLst>
                  <a:gd name="T0" fmla="*/ 275 w 550"/>
                  <a:gd name="T1" fmla="*/ 0 h 634"/>
                  <a:gd name="T2" fmla="*/ 29 w 550"/>
                  <a:gd name="T3" fmla="*/ 176 h 634"/>
                  <a:gd name="T4" fmla="*/ 0 w 550"/>
                  <a:gd name="T5" fmla="*/ 317 h 634"/>
                  <a:gd name="T6" fmla="*/ 275 w 550"/>
                  <a:gd name="T7" fmla="*/ 634 h 634"/>
                  <a:gd name="T8" fmla="*/ 287 w 550"/>
                  <a:gd name="T9" fmla="*/ 634 h 634"/>
                  <a:gd name="T10" fmla="*/ 550 w 550"/>
                  <a:gd name="T11" fmla="*/ 317 h 634"/>
                  <a:gd name="T12" fmla="*/ 275 w 550"/>
                  <a:gd name="T13" fmla="*/ 0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0" h="634">
                    <a:moveTo>
                      <a:pt x="275" y="0"/>
                    </a:moveTo>
                    <a:cubicBezTo>
                      <a:pt x="167" y="0"/>
                      <a:pt x="74" y="72"/>
                      <a:pt x="29" y="176"/>
                    </a:cubicBezTo>
                    <a:cubicBezTo>
                      <a:pt x="11" y="218"/>
                      <a:pt x="0" y="266"/>
                      <a:pt x="0" y="317"/>
                    </a:cubicBezTo>
                    <a:cubicBezTo>
                      <a:pt x="0" y="492"/>
                      <a:pt x="123" y="634"/>
                      <a:pt x="275" y="634"/>
                    </a:cubicBezTo>
                    <a:cubicBezTo>
                      <a:pt x="279" y="634"/>
                      <a:pt x="284" y="634"/>
                      <a:pt x="287" y="634"/>
                    </a:cubicBezTo>
                    <a:cubicBezTo>
                      <a:pt x="433" y="626"/>
                      <a:pt x="550" y="488"/>
                      <a:pt x="550" y="317"/>
                    </a:cubicBezTo>
                    <a:cubicBezTo>
                      <a:pt x="550" y="143"/>
                      <a:pt x="427" y="0"/>
                      <a:pt x="275" y="0"/>
                    </a:cubicBezTo>
                    <a:close/>
                  </a:path>
                </a:pathLst>
              </a:cu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33"/>
              <p:cNvSpPr>
                <a:spLocks/>
              </p:cNvSpPr>
              <p:nvPr/>
            </p:nvSpPr>
            <p:spPr bwMode="auto">
              <a:xfrm>
                <a:off x="1620838" y="1303338"/>
                <a:ext cx="1069975" cy="657225"/>
              </a:xfrm>
              <a:custGeom>
                <a:avLst/>
                <a:gdLst>
                  <a:gd name="T0" fmla="*/ 292 w 600"/>
                  <a:gd name="T1" fmla="*/ 0 h 369"/>
                  <a:gd name="T2" fmla="*/ 16 w 600"/>
                  <a:gd name="T3" fmla="*/ 365 h 369"/>
                  <a:gd name="T4" fmla="*/ 158 w 600"/>
                  <a:gd name="T5" fmla="*/ 190 h 369"/>
                  <a:gd name="T6" fmla="*/ 582 w 600"/>
                  <a:gd name="T7" fmla="*/ 369 h 369"/>
                  <a:gd name="T8" fmla="*/ 292 w 60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0" h="369">
                    <a:moveTo>
                      <a:pt x="292" y="0"/>
                    </a:moveTo>
                    <a:cubicBezTo>
                      <a:pt x="67" y="0"/>
                      <a:pt x="0" y="180"/>
                      <a:pt x="16" y="365"/>
                    </a:cubicBezTo>
                    <a:cubicBezTo>
                      <a:pt x="110" y="283"/>
                      <a:pt x="128" y="237"/>
                      <a:pt x="158" y="190"/>
                    </a:cubicBezTo>
                    <a:cubicBezTo>
                      <a:pt x="158" y="190"/>
                      <a:pt x="237" y="290"/>
                      <a:pt x="582" y="369"/>
                    </a:cubicBezTo>
                    <a:cubicBezTo>
                      <a:pt x="600" y="156"/>
                      <a:pt x="517" y="0"/>
                      <a:pt x="292" y="0"/>
                    </a:cubicBezTo>
                    <a:close/>
                  </a:path>
                </a:pathLst>
              </a:custGeom>
              <a:solidFill>
                <a:srgbClr val="9493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3270000" y="1417737"/>
            <a:ext cx="2017367" cy="2015793"/>
            <a:chOff x="4062413" y="889001"/>
            <a:chExt cx="2033587" cy="2032000"/>
          </a:xfrm>
        </p:grpSpPr>
        <p:sp>
          <p:nvSpPr>
            <p:cNvPr id="28" name="Rectangle 50"/>
            <p:cNvSpPr>
              <a:spLocks noChangeArrowheads="1"/>
            </p:cNvSpPr>
            <p:nvPr/>
          </p:nvSpPr>
          <p:spPr bwMode="auto">
            <a:xfrm>
              <a:off x="4062413" y="889001"/>
              <a:ext cx="2033587" cy="2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51"/>
            <p:cNvSpPr>
              <a:spLocks noChangeArrowheads="1"/>
            </p:cNvSpPr>
            <p:nvPr/>
          </p:nvSpPr>
          <p:spPr bwMode="auto">
            <a:xfrm>
              <a:off x="4062413" y="889001"/>
              <a:ext cx="2033587" cy="20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52"/>
            <p:cNvSpPr>
              <a:spLocks noChangeArrowheads="1"/>
            </p:cNvSpPr>
            <p:nvPr/>
          </p:nvSpPr>
          <p:spPr bwMode="auto">
            <a:xfrm>
              <a:off x="4206875" y="1033463"/>
              <a:ext cx="1743075" cy="1743075"/>
            </a:xfrm>
            <a:prstGeom prst="rect">
              <a:avLst/>
            </a:prstGeom>
            <a:solidFill>
              <a:srgbClr val="95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53"/>
            <p:cNvSpPr>
              <a:spLocks noChangeArrowheads="1"/>
            </p:cNvSpPr>
            <p:nvPr/>
          </p:nvSpPr>
          <p:spPr bwMode="auto">
            <a:xfrm>
              <a:off x="4206875" y="1033463"/>
              <a:ext cx="1743075" cy="174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54"/>
            <p:cNvSpPr>
              <a:spLocks noChangeArrowheads="1"/>
            </p:cNvSpPr>
            <p:nvPr/>
          </p:nvSpPr>
          <p:spPr bwMode="auto">
            <a:xfrm>
              <a:off x="4206875" y="1033463"/>
              <a:ext cx="1743075" cy="1743075"/>
            </a:xfrm>
            <a:prstGeom prst="rect">
              <a:avLst/>
            </a:prstGeom>
            <a:solidFill>
              <a:srgbClr val="99E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55"/>
            <p:cNvSpPr>
              <a:spLocks noChangeArrowheads="1"/>
            </p:cNvSpPr>
            <p:nvPr/>
          </p:nvSpPr>
          <p:spPr bwMode="auto">
            <a:xfrm>
              <a:off x="4206875" y="1033463"/>
              <a:ext cx="1743075" cy="174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4593009" y="1230313"/>
              <a:ext cx="982291" cy="1546225"/>
              <a:chOff x="4483100" y="1230313"/>
              <a:chExt cx="1189037" cy="1871663"/>
            </a:xfrm>
          </p:grpSpPr>
          <p:sp>
            <p:nvSpPr>
              <p:cNvPr id="35" name="Freeform 56"/>
              <p:cNvSpPr>
                <a:spLocks/>
              </p:cNvSpPr>
              <p:nvPr/>
            </p:nvSpPr>
            <p:spPr bwMode="auto">
              <a:xfrm>
                <a:off x="4483100" y="2400301"/>
                <a:ext cx="1189037" cy="701675"/>
              </a:xfrm>
              <a:custGeom>
                <a:avLst/>
                <a:gdLst>
                  <a:gd name="T0" fmla="*/ 666 w 666"/>
                  <a:gd name="T1" fmla="*/ 250 h 394"/>
                  <a:gd name="T2" fmla="*/ 455 w 666"/>
                  <a:gd name="T3" fmla="*/ 394 h 394"/>
                  <a:gd name="T4" fmla="*/ 211 w 666"/>
                  <a:gd name="T5" fmla="*/ 394 h 394"/>
                  <a:gd name="T6" fmla="*/ 0 w 666"/>
                  <a:gd name="T7" fmla="*/ 250 h 394"/>
                  <a:gd name="T8" fmla="*/ 211 w 666"/>
                  <a:gd name="T9" fmla="*/ 0 h 394"/>
                  <a:gd name="T10" fmla="*/ 455 w 666"/>
                  <a:gd name="T11" fmla="*/ 0 h 394"/>
                  <a:gd name="T12" fmla="*/ 666 w 666"/>
                  <a:gd name="T13" fmla="*/ 25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6" h="394">
                    <a:moveTo>
                      <a:pt x="666" y="250"/>
                    </a:moveTo>
                    <a:cubicBezTo>
                      <a:pt x="666" y="388"/>
                      <a:pt x="572" y="394"/>
                      <a:pt x="455" y="394"/>
                    </a:cubicBezTo>
                    <a:cubicBezTo>
                      <a:pt x="211" y="394"/>
                      <a:pt x="211" y="394"/>
                      <a:pt x="211" y="394"/>
                    </a:cubicBezTo>
                    <a:cubicBezTo>
                      <a:pt x="95" y="394"/>
                      <a:pt x="0" y="388"/>
                      <a:pt x="0" y="250"/>
                    </a:cubicBezTo>
                    <a:cubicBezTo>
                      <a:pt x="0" y="112"/>
                      <a:pt x="95" y="0"/>
                      <a:pt x="211" y="0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572" y="0"/>
                      <a:pt x="666" y="112"/>
                      <a:pt x="666" y="2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57"/>
              <p:cNvSpPr>
                <a:spLocks/>
              </p:cNvSpPr>
              <p:nvPr/>
            </p:nvSpPr>
            <p:spPr bwMode="auto">
              <a:xfrm>
                <a:off x="4983163" y="2486026"/>
                <a:ext cx="188912" cy="163513"/>
              </a:xfrm>
              <a:custGeom>
                <a:avLst/>
                <a:gdLst>
                  <a:gd name="T0" fmla="*/ 108 w 119"/>
                  <a:gd name="T1" fmla="*/ 103 h 103"/>
                  <a:gd name="T2" fmla="*/ 11 w 119"/>
                  <a:gd name="T3" fmla="*/ 103 h 103"/>
                  <a:gd name="T4" fmla="*/ 0 w 119"/>
                  <a:gd name="T5" fmla="*/ 0 h 103"/>
                  <a:gd name="T6" fmla="*/ 119 w 119"/>
                  <a:gd name="T7" fmla="*/ 0 h 103"/>
                  <a:gd name="T8" fmla="*/ 108 w 119"/>
                  <a:gd name="T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03">
                    <a:moveTo>
                      <a:pt x="108" y="103"/>
                    </a:moveTo>
                    <a:lnTo>
                      <a:pt x="11" y="103"/>
                    </a:lnTo>
                    <a:lnTo>
                      <a:pt x="0" y="0"/>
                    </a:lnTo>
                    <a:lnTo>
                      <a:pt x="119" y="0"/>
                    </a:lnTo>
                    <a:lnTo>
                      <a:pt x="108" y="103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58"/>
              <p:cNvSpPr>
                <a:spLocks/>
              </p:cNvSpPr>
              <p:nvPr/>
            </p:nvSpPr>
            <p:spPr bwMode="auto">
              <a:xfrm>
                <a:off x="4983163" y="2670176"/>
                <a:ext cx="188912" cy="431800"/>
              </a:xfrm>
              <a:custGeom>
                <a:avLst/>
                <a:gdLst>
                  <a:gd name="T0" fmla="*/ 11 w 119"/>
                  <a:gd name="T1" fmla="*/ 0 h 272"/>
                  <a:gd name="T2" fmla="*/ 108 w 119"/>
                  <a:gd name="T3" fmla="*/ 0 h 272"/>
                  <a:gd name="T4" fmla="*/ 119 w 119"/>
                  <a:gd name="T5" fmla="*/ 272 h 272"/>
                  <a:gd name="T6" fmla="*/ 0 w 119"/>
                  <a:gd name="T7" fmla="*/ 272 h 272"/>
                  <a:gd name="T8" fmla="*/ 11 w 119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272">
                    <a:moveTo>
                      <a:pt x="11" y="0"/>
                    </a:moveTo>
                    <a:lnTo>
                      <a:pt x="108" y="0"/>
                    </a:lnTo>
                    <a:lnTo>
                      <a:pt x="119" y="272"/>
                    </a:lnTo>
                    <a:lnTo>
                      <a:pt x="0" y="27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59"/>
              <p:cNvSpPr>
                <a:spLocks/>
              </p:cNvSpPr>
              <p:nvPr/>
            </p:nvSpPr>
            <p:spPr bwMode="auto">
              <a:xfrm>
                <a:off x="5075238" y="2417763"/>
                <a:ext cx="231775" cy="203200"/>
              </a:xfrm>
              <a:custGeom>
                <a:avLst/>
                <a:gdLst>
                  <a:gd name="T0" fmla="*/ 146 w 146"/>
                  <a:gd name="T1" fmla="*/ 0 h 128"/>
                  <a:gd name="T2" fmla="*/ 124 w 146"/>
                  <a:gd name="T3" fmla="*/ 128 h 128"/>
                  <a:gd name="T4" fmla="*/ 0 w 146"/>
                  <a:gd name="T5" fmla="*/ 49 h 128"/>
                  <a:gd name="T6" fmla="*/ 146 w 146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" h="128">
                    <a:moveTo>
                      <a:pt x="146" y="0"/>
                    </a:moveTo>
                    <a:lnTo>
                      <a:pt x="124" y="128"/>
                    </a:lnTo>
                    <a:lnTo>
                      <a:pt x="0" y="49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60"/>
              <p:cNvSpPr>
                <a:spLocks/>
              </p:cNvSpPr>
              <p:nvPr/>
            </p:nvSpPr>
            <p:spPr bwMode="auto">
              <a:xfrm>
                <a:off x="4845050" y="2417763"/>
                <a:ext cx="230187" cy="203200"/>
              </a:xfrm>
              <a:custGeom>
                <a:avLst/>
                <a:gdLst>
                  <a:gd name="T0" fmla="*/ 0 w 145"/>
                  <a:gd name="T1" fmla="*/ 0 h 128"/>
                  <a:gd name="T2" fmla="*/ 23 w 145"/>
                  <a:gd name="T3" fmla="*/ 128 h 128"/>
                  <a:gd name="T4" fmla="*/ 145 w 145"/>
                  <a:gd name="T5" fmla="*/ 49 h 128"/>
                  <a:gd name="T6" fmla="*/ 0 w 145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128">
                    <a:moveTo>
                      <a:pt x="0" y="0"/>
                    </a:moveTo>
                    <a:lnTo>
                      <a:pt x="23" y="128"/>
                    </a:lnTo>
                    <a:lnTo>
                      <a:pt x="145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61"/>
              <p:cNvSpPr>
                <a:spLocks/>
              </p:cNvSpPr>
              <p:nvPr/>
            </p:nvSpPr>
            <p:spPr bwMode="auto">
              <a:xfrm>
                <a:off x="4483100" y="2403476"/>
                <a:ext cx="593725" cy="698500"/>
              </a:xfrm>
              <a:custGeom>
                <a:avLst/>
                <a:gdLst>
                  <a:gd name="T0" fmla="*/ 191 w 333"/>
                  <a:gd name="T1" fmla="*/ 0 h 392"/>
                  <a:gd name="T2" fmla="*/ 0 w 333"/>
                  <a:gd name="T3" fmla="*/ 248 h 392"/>
                  <a:gd name="T4" fmla="*/ 211 w 333"/>
                  <a:gd name="T5" fmla="*/ 392 h 392"/>
                  <a:gd name="T6" fmla="*/ 333 w 333"/>
                  <a:gd name="T7" fmla="*/ 392 h 392"/>
                  <a:gd name="T8" fmla="*/ 191 w 333"/>
                  <a:gd name="T9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392">
                    <a:moveTo>
                      <a:pt x="191" y="0"/>
                    </a:moveTo>
                    <a:cubicBezTo>
                      <a:pt x="84" y="12"/>
                      <a:pt x="0" y="118"/>
                      <a:pt x="0" y="248"/>
                    </a:cubicBezTo>
                    <a:cubicBezTo>
                      <a:pt x="0" y="386"/>
                      <a:pt x="95" y="392"/>
                      <a:pt x="211" y="392"/>
                    </a:cubicBezTo>
                    <a:cubicBezTo>
                      <a:pt x="333" y="392"/>
                      <a:pt x="333" y="392"/>
                      <a:pt x="333" y="392"/>
                    </a:cubicBezTo>
                    <a:cubicBezTo>
                      <a:pt x="170" y="243"/>
                      <a:pt x="187" y="30"/>
                      <a:pt x="191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62"/>
              <p:cNvSpPr>
                <a:spLocks/>
              </p:cNvSpPr>
              <p:nvPr/>
            </p:nvSpPr>
            <p:spPr bwMode="auto">
              <a:xfrm>
                <a:off x="5076825" y="2403476"/>
                <a:ext cx="595312" cy="698500"/>
              </a:xfrm>
              <a:custGeom>
                <a:avLst/>
                <a:gdLst>
                  <a:gd name="T0" fmla="*/ 143 w 333"/>
                  <a:gd name="T1" fmla="*/ 0 h 392"/>
                  <a:gd name="T2" fmla="*/ 333 w 333"/>
                  <a:gd name="T3" fmla="*/ 248 h 392"/>
                  <a:gd name="T4" fmla="*/ 122 w 333"/>
                  <a:gd name="T5" fmla="*/ 392 h 392"/>
                  <a:gd name="T6" fmla="*/ 0 w 333"/>
                  <a:gd name="T7" fmla="*/ 392 h 392"/>
                  <a:gd name="T8" fmla="*/ 143 w 333"/>
                  <a:gd name="T9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392">
                    <a:moveTo>
                      <a:pt x="143" y="0"/>
                    </a:moveTo>
                    <a:cubicBezTo>
                      <a:pt x="250" y="12"/>
                      <a:pt x="333" y="118"/>
                      <a:pt x="333" y="248"/>
                    </a:cubicBezTo>
                    <a:cubicBezTo>
                      <a:pt x="333" y="386"/>
                      <a:pt x="239" y="392"/>
                      <a:pt x="122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163" y="243"/>
                      <a:pt x="146" y="30"/>
                      <a:pt x="143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Oval 63"/>
              <p:cNvSpPr>
                <a:spLocks noChangeArrowheads="1"/>
              </p:cNvSpPr>
              <p:nvPr/>
            </p:nvSpPr>
            <p:spPr bwMode="auto">
              <a:xfrm>
                <a:off x="4489450" y="1881188"/>
                <a:ext cx="193675" cy="222250"/>
              </a:xfrm>
              <a:prstGeom prst="ellipse">
                <a:avLst/>
              </a:pr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Oval 64"/>
              <p:cNvSpPr>
                <a:spLocks noChangeArrowheads="1"/>
              </p:cNvSpPr>
              <p:nvPr/>
            </p:nvSpPr>
            <p:spPr bwMode="auto">
              <a:xfrm>
                <a:off x="5470525" y="1881188"/>
                <a:ext cx="193675" cy="222250"/>
              </a:xfrm>
              <a:prstGeom prst="ellipse">
                <a:avLst/>
              </a:pr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5"/>
              <p:cNvSpPr>
                <a:spLocks/>
              </p:cNvSpPr>
              <p:nvPr/>
            </p:nvSpPr>
            <p:spPr bwMode="auto">
              <a:xfrm>
                <a:off x="4584700" y="1368426"/>
                <a:ext cx="982662" cy="1131888"/>
              </a:xfrm>
              <a:custGeom>
                <a:avLst/>
                <a:gdLst>
                  <a:gd name="T0" fmla="*/ 551 w 551"/>
                  <a:gd name="T1" fmla="*/ 317 h 634"/>
                  <a:gd name="T2" fmla="*/ 275 w 551"/>
                  <a:gd name="T3" fmla="*/ 634 h 634"/>
                  <a:gd name="T4" fmla="*/ 0 w 551"/>
                  <a:gd name="T5" fmla="*/ 317 h 634"/>
                  <a:gd name="T6" fmla="*/ 275 w 551"/>
                  <a:gd name="T7" fmla="*/ 0 h 634"/>
                  <a:gd name="T8" fmla="*/ 551 w 551"/>
                  <a:gd name="T9" fmla="*/ 317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1" h="634">
                    <a:moveTo>
                      <a:pt x="551" y="317"/>
                    </a:moveTo>
                    <a:cubicBezTo>
                      <a:pt x="551" y="492"/>
                      <a:pt x="428" y="634"/>
                      <a:pt x="275" y="634"/>
                    </a:cubicBezTo>
                    <a:cubicBezTo>
                      <a:pt x="124" y="634"/>
                      <a:pt x="0" y="492"/>
                      <a:pt x="0" y="317"/>
                    </a:cubicBezTo>
                    <a:cubicBezTo>
                      <a:pt x="0" y="142"/>
                      <a:pt x="124" y="0"/>
                      <a:pt x="275" y="0"/>
                    </a:cubicBezTo>
                    <a:cubicBezTo>
                      <a:pt x="428" y="0"/>
                      <a:pt x="551" y="142"/>
                      <a:pt x="551" y="317"/>
                    </a:cubicBezTo>
                    <a:close/>
                  </a:path>
                </a:pathLst>
              </a:cu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66"/>
              <p:cNvSpPr>
                <a:spLocks/>
              </p:cNvSpPr>
              <p:nvPr/>
            </p:nvSpPr>
            <p:spPr bwMode="auto">
              <a:xfrm>
                <a:off x="4537075" y="1230313"/>
                <a:ext cx="1084262" cy="668338"/>
              </a:xfrm>
              <a:custGeom>
                <a:avLst/>
                <a:gdLst>
                  <a:gd name="T0" fmla="*/ 303 w 608"/>
                  <a:gd name="T1" fmla="*/ 0 h 375"/>
                  <a:gd name="T2" fmla="*/ 16 w 608"/>
                  <a:gd name="T3" fmla="*/ 372 h 375"/>
                  <a:gd name="T4" fmla="*/ 115 w 608"/>
                  <a:gd name="T5" fmla="*/ 158 h 375"/>
                  <a:gd name="T6" fmla="*/ 491 w 608"/>
                  <a:gd name="T7" fmla="*/ 171 h 375"/>
                  <a:gd name="T8" fmla="*/ 590 w 608"/>
                  <a:gd name="T9" fmla="*/ 375 h 375"/>
                  <a:gd name="T10" fmla="*/ 303 w 608"/>
                  <a:gd name="T11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8" h="375">
                    <a:moveTo>
                      <a:pt x="303" y="0"/>
                    </a:moveTo>
                    <a:cubicBezTo>
                      <a:pt x="78" y="0"/>
                      <a:pt x="0" y="187"/>
                      <a:pt x="16" y="372"/>
                    </a:cubicBezTo>
                    <a:cubicBezTo>
                      <a:pt x="47" y="338"/>
                      <a:pt x="93" y="251"/>
                      <a:pt x="115" y="158"/>
                    </a:cubicBezTo>
                    <a:cubicBezTo>
                      <a:pt x="210" y="185"/>
                      <a:pt x="366" y="225"/>
                      <a:pt x="491" y="171"/>
                    </a:cubicBezTo>
                    <a:cubicBezTo>
                      <a:pt x="491" y="171"/>
                      <a:pt x="540" y="355"/>
                      <a:pt x="590" y="375"/>
                    </a:cubicBezTo>
                    <a:cubicBezTo>
                      <a:pt x="608" y="162"/>
                      <a:pt x="526" y="0"/>
                      <a:pt x="303" y="0"/>
                    </a:cubicBez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67"/>
              <p:cNvSpPr>
                <a:spLocks/>
              </p:cNvSpPr>
              <p:nvPr/>
            </p:nvSpPr>
            <p:spPr bwMode="auto">
              <a:xfrm>
                <a:off x="4711700" y="1484313"/>
                <a:ext cx="614362" cy="223838"/>
              </a:xfrm>
              <a:custGeom>
                <a:avLst/>
                <a:gdLst>
                  <a:gd name="T0" fmla="*/ 0 w 344"/>
                  <a:gd name="T1" fmla="*/ 0 h 125"/>
                  <a:gd name="T2" fmla="*/ 124 w 344"/>
                  <a:gd name="T3" fmla="*/ 118 h 125"/>
                  <a:gd name="T4" fmla="*/ 121 w 344"/>
                  <a:gd name="T5" fmla="*/ 51 h 125"/>
                  <a:gd name="T6" fmla="*/ 220 w 344"/>
                  <a:gd name="T7" fmla="*/ 123 h 125"/>
                  <a:gd name="T8" fmla="*/ 225 w 344"/>
                  <a:gd name="T9" fmla="*/ 58 h 125"/>
                  <a:gd name="T10" fmla="*/ 316 w 344"/>
                  <a:gd name="T11" fmla="*/ 125 h 125"/>
                  <a:gd name="T12" fmla="*/ 311 w 344"/>
                  <a:gd name="T13" fmla="*/ 50 h 125"/>
                  <a:gd name="T14" fmla="*/ 344 w 344"/>
                  <a:gd name="T15" fmla="*/ 34 h 125"/>
                  <a:gd name="T16" fmla="*/ 0 w 344"/>
                  <a:gd name="T1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4" h="125">
                    <a:moveTo>
                      <a:pt x="0" y="0"/>
                    </a:moveTo>
                    <a:cubicBezTo>
                      <a:pt x="0" y="0"/>
                      <a:pt x="31" y="62"/>
                      <a:pt x="124" y="118"/>
                    </a:cubicBezTo>
                    <a:cubicBezTo>
                      <a:pt x="121" y="51"/>
                      <a:pt x="121" y="51"/>
                      <a:pt x="121" y="51"/>
                    </a:cubicBezTo>
                    <a:cubicBezTo>
                      <a:pt x="220" y="123"/>
                      <a:pt x="220" y="123"/>
                      <a:pt x="220" y="123"/>
                    </a:cubicBezTo>
                    <a:cubicBezTo>
                      <a:pt x="225" y="58"/>
                      <a:pt x="225" y="58"/>
                      <a:pt x="225" y="58"/>
                    </a:cubicBezTo>
                    <a:cubicBezTo>
                      <a:pt x="316" y="125"/>
                      <a:pt x="316" y="125"/>
                      <a:pt x="316" y="125"/>
                    </a:cubicBezTo>
                    <a:cubicBezTo>
                      <a:pt x="311" y="50"/>
                      <a:pt x="311" y="50"/>
                      <a:pt x="311" y="50"/>
                    </a:cubicBezTo>
                    <a:cubicBezTo>
                      <a:pt x="344" y="34"/>
                      <a:pt x="344" y="34"/>
                      <a:pt x="344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853179" y="3810602"/>
            <a:ext cx="2032000" cy="2032000"/>
            <a:chOff x="1085851" y="3773488"/>
            <a:chExt cx="2032000" cy="2032000"/>
          </a:xfrm>
        </p:grpSpPr>
        <p:sp>
          <p:nvSpPr>
            <p:cNvPr id="48" name="Rectangle 5"/>
            <p:cNvSpPr>
              <a:spLocks noChangeArrowheads="1"/>
            </p:cNvSpPr>
            <p:nvPr/>
          </p:nvSpPr>
          <p:spPr bwMode="auto">
            <a:xfrm>
              <a:off x="1085851" y="3773488"/>
              <a:ext cx="2032000" cy="2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1231900" y="3917951"/>
              <a:ext cx="1743075" cy="1743075"/>
            </a:xfrm>
            <a:prstGeom prst="rect">
              <a:avLst/>
            </a:prstGeom>
            <a:solidFill>
              <a:srgbClr val="99E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1597111" y="4095751"/>
              <a:ext cx="993551" cy="1565275"/>
              <a:chOff x="1522413" y="4095751"/>
              <a:chExt cx="1189037" cy="1873250"/>
            </a:xfrm>
          </p:grpSpPr>
          <p:sp>
            <p:nvSpPr>
              <p:cNvPr id="51" name="Freeform 7"/>
              <p:cNvSpPr>
                <a:spLocks/>
              </p:cNvSpPr>
              <p:nvPr/>
            </p:nvSpPr>
            <p:spPr bwMode="auto">
              <a:xfrm>
                <a:off x="1522413" y="5268913"/>
                <a:ext cx="1189037" cy="700088"/>
              </a:xfrm>
              <a:custGeom>
                <a:avLst/>
                <a:gdLst>
                  <a:gd name="T0" fmla="*/ 666 w 666"/>
                  <a:gd name="T1" fmla="*/ 248 h 392"/>
                  <a:gd name="T2" fmla="*/ 455 w 666"/>
                  <a:gd name="T3" fmla="*/ 392 h 392"/>
                  <a:gd name="T4" fmla="*/ 211 w 666"/>
                  <a:gd name="T5" fmla="*/ 392 h 392"/>
                  <a:gd name="T6" fmla="*/ 0 w 666"/>
                  <a:gd name="T7" fmla="*/ 248 h 392"/>
                  <a:gd name="T8" fmla="*/ 211 w 666"/>
                  <a:gd name="T9" fmla="*/ 0 h 392"/>
                  <a:gd name="T10" fmla="*/ 455 w 666"/>
                  <a:gd name="T11" fmla="*/ 0 h 392"/>
                  <a:gd name="T12" fmla="*/ 666 w 666"/>
                  <a:gd name="T13" fmla="*/ 248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6" h="392">
                    <a:moveTo>
                      <a:pt x="666" y="248"/>
                    </a:moveTo>
                    <a:cubicBezTo>
                      <a:pt x="666" y="385"/>
                      <a:pt x="571" y="392"/>
                      <a:pt x="455" y="392"/>
                    </a:cubicBezTo>
                    <a:cubicBezTo>
                      <a:pt x="211" y="392"/>
                      <a:pt x="211" y="392"/>
                      <a:pt x="211" y="392"/>
                    </a:cubicBezTo>
                    <a:cubicBezTo>
                      <a:pt x="95" y="392"/>
                      <a:pt x="0" y="385"/>
                      <a:pt x="0" y="248"/>
                    </a:cubicBezTo>
                    <a:cubicBezTo>
                      <a:pt x="0" y="112"/>
                      <a:pt x="95" y="0"/>
                      <a:pt x="211" y="0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571" y="0"/>
                      <a:pt x="666" y="112"/>
                      <a:pt x="666" y="2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2160588" y="5292726"/>
                <a:ext cx="187325" cy="166688"/>
              </a:xfrm>
              <a:custGeom>
                <a:avLst/>
                <a:gdLst>
                  <a:gd name="T0" fmla="*/ 118 w 118"/>
                  <a:gd name="T1" fmla="*/ 0 h 105"/>
                  <a:gd name="T2" fmla="*/ 100 w 118"/>
                  <a:gd name="T3" fmla="*/ 105 h 105"/>
                  <a:gd name="T4" fmla="*/ 0 w 118"/>
                  <a:gd name="T5" fmla="*/ 41 h 105"/>
                  <a:gd name="T6" fmla="*/ 118 w 118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05">
                    <a:moveTo>
                      <a:pt x="118" y="0"/>
                    </a:moveTo>
                    <a:lnTo>
                      <a:pt x="100" y="105"/>
                    </a:lnTo>
                    <a:lnTo>
                      <a:pt x="0" y="41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1885950" y="5292726"/>
                <a:ext cx="187325" cy="166688"/>
              </a:xfrm>
              <a:custGeom>
                <a:avLst/>
                <a:gdLst>
                  <a:gd name="T0" fmla="*/ 0 w 118"/>
                  <a:gd name="T1" fmla="*/ 0 h 105"/>
                  <a:gd name="T2" fmla="*/ 20 w 118"/>
                  <a:gd name="T3" fmla="*/ 105 h 105"/>
                  <a:gd name="T4" fmla="*/ 118 w 118"/>
                  <a:gd name="T5" fmla="*/ 41 h 105"/>
                  <a:gd name="T6" fmla="*/ 0 w 118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05">
                    <a:moveTo>
                      <a:pt x="0" y="0"/>
                    </a:moveTo>
                    <a:lnTo>
                      <a:pt x="20" y="105"/>
                    </a:lnTo>
                    <a:lnTo>
                      <a:pt x="118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1522413" y="5267326"/>
                <a:ext cx="593725" cy="701675"/>
              </a:xfrm>
              <a:custGeom>
                <a:avLst/>
                <a:gdLst>
                  <a:gd name="T0" fmla="*/ 190 w 333"/>
                  <a:gd name="T1" fmla="*/ 0 h 393"/>
                  <a:gd name="T2" fmla="*/ 0 w 333"/>
                  <a:gd name="T3" fmla="*/ 248 h 393"/>
                  <a:gd name="T4" fmla="*/ 211 w 333"/>
                  <a:gd name="T5" fmla="*/ 393 h 393"/>
                  <a:gd name="T6" fmla="*/ 333 w 333"/>
                  <a:gd name="T7" fmla="*/ 393 h 393"/>
                  <a:gd name="T8" fmla="*/ 190 w 333"/>
                  <a:gd name="T9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393">
                    <a:moveTo>
                      <a:pt x="190" y="0"/>
                    </a:moveTo>
                    <a:cubicBezTo>
                      <a:pt x="83" y="13"/>
                      <a:pt x="0" y="119"/>
                      <a:pt x="0" y="248"/>
                    </a:cubicBezTo>
                    <a:cubicBezTo>
                      <a:pt x="0" y="386"/>
                      <a:pt x="95" y="393"/>
                      <a:pt x="211" y="393"/>
                    </a:cubicBezTo>
                    <a:cubicBezTo>
                      <a:pt x="333" y="393"/>
                      <a:pt x="333" y="393"/>
                      <a:pt x="333" y="393"/>
                    </a:cubicBezTo>
                    <a:cubicBezTo>
                      <a:pt x="170" y="243"/>
                      <a:pt x="187" y="30"/>
                      <a:pt x="190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2116138" y="5267326"/>
                <a:ext cx="595312" cy="701675"/>
              </a:xfrm>
              <a:custGeom>
                <a:avLst/>
                <a:gdLst>
                  <a:gd name="T0" fmla="*/ 142 w 333"/>
                  <a:gd name="T1" fmla="*/ 0 h 393"/>
                  <a:gd name="T2" fmla="*/ 333 w 333"/>
                  <a:gd name="T3" fmla="*/ 248 h 393"/>
                  <a:gd name="T4" fmla="*/ 122 w 333"/>
                  <a:gd name="T5" fmla="*/ 393 h 393"/>
                  <a:gd name="T6" fmla="*/ 0 w 333"/>
                  <a:gd name="T7" fmla="*/ 393 h 393"/>
                  <a:gd name="T8" fmla="*/ 142 w 333"/>
                  <a:gd name="T9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393">
                    <a:moveTo>
                      <a:pt x="142" y="0"/>
                    </a:moveTo>
                    <a:cubicBezTo>
                      <a:pt x="249" y="13"/>
                      <a:pt x="333" y="119"/>
                      <a:pt x="333" y="248"/>
                    </a:cubicBezTo>
                    <a:cubicBezTo>
                      <a:pt x="333" y="386"/>
                      <a:pt x="238" y="393"/>
                      <a:pt x="122" y="393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163" y="243"/>
                      <a:pt x="146" y="30"/>
                      <a:pt x="142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12"/>
              <p:cNvSpPr>
                <a:spLocks noChangeArrowheads="1"/>
              </p:cNvSpPr>
              <p:nvPr/>
            </p:nvSpPr>
            <p:spPr bwMode="auto">
              <a:xfrm>
                <a:off x="2049463" y="5308601"/>
                <a:ext cx="131762" cy="166688"/>
              </a:xfrm>
              <a:prstGeom prst="ellipse">
                <a:avLst/>
              </a:pr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1944688" y="5394326"/>
                <a:ext cx="179387" cy="307975"/>
              </a:xfrm>
              <a:custGeom>
                <a:avLst/>
                <a:gdLst>
                  <a:gd name="T0" fmla="*/ 97 w 113"/>
                  <a:gd name="T1" fmla="*/ 0 h 194"/>
                  <a:gd name="T2" fmla="*/ 0 w 113"/>
                  <a:gd name="T3" fmla="*/ 153 h 194"/>
                  <a:gd name="T4" fmla="*/ 87 w 113"/>
                  <a:gd name="T5" fmla="*/ 194 h 194"/>
                  <a:gd name="T6" fmla="*/ 113 w 113"/>
                  <a:gd name="T7" fmla="*/ 9 h 194"/>
                  <a:gd name="T8" fmla="*/ 97 w 113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94">
                    <a:moveTo>
                      <a:pt x="97" y="0"/>
                    </a:moveTo>
                    <a:lnTo>
                      <a:pt x="0" y="153"/>
                    </a:lnTo>
                    <a:lnTo>
                      <a:pt x="87" y="194"/>
                    </a:lnTo>
                    <a:lnTo>
                      <a:pt x="113" y="9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2112963" y="5397501"/>
                <a:ext cx="174625" cy="304800"/>
              </a:xfrm>
              <a:custGeom>
                <a:avLst/>
                <a:gdLst>
                  <a:gd name="T0" fmla="*/ 0 w 110"/>
                  <a:gd name="T1" fmla="*/ 19 h 192"/>
                  <a:gd name="T2" fmla="*/ 35 w 110"/>
                  <a:gd name="T3" fmla="*/ 192 h 192"/>
                  <a:gd name="T4" fmla="*/ 110 w 110"/>
                  <a:gd name="T5" fmla="*/ 139 h 192"/>
                  <a:gd name="T6" fmla="*/ 9 w 110"/>
                  <a:gd name="T7" fmla="*/ 0 h 192"/>
                  <a:gd name="T8" fmla="*/ 0 w 110"/>
                  <a:gd name="T9" fmla="*/ 1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92">
                    <a:moveTo>
                      <a:pt x="0" y="19"/>
                    </a:moveTo>
                    <a:lnTo>
                      <a:pt x="35" y="192"/>
                    </a:lnTo>
                    <a:lnTo>
                      <a:pt x="110" y="139"/>
                    </a:lnTo>
                    <a:lnTo>
                      <a:pt x="9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Oval 15"/>
              <p:cNvSpPr>
                <a:spLocks noChangeArrowheads="1"/>
              </p:cNvSpPr>
              <p:nvPr/>
            </p:nvSpPr>
            <p:spPr bwMode="auto">
              <a:xfrm>
                <a:off x="1528763" y="4745038"/>
                <a:ext cx="193675" cy="225425"/>
              </a:xfrm>
              <a:prstGeom prst="ellipse">
                <a:avLst/>
              </a:pr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Oval 16"/>
              <p:cNvSpPr>
                <a:spLocks noChangeArrowheads="1"/>
              </p:cNvSpPr>
              <p:nvPr/>
            </p:nvSpPr>
            <p:spPr bwMode="auto">
              <a:xfrm>
                <a:off x="2509838" y="4745038"/>
                <a:ext cx="193675" cy="225425"/>
              </a:xfrm>
              <a:prstGeom prst="ellipse">
                <a:avLst/>
              </a:pr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7"/>
              <p:cNvSpPr>
                <a:spLocks/>
              </p:cNvSpPr>
              <p:nvPr/>
            </p:nvSpPr>
            <p:spPr bwMode="auto">
              <a:xfrm>
                <a:off x="1624013" y="4235451"/>
                <a:ext cx="981075" cy="1130300"/>
              </a:xfrm>
              <a:custGeom>
                <a:avLst/>
                <a:gdLst>
                  <a:gd name="T0" fmla="*/ 275 w 550"/>
                  <a:gd name="T1" fmla="*/ 0 h 634"/>
                  <a:gd name="T2" fmla="*/ 29 w 550"/>
                  <a:gd name="T3" fmla="*/ 175 h 634"/>
                  <a:gd name="T4" fmla="*/ 0 w 550"/>
                  <a:gd name="T5" fmla="*/ 317 h 634"/>
                  <a:gd name="T6" fmla="*/ 275 w 550"/>
                  <a:gd name="T7" fmla="*/ 634 h 634"/>
                  <a:gd name="T8" fmla="*/ 287 w 550"/>
                  <a:gd name="T9" fmla="*/ 633 h 634"/>
                  <a:gd name="T10" fmla="*/ 550 w 550"/>
                  <a:gd name="T11" fmla="*/ 317 h 634"/>
                  <a:gd name="T12" fmla="*/ 275 w 550"/>
                  <a:gd name="T13" fmla="*/ 0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0" h="634">
                    <a:moveTo>
                      <a:pt x="275" y="0"/>
                    </a:moveTo>
                    <a:cubicBezTo>
                      <a:pt x="167" y="0"/>
                      <a:pt x="74" y="72"/>
                      <a:pt x="29" y="175"/>
                    </a:cubicBezTo>
                    <a:cubicBezTo>
                      <a:pt x="11" y="218"/>
                      <a:pt x="0" y="266"/>
                      <a:pt x="0" y="317"/>
                    </a:cubicBezTo>
                    <a:cubicBezTo>
                      <a:pt x="0" y="492"/>
                      <a:pt x="123" y="634"/>
                      <a:pt x="275" y="634"/>
                    </a:cubicBezTo>
                    <a:cubicBezTo>
                      <a:pt x="279" y="634"/>
                      <a:pt x="284" y="633"/>
                      <a:pt x="287" y="633"/>
                    </a:cubicBezTo>
                    <a:cubicBezTo>
                      <a:pt x="434" y="626"/>
                      <a:pt x="550" y="487"/>
                      <a:pt x="550" y="317"/>
                    </a:cubicBezTo>
                    <a:cubicBezTo>
                      <a:pt x="550" y="142"/>
                      <a:pt x="427" y="0"/>
                      <a:pt x="275" y="0"/>
                    </a:cubicBezTo>
                    <a:close/>
                  </a:path>
                </a:pathLst>
              </a:cu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8"/>
              <p:cNvSpPr>
                <a:spLocks/>
              </p:cNvSpPr>
              <p:nvPr/>
            </p:nvSpPr>
            <p:spPr bwMode="auto">
              <a:xfrm>
                <a:off x="1593850" y="4095751"/>
                <a:ext cx="1071562" cy="658813"/>
              </a:xfrm>
              <a:custGeom>
                <a:avLst/>
                <a:gdLst>
                  <a:gd name="T0" fmla="*/ 292 w 601"/>
                  <a:gd name="T1" fmla="*/ 0 h 369"/>
                  <a:gd name="T2" fmla="*/ 16 w 601"/>
                  <a:gd name="T3" fmla="*/ 365 h 369"/>
                  <a:gd name="T4" fmla="*/ 158 w 601"/>
                  <a:gd name="T5" fmla="*/ 189 h 369"/>
                  <a:gd name="T6" fmla="*/ 582 w 601"/>
                  <a:gd name="T7" fmla="*/ 369 h 369"/>
                  <a:gd name="T8" fmla="*/ 292 w 601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1" h="369">
                    <a:moveTo>
                      <a:pt x="292" y="0"/>
                    </a:moveTo>
                    <a:cubicBezTo>
                      <a:pt x="68" y="0"/>
                      <a:pt x="0" y="179"/>
                      <a:pt x="16" y="365"/>
                    </a:cubicBezTo>
                    <a:cubicBezTo>
                      <a:pt x="110" y="283"/>
                      <a:pt x="128" y="236"/>
                      <a:pt x="158" y="189"/>
                    </a:cubicBezTo>
                    <a:cubicBezTo>
                      <a:pt x="158" y="189"/>
                      <a:pt x="237" y="290"/>
                      <a:pt x="582" y="369"/>
                    </a:cubicBezTo>
                    <a:cubicBezTo>
                      <a:pt x="601" y="156"/>
                      <a:pt x="517" y="0"/>
                      <a:pt x="292" y="0"/>
                    </a:cubicBez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9149526" y="3810602"/>
            <a:ext cx="2033587" cy="2032000"/>
            <a:chOff x="4062413" y="3773488"/>
            <a:chExt cx="2033587" cy="2032000"/>
          </a:xfrm>
        </p:grpSpPr>
        <p:sp>
          <p:nvSpPr>
            <p:cNvPr id="64" name="Rectangle 34"/>
            <p:cNvSpPr>
              <a:spLocks noChangeArrowheads="1"/>
            </p:cNvSpPr>
            <p:nvPr/>
          </p:nvSpPr>
          <p:spPr bwMode="auto">
            <a:xfrm>
              <a:off x="4062413" y="3773488"/>
              <a:ext cx="2033587" cy="2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5"/>
            <p:cNvSpPr>
              <a:spLocks noChangeArrowheads="1"/>
            </p:cNvSpPr>
            <p:nvPr/>
          </p:nvSpPr>
          <p:spPr bwMode="auto">
            <a:xfrm>
              <a:off x="4206875" y="3917951"/>
              <a:ext cx="1743075" cy="1743075"/>
            </a:xfrm>
            <a:prstGeom prst="rect">
              <a:avLst/>
            </a:prstGeom>
            <a:solidFill>
              <a:srgbClr val="99E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4521872" y="4083051"/>
              <a:ext cx="1120630" cy="1577975"/>
              <a:chOff x="4422775" y="4083051"/>
              <a:chExt cx="1330325" cy="1873250"/>
            </a:xfrm>
          </p:grpSpPr>
          <p:sp>
            <p:nvSpPr>
              <p:cNvPr id="67" name="Freeform 36"/>
              <p:cNvSpPr>
                <a:spLocks/>
              </p:cNvSpPr>
              <p:nvPr/>
            </p:nvSpPr>
            <p:spPr bwMode="auto">
              <a:xfrm>
                <a:off x="4422775" y="4311651"/>
                <a:ext cx="809625" cy="1038225"/>
              </a:xfrm>
              <a:custGeom>
                <a:avLst/>
                <a:gdLst>
                  <a:gd name="T0" fmla="*/ 188 w 454"/>
                  <a:gd name="T1" fmla="*/ 0 h 582"/>
                  <a:gd name="T2" fmla="*/ 83 w 454"/>
                  <a:gd name="T3" fmla="*/ 364 h 582"/>
                  <a:gd name="T4" fmla="*/ 0 w 454"/>
                  <a:gd name="T5" fmla="*/ 460 h 582"/>
                  <a:gd name="T6" fmla="*/ 277 w 454"/>
                  <a:gd name="T7" fmla="*/ 553 h 582"/>
                  <a:gd name="T8" fmla="*/ 188 w 454"/>
                  <a:gd name="T9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582">
                    <a:moveTo>
                      <a:pt x="188" y="0"/>
                    </a:moveTo>
                    <a:cubicBezTo>
                      <a:pt x="188" y="0"/>
                      <a:pt x="106" y="96"/>
                      <a:pt x="83" y="364"/>
                    </a:cubicBezTo>
                    <a:cubicBezTo>
                      <a:pt x="83" y="364"/>
                      <a:pt x="101" y="469"/>
                      <a:pt x="0" y="460"/>
                    </a:cubicBezTo>
                    <a:cubicBezTo>
                      <a:pt x="0" y="460"/>
                      <a:pt x="100" y="582"/>
                      <a:pt x="277" y="553"/>
                    </a:cubicBezTo>
                    <a:cubicBezTo>
                      <a:pt x="454" y="524"/>
                      <a:pt x="336" y="6"/>
                      <a:pt x="188" y="0"/>
                    </a:cubicBezTo>
                    <a:close/>
                  </a:path>
                </a:pathLst>
              </a:custGeom>
              <a:solidFill>
                <a:srgbClr val="9493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37"/>
              <p:cNvSpPr>
                <a:spLocks/>
              </p:cNvSpPr>
              <p:nvPr/>
            </p:nvSpPr>
            <p:spPr bwMode="auto">
              <a:xfrm>
                <a:off x="4943475" y="4311651"/>
                <a:ext cx="809625" cy="1038225"/>
              </a:xfrm>
              <a:custGeom>
                <a:avLst/>
                <a:gdLst>
                  <a:gd name="T0" fmla="*/ 266 w 454"/>
                  <a:gd name="T1" fmla="*/ 0 h 582"/>
                  <a:gd name="T2" fmla="*/ 371 w 454"/>
                  <a:gd name="T3" fmla="*/ 364 h 582"/>
                  <a:gd name="T4" fmla="*/ 454 w 454"/>
                  <a:gd name="T5" fmla="*/ 460 h 582"/>
                  <a:gd name="T6" fmla="*/ 177 w 454"/>
                  <a:gd name="T7" fmla="*/ 553 h 582"/>
                  <a:gd name="T8" fmla="*/ 266 w 454"/>
                  <a:gd name="T9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582">
                    <a:moveTo>
                      <a:pt x="266" y="0"/>
                    </a:moveTo>
                    <a:cubicBezTo>
                      <a:pt x="266" y="0"/>
                      <a:pt x="348" y="96"/>
                      <a:pt x="371" y="364"/>
                    </a:cubicBezTo>
                    <a:cubicBezTo>
                      <a:pt x="371" y="364"/>
                      <a:pt x="353" y="469"/>
                      <a:pt x="454" y="460"/>
                    </a:cubicBezTo>
                    <a:cubicBezTo>
                      <a:pt x="454" y="460"/>
                      <a:pt x="354" y="582"/>
                      <a:pt x="177" y="553"/>
                    </a:cubicBezTo>
                    <a:cubicBezTo>
                      <a:pt x="0" y="524"/>
                      <a:pt x="119" y="6"/>
                      <a:pt x="266" y="0"/>
                    </a:cubicBezTo>
                    <a:close/>
                  </a:path>
                </a:pathLst>
              </a:custGeom>
              <a:solidFill>
                <a:srgbClr val="9493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38"/>
              <p:cNvSpPr>
                <a:spLocks/>
              </p:cNvSpPr>
              <p:nvPr/>
            </p:nvSpPr>
            <p:spPr bwMode="auto">
              <a:xfrm>
                <a:off x="4492625" y="5259388"/>
                <a:ext cx="1187450" cy="696913"/>
              </a:xfrm>
              <a:custGeom>
                <a:avLst/>
                <a:gdLst>
                  <a:gd name="T0" fmla="*/ 666 w 666"/>
                  <a:gd name="T1" fmla="*/ 248 h 391"/>
                  <a:gd name="T2" fmla="*/ 455 w 666"/>
                  <a:gd name="T3" fmla="*/ 391 h 391"/>
                  <a:gd name="T4" fmla="*/ 211 w 666"/>
                  <a:gd name="T5" fmla="*/ 391 h 391"/>
                  <a:gd name="T6" fmla="*/ 0 w 666"/>
                  <a:gd name="T7" fmla="*/ 248 h 391"/>
                  <a:gd name="T8" fmla="*/ 211 w 666"/>
                  <a:gd name="T9" fmla="*/ 0 h 391"/>
                  <a:gd name="T10" fmla="*/ 455 w 666"/>
                  <a:gd name="T11" fmla="*/ 0 h 391"/>
                  <a:gd name="T12" fmla="*/ 666 w 666"/>
                  <a:gd name="T13" fmla="*/ 24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6" h="391">
                    <a:moveTo>
                      <a:pt x="666" y="248"/>
                    </a:moveTo>
                    <a:cubicBezTo>
                      <a:pt x="666" y="385"/>
                      <a:pt x="572" y="391"/>
                      <a:pt x="455" y="391"/>
                    </a:cubicBezTo>
                    <a:cubicBezTo>
                      <a:pt x="211" y="391"/>
                      <a:pt x="211" y="391"/>
                      <a:pt x="211" y="391"/>
                    </a:cubicBezTo>
                    <a:cubicBezTo>
                      <a:pt x="94" y="391"/>
                      <a:pt x="0" y="385"/>
                      <a:pt x="0" y="248"/>
                    </a:cubicBezTo>
                    <a:cubicBezTo>
                      <a:pt x="0" y="111"/>
                      <a:pt x="94" y="0"/>
                      <a:pt x="211" y="0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572" y="0"/>
                      <a:pt x="666" y="111"/>
                      <a:pt x="666" y="2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39"/>
              <p:cNvSpPr>
                <a:spLocks/>
              </p:cNvSpPr>
              <p:nvPr/>
            </p:nvSpPr>
            <p:spPr bwMode="auto">
              <a:xfrm>
                <a:off x="5130800" y="5281613"/>
                <a:ext cx="187325" cy="165100"/>
              </a:xfrm>
              <a:custGeom>
                <a:avLst/>
                <a:gdLst>
                  <a:gd name="T0" fmla="*/ 118 w 118"/>
                  <a:gd name="T1" fmla="*/ 0 h 104"/>
                  <a:gd name="T2" fmla="*/ 99 w 118"/>
                  <a:gd name="T3" fmla="*/ 104 h 104"/>
                  <a:gd name="T4" fmla="*/ 0 w 118"/>
                  <a:gd name="T5" fmla="*/ 41 h 104"/>
                  <a:gd name="T6" fmla="*/ 118 w 118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04">
                    <a:moveTo>
                      <a:pt x="118" y="0"/>
                    </a:moveTo>
                    <a:lnTo>
                      <a:pt x="99" y="104"/>
                    </a:lnTo>
                    <a:lnTo>
                      <a:pt x="0" y="41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40"/>
              <p:cNvSpPr>
                <a:spLocks/>
              </p:cNvSpPr>
              <p:nvPr/>
            </p:nvSpPr>
            <p:spPr bwMode="auto">
              <a:xfrm>
                <a:off x="4856163" y="5281613"/>
                <a:ext cx="188912" cy="165100"/>
              </a:xfrm>
              <a:custGeom>
                <a:avLst/>
                <a:gdLst>
                  <a:gd name="T0" fmla="*/ 0 w 119"/>
                  <a:gd name="T1" fmla="*/ 0 h 104"/>
                  <a:gd name="T2" fmla="*/ 19 w 119"/>
                  <a:gd name="T3" fmla="*/ 104 h 104"/>
                  <a:gd name="T4" fmla="*/ 119 w 119"/>
                  <a:gd name="T5" fmla="*/ 41 h 104"/>
                  <a:gd name="T6" fmla="*/ 0 w 119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04">
                    <a:moveTo>
                      <a:pt x="0" y="0"/>
                    </a:moveTo>
                    <a:lnTo>
                      <a:pt x="19" y="104"/>
                    </a:lnTo>
                    <a:lnTo>
                      <a:pt x="119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41"/>
              <p:cNvSpPr>
                <a:spLocks/>
              </p:cNvSpPr>
              <p:nvPr/>
            </p:nvSpPr>
            <p:spPr bwMode="auto">
              <a:xfrm>
                <a:off x="4492625" y="5257801"/>
                <a:ext cx="593725" cy="698500"/>
              </a:xfrm>
              <a:custGeom>
                <a:avLst/>
                <a:gdLst>
                  <a:gd name="T0" fmla="*/ 191 w 333"/>
                  <a:gd name="T1" fmla="*/ 0 h 392"/>
                  <a:gd name="T2" fmla="*/ 0 w 333"/>
                  <a:gd name="T3" fmla="*/ 248 h 392"/>
                  <a:gd name="T4" fmla="*/ 211 w 333"/>
                  <a:gd name="T5" fmla="*/ 392 h 392"/>
                  <a:gd name="T6" fmla="*/ 333 w 333"/>
                  <a:gd name="T7" fmla="*/ 392 h 392"/>
                  <a:gd name="T8" fmla="*/ 191 w 333"/>
                  <a:gd name="T9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392">
                    <a:moveTo>
                      <a:pt x="191" y="0"/>
                    </a:moveTo>
                    <a:cubicBezTo>
                      <a:pt x="84" y="12"/>
                      <a:pt x="0" y="118"/>
                      <a:pt x="0" y="248"/>
                    </a:cubicBezTo>
                    <a:cubicBezTo>
                      <a:pt x="0" y="386"/>
                      <a:pt x="94" y="392"/>
                      <a:pt x="211" y="392"/>
                    </a:cubicBezTo>
                    <a:cubicBezTo>
                      <a:pt x="333" y="392"/>
                      <a:pt x="333" y="392"/>
                      <a:pt x="333" y="392"/>
                    </a:cubicBezTo>
                    <a:cubicBezTo>
                      <a:pt x="170" y="243"/>
                      <a:pt x="187" y="30"/>
                      <a:pt x="191" y="0"/>
                    </a:cubicBezTo>
                    <a:close/>
                  </a:path>
                </a:pathLst>
              </a:custGeom>
              <a:solidFill>
                <a:srgbClr val="CF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42"/>
              <p:cNvSpPr>
                <a:spLocks/>
              </p:cNvSpPr>
              <p:nvPr/>
            </p:nvSpPr>
            <p:spPr bwMode="auto">
              <a:xfrm>
                <a:off x="5086350" y="5257801"/>
                <a:ext cx="593725" cy="698500"/>
              </a:xfrm>
              <a:custGeom>
                <a:avLst/>
                <a:gdLst>
                  <a:gd name="T0" fmla="*/ 143 w 333"/>
                  <a:gd name="T1" fmla="*/ 0 h 392"/>
                  <a:gd name="T2" fmla="*/ 333 w 333"/>
                  <a:gd name="T3" fmla="*/ 248 h 392"/>
                  <a:gd name="T4" fmla="*/ 122 w 333"/>
                  <a:gd name="T5" fmla="*/ 392 h 392"/>
                  <a:gd name="T6" fmla="*/ 0 w 333"/>
                  <a:gd name="T7" fmla="*/ 392 h 392"/>
                  <a:gd name="T8" fmla="*/ 143 w 333"/>
                  <a:gd name="T9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392">
                    <a:moveTo>
                      <a:pt x="143" y="0"/>
                    </a:moveTo>
                    <a:cubicBezTo>
                      <a:pt x="250" y="12"/>
                      <a:pt x="333" y="118"/>
                      <a:pt x="333" y="248"/>
                    </a:cubicBezTo>
                    <a:cubicBezTo>
                      <a:pt x="333" y="386"/>
                      <a:pt x="239" y="392"/>
                      <a:pt x="122" y="392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164" y="243"/>
                      <a:pt x="146" y="30"/>
                      <a:pt x="143" y="0"/>
                    </a:cubicBezTo>
                    <a:close/>
                  </a:path>
                </a:pathLst>
              </a:custGeom>
              <a:solidFill>
                <a:srgbClr val="CF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Oval 43"/>
              <p:cNvSpPr>
                <a:spLocks noChangeArrowheads="1"/>
              </p:cNvSpPr>
              <p:nvPr/>
            </p:nvSpPr>
            <p:spPr bwMode="auto">
              <a:xfrm>
                <a:off x="5021263" y="5297488"/>
                <a:ext cx="130175" cy="166688"/>
              </a:xfrm>
              <a:prstGeom prst="ellipse">
                <a:avLst/>
              </a:pr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44"/>
              <p:cNvSpPr>
                <a:spLocks/>
              </p:cNvSpPr>
              <p:nvPr/>
            </p:nvSpPr>
            <p:spPr bwMode="auto">
              <a:xfrm>
                <a:off x="4914900" y="5381626"/>
                <a:ext cx="179387" cy="311150"/>
              </a:xfrm>
              <a:custGeom>
                <a:avLst/>
                <a:gdLst>
                  <a:gd name="T0" fmla="*/ 97 w 113"/>
                  <a:gd name="T1" fmla="*/ 0 h 196"/>
                  <a:gd name="T2" fmla="*/ 0 w 113"/>
                  <a:gd name="T3" fmla="*/ 153 h 196"/>
                  <a:gd name="T4" fmla="*/ 88 w 113"/>
                  <a:gd name="T5" fmla="*/ 196 h 196"/>
                  <a:gd name="T6" fmla="*/ 113 w 113"/>
                  <a:gd name="T7" fmla="*/ 9 h 196"/>
                  <a:gd name="T8" fmla="*/ 97 w 113"/>
                  <a:gd name="T9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96">
                    <a:moveTo>
                      <a:pt x="97" y="0"/>
                    </a:moveTo>
                    <a:lnTo>
                      <a:pt x="0" y="153"/>
                    </a:lnTo>
                    <a:lnTo>
                      <a:pt x="88" y="196"/>
                    </a:lnTo>
                    <a:lnTo>
                      <a:pt x="113" y="9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45"/>
              <p:cNvSpPr>
                <a:spLocks/>
              </p:cNvSpPr>
              <p:nvPr/>
            </p:nvSpPr>
            <p:spPr bwMode="auto">
              <a:xfrm>
                <a:off x="5083175" y="5387976"/>
                <a:ext cx="174625" cy="304800"/>
              </a:xfrm>
              <a:custGeom>
                <a:avLst/>
                <a:gdLst>
                  <a:gd name="T0" fmla="*/ 0 w 110"/>
                  <a:gd name="T1" fmla="*/ 18 h 192"/>
                  <a:gd name="T2" fmla="*/ 36 w 110"/>
                  <a:gd name="T3" fmla="*/ 192 h 192"/>
                  <a:gd name="T4" fmla="*/ 110 w 110"/>
                  <a:gd name="T5" fmla="*/ 138 h 192"/>
                  <a:gd name="T6" fmla="*/ 9 w 110"/>
                  <a:gd name="T7" fmla="*/ 0 h 192"/>
                  <a:gd name="T8" fmla="*/ 0 w 110"/>
                  <a:gd name="T9" fmla="*/ 1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92">
                    <a:moveTo>
                      <a:pt x="0" y="18"/>
                    </a:moveTo>
                    <a:lnTo>
                      <a:pt x="36" y="192"/>
                    </a:lnTo>
                    <a:lnTo>
                      <a:pt x="110" y="138"/>
                    </a:lnTo>
                    <a:lnTo>
                      <a:pt x="9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46"/>
              <p:cNvSpPr>
                <a:spLocks/>
              </p:cNvSpPr>
              <p:nvPr/>
            </p:nvSpPr>
            <p:spPr bwMode="auto">
              <a:xfrm>
                <a:off x="4497388" y="4733926"/>
                <a:ext cx="195262" cy="223838"/>
              </a:xfrm>
              <a:custGeom>
                <a:avLst/>
                <a:gdLst>
                  <a:gd name="T0" fmla="*/ 109 w 109"/>
                  <a:gd name="T1" fmla="*/ 63 h 125"/>
                  <a:gd name="T2" fmla="*/ 55 w 109"/>
                  <a:gd name="T3" fmla="*/ 125 h 125"/>
                  <a:gd name="T4" fmla="*/ 0 w 109"/>
                  <a:gd name="T5" fmla="*/ 63 h 125"/>
                  <a:gd name="T6" fmla="*/ 55 w 109"/>
                  <a:gd name="T7" fmla="*/ 0 h 125"/>
                  <a:gd name="T8" fmla="*/ 109 w 109"/>
                  <a:gd name="T9" fmla="*/ 6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25">
                    <a:moveTo>
                      <a:pt x="109" y="63"/>
                    </a:moveTo>
                    <a:cubicBezTo>
                      <a:pt x="109" y="97"/>
                      <a:pt x="84" y="125"/>
                      <a:pt x="55" y="125"/>
                    </a:cubicBezTo>
                    <a:cubicBezTo>
                      <a:pt x="24" y="125"/>
                      <a:pt x="0" y="97"/>
                      <a:pt x="0" y="63"/>
                    </a:cubicBezTo>
                    <a:cubicBezTo>
                      <a:pt x="0" y="28"/>
                      <a:pt x="24" y="0"/>
                      <a:pt x="55" y="0"/>
                    </a:cubicBezTo>
                    <a:cubicBezTo>
                      <a:pt x="84" y="0"/>
                      <a:pt x="109" y="28"/>
                      <a:pt x="109" y="63"/>
                    </a:cubicBezTo>
                    <a:close/>
                  </a:path>
                </a:pathLst>
              </a:cu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47"/>
              <p:cNvSpPr>
                <a:spLocks/>
              </p:cNvSpPr>
              <p:nvPr/>
            </p:nvSpPr>
            <p:spPr bwMode="auto">
              <a:xfrm>
                <a:off x="5478463" y="4733926"/>
                <a:ext cx="195262" cy="223838"/>
              </a:xfrm>
              <a:custGeom>
                <a:avLst/>
                <a:gdLst>
                  <a:gd name="T0" fmla="*/ 109 w 109"/>
                  <a:gd name="T1" fmla="*/ 63 h 125"/>
                  <a:gd name="T2" fmla="*/ 54 w 109"/>
                  <a:gd name="T3" fmla="*/ 125 h 125"/>
                  <a:gd name="T4" fmla="*/ 0 w 109"/>
                  <a:gd name="T5" fmla="*/ 63 h 125"/>
                  <a:gd name="T6" fmla="*/ 54 w 109"/>
                  <a:gd name="T7" fmla="*/ 0 h 125"/>
                  <a:gd name="T8" fmla="*/ 109 w 109"/>
                  <a:gd name="T9" fmla="*/ 6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25">
                    <a:moveTo>
                      <a:pt x="109" y="63"/>
                    </a:moveTo>
                    <a:cubicBezTo>
                      <a:pt x="109" y="97"/>
                      <a:pt x="85" y="125"/>
                      <a:pt x="54" y="125"/>
                    </a:cubicBezTo>
                    <a:cubicBezTo>
                      <a:pt x="25" y="125"/>
                      <a:pt x="0" y="97"/>
                      <a:pt x="0" y="63"/>
                    </a:cubicBezTo>
                    <a:cubicBezTo>
                      <a:pt x="0" y="28"/>
                      <a:pt x="25" y="0"/>
                      <a:pt x="54" y="0"/>
                    </a:cubicBezTo>
                    <a:cubicBezTo>
                      <a:pt x="85" y="0"/>
                      <a:pt x="109" y="28"/>
                      <a:pt x="109" y="63"/>
                    </a:cubicBezTo>
                    <a:close/>
                  </a:path>
                </a:pathLst>
              </a:cu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48"/>
              <p:cNvSpPr>
                <a:spLocks/>
              </p:cNvSpPr>
              <p:nvPr/>
            </p:nvSpPr>
            <p:spPr bwMode="auto">
              <a:xfrm>
                <a:off x="4595813" y="4224338"/>
                <a:ext cx="979487" cy="1128713"/>
              </a:xfrm>
              <a:custGeom>
                <a:avLst/>
                <a:gdLst>
                  <a:gd name="T0" fmla="*/ 549 w 549"/>
                  <a:gd name="T1" fmla="*/ 317 h 633"/>
                  <a:gd name="T2" fmla="*/ 275 w 549"/>
                  <a:gd name="T3" fmla="*/ 633 h 633"/>
                  <a:gd name="T4" fmla="*/ 0 w 549"/>
                  <a:gd name="T5" fmla="*/ 317 h 633"/>
                  <a:gd name="T6" fmla="*/ 275 w 549"/>
                  <a:gd name="T7" fmla="*/ 0 h 633"/>
                  <a:gd name="T8" fmla="*/ 549 w 549"/>
                  <a:gd name="T9" fmla="*/ 317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9" h="633">
                    <a:moveTo>
                      <a:pt x="549" y="317"/>
                    </a:moveTo>
                    <a:cubicBezTo>
                      <a:pt x="549" y="491"/>
                      <a:pt x="427" y="633"/>
                      <a:pt x="275" y="633"/>
                    </a:cubicBezTo>
                    <a:cubicBezTo>
                      <a:pt x="122" y="633"/>
                      <a:pt x="0" y="491"/>
                      <a:pt x="0" y="317"/>
                    </a:cubicBezTo>
                    <a:cubicBezTo>
                      <a:pt x="0" y="141"/>
                      <a:pt x="122" y="0"/>
                      <a:pt x="275" y="0"/>
                    </a:cubicBezTo>
                    <a:cubicBezTo>
                      <a:pt x="427" y="0"/>
                      <a:pt x="549" y="141"/>
                      <a:pt x="549" y="317"/>
                    </a:cubicBezTo>
                    <a:close/>
                  </a:path>
                </a:pathLst>
              </a:custGeom>
              <a:solidFill>
                <a:srgbClr val="EE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49"/>
              <p:cNvSpPr>
                <a:spLocks/>
              </p:cNvSpPr>
              <p:nvPr/>
            </p:nvSpPr>
            <p:spPr bwMode="auto">
              <a:xfrm>
                <a:off x="4545013" y="4083051"/>
                <a:ext cx="1089025" cy="704850"/>
              </a:xfrm>
              <a:custGeom>
                <a:avLst/>
                <a:gdLst>
                  <a:gd name="T0" fmla="*/ 304 w 611"/>
                  <a:gd name="T1" fmla="*/ 0 h 395"/>
                  <a:gd name="T2" fmla="*/ 15 w 611"/>
                  <a:gd name="T3" fmla="*/ 367 h 395"/>
                  <a:gd name="T4" fmla="*/ 290 w 611"/>
                  <a:gd name="T5" fmla="*/ 171 h 395"/>
                  <a:gd name="T6" fmla="*/ 593 w 611"/>
                  <a:gd name="T7" fmla="*/ 370 h 395"/>
                  <a:gd name="T8" fmla="*/ 304 w 611"/>
                  <a:gd name="T9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1" h="395">
                    <a:moveTo>
                      <a:pt x="304" y="0"/>
                    </a:moveTo>
                    <a:cubicBezTo>
                      <a:pt x="79" y="0"/>
                      <a:pt x="0" y="181"/>
                      <a:pt x="15" y="367"/>
                    </a:cubicBezTo>
                    <a:cubicBezTo>
                      <a:pt x="97" y="393"/>
                      <a:pt x="183" y="328"/>
                      <a:pt x="290" y="171"/>
                    </a:cubicBezTo>
                    <a:cubicBezTo>
                      <a:pt x="290" y="171"/>
                      <a:pt x="422" y="395"/>
                      <a:pt x="593" y="370"/>
                    </a:cubicBezTo>
                    <a:cubicBezTo>
                      <a:pt x="611" y="156"/>
                      <a:pt x="528" y="0"/>
                      <a:pt x="304" y="0"/>
                    </a:cubicBezTo>
                    <a:close/>
                  </a:path>
                </a:pathLst>
              </a:custGeom>
              <a:solidFill>
                <a:srgbClr val="9493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1" name="TextBox 9"/>
          <p:cNvSpPr txBox="1"/>
          <p:nvPr/>
        </p:nvSpPr>
        <p:spPr bwMode="auto">
          <a:xfrm>
            <a:off x="4730686" y="207769"/>
            <a:ext cx="32336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000" b="1" spc="6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spc="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309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9"/>
          <p:cNvSpPr txBox="1"/>
          <p:nvPr/>
        </p:nvSpPr>
        <p:spPr bwMode="auto">
          <a:xfrm>
            <a:off x="4730686" y="207769"/>
            <a:ext cx="32336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000" b="1" spc="6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spc="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065945" y="2902216"/>
            <a:ext cx="1674877" cy="1712538"/>
            <a:chOff x="4811945" y="3112473"/>
            <a:chExt cx="1674877" cy="1712538"/>
          </a:xfrm>
        </p:grpSpPr>
        <p:sp>
          <p:nvSpPr>
            <p:cNvPr id="12" name="椭圆 11"/>
            <p:cNvSpPr/>
            <p:nvPr/>
          </p:nvSpPr>
          <p:spPr>
            <a:xfrm>
              <a:off x="4818109" y="3147923"/>
              <a:ext cx="1660777" cy="1660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Freeform 47"/>
            <p:cNvSpPr>
              <a:spLocks noEditPoints="1"/>
            </p:cNvSpPr>
            <p:nvPr/>
          </p:nvSpPr>
          <p:spPr bwMode="auto">
            <a:xfrm>
              <a:off x="4811945" y="3112473"/>
              <a:ext cx="1674877" cy="1712538"/>
            </a:xfrm>
            <a:custGeom>
              <a:avLst/>
              <a:gdLst>
                <a:gd name="T0" fmla="*/ 437 w 1342"/>
                <a:gd name="T1" fmla="*/ 572 h 1343"/>
                <a:gd name="T2" fmla="*/ 1108 w 1342"/>
                <a:gd name="T3" fmla="*/ 379 h 1343"/>
                <a:gd name="T4" fmla="*/ 938 w 1342"/>
                <a:gd name="T5" fmla="*/ 393 h 1343"/>
                <a:gd name="T6" fmla="*/ 755 w 1342"/>
                <a:gd name="T7" fmla="*/ 411 h 1343"/>
                <a:gd name="T8" fmla="*/ 829 w 1342"/>
                <a:gd name="T9" fmla="*/ 447 h 1343"/>
                <a:gd name="T10" fmla="*/ 685 w 1342"/>
                <a:gd name="T11" fmla="*/ 553 h 1343"/>
                <a:gd name="T12" fmla="*/ 745 w 1342"/>
                <a:gd name="T13" fmla="*/ 565 h 1343"/>
                <a:gd name="T14" fmla="*/ 790 w 1342"/>
                <a:gd name="T15" fmla="*/ 591 h 1343"/>
                <a:gd name="T16" fmla="*/ 858 w 1342"/>
                <a:gd name="T17" fmla="*/ 589 h 1343"/>
                <a:gd name="T18" fmla="*/ 808 w 1342"/>
                <a:gd name="T19" fmla="*/ 650 h 1343"/>
                <a:gd name="T20" fmla="*/ 718 w 1342"/>
                <a:gd name="T21" fmla="*/ 798 h 1343"/>
                <a:gd name="T22" fmla="*/ 975 w 1342"/>
                <a:gd name="T23" fmla="*/ 769 h 1343"/>
                <a:gd name="T24" fmla="*/ 986 w 1342"/>
                <a:gd name="T25" fmla="*/ 695 h 1343"/>
                <a:gd name="T26" fmla="*/ 671 w 1342"/>
                <a:gd name="T27" fmla="*/ 1245 h 1343"/>
                <a:gd name="T28" fmla="*/ 514 w 1342"/>
                <a:gd name="T29" fmla="*/ 938 h 1343"/>
                <a:gd name="T30" fmla="*/ 321 w 1342"/>
                <a:gd name="T31" fmla="*/ 837 h 1343"/>
                <a:gd name="T32" fmla="*/ 218 w 1342"/>
                <a:gd name="T33" fmla="*/ 772 h 1343"/>
                <a:gd name="T34" fmla="*/ 312 w 1342"/>
                <a:gd name="T35" fmla="*/ 669 h 1343"/>
                <a:gd name="T36" fmla="*/ 340 w 1342"/>
                <a:gd name="T37" fmla="*/ 589 h 1343"/>
                <a:gd name="T38" fmla="*/ 304 w 1342"/>
                <a:gd name="T39" fmla="*/ 493 h 1343"/>
                <a:gd name="T40" fmla="*/ 241 w 1342"/>
                <a:gd name="T41" fmla="*/ 453 h 1343"/>
                <a:gd name="T42" fmla="*/ 232 w 1342"/>
                <a:gd name="T43" fmla="*/ 413 h 1343"/>
                <a:gd name="T44" fmla="*/ 186 w 1342"/>
                <a:gd name="T45" fmla="*/ 365 h 1343"/>
                <a:gd name="T46" fmla="*/ 250 w 1342"/>
                <a:gd name="T47" fmla="*/ 282 h 1343"/>
                <a:gd name="T48" fmla="*/ 300 w 1342"/>
                <a:gd name="T49" fmla="*/ 321 h 1343"/>
                <a:gd name="T50" fmla="*/ 373 w 1342"/>
                <a:gd name="T51" fmla="*/ 245 h 1343"/>
                <a:gd name="T52" fmla="*/ 296 w 1342"/>
                <a:gd name="T53" fmla="*/ 1105 h 1343"/>
                <a:gd name="T54" fmla="*/ 251 w 1342"/>
                <a:gd name="T55" fmla="*/ 814 h 1343"/>
                <a:gd name="T56" fmla="*/ 258 w 1342"/>
                <a:gd name="T57" fmla="*/ 273 h 1343"/>
                <a:gd name="T58" fmla="*/ 404 w 1342"/>
                <a:gd name="T59" fmla="*/ 242 h 1343"/>
                <a:gd name="T60" fmla="*/ 481 w 1342"/>
                <a:gd name="T61" fmla="*/ 228 h 1343"/>
                <a:gd name="T62" fmla="*/ 518 w 1342"/>
                <a:gd name="T63" fmla="*/ 254 h 1343"/>
                <a:gd name="T64" fmla="*/ 585 w 1342"/>
                <a:gd name="T65" fmla="*/ 332 h 1343"/>
                <a:gd name="T66" fmla="*/ 577 w 1342"/>
                <a:gd name="T67" fmla="*/ 353 h 1343"/>
                <a:gd name="T68" fmla="*/ 422 w 1342"/>
                <a:gd name="T69" fmla="*/ 416 h 1343"/>
                <a:gd name="T70" fmla="*/ 366 w 1342"/>
                <a:gd name="T71" fmla="*/ 302 h 1343"/>
                <a:gd name="T72" fmla="*/ 213 w 1342"/>
                <a:gd name="T73" fmla="*/ 374 h 1343"/>
                <a:gd name="T74" fmla="*/ 259 w 1342"/>
                <a:gd name="T75" fmla="*/ 463 h 1343"/>
                <a:gd name="T76" fmla="*/ 312 w 1342"/>
                <a:gd name="T77" fmla="*/ 405 h 1343"/>
                <a:gd name="T78" fmla="*/ 339 w 1342"/>
                <a:gd name="T79" fmla="*/ 462 h 1343"/>
                <a:gd name="T80" fmla="*/ 359 w 1342"/>
                <a:gd name="T81" fmla="*/ 399 h 1343"/>
                <a:gd name="T82" fmla="*/ 256 w 1342"/>
                <a:gd name="T83" fmla="*/ 385 h 1343"/>
                <a:gd name="T84" fmla="*/ 317 w 1342"/>
                <a:gd name="T85" fmla="*/ 771 h 1343"/>
                <a:gd name="T86" fmla="*/ 260 w 1342"/>
                <a:gd name="T87" fmla="*/ 753 h 1343"/>
                <a:gd name="T88" fmla="*/ 879 w 1342"/>
                <a:gd name="T89" fmla="*/ 567 h 1343"/>
                <a:gd name="T90" fmla="*/ 926 w 1342"/>
                <a:gd name="T91" fmla="*/ 577 h 1343"/>
                <a:gd name="T92" fmla="*/ 990 w 1342"/>
                <a:gd name="T93" fmla="*/ 591 h 1343"/>
                <a:gd name="T94" fmla="*/ 562 w 1342"/>
                <a:gd name="T95" fmla="*/ 416 h 1343"/>
                <a:gd name="T96" fmla="*/ 812 w 1342"/>
                <a:gd name="T97" fmla="*/ 250 h 1343"/>
                <a:gd name="T98" fmla="*/ 779 w 1342"/>
                <a:gd name="T99" fmla="*/ 258 h 1343"/>
                <a:gd name="T100" fmla="*/ 1083 w 1342"/>
                <a:gd name="T101" fmla="*/ 285 h 1343"/>
                <a:gd name="T102" fmla="*/ 658 w 1342"/>
                <a:gd name="T103" fmla="*/ 477 h 1343"/>
                <a:gd name="T104" fmla="*/ 701 w 1342"/>
                <a:gd name="T105" fmla="*/ 518 h 1343"/>
                <a:gd name="T106" fmla="*/ 677 w 1342"/>
                <a:gd name="T107" fmla="*/ 463 h 1343"/>
                <a:gd name="T108" fmla="*/ 652 w 1342"/>
                <a:gd name="T109" fmla="*/ 511 h 1343"/>
                <a:gd name="T110" fmla="*/ 744 w 1342"/>
                <a:gd name="T111" fmla="*/ 588 h 1343"/>
                <a:gd name="T112" fmla="*/ 773 w 1342"/>
                <a:gd name="T113" fmla="*/ 610 h 1343"/>
                <a:gd name="T114" fmla="*/ 885 w 1342"/>
                <a:gd name="T115" fmla="*/ 631 h 1343"/>
                <a:gd name="T116" fmla="*/ 946 w 1342"/>
                <a:gd name="T117" fmla="*/ 95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2" h="1343">
                  <a:moveTo>
                    <a:pt x="671" y="0"/>
                  </a:moveTo>
                  <a:cubicBezTo>
                    <a:pt x="1041" y="0"/>
                    <a:pt x="1342" y="301"/>
                    <a:pt x="1342" y="671"/>
                  </a:cubicBezTo>
                  <a:cubicBezTo>
                    <a:pt x="1342" y="1041"/>
                    <a:pt x="1041" y="1343"/>
                    <a:pt x="671" y="1343"/>
                  </a:cubicBezTo>
                  <a:cubicBezTo>
                    <a:pt x="301" y="1343"/>
                    <a:pt x="0" y="1041"/>
                    <a:pt x="0" y="671"/>
                  </a:cubicBezTo>
                  <a:cubicBezTo>
                    <a:pt x="0" y="301"/>
                    <a:pt x="301" y="0"/>
                    <a:pt x="671" y="0"/>
                  </a:cubicBezTo>
                  <a:close/>
                  <a:moveTo>
                    <a:pt x="440" y="593"/>
                  </a:moveTo>
                  <a:cubicBezTo>
                    <a:pt x="403" y="586"/>
                    <a:pt x="403" y="586"/>
                    <a:pt x="403" y="586"/>
                  </a:cubicBezTo>
                  <a:cubicBezTo>
                    <a:pt x="418" y="558"/>
                    <a:pt x="418" y="558"/>
                    <a:pt x="418" y="558"/>
                  </a:cubicBezTo>
                  <a:cubicBezTo>
                    <a:pt x="425" y="558"/>
                    <a:pt x="425" y="558"/>
                    <a:pt x="425" y="558"/>
                  </a:cubicBezTo>
                  <a:cubicBezTo>
                    <a:pt x="424" y="569"/>
                    <a:pt x="424" y="569"/>
                    <a:pt x="424" y="569"/>
                  </a:cubicBezTo>
                  <a:cubicBezTo>
                    <a:pt x="429" y="573"/>
                    <a:pt x="429" y="573"/>
                    <a:pt x="429" y="573"/>
                  </a:cubicBezTo>
                  <a:cubicBezTo>
                    <a:pt x="437" y="572"/>
                    <a:pt x="437" y="572"/>
                    <a:pt x="437" y="572"/>
                  </a:cubicBezTo>
                  <a:cubicBezTo>
                    <a:pt x="440" y="593"/>
                    <a:pt x="440" y="593"/>
                    <a:pt x="440" y="593"/>
                  </a:cubicBezTo>
                  <a:close/>
                  <a:moveTo>
                    <a:pt x="671" y="97"/>
                  </a:moveTo>
                  <a:cubicBezTo>
                    <a:pt x="856" y="97"/>
                    <a:pt x="1021" y="186"/>
                    <a:pt x="1126" y="322"/>
                  </a:cubicBezTo>
                  <a:cubicBezTo>
                    <a:pt x="1108" y="333"/>
                    <a:pt x="1108" y="333"/>
                    <a:pt x="1108" y="333"/>
                  </a:cubicBezTo>
                  <a:cubicBezTo>
                    <a:pt x="1115" y="363"/>
                    <a:pt x="1115" y="363"/>
                    <a:pt x="1115" y="363"/>
                  </a:cubicBezTo>
                  <a:cubicBezTo>
                    <a:pt x="1130" y="365"/>
                    <a:pt x="1130" y="365"/>
                    <a:pt x="1130" y="365"/>
                  </a:cubicBezTo>
                  <a:cubicBezTo>
                    <a:pt x="1136" y="381"/>
                    <a:pt x="1136" y="381"/>
                    <a:pt x="1136" y="381"/>
                  </a:cubicBezTo>
                  <a:cubicBezTo>
                    <a:pt x="1117" y="373"/>
                    <a:pt x="1117" y="373"/>
                    <a:pt x="1117" y="373"/>
                  </a:cubicBezTo>
                  <a:cubicBezTo>
                    <a:pt x="1119" y="378"/>
                    <a:pt x="1119" y="378"/>
                    <a:pt x="1119" y="378"/>
                  </a:cubicBezTo>
                  <a:cubicBezTo>
                    <a:pt x="1108" y="391"/>
                    <a:pt x="1108" y="391"/>
                    <a:pt x="1108" y="391"/>
                  </a:cubicBezTo>
                  <a:cubicBezTo>
                    <a:pt x="1074" y="388"/>
                    <a:pt x="1074" y="388"/>
                    <a:pt x="1074" y="388"/>
                  </a:cubicBezTo>
                  <a:cubicBezTo>
                    <a:pt x="1108" y="379"/>
                    <a:pt x="1108" y="379"/>
                    <a:pt x="1108" y="379"/>
                  </a:cubicBezTo>
                  <a:cubicBezTo>
                    <a:pt x="1098" y="342"/>
                    <a:pt x="1098" y="342"/>
                    <a:pt x="1098" y="342"/>
                  </a:cubicBezTo>
                  <a:cubicBezTo>
                    <a:pt x="1100" y="322"/>
                    <a:pt x="1100" y="322"/>
                    <a:pt x="1100" y="322"/>
                  </a:cubicBezTo>
                  <a:cubicBezTo>
                    <a:pt x="1085" y="322"/>
                    <a:pt x="1085" y="322"/>
                    <a:pt x="1085" y="322"/>
                  </a:cubicBezTo>
                  <a:cubicBezTo>
                    <a:pt x="1069" y="350"/>
                    <a:pt x="1069" y="350"/>
                    <a:pt x="1069" y="350"/>
                  </a:cubicBezTo>
                  <a:cubicBezTo>
                    <a:pt x="1085" y="379"/>
                    <a:pt x="1085" y="379"/>
                    <a:pt x="1085" y="379"/>
                  </a:cubicBezTo>
                  <a:cubicBezTo>
                    <a:pt x="1035" y="356"/>
                    <a:pt x="1035" y="356"/>
                    <a:pt x="1035" y="356"/>
                  </a:cubicBezTo>
                  <a:cubicBezTo>
                    <a:pt x="964" y="376"/>
                    <a:pt x="964" y="376"/>
                    <a:pt x="964" y="376"/>
                  </a:cubicBezTo>
                  <a:cubicBezTo>
                    <a:pt x="954" y="383"/>
                    <a:pt x="954" y="383"/>
                    <a:pt x="954" y="383"/>
                  </a:cubicBezTo>
                  <a:cubicBezTo>
                    <a:pt x="952" y="369"/>
                    <a:pt x="952" y="369"/>
                    <a:pt x="952" y="369"/>
                  </a:cubicBezTo>
                  <a:cubicBezTo>
                    <a:pt x="940" y="371"/>
                    <a:pt x="940" y="371"/>
                    <a:pt x="940" y="371"/>
                  </a:cubicBezTo>
                  <a:cubicBezTo>
                    <a:pt x="944" y="389"/>
                    <a:pt x="944" y="389"/>
                    <a:pt x="944" y="389"/>
                  </a:cubicBezTo>
                  <a:cubicBezTo>
                    <a:pt x="938" y="393"/>
                    <a:pt x="938" y="393"/>
                    <a:pt x="938" y="393"/>
                  </a:cubicBezTo>
                  <a:cubicBezTo>
                    <a:pt x="933" y="388"/>
                    <a:pt x="933" y="388"/>
                    <a:pt x="933" y="388"/>
                  </a:cubicBezTo>
                  <a:cubicBezTo>
                    <a:pt x="918" y="397"/>
                    <a:pt x="918" y="397"/>
                    <a:pt x="918" y="397"/>
                  </a:cubicBezTo>
                  <a:cubicBezTo>
                    <a:pt x="922" y="404"/>
                    <a:pt x="922" y="404"/>
                    <a:pt x="922" y="404"/>
                  </a:cubicBezTo>
                  <a:cubicBezTo>
                    <a:pt x="910" y="411"/>
                    <a:pt x="910" y="411"/>
                    <a:pt x="910" y="411"/>
                  </a:cubicBezTo>
                  <a:cubicBezTo>
                    <a:pt x="890" y="411"/>
                    <a:pt x="890" y="411"/>
                    <a:pt x="890" y="411"/>
                  </a:cubicBezTo>
                  <a:cubicBezTo>
                    <a:pt x="873" y="382"/>
                    <a:pt x="873" y="382"/>
                    <a:pt x="873" y="382"/>
                  </a:cubicBezTo>
                  <a:cubicBezTo>
                    <a:pt x="915" y="391"/>
                    <a:pt x="915" y="391"/>
                    <a:pt x="915" y="391"/>
                  </a:cubicBezTo>
                  <a:cubicBezTo>
                    <a:pt x="923" y="381"/>
                    <a:pt x="923" y="381"/>
                    <a:pt x="923" y="381"/>
                  </a:cubicBezTo>
                  <a:cubicBezTo>
                    <a:pt x="872" y="354"/>
                    <a:pt x="872" y="354"/>
                    <a:pt x="872" y="354"/>
                  </a:cubicBezTo>
                  <a:cubicBezTo>
                    <a:pt x="826" y="353"/>
                    <a:pt x="826" y="353"/>
                    <a:pt x="826" y="353"/>
                  </a:cubicBezTo>
                  <a:cubicBezTo>
                    <a:pt x="776" y="376"/>
                    <a:pt x="776" y="376"/>
                    <a:pt x="776" y="376"/>
                  </a:cubicBezTo>
                  <a:cubicBezTo>
                    <a:pt x="755" y="411"/>
                    <a:pt x="755" y="411"/>
                    <a:pt x="755" y="411"/>
                  </a:cubicBezTo>
                  <a:cubicBezTo>
                    <a:pt x="719" y="430"/>
                    <a:pt x="719" y="430"/>
                    <a:pt x="719" y="430"/>
                  </a:cubicBezTo>
                  <a:cubicBezTo>
                    <a:pt x="724" y="469"/>
                    <a:pt x="724" y="469"/>
                    <a:pt x="724" y="469"/>
                  </a:cubicBezTo>
                  <a:cubicBezTo>
                    <a:pt x="758" y="455"/>
                    <a:pt x="758" y="455"/>
                    <a:pt x="758" y="455"/>
                  </a:cubicBezTo>
                  <a:cubicBezTo>
                    <a:pt x="767" y="484"/>
                    <a:pt x="767" y="484"/>
                    <a:pt x="767" y="484"/>
                  </a:cubicBezTo>
                  <a:cubicBezTo>
                    <a:pt x="789" y="478"/>
                    <a:pt x="789" y="478"/>
                    <a:pt x="789" y="478"/>
                  </a:cubicBezTo>
                  <a:cubicBezTo>
                    <a:pt x="795" y="447"/>
                    <a:pt x="795" y="447"/>
                    <a:pt x="795" y="447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823" y="394"/>
                    <a:pt x="823" y="394"/>
                    <a:pt x="823" y="394"/>
                  </a:cubicBezTo>
                  <a:cubicBezTo>
                    <a:pt x="838" y="401"/>
                    <a:pt x="838" y="401"/>
                    <a:pt x="838" y="401"/>
                  </a:cubicBezTo>
                  <a:cubicBezTo>
                    <a:pt x="812" y="422"/>
                    <a:pt x="812" y="422"/>
                    <a:pt x="812" y="422"/>
                  </a:cubicBezTo>
                  <a:cubicBezTo>
                    <a:pt x="813" y="439"/>
                    <a:pt x="813" y="439"/>
                    <a:pt x="813" y="439"/>
                  </a:cubicBezTo>
                  <a:cubicBezTo>
                    <a:pt x="829" y="447"/>
                    <a:pt x="829" y="447"/>
                    <a:pt x="829" y="447"/>
                  </a:cubicBezTo>
                  <a:cubicBezTo>
                    <a:pt x="858" y="444"/>
                    <a:pt x="858" y="444"/>
                    <a:pt x="858" y="444"/>
                  </a:cubicBezTo>
                  <a:cubicBezTo>
                    <a:pt x="827" y="455"/>
                    <a:pt x="827" y="455"/>
                    <a:pt x="827" y="455"/>
                  </a:cubicBezTo>
                  <a:cubicBezTo>
                    <a:pt x="809" y="481"/>
                    <a:pt x="809" y="481"/>
                    <a:pt x="809" y="481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55" y="496"/>
                    <a:pt x="755" y="496"/>
                    <a:pt x="755" y="496"/>
                  </a:cubicBezTo>
                  <a:cubicBezTo>
                    <a:pt x="747" y="473"/>
                    <a:pt x="747" y="473"/>
                    <a:pt x="747" y="473"/>
                  </a:cubicBezTo>
                  <a:cubicBezTo>
                    <a:pt x="733" y="475"/>
                    <a:pt x="733" y="475"/>
                    <a:pt x="733" y="475"/>
                  </a:cubicBezTo>
                  <a:cubicBezTo>
                    <a:pt x="744" y="499"/>
                    <a:pt x="744" y="499"/>
                    <a:pt x="744" y="499"/>
                  </a:cubicBezTo>
                  <a:cubicBezTo>
                    <a:pt x="719" y="507"/>
                    <a:pt x="719" y="507"/>
                    <a:pt x="719" y="507"/>
                  </a:cubicBezTo>
                  <a:cubicBezTo>
                    <a:pt x="693" y="533"/>
                    <a:pt x="693" y="533"/>
                    <a:pt x="693" y="533"/>
                  </a:cubicBezTo>
                  <a:cubicBezTo>
                    <a:pt x="668" y="538"/>
                    <a:pt x="668" y="538"/>
                    <a:pt x="668" y="538"/>
                  </a:cubicBezTo>
                  <a:cubicBezTo>
                    <a:pt x="685" y="553"/>
                    <a:pt x="685" y="553"/>
                    <a:pt x="685" y="553"/>
                  </a:cubicBezTo>
                  <a:cubicBezTo>
                    <a:pt x="683" y="573"/>
                    <a:pt x="683" y="573"/>
                    <a:pt x="683" y="573"/>
                  </a:cubicBezTo>
                  <a:cubicBezTo>
                    <a:pt x="642" y="572"/>
                    <a:pt x="642" y="572"/>
                    <a:pt x="642" y="572"/>
                  </a:cubicBezTo>
                  <a:cubicBezTo>
                    <a:pt x="638" y="611"/>
                    <a:pt x="638" y="611"/>
                    <a:pt x="638" y="611"/>
                  </a:cubicBezTo>
                  <a:cubicBezTo>
                    <a:pt x="667" y="621"/>
                    <a:pt x="667" y="621"/>
                    <a:pt x="667" y="621"/>
                  </a:cubicBezTo>
                  <a:cubicBezTo>
                    <a:pt x="688" y="616"/>
                    <a:pt x="688" y="616"/>
                    <a:pt x="688" y="616"/>
                  </a:cubicBezTo>
                  <a:cubicBezTo>
                    <a:pt x="694" y="608"/>
                    <a:pt x="694" y="608"/>
                    <a:pt x="694" y="608"/>
                  </a:cubicBezTo>
                  <a:cubicBezTo>
                    <a:pt x="691" y="598"/>
                    <a:pt x="691" y="598"/>
                    <a:pt x="691" y="598"/>
                  </a:cubicBezTo>
                  <a:cubicBezTo>
                    <a:pt x="699" y="587"/>
                    <a:pt x="699" y="587"/>
                    <a:pt x="699" y="587"/>
                  </a:cubicBezTo>
                  <a:cubicBezTo>
                    <a:pt x="711" y="583"/>
                    <a:pt x="711" y="583"/>
                    <a:pt x="711" y="583"/>
                  </a:cubicBezTo>
                  <a:cubicBezTo>
                    <a:pt x="716" y="571"/>
                    <a:pt x="716" y="571"/>
                    <a:pt x="716" y="571"/>
                  </a:cubicBezTo>
                  <a:cubicBezTo>
                    <a:pt x="726" y="578"/>
                    <a:pt x="726" y="578"/>
                    <a:pt x="726" y="578"/>
                  </a:cubicBezTo>
                  <a:cubicBezTo>
                    <a:pt x="745" y="565"/>
                    <a:pt x="745" y="565"/>
                    <a:pt x="745" y="565"/>
                  </a:cubicBezTo>
                  <a:cubicBezTo>
                    <a:pt x="757" y="580"/>
                    <a:pt x="757" y="580"/>
                    <a:pt x="757" y="580"/>
                  </a:cubicBezTo>
                  <a:cubicBezTo>
                    <a:pt x="784" y="599"/>
                    <a:pt x="784" y="599"/>
                    <a:pt x="784" y="599"/>
                  </a:cubicBezTo>
                  <a:cubicBezTo>
                    <a:pt x="781" y="610"/>
                    <a:pt x="781" y="610"/>
                    <a:pt x="781" y="610"/>
                  </a:cubicBezTo>
                  <a:cubicBezTo>
                    <a:pt x="790" y="602"/>
                    <a:pt x="790" y="602"/>
                    <a:pt x="790" y="602"/>
                  </a:cubicBezTo>
                  <a:cubicBezTo>
                    <a:pt x="791" y="595"/>
                    <a:pt x="791" y="595"/>
                    <a:pt x="791" y="595"/>
                  </a:cubicBezTo>
                  <a:cubicBezTo>
                    <a:pt x="796" y="598"/>
                    <a:pt x="796" y="598"/>
                    <a:pt x="796" y="598"/>
                  </a:cubicBezTo>
                  <a:cubicBezTo>
                    <a:pt x="797" y="597"/>
                    <a:pt x="797" y="597"/>
                    <a:pt x="797" y="597"/>
                  </a:cubicBezTo>
                  <a:cubicBezTo>
                    <a:pt x="797" y="598"/>
                    <a:pt x="797" y="598"/>
                    <a:pt x="797" y="598"/>
                  </a:cubicBezTo>
                  <a:cubicBezTo>
                    <a:pt x="797" y="597"/>
                    <a:pt x="797" y="597"/>
                    <a:pt x="797" y="597"/>
                  </a:cubicBezTo>
                  <a:cubicBezTo>
                    <a:pt x="797" y="596"/>
                    <a:pt x="797" y="596"/>
                    <a:pt x="797" y="596"/>
                  </a:cubicBezTo>
                  <a:cubicBezTo>
                    <a:pt x="791" y="591"/>
                    <a:pt x="791" y="591"/>
                    <a:pt x="791" y="591"/>
                  </a:cubicBezTo>
                  <a:cubicBezTo>
                    <a:pt x="790" y="591"/>
                    <a:pt x="790" y="591"/>
                    <a:pt x="790" y="591"/>
                  </a:cubicBezTo>
                  <a:cubicBezTo>
                    <a:pt x="780" y="583"/>
                    <a:pt x="780" y="583"/>
                    <a:pt x="780" y="583"/>
                  </a:cubicBezTo>
                  <a:cubicBezTo>
                    <a:pt x="762" y="569"/>
                    <a:pt x="762" y="569"/>
                    <a:pt x="762" y="569"/>
                  </a:cubicBezTo>
                  <a:cubicBezTo>
                    <a:pt x="761" y="561"/>
                    <a:pt x="761" y="561"/>
                    <a:pt x="761" y="561"/>
                  </a:cubicBezTo>
                  <a:cubicBezTo>
                    <a:pt x="771" y="557"/>
                    <a:pt x="771" y="557"/>
                    <a:pt x="771" y="557"/>
                  </a:cubicBezTo>
                  <a:cubicBezTo>
                    <a:pt x="785" y="574"/>
                    <a:pt x="785" y="574"/>
                    <a:pt x="785" y="574"/>
                  </a:cubicBezTo>
                  <a:cubicBezTo>
                    <a:pt x="806" y="586"/>
                    <a:pt x="806" y="586"/>
                    <a:pt x="806" y="586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20" y="622"/>
                    <a:pt x="820" y="622"/>
                    <a:pt x="820" y="622"/>
                  </a:cubicBezTo>
                  <a:cubicBezTo>
                    <a:pt x="826" y="610"/>
                    <a:pt x="826" y="610"/>
                    <a:pt x="826" y="610"/>
                  </a:cubicBezTo>
                  <a:cubicBezTo>
                    <a:pt x="822" y="593"/>
                    <a:pt x="822" y="593"/>
                    <a:pt x="822" y="593"/>
                  </a:cubicBezTo>
                  <a:cubicBezTo>
                    <a:pt x="840" y="591"/>
                    <a:pt x="840" y="591"/>
                    <a:pt x="840" y="591"/>
                  </a:cubicBezTo>
                  <a:cubicBezTo>
                    <a:pt x="858" y="589"/>
                    <a:pt x="858" y="589"/>
                    <a:pt x="858" y="589"/>
                  </a:cubicBezTo>
                  <a:cubicBezTo>
                    <a:pt x="840" y="596"/>
                    <a:pt x="840" y="596"/>
                    <a:pt x="840" y="596"/>
                  </a:cubicBezTo>
                  <a:cubicBezTo>
                    <a:pt x="851" y="617"/>
                    <a:pt x="851" y="617"/>
                    <a:pt x="851" y="617"/>
                  </a:cubicBezTo>
                  <a:cubicBezTo>
                    <a:pt x="871" y="618"/>
                    <a:pt x="871" y="618"/>
                    <a:pt x="871" y="618"/>
                  </a:cubicBezTo>
                  <a:cubicBezTo>
                    <a:pt x="877" y="623"/>
                    <a:pt x="877" y="623"/>
                    <a:pt x="877" y="623"/>
                  </a:cubicBezTo>
                  <a:cubicBezTo>
                    <a:pt x="886" y="623"/>
                    <a:pt x="886" y="623"/>
                    <a:pt x="886" y="623"/>
                  </a:cubicBezTo>
                  <a:cubicBezTo>
                    <a:pt x="888" y="618"/>
                    <a:pt x="888" y="618"/>
                    <a:pt x="888" y="618"/>
                  </a:cubicBezTo>
                  <a:cubicBezTo>
                    <a:pt x="894" y="618"/>
                    <a:pt x="894" y="618"/>
                    <a:pt x="894" y="618"/>
                  </a:cubicBezTo>
                  <a:cubicBezTo>
                    <a:pt x="892" y="633"/>
                    <a:pt x="892" y="633"/>
                    <a:pt x="892" y="633"/>
                  </a:cubicBezTo>
                  <a:cubicBezTo>
                    <a:pt x="886" y="651"/>
                    <a:pt x="886" y="651"/>
                    <a:pt x="886" y="651"/>
                  </a:cubicBezTo>
                  <a:cubicBezTo>
                    <a:pt x="849" y="655"/>
                    <a:pt x="849" y="655"/>
                    <a:pt x="849" y="655"/>
                  </a:cubicBezTo>
                  <a:cubicBezTo>
                    <a:pt x="815" y="644"/>
                    <a:pt x="815" y="644"/>
                    <a:pt x="815" y="644"/>
                  </a:cubicBezTo>
                  <a:cubicBezTo>
                    <a:pt x="808" y="650"/>
                    <a:pt x="808" y="650"/>
                    <a:pt x="808" y="650"/>
                  </a:cubicBezTo>
                  <a:cubicBezTo>
                    <a:pt x="802" y="659"/>
                    <a:pt x="802" y="659"/>
                    <a:pt x="802" y="659"/>
                  </a:cubicBezTo>
                  <a:cubicBezTo>
                    <a:pt x="747" y="634"/>
                    <a:pt x="747" y="634"/>
                    <a:pt x="747" y="634"/>
                  </a:cubicBezTo>
                  <a:cubicBezTo>
                    <a:pt x="761" y="628"/>
                    <a:pt x="761" y="628"/>
                    <a:pt x="761" y="628"/>
                  </a:cubicBezTo>
                  <a:cubicBezTo>
                    <a:pt x="745" y="617"/>
                    <a:pt x="745" y="617"/>
                    <a:pt x="745" y="617"/>
                  </a:cubicBezTo>
                  <a:cubicBezTo>
                    <a:pt x="689" y="625"/>
                    <a:pt x="689" y="625"/>
                    <a:pt x="689" y="625"/>
                  </a:cubicBezTo>
                  <a:cubicBezTo>
                    <a:pt x="679" y="628"/>
                    <a:pt x="679" y="628"/>
                    <a:pt x="679" y="628"/>
                  </a:cubicBezTo>
                  <a:cubicBezTo>
                    <a:pt x="660" y="623"/>
                    <a:pt x="660" y="623"/>
                    <a:pt x="660" y="623"/>
                  </a:cubicBezTo>
                  <a:cubicBezTo>
                    <a:pt x="658" y="630"/>
                    <a:pt x="658" y="630"/>
                    <a:pt x="658" y="630"/>
                  </a:cubicBezTo>
                  <a:cubicBezTo>
                    <a:pt x="598" y="703"/>
                    <a:pt x="598" y="703"/>
                    <a:pt x="598" y="703"/>
                  </a:cubicBezTo>
                  <a:cubicBezTo>
                    <a:pt x="596" y="760"/>
                    <a:pt x="596" y="760"/>
                    <a:pt x="596" y="760"/>
                  </a:cubicBezTo>
                  <a:cubicBezTo>
                    <a:pt x="653" y="812"/>
                    <a:pt x="653" y="812"/>
                    <a:pt x="653" y="812"/>
                  </a:cubicBezTo>
                  <a:cubicBezTo>
                    <a:pt x="718" y="798"/>
                    <a:pt x="718" y="798"/>
                    <a:pt x="718" y="798"/>
                  </a:cubicBezTo>
                  <a:cubicBezTo>
                    <a:pt x="744" y="812"/>
                    <a:pt x="744" y="812"/>
                    <a:pt x="744" y="812"/>
                  </a:cubicBezTo>
                  <a:cubicBezTo>
                    <a:pt x="738" y="840"/>
                    <a:pt x="738" y="840"/>
                    <a:pt x="738" y="840"/>
                  </a:cubicBezTo>
                  <a:cubicBezTo>
                    <a:pt x="769" y="899"/>
                    <a:pt x="769" y="899"/>
                    <a:pt x="769" y="899"/>
                  </a:cubicBezTo>
                  <a:cubicBezTo>
                    <a:pt x="750" y="926"/>
                    <a:pt x="750" y="926"/>
                    <a:pt x="750" y="926"/>
                  </a:cubicBezTo>
                  <a:cubicBezTo>
                    <a:pt x="803" y="1033"/>
                    <a:pt x="803" y="1033"/>
                    <a:pt x="803" y="1033"/>
                  </a:cubicBezTo>
                  <a:cubicBezTo>
                    <a:pt x="849" y="1034"/>
                    <a:pt x="849" y="1034"/>
                    <a:pt x="849" y="1034"/>
                  </a:cubicBezTo>
                  <a:cubicBezTo>
                    <a:pt x="887" y="974"/>
                    <a:pt x="887" y="974"/>
                    <a:pt x="887" y="974"/>
                  </a:cubicBezTo>
                  <a:cubicBezTo>
                    <a:pt x="887" y="942"/>
                    <a:pt x="887" y="942"/>
                    <a:pt x="887" y="942"/>
                  </a:cubicBezTo>
                  <a:cubicBezTo>
                    <a:pt x="923" y="920"/>
                    <a:pt x="923" y="920"/>
                    <a:pt x="923" y="920"/>
                  </a:cubicBezTo>
                  <a:cubicBezTo>
                    <a:pt x="910" y="854"/>
                    <a:pt x="910" y="854"/>
                    <a:pt x="910" y="854"/>
                  </a:cubicBezTo>
                  <a:cubicBezTo>
                    <a:pt x="958" y="817"/>
                    <a:pt x="958" y="817"/>
                    <a:pt x="958" y="817"/>
                  </a:cubicBezTo>
                  <a:cubicBezTo>
                    <a:pt x="975" y="769"/>
                    <a:pt x="975" y="769"/>
                    <a:pt x="975" y="769"/>
                  </a:cubicBezTo>
                  <a:cubicBezTo>
                    <a:pt x="937" y="778"/>
                    <a:pt x="937" y="778"/>
                    <a:pt x="937" y="778"/>
                  </a:cubicBezTo>
                  <a:cubicBezTo>
                    <a:pt x="907" y="741"/>
                    <a:pt x="907" y="741"/>
                    <a:pt x="907" y="741"/>
                  </a:cubicBezTo>
                  <a:cubicBezTo>
                    <a:pt x="880" y="670"/>
                    <a:pt x="880" y="670"/>
                    <a:pt x="880" y="670"/>
                  </a:cubicBezTo>
                  <a:cubicBezTo>
                    <a:pt x="880" y="670"/>
                    <a:pt x="880" y="670"/>
                    <a:pt x="880" y="670"/>
                  </a:cubicBezTo>
                  <a:cubicBezTo>
                    <a:pt x="886" y="675"/>
                    <a:pt x="886" y="675"/>
                    <a:pt x="886" y="675"/>
                  </a:cubicBezTo>
                  <a:cubicBezTo>
                    <a:pt x="888" y="669"/>
                    <a:pt x="888" y="669"/>
                    <a:pt x="888" y="669"/>
                  </a:cubicBezTo>
                  <a:cubicBezTo>
                    <a:pt x="932" y="734"/>
                    <a:pt x="932" y="734"/>
                    <a:pt x="932" y="734"/>
                  </a:cubicBezTo>
                  <a:cubicBezTo>
                    <a:pt x="938" y="765"/>
                    <a:pt x="938" y="765"/>
                    <a:pt x="938" y="765"/>
                  </a:cubicBezTo>
                  <a:cubicBezTo>
                    <a:pt x="995" y="740"/>
                    <a:pt x="995" y="740"/>
                    <a:pt x="995" y="740"/>
                  </a:cubicBezTo>
                  <a:cubicBezTo>
                    <a:pt x="1034" y="706"/>
                    <a:pt x="1034" y="706"/>
                    <a:pt x="1034" y="706"/>
                  </a:cubicBezTo>
                  <a:cubicBezTo>
                    <a:pt x="1006" y="692"/>
                    <a:pt x="1006" y="692"/>
                    <a:pt x="1006" y="692"/>
                  </a:cubicBezTo>
                  <a:cubicBezTo>
                    <a:pt x="986" y="695"/>
                    <a:pt x="986" y="695"/>
                    <a:pt x="986" y="695"/>
                  </a:cubicBezTo>
                  <a:cubicBezTo>
                    <a:pt x="960" y="658"/>
                    <a:pt x="960" y="658"/>
                    <a:pt x="960" y="658"/>
                  </a:cubicBezTo>
                  <a:cubicBezTo>
                    <a:pt x="974" y="657"/>
                    <a:pt x="974" y="657"/>
                    <a:pt x="974" y="657"/>
                  </a:cubicBezTo>
                  <a:cubicBezTo>
                    <a:pt x="1008" y="680"/>
                    <a:pt x="1008" y="680"/>
                    <a:pt x="1008" y="680"/>
                  </a:cubicBezTo>
                  <a:cubicBezTo>
                    <a:pt x="1071" y="683"/>
                    <a:pt x="1071" y="683"/>
                    <a:pt x="1071" y="683"/>
                  </a:cubicBezTo>
                  <a:cubicBezTo>
                    <a:pt x="1098" y="718"/>
                    <a:pt x="1098" y="718"/>
                    <a:pt x="1098" y="718"/>
                  </a:cubicBezTo>
                  <a:cubicBezTo>
                    <a:pt x="1128" y="792"/>
                    <a:pt x="1128" y="792"/>
                    <a:pt x="1128" y="792"/>
                  </a:cubicBezTo>
                  <a:cubicBezTo>
                    <a:pt x="1140" y="771"/>
                    <a:pt x="1140" y="771"/>
                    <a:pt x="1140" y="771"/>
                  </a:cubicBezTo>
                  <a:cubicBezTo>
                    <a:pt x="1143" y="738"/>
                    <a:pt x="1143" y="738"/>
                    <a:pt x="1143" y="738"/>
                  </a:cubicBezTo>
                  <a:cubicBezTo>
                    <a:pt x="1211" y="700"/>
                    <a:pt x="1211" y="700"/>
                    <a:pt x="1211" y="700"/>
                  </a:cubicBezTo>
                  <a:cubicBezTo>
                    <a:pt x="1231" y="745"/>
                    <a:pt x="1231" y="745"/>
                    <a:pt x="1231" y="745"/>
                  </a:cubicBezTo>
                  <a:cubicBezTo>
                    <a:pt x="1240" y="746"/>
                    <a:pt x="1240" y="746"/>
                    <a:pt x="1240" y="746"/>
                  </a:cubicBezTo>
                  <a:cubicBezTo>
                    <a:pt x="1203" y="1027"/>
                    <a:pt x="962" y="1245"/>
                    <a:pt x="671" y="1245"/>
                  </a:cubicBezTo>
                  <a:cubicBezTo>
                    <a:pt x="555" y="1245"/>
                    <a:pt x="447" y="1210"/>
                    <a:pt x="357" y="1151"/>
                  </a:cubicBezTo>
                  <a:cubicBezTo>
                    <a:pt x="390" y="1115"/>
                    <a:pt x="390" y="1115"/>
                    <a:pt x="390" y="1115"/>
                  </a:cubicBezTo>
                  <a:cubicBezTo>
                    <a:pt x="381" y="1106"/>
                    <a:pt x="381" y="1106"/>
                    <a:pt x="381" y="1106"/>
                  </a:cubicBezTo>
                  <a:cubicBezTo>
                    <a:pt x="397" y="1106"/>
                    <a:pt x="397" y="1106"/>
                    <a:pt x="397" y="1106"/>
                  </a:cubicBezTo>
                  <a:cubicBezTo>
                    <a:pt x="431" y="1068"/>
                    <a:pt x="431" y="1068"/>
                    <a:pt x="431" y="1068"/>
                  </a:cubicBezTo>
                  <a:cubicBezTo>
                    <a:pt x="439" y="1042"/>
                    <a:pt x="439" y="1042"/>
                    <a:pt x="439" y="1042"/>
                  </a:cubicBezTo>
                  <a:cubicBezTo>
                    <a:pt x="474" y="1028"/>
                    <a:pt x="474" y="1028"/>
                    <a:pt x="474" y="1028"/>
                  </a:cubicBezTo>
                  <a:cubicBezTo>
                    <a:pt x="493" y="987"/>
                    <a:pt x="493" y="987"/>
                    <a:pt x="493" y="987"/>
                  </a:cubicBezTo>
                  <a:cubicBezTo>
                    <a:pt x="488" y="978"/>
                    <a:pt x="488" y="978"/>
                    <a:pt x="488" y="978"/>
                  </a:cubicBezTo>
                  <a:cubicBezTo>
                    <a:pt x="499" y="963"/>
                    <a:pt x="499" y="963"/>
                    <a:pt x="499" y="963"/>
                  </a:cubicBezTo>
                  <a:cubicBezTo>
                    <a:pt x="504" y="960"/>
                    <a:pt x="504" y="960"/>
                    <a:pt x="504" y="960"/>
                  </a:cubicBezTo>
                  <a:cubicBezTo>
                    <a:pt x="514" y="938"/>
                    <a:pt x="514" y="938"/>
                    <a:pt x="514" y="938"/>
                  </a:cubicBezTo>
                  <a:cubicBezTo>
                    <a:pt x="510" y="928"/>
                    <a:pt x="510" y="928"/>
                    <a:pt x="510" y="928"/>
                  </a:cubicBezTo>
                  <a:cubicBezTo>
                    <a:pt x="432" y="900"/>
                    <a:pt x="432" y="900"/>
                    <a:pt x="432" y="900"/>
                  </a:cubicBezTo>
                  <a:cubicBezTo>
                    <a:pt x="427" y="903"/>
                    <a:pt x="427" y="903"/>
                    <a:pt x="427" y="903"/>
                  </a:cubicBezTo>
                  <a:cubicBezTo>
                    <a:pt x="425" y="910"/>
                    <a:pt x="425" y="910"/>
                    <a:pt x="425" y="910"/>
                  </a:cubicBezTo>
                  <a:cubicBezTo>
                    <a:pt x="416" y="908"/>
                    <a:pt x="416" y="908"/>
                    <a:pt x="416" y="908"/>
                  </a:cubicBezTo>
                  <a:cubicBezTo>
                    <a:pt x="424" y="898"/>
                    <a:pt x="424" y="898"/>
                    <a:pt x="424" y="898"/>
                  </a:cubicBezTo>
                  <a:cubicBezTo>
                    <a:pt x="419" y="896"/>
                    <a:pt x="419" y="896"/>
                    <a:pt x="419" y="896"/>
                  </a:cubicBezTo>
                  <a:cubicBezTo>
                    <a:pt x="411" y="869"/>
                    <a:pt x="411" y="869"/>
                    <a:pt x="411" y="869"/>
                  </a:cubicBezTo>
                  <a:cubicBezTo>
                    <a:pt x="350" y="837"/>
                    <a:pt x="350" y="837"/>
                    <a:pt x="350" y="837"/>
                  </a:cubicBezTo>
                  <a:cubicBezTo>
                    <a:pt x="342" y="844"/>
                    <a:pt x="342" y="844"/>
                    <a:pt x="342" y="844"/>
                  </a:cubicBezTo>
                  <a:cubicBezTo>
                    <a:pt x="324" y="843"/>
                    <a:pt x="324" y="843"/>
                    <a:pt x="324" y="843"/>
                  </a:cubicBezTo>
                  <a:cubicBezTo>
                    <a:pt x="321" y="837"/>
                    <a:pt x="321" y="837"/>
                    <a:pt x="321" y="837"/>
                  </a:cubicBezTo>
                  <a:cubicBezTo>
                    <a:pt x="311" y="839"/>
                    <a:pt x="311" y="839"/>
                    <a:pt x="311" y="839"/>
                  </a:cubicBezTo>
                  <a:cubicBezTo>
                    <a:pt x="304" y="828"/>
                    <a:pt x="304" y="828"/>
                    <a:pt x="304" y="828"/>
                  </a:cubicBezTo>
                  <a:cubicBezTo>
                    <a:pt x="291" y="822"/>
                    <a:pt x="291" y="822"/>
                    <a:pt x="291" y="822"/>
                  </a:cubicBezTo>
                  <a:cubicBezTo>
                    <a:pt x="279" y="824"/>
                    <a:pt x="279" y="824"/>
                    <a:pt x="279" y="824"/>
                  </a:cubicBezTo>
                  <a:cubicBezTo>
                    <a:pt x="268" y="816"/>
                    <a:pt x="268" y="816"/>
                    <a:pt x="268" y="816"/>
                  </a:cubicBezTo>
                  <a:cubicBezTo>
                    <a:pt x="270" y="791"/>
                    <a:pt x="270" y="791"/>
                    <a:pt x="270" y="791"/>
                  </a:cubicBezTo>
                  <a:cubicBezTo>
                    <a:pt x="265" y="786"/>
                    <a:pt x="265" y="786"/>
                    <a:pt x="265" y="786"/>
                  </a:cubicBezTo>
                  <a:cubicBezTo>
                    <a:pt x="237" y="787"/>
                    <a:pt x="237" y="787"/>
                    <a:pt x="237" y="787"/>
                  </a:cubicBezTo>
                  <a:cubicBezTo>
                    <a:pt x="246" y="754"/>
                    <a:pt x="246" y="754"/>
                    <a:pt x="246" y="754"/>
                  </a:cubicBezTo>
                  <a:cubicBezTo>
                    <a:pt x="228" y="755"/>
                    <a:pt x="228" y="755"/>
                    <a:pt x="228" y="755"/>
                  </a:cubicBezTo>
                  <a:cubicBezTo>
                    <a:pt x="226" y="764"/>
                    <a:pt x="226" y="764"/>
                    <a:pt x="226" y="764"/>
                  </a:cubicBezTo>
                  <a:cubicBezTo>
                    <a:pt x="218" y="772"/>
                    <a:pt x="218" y="772"/>
                    <a:pt x="218" y="772"/>
                  </a:cubicBezTo>
                  <a:cubicBezTo>
                    <a:pt x="202" y="768"/>
                    <a:pt x="202" y="768"/>
                    <a:pt x="202" y="768"/>
                  </a:cubicBezTo>
                  <a:cubicBezTo>
                    <a:pt x="190" y="753"/>
                    <a:pt x="190" y="753"/>
                    <a:pt x="190" y="753"/>
                  </a:cubicBezTo>
                  <a:cubicBezTo>
                    <a:pt x="191" y="714"/>
                    <a:pt x="191" y="714"/>
                    <a:pt x="191" y="714"/>
                  </a:cubicBezTo>
                  <a:cubicBezTo>
                    <a:pt x="232" y="700"/>
                    <a:pt x="232" y="700"/>
                    <a:pt x="232" y="700"/>
                  </a:cubicBezTo>
                  <a:cubicBezTo>
                    <a:pt x="264" y="701"/>
                    <a:pt x="264" y="701"/>
                    <a:pt x="264" y="701"/>
                  </a:cubicBezTo>
                  <a:cubicBezTo>
                    <a:pt x="266" y="718"/>
                    <a:pt x="266" y="718"/>
                    <a:pt x="266" y="718"/>
                  </a:cubicBezTo>
                  <a:cubicBezTo>
                    <a:pt x="279" y="732"/>
                    <a:pt x="279" y="732"/>
                    <a:pt x="279" y="732"/>
                  </a:cubicBezTo>
                  <a:cubicBezTo>
                    <a:pt x="287" y="732"/>
                    <a:pt x="287" y="732"/>
                    <a:pt x="287" y="732"/>
                  </a:cubicBezTo>
                  <a:cubicBezTo>
                    <a:pt x="289" y="722"/>
                    <a:pt x="289" y="722"/>
                    <a:pt x="289" y="722"/>
                  </a:cubicBezTo>
                  <a:cubicBezTo>
                    <a:pt x="279" y="701"/>
                    <a:pt x="279" y="701"/>
                    <a:pt x="279" y="701"/>
                  </a:cubicBezTo>
                  <a:cubicBezTo>
                    <a:pt x="282" y="689"/>
                    <a:pt x="282" y="689"/>
                    <a:pt x="282" y="689"/>
                  </a:cubicBezTo>
                  <a:cubicBezTo>
                    <a:pt x="312" y="669"/>
                    <a:pt x="312" y="669"/>
                    <a:pt x="312" y="669"/>
                  </a:cubicBezTo>
                  <a:cubicBezTo>
                    <a:pt x="320" y="632"/>
                    <a:pt x="320" y="632"/>
                    <a:pt x="320" y="632"/>
                  </a:cubicBezTo>
                  <a:cubicBezTo>
                    <a:pt x="346" y="627"/>
                    <a:pt x="346" y="627"/>
                    <a:pt x="346" y="627"/>
                  </a:cubicBezTo>
                  <a:cubicBezTo>
                    <a:pt x="339" y="618"/>
                    <a:pt x="339" y="618"/>
                    <a:pt x="339" y="618"/>
                  </a:cubicBezTo>
                  <a:cubicBezTo>
                    <a:pt x="360" y="607"/>
                    <a:pt x="360" y="607"/>
                    <a:pt x="360" y="607"/>
                  </a:cubicBezTo>
                  <a:cubicBezTo>
                    <a:pt x="371" y="615"/>
                    <a:pt x="371" y="615"/>
                    <a:pt x="371" y="615"/>
                  </a:cubicBezTo>
                  <a:cubicBezTo>
                    <a:pt x="402" y="598"/>
                    <a:pt x="402" y="598"/>
                    <a:pt x="402" y="598"/>
                  </a:cubicBezTo>
                  <a:cubicBezTo>
                    <a:pt x="400" y="594"/>
                    <a:pt x="400" y="594"/>
                    <a:pt x="400" y="594"/>
                  </a:cubicBezTo>
                  <a:cubicBezTo>
                    <a:pt x="380" y="595"/>
                    <a:pt x="380" y="595"/>
                    <a:pt x="380" y="595"/>
                  </a:cubicBezTo>
                  <a:cubicBezTo>
                    <a:pt x="372" y="588"/>
                    <a:pt x="372" y="588"/>
                    <a:pt x="372" y="588"/>
                  </a:cubicBezTo>
                  <a:cubicBezTo>
                    <a:pt x="380" y="580"/>
                    <a:pt x="380" y="580"/>
                    <a:pt x="380" y="580"/>
                  </a:cubicBezTo>
                  <a:cubicBezTo>
                    <a:pt x="374" y="573"/>
                    <a:pt x="374" y="573"/>
                    <a:pt x="374" y="573"/>
                  </a:cubicBezTo>
                  <a:cubicBezTo>
                    <a:pt x="340" y="589"/>
                    <a:pt x="340" y="589"/>
                    <a:pt x="340" y="589"/>
                  </a:cubicBezTo>
                  <a:cubicBezTo>
                    <a:pt x="362" y="567"/>
                    <a:pt x="362" y="567"/>
                    <a:pt x="362" y="567"/>
                  </a:cubicBezTo>
                  <a:cubicBezTo>
                    <a:pt x="402" y="563"/>
                    <a:pt x="402" y="563"/>
                    <a:pt x="402" y="563"/>
                  </a:cubicBezTo>
                  <a:cubicBezTo>
                    <a:pt x="424" y="554"/>
                    <a:pt x="424" y="554"/>
                    <a:pt x="424" y="554"/>
                  </a:cubicBezTo>
                  <a:cubicBezTo>
                    <a:pt x="422" y="543"/>
                    <a:pt x="422" y="543"/>
                    <a:pt x="422" y="543"/>
                  </a:cubicBezTo>
                  <a:cubicBezTo>
                    <a:pt x="401" y="530"/>
                    <a:pt x="401" y="530"/>
                    <a:pt x="401" y="530"/>
                  </a:cubicBezTo>
                  <a:cubicBezTo>
                    <a:pt x="375" y="488"/>
                    <a:pt x="375" y="488"/>
                    <a:pt x="375" y="488"/>
                  </a:cubicBezTo>
                  <a:cubicBezTo>
                    <a:pt x="357" y="504"/>
                    <a:pt x="357" y="504"/>
                    <a:pt x="357" y="504"/>
                  </a:cubicBezTo>
                  <a:cubicBezTo>
                    <a:pt x="347" y="500"/>
                    <a:pt x="347" y="500"/>
                    <a:pt x="347" y="500"/>
                  </a:cubicBezTo>
                  <a:cubicBezTo>
                    <a:pt x="345" y="484"/>
                    <a:pt x="345" y="484"/>
                    <a:pt x="345" y="484"/>
                  </a:cubicBezTo>
                  <a:cubicBezTo>
                    <a:pt x="324" y="470"/>
                    <a:pt x="324" y="470"/>
                    <a:pt x="324" y="470"/>
                  </a:cubicBezTo>
                  <a:cubicBezTo>
                    <a:pt x="304" y="466"/>
                    <a:pt x="304" y="466"/>
                    <a:pt x="304" y="466"/>
                  </a:cubicBezTo>
                  <a:cubicBezTo>
                    <a:pt x="304" y="493"/>
                    <a:pt x="304" y="493"/>
                    <a:pt x="304" y="493"/>
                  </a:cubicBezTo>
                  <a:cubicBezTo>
                    <a:pt x="294" y="501"/>
                    <a:pt x="294" y="501"/>
                    <a:pt x="294" y="501"/>
                  </a:cubicBezTo>
                  <a:cubicBezTo>
                    <a:pt x="307" y="509"/>
                    <a:pt x="307" y="509"/>
                    <a:pt x="307" y="509"/>
                  </a:cubicBezTo>
                  <a:cubicBezTo>
                    <a:pt x="306" y="522"/>
                    <a:pt x="306" y="522"/>
                    <a:pt x="306" y="522"/>
                  </a:cubicBezTo>
                  <a:cubicBezTo>
                    <a:pt x="294" y="534"/>
                    <a:pt x="294" y="534"/>
                    <a:pt x="294" y="534"/>
                  </a:cubicBezTo>
                  <a:cubicBezTo>
                    <a:pt x="299" y="554"/>
                    <a:pt x="299" y="554"/>
                    <a:pt x="299" y="554"/>
                  </a:cubicBezTo>
                  <a:cubicBezTo>
                    <a:pt x="291" y="562"/>
                    <a:pt x="291" y="562"/>
                    <a:pt x="291" y="562"/>
                  </a:cubicBezTo>
                  <a:cubicBezTo>
                    <a:pt x="276" y="550"/>
                    <a:pt x="276" y="550"/>
                    <a:pt x="276" y="550"/>
                  </a:cubicBezTo>
                  <a:cubicBezTo>
                    <a:pt x="275" y="532"/>
                    <a:pt x="275" y="532"/>
                    <a:pt x="275" y="532"/>
                  </a:cubicBezTo>
                  <a:cubicBezTo>
                    <a:pt x="241" y="521"/>
                    <a:pt x="241" y="521"/>
                    <a:pt x="241" y="521"/>
                  </a:cubicBezTo>
                  <a:cubicBezTo>
                    <a:pt x="207" y="501"/>
                    <a:pt x="207" y="501"/>
                    <a:pt x="207" y="501"/>
                  </a:cubicBezTo>
                  <a:cubicBezTo>
                    <a:pt x="210" y="472"/>
                    <a:pt x="210" y="472"/>
                    <a:pt x="210" y="472"/>
                  </a:cubicBezTo>
                  <a:cubicBezTo>
                    <a:pt x="241" y="453"/>
                    <a:pt x="241" y="453"/>
                    <a:pt x="241" y="453"/>
                  </a:cubicBezTo>
                  <a:cubicBezTo>
                    <a:pt x="252" y="435"/>
                    <a:pt x="252" y="435"/>
                    <a:pt x="252" y="435"/>
                  </a:cubicBezTo>
                  <a:cubicBezTo>
                    <a:pt x="270" y="433"/>
                    <a:pt x="270" y="433"/>
                    <a:pt x="270" y="433"/>
                  </a:cubicBezTo>
                  <a:cubicBezTo>
                    <a:pt x="280" y="422"/>
                    <a:pt x="280" y="422"/>
                    <a:pt x="280" y="422"/>
                  </a:cubicBezTo>
                  <a:cubicBezTo>
                    <a:pt x="278" y="406"/>
                    <a:pt x="278" y="406"/>
                    <a:pt x="278" y="406"/>
                  </a:cubicBezTo>
                  <a:cubicBezTo>
                    <a:pt x="260" y="399"/>
                    <a:pt x="260" y="399"/>
                    <a:pt x="260" y="399"/>
                  </a:cubicBezTo>
                  <a:cubicBezTo>
                    <a:pt x="256" y="403"/>
                    <a:pt x="256" y="403"/>
                    <a:pt x="256" y="403"/>
                  </a:cubicBezTo>
                  <a:cubicBezTo>
                    <a:pt x="260" y="412"/>
                    <a:pt x="260" y="412"/>
                    <a:pt x="260" y="412"/>
                  </a:cubicBezTo>
                  <a:cubicBezTo>
                    <a:pt x="248" y="423"/>
                    <a:pt x="248" y="423"/>
                    <a:pt x="248" y="423"/>
                  </a:cubicBezTo>
                  <a:cubicBezTo>
                    <a:pt x="241" y="419"/>
                    <a:pt x="241" y="419"/>
                    <a:pt x="241" y="419"/>
                  </a:cubicBezTo>
                  <a:cubicBezTo>
                    <a:pt x="244" y="410"/>
                    <a:pt x="244" y="410"/>
                    <a:pt x="244" y="410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2" y="413"/>
                    <a:pt x="232" y="413"/>
                    <a:pt x="232" y="413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1" y="391"/>
                    <a:pt x="221" y="391"/>
                    <a:pt x="221" y="391"/>
                  </a:cubicBezTo>
                  <a:cubicBezTo>
                    <a:pt x="202" y="378"/>
                    <a:pt x="202" y="378"/>
                    <a:pt x="202" y="378"/>
                  </a:cubicBezTo>
                  <a:cubicBezTo>
                    <a:pt x="193" y="394"/>
                    <a:pt x="193" y="394"/>
                    <a:pt x="193" y="394"/>
                  </a:cubicBezTo>
                  <a:cubicBezTo>
                    <a:pt x="212" y="404"/>
                    <a:pt x="212" y="404"/>
                    <a:pt x="212" y="404"/>
                  </a:cubicBezTo>
                  <a:cubicBezTo>
                    <a:pt x="200" y="422"/>
                    <a:pt x="200" y="422"/>
                    <a:pt x="200" y="422"/>
                  </a:cubicBezTo>
                  <a:cubicBezTo>
                    <a:pt x="156" y="418"/>
                    <a:pt x="156" y="418"/>
                    <a:pt x="156" y="418"/>
                  </a:cubicBezTo>
                  <a:cubicBezTo>
                    <a:pt x="162" y="407"/>
                    <a:pt x="168" y="395"/>
                    <a:pt x="175" y="383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90" y="382"/>
                    <a:pt x="190" y="382"/>
                    <a:pt x="190" y="382"/>
                  </a:cubicBezTo>
                  <a:cubicBezTo>
                    <a:pt x="196" y="371"/>
                    <a:pt x="196" y="371"/>
                    <a:pt x="196" y="371"/>
                  </a:cubicBezTo>
                  <a:cubicBezTo>
                    <a:pt x="186" y="365"/>
                    <a:pt x="186" y="365"/>
                    <a:pt x="186" y="365"/>
                  </a:cubicBezTo>
                  <a:cubicBezTo>
                    <a:pt x="194" y="353"/>
                    <a:pt x="202" y="341"/>
                    <a:pt x="210" y="330"/>
                  </a:cubicBezTo>
                  <a:cubicBezTo>
                    <a:pt x="224" y="348"/>
                    <a:pt x="224" y="348"/>
                    <a:pt x="224" y="348"/>
                  </a:cubicBezTo>
                  <a:cubicBezTo>
                    <a:pt x="286" y="348"/>
                    <a:pt x="286" y="348"/>
                    <a:pt x="286" y="348"/>
                  </a:cubicBezTo>
                  <a:cubicBezTo>
                    <a:pt x="289" y="339"/>
                    <a:pt x="289" y="339"/>
                    <a:pt x="289" y="339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40" y="338"/>
                    <a:pt x="240" y="338"/>
                    <a:pt x="240" y="338"/>
                  </a:cubicBezTo>
                  <a:cubicBezTo>
                    <a:pt x="215" y="324"/>
                    <a:pt x="215" y="324"/>
                    <a:pt x="215" y="324"/>
                  </a:cubicBezTo>
                  <a:cubicBezTo>
                    <a:pt x="220" y="317"/>
                    <a:pt x="225" y="311"/>
                    <a:pt x="230" y="305"/>
                  </a:cubicBezTo>
                  <a:cubicBezTo>
                    <a:pt x="235" y="306"/>
                    <a:pt x="235" y="306"/>
                    <a:pt x="235" y="306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46" y="287"/>
                    <a:pt x="246" y="287"/>
                    <a:pt x="246" y="287"/>
                  </a:cubicBezTo>
                  <a:cubicBezTo>
                    <a:pt x="247" y="285"/>
                    <a:pt x="248" y="284"/>
                    <a:pt x="250" y="282"/>
                  </a:cubicBezTo>
                  <a:cubicBezTo>
                    <a:pt x="250" y="285"/>
                    <a:pt x="250" y="285"/>
                    <a:pt x="250" y="285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55" y="299"/>
                    <a:pt x="255" y="299"/>
                    <a:pt x="255" y="299"/>
                  </a:cubicBezTo>
                  <a:cubicBezTo>
                    <a:pt x="248" y="304"/>
                    <a:pt x="248" y="304"/>
                    <a:pt x="248" y="304"/>
                  </a:cubicBezTo>
                  <a:cubicBezTo>
                    <a:pt x="268" y="314"/>
                    <a:pt x="268" y="314"/>
                    <a:pt x="268" y="314"/>
                  </a:cubicBezTo>
                  <a:cubicBezTo>
                    <a:pt x="267" y="318"/>
                    <a:pt x="267" y="318"/>
                    <a:pt x="267" y="318"/>
                  </a:cubicBezTo>
                  <a:cubicBezTo>
                    <a:pt x="245" y="312"/>
                    <a:pt x="245" y="312"/>
                    <a:pt x="245" y="312"/>
                  </a:cubicBezTo>
                  <a:cubicBezTo>
                    <a:pt x="244" y="309"/>
                    <a:pt x="244" y="309"/>
                    <a:pt x="244" y="309"/>
                  </a:cubicBezTo>
                  <a:cubicBezTo>
                    <a:pt x="236" y="327"/>
                    <a:pt x="236" y="327"/>
                    <a:pt x="236" y="327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300" y="326"/>
                    <a:pt x="300" y="326"/>
                    <a:pt x="300" y="326"/>
                  </a:cubicBezTo>
                  <a:cubicBezTo>
                    <a:pt x="300" y="321"/>
                    <a:pt x="300" y="321"/>
                    <a:pt x="300" y="321"/>
                  </a:cubicBezTo>
                  <a:cubicBezTo>
                    <a:pt x="280" y="315"/>
                    <a:pt x="280" y="315"/>
                    <a:pt x="280" y="315"/>
                  </a:cubicBezTo>
                  <a:cubicBezTo>
                    <a:pt x="309" y="309"/>
                    <a:pt x="309" y="309"/>
                    <a:pt x="309" y="309"/>
                  </a:cubicBezTo>
                  <a:cubicBezTo>
                    <a:pt x="316" y="295"/>
                    <a:pt x="316" y="295"/>
                    <a:pt x="316" y="295"/>
                  </a:cubicBezTo>
                  <a:cubicBezTo>
                    <a:pt x="306" y="291"/>
                    <a:pt x="306" y="291"/>
                    <a:pt x="306" y="291"/>
                  </a:cubicBezTo>
                  <a:cubicBezTo>
                    <a:pt x="339" y="280"/>
                    <a:pt x="339" y="280"/>
                    <a:pt x="339" y="280"/>
                  </a:cubicBezTo>
                  <a:cubicBezTo>
                    <a:pt x="368" y="268"/>
                    <a:pt x="368" y="268"/>
                    <a:pt x="368" y="268"/>
                  </a:cubicBezTo>
                  <a:cubicBezTo>
                    <a:pt x="370" y="264"/>
                    <a:pt x="370" y="264"/>
                    <a:pt x="370" y="264"/>
                  </a:cubicBezTo>
                  <a:cubicBezTo>
                    <a:pt x="356" y="262"/>
                    <a:pt x="356" y="262"/>
                    <a:pt x="356" y="262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80" y="257"/>
                    <a:pt x="380" y="257"/>
                    <a:pt x="380" y="257"/>
                  </a:cubicBezTo>
                  <a:cubicBezTo>
                    <a:pt x="391" y="249"/>
                    <a:pt x="391" y="249"/>
                    <a:pt x="391" y="249"/>
                  </a:cubicBezTo>
                  <a:cubicBezTo>
                    <a:pt x="373" y="245"/>
                    <a:pt x="373" y="245"/>
                    <a:pt x="373" y="245"/>
                  </a:cubicBezTo>
                  <a:cubicBezTo>
                    <a:pt x="350" y="243"/>
                    <a:pt x="350" y="243"/>
                    <a:pt x="350" y="243"/>
                  </a:cubicBezTo>
                  <a:cubicBezTo>
                    <a:pt x="315" y="243"/>
                    <a:pt x="315" y="243"/>
                    <a:pt x="315" y="243"/>
                  </a:cubicBezTo>
                  <a:cubicBezTo>
                    <a:pt x="308" y="248"/>
                    <a:pt x="308" y="248"/>
                    <a:pt x="308" y="248"/>
                  </a:cubicBezTo>
                  <a:cubicBezTo>
                    <a:pt x="295" y="240"/>
                    <a:pt x="295" y="240"/>
                    <a:pt x="295" y="240"/>
                  </a:cubicBezTo>
                  <a:cubicBezTo>
                    <a:pt x="284" y="248"/>
                    <a:pt x="284" y="248"/>
                    <a:pt x="284" y="248"/>
                  </a:cubicBezTo>
                  <a:cubicBezTo>
                    <a:pt x="386" y="155"/>
                    <a:pt x="522" y="97"/>
                    <a:pt x="671" y="97"/>
                  </a:cubicBezTo>
                  <a:close/>
                  <a:moveTo>
                    <a:pt x="241" y="419"/>
                  </a:moveTo>
                  <a:cubicBezTo>
                    <a:pt x="232" y="413"/>
                    <a:pt x="232" y="413"/>
                    <a:pt x="232" y="413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44" y="410"/>
                    <a:pt x="244" y="410"/>
                    <a:pt x="244" y="410"/>
                  </a:cubicBezTo>
                  <a:cubicBezTo>
                    <a:pt x="241" y="419"/>
                    <a:pt x="241" y="419"/>
                    <a:pt x="241" y="419"/>
                  </a:cubicBezTo>
                  <a:close/>
                  <a:moveTo>
                    <a:pt x="296" y="1105"/>
                  </a:moveTo>
                  <a:cubicBezTo>
                    <a:pt x="189" y="1012"/>
                    <a:pt x="116" y="881"/>
                    <a:pt x="100" y="733"/>
                  </a:cubicBezTo>
                  <a:cubicBezTo>
                    <a:pt x="116" y="746"/>
                    <a:pt x="116" y="746"/>
                    <a:pt x="116" y="746"/>
                  </a:cubicBezTo>
                  <a:cubicBezTo>
                    <a:pt x="123" y="744"/>
                    <a:pt x="123" y="744"/>
                    <a:pt x="123" y="744"/>
                  </a:cubicBezTo>
                  <a:cubicBezTo>
                    <a:pt x="99" y="719"/>
                    <a:pt x="99" y="719"/>
                    <a:pt x="99" y="719"/>
                  </a:cubicBezTo>
                  <a:cubicBezTo>
                    <a:pt x="99" y="714"/>
                    <a:pt x="98" y="709"/>
                    <a:pt x="98" y="704"/>
                  </a:cubicBezTo>
                  <a:cubicBezTo>
                    <a:pt x="111" y="714"/>
                    <a:pt x="111" y="714"/>
                    <a:pt x="111" y="714"/>
                  </a:cubicBezTo>
                  <a:cubicBezTo>
                    <a:pt x="140" y="746"/>
                    <a:pt x="140" y="746"/>
                    <a:pt x="140" y="746"/>
                  </a:cubicBezTo>
                  <a:cubicBezTo>
                    <a:pt x="139" y="761"/>
                    <a:pt x="139" y="761"/>
                    <a:pt x="139" y="761"/>
                  </a:cubicBezTo>
                  <a:cubicBezTo>
                    <a:pt x="192" y="788"/>
                    <a:pt x="192" y="788"/>
                    <a:pt x="192" y="788"/>
                  </a:cubicBezTo>
                  <a:cubicBezTo>
                    <a:pt x="201" y="783"/>
                    <a:pt x="201" y="783"/>
                    <a:pt x="201" y="783"/>
                  </a:cubicBezTo>
                  <a:cubicBezTo>
                    <a:pt x="241" y="804"/>
                    <a:pt x="241" y="804"/>
                    <a:pt x="241" y="804"/>
                  </a:cubicBezTo>
                  <a:cubicBezTo>
                    <a:pt x="251" y="814"/>
                    <a:pt x="251" y="814"/>
                    <a:pt x="251" y="814"/>
                  </a:cubicBezTo>
                  <a:cubicBezTo>
                    <a:pt x="276" y="831"/>
                    <a:pt x="276" y="831"/>
                    <a:pt x="276" y="831"/>
                  </a:cubicBezTo>
                  <a:cubicBezTo>
                    <a:pt x="284" y="845"/>
                    <a:pt x="284" y="845"/>
                    <a:pt x="284" y="845"/>
                  </a:cubicBezTo>
                  <a:cubicBezTo>
                    <a:pt x="277" y="846"/>
                    <a:pt x="277" y="846"/>
                    <a:pt x="277" y="846"/>
                  </a:cubicBezTo>
                  <a:cubicBezTo>
                    <a:pt x="270" y="863"/>
                    <a:pt x="270" y="863"/>
                    <a:pt x="270" y="863"/>
                  </a:cubicBezTo>
                  <a:cubicBezTo>
                    <a:pt x="275" y="880"/>
                    <a:pt x="275" y="880"/>
                    <a:pt x="275" y="880"/>
                  </a:cubicBezTo>
                  <a:cubicBezTo>
                    <a:pt x="261" y="889"/>
                    <a:pt x="261" y="889"/>
                    <a:pt x="261" y="889"/>
                  </a:cubicBezTo>
                  <a:cubicBezTo>
                    <a:pt x="244" y="933"/>
                    <a:pt x="244" y="933"/>
                    <a:pt x="244" y="933"/>
                  </a:cubicBezTo>
                  <a:cubicBezTo>
                    <a:pt x="289" y="994"/>
                    <a:pt x="289" y="994"/>
                    <a:pt x="289" y="994"/>
                  </a:cubicBezTo>
                  <a:cubicBezTo>
                    <a:pt x="315" y="1004"/>
                    <a:pt x="315" y="1004"/>
                    <a:pt x="315" y="1004"/>
                  </a:cubicBezTo>
                  <a:cubicBezTo>
                    <a:pt x="296" y="1105"/>
                    <a:pt x="296" y="1105"/>
                    <a:pt x="296" y="1105"/>
                  </a:cubicBezTo>
                  <a:close/>
                  <a:moveTo>
                    <a:pt x="253" y="279"/>
                  </a:moveTo>
                  <a:cubicBezTo>
                    <a:pt x="254" y="277"/>
                    <a:pt x="256" y="275"/>
                    <a:pt x="258" y="273"/>
                  </a:cubicBezTo>
                  <a:cubicBezTo>
                    <a:pt x="286" y="270"/>
                    <a:pt x="286" y="270"/>
                    <a:pt x="286" y="270"/>
                  </a:cubicBezTo>
                  <a:cubicBezTo>
                    <a:pt x="298" y="271"/>
                    <a:pt x="298" y="271"/>
                    <a:pt x="298" y="271"/>
                  </a:cubicBezTo>
                  <a:cubicBezTo>
                    <a:pt x="281" y="277"/>
                    <a:pt x="281" y="277"/>
                    <a:pt x="281" y="277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82" y="289"/>
                    <a:pt x="282" y="289"/>
                    <a:pt x="282" y="289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53" y="279"/>
                    <a:pt x="253" y="279"/>
                    <a:pt x="253" y="279"/>
                  </a:cubicBezTo>
                  <a:close/>
                  <a:moveTo>
                    <a:pt x="385" y="263"/>
                  </a:moveTo>
                  <a:cubicBezTo>
                    <a:pt x="380" y="261"/>
                    <a:pt x="380" y="261"/>
                    <a:pt x="380" y="261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401" y="251"/>
                    <a:pt x="401" y="251"/>
                    <a:pt x="401" y="251"/>
                  </a:cubicBezTo>
                  <a:cubicBezTo>
                    <a:pt x="404" y="242"/>
                    <a:pt x="404" y="242"/>
                    <a:pt x="404" y="242"/>
                  </a:cubicBezTo>
                  <a:cubicBezTo>
                    <a:pt x="413" y="239"/>
                    <a:pt x="413" y="239"/>
                    <a:pt x="413" y="239"/>
                  </a:cubicBezTo>
                  <a:cubicBezTo>
                    <a:pt x="431" y="237"/>
                    <a:pt x="431" y="237"/>
                    <a:pt x="431" y="237"/>
                  </a:cubicBezTo>
                  <a:cubicBezTo>
                    <a:pt x="437" y="227"/>
                    <a:pt x="437" y="227"/>
                    <a:pt x="437" y="227"/>
                  </a:cubicBezTo>
                  <a:cubicBezTo>
                    <a:pt x="450" y="226"/>
                    <a:pt x="450" y="226"/>
                    <a:pt x="450" y="226"/>
                  </a:cubicBezTo>
                  <a:cubicBezTo>
                    <a:pt x="460" y="217"/>
                    <a:pt x="460" y="217"/>
                    <a:pt x="460" y="217"/>
                  </a:cubicBezTo>
                  <a:cubicBezTo>
                    <a:pt x="484" y="220"/>
                    <a:pt x="484" y="220"/>
                    <a:pt x="484" y="220"/>
                  </a:cubicBezTo>
                  <a:cubicBezTo>
                    <a:pt x="481" y="223"/>
                    <a:pt x="481" y="223"/>
                    <a:pt x="481" y="223"/>
                  </a:cubicBezTo>
                  <a:cubicBezTo>
                    <a:pt x="483" y="223"/>
                    <a:pt x="483" y="223"/>
                    <a:pt x="483" y="223"/>
                  </a:cubicBezTo>
                  <a:cubicBezTo>
                    <a:pt x="481" y="227"/>
                    <a:pt x="481" y="227"/>
                    <a:pt x="481" y="227"/>
                  </a:cubicBezTo>
                  <a:cubicBezTo>
                    <a:pt x="474" y="230"/>
                    <a:pt x="474" y="230"/>
                    <a:pt x="474" y="230"/>
                  </a:cubicBezTo>
                  <a:cubicBezTo>
                    <a:pt x="474" y="231"/>
                    <a:pt x="474" y="231"/>
                    <a:pt x="474" y="231"/>
                  </a:cubicBezTo>
                  <a:cubicBezTo>
                    <a:pt x="481" y="228"/>
                    <a:pt x="481" y="228"/>
                    <a:pt x="481" y="228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7"/>
                    <a:pt x="485" y="227"/>
                    <a:pt x="485" y="227"/>
                  </a:cubicBezTo>
                  <a:cubicBezTo>
                    <a:pt x="491" y="229"/>
                    <a:pt x="491" y="229"/>
                    <a:pt x="491" y="229"/>
                  </a:cubicBezTo>
                  <a:cubicBezTo>
                    <a:pt x="494" y="238"/>
                    <a:pt x="494" y="238"/>
                    <a:pt x="494" y="238"/>
                  </a:cubicBezTo>
                  <a:cubicBezTo>
                    <a:pt x="496" y="227"/>
                    <a:pt x="496" y="227"/>
                    <a:pt x="496" y="227"/>
                  </a:cubicBezTo>
                  <a:cubicBezTo>
                    <a:pt x="502" y="227"/>
                    <a:pt x="502" y="227"/>
                    <a:pt x="502" y="227"/>
                  </a:cubicBezTo>
                  <a:cubicBezTo>
                    <a:pt x="501" y="225"/>
                    <a:pt x="501" y="225"/>
                    <a:pt x="501" y="225"/>
                  </a:cubicBezTo>
                  <a:cubicBezTo>
                    <a:pt x="511" y="226"/>
                    <a:pt x="511" y="226"/>
                    <a:pt x="511" y="226"/>
                  </a:cubicBezTo>
                  <a:cubicBezTo>
                    <a:pt x="513" y="239"/>
                    <a:pt x="513" y="239"/>
                    <a:pt x="513" y="239"/>
                  </a:cubicBezTo>
                  <a:cubicBezTo>
                    <a:pt x="521" y="249"/>
                    <a:pt x="521" y="249"/>
                    <a:pt x="521" y="249"/>
                  </a:cubicBezTo>
                  <a:cubicBezTo>
                    <a:pt x="518" y="254"/>
                    <a:pt x="518" y="254"/>
                    <a:pt x="518" y="254"/>
                  </a:cubicBezTo>
                  <a:cubicBezTo>
                    <a:pt x="526" y="261"/>
                    <a:pt x="526" y="261"/>
                    <a:pt x="526" y="261"/>
                  </a:cubicBezTo>
                  <a:cubicBezTo>
                    <a:pt x="529" y="259"/>
                    <a:pt x="529" y="259"/>
                    <a:pt x="529" y="259"/>
                  </a:cubicBezTo>
                  <a:cubicBezTo>
                    <a:pt x="539" y="262"/>
                    <a:pt x="539" y="262"/>
                    <a:pt x="539" y="262"/>
                  </a:cubicBezTo>
                  <a:cubicBezTo>
                    <a:pt x="543" y="268"/>
                    <a:pt x="543" y="268"/>
                    <a:pt x="543" y="268"/>
                  </a:cubicBezTo>
                  <a:cubicBezTo>
                    <a:pt x="560" y="297"/>
                    <a:pt x="560" y="297"/>
                    <a:pt x="560" y="297"/>
                  </a:cubicBezTo>
                  <a:cubicBezTo>
                    <a:pt x="563" y="301"/>
                    <a:pt x="563" y="301"/>
                    <a:pt x="563" y="301"/>
                  </a:cubicBezTo>
                  <a:cubicBezTo>
                    <a:pt x="555" y="304"/>
                    <a:pt x="555" y="304"/>
                    <a:pt x="555" y="304"/>
                  </a:cubicBezTo>
                  <a:cubicBezTo>
                    <a:pt x="569" y="311"/>
                    <a:pt x="569" y="311"/>
                    <a:pt x="569" y="311"/>
                  </a:cubicBezTo>
                  <a:cubicBezTo>
                    <a:pt x="573" y="319"/>
                    <a:pt x="573" y="319"/>
                    <a:pt x="573" y="319"/>
                  </a:cubicBezTo>
                  <a:cubicBezTo>
                    <a:pt x="581" y="320"/>
                    <a:pt x="581" y="320"/>
                    <a:pt x="581" y="320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88" y="330"/>
                    <a:pt x="587" y="331"/>
                    <a:pt x="585" y="332"/>
                  </a:cubicBezTo>
                  <a:cubicBezTo>
                    <a:pt x="571" y="332"/>
                    <a:pt x="571" y="332"/>
                    <a:pt x="571" y="332"/>
                  </a:cubicBezTo>
                  <a:cubicBezTo>
                    <a:pt x="571" y="332"/>
                    <a:pt x="571" y="332"/>
                    <a:pt x="571" y="332"/>
                  </a:cubicBezTo>
                  <a:cubicBezTo>
                    <a:pt x="562" y="325"/>
                    <a:pt x="562" y="325"/>
                    <a:pt x="562" y="325"/>
                  </a:cubicBezTo>
                  <a:cubicBezTo>
                    <a:pt x="559" y="327"/>
                    <a:pt x="559" y="327"/>
                    <a:pt x="559" y="327"/>
                  </a:cubicBezTo>
                  <a:cubicBezTo>
                    <a:pt x="564" y="332"/>
                    <a:pt x="564" y="332"/>
                    <a:pt x="564" y="332"/>
                  </a:cubicBezTo>
                  <a:cubicBezTo>
                    <a:pt x="555" y="343"/>
                    <a:pt x="555" y="343"/>
                    <a:pt x="555" y="343"/>
                  </a:cubicBezTo>
                  <a:cubicBezTo>
                    <a:pt x="560" y="343"/>
                    <a:pt x="560" y="343"/>
                    <a:pt x="560" y="343"/>
                  </a:cubicBezTo>
                  <a:cubicBezTo>
                    <a:pt x="566" y="336"/>
                    <a:pt x="566" y="336"/>
                    <a:pt x="566" y="336"/>
                  </a:cubicBezTo>
                  <a:cubicBezTo>
                    <a:pt x="570" y="335"/>
                    <a:pt x="570" y="335"/>
                    <a:pt x="570" y="335"/>
                  </a:cubicBezTo>
                  <a:cubicBezTo>
                    <a:pt x="570" y="338"/>
                    <a:pt x="570" y="338"/>
                    <a:pt x="570" y="338"/>
                  </a:cubicBezTo>
                  <a:cubicBezTo>
                    <a:pt x="585" y="334"/>
                    <a:pt x="585" y="334"/>
                    <a:pt x="585" y="334"/>
                  </a:cubicBezTo>
                  <a:cubicBezTo>
                    <a:pt x="577" y="353"/>
                    <a:pt x="577" y="353"/>
                    <a:pt x="577" y="353"/>
                  </a:cubicBezTo>
                  <a:cubicBezTo>
                    <a:pt x="555" y="369"/>
                    <a:pt x="555" y="369"/>
                    <a:pt x="555" y="369"/>
                  </a:cubicBezTo>
                  <a:cubicBezTo>
                    <a:pt x="546" y="365"/>
                    <a:pt x="546" y="365"/>
                    <a:pt x="546" y="365"/>
                  </a:cubicBezTo>
                  <a:cubicBezTo>
                    <a:pt x="540" y="388"/>
                    <a:pt x="540" y="388"/>
                    <a:pt x="540" y="388"/>
                  </a:cubicBezTo>
                  <a:cubicBezTo>
                    <a:pt x="505" y="405"/>
                    <a:pt x="505" y="405"/>
                    <a:pt x="505" y="405"/>
                  </a:cubicBezTo>
                  <a:cubicBezTo>
                    <a:pt x="508" y="427"/>
                    <a:pt x="508" y="427"/>
                    <a:pt x="508" y="427"/>
                  </a:cubicBezTo>
                  <a:cubicBezTo>
                    <a:pt x="499" y="439"/>
                    <a:pt x="499" y="439"/>
                    <a:pt x="499" y="439"/>
                  </a:cubicBezTo>
                  <a:cubicBezTo>
                    <a:pt x="494" y="467"/>
                    <a:pt x="494" y="467"/>
                    <a:pt x="494" y="467"/>
                  </a:cubicBezTo>
                  <a:cubicBezTo>
                    <a:pt x="481" y="468"/>
                    <a:pt x="481" y="468"/>
                    <a:pt x="481" y="468"/>
                  </a:cubicBezTo>
                  <a:cubicBezTo>
                    <a:pt x="474" y="458"/>
                    <a:pt x="474" y="458"/>
                    <a:pt x="474" y="458"/>
                  </a:cubicBezTo>
                  <a:cubicBezTo>
                    <a:pt x="460" y="464"/>
                    <a:pt x="460" y="464"/>
                    <a:pt x="460" y="464"/>
                  </a:cubicBezTo>
                  <a:cubicBezTo>
                    <a:pt x="448" y="459"/>
                    <a:pt x="448" y="459"/>
                    <a:pt x="448" y="459"/>
                  </a:cubicBezTo>
                  <a:cubicBezTo>
                    <a:pt x="422" y="416"/>
                    <a:pt x="422" y="416"/>
                    <a:pt x="422" y="416"/>
                  </a:cubicBezTo>
                  <a:cubicBezTo>
                    <a:pt x="413" y="414"/>
                    <a:pt x="413" y="414"/>
                    <a:pt x="413" y="414"/>
                  </a:cubicBezTo>
                  <a:cubicBezTo>
                    <a:pt x="412" y="387"/>
                    <a:pt x="412" y="387"/>
                    <a:pt x="412" y="387"/>
                  </a:cubicBezTo>
                  <a:cubicBezTo>
                    <a:pt x="425" y="382"/>
                    <a:pt x="425" y="382"/>
                    <a:pt x="425" y="382"/>
                  </a:cubicBezTo>
                  <a:cubicBezTo>
                    <a:pt x="426" y="376"/>
                    <a:pt x="426" y="376"/>
                    <a:pt x="426" y="376"/>
                  </a:cubicBezTo>
                  <a:cubicBezTo>
                    <a:pt x="408" y="374"/>
                    <a:pt x="408" y="374"/>
                    <a:pt x="408" y="374"/>
                  </a:cubicBezTo>
                  <a:cubicBezTo>
                    <a:pt x="410" y="364"/>
                    <a:pt x="410" y="364"/>
                    <a:pt x="410" y="364"/>
                  </a:cubicBezTo>
                  <a:cubicBezTo>
                    <a:pt x="415" y="363"/>
                    <a:pt x="415" y="363"/>
                    <a:pt x="415" y="363"/>
                  </a:cubicBezTo>
                  <a:cubicBezTo>
                    <a:pt x="430" y="363"/>
                    <a:pt x="430" y="363"/>
                    <a:pt x="430" y="363"/>
                  </a:cubicBezTo>
                  <a:cubicBezTo>
                    <a:pt x="418" y="348"/>
                    <a:pt x="418" y="348"/>
                    <a:pt x="418" y="348"/>
                  </a:cubicBezTo>
                  <a:cubicBezTo>
                    <a:pt x="416" y="351"/>
                    <a:pt x="416" y="351"/>
                    <a:pt x="416" y="351"/>
                  </a:cubicBezTo>
                  <a:cubicBezTo>
                    <a:pt x="395" y="310"/>
                    <a:pt x="395" y="310"/>
                    <a:pt x="395" y="310"/>
                  </a:cubicBezTo>
                  <a:cubicBezTo>
                    <a:pt x="366" y="302"/>
                    <a:pt x="366" y="302"/>
                    <a:pt x="366" y="302"/>
                  </a:cubicBezTo>
                  <a:cubicBezTo>
                    <a:pt x="362" y="290"/>
                    <a:pt x="362" y="290"/>
                    <a:pt x="362" y="290"/>
                  </a:cubicBezTo>
                  <a:cubicBezTo>
                    <a:pt x="371" y="290"/>
                    <a:pt x="371" y="290"/>
                    <a:pt x="371" y="290"/>
                  </a:cubicBezTo>
                  <a:cubicBezTo>
                    <a:pt x="371" y="287"/>
                    <a:pt x="371" y="287"/>
                    <a:pt x="371" y="287"/>
                  </a:cubicBezTo>
                  <a:cubicBezTo>
                    <a:pt x="360" y="286"/>
                    <a:pt x="360" y="286"/>
                    <a:pt x="360" y="286"/>
                  </a:cubicBezTo>
                  <a:cubicBezTo>
                    <a:pt x="357" y="277"/>
                    <a:pt x="357" y="277"/>
                    <a:pt x="357" y="277"/>
                  </a:cubicBezTo>
                  <a:cubicBezTo>
                    <a:pt x="367" y="271"/>
                    <a:pt x="367" y="271"/>
                    <a:pt x="367" y="271"/>
                  </a:cubicBezTo>
                  <a:cubicBezTo>
                    <a:pt x="383" y="271"/>
                    <a:pt x="383" y="271"/>
                    <a:pt x="383" y="271"/>
                  </a:cubicBezTo>
                  <a:cubicBezTo>
                    <a:pt x="385" y="263"/>
                    <a:pt x="385" y="263"/>
                    <a:pt x="385" y="263"/>
                  </a:cubicBezTo>
                  <a:close/>
                  <a:moveTo>
                    <a:pt x="204" y="353"/>
                  </a:moveTo>
                  <a:cubicBezTo>
                    <a:pt x="198" y="363"/>
                    <a:pt x="198" y="363"/>
                    <a:pt x="198" y="363"/>
                  </a:cubicBezTo>
                  <a:cubicBezTo>
                    <a:pt x="203" y="375"/>
                    <a:pt x="203" y="375"/>
                    <a:pt x="203" y="375"/>
                  </a:cubicBezTo>
                  <a:cubicBezTo>
                    <a:pt x="213" y="374"/>
                    <a:pt x="213" y="374"/>
                    <a:pt x="213" y="374"/>
                  </a:cubicBezTo>
                  <a:cubicBezTo>
                    <a:pt x="208" y="367"/>
                    <a:pt x="208" y="367"/>
                    <a:pt x="208" y="367"/>
                  </a:cubicBezTo>
                  <a:cubicBezTo>
                    <a:pt x="220" y="368"/>
                    <a:pt x="220" y="368"/>
                    <a:pt x="220" y="368"/>
                  </a:cubicBezTo>
                  <a:cubicBezTo>
                    <a:pt x="229" y="355"/>
                    <a:pt x="229" y="355"/>
                    <a:pt x="229" y="355"/>
                  </a:cubicBezTo>
                  <a:cubicBezTo>
                    <a:pt x="204" y="353"/>
                    <a:pt x="204" y="353"/>
                    <a:pt x="204" y="353"/>
                  </a:cubicBezTo>
                  <a:close/>
                  <a:moveTo>
                    <a:pt x="198" y="413"/>
                  </a:moveTo>
                  <a:cubicBezTo>
                    <a:pt x="175" y="406"/>
                    <a:pt x="175" y="406"/>
                    <a:pt x="175" y="406"/>
                  </a:cubicBezTo>
                  <a:cubicBezTo>
                    <a:pt x="187" y="397"/>
                    <a:pt x="187" y="397"/>
                    <a:pt x="187" y="397"/>
                  </a:cubicBezTo>
                  <a:cubicBezTo>
                    <a:pt x="203" y="406"/>
                    <a:pt x="203" y="406"/>
                    <a:pt x="203" y="406"/>
                  </a:cubicBezTo>
                  <a:cubicBezTo>
                    <a:pt x="198" y="413"/>
                    <a:pt x="198" y="413"/>
                    <a:pt x="198" y="413"/>
                  </a:cubicBezTo>
                  <a:close/>
                  <a:moveTo>
                    <a:pt x="256" y="438"/>
                  </a:moveTo>
                  <a:cubicBezTo>
                    <a:pt x="248" y="457"/>
                    <a:pt x="248" y="457"/>
                    <a:pt x="248" y="457"/>
                  </a:cubicBezTo>
                  <a:cubicBezTo>
                    <a:pt x="259" y="463"/>
                    <a:pt x="259" y="463"/>
                    <a:pt x="259" y="463"/>
                  </a:cubicBezTo>
                  <a:cubicBezTo>
                    <a:pt x="270" y="454"/>
                    <a:pt x="270" y="454"/>
                    <a:pt x="270" y="454"/>
                  </a:cubicBezTo>
                  <a:cubicBezTo>
                    <a:pt x="281" y="459"/>
                    <a:pt x="281" y="459"/>
                    <a:pt x="281" y="459"/>
                  </a:cubicBezTo>
                  <a:cubicBezTo>
                    <a:pt x="288" y="458"/>
                    <a:pt x="288" y="458"/>
                    <a:pt x="288" y="458"/>
                  </a:cubicBezTo>
                  <a:cubicBezTo>
                    <a:pt x="273" y="448"/>
                    <a:pt x="273" y="448"/>
                    <a:pt x="273" y="448"/>
                  </a:cubicBezTo>
                  <a:cubicBezTo>
                    <a:pt x="256" y="438"/>
                    <a:pt x="256" y="438"/>
                    <a:pt x="256" y="438"/>
                  </a:cubicBezTo>
                  <a:close/>
                  <a:moveTo>
                    <a:pt x="249" y="356"/>
                  </a:moveTo>
                  <a:cubicBezTo>
                    <a:pt x="231" y="369"/>
                    <a:pt x="231" y="369"/>
                    <a:pt x="231" y="369"/>
                  </a:cubicBezTo>
                  <a:cubicBezTo>
                    <a:pt x="239" y="392"/>
                    <a:pt x="239" y="392"/>
                    <a:pt x="239" y="392"/>
                  </a:cubicBezTo>
                  <a:cubicBezTo>
                    <a:pt x="258" y="397"/>
                    <a:pt x="258" y="397"/>
                    <a:pt x="258" y="397"/>
                  </a:cubicBezTo>
                  <a:cubicBezTo>
                    <a:pt x="291" y="400"/>
                    <a:pt x="291" y="400"/>
                    <a:pt x="291" y="400"/>
                  </a:cubicBezTo>
                  <a:cubicBezTo>
                    <a:pt x="300" y="398"/>
                    <a:pt x="300" y="398"/>
                    <a:pt x="300" y="398"/>
                  </a:cubicBezTo>
                  <a:cubicBezTo>
                    <a:pt x="312" y="405"/>
                    <a:pt x="312" y="405"/>
                    <a:pt x="312" y="405"/>
                  </a:cubicBezTo>
                  <a:cubicBezTo>
                    <a:pt x="301" y="422"/>
                    <a:pt x="301" y="422"/>
                    <a:pt x="301" y="422"/>
                  </a:cubicBezTo>
                  <a:cubicBezTo>
                    <a:pt x="305" y="426"/>
                    <a:pt x="305" y="426"/>
                    <a:pt x="305" y="426"/>
                  </a:cubicBezTo>
                  <a:cubicBezTo>
                    <a:pt x="314" y="422"/>
                    <a:pt x="314" y="422"/>
                    <a:pt x="314" y="422"/>
                  </a:cubicBezTo>
                  <a:cubicBezTo>
                    <a:pt x="315" y="409"/>
                    <a:pt x="315" y="409"/>
                    <a:pt x="315" y="409"/>
                  </a:cubicBezTo>
                  <a:cubicBezTo>
                    <a:pt x="333" y="421"/>
                    <a:pt x="333" y="421"/>
                    <a:pt x="333" y="421"/>
                  </a:cubicBezTo>
                  <a:cubicBezTo>
                    <a:pt x="328" y="428"/>
                    <a:pt x="328" y="428"/>
                    <a:pt x="328" y="428"/>
                  </a:cubicBezTo>
                  <a:cubicBezTo>
                    <a:pt x="321" y="434"/>
                    <a:pt x="321" y="434"/>
                    <a:pt x="321" y="434"/>
                  </a:cubicBezTo>
                  <a:cubicBezTo>
                    <a:pt x="321" y="439"/>
                    <a:pt x="321" y="439"/>
                    <a:pt x="321" y="439"/>
                  </a:cubicBezTo>
                  <a:cubicBezTo>
                    <a:pt x="302" y="442"/>
                    <a:pt x="302" y="442"/>
                    <a:pt x="302" y="442"/>
                  </a:cubicBezTo>
                  <a:cubicBezTo>
                    <a:pt x="299" y="450"/>
                    <a:pt x="299" y="450"/>
                    <a:pt x="299" y="450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39" y="462"/>
                    <a:pt x="339" y="462"/>
                    <a:pt x="339" y="462"/>
                  </a:cubicBezTo>
                  <a:cubicBezTo>
                    <a:pt x="368" y="477"/>
                    <a:pt x="368" y="477"/>
                    <a:pt x="368" y="477"/>
                  </a:cubicBezTo>
                  <a:cubicBezTo>
                    <a:pt x="369" y="471"/>
                    <a:pt x="369" y="471"/>
                    <a:pt x="369" y="471"/>
                  </a:cubicBezTo>
                  <a:cubicBezTo>
                    <a:pt x="351" y="458"/>
                    <a:pt x="351" y="458"/>
                    <a:pt x="351" y="458"/>
                  </a:cubicBezTo>
                  <a:cubicBezTo>
                    <a:pt x="376" y="467"/>
                    <a:pt x="376" y="467"/>
                    <a:pt x="376" y="467"/>
                  </a:cubicBezTo>
                  <a:cubicBezTo>
                    <a:pt x="374" y="458"/>
                    <a:pt x="374" y="458"/>
                    <a:pt x="374" y="458"/>
                  </a:cubicBezTo>
                  <a:cubicBezTo>
                    <a:pt x="353" y="436"/>
                    <a:pt x="353" y="436"/>
                    <a:pt x="353" y="436"/>
                  </a:cubicBezTo>
                  <a:cubicBezTo>
                    <a:pt x="362" y="431"/>
                    <a:pt x="362" y="431"/>
                    <a:pt x="362" y="431"/>
                  </a:cubicBezTo>
                  <a:cubicBezTo>
                    <a:pt x="382" y="446"/>
                    <a:pt x="382" y="446"/>
                    <a:pt x="382" y="446"/>
                  </a:cubicBezTo>
                  <a:cubicBezTo>
                    <a:pt x="393" y="430"/>
                    <a:pt x="393" y="430"/>
                    <a:pt x="393" y="430"/>
                  </a:cubicBezTo>
                  <a:cubicBezTo>
                    <a:pt x="374" y="419"/>
                    <a:pt x="374" y="419"/>
                    <a:pt x="374" y="419"/>
                  </a:cubicBezTo>
                  <a:cubicBezTo>
                    <a:pt x="349" y="410"/>
                    <a:pt x="349" y="410"/>
                    <a:pt x="349" y="410"/>
                  </a:cubicBezTo>
                  <a:cubicBezTo>
                    <a:pt x="359" y="399"/>
                    <a:pt x="359" y="399"/>
                    <a:pt x="359" y="399"/>
                  </a:cubicBezTo>
                  <a:cubicBezTo>
                    <a:pt x="330" y="379"/>
                    <a:pt x="330" y="379"/>
                    <a:pt x="330" y="379"/>
                  </a:cubicBezTo>
                  <a:cubicBezTo>
                    <a:pt x="322" y="383"/>
                    <a:pt x="322" y="383"/>
                    <a:pt x="322" y="383"/>
                  </a:cubicBezTo>
                  <a:cubicBezTo>
                    <a:pt x="316" y="381"/>
                    <a:pt x="316" y="381"/>
                    <a:pt x="316" y="381"/>
                  </a:cubicBezTo>
                  <a:cubicBezTo>
                    <a:pt x="314" y="371"/>
                    <a:pt x="314" y="371"/>
                    <a:pt x="314" y="371"/>
                  </a:cubicBezTo>
                  <a:cubicBezTo>
                    <a:pt x="296" y="370"/>
                    <a:pt x="296" y="370"/>
                    <a:pt x="296" y="370"/>
                  </a:cubicBezTo>
                  <a:cubicBezTo>
                    <a:pt x="294" y="378"/>
                    <a:pt x="294" y="378"/>
                    <a:pt x="294" y="378"/>
                  </a:cubicBezTo>
                  <a:cubicBezTo>
                    <a:pt x="283" y="376"/>
                    <a:pt x="283" y="376"/>
                    <a:pt x="283" y="376"/>
                  </a:cubicBezTo>
                  <a:cubicBezTo>
                    <a:pt x="286" y="367"/>
                    <a:pt x="286" y="367"/>
                    <a:pt x="286" y="36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62" y="363"/>
                    <a:pt x="262" y="363"/>
                    <a:pt x="262" y="363"/>
                  </a:cubicBezTo>
                  <a:cubicBezTo>
                    <a:pt x="260" y="385"/>
                    <a:pt x="260" y="385"/>
                    <a:pt x="260" y="385"/>
                  </a:cubicBezTo>
                  <a:cubicBezTo>
                    <a:pt x="256" y="385"/>
                    <a:pt x="256" y="385"/>
                    <a:pt x="256" y="385"/>
                  </a:cubicBezTo>
                  <a:cubicBezTo>
                    <a:pt x="250" y="368"/>
                    <a:pt x="250" y="368"/>
                    <a:pt x="250" y="368"/>
                  </a:cubicBezTo>
                  <a:cubicBezTo>
                    <a:pt x="257" y="355"/>
                    <a:pt x="257" y="355"/>
                    <a:pt x="257" y="355"/>
                  </a:cubicBezTo>
                  <a:cubicBezTo>
                    <a:pt x="249" y="356"/>
                    <a:pt x="249" y="356"/>
                    <a:pt x="249" y="356"/>
                  </a:cubicBezTo>
                  <a:close/>
                  <a:moveTo>
                    <a:pt x="317" y="771"/>
                  </a:moveTo>
                  <a:cubicBezTo>
                    <a:pt x="326" y="770"/>
                    <a:pt x="326" y="770"/>
                    <a:pt x="326" y="770"/>
                  </a:cubicBezTo>
                  <a:cubicBezTo>
                    <a:pt x="327" y="764"/>
                    <a:pt x="327" y="764"/>
                    <a:pt x="327" y="764"/>
                  </a:cubicBezTo>
                  <a:cubicBezTo>
                    <a:pt x="340" y="765"/>
                    <a:pt x="340" y="765"/>
                    <a:pt x="340" y="765"/>
                  </a:cubicBezTo>
                  <a:cubicBezTo>
                    <a:pt x="352" y="769"/>
                    <a:pt x="352" y="769"/>
                    <a:pt x="352" y="769"/>
                  </a:cubicBezTo>
                  <a:cubicBezTo>
                    <a:pt x="338" y="778"/>
                    <a:pt x="338" y="778"/>
                    <a:pt x="338" y="778"/>
                  </a:cubicBezTo>
                  <a:cubicBezTo>
                    <a:pt x="331" y="774"/>
                    <a:pt x="331" y="774"/>
                    <a:pt x="331" y="774"/>
                  </a:cubicBezTo>
                  <a:cubicBezTo>
                    <a:pt x="319" y="774"/>
                    <a:pt x="319" y="774"/>
                    <a:pt x="319" y="774"/>
                  </a:cubicBezTo>
                  <a:cubicBezTo>
                    <a:pt x="317" y="771"/>
                    <a:pt x="317" y="771"/>
                    <a:pt x="317" y="771"/>
                  </a:cubicBezTo>
                  <a:close/>
                  <a:moveTo>
                    <a:pt x="358" y="771"/>
                  </a:moveTo>
                  <a:cubicBezTo>
                    <a:pt x="359" y="775"/>
                    <a:pt x="359" y="775"/>
                    <a:pt x="359" y="775"/>
                  </a:cubicBezTo>
                  <a:cubicBezTo>
                    <a:pt x="367" y="775"/>
                    <a:pt x="367" y="775"/>
                    <a:pt x="367" y="775"/>
                  </a:cubicBezTo>
                  <a:cubicBezTo>
                    <a:pt x="367" y="771"/>
                    <a:pt x="367" y="771"/>
                    <a:pt x="367" y="771"/>
                  </a:cubicBezTo>
                  <a:cubicBezTo>
                    <a:pt x="358" y="771"/>
                    <a:pt x="358" y="771"/>
                    <a:pt x="358" y="771"/>
                  </a:cubicBezTo>
                  <a:close/>
                  <a:moveTo>
                    <a:pt x="297" y="771"/>
                  </a:moveTo>
                  <a:cubicBezTo>
                    <a:pt x="296" y="774"/>
                    <a:pt x="296" y="774"/>
                    <a:pt x="296" y="774"/>
                  </a:cubicBezTo>
                  <a:cubicBezTo>
                    <a:pt x="304" y="777"/>
                    <a:pt x="304" y="777"/>
                    <a:pt x="304" y="777"/>
                  </a:cubicBezTo>
                  <a:cubicBezTo>
                    <a:pt x="308" y="776"/>
                    <a:pt x="308" y="776"/>
                    <a:pt x="308" y="776"/>
                  </a:cubicBezTo>
                  <a:cubicBezTo>
                    <a:pt x="307" y="773"/>
                    <a:pt x="307" y="773"/>
                    <a:pt x="307" y="773"/>
                  </a:cubicBezTo>
                  <a:cubicBezTo>
                    <a:pt x="297" y="771"/>
                    <a:pt x="297" y="771"/>
                    <a:pt x="297" y="771"/>
                  </a:cubicBezTo>
                  <a:close/>
                  <a:moveTo>
                    <a:pt x="260" y="753"/>
                  </a:moveTo>
                  <a:cubicBezTo>
                    <a:pt x="258" y="747"/>
                    <a:pt x="258" y="747"/>
                    <a:pt x="258" y="747"/>
                  </a:cubicBezTo>
                  <a:cubicBezTo>
                    <a:pt x="282" y="745"/>
                    <a:pt x="282" y="745"/>
                    <a:pt x="282" y="745"/>
                  </a:cubicBezTo>
                  <a:cubicBezTo>
                    <a:pt x="324" y="763"/>
                    <a:pt x="324" y="763"/>
                    <a:pt x="324" y="763"/>
                  </a:cubicBezTo>
                  <a:cubicBezTo>
                    <a:pt x="317" y="766"/>
                    <a:pt x="317" y="766"/>
                    <a:pt x="317" y="766"/>
                  </a:cubicBezTo>
                  <a:cubicBezTo>
                    <a:pt x="298" y="761"/>
                    <a:pt x="298" y="761"/>
                    <a:pt x="298" y="761"/>
                  </a:cubicBezTo>
                  <a:cubicBezTo>
                    <a:pt x="277" y="749"/>
                    <a:pt x="277" y="749"/>
                    <a:pt x="277" y="749"/>
                  </a:cubicBezTo>
                  <a:cubicBezTo>
                    <a:pt x="260" y="753"/>
                    <a:pt x="260" y="753"/>
                    <a:pt x="260" y="753"/>
                  </a:cubicBezTo>
                  <a:close/>
                  <a:moveTo>
                    <a:pt x="915" y="544"/>
                  </a:moveTo>
                  <a:cubicBezTo>
                    <a:pt x="888" y="554"/>
                    <a:pt x="888" y="554"/>
                    <a:pt x="888" y="554"/>
                  </a:cubicBezTo>
                  <a:cubicBezTo>
                    <a:pt x="895" y="561"/>
                    <a:pt x="895" y="561"/>
                    <a:pt x="895" y="561"/>
                  </a:cubicBezTo>
                  <a:cubicBezTo>
                    <a:pt x="891" y="566"/>
                    <a:pt x="891" y="566"/>
                    <a:pt x="891" y="566"/>
                  </a:cubicBezTo>
                  <a:cubicBezTo>
                    <a:pt x="879" y="567"/>
                    <a:pt x="879" y="567"/>
                    <a:pt x="879" y="567"/>
                  </a:cubicBezTo>
                  <a:cubicBezTo>
                    <a:pt x="877" y="561"/>
                    <a:pt x="877" y="561"/>
                    <a:pt x="877" y="561"/>
                  </a:cubicBezTo>
                  <a:cubicBezTo>
                    <a:pt x="882" y="554"/>
                    <a:pt x="882" y="554"/>
                    <a:pt x="882" y="554"/>
                  </a:cubicBezTo>
                  <a:cubicBezTo>
                    <a:pt x="869" y="552"/>
                    <a:pt x="869" y="552"/>
                    <a:pt x="869" y="552"/>
                  </a:cubicBezTo>
                  <a:cubicBezTo>
                    <a:pt x="860" y="562"/>
                    <a:pt x="860" y="562"/>
                    <a:pt x="860" y="562"/>
                  </a:cubicBezTo>
                  <a:cubicBezTo>
                    <a:pt x="849" y="580"/>
                    <a:pt x="849" y="580"/>
                    <a:pt x="849" y="580"/>
                  </a:cubicBezTo>
                  <a:cubicBezTo>
                    <a:pt x="863" y="588"/>
                    <a:pt x="863" y="588"/>
                    <a:pt x="863" y="588"/>
                  </a:cubicBezTo>
                  <a:cubicBezTo>
                    <a:pt x="877" y="588"/>
                    <a:pt x="877" y="588"/>
                    <a:pt x="877" y="588"/>
                  </a:cubicBezTo>
                  <a:cubicBezTo>
                    <a:pt x="881" y="583"/>
                    <a:pt x="881" y="583"/>
                    <a:pt x="881" y="583"/>
                  </a:cubicBezTo>
                  <a:cubicBezTo>
                    <a:pt x="893" y="583"/>
                    <a:pt x="893" y="583"/>
                    <a:pt x="893" y="583"/>
                  </a:cubicBezTo>
                  <a:cubicBezTo>
                    <a:pt x="911" y="591"/>
                    <a:pt x="911" y="591"/>
                    <a:pt x="911" y="591"/>
                  </a:cubicBezTo>
                  <a:cubicBezTo>
                    <a:pt x="928" y="588"/>
                    <a:pt x="928" y="588"/>
                    <a:pt x="928" y="588"/>
                  </a:cubicBezTo>
                  <a:cubicBezTo>
                    <a:pt x="926" y="577"/>
                    <a:pt x="926" y="577"/>
                    <a:pt x="926" y="577"/>
                  </a:cubicBezTo>
                  <a:cubicBezTo>
                    <a:pt x="904" y="563"/>
                    <a:pt x="904" y="563"/>
                    <a:pt x="904" y="563"/>
                  </a:cubicBezTo>
                  <a:cubicBezTo>
                    <a:pt x="915" y="544"/>
                    <a:pt x="915" y="544"/>
                    <a:pt x="915" y="544"/>
                  </a:cubicBezTo>
                  <a:close/>
                  <a:moveTo>
                    <a:pt x="983" y="546"/>
                  </a:moveTo>
                  <a:cubicBezTo>
                    <a:pt x="957" y="561"/>
                    <a:pt x="957" y="561"/>
                    <a:pt x="957" y="561"/>
                  </a:cubicBezTo>
                  <a:cubicBezTo>
                    <a:pt x="960" y="578"/>
                    <a:pt x="960" y="578"/>
                    <a:pt x="960" y="578"/>
                  </a:cubicBezTo>
                  <a:cubicBezTo>
                    <a:pt x="975" y="591"/>
                    <a:pt x="975" y="591"/>
                    <a:pt x="975" y="591"/>
                  </a:cubicBezTo>
                  <a:cubicBezTo>
                    <a:pt x="969" y="613"/>
                    <a:pt x="969" y="613"/>
                    <a:pt x="969" y="613"/>
                  </a:cubicBezTo>
                  <a:cubicBezTo>
                    <a:pt x="985" y="621"/>
                    <a:pt x="985" y="621"/>
                    <a:pt x="985" y="621"/>
                  </a:cubicBezTo>
                  <a:cubicBezTo>
                    <a:pt x="1000" y="617"/>
                    <a:pt x="1000" y="617"/>
                    <a:pt x="1000" y="617"/>
                  </a:cubicBezTo>
                  <a:cubicBezTo>
                    <a:pt x="997" y="601"/>
                    <a:pt x="997" y="601"/>
                    <a:pt x="997" y="601"/>
                  </a:cubicBezTo>
                  <a:cubicBezTo>
                    <a:pt x="990" y="596"/>
                    <a:pt x="990" y="596"/>
                    <a:pt x="990" y="596"/>
                  </a:cubicBezTo>
                  <a:cubicBezTo>
                    <a:pt x="990" y="591"/>
                    <a:pt x="990" y="591"/>
                    <a:pt x="990" y="591"/>
                  </a:cubicBezTo>
                  <a:cubicBezTo>
                    <a:pt x="1003" y="592"/>
                    <a:pt x="1003" y="592"/>
                    <a:pt x="1003" y="592"/>
                  </a:cubicBezTo>
                  <a:cubicBezTo>
                    <a:pt x="994" y="582"/>
                    <a:pt x="994" y="582"/>
                    <a:pt x="994" y="582"/>
                  </a:cubicBezTo>
                  <a:cubicBezTo>
                    <a:pt x="980" y="568"/>
                    <a:pt x="980" y="568"/>
                    <a:pt x="980" y="568"/>
                  </a:cubicBezTo>
                  <a:cubicBezTo>
                    <a:pt x="982" y="559"/>
                    <a:pt x="982" y="559"/>
                    <a:pt x="982" y="559"/>
                  </a:cubicBezTo>
                  <a:cubicBezTo>
                    <a:pt x="992" y="559"/>
                    <a:pt x="992" y="559"/>
                    <a:pt x="992" y="559"/>
                  </a:cubicBezTo>
                  <a:cubicBezTo>
                    <a:pt x="994" y="547"/>
                    <a:pt x="994" y="547"/>
                    <a:pt x="994" y="547"/>
                  </a:cubicBezTo>
                  <a:cubicBezTo>
                    <a:pt x="983" y="546"/>
                    <a:pt x="983" y="546"/>
                    <a:pt x="983" y="546"/>
                  </a:cubicBezTo>
                  <a:close/>
                  <a:moveTo>
                    <a:pt x="562" y="391"/>
                  </a:moveTo>
                  <a:cubicBezTo>
                    <a:pt x="553" y="400"/>
                    <a:pt x="553" y="400"/>
                    <a:pt x="553" y="400"/>
                  </a:cubicBezTo>
                  <a:cubicBezTo>
                    <a:pt x="570" y="404"/>
                    <a:pt x="570" y="404"/>
                    <a:pt x="570" y="404"/>
                  </a:cubicBezTo>
                  <a:cubicBezTo>
                    <a:pt x="565" y="410"/>
                    <a:pt x="565" y="410"/>
                    <a:pt x="565" y="410"/>
                  </a:cubicBezTo>
                  <a:cubicBezTo>
                    <a:pt x="562" y="416"/>
                    <a:pt x="562" y="416"/>
                    <a:pt x="562" y="416"/>
                  </a:cubicBezTo>
                  <a:cubicBezTo>
                    <a:pt x="589" y="420"/>
                    <a:pt x="589" y="420"/>
                    <a:pt x="589" y="420"/>
                  </a:cubicBezTo>
                  <a:cubicBezTo>
                    <a:pt x="613" y="408"/>
                    <a:pt x="613" y="408"/>
                    <a:pt x="613" y="408"/>
                  </a:cubicBezTo>
                  <a:cubicBezTo>
                    <a:pt x="614" y="399"/>
                    <a:pt x="614" y="399"/>
                    <a:pt x="614" y="399"/>
                  </a:cubicBezTo>
                  <a:cubicBezTo>
                    <a:pt x="599" y="392"/>
                    <a:pt x="599" y="392"/>
                    <a:pt x="599" y="392"/>
                  </a:cubicBezTo>
                  <a:cubicBezTo>
                    <a:pt x="581" y="397"/>
                    <a:pt x="581" y="397"/>
                    <a:pt x="581" y="397"/>
                  </a:cubicBezTo>
                  <a:cubicBezTo>
                    <a:pt x="571" y="400"/>
                    <a:pt x="571" y="400"/>
                    <a:pt x="571" y="400"/>
                  </a:cubicBezTo>
                  <a:cubicBezTo>
                    <a:pt x="571" y="395"/>
                    <a:pt x="571" y="395"/>
                    <a:pt x="571" y="395"/>
                  </a:cubicBezTo>
                  <a:cubicBezTo>
                    <a:pt x="562" y="391"/>
                    <a:pt x="562" y="391"/>
                    <a:pt x="562" y="391"/>
                  </a:cubicBezTo>
                  <a:close/>
                  <a:moveTo>
                    <a:pt x="803" y="232"/>
                  </a:moveTo>
                  <a:cubicBezTo>
                    <a:pt x="796" y="245"/>
                    <a:pt x="796" y="245"/>
                    <a:pt x="796" y="245"/>
                  </a:cubicBezTo>
                  <a:cubicBezTo>
                    <a:pt x="816" y="245"/>
                    <a:pt x="816" y="245"/>
                    <a:pt x="816" y="245"/>
                  </a:cubicBezTo>
                  <a:cubicBezTo>
                    <a:pt x="812" y="250"/>
                    <a:pt x="812" y="250"/>
                    <a:pt x="812" y="250"/>
                  </a:cubicBezTo>
                  <a:cubicBezTo>
                    <a:pt x="830" y="252"/>
                    <a:pt x="830" y="252"/>
                    <a:pt x="830" y="252"/>
                  </a:cubicBezTo>
                  <a:cubicBezTo>
                    <a:pt x="844" y="243"/>
                    <a:pt x="844" y="243"/>
                    <a:pt x="844" y="243"/>
                  </a:cubicBezTo>
                  <a:cubicBezTo>
                    <a:pt x="822" y="237"/>
                    <a:pt x="822" y="237"/>
                    <a:pt x="822" y="237"/>
                  </a:cubicBezTo>
                  <a:cubicBezTo>
                    <a:pt x="814" y="238"/>
                    <a:pt x="814" y="238"/>
                    <a:pt x="814" y="238"/>
                  </a:cubicBezTo>
                  <a:cubicBezTo>
                    <a:pt x="803" y="232"/>
                    <a:pt x="803" y="232"/>
                    <a:pt x="803" y="232"/>
                  </a:cubicBezTo>
                  <a:close/>
                  <a:moveTo>
                    <a:pt x="785" y="243"/>
                  </a:moveTo>
                  <a:cubicBezTo>
                    <a:pt x="809" y="258"/>
                    <a:pt x="809" y="258"/>
                    <a:pt x="809" y="258"/>
                  </a:cubicBezTo>
                  <a:cubicBezTo>
                    <a:pt x="798" y="266"/>
                    <a:pt x="798" y="266"/>
                    <a:pt x="798" y="266"/>
                  </a:cubicBezTo>
                  <a:cubicBezTo>
                    <a:pt x="789" y="284"/>
                    <a:pt x="789" y="284"/>
                    <a:pt x="789" y="284"/>
                  </a:cubicBezTo>
                  <a:cubicBezTo>
                    <a:pt x="773" y="269"/>
                    <a:pt x="773" y="269"/>
                    <a:pt x="773" y="269"/>
                  </a:cubicBezTo>
                  <a:cubicBezTo>
                    <a:pt x="786" y="263"/>
                    <a:pt x="786" y="263"/>
                    <a:pt x="786" y="263"/>
                  </a:cubicBezTo>
                  <a:cubicBezTo>
                    <a:pt x="779" y="258"/>
                    <a:pt x="779" y="258"/>
                    <a:pt x="779" y="258"/>
                  </a:cubicBezTo>
                  <a:cubicBezTo>
                    <a:pt x="766" y="264"/>
                    <a:pt x="766" y="264"/>
                    <a:pt x="766" y="264"/>
                  </a:cubicBezTo>
                  <a:cubicBezTo>
                    <a:pt x="752" y="247"/>
                    <a:pt x="752" y="247"/>
                    <a:pt x="752" y="247"/>
                  </a:cubicBezTo>
                  <a:cubicBezTo>
                    <a:pt x="768" y="246"/>
                    <a:pt x="768" y="246"/>
                    <a:pt x="768" y="246"/>
                  </a:cubicBezTo>
                  <a:cubicBezTo>
                    <a:pt x="775" y="253"/>
                    <a:pt x="775" y="253"/>
                    <a:pt x="775" y="253"/>
                  </a:cubicBezTo>
                  <a:cubicBezTo>
                    <a:pt x="783" y="252"/>
                    <a:pt x="783" y="252"/>
                    <a:pt x="783" y="252"/>
                  </a:cubicBezTo>
                  <a:cubicBezTo>
                    <a:pt x="785" y="243"/>
                    <a:pt x="785" y="243"/>
                    <a:pt x="785" y="243"/>
                  </a:cubicBezTo>
                  <a:close/>
                  <a:moveTo>
                    <a:pt x="1014" y="318"/>
                  </a:moveTo>
                  <a:cubicBezTo>
                    <a:pt x="1000" y="315"/>
                    <a:pt x="1000" y="315"/>
                    <a:pt x="1000" y="315"/>
                  </a:cubicBezTo>
                  <a:cubicBezTo>
                    <a:pt x="1018" y="297"/>
                    <a:pt x="1018" y="297"/>
                    <a:pt x="1018" y="297"/>
                  </a:cubicBezTo>
                  <a:cubicBezTo>
                    <a:pt x="1043" y="287"/>
                    <a:pt x="1043" y="287"/>
                    <a:pt x="1043" y="287"/>
                  </a:cubicBezTo>
                  <a:cubicBezTo>
                    <a:pt x="1080" y="280"/>
                    <a:pt x="1080" y="280"/>
                    <a:pt x="1080" y="280"/>
                  </a:cubicBezTo>
                  <a:cubicBezTo>
                    <a:pt x="1083" y="285"/>
                    <a:pt x="1083" y="285"/>
                    <a:pt x="1083" y="285"/>
                  </a:cubicBezTo>
                  <a:cubicBezTo>
                    <a:pt x="1072" y="291"/>
                    <a:pt x="1072" y="291"/>
                    <a:pt x="1072" y="291"/>
                  </a:cubicBezTo>
                  <a:cubicBezTo>
                    <a:pt x="1031" y="301"/>
                    <a:pt x="1031" y="301"/>
                    <a:pt x="1031" y="301"/>
                  </a:cubicBezTo>
                  <a:cubicBezTo>
                    <a:pt x="1014" y="318"/>
                    <a:pt x="1014" y="318"/>
                    <a:pt x="1014" y="318"/>
                  </a:cubicBezTo>
                  <a:close/>
                  <a:moveTo>
                    <a:pt x="1016" y="350"/>
                  </a:moveTo>
                  <a:cubicBezTo>
                    <a:pt x="1000" y="349"/>
                    <a:pt x="1000" y="349"/>
                    <a:pt x="1000" y="349"/>
                  </a:cubicBezTo>
                  <a:cubicBezTo>
                    <a:pt x="983" y="336"/>
                    <a:pt x="983" y="336"/>
                    <a:pt x="983" y="336"/>
                  </a:cubicBezTo>
                  <a:cubicBezTo>
                    <a:pt x="995" y="323"/>
                    <a:pt x="995" y="323"/>
                    <a:pt x="995" y="323"/>
                  </a:cubicBezTo>
                  <a:cubicBezTo>
                    <a:pt x="1012" y="324"/>
                    <a:pt x="1012" y="324"/>
                    <a:pt x="1012" y="324"/>
                  </a:cubicBezTo>
                  <a:cubicBezTo>
                    <a:pt x="1007" y="332"/>
                    <a:pt x="1007" y="332"/>
                    <a:pt x="1007" y="332"/>
                  </a:cubicBezTo>
                  <a:cubicBezTo>
                    <a:pt x="1016" y="350"/>
                    <a:pt x="1016" y="350"/>
                    <a:pt x="1016" y="350"/>
                  </a:cubicBezTo>
                  <a:close/>
                  <a:moveTo>
                    <a:pt x="663" y="458"/>
                  </a:moveTo>
                  <a:cubicBezTo>
                    <a:pt x="658" y="477"/>
                    <a:pt x="658" y="477"/>
                    <a:pt x="658" y="477"/>
                  </a:cubicBezTo>
                  <a:cubicBezTo>
                    <a:pt x="666" y="483"/>
                    <a:pt x="666" y="483"/>
                    <a:pt x="666" y="483"/>
                  </a:cubicBezTo>
                  <a:cubicBezTo>
                    <a:pt x="666" y="491"/>
                    <a:pt x="666" y="491"/>
                    <a:pt x="666" y="491"/>
                  </a:cubicBezTo>
                  <a:cubicBezTo>
                    <a:pt x="672" y="492"/>
                    <a:pt x="672" y="492"/>
                    <a:pt x="672" y="492"/>
                  </a:cubicBezTo>
                  <a:cubicBezTo>
                    <a:pt x="677" y="501"/>
                    <a:pt x="677" y="501"/>
                    <a:pt x="677" y="501"/>
                  </a:cubicBezTo>
                  <a:cubicBezTo>
                    <a:pt x="668" y="505"/>
                    <a:pt x="668" y="505"/>
                    <a:pt x="668" y="505"/>
                  </a:cubicBezTo>
                  <a:cubicBezTo>
                    <a:pt x="663" y="513"/>
                    <a:pt x="663" y="513"/>
                    <a:pt x="663" y="513"/>
                  </a:cubicBezTo>
                  <a:cubicBezTo>
                    <a:pt x="676" y="517"/>
                    <a:pt x="676" y="517"/>
                    <a:pt x="676" y="517"/>
                  </a:cubicBezTo>
                  <a:cubicBezTo>
                    <a:pt x="660" y="527"/>
                    <a:pt x="660" y="527"/>
                    <a:pt x="660" y="527"/>
                  </a:cubicBezTo>
                  <a:cubicBezTo>
                    <a:pt x="665" y="528"/>
                    <a:pt x="665" y="528"/>
                    <a:pt x="665" y="528"/>
                  </a:cubicBezTo>
                  <a:cubicBezTo>
                    <a:pt x="679" y="522"/>
                    <a:pt x="679" y="522"/>
                    <a:pt x="679" y="522"/>
                  </a:cubicBezTo>
                  <a:cubicBezTo>
                    <a:pt x="694" y="523"/>
                    <a:pt x="694" y="523"/>
                    <a:pt x="694" y="523"/>
                  </a:cubicBezTo>
                  <a:cubicBezTo>
                    <a:pt x="701" y="518"/>
                    <a:pt x="701" y="518"/>
                    <a:pt x="701" y="518"/>
                  </a:cubicBezTo>
                  <a:cubicBezTo>
                    <a:pt x="696" y="516"/>
                    <a:pt x="696" y="516"/>
                    <a:pt x="696" y="516"/>
                  </a:cubicBezTo>
                  <a:cubicBezTo>
                    <a:pt x="702" y="510"/>
                    <a:pt x="702" y="510"/>
                    <a:pt x="702" y="510"/>
                  </a:cubicBezTo>
                  <a:cubicBezTo>
                    <a:pt x="700" y="505"/>
                    <a:pt x="700" y="505"/>
                    <a:pt x="700" y="505"/>
                  </a:cubicBezTo>
                  <a:cubicBezTo>
                    <a:pt x="692" y="505"/>
                    <a:pt x="692" y="505"/>
                    <a:pt x="692" y="505"/>
                  </a:cubicBezTo>
                  <a:cubicBezTo>
                    <a:pt x="687" y="492"/>
                    <a:pt x="687" y="492"/>
                    <a:pt x="687" y="492"/>
                  </a:cubicBezTo>
                  <a:cubicBezTo>
                    <a:pt x="684" y="491"/>
                    <a:pt x="684" y="491"/>
                    <a:pt x="684" y="491"/>
                  </a:cubicBezTo>
                  <a:cubicBezTo>
                    <a:pt x="684" y="485"/>
                    <a:pt x="684" y="485"/>
                    <a:pt x="684" y="485"/>
                  </a:cubicBezTo>
                  <a:cubicBezTo>
                    <a:pt x="677" y="479"/>
                    <a:pt x="677" y="479"/>
                    <a:pt x="677" y="479"/>
                  </a:cubicBezTo>
                  <a:cubicBezTo>
                    <a:pt x="682" y="472"/>
                    <a:pt x="682" y="472"/>
                    <a:pt x="682" y="472"/>
                  </a:cubicBezTo>
                  <a:cubicBezTo>
                    <a:pt x="681" y="468"/>
                    <a:pt x="681" y="468"/>
                    <a:pt x="681" y="468"/>
                  </a:cubicBezTo>
                  <a:cubicBezTo>
                    <a:pt x="670" y="468"/>
                    <a:pt x="670" y="468"/>
                    <a:pt x="670" y="468"/>
                  </a:cubicBezTo>
                  <a:cubicBezTo>
                    <a:pt x="677" y="463"/>
                    <a:pt x="677" y="463"/>
                    <a:pt x="677" y="463"/>
                  </a:cubicBezTo>
                  <a:cubicBezTo>
                    <a:pt x="676" y="460"/>
                    <a:pt x="676" y="460"/>
                    <a:pt x="676" y="460"/>
                  </a:cubicBezTo>
                  <a:cubicBezTo>
                    <a:pt x="663" y="458"/>
                    <a:pt x="663" y="458"/>
                    <a:pt x="663" y="458"/>
                  </a:cubicBezTo>
                  <a:close/>
                  <a:moveTo>
                    <a:pt x="656" y="489"/>
                  </a:moveTo>
                  <a:cubicBezTo>
                    <a:pt x="647" y="487"/>
                    <a:pt x="647" y="487"/>
                    <a:pt x="647" y="487"/>
                  </a:cubicBezTo>
                  <a:cubicBezTo>
                    <a:pt x="643" y="494"/>
                    <a:pt x="643" y="494"/>
                    <a:pt x="643" y="494"/>
                  </a:cubicBezTo>
                  <a:cubicBezTo>
                    <a:pt x="635" y="495"/>
                    <a:pt x="635" y="495"/>
                    <a:pt x="635" y="495"/>
                  </a:cubicBezTo>
                  <a:cubicBezTo>
                    <a:pt x="636" y="502"/>
                    <a:pt x="636" y="502"/>
                    <a:pt x="636" y="502"/>
                  </a:cubicBezTo>
                  <a:cubicBezTo>
                    <a:pt x="641" y="504"/>
                    <a:pt x="641" y="504"/>
                    <a:pt x="641" y="504"/>
                  </a:cubicBezTo>
                  <a:cubicBezTo>
                    <a:pt x="638" y="509"/>
                    <a:pt x="638" y="509"/>
                    <a:pt x="638" y="509"/>
                  </a:cubicBezTo>
                  <a:cubicBezTo>
                    <a:pt x="634" y="513"/>
                    <a:pt x="634" y="513"/>
                    <a:pt x="634" y="513"/>
                  </a:cubicBezTo>
                  <a:cubicBezTo>
                    <a:pt x="643" y="517"/>
                    <a:pt x="643" y="517"/>
                    <a:pt x="643" y="517"/>
                  </a:cubicBezTo>
                  <a:cubicBezTo>
                    <a:pt x="652" y="511"/>
                    <a:pt x="652" y="511"/>
                    <a:pt x="652" y="511"/>
                  </a:cubicBezTo>
                  <a:cubicBezTo>
                    <a:pt x="658" y="512"/>
                    <a:pt x="658" y="512"/>
                    <a:pt x="658" y="512"/>
                  </a:cubicBezTo>
                  <a:cubicBezTo>
                    <a:pt x="658" y="497"/>
                    <a:pt x="658" y="497"/>
                    <a:pt x="658" y="497"/>
                  </a:cubicBezTo>
                  <a:cubicBezTo>
                    <a:pt x="660" y="494"/>
                    <a:pt x="660" y="494"/>
                    <a:pt x="660" y="494"/>
                  </a:cubicBezTo>
                  <a:cubicBezTo>
                    <a:pt x="656" y="489"/>
                    <a:pt x="656" y="489"/>
                    <a:pt x="656" y="489"/>
                  </a:cubicBezTo>
                  <a:close/>
                  <a:moveTo>
                    <a:pt x="739" y="591"/>
                  </a:moveTo>
                  <a:cubicBezTo>
                    <a:pt x="740" y="596"/>
                    <a:pt x="740" y="596"/>
                    <a:pt x="740" y="596"/>
                  </a:cubicBezTo>
                  <a:cubicBezTo>
                    <a:pt x="741" y="605"/>
                    <a:pt x="741" y="605"/>
                    <a:pt x="741" y="605"/>
                  </a:cubicBezTo>
                  <a:cubicBezTo>
                    <a:pt x="747" y="602"/>
                    <a:pt x="747" y="602"/>
                    <a:pt x="747" y="602"/>
                  </a:cubicBezTo>
                  <a:cubicBezTo>
                    <a:pt x="749" y="592"/>
                    <a:pt x="749" y="592"/>
                    <a:pt x="749" y="592"/>
                  </a:cubicBezTo>
                  <a:cubicBezTo>
                    <a:pt x="745" y="589"/>
                    <a:pt x="745" y="589"/>
                    <a:pt x="745" y="589"/>
                  </a:cubicBezTo>
                  <a:cubicBezTo>
                    <a:pt x="739" y="591"/>
                    <a:pt x="739" y="591"/>
                    <a:pt x="739" y="591"/>
                  </a:cubicBezTo>
                  <a:close/>
                  <a:moveTo>
                    <a:pt x="744" y="588"/>
                  </a:moveTo>
                  <a:cubicBezTo>
                    <a:pt x="740" y="583"/>
                    <a:pt x="740" y="583"/>
                    <a:pt x="740" y="583"/>
                  </a:cubicBezTo>
                  <a:cubicBezTo>
                    <a:pt x="746" y="577"/>
                    <a:pt x="746" y="577"/>
                    <a:pt x="746" y="577"/>
                  </a:cubicBezTo>
                  <a:cubicBezTo>
                    <a:pt x="748" y="580"/>
                    <a:pt x="748" y="580"/>
                    <a:pt x="748" y="580"/>
                  </a:cubicBezTo>
                  <a:cubicBezTo>
                    <a:pt x="747" y="586"/>
                    <a:pt x="747" y="586"/>
                    <a:pt x="747" y="586"/>
                  </a:cubicBezTo>
                  <a:cubicBezTo>
                    <a:pt x="744" y="588"/>
                    <a:pt x="744" y="588"/>
                    <a:pt x="744" y="588"/>
                  </a:cubicBezTo>
                  <a:close/>
                  <a:moveTo>
                    <a:pt x="779" y="610"/>
                  </a:moveTo>
                  <a:cubicBezTo>
                    <a:pt x="779" y="617"/>
                    <a:pt x="779" y="617"/>
                    <a:pt x="779" y="617"/>
                  </a:cubicBezTo>
                  <a:cubicBezTo>
                    <a:pt x="776" y="619"/>
                    <a:pt x="776" y="619"/>
                    <a:pt x="776" y="619"/>
                  </a:cubicBezTo>
                  <a:cubicBezTo>
                    <a:pt x="763" y="614"/>
                    <a:pt x="763" y="614"/>
                    <a:pt x="763" y="614"/>
                  </a:cubicBezTo>
                  <a:cubicBezTo>
                    <a:pt x="763" y="611"/>
                    <a:pt x="763" y="611"/>
                    <a:pt x="763" y="611"/>
                  </a:cubicBezTo>
                  <a:cubicBezTo>
                    <a:pt x="768" y="608"/>
                    <a:pt x="768" y="608"/>
                    <a:pt x="768" y="608"/>
                  </a:cubicBezTo>
                  <a:cubicBezTo>
                    <a:pt x="773" y="610"/>
                    <a:pt x="773" y="610"/>
                    <a:pt x="773" y="610"/>
                  </a:cubicBezTo>
                  <a:cubicBezTo>
                    <a:pt x="779" y="610"/>
                    <a:pt x="779" y="610"/>
                    <a:pt x="779" y="610"/>
                  </a:cubicBezTo>
                  <a:close/>
                  <a:moveTo>
                    <a:pt x="825" y="625"/>
                  </a:moveTo>
                  <a:cubicBezTo>
                    <a:pt x="826" y="629"/>
                    <a:pt x="826" y="629"/>
                    <a:pt x="826" y="629"/>
                  </a:cubicBezTo>
                  <a:cubicBezTo>
                    <a:pt x="833" y="632"/>
                    <a:pt x="833" y="632"/>
                    <a:pt x="833" y="632"/>
                  </a:cubicBezTo>
                  <a:cubicBezTo>
                    <a:pt x="842" y="630"/>
                    <a:pt x="842" y="630"/>
                    <a:pt x="842" y="630"/>
                  </a:cubicBezTo>
                  <a:cubicBezTo>
                    <a:pt x="842" y="627"/>
                    <a:pt x="842" y="627"/>
                    <a:pt x="842" y="627"/>
                  </a:cubicBezTo>
                  <a:cubicBezTo>
                    <a:pt x="825" y="625"/>
                    <a:pt x="825" y="625"/>
                    <a:pt x="825" y="625"/>
                  </a:cubicBezTo>
                  <a:close/>
                  <a:moveTo>
                    <a:pt x="885" y="627"/>
                  </a:moveTo>
                  <a:cubicBezTo>
                    <a:pt x="877" y="627"/>
                    <a:pt x="877" y="627"/>
                    <a:pt x="877" y="627"/>
                  </a:cubicBezTo>
                  <a:cubicBezTo>
                    <a:pt x="874" y="631"/>
                    <a:pt x="874" y="631"/>
                    <a:pt x="874" y="631"/>
                  </a:cubicBezTo>
                  <a:cubicBezTo>
                    <a:pt x="880" y="634"/>
                    <a:pt x="880" y="634"/>
                    <a:pt x="880" y="634"/>
                  </a:cubicBezTo>
                  <a:cubicBezTo>
                    <a:pt x="885" y="631"/>
                    <a:pt x="885" y="631"/>
                    <a:pt x="885" y="631"/>
                  </a:cubicBezTo>
                  <a:cubicBezTo>
                    <a:pt x="885" y="627"/>
                    <a:pt x="885" y="627"/>
                    <a:pt x="885" y="627"/>
                  </a:cubicBezTo>
                  <a:close/>
                  <a:moveTo>
                    <a:pt x="1147" y="782"/>
                  </a:moveTo>
                  <a:cubicBezTo>
                    <a:pt x="1144" y="786"/>
                    <a:pt x="1144" y="786"/>
                    <a:pt x="1144" y="786"/>
                  </a:cubicBezTo>
                  <a:cubicBezTo>
                    <a:pt x="1145" y="798"/>
                    <a:pt x="1145" y="798"/>
                    <a:pt x="1145" y="798"/>
                  </a:cubicBezTo>
                  <a:cubicBezTo>
                    <a:pt x="1149" y="803"/>
                    <a:pt x="1149" y="803"/>
                    <a:pt x="1149" y="803"/>
                  </a:cubicBezTo>
                  <a:cubicBezTo>
                    <a:pt x="1155" y="800"/>
                    <a:pt x="1155" y="800"/>
                    <a:pt x="1155" y="800"/>
                  </a:cubicBezTo>
                  <a:cubicBezTo>
                    <a:pt x="1155" y="794"/>
                    <a:pt x="1155" y="794"/>
                    <a:pt x="1155" y="794"/>
                  </a:cubicBezTo>
                  <a:cubicBezTo>
                    <a:pt x="1147" y="782"/>
                    <a:pt x="1147" y="782"/>
                    <a:pt x="1147" y="782"/>
                  </a:cubicBezTo>
                  <a:close/>
                  <a:moveTo>
                    <a:pt x="973" y="905"/>
                  </a:moveTo>
                  <a:cubicBezTo>
                    <a:pt x="945" y="927"/>
                    <a:pt x="945" y="927"/>
                    <a:pt x="945" y="927"/>
                  </a:cubicBezTo>
                  <a:cubicBezTo>
                    <a:pt x="940" y="938"/>
                    <a:pt x="940" y="938"/>
                    <a:pt x="940" y="938"/>
                  </a:cubicBezTo>
                  <a:cubicBezTo>
                    <a:pt x="946" y="951"/>
                    <a:pt x="946" y="951"/>
                    <a:pt x="946" y="951"/>
                  </a:cubicBezTo>
                  <a:cubicBezTo>
                    <a:pt x="938" y="963"/>
                    <a:pt x="938" y="963"/>
                    <a:pt x="938" y="963"/>
                  </a:cubicBezTo>
                  <a:cubicBezTo>
                    <a:pt x="948" y="987"/>
                    <a:pt x="948" y="987"/>
                    <a:pt x="948" y="987"/>
                  </a:cubicBezTo>
                  <a:cubicBezTo>
                    <a:pt x="960" y="980"/>
                    <a:pt x="960" y="980"/>
                    <a:pt x="960" y="980"/>
                  </a:cubicBezTo>
                  <a:cubicBezTo>
                    <a:pt x="978" y="924"/>
                    <a:pt x="978" y="924"/>
                    <a:pt x="978" y="924"/>
                  </a:cubicBezTo>
                  <a:cubicBezTo>
                    <a:pt x="973" y="905"/>
                    <a:pt x="973" y="905"/>
                    <a:pt x="973" y="90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85128" y="2291367"/>
            <a:ext cx="813879" cy="813879"/>
            <a:chOff x="3731128" y="2501624"/>
            <a:chExt cx="813879" cy="813879"/>
          </a:xfrm>
        </p:grpSpPr>
        <p:sp>
          <p:nvSpPr>
            <p:cNvPr id="16" name="椭圆 15"/>
            <p:cNvSpPr/>
            <p:nvPr/>
          </p:nvSpPr>
          <p:spPr>
            <a:xfrm>
              <a:off x="3731128" y="2501624"/>
              <a:ext cx="813879" cy="813879"/>
            </a:xfrm>
            <a:prstGeom prst="ellipse">
              <a:avLst/>
            </a:prstGeom>
            <a:solidFill>
              <a:srgbClr val="99E7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21"/>
            <p:cNvSpPr txBox="1">
              <a:spLocks noChangeArrowheads="1"/>
            </p:cNvSpPr>
            <p:nvPr/>
          </p:nvSpPr>
          <p:spPr bwMode="auto">
            <a:xfrm>
              <a:off x="3906623" y="2630164"/>
              <a:ext cx="443396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3200" dirty="0" smtClean="0">
                  <a:solidFill>
                    <a:schemeClr val="bg1"/>
                  </a:solidFill>
                  <a:latin typeface="Arial Black" pitchFamily="34" charset="0"/>
                  <a:ea typeface="创艺简细圆" pitchFamily="2" charset="-122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Arial Black" pitchFamily="34" charset="0"/>
                <a:ea typeface="创艺简细圆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916716" y="4419974"/>
            <a:ext cx="1064304" cy="1064304"/>
            <a:chOff x="3662716" y="4630231"/>
            <a:chExt cx="1064304" cy="1064304"/>
          </a:xfrm>
        </p:grpSpPr>
        <p:sp>
          <p:nvSpPr>
            <p:cNvPr id="19" name="椭圆 18"/>
            <p:cNvSpPr/>
            <p:nvPr/>
          </p:nvSpPr>
          <p:spPr>
            <a:xfrm>
              <a:off x="3662716" y="4630231"/>
              <a:ext cx="1064304" cy="1064304"/>
            </a:xfrm>
            <a:prstGeom prst="ellipse">
              <a:avLst/>
            </a:prstGeom>
            <a:solidFill>
              <a:srgbClr val="99E7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TextBox 21"/>
            <p:cNvSpPr txBox="1">
              <a:spLocks noChangeArrowheads="1"/>
            </p:cNvSpPr>
            <p:nvPr/>
          </p:nvSpPr>
          <p:spPr bwMode="auto">
            <a:xfrm>
              <a:off x="3973170" y="4886502"/>
              <a:ext cx="443396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3200" dirty="0" smtClean="0">
                  <a:solidFill>
                    <a:schemeClr val="bg1"/>
                  </a:solidFill>
                  <a:latin typeface="Arial Black" pitchFamily="34" charset="0"/>
                  <a:ea typeface="创艺简细圆" pitchFamily="2" charset="-122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 Black" pitchFamily="34" charset="0"/>
                <a:ea typeface="创艺简细圆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51185" y="5041494"/>
            <a:ext cx="606878" cy="606878"/>
            <a:chOff x="6397185" y="5251751"/>
            <a:chExt cx="606878" cy="606878"/>
          </a:xfrm>
        </p:grpSpPr>
        <p:sp>
          <p:nvSpPr>
            <p:cNvPr id="22" name="椭圆 21"/>
            <p:cNvSpPr/>
            <p:nvPr/>
          </p:nvSpPr>
          <p:spPr>
            <a:xfrm>
              <a:off x="6397185" y="5251751"/>
              <a:ext cx="606878" cy="606878"/>
            </a:xfrm>
            <a:prstGeom prst="ellipse">
              <a:avLst/>
            </a:prstGeom>
            <a:solidFill>
              <a:srgbClr val="99E7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1"/>
            <p:cNvSpPr txBox="1">
              <a:spLocks noChangeArrowheads="1"/>
            </p:cNvSpPr>
            <p:nvPr/>
          </p:nvSpPr>
          <p:spPr bwMode="auto">
            <a:xfrm>
              <a:off x="6501931" y="5314142"/>
              <a:ext cx="44339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800" dirty="0" smtClean="0">
                  <a:solidFill>
                    <a:schemeClr val="bg1"/>
                  </a:solidFill>
                  <a:latin typeface="Arial Black" pitchFamily="34" charset="0"/>
                  <a:ea typeface="创艺简细圆" pitchFamily="2" charset="-122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Arial Black" pitchFamily="34" charset="0"/>
                <a:ea typeface="创艺简细圆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383276" y="3480883"/>
            <a:ext cx="751273" cy="751273"/>
            <a:chOff x="7129276" y="3691140"/>
            <a:chExt cx="751273" cy="751273"/>
          </a:xfrm>
        </p:grpSpPr>
        <p:sp>
          <p:nvSpPr>
            <p:cNvPr id="25" name="椭圆 24"/>
            <p:cNvSpPr/>
            <p:nvPr/>
          </p:nvSpPr>
          <p:spPr>
            <a:xfrm>
              <a:off x="7129276" y="3691140"/>
              <a:ext cx="751273" cy="751273"/>
            </a:xfrm>
            <a:prstGeom prst="ellipse">
              <a:avLst/>
            </a:prstGeom>
            <a:solidFill>
              <a:srgbClr val="99E7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TextBox 21"/>
            <p:cNvSpPr txBox="1">
              <a:spLocks noChangeArrowheads="1"/>
            </p:cNvSpPr>
            <p:nvPr/>
          </p:nvSpPr>
          <p:spPr bwMode="auto">
            <a:xfrm>
              <a:off x="7270514" y="3783771"/>
              <a:ext cx="443396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3200" dirty="0" smtClean="0">
                  <a:solidFill>
                    <a:schemeClr val="bg1"/>
                  </a:solidFill>
                  <a:latin typeface="Arial Black" pitchFamily="34" charset="0"/>
                  <a:ea typeface="创艺简细圆" pitchFamily="2" charset="-122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Arial Black" pitchFamily="34" charset="0"/>
                <a:ea typeface="创艺简细圆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381578" y="1884427"/>
            <a:ext cx="1001698" cy="1001698"/>
            <a:chOff x="6127578" y="2094684"/>
            <a:chExt cx="1001698" cy="1001698"/>
          </a:xfrm>
        </p:grpSpPr>
        <p:sp>
          <p:nvSpPr>
            <p:cNvPr id="28" name="椭圆 27"/>
            <p:cNvSpPr/>
            <p:nvPr/>
          </p:nvSpPr>
          <p:spPr>
            <a:xfrm>
              <a:off x="6127578" y="2094684"/>
              <a:ext cx="1001698" cy="1001698"/>
            </a:xfrm>
            <a:prstGeom prst="ellipse">
              <a:avLst/>
            </a:prstGeom>
            <a:solidFill>
              <a:srgbClr val="99E7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TextBox 21"/>
            <p:cNvSpPr txBox="1">
              <a:spLocks noChangeArrowheads="1"/>
            </p:cNvSpPr>
            <p:nvPr/>
          </p:nvSpPr>
          <p:spPr bwMode="auto">
            <a:xfrm>
              <a:off x="6400656" y="2327843"/>
              <a:ext cx="443396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3200" dirty="0" smtClean="0">
                  <a:solidFill>
                    <a:schemeClr val="bg1"/>
                  </a:solidFill>
                  <a:latin typeface="Arial Black" pitchFamily="34" charset="0"/>
                  <a:ea typeface="创艺简细圆" pitchFamily="2" charset="-122"/>
                </a:rPr>
                <a:t>5</a:t>
              </a:r>
              <a:endParaRPr lang="zh-CN" altLang="en-US" sz="3200" dirty="0">
                <a:solidFill>
                  <a:schemeClr val="bg1"/>
                </a:solidFill>
                <a:latin typeface="Arial Black" pitchFamily="34" charset="0"/>
                <a:ea typeface="创艺简细圆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916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9"/>
          <p:cNvSpPr txBox="1"/>
          <p:nvPr/>
        </p:nvSpPr>
        <p:spPr bwMode="auto">
          <a:xfrm>
            <a:off x="4730686" y="207769"/>
            <a:ext cx="32336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000" b="1" spc="6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spc="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78" b="10189"/>
          <a:stretch/>
        </p:blipFill>
        <p:spPr>
          <a:xfrm>
            <a:off x="-18353" y="2730498"/>
            <a:ext cx="12208829" cy="412750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342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9"/>
          <p:cNvSpPr txBox="1"/>
          <p:nvPr/>
        </p:nvSpPr>
        <p:spPr bwMode="auto">
          <a:xfrm>
            <a:off x="4730686" y="207769"/>
            <a:ext cx="32336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000" b="1" spc="6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spc="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065" y="1273427"/>
            <a:ext cx="5062933" cy="478447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56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9"/>
          <p:cNvSpPr txBox="1"/>
          <p:nvPr/>
        </p:nvSpPr>
        <p:spPr bwMode="auto">
          <a:xfrm>
            <a:off x="4730686" y="207769"/>
            <a:ext cx="32336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000" b="1" spc="6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spc="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-2381" y="1839116"/>
            <a:ext cx="3350320" cy="3431384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464895" y="1834648"/>
            <a:ext cx="2754092" cy="3431384"/>
            <a:chOff x="9464895" y="1834648"/>
            <a:chExt cx="2754092" cy="3431384"/>
          </a:xfrm>
        </p:grpSpPr>
        <p:sp>
          <p:nvSpPr>
            <p:cNvPr id="7" name="矩形 6"/>
            <p:cNvSpPr/>
            <p:nvPr/>
          </p:nvSpPr>
          <p:spPr>
            <a:xfrm flipH="1">
              <a:off x="9464895" y="1834648"/>
              <a:ext cx="2754092" cy="343138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55"/>
            <p:cNvSpPr txBox="1">
              <a:spLocks noChangeArrowheads="1"/>
            </p:cNvSpPr>
            <p:nvPr/>
          </p:nvSpPr>
          <p:spPr bwMode="auto">
            <a:xfrm>
              <a:off x="10088240" y="2495543"/>
              <a:ext cx="17260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/>
              <a:r>
                <a:rPr lang="zh-CN" altLang="en-US" sz="1400" dirty="0" smtClean="0">
                  <a:solidFill>
                    <a:schemeClr val="bg1"/>
                  </a:solidFill>
                  <a:latin typeface="方正正准黑简体" pitchFamily="2" charset="-122"/>
                  <a:ea typeface="方正正准黑简体" pitchFamily="2" charset="-122"/>
                </a:rPr>
                <a:t>点击添加标题</a:t>
              </a:r>
              <a:endParaRPr lang="zh-CN" altLang="en-US" sz="1400" dirty="0">
                <a:solidFill>
                  <a:schemeClr val="bg1"/>
                </a:solidFill>
                <a:latin typeface="方正正准黑简体" pitchFamily="2" charset="-122"/>
                <a:ea typeface="方正正准黑简体" pitchFamily="2" charset="-122"/>
              </a:endParaRPr>
            </a:p>
          </p:txBody>
        </p:sp>
        <p:sp>
          <p:nvSpPr>
            <p:cNvPr id="11" name="TextBox 55"/>
            <p:cNvSpPr txBox="1">
              <a:spLocks noChangeArrowheads="1"/>
            </p:cNvSpPr>
            <p:nvPr/>
          </p:nvSpPr>
          <p:spPr bwMode="auto">
            <a:xfrm>
              <a:off x="10088240" y="3872960"/>
              <a:ext cx="17260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/>
              <a:r>
                <a:rPr lang="zh-CN" altLang="en-US" sz="1400" dirty="0" smtClean="0">
                  <a:solidFill>
                    <a:schemeClr val="bg1"/>
                  </a:solidFill>
                  <a:latin typeface="方正正准黑简体" pitchFamily="2" charset="-122"/>
                  <a:ea typeface="方正正准黑简体" pitchFamily="2" charset="-122"/>
                </a:rPr>
                <a:t>点击添加标题</a:t>
              </a:r>
              <a:endParaRPr lang="zh-CN" altLang="en-US" sz="1400" dirty="0">
                <a:solidFill>
                  <a:schemeClr val="bg1"/>
                </a:solidFill>
                <a:latin typeface="方正正准黑简体" pitchFamily="2" charset="-122"/>
                <a:ea typeface="方正正准黑简体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9753523" y="2495543"/>
              <a:ext cx="290790" cy="294433"/>
              <a:chOff x="3117515" y="5150230"/>
              <a:chExt cx="290790" cy="294433"/>
            </a:xfrm>
          </p:grpSpPr>
          <p:sp>
            <p:nvSpPr>
              <p:cNvPr id="16" name="Freeform 29"/>
              <p:cNvSpPr>
                <a:spLocks noEditPoints="1"/>
              </p:cNvSpPr>
              <p:nvPr/>
            </p:nvSpPr>
            <p:spPr bwMode="auto">
              <a:xfrm>
                <a:off x="3117515" y="5186670"/>
                <a:ext cx="290790" cy="257993"/>
              </a:xfrm>
              <a:custGeom>
                <a:avLst/>
                <a:gdLst>
                  <a:gd name="T0" fmla="*/ 161 w 169"/>
                  <a:gd name="T1" fmla="*/ 68 h 150"/>
                  <a:gd name="T2" fmla="*/ 155 w 169"/>
                  <a:gd name="T3" fmla="*/ 68 h 150"/>
                  <a:gd name="T4" fmla="*/ 124 w 169"/>
                  <a:gd name="T5" fmla="*/ 24 h 150"/>
                  <a:gd name="T6" fmla="*/ 96 w 169"/>
                  <a:gd name="T7" fmla="*/ 38 h 150"/>
                  <a:gd name="T8" fmla="*/ 64 w 169"/>
                  <a:gd name="T9" fmla="*/ 15 h 150"/>
                  <a:gd name="T10" fmla="*/ 47 w 169"/>
                  <a:gd name="T11" fmla="*/ 2 h 150"/>
                  <a:gd name="T12" fmla="*/ 43 w 169"/>
                  <a:gd name="T13" fmla="*/ 4 h 150"/>
                  <a:gd name="T14" fmla="*/ 40 w 169"/>
                  <a:gd name="T15" fmla="*/ 29 h 150"/>
                  <a:gd name="T16" fmla="*/ 20 w 169"/>
                  <a:gd name="T17" fmla="*/ 55 h 150"/>
                  <a:gd name="T18" fmla="*/ 9 w 169"/>
                  <a:gd name="T19" fmla="*/ 55 h 150"/>
                  <a:gd name="T20" fmla="*/ 0 w 169"/>
                  <a:gd name="T21" fmla="*/ 63 h 150"/>
                  <a:gd name="T22" fmla="*/ 0 w 169"/>
                  <a:gd name="T23" fmla="*/ 88 h 150"/>
                  <a:gd name="T24" fmla="*/ 9 w 169"/>
                  <a:gd name="T25" fmla="*/ 96 h 150"/>
                  <a:gd name="T26" fmla="*/ 18 w 169"/>
                  <a:gd name="T27" fmla="*/ 96 h 150"/>
                  <a:gd name="T28" fmla="*/ 46 w 169"/>
                  <a:gd name="T29" fmla="*/ 130 h 150"/>
                  <a:gd name="T30" fmla="*/ 46 w 169"/>
                  <a:gd name="T31" fmla="*/ 146 h 150"/>
                  <a:gd name="T32" fmla="*/ 50 w 169"/>
                  <a:gd name="T33" fmla="*/ 150 h 150"/>
                  <a:gd name="T34" fmla="*/ 68 w 169"/>
                  <a:gd name="T35" fmla="*/ 150 h 150"/>
                  <a:gd name="T36" fmla="*/ 72 w 169"/>
                  <a:gd name="T37" fmla="*/ 146 h 150"/>
                  <a:gd name="T38" fmla="*/ 72 w 169"/>
                  <a:gd name="T39" fmla="*/ 140 h 150"/>
                  <a:gd name="T40" fmla="*/ 85 w 169"/>
                  <a:gd name="T41" fmla="*/ 141 h 150"/>
                  <a:gd name="T42" fmla="*/ 99 w 169"/>
                  <a:gd name="T43" fmla="*/ 140 h 150"/>
                  <a:gd name="T44" fmla="*/ 99 w 169"/>
                  <a:gd name="T45" fmla="*/ 146 h 150"/>
                  <a:gd name="T46" fmla="*/ 103 w 169"/>
                  <a:gd name="T47" fmla="*/ 150 h 150"/>
                  <a:gd name="T48" fmla="*/ 121 w 169"/>
                  <a:gd name="T49" fmla="*/ 150 h 150"/>
                  <a:gd name="T50" fmla="*/ 124 w 169"/>
                  <a:gd name="T51" fmla="*/ 146 h 150"/>
                  <a:gd name="T52" fmla="*/ 124 w 169"/>
                  <a:gd name="T53" fmla="*/ 130 h 150"/>
                  <a:gd name="T54" fmla="*/ 155 w 169"/>
                  <a:gd name="T55" fmla="*/ 84 h 150"/>
                  <a:gd name="T56" fmla="*/ 161 w 169"/>
                  <a:gd name="T57" fmla="*/ 84 h 150"/>
                  <a:gd name="T58" fmla="*/ 169 w 169"/>
                  <a:gd name="T59" fmla="*/ 76 h 150"/>
                  <a:gd name="T60" fmla="*/ 161 w 169"/>
                  <a:gd name="T61" fmla="*/ 68 h 150"/>
                  <a:gd name="T62" fmla="*/ 48 w 169"/>
                  <a:gd name="T63" fmla="*/ 61 h 150"/>
                  <a:gd name="T64" fmla="*/ 38 w 169"/>
                  <a:gd name="T65" fmla="*/ 53 h 150"/>
                  <a:gd name="T66" fmla="*/ 44 w 169"/>
                  <a:gd name="T67" fmla="*/ 56 h 150"/>
                  <a:gd name="T68" fmla="*/ 51 w 169"/>
                  <a:gd name="T69" fmla="*/ 48 h 150"/>
                  <a:gd name="T70" fmla="*/ 44 w 169"/>
                  <a:gd name="T71" fmla="*/ 41 h 150"/>
                  <a:gd name="T72" fmla="*/ 43 w 169"/>
                  <a:gd name="T73" fmla="*/ 41 h 150"/>
                  <a:gd name="T74" fmla="*/ 48 w 169"/>
                  <a:gd name="T75" fmla="*/ 40 h 150"/>
                  <a:gd name="T76" fmla="*/ 58 w 169"/>
                  <a:gd name="T77" fmla="*/ 50 h 150"/>
                  <a:gd name="T78" fmla="*/ 48 w 169"/>
                  <a:gd name="T79" fmla="*/ 6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9" h="150">
                    <a:moveTo>
                      <a:pt x="161" y="68"/>
                    </a:moveTo>
                    <a:cubicBezTo>
                      <a:pt x="155" y="68"/>
                      <a:pt x="155" y="68"/>
                      <a:pt x="155" y="68"/>
                    </a:cubicBezTo>
                    <a:cubicBezTo>
                      <a:pt x="152" y="49"/>
                      <a:pt x="140" y="34"/>
                      <a:pt x="124" y="24"/>
                    </a:cubicBezTo>
                    <a:cubicBezTo>
                      <a:pt x="117" y="32"/>
                      <a:pt x="108" y="38"/>
                      <a:pt x="96" y="38"/>
                    </a:cubicBezTo>
                    <a:cubicBezTo>
                      <a:pt x="81" y="38"/>
                      <a:pt x="69" y="28"/>
                      <a:pt x="64" y="15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5" y="0"/>
                      <a:pt x="43" y="1"/>
                      <a:pt x="43" y="4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1" y="36"/>
                      <a:pt x="24" y="45"/>
                      <a:pt x="20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4" y="55"/>
                      <a:pt x="0" y="58"/>
                      <a:pt x="0" y="63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4" y="96"/>
                      <a:pt x="9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23" y="110"/>
                      <a:pt x="33" y="122"/>
                      <a:pt x="46" y="130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48"/>
                      <a:pt x="48" y="150"/>
                      <a:pt x="50" y="150"/>
                    </a:cubicBezTo>
                    <a:cubicBezTo>
                      <a:pt x="68" y="150"/>
                      <a:pt x="68" y="150"/>
                      <a:pt x="68" y="150"/>
                    </a:cubicBezTo>
                    <a:cubicBezTo>
                      <a:pt x="70" y="150"/>
                      <a:pt x="72" y="148"/>
                      <a:pt x="72" y="146"/>
                    </a:cubicBezTo>
                    <a:cubicBezTo>
                      <a:pt x="72" y="140"/>
                      <a:pt x="72" y="140"/>
                      <a:pt x="72" y="140"/>
                    </a:cubicBezTo>
                    <a:cubicBezTo>
                      <a:pt x="76" y="141"/>
                      <a:pt x="81" y="141"/>
                      <a:pt x="85" y="141"/>
                    </a:cubicBezTo>
                    <a:cubicBezTo>
                      <a:pt x="90" y="141"/>
                      <a:pt x="95" y="141"/>
                      <a:pt x="99" y="140"/>
                    </a:cubicBezTo>
                    <a:cubicBezTo>
                      <a:pt x="99" y="146"/>
                      <a:pt x="99" y="146"/>
                      <a:pt x="99" y="146"/>
                    </a:cubicBezTo>
                    <a:cubicBezTo>
                      <a:pt x="99" y="148"/>
                      <a:pt x="101" y="150"/>
                      <a:pt x="103" y="150"/>
                    </a:cubicBezTo>
                    <a:cubicBezTo>
                      <a:pt x="121" y="150"/>
                      <a:pt x="121" y="150"/>
                      <a:pt x="121" y="150"/>
                    </a:cubicBezTo>
                    <a:cubicBezTo>
                      <a:pt x="123" y="150"/>
                      <a:pt x="124" y="148"/>
                      <a:pt x="124" y="146"/>
                    </a:cubicBezTo>
                    <a:cubicBezTo>
                      <a:pt x="124" y="130"/>
                      <a:pt x="124" y="130"/>
                      <a:pt x="124" y="130"/>
                    </a:cubicBezTo>
                    <a:cubicBezTo>
                      <a:pt x="141" y="120"/>
                      <a:pt x="153" y="103"/>
                      <a:pt x="155" y="84"/>
                    </a:cubicBezTo>
                    <a:cubicBezTo>
                      <a:pt x="161" y="84"/>
                      <a:pt x="161" y="84"/>
                      <a:pt x="161" y="84"/>
                    </a:cubicBezTo>
                    <a:cubicBezTo>
                      <a:pt x="165" y="84"/>
                      <a:pt x="169" y="81"/>
                      <a:pt x="169" y="76"/>
                    </a:cubicBezTo>
                    <a:cubicBezTo>
                      <a:pt x="169" y="72"/>
                      <a:pt x="165" y="68"/>
                      <a:pt x="161" y="68"/>
                    </a:cubicBezTo>
                    <a:close/>
                    <a:moveTo>
                      <a:pt x="48" y="61"/>
                    </a:moveTo>
                    <a:cubicBezTo>
                      <a:pt x="43" y="61"/>
                      <a:pt x="39" y="57"/>
                      <a:pt x="38" y="53"/>
                    </a:cubicBezTo>
                    <a:cubicBezTo>
                      <a:pt x="39" y="55"/>
                      <a:pt x="41" y="56"/>
                      <a:pt x="44" y="56"/>
                    </a:cubicBezTo>
                    <a:cubicBezTo>
                      <a:pt x="48" y="56"/>
                      <a:pt x="51" y="52"/>
                      <a:pt x="51" y="48"/>
                    </a:cubicBezTo>
                    <a:cubicBezTo>
                      <a:pt x="51" y="44"/>
                      <a:pt x="48" y="41"/>
                      <a:pt x="44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0"/>
                      <a:pt x="46" y="40"/>
                      <a:pt x="48" y="40"/>
                    </a:cubicBezTo>
                    <a:cubicBezTo>
                      <a:pt x="54" y="40"/>
                      <a:pt x="58" y="44"/>
                      <a:pt x="58" y="50"/>
                    </a:cubicBezTo>
                    <a:cubicBezTo>
                      <a:pt x="58" y="56"/>
                      <a:pt x="54" y="61"/>
                      <a:pt x="48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" name="Freeform 30"/>
              <p:cNvSpPr>
                <a:spLocks noEditPoints="1"/>
              </p:cNvSpPr>
              <p:nvPr/>
            </p:nvSpPr>
            <p:spPr bwMode="auto">
              <a:xfrm>
                <a:off x="3241410" y="5150230"/>
                <a:ext cx="84540" cy="84540"/>
              </a:xfrm>
              <a:custGeom>
                <a:avLst/>
                <a:gdLst>
                  <a:gd name="T0" fmla="*/ 24 w 49"/>
                  <a:gd name="T1" fmla="*/ 0 h 49"/>
                  <a:gd name="T2" fmla="*/ 0 w 49"/>
                  <a:gd name="T3" fmla="*/ 25 h 49"/>
                  <a:gd name="T4" fmla="*/ 24 w 49"/>
                  <a:gd name="T5" fmla="*/ 49 h 49"/>
                  <a:gd name="T6" fmla="*/ 49 w 49"/>
                  <a:gd name="T7" fmla="*/ 25 h 49"/>
                  <a:gd name="T8" fmla="*/ 24 w 49"/>
                  <a:gd name="T9" fmla="*/ 0 h 49"/>
                  <a:gd name="T10" fmla="*/ 26 w 49"/>
                  <a:gd name="T11" fmla="*/ 37 h 49"/>
                  <a:gd name="T12" fmla="*/ 26 w 49"/>
                  <a:gd name="T13" fmla="*/ 41 h 49"/>
                  <a:gd name="T14" fmla="*/ 21 w 49"/>
                  <a:gd name="T15" fmla="*/ 41 h 49"/>
                  <a:gd name="T16" fmla="*/ 21 w 49"/>
                  <a:gd name="T17" fmla="*/ 37 h 49"/>
                  <a:gd name="T18" fmla="*/ 13 w 49"/>
                  <a:gd name="T19" fmla="*/ 36 h 49"/>
                  <a:gd name="T20" fmla="*/ 15 w 49"/>
                  <a:gd name="T21" fmla="*/ 30 h 49"/>
                  <a:gd name="T22" fmla="*/ 23 w 49"/>
                  <a:gd name="T23" fmla="*/ 32 h 49"/>
                  <a:gd name="T24" fmla="*/ 26 w 49"/>
                  <a:gd name="T25" fmla="*/ 30 h 49"/>
                  <a:gd name="T26" fmla="*/ 22 w 49"/>
                  <a:gd name="T27" fmla="*/ 27 h 49"/>
                  <a:gd name="T28" fmla="*/ 14 w 49"/>
                  <a:gd name="T29" fmla="*/ 19 h 49"/>
                  <a:gd name="T30" fmla="*/ 21 w 49"/>
                  <a:gd name="T31" fmla="*/ 12 h 49"/>
                  <a:gd name="T32" fmla="*/ 21 w 49"/>
                  <a:gd name="T33" fmla="*/ 8 h 49"/>
                  <a:gd name="T34" fmla="*/ 26 w 49"/>
                  <a:gd name="T35" fmla="*/ 8 h 49"/>
                  <a:gd name="T36" fmla="*/ 26 w 49"/>
                  <a:gd name="T37" fmla="*/ 11 h 49"/>
                  <a:gd name="T38" fmla="*/ 33 w 49"/>
                  <a:gd name="T39" fmla="*/ 13 h 49"/>
                  <a:gd name="T40" fmla="*/ 32 w 49"/>
                  <a:gd name="T41" fmla="*/ 18 h 49"/>
                  <a:gd name="T42" fmla="*/ 25 w 49"/>
                  <a:gd name="T43" fmla="*/ 17 h 49"/>
                  <a:gd name="T44" fmla="*/ 22 w 49"/>
                  <a:gd name="T45" fmla="*/ 19 h 49"/>
                  <a:gd name="T46" fmla="*/ 27 w 49"/>
                  <a:gd name="T47" fmla="*/ 22 h 49"/>
                  <a:gd name="T48" fmla="*/ 35 w 49"/>
                  <a:gd name="T49" fmla="*/ 29 h 49"/>
                  <a:gd name="T50" fmla="*/ 26 w 49"/>
                  <a:gd name="T51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49">
                    <a:moveTo>
                      <a:pt x="24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8"/>
                      <a:pt x="11" y="49"/>
                      <a:pt x="24" y="49"/>
                    </a:cubicBezTo>
                    <a:cubicBezTo>
                      <a:pt x="38" y="49"/>
                      <a:pt x="49" y="38"/>
                      <a:pt x="49" y="25"/>
                    </a:cubicBezTo>
                    <a:cubicBezTo>
                      <a:pt x="49" y="11"/>
                      <a:pt x="38" y="0"/>
                      <a:pt x="24" y="0"/>
                    </a:cubicBezTo>
                    <a:close/>
                    <a:moveTo>
                      <a:pt x="26" y="37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18" y="37"/>
                      <a:pt x="15" y="37"/>
                      <a:pt x="13" y="36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7" y="31"/>
                      <a:pt x="20" y="32"/>
                      <a:pt x="23" y="32"/>
                    </a:cubicBezTo>
                    <a:cubicBezTo>
                      <a:pt x="25" y="32"/>
                      <a:pt x="26" y="31"/>
                      <a:pt x="26" y="30"/>
                    </a:cubicBezTo>
                    <a:cubicBezTo>
                      <a:pt x="26" y="29"/>
                      <a:pt x="25" y="28"/>
                      <a:pt x="22" y="27"/>
                    </a:cubicBezTo>
                    <a:cubicBezTo>
                      <a:pt x="17" y="26"/>
                      <a:pt x="14" y="23"/>
                      <a:pt x="14" y="19"/>
                    </a:cubicBezTo>
                    <a:cubicBezTo>
                      <a:pt x="14" y="16"/>
                      <a:pt x="16" y="13"/>
                      <a:pt x="21" y="12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30" y="11"/>
                      <a:pt x="32" y="12"/>
                      <a:pt x="33" y="13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1" y="18"/>
                      <a:pt x="28" y="17"/>
                      <a:pt x="25" y="17"/>
                    </a:cubicBezTo>
                    <a:cubicBezTo>
                      <a:pt x="22" y="17"/>
                      <a:pt x="22" y="18"/>
                      <a:pt x="22" y="19"/>
                    </a:cubicBezTo>
                    <a:cubicBezTo>
                      <a:pt x="22" y="20"/>
                      <a:pt x="23" y="20"/>
                      <a:pt x="27" y="22"/>
                    </a:cubicBezTo>
                    <a:cubicBezTo>
                      <a:pt x="32" y="23"/>
                      <a:pt x="35" y="26"/>
                      <a:pt x="35" y="29"/>
                    </a:cubicBezTo>
                    <a:cubicBezTo>
                      <a:pt x="35" y="33"/>
                      <a:pt x="32" y="36"/>
                      <a:pt x="26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753523" y="3839017"/>
              <a:ext cx="290790" cy="294433"/>
              <a:chOff x="3117515" y="5150230"/>
              <a:chExt cx="290790" cy="294433"/>
            </a:xfrm>
          </p:grpSpPr>
          <p:sp>
            <p:nvSpPr>
              <p:cNvPr id="14" name="Freeform 29"/>
              <p:cNvSpPr>
                <a:spLocks noEditPoints="1"/>
              </p:cNvSpPr>
              <p:nvPr/>
            </p:nvSpPr>
            <p:spPr bwMode="auto">
              <a:xfrm>
                <a:off x="3117515" y="5186670"/>
                <a:ext cx="290790" cy="257993"/>
              </a:xfrm>
              <a:custGeom>
                <a:avLst/>
                <a:gdLst>
                  <a:gd name="T0" fmla="*/ 161 w 169"/>
                  <a:gd name="T1" fmla="*/ 68 h 150"/>
                  <a:gd name="T2" fmla="*/ 155 w 169"/>
                  <a:gd name="T3" fmla="*/ 68 h 150"/>
                  <a:gd name="T4" fmla="*/ 124 w 169"/>
                  <a:gd name="T5" fmla="*/ 24 h 150"/>
                  <a:gd name="T6" fmla="*/ 96 w 169"/>
                  <a:gd name="T7" fmla="*/ 38 h 150"/>
                  <a:gd name="T8" fmla="*/ 64 w 169"/>
                  <a:gd name="T9" fmla="*/ 15 h 150"/>
                  <a:gd name="T10" fmla="*/ 47 w 169"/>
                  <a:gd name="T11" fmla="*/ 2 h 150"/>
                  <a:gd name="T12" fmla="*/ 43 w 169"/>
                  <a:gd name="T13" fmla="*/ 4 h 150"/>
                  <a:gd name="T14" fmla="*/ 40 w 169"/>
                  <a:gd name="T15" fmla="*/ 29 h 150"/>
                  <a:gd name="T16" fmla="*/ 20 w 169"/>
                  <a:gd name="T17" fmla="*/ 55 h 150"/>
                  <a:gd name="T18" fmla="*/ 9 w 169"/>
                  <a:gd name="T19" fmla="*/ 55 h 150"/>
                  <a:gd name="T20" fmla="*/ 0 w 169"/>
                  <a:gd name="T21" fmla="*/ 63 h 150"/>
                  <a:gd name="T22" fmla="*/ 0 w 169"/>
                  <a:gd name="T23" fmla="*/ 88 h 150"/>
                  <a:gd name="T24" fmla="*/ 9 w 169"/>
                  <a:gd name="T25" fmla="*/ 96 h 150"/>
                  <a:gd name="T26" fmla="*/ 18 w 169"/>
                  <a:gd name="T27" fmla="*/ 96 h 150"/>
                  <a:gd name="T28" fmla="*/ 46 w 169"/>
                  <a:gd name="T29" fmla="*/ 130 h 150"/>
                  <a:gd name="T30" fmla="*/ 46 w 169"/>
                  <a:gd name="T31" fmla="*/ 146 h 150"/>
                  <a:gd name="T32" fmla="*/ 50 w 169"/>
                  <a:gd name="T33" fmla="*/ 150 h 150"/>
                  <a:gd name="T34" fmla="*/ 68 w 169"/>
                  <a:gd name="T35" fmla="*/ 150 h 150"/>
                  <a:gd name="T36" fmla="*/ 72 w 169"/>
                  <a:gd name="T37" fmla="*/ 146 h 150"/>
                  <a:gd name="T38" fmla="*/ 72 w 169"/>
                  <a:gd name="T39" fmla="*/ 140 h 150"/>
                  <a:gd name="T40" fmla="*/ 85 w 169"/>
                  <a:gd name="T41" fmla="*/ 141 h 150"/>
                  <a:gd name="T42" fmla="*/ 99 w 169"/>
                  <a:gd name="T43" fmla="*/ 140 h 150"/>
                  <a:gd name="T44" fmla="*/ 99 w 169"/>
                  <a:gd name="T45" fmla="*/ 146 h 150"/>
                  <a:gd name="T46" fmla="*/ 103 w 169"/>
                  <a:gd name="T47" fmla="*/ 150 h 150"/>
                  <a:gd name="T48" fmla="*/ 121 w 169"/>
                  <a:gd name="T49" fmla="*/ 150 h 150"/>
                  <a:gd name="T50" fmla="*/ 124 w 169"/>
                  <a:gd name="T51" fmla="*/ 146 h 150"/>
                  <a:gd name="T52" fmla="*/ 124 w 169"/>
                  <a:gd name="T53" fmla="*/ 130 h 150"/>
                  <a:gd name="T54" fmla="*/ 155 w 169"/>
                  <a:gd name="T55" fmla="*/ 84 h 150"/>
                  <a:gd name="T56" fmla="*/ 161 w 169"/>
                  <a:gd name="T57" fmla="*/ 84 h 150"/>
                  <a:gd name="T58" fmla="*/ 169 w 169"/>
                  <a:gd name="T59" fmla="*/ 76 h 150"/>
                  <a:gd name="T60" fmla="*/ 161 w 169"/>
                  <a:gd name="T61" fmla="*/ 68 h 150"/>
                  <a:gd name="T62" fmla="*/ 48 w 169"/>
                  <a:gd name="T63" fmla="*/ 61 h 150"/>
                  <a:gd name="T64" fmla="*/ 38 w 169"/>
                  <a:gd name="T65" fmla="*/ 53 h 150"/>
                  <a:gd name="T66" fmla="*/ 44 w 169"/>
                  <a:gd name="T67" fmla="*/ 56 h 150"/>
                  <a:gd name="T68" fmla="*/ 51 w 169"/>
                  <a:gd name="T69" fmla="*/ 48 h 150"/>
                  <a:gd name="T70" fmla="*/ 44 w 169"/>
                  <a:gd name="T71" fmla="*/ 41 h 150"/>
                  <a:gd name="T72" fmla="*/ 43 w 169"/>
                  <a:gd name="T73" fmla="*/ 41 h 150"/>
                  <a:gd name="T74" fmla="*/ 48 w 169"/>
                  <a:gd name="T75" fmla="*/ 40 h 150"/>
                  <a:gd name="T76" fmla="*/ 58 w 169"/>
                  <a:gd name="T77" fmla="*/ 50 h 150"/>
                  <a:gd name="T78" fmla="*/ 48 w 169"/>
                  <a:gd name="T79" fmla="*/ 6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9" h="150">
                    <a:moveTo>
                      <a:pt x="161" y="68"/>
                    </a:moveTo>
                    <a:cubicBezTo>
                      <a:pt x="155" y="68"/>
                      <a:pt x="155" y="68"/>
                      <a:pt x="155" y="68"/>
                    </a:cubicBezTo>
                    <a:cubicBezTo>
                      <a:pt x="152" y="49"/>
                      <a:pt x="140" y="34"/>
                      <a:pt x="124" y="24"/>
                    </a:cubicBezTo>
                    <a:cubicBezTo>
                      <a:pt x="117" y="32"/>
                      <a:pt x="108" y="38"/>
                      <a:pt x="96" y="38"/>
                    </a:cubicBezTo>
                    <a:cubicBezTo>
                      <a:pt x="81" y="38"/>
                      <a:pt x="69" y="28"/>
                      <a:pt x="64" y="15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5" y="0"/>
                      <a:pt x="43" y="1"/>
                      <a:pt x="43" y="4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1" y="36"/>
                      <a:pt x="24" y="45"/>
                      <a:pt x="20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4" y="55"/>
                      <a:pt x="0" y="58"/>
                      <a:pt x="0" y="63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4" y="96"/>
                      <a:pt x="9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23" y="110"/>
                      <a:pt x="33" y="122"/>
                      <a:pt x="46" y="130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48"/>
                      <a:pt x="48" y="150"/>
                      <a:pt x="50" y="150"/>
                    </a:cubicBezTo>
                    <a:cubicBezTo>
                      <a:pt x="68" y="150"/>
                      <a:pt x="68" y="150"/>
                      <a:pt x="68" y="150"/>
                    </a:cubicBezTo>
                    <a:cubicBezTo>
                      <a:pt x="70" y="150"/>
                      <a:pt x="72" y="148"/>
                      <a:pt x="72" y="146"/>
                    </a:cubicBezTo>
                    <a:cubicBezTo>
                      <a:pt x="72" y="140"/>
                      <a:pt x="72" y="140"/>
                      <a:pt x="72" y="140"/>
                    </a:cubicBezTo>
                    <a:cubicBezTo>
                      <a:pt x="76" y="141"/>
                      <a:pt x="81" y="141"/>
                      <a:pt x="85" y="141"/>
                    </a:cubicBezTo>
                    <a:cubicBezTo>
                      <a:pt x="90" y="141"/>
                      <a:pt x="95" y="141"/>
                      <a:pt x="99" y="140"/>
                    </a:cubicBezTo>
                    <a:cubicBezTo>
                      <a:pt x="99" y="146"/>
                      <a:pt x="99" y="146"/>
                      <a:pt x="99" y="146"/>
                    </a:cubicBezTo>
                    <a:cubicBezTo>
                      <a:pt x="99" y="148"/>
                      <a:pt x="101" y="150"/>
                      <a:pt x="103" y="150"/>
                    </a:cubicBezTo>
                    <a:cubicBezTo>
                      <a:pt x="121" y="150"/>
                      <a:pt x="121" y="150"/>
                      <a:pt x="121" y="150"/>
                    </a:cubicBezTo>
                    <a:cubicBezTo>
                      <a:pt x="123" y="150"/>
                      <a:pt x="124" y="148"/>
                      <a:pt x="124" y="146"/>
                    </a:cubicBezTo>
                    <a:cubicBezTo>
                      <a:pt x="124" y="130"/>
                      <a:pt x="124" y="130"/>
                      <a:pt x="124" y="130"/>
                    </a:cubicBezTo>
                    <a:cubicBezTo>
                      <a:pt x="141" y="120"/>
                      <a:pt x="153" y="103"/>
                      <a:pt x="155" y="84"/>
                    </a:cubicBezTo>
                    <a:cubicBezTo>
                      <a:pt x="161" y="84"/>
                      <a:pt x="161" y="84"/>
                      <a:pt x="161" y="84"/>
                    </a:cubicBezTo>
                    <a:cubicBezTo>
                      <a:pt x="165" y="84"/>
                      <a:pt x="169" y="81"/>
                      <a:pt x="169" y="76"/>
                    </a:cubicBezTo>
                    <a:cubicBezTo>
                      <a:pt x="169" y="72"/>
                      <a:pt x="165" y="68"/>
                      <a:pt x="161" y="68"/>
                    </a:cubicBezTo>
                    <a:close/>
                    <a:moveTo>
                      <a:pt x="48" y="61"/>
                    </a:moveTo>
                    <a:cubicBezTo>
                      <a:pt x="43" y="61"/>
                      <a:pt x="39" y="57"/>
                      <a:pt x="38" y="53"/>
                    </a:cubicBezTo>
                    <a:cubicBezTo>
                      <a:pt x="39" y="55"/>
                      <a:pt x="41" y="56"/>
                      <a:pt x="44" y="56"/>
                    </a:cubicBezTo>
                    <a:cubicBezTo>
                      <a:pt x="48" y="56"/>
                      <a:pt x="51" y="52"/>
                      <a:pt x="51" y="48"/>
                    </a:cubicBezTo>
                    <a:cubicBezTo>
                      <a:pt x="51" y="44"/>
                      <a:pt x="48" y="41"/>
                      <a:pt x="44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0"/>
                      <a:pt x="46" y="40"/>
                      <a:pt x="48" y="40"/>
                    </a:cubicBezTo>
                    <a:cubicBezTo>
                      <a:pt x="54" y="40"/>
                      <a:pt x="58" y="44"/>
                      <a:pt x="58" y="50"/>
                    </a:cubicBezTo>
                    <a:cubicBezTo>
                      <a:pt x="58" y="56"/>
                      <a:pt x="54" y="61"/>
                      <a:pt x="48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" name="Freeform 30"/>
              <p:cNvSpPr>
                <a:spLocks noEditPoints="1"/>
              </p:cNvSpPr>
              <p:nvPr/>
            </p:nvSpPr>
            <p:spPr bwMode="auto">
              <a:xfrm>
                <a:off x="3241410" y="5150230"/>
                <a:ext cx="84540" cy="84540"/>
              </a:xfrm>
              <a:custGeom>
                <a:avLst/>
                <a:gdLst>
                  <a:gd name="T0" fmla="*/ 24 w 49"/>
                  <a:gd name="T1" fmla="*/ 0 h 49"/>
                  <a:gd name="T2" fmla="*/ 0 w 49"/>
                  <a:gd name="T3" fmla="*/ 25 h 49"/>
                  <a:gd name="T4" fmla="*/ 24 w 49"/>
                  <a:gd name="T5" fmla="*/ 49 h 49"/>
                  <a:gd name="T6" fmla="*/ 49 w 49"/>
                  <a:gd name="T7" fmla="*/ 25 h 49"/>
                  <a:gd name="T8" fmla="*/ 24 w 49"/>
                  <a:gd name="T9" fmla="*/ 0 h 49"/>
                  <a:gd name="T10" fmla="*/ 26 w 49"/>
                  <a:gd name="T11" fmla="*/ 37 h 49"/>
                  <a:gd name="T12" fmla="*/ 26 w 49"/>
                  <a:gd name="T13" fmla="*/ 41 h 49"/>
                  <a:gd name="T14" fmla="*/ 21 w 49"/>
                  <a:gd name="T15" fmla="*/ 41 h 49"/>
                  <a:gd name="T16" fmla="*/ 21 w 49"/>
                  <a:gd name="T17" fmla="*/ 37 h 49"/>
                  <a:gd name="T18" fmla="*/ 13 w 49"/>
                  <a:gd name="T19" fmla="*/ 36 h 49"/>
                  <a:gd name="T20" fmla="*/ 15 w 49"/>
                  <a:gd name="T21" fmla="*/ 30 h 49"/>
                  <a:gd name="T22" fmla="*/ 23 w 49"/>
                  <a:gd name="T23" fmla="*/ 32 h 49"/>
                  <a:gd name="T24" fmla="*/ 26 w 49"/>
                  <a:gd name="T25" fmla="*/ 30 h 49"/>
                  <a:gd name="T26" fmla="*/ 22 w 49"/>
                  <a:gd name="T27" fmla="*/ 27 h 49"/>
                  <a:gd name="T28" fmla="*/ 14 w 49"/>
                  <a:gd name="T29" fmla="*/ 19 h 49"/>
                  <a:gd name="T30" fmla="*/ 21 w 49"/>
                  <a:gd name="T31" fmla="*/ 12 h 49"/>
                  <a:gd name="T32" fmla="*/ 21 w 49"/>
                  <a:gd name="T33" fmla="*/ 8 h 49"/>
                  <a:gd name="T34" fmla="*/ 26 w 49"/>
                  <a:gd name="T35" fmla="*/ 8 h 49"/>
                  <a:gd name="T36" fmla="*/ 26 w 49"/>
                  <a:gd name="T37" fmla="*/ 11 h 49"/>
                  <a:gd name="T38" fmla="*/ 33 w 49"/>
                  <a:gd name="T39" fmla="*/ 13 h 49"/>
                  <a:gd name="T40" fmla="*/ 32 w 49"/>
                  <a:gd name="T41" fmla="*/ 18 h 49"/>
                  <a:gd name="T42" fmla="*/ 25 w 49"/>
                  <a:gd name="T43" fmla="*/ 17 h 49"/>
                  <a:gd name="T44" fmla="*/ 22 w 49"/>
                  <a:gd name="T45" fmla="*/ 19 h 49"/>
                  <a:gd name="T46" fmla="*/ 27 w 49"/>
                  <a:gd name="T47" fmla="*/ 22 h 49"/>
                  <a:gd name="T48" fmla="*/ 35 w 49"/>
                  <a:gd name="T49" fmla="*/ 29 h 49"/>
                  <a:gd name="T50" fmla="*/ 26 w 49"/>
                  <a:gd name="T51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49">
                    <a:moveTo>
                      <a:pt x="24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8"/>
                      <a:pt x="11" y="49"/>
                      <a:pt x="24" y="49"/>
                    </a:cubicBezTo>
                    <a:cubicBezTo>
                      <a:pt x="38" y="49"/>
                      <a:pt x="49" y="38"/>
                      <a:pt x="49" y="25"/>
                    </a:cubicBezTo>
                    <a:cubicBezTo>
                      <a:pt x="49" y="11"/>
                      <a:pt x="38" y="0"/>
                      <a:pt x="24" y="0"/>
                    </a:cubicBezTo>
                    <a:close/>
                    <a:moveTo>
                      <a:pt x="26" y="37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18" y="37"/>
                      <a:pt x="15" y="37"/>
                      <a:pt x="13" y="36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7" y="31"/>
                      <a:pt x="20" y="32"/>
                      <a:pt x="23" y="32"/>
                    </a:cubicBezTo>
                    <a:cubicBezTo>
                      <a:pt x="25" y="32"/>
                      <a:pt x="26" y="31"/>
                      <a:pt x="26" y="30"/>
                    </a:cubicBezTo>
                    <a:cubicBezTo>
                      <a:pt x="26" y="29"/>
                      <a:pt x="25" y="28"/>
                      <a:pt x="22" y="27"/>
                    </a:cubicBezTo>
                    <a:cubicBezTo>
                      <a:pt x="17" y="26"/>
                      <a:pt x="14" y="23"/>
                      <a:pt x="14" y="19"/>
                    </a:cubicBezTo>
                    <a:cubicBezTo>
                      <a:pt x="14" y="16"/>
                      <a:pt x="16" y="13"/>
                      <a:pt x="21" y="12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30" y="11"/>
                      <a:pt x="32" y="12"/>
                      <a:pt x="33" y="13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1" y="18"/>
                      <a:pt x="28" y="17"/>
                      <a:pt x="25" y="17"/>
                    </a:cubicBezTo>
                    <a:cubicBezTo>
                      <a:pt x="22" y="17"/>
                      <a:pt x="22" y="18"/>
                      <a:pt x="22" y="19"/>
                    </a:cubicBezTo>
                    <a:cubicBezTo>
                      <a:pt x="22" y="20"/>
                      <a:pt x="23" y="20"/>
                      <a:pt x="27" y="22"/>
                    </a:cubicBezTo>
                    <a:cubicBezTo>
                      <a:pt x="32" y="23"/>
                      <a:pt x="35" y="26"/>
                      <a:pt x="35" y="29"/>
                    </a:cubicBezTo>
                    <a:cubicBezTo>
                      <a:pt x="35" y="33"/>
                      <a:pt x="32" y="36"/>
                      <a:pt x="26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667246" y="1834647"/>
            <a:ext cx="2797650" cy="3437735"/>
            <a:chOff x="6667246" y="1834647"/>
            <a:chExt cx="2797650" cy="3437735"/>
          </a:xfrm>
        </p:grpSpPr>
        <p:sp>
          <p:nvSpPr>
            <p:cNvPr id="19" name="矩形 18"/>
            <p:cNvSpPr/>
            <p:nvPr/>
          </p:nvSpPr>
          <p:spPr>
            <a:xfrm flipH="1">
              <a:off x="6667246" y="1834647"/>
              <a:ext cx="2797650" cy="3437735"/>
            </a:xfrm>
            <a:prstGeom prst="rect">
              <a:avLst/>
            </a:prstGeom>
            <a:solidFill>
              <a:srgbClr val="99E7EB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1" name="TextBox 55"/>
            <p:cNvSpPr txBox="1">
              <a:spLocks noChangeArrowheads="1"/>
            </p:cNvSpPr>
            <p:nvPr/>
          </p:nvSpPr>
          <p:spPr bwMode="auto">
            <a:xfrm>
              <a:off x="7446711" y="4152407"/>
              <a:ext cx="17260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/>
              <a:r>
                <a:rPr lang="zh-CN" altLang="en-US" sz="1400" dirty="0" smtClean="0">
                  <a:solidFill>
                    <a:schemeClr val="bg1"/>
                  </a:solidFill>
                  <a:latin typeface="方正正准黑简体" pitchFamily="2" charset="-122"/>
                  <a:ea typeface="方正正准黑简体" pitchFamily="2" charset="-122"/>
                </a:rPr>
                <a:t>点击添加标题</a:t>
              </a:r>
              <a:endParaRPr lang="zh-CN" altLang="en-US" sz="1400" dirty="0">
                <a:solidFill>
                  <a:schemeClr val="bg1"/>
                </a:solidFill>
                <a:latin typeface="方正正准黑简体" pitchFamily="2" charset="-122"/>
                <a:ea typeface="方正正准黑简体" pitchFamily="2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00966" y="2404723"/>
              <a:ext cx="1247590" cy="1377548"/>
            </a:xfrm>
            <a:prstGeom prst="rect">
              <a:avLst/>
            </a:prstGeom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7" t="2545" r="3017" b="38886"/>
          <a:stretch/>
        </p:blipFill>
        <p:spPr>
          <a:xfrm>
            <a:off x="3346210" y="1840998"/>
            <a:ext cx="3321036" cy="343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9"/>
          <p:cNvSpPr txBox="1"/>
          <p:nvPr/>
        </p:nvSpPr>
        <p:spPr bwMode="auto">
          <a:xfrm>
            <a:off x="4730686" y="207769"/>
            <a:ext cx="32336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000" b="1" spc="6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spc="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014039" y="1814674"/>
            <a:ext cx="2561775" cy="2406327"/>
            <a:chOff x="9014039" y="1814674"/>
            <a:chExt cx="2561775" cy="2406327"/>
          </a:xfrm>
        </p:grpSpPr>
        <p:sp>
          <p:nvSpPr>
            <p:cNvPr id="4" name="矩形 3"/>
            <p:cNvSpPr/>
            <p:nvPr/>
          </p:nvSpPr>
          <p:spPr>
            <a:xfrm flipH="1">
              <a:off x="9014039" y="1814674"/>
              <a:ext cx="2561775" cy="2406327"/>
            </a:xfrm>
            <a:prstGeom prst="rect">
              <a:avLst/>
            </a:prstGeom>
            <a:solidFill>
              <a:srgbClr val="99E7EB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Freeform 47"/>
            <p:cNvSpPr>
              <a:spLocks noEditPoints="1"/>
            </p:cNvSpPr>
            <p:nvPr/>
          </p:nvSpPr>
          <p:spPr bwMode="auto">
            <a:xfrm>
              <a:off x="9457488" y="2176009"/>
              <a:ext cx="1674877" cy="1712538"/>
            </a:xfrm>
            <a:custGeom>
              <a:avLst/>
              <a:gdLst>
                <a:gd name="T0" fmla="*/ 437 w 1342"/>
                <a:gd name="T1" fmla="*/ 572 h 1343"/>
                <a:gd name="T2" fmla="*/ 1108 w 1342"/>
                <a:gd name="T3" fmla="*/ 379 h 1343"/>
                <a:gd name="T4" fmla="*/ 938 w 1342"/>
                <a:gd name="T5" fmla="*/ 393 h 1343"/>
                <a:gd name="T6" fmla="*/ 755 w 1342"/>
                <a:gd name="T7" fmla="*/ 411 h 1343"/>
                <a:gd name="T8" fmla="*/ 829 w 1342"/>
                <a:gd name="T9" fmla="*/ 447 h 1343"/>
                <a:gd name="T10" fmla="*/ 685 w 1342"/>
                <a:gd name="T11" fmla="*/ 553 h 1343"/>
                <a:gd name="T12" fmla="*/ 745 w 1342"/>
                <a:gd name="T13" fmla="*/ 565 h 1343"/>
                <a:gd name="T14" fmla="*/ 790 w 1342"/>
                <a:gd name="T15" fmla="*/ 591 h 1343"/>
                <a:gd name="T16" fmla="*/ 858 w 1342"/>
                <a:gd name="T17" fmla="*/ 589 h 1343"/>
                <a:gd name="T18" fmla="*/ 808 w 1342"/>
                <a:gd name="T19" fmla="*/ 650 h 1343"/>
                <a:gd name="T20" fmla="*/ 718 w 1342"/>
                <a:gd name="T21" fmla="*/ 798 h 1343"/>
                <a:gd name="T22" fmla="*/ 975 w 1342"/>
                <a:gd name="T23" fmla="*/ 769 h 1343"/>
                <a:gd name="T24" fmla="*/ 986 w 1342"/>
                <a:gd name="T25" fmla="*/ 695 h 1343"/>
                <a:gd name="T26" fmla="*/ 671 w 1342"/>
                <a:gd name="T27" fmla="*/ 1245 h 1343"/>
                <a:gd name="T28" fmla="*/ 514 w 1342"/>
                <a:gd name="T29" fmla="*/ 938 h 1343"/>
                <a:gd name="T30" fmla="*/ 321 w 1342"/>
                <a:gd name="T31" fmla="*/ 837 h 1343"/>
                <a:gd name="T32" fmla="*/ 218 w 1342"/>
                <a:gd name="T33" fmla="*/ 772 h 1343"/>
                <a:gd name="T34" fmla="*/ 312 w 1342"/>
                <a:gd name="T35" fmla="*/ 669 h 1343"/>
                <a:gd name="T36" fmla="*/ 340 w 1342"/>
                <a:gd name="T37" fmla="*/ 589 h 1343"/>
                <a:gd name="T38" fmla="*/ 304 w 1342"/>
                <a:gd name="T39" fmla="*/ 493 h 1343"/>
                <a:gd name="T40" fmla="*/ 241 w 1342"/>
                <a:gd name="T41" fmla="*/ 453 h 1343"/>
                <a:gd name="T42" fmla="*/ 232 w 1342"/>
                <a:gd name="T43" fmla="*/ 413 h 1343"/>
                <a:gd name="T44" fmla="*/ 186 w 1342"/>
                <a:gd name="T45" fmla="*/ 365 h 1343"/>
                <a:gd name="T46" fmla="*/ 250 w 1342"/>
                <a:gd name="T47" fmla="*/ 282 h 1343"/>
                <a:gd name="T48" fmla="*/ 300 w 1342"/>
                <a:gd name="T49" fmla="*/ 321 h 1343"/>
                <a:gd name="T50" fmla="*/ 373 w 1342"/>
                <a:gd name="T51" fmla="*/ 245 h 1343"/>
                <a:gd name="T52" fmla="*/ 296 w 1342"/>
                <a:gd name="T53" fmla="*/ 1105 h 1343"/>
                <a:gd name="T54" fmla="*/ 251 w 1342"/>
                <a:gd name="T55" fmla="*/ 814 h 1343"/>
                <a:gd name="T56" fmla="*/ 258 w 1342"/>
                <a:gd name="T57" fmla="*/ 273 h 1343"/>
                <a:gd name="T58" fmla="*/ 404 w 1342"/>
                <a:gd name="T59" fmla="*/ 242 h 1343"/>
                <a:gd name="T60" fmla="*/ 481 w 1342"/>
                <a:gd name="T61" fmla="*/ 228 h 1343"/>
                <a:gd name="T62" fmla="*/ 518 w 1342"/>
                <a:gd name="T63" fmla="*/ 254 h 1343"/>
                <a:gd name="T64" fmla="*/ 585 w 1342"/>
                <a:gd name="T65" fmla="*/ 332 h 1343"/>
                <a:gd name="T66" fmla="*/ 577 w 1342"/>
                <a:gd name="T67" fmla="*/ 353 h 1343"/>
                <a:gd name="T68" fmla="*/ 422 w 1342"/>
                <a:gd name="T69" fmla="*/ 416 h 1343"/>
                <a:gd name="T70" fmla="*/ 366 w 1342"/>
                <a:gd name="T71" fmla="*/ 302 h 1343"/>
                <a:gd name="T72" fmla="*/ 213 w 1342"/>
                <a:gd name="T73" fmla="*/ 374 h 1343"/>
                <a:gd name="T74" fmla="*/ 259 w 1342"/>
                <a:gd name="T75" fmla="*/ 463 h 1343"/>
                <a:gd name="T76" fmla="*/ 312 w 1342"/>
                <a:gd name="T77" fmla="*/ 405 h 1343"/>
                <a:gd name="T78" fmla="*/ 339 w 1342"/>
                <a:gd name="T79" fmla="*/ 462 h 1343"/>
                <a:gd name="T80" fmla="*/ 359 w 1342"/>
                <a:gd name="T81" fmla="*/ 399 h 1343"/>
                <a:gd name="T82" fmla="*/ 256 w 1342"/>
                <a:gd name="T83" fmla="*/ 385 h 1343"/>
                <a:gd name="T84" fmla="*/ 317 w 1342"/>
                <a:gd name="T85" fmla="*/ 771 h 1343"/>
                <a:gd name="T86" fmla="*/ 260 w 1342"/>
                <a:gd name="T87" fmla="*/ 753 h 1343"/>
                <a:gd name="T88" fmla="*/ 879 w 1342"/>
                <a:gd name="T89" fmla="*/ 567 h 1343"/>
                <a:gd name="T90" fmla="*/ 926 w 1342"/>
                <a:gd name="T91" fmla="*/ 577 h 1343"/>
                <a:gd name="T92" fmla="*/ 990 w 1342"/>
                <a:gd name="T93" fmla="*/ 591 h 1343"/>
                <a:gd name="T94" fmla="*/ 562 w 1342"/>
                <a:gd name="T95" fmla="*/ 416 h 1343"/>
                <a:gd name="T96" fmla="*/ 812 w 1342"/>
                <a:gd name="T97" fmla="*/ 250 h 1343"/>
                <a:gd name="T98" fmla="*/ 779 w 1342"/>
                <a:gd name="T99" fmla="*/ 258 h 1343"/>
                <a:gd name="T100" fmla="*/ 1083 w 1342"/>
                <a:gd name="T101" fmla="*/ 285 h 1343"/>
                <a:gd name="T102" fmla="*/ 658 w 1342"/>
                <a:gd name="T103" fmla="*/ 477 h 1343"/>
                <a:gd name="T104" fmla="*/ 701 w 1342"/>
                <a:gd name="T105" fmla="*/ 518 h 1343"/>
                <a:gd name="T106" fmla="*/ 677 w 1342"/>
                <a:gd name="T107" fmla="*/ 463 h 1343"/>
                <a:gd name="T108" fmla="*/ 652 w 1342"/>
                <a:gd name="T109" fmla="*/ 511 h 1343"/>
                <a:gd name="T110" fmla="*/ 744 w 1342"/>
                <a:gd name="T111" fmla="*/ 588 h 1343"/>
                <a:gd name="T112" fmla="*/ 773 w 1342"/>
                <a:gd name="T113" fmla="*/ 610 h 1343"/>
                <a:gd name="T114" fmla="*/ 885 w 1342"/>
                <a:gd name="T115" fmla="*/ 631 h 1343"/>
                <a:gd name="T116" fmla="*/ 946 w 1342"/>
                <a:gd name="T117" fmla="*/ 95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2" h="1343">
                  <a:moveTo>
                    <a:pt x="671" y="0"/>
                  </a:moveTo>
                  <a:cubicBezTo>
                    <a:pt x="1041" y="0"/>
                    <a:pt x="1342" y="301"/>
                    <a:pt x="1342" y="671"/>
                  </a:cubicBezTo>
                  <a:cubicBezTo>
                    <a:pt x="1342" y="1041"/>
                    <a:pt x="1041" y="1343"/>
                    <a:pt x="671" y="1343"/>
                  </a:cubicBezTo>
                  <a:cubicBezTo>
                    <a:pt x="301" y="1343"/>
                    <a:pt x="0" y="1041"/>
                    <a:pt x="0" y="671"/>
                  </a:cubicBezTo>
                  <a:cubicBezTo>
                    <a:pt x="0" y="301"/>
                    <a:pt x="301" y="0"/>
                    <a:pt x="671" y="0"/>
                  </a:cubicBezTo>
                  <a:close/>
                  <a:moveTo>
                    <a:pt x="440" y="593"/>
                  </a:moveTo>
                  <a:cubicBezTo>
                    <a:pt x="403" y="586"/>
                    <a:pt x="403" y="586"/>
                    <a:pt x="403" y="586"/>
                  </a:cubicBezTo>
                  <a:cubicBezTo>
                    <a:pt x="418" y="558"/>
                    <a:pt x="418" y="558"/>
                    <a:pt x="418" y="558"/>
                  </a:cubicBezTo>
                  <a:cubicBezTo>
                    <a:pt x="425" y="558"/>
                    <a:pt x="425" y="558"/>
                    <a:pt x="425" y="558"/>
                  </a:cubicBezTo>
                  <a:cubicBezTo>
                    <a:pt x="424" y="569"/>
                    <a:pt x="424" y="569"/>
                    <a:pt x="424" y="569"/>
                  </a:cubicBezTo>
                  <a:cubicBezTo>
                    <a:pt x="429" y="573"/>
                    <a:pt x="429" y="573"/>
                    <a:pt x="429" y="573"/>
                  </a:cubicBezTo>
                  <a:cubicBezTo>
                    <a:pt x="437" y="572"/>
                    <a:pt x="437" y="572"/>
                    <a:pt x="437" y="572"/>
                  </a:cubicBezTo>
                  <a:cubicBezTo>
                    <a:pt x="440" y="593"/>
                    <a:pt x="440" y="593"/>
                    <a:pt x="440" y="593"/>
                  </a:cubicBezTo>
                  <a:close/>
                  <a:moveTo>
                    <a:pt x="671" y="97"/>
                  </a:moveTo>
                  <a:cubicBezTo>
                    <a:pt x="856" y="97"/>
                    <a:pt x="1021" y="186"/>
                    <a:pt x="1126" y="322"/>
                  </a:cubicBezTo>
                  <a:cubicBezTo>
                    <a:pt x="1108" y="333"/>
                    <a:pt x="1108" y="333"/>
                    <a:pt x="1108" y="333"/>
                  </a:cubicBezTo>
                  <a:cubicBezTo>
                    <a:pt x="1115" y="363"/>
                    <a:pt x="1115" y="363"/>
                    <a:pt x="1115" y="363"/>
                  </a:cubicBezTo>
                  <a:cubicBezTo>
                    <a:pt x="1130" y="365"/>
                    <a:pt x="1130" y="365"/>
                    <a:pt x="1130" y="365"/>
                  </a:cubicBezTo>
                  <a:cubicBezTo>
                    <a:pt x="1136" y="381"/>
                    <a:pt x="1136" y="381"/>
                    <a:pt x="1136" y="381"/>
                  </a:cubicBezTo>
                  <a:cubicBezTo>
                    <a:pt x="1117" y="373"/>
                    <a:pt x="1117" y="373"/>
                    <a:pt x="1117" y="373"/>
                  </a:cubicBezTo>
                  <a:cubicBezTo>
                    <a:pt x="1119" y="378"/>
                    <a:pt x="1119" y="378"/>
                    <a:pt x="1119" y="378"/>
                  </a:cubicBezTo>
                  <a:cubicBezTo>
                    <a:pt x="1108" y="391"/>
                    <a:pt x="1108" y="391"/>
                    <a:pt x="1108" y="391"/>
                  </a:cubicBezTo>
                  <a:cubicBezTo>
                    <a:pt x="1074" y="388"/>
                    <a:pt x="1074" y="388"/>
                    <a:pt x="1074" y="388"/>
                  </a:cubicBezTo>
                  <a:cubicBezTo>
                    <a:pt x="1108" y="379"/>
                    <a:pt x="1108" y="379"/>
                    <a:pt x="1108" y="379"/>
                  </a:cubicBezTo>
                  <a:cubicBezTo>
                    <a:pt x="1098" y="342"/>
                    <a:pt x="1098" y="342"/>
                    <a:pt x="1098" y="342"/>
                  </a:cubicBezTo>
                  <a:cubicBezTo>
                    <a:pt x="1100" y="322"/>
                    <a:pt x="1100" y="322"/>
                    <a:pt x="1100" y="322"/>
                  </a:cubicBezTo>
                  <a:cubicBezTo>
                    <a:pt x="1085" y="322"/>
                    <a:pt x="1085" y="322"/>
                    <a:pt x="1085" y="322"/>
                  </a:cubicBezTo>
                  <a:cubicBezTo>
                    <a:pt x="1069" y="350"/>
                    <a:pt x="1069" y="350"/>
                    <a:pt x="1069" y="350"/>
                  </a:cubicBezTo>
                  <a:cubicBezTo>
                    <a:pt x="1085" y="379"/>
                    <a:pt x="1085" y="379"/>
                    <a:pt x="1085" y="379"/>
                  </a:cubicBezTo>
                  <a:cubicBezTo>
                    <a:pt x="1035" y="356"/>
                    <a:pt x="1035" y="356"/>
                    <a:pt x="1035" y="356"/>
                  </a:cubicBezTo>
                  <a:cubicBezTo>
                    <a:pt x="964" y="376"/>
                    <a:pt x="964" y="376"/>
                    <a:pt x="964" y="376"/>
                  </a:cubicBezTo>
                  <a:cubicBezTo>
                    <a:pt x="954" y="383"/>
                    <a:pt x="954" y="383"/>
                    <a:pt x="954" y="383"/>
                  </a:cubicBezTo>
                  <a:cubicBezTo>
                    <a:pt x="952" y="369"/>
                    <a:pt x="952" y="369"/>
                    <a:pt x="952" y="369"/>
                  </a:cubicBezTo>
                  <a:cubicBezTo>
                    <a:pt x="940" y="371"/>
                    <a:pt x="940" y="371"/>
                    <a:pt x="940" y="371"/>
                  </a:cubicBezTo>
                  <a:cubicBezTo>
                    <a:pt x="944" y="389"/>
                    <a:pt x="944" y="389"/>
                    <a:pt x="944" y="389"/>
                  </a:cubicBezTo>
                  <a:cubicBezTo>
                    <a:pt x="938" y="393"/>
                    <a:pt x="938" y="393"/>
                    <a:pt x="938" y="393"/>
                  </a:cubicBezTo>
                  <a:cubicBezTo>
                    <a:pt x="933" y="388"/>
                    <a:pt x="933" y="388"/>
                    <a:pt x="933" y="388"/>
                  </a:cubicBezTo>
                  <a:cubicBezTo>
                    <a:pt x="918" y="397"/>
                    <a:pt x="918" y="397"/>
                    <a:pt x="918" y="397"/>
                  </a:cubicBezTo>
                  <a:cubicBezTo>
                    <a:pt x="922" y="404"/>
                    <a:pt x="922" y="404"/>
                    <a:pt x="922" y="404"/>
                  </a:cubicBezTo>
                  <a:cubicBezTo>
                    <a:pt x="910" y="411"/>
                    <a:pt x="910" y="411"/>
                    <a:pt x="910" y="411"/>
                  </a:cubicBezTo>
                  <a:cubicBezTo>
                    <a:pt x="890" y="411"/>
                    <a:pt x="890" y="411"/>
                    <a:pt x="890" y="411"/>
                  </a:cubicBezTo>
                  <a:cubicBezTo>
                    <a:pt x="873" y="382"/>
                    <a:pt x="873" y="382"/>
                    <a:pt x="873" y="382"/>
                  </a:cubicBezTo>
                  <a:cubicBezTo>
                    <a:pt x="915" y="391"/>
                    <a:pt x="915" y="391"/>
                    <a:pt x="915" y="391"/>
                  </a:cubicBezTo>
                  <a:cubicBezTo>
                    <a:pt x="923" y="381"/>
                    <a:pt x="923" y="381"/>
                    <a:pt x="923" y="381"/>
                  </a:cubicBezTo>
                  <a:cubicBezTo>
                    <a:pt x="872" y="354"/>
                    <a:pt x="872" y="354"/>
                    <a:pt x="872" y="354"/>
                  </a:cubicBezTo>
                  <a:cubicBezTo>
                    <a:pt x="826" y="353"/>
                    <a:pt x="826" y="353"/>
                    <a:pt x="826" y="353"/>
                  </a:cubicBezTo>
                  <a:cubicBezTo>
                    <a:pt x="776" y="376"/>
                    <a:pt x="776" y="376"/>
                    <a:pt x="776" y="376"/>
                  </a:cubicBezTo>
                  <a:cubicBezTo>
                    <a:pt x="755" y="411"/>
                    <a:pt x="755" y="411"/>
                    <a:pt x="755" y="411"/>
                  </a:cubicBezTo>
                  <a:cubicBezTo>
                    <a:pt x="719" y="430"/>
                    <a:pt x="719" y="430"/>
                    <a:pt x="719" y="430"/>
                  </a:cubicBezTo>
                  <a:cubicBezTo>
                    <a:pt x="724" y="469"/>
                    <a:pt x="724" y="469"/>
                    <a:pt x="724" y="469"/>
                  </a:cubicBezTo>
                  <a:cubicBezTo>
                    <a:pt x="758" y="455"/>
                    <a:pt x="758" y="455"/>
                    <a:pt x="758" y="455"/>
                  </a:cubicBezTo>
                  <a:cubicBezTo>
                    <a:pt x="767" y="484"/>
                    <a:pt x="767" y="484"/>
                    <a:pt x="767" y="484"/>
                  </a:cubicBezTo>
                  <a:cubicBezTo>
                    <a:pt x="789" y="478"/>
                    <a:pt x="789" y="478"/>
                    <a:pt x="789" y="478"/>
                  </a:cubicBezTo>
                  <a:cubicBezTo>
                    <a:pt x="795" y="447"/>
                    <a:pt x="795" y="447"/>
                    <a:pt x="795" y="447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823" y="394"/>
                    <a:pt x="823" y="394"/>
                    <a:pt x="823" y="394"/>
                  </a:cubicBezTo>
                  <a:cubicBezTo>
                    <a:pt x="838" y="401"/>
                    <a:pt x="838" y="401"/>
                    <a:pt x="838" y="401"/>
                  </a:cubicBezTo>
                  <a:cubicBezTo>
                    <a:pt x="812" y="422"/>
                    <a:pt x="812" y="422"/>
                    <a:pt x="812" y="422"/>
                  </a:cubicBezTo>
                  <a:cubicBezTo>
                    <a:pt x="813" y="439"/>
                    <a:pt x="813" y="439"/>
                    <a:pt x="813" y="439"/>
                  </a:cubicBezTo>
                  <a:cubicBezTo>
                    <a:pt x="829" y="447"/>
                    <a:pt x="829" y="447"/>
                    <a:pt x="829" y="447"/>
                  </a:cubicBezTo>
                  <a:cubicBezTo>
                    <a:pt x="858" y="444"/>
                    <a:pt x="858" y="444"/>
                    <a:pt x="858" y="444"/>
                  </a:cubicBezTo>
                  <a:cubicBezTo>
                    <a:pt x="827" y="455"/>
                    <a:pt x="827" y="455"/>
                    <a:pt x="827" y="455"/>
                  </a:cubicBezTo>
                  <a:cubicBezTo>
                    <a:pt x="809" y="481"/>
                    <a:pt x="809" y="481"/>
                    <a:pt x="809" y="481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55" y="496"/>
                    <a:pt x="755" y="496"/>
                    <a:pt x="755" y="496"/>
                  </a:cubicBezTo>
                  <a:cubicBezTo>
                    <a:pt x="747" y="473"/>
                    <a:pt x="747" y="473"/>
                    <a:pt x="747" y="473"/>
                  </a:cubicBezTo>
                  <a:cubicBezTo>
                    <a:pt x="733" y="475"/>
                    <a:pt x="733" y="475"/>
                    <a:pt x="733" y="475"/>
                  </a:cubicBezTo>
                  <a:cubicBezTo>
                    <a:pt x="744" y="499"/>
                    <a:pt x="744" y="499"/>
                    <a:pt x="744" y="499"/>
                  </a:cubicBezTo>
                  <a:cubicBezTo>
                    <a:pt x="719" y="507"/>
                    <a:pt x="719" y="507"/>
                    <a:pt x="719" y="507"/>
                  </a:cubicBezTo>
                  <a:cubicBezTo>
                    <a:pt x="693" y="533"/>
                    <a:pt x="693" y="533"/>
                    <a:pt x="693" y="533"/>
                  </a:cubicBezTo>
                  <a:cubicBezTo>
                    <a:pt x="668" y="538"/>
                    <a:pt x="668" y="538"/>
                    <a:pt x="668" y="538"/>
                  </a:cubicBezTo>
                  <a:cubicBezTo>
                    <a:pt x="685" y="553"/>
                    <a:pt x="685" y="553"/>
                    <a:pt x="685" y="553"/>
                  </a:cubicBezTo>
                  <a:cubicBezTo>
                    <a:pt x="683" y="573"/>
                    <a:pt x="683" y="573"/>
                    <a:pt x="683" y="573"/>
                  </a:cubicBezTo>
                  <a:cubicBezTo>
                    <a:pt x="642" y="572"/>
                    <a:pt x="642" y="572"/>
                    <a:pt x="642" y="572"/>
                  </a:cubicBezTo>
                  <a:cubicBezTo>
                    <a:pt x="638" y="611"/>
                    <a:pt x="638" y="611"/>
                    <a:pt x="638" y="611"/>
                  </a:cubicBezTo>
                  <a:cubicBezTo>
                    <a:pt x="667" y="621"/>
                    <a:pt x="667" y="621"/>
                    <a:pt x="667" y="621"/>
                  </a:cubicBezTo>
                  <a:cubicBezTo>
                    <a:pt x="688" y="616"/>
                    <a:pt x="688" y="616"/>
                    <a:pt x="688" y="616"/>
                  </a:cubicBezTo>
                  <a:cubicBezTo>
                    <a:pt x="694" y="608"/>
                    <a:pt x="694" y="608"/>
                    <a:pt x="694" y="608"/>
                  </a:cubicBezTo>
                  <a:cubicBezTo>
                    <a:pt x="691" y="598"/>
                    <a:pt x="691" y="598"/>
                    <a:pt x="691" y="598"/>
                  </a:cubicBezTo>
                  <a:cubicBezTo>
                    <a:pt x="699" y="587"/>
                    <a:pt x="699" y="587"/>
                    <a:pt x="699" y="587"/>
                  </a:cubicBezTo>
                  <a:cubicBezTo>
                    <a:pt x="711" y="583"/>
                    <a:pt x="711" y="583"/>
                    <a:pt x="711" y="583"/>
                  </a:cubicBezTo>
                  <a:cubicBezTo>
                    <a:pt x="716" y="571"/>
                    <a:pt x="716" y="571"/>
                    <a:pt x="716" y="571"/>
                  </a:cubicBezTo>
                  <a:cubicBezTo>
                    <a:pt x="726" y="578"/>
                    <a:pt x="726" y="578"/>
                    <a:pt x="726" y="578"/>
                  </a:cubicBezTo>
                  <a:cubicBezTo>
                    <a:pt x="745" y="565"/>
                    <a:pt x="745" y="565"/>
                    <a:pt x="745" y="565"/>
                  </a:cubicBezTo>
                  <a:cubicBezTo>
                    <a:pt x="757" y="580"/>
                    <a:pt x="757" y="580"/>
                    <a:pt x="757" y="580"/>
                  </a:cubicBezTo>
                  <a:cubicBezTo>
                    <a:pt x="784" y="599"/>
                    <a:pt x="784" y="599"/>
                    <a:pt x="784" y="599"/>
                  </a:cubicBezTo>
                  <a:cubicBezTo>
                    <a:pt x="781" y="610"/>
                    <a:pt x="781" y="610"/>
                    <a:pt x="781" y="610"/>
                  </a:cubicBezTo>
                  <a:cubicBezTo>
                    <a:pt x="790" y="602"/>
                    <a:pt x="790" y="602"/>
                    <a:pt x="790" y="602"/>
                  </a:cubicBezTo>
                  <a:cubicBezTo>
                    <a:pt x="791" y="595"/>
                    <a:pt x="791" y="595"/>
                    <a:pt x="791" y="595"/>
                  </a:cubicBezTo>
                  <a:cubicBezTo>
                    <a:pt x="796" y="598"/>
                    <a:pt x="796" y="598"/>
                    <a:pt x="796" y="598"/>
                  </a:cubicBezTo>
                  <a:cubicBezTo>
                    <a:pt x="797" y="597"/>
                    <a:pt x="797" y="597"/>
                    <a:pt x="797" y="597"/>
                  </a:cubicBezTo>
                  <a:cubicBezTo>
                    <a:pt x="797" y="598"/>
                    <a:pt x="797" y="598"/>
                    <a:pt x="797" y="598"/>
                  </a:cubicBezTo>
                  <a:cubicBezTo>
                    <a:pt x="797" y="597"/>
                    <a:pt x="797" y="597"/>
                    <a:pt x="797" y="597"/>
                  </a:cubicBezTo>
                  <a:cubicBezTo>
                    <a:pt x="797" y="596"/>
                    <a:pt x="797" y="596"/>
                    <a:pt x="797" y="596"/>
                  </a:cubicBezTo>
                  <a:cubicBezTo>
                    <a:pt x="791" y="591"/>
                    <a:pt x="791" y="591"/>
                    <a:pt x="791" y="591"/>
                  </a:cubicBezTo>
                  <a:cubicBezTo>
                    <a:pt x="790" y="591"/>
                    <a:pt x="790" y="591"/>
                    <a:pt x="790" y="591"/>
                  </a:cubicBezTo>
                  <a:cubicBezTo>
                    <a:pt x="780" y="583"/>
                    <a:pt x="780" y="583"/>
                    <a:pt x="780" y="583"/>
                  </a:cubicBezTo>
                  <a:cubicBezTo>
                    <a:pt x="762" y="569"/>
                    <a:pt x="762" y="569"/>
                    <a:pt x="762" y="569"/>
                  </a:cubicBezTo>
                  <a:cubicBezTo>
                    <a:pt x="761" y="561"/>
                    <a:pt x="761" y="561"/>
                    <a:pt x="761" y="561"/>
                  </a:cubicBezTo>
                  <a:cubicBezTo>
                    <a:pt x="771" y="557"/>
                    <a:pt x="771" y="557"/>
                    <a:pt x="771" y="557"/>
                  </a:cubicBezTo>
                  <a:cubicBezTo>
                    <a:pt x="785" y="574"/>
                    <a:pt x="785" y="574"/>
                    <a:pt x="785" y="574"/>
                  </a:cubicBezTo>
                  <a:cubicBezTo>
                    <a:pt x="806" y="586"/>
                    <a:pt x="806" y="586"/>
                    <a:pt x="806" y="586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20" y="622"/>
                    <a:pt x="820" y="622"/>
                    <a:pt x="820" y="622"/>
                  </a:cubicBezTo>
                  <a:cubicBezTo>
                    <a:pt x="826" y="610"/>
                    <a:pt x="826" y="610"/>
                    <a:pt x="826" y="610"/>
                  </a:cubicBezTo>
                  <a:cubicBezTo>
                    <a:pt x="822" y="593"/>
                    <a:pt x="822" y="593"/>
                    <a:pt x="822" y="593"/>
                  </a:cubicBezTo>
                  <a:cubicBezTo>
                    <a:pt x="840" y="591"/>
                    <a:pt x="840" y="591"/>
                    <a:pt x="840" y="591"/>
                  </a:cubicBezTo>
                  <a:cubicBezTo>
                    <a:pt x="858" y="589"/>
                    <a:pt x="858" y="589"/>
                    <a:pt x="858" y="589"/>
                  </a:cubicBezTo>
                  <a:cubicBezTo>
                    <a:pt x="840" y="596"/>
                    <a:pt x="840" y="596"/>
                    <a:pt x="840" y="596"/>
                  </a:cubicBezTo>
                  <a:cubicBezTo>
                    <a:pt x="851" y="617"/>
                    <a:pt x="851" y="617"/>
                    <a:pt x="851" y="617"/>
                  </a:cubicBezTo>
                  <a:cubicBezTo>
                    <a:pt x="871" y="618"/>
                    <a:pt x="871" y="618"/>
                    <a:pt x="871" y="618"/>
                  </a:cubicBezTo>
                  <a:cubicBezTo>
                    <a:pt x="877" y="623"/>
                    <a:pt x="877" y="623"/>
                    <a:pt x="877" y="623"/>
                  </a:cubicBezTo>
                  <a:cubicBezTo>
                    <a:pt x="886" y="623"/>
                    <a:pt x="886" y="623"/>
                    <a:pt x="886" y="623"/>
                  </a:cubicBezTo>
                  <a:cubicBezTo>
                    <a:pt x="888" y="618"/>
                    <a:pt x="888" y="618"/>
                    <a:pt x="888" y="618"/>
                  </a:cubicBezTo>
                  <a:cubicBezTo>
                    <a:pt x="894" y="618"/>
                    <a:pt x="894" y="618"/>
                    <a:pt x="894" y="618"/>
                  </a:cubicBezTo>
                  <a:cubicBezTo>
                    <a:pt x="892" y="633"/>
                    <a:pt x="892" y="633"/>
                    <a:pt x="892" y="633"/>
                  </a:cubicBezTo>
                  <a:cubicBezTo>
                    <a:pt x="886" y="651"/>
                    <a:pt x="886" y="651"/>
                    <a:pt x="886" y="651"/>
                  </a:cubicBezTo>
                  <a:cubicBezTo>
                    <a:pt x="849" y="655"/>
                    <a:pt x="849" y="655"/>
                    <a:pt x="849" y="655"/>
                  </a:cubicBezTo>
                  <a:cubicBezTo>
                    <a:pt x="815" y="644"/>
                    <a:pt x="815" y="644"/>
                    <a:pt x="815" y="644"/>
                  </a:cubicBezTo>
                  <a:cubicBezTo>
                    <a:pt x="808" y="650"/>
                    <a:pt x="808" y="650"/>
                    <a:pt x="808" y="650"/>
                  </a:cubicBezTo>
                  <a:cubicBezTo>
                    <a:pt x="802" y="659"/>
                    <a:pt x="802" y="659"/>
                    <a:pt x="802" y="659"/>
                  </a:cubicBezTo>
                  <a:cubicBezTo>
                    <a:pt x="747" y="634"/>
                    <a:pt x="747" y="634"/>
                    <a:pt x="747" y="634"/>
                  </a:cubicBezTo>
                  <a:cubicBezTo>
                    <a:pt x="761" y="628"/>
                    <a:pt x="761" y="628"/>
                    <a:pt x="761" y="628"/>
                  </a:cubicBezTo>
                  <a:cubicBezTo>
                    <a:pt x="745" y="617"/>
                    <a:pt x="745" y="617"/>
                    <a:pt x="745" y="617"/>
                  </a:cubicBezTo>
                  <a:cubicBezTo>
                    <a:pt x="689" y="625"/>
                    <a:pt x="689" y="625"/>
                    <a:pt x="689" y="625"/>
                  </a:cubicBezTo>
                  <a:cubicBezTo>
                    <a:pt x="679" y="628"/>
                    <a:pt x="679" y="628"/>
                    <a:pt x="679" y="628"/>
                  </a:cubicBezTo>
                  <a:cubicBezTo>
                    <a:pt x="660" y="623"/>
                    <a:pt x="660" y="623"/>
                    <a:pt x="660" y="623"/>
                  </a:cubicBezTo>
                  <a:cubicBezTo>
                    <a:pt x="658" y="630"/>
                    <a:pt x="658" y="630"/>
                    <a:pt x="658" y="630"/>
                  </a:cubicBezTo>
                  <a:cubicBezTo>
                    <a:pt x="598" y="703"/>
                    <a:pt x="598" y="703"/>
                    <a:pt x="598" y="703"/>
                  </a:cubicBezTo>
                  <a:cubicBezTo>
                    <a:pt x="596" y="760"/>
                    <a:pt x="596" y="760"/>
                    <a:pt x="596" y="760"/>
                  </a:cubicBezTo>
                  <a:cubicBezTo>
                    <a:pt x="653" y="812"/>
                    <a:pt x="653" y="812"/>
                    <a:pt x="653" y="812"/>
                  </a:cubicBezTo>
                  <a:cubicBezTo>
                    <a:pt x="718" y="798"/>
                    <a:pt x="718" y="798"/>
                    <a:pt x="718" y="798"/>
                  </a:cubicBezTo>
                  <a:cubicBezTo>
                    <a:pt x="744" y="812"/>
                    <a:pt x="744" y="812"/>
                    <a:pt x="744" y="812"/>
                  </a:cubicBezTo>
                  <a:cubicBezTo>
                    <a:pt x="738" y="840"/>
                    <a:pt x="738" y="840"/>
                    <a:pt x="738" y="840"/>
                  </a:cubicBezTo>
                  <a:cubicBezTo>
                    <a:pt x="769" y="899"/>
                    <a:pt x="769" y="899"/>
                    <a:pt x="769" y="899"/>
                  </a:cubicBezTo>
                  <a:cubicBezTo>
                    <a:pt x="750" y="926"/>
                    <a:pt x="750" y="926"/>
                    <a:pt x="750" y="926"/>
                  </a:cubicBezTo>
                  <a:cubicBezTo>
                    <a:pt x="803" y="1033"/>
                    <a:pt x="803" y="1033"/>
                    <a:pt x="803" y="1033"/>
                  </a:cubicBezTo>
                  <a:cubicBezTo>
                    <a:pt x="849" y="1034"/>
                    <a:pt x="849" y="1034"/>
                    <a:pt x="849" y="1034"/>
                  </a:cubicBezTo>
                  <a:cubicBezTo>
                    <a:pt x="887" y="974"/>
                    <a:pt x="887" y="974"/>
                    <a:pt x="887" y="974"/>
                  </a:cubicBezTo>
                  <a:cubicBezTo>
                    <a:pt x="887" y="942"/>
                    <a:pt x="887" y="942"/>
                    <a:pt x="887" y="942"/>
                  </a:cubicBezTo>
                  <a:cubicBezTo>
                    <a:pt x="923" y="920"/>
                    <a:pt x="923" y="920"/>
                    <a:pt x="923" y="920"/>
                  </a:cubicBezTo>
                  <a:cubicBezTo>
                    <a:pt x="910" y="854"/>
                    <a:pt x="910" y="854"/>
                    <a:pt x="910" y="854"/>
                  </a:cubicBezTo>
                  <a:cubicBezTo>
                    <a:pt x="958" y="817"/>
                    <a:pt x="958" y="817"/>
                    <a:pt x="958" y="817"/>
                  </a:cubicBezTo>
                  <a:cubicBezTo>
                    <a:pt x="975" y="769"/>
                    <a:pt x="975" y="769"/>
                    <a:pt x="975" y="769"/>
                  </a:cubicBezTo>
                  <a:cubicBezTo>
                    <a:pt x="937" y="778"/>
                    <a:pt x="937" y="778"/>
                    <a:pt x="937" y="778"/>
                  </a:cubicBezTo>
                  <a:cubicBezTo>
                    <a:pt x="907" y="741"/>
                    <a:pt x="907" y="741"/>
                    <a:pt x="907" y="741"/>
                  </a:cubicBezTo>
                  <a:cubicBezTo>
                    <a:pt x="880" y="670"/>
                    <a:pt x="880" y="670"/>
                    <a:pt x="880" y="670"/>
                  </a:cubicBezTo>
                  <a:cubicBezTo>
                    <a:pt x="880" y="670"/>
                    <a:pt x="880" y="670"/>
                    <a:pt x="880" y="670"/>
                  </a:cubicBezTo>
                  <a:cubicBezTo>
                    <a:pt x="886" y="675"/>
                    <a:pt x="886" y="675"/>
                    <a:pt x="886" y="675"/>
                  </a:cubicBezTo>
                  <a:cubicBezTo>
                    <a:pt x="888" y="669"/>
                    <a:pt x="888" y="669"/>
                    <a:pt x="888" y="669"/>
                  </a:cubicBezTo>
                  <a:cubicBezTo>
                    <a:pt x="932" y="734"/>
                    <a:pt x="932" y="734"/>
                    <a:pt x="932" y="734"/>
                  </a:cubicBezTo>
                  <a:cubicBezTo>
                    <a:pt x="938" y="765"/>
                    <a:pt x="938" y="765"/>
                    <a:pt x="938" y="765"/>
                  </a:cubicBezTo>
                  <a:cubicBezTo>
                    <a:pt x="995" y="740"/>
                    <a:pt x="995" y="740"/>
                    <a:pt x="995" y="740"/>
                  </a:cubicBezTo>
                  <a:cubicBezTo>
                    <a:pt x="1034" y="706"/>
                    <a:pt x="1034" y="706"/>
                    <a:pt x="1034" y="706"/>
                  </a:cubicBezTo>
                  <a:cubicBezTo>
                    <a:pt x="1006" y="692"/>
                    <a:pt x="1006" y="692"/>
                    <a:pt x="1006" y="692"/>
                  </a:cubicBezTo>
                  <a:cubicBezTo>
                    <a:pt x="986" y="695"/>
                    <a:pt x="986" y="695"/>
                    <a:pt x="986" y="695"/>
                  </a:cubicBezTo>
                  <a:cubicBezTo>
                    <a:pt x="960" y="658"/>
                    <a:pt x="960" y="658"/>
                    <a:pt x="960" y="658"/>
                  </a:cubicBezTo>
                  <a:cubicBezTo>
                    <a:pt x="974" y="657"/>
                    <a:pt x="974" y="657"/>
                    <a:pt x="974" y="657"/>
                  </a:cubicBezTo>
                  <a:cubicBezTo>
                    <a:pt x="1008" y="680"/>
                    <a:pt x="1008" y="680"/>
                    <a:pt x="1008" y="680"/>
                  </a:cubicBezTo>
                  <a:cubicBezTo>
                    <a:pt x="1071" y="683"/>
                    <a:pt x="1071" y="683"/>
                    <a:pt x="1071" y="683"/>
                  </a:cubicBezTo>
                  <a:cubicBezTo>
                    <a:pt x="1098" y="718"/>
                    <a:pt x="1098" y="718"/>
                    <a:pt x="1098" y="718"/>
                  </a:cubicBezTo>
                  <a:cubicBezTo>
                    <a:pt x="1128" y="792"/>
                    <a:pt x="1128" y="792"/>
                    <a:pt x="1128" y="792"/>
                  </a:cubicBezTo>
                  <a:cubicBezTo>
                    <a:pt x="1140" y="771"/>
                    <a:pt x="1140" y="771"/>
                    <a:pt x="1140" y="771"/>
                  </a:cubicBezTo>
                  <a:cubicBezTo>
                    <a:pt x="1143" y="738"/>
                    <a:pt x="1143" y="738"/>
                    <a:pt x="1143" y="738"/>
                  </a:cubicBezTo>
                  <a:cubicBezTo>
                    <a:pt x="1211" y="700"/>
                    <a:pt x="1211" y="700"/>
                    <a:pt x="1211" y="700"/>
                  </a:cubicBezTo>
                  <a:cubicBezTo>
                    <a:pt x="1231" y="745"/>
                    <a:pt x="1231" y="745"/>
                    <a:pt x="1231" y="745"/>
                  </a:cubicBezTo>
                  <a:cubicBezTo>
                    <a:pt x="1240" y="746"/>
                    <a:pt x="1240" y="746"/>
                    <a:pt x="1240" y="746"/>
                  </a:cubicBezTo>
                  <a:cubicBezTo>
                    <a:pt x="1203" y="1027"/>
                    <a:pt x="962" y="1245"/>
                    <a:pt x="671" y="1245"/>
                  </a:cubicBezTo>
                  <a:cubicBezTo>
                    <a:pt x="555" y="1245"/>
                    <a:pt x="447" y="1210"/>
                    <a:pt x="357" y="1151"/>
                  </a:cubicBezTo>
                  <a:cubicBezTo>
                    <a:pt x="390" y="1115"/>
                    <a:pt x="390" y="1115"/>
                    <a:pt x="390" y="1115"/>
                  </a:cubicBezTo>
                  <a:cubicBezTo>
                    <a:pt x="381" y="1106"/>
                    <a:pt x="381" y="1106"/>
                    <a:pt x="381" y="1106"/>
                  </a:cubicBezTo>
                  <a:cubicBezTo>
                    <a:pt x="397" y="1106"/>
                    <a:pt x="397" y="1106"/>
                    <a:pt x="397" y="1106"/>
                  </a:cubicBezTo>
                  <a:cubicBezTo>
                    <a:pt x="431" y="1068"/>
                    <a:pt x="431" y="1068"/>
                    <a:pt x="431" y="1068"/>
                  </a:cubicBezTo>
                  <a:cubicBezTo>
                    <a:pt x="439" y="1042"/>
                    <a:pt x="439" y="1042"/>
                    <a:pt x="439" y="1042"/>
                  </a:cubicBezTo>
                  <a:cubicBezTo>
                    <a:pt x="474" y="1028"/>
                    <a:pt x="474" y="1028"/>
                    <a:pt x="474" y="1028"/>
                  </a:cubicBezTo>
                  <a:cubicBezTo>
                    <a:pt x="493" y="987"/>
                    <a:pt x="493" y="987"/>
                    <a:pt x="493" y="987"/>
                  </a:cubicBezTo>
                  <a:cubicBezTo>
                    <a:pt x="488" y="978"/>
                    <a:pt x="488" y="978"/>
                    <a:pt x="488" y="978"/>
                  </a:cubicBezTo>
                  <a:cubicBezTo>
                    <a:pt x="499" y="963"/>
                    <a:pt x="499" y="963"/>
                    <a:pt x="499" y="963"/>
                  </a:cubicBezTo>
                  <a:cubicBezTo>
                    <a:pt x="504" y="960"/>
                    <a:pt x="504" y="960"/>
                    <a:pt x="504" y="960"/>
                  </a:cubicBezTo>
                  <a:cubicBezTo>
                    <a:pt x="514" y="938"/>
                    <a:pt x="514" y="938"/>
                    <a:pt x="514" y="938"/>
                  </a:cubicBezTo>
                  <a:cubicBezTo>
                    <a:pt x="510" y="928"/>
                    <a:pt x="510" y="928"/>
                    <a:pt x="510" y="928"/>
                  </a:cubicBezTo>
                  <a:cubicBezTo>
                    <a:pt x="432" y="900"/>
                    <a:pt x="432" y="900"/>
                    <a:pt x="432" y="900"/>
                  </a:cubicBezTo>
                  <a:cubicBezTo>
                    <a:pt x="427" y="903"/>
                    <a:pt x="427" y="903"/>
                    <a:pt x="427" y="903"/>
                  </a:cubicBezTo>
                  <a:cubicBezTo>
                    <a:pt x="425" y="910"/>
                    <a:pt x="425" y="910"/>
                    <a:pt x="425" y="910"/>
                  </a:cubicBezTo>
                  <a:cubicBezTo>
                    <a:pt x="416" y="908"/>
                    <a:pt x="416" y="908"/>
                    <a:pt x="416" y="908"/>
                  </a:cubicBezTo>
                  <a:cubicBezTo>
                    <a:pt x="424" y="898"/>
                    <a:pt x="424" y="898"/>
                    <a:pt x="424" y="898"/>
                  </a:cubicBezTo>
                  <a:cubicBezTo>
                    <a:pt x="419" y="896"/>
                    <a:pt x="419" y="896"/>
                    <a:pt x="419" y="896"/>
                  </a:cubicBezTo>
                  <a:cubicBezTo>
                    <a:pt x="411" y="869"/>
                    <a:pt x="411" y="869"/>
                    <a:pt x="411" y="869"/>
                  </a:cubicBezTo>
                  <a:cubicBezTo>
                    <a:pt x="350" y="837"/>
                    <a:pt x="350" y="837"/>
                    <a:pt x="350" y="837"/>
                  </a:cubicBezTo>
                  <a:cubicBezTo>
                    <a:pt x="342" y="844"/>
                    <a:pt x="342" y="844"/>
                    <a:pt x="342" y="844"/>
                  </a:cubicBezTo>
                  <a:cubicBezTo>
                    <a:pt x="324" y="843"/>
                    <a:pt x="324" y="843"/>
                    <a:pt x="324" y="843"/>
                  </a:cubicBezTo>
                  <a:cubicBezTo>
                    <a:pt x="321" y="837"/>
                    <a:pt x="321" y="837"/>
                    <a:pt x="321" y="837"/>
                  </a:cubicBezTo>
                  <a:cubicBezTo>
                    <a:pt x="311" y="839"/>
                    <a:pt x="311" y="839"/>
                    <a:pt x="311" y="839"/>
                  </a:cubicBezTo>
                  <a:cubicBezTo>
                    <a:pt x="304" y="828"/>
                    <a:pt x="304" y="828"/>
                    <a:pt x="304" y="828"/>
                  </a:cubicBezTo>
                  <a:cubicBezTo>
                    <a:pt x="291" y="822"/>
                    <a:pt x="291" y="822"/>
                    <a:pt x="291" y="822"/>
                  </a:cubicBezTo>
                  <a:cubicBezTo>
                    <a:pt x="279" y="824"/>
                    <a:pt x="279" y="824"/>
                    <a:pt x="279" y="824"/>
                  </a:cubicBezTo>
                  <a:cubicBezTo>
                    <a:pt x="268" y="816"/>
                    <a:pt x="268" y="816"/>
                    <a:pt x="268" y="816"/>
                  </a:cubicBezTo>
                  <a:cubicBezTo>
                    <a:pt x="270" y="791"/>
                    <a:pt x="270" y="791"/>
                    <a:pt x="270" y="791"/>
                  </a:cubicBezTo>
                  <a:cubicBezTo>
                    <a:pt x="265" y="786"/>
                    <a:pt x="265" y="786"/>
                    <a:pt x="265" y="786"/>
                  </a:cubicBezTo>
                  <a:cubicBezTo>
                    <a:pt x="237" y="787"/>
                    <a:pt x="237" y="787"/>
                    <a:pt x="237" y="787"/>
                  </a:cubicBezTo>
                  <a:cubicBezTo>
                    <a:pt x="246" y="754"/>
                    <a:pt x="246" y="754"/>
                    <a:pt x="246" y="754"/>
                  </a:cubicBezTo>
                  <a:cubicBezTo>
                    <a:pt x="228" y="755"/>
                    <a:pt x="228" y="755"/>
                    <a:pt x="228" y="755"/>
                  </a:cubicBezTo>
                  <a:cubicBezTo>
                    <a:pt x="226" y="764"/>
                    <a:pt x="226" y="764"/>
                    <a:pt x="226" y="764"/>
                  </a:cubicBezTo>
                  <a:cubicBezTo>
                    <a:pt x="218" y="772"/>
                    <a:pt x="218" y="772"/>
                    <a:pt x="218" y="772"/>
                  </a:cubicBezTo>
                  <a:cubicBezTo>
                    <a:pt x="202" y="768"/>
                    <a:pt x="202" y="768"/>
                    <a:pt x="202" y="768"/>
                  </a:cubicBezTo>
                  <a:cubicBezTo>
                    <a:pt x="190" y="753"/>
                    <a:pt x="190" y="753"/>
                    <a:pt x="190" y="753"/>
                  </a:cubicBezTo>
                  <a:cubicBezTo>
                    <a:pt x="191" y="714"/>
                    <a:pt x="191" y="714"/>
                    <a:pt x="191" y="714"/>
                  </a:cubicBezTo>
                  <a:cubicBezTo>
                    <a:pt x="232" y="700"/>
                    <a:pt x="232" y="700"/>
                    <a:pt x="232" y="700"/>
                  </a:cubicBezTo>
                  <a:cubicBezTo>
                    <a:pt x="264" y="701"/>
                    <a:pt x="264" y="701"/>
                    <a:pt x="264" y="701"/>
                  </a:cubicBezTo>
                  <a:cubicBezTo>
                    <a:pt x="266" y="718"/>
                    <a:pt x="266" y="718"/>
                    <a:pt x="266" y="718"/>
                  </a:cubicBezTo>
                  <a:cubicBezTo>
                    <a:pt x="279" y="732"/>
                    <a:pt x="279" y="732"/>
                    <a:pt x="279" y="732"/>
                  </a:cubicBezTo>
                  <a:cubicBezTo>
                    <a:pt x="287" y="732"/>
                    <a:pt x="287" y="732"/>
                    <a:pt x="287" y="732"/>
                  </a:cubicBezTo>
                  <a:cubicBezTo>
                    <a:pt x="289" y="722"/>
                    <a:pt x="289" y="722"/>
                    <a:pt x="289" y="722"/>
                  </a:cubicBezTo>
                  <a:cubicBezTo>
                    <a:pt x="279" y="701"/>
                    <a:pt x="279" y="701"/>
                    <a:pt x="279" y="701"/>
                  </a:cubicBezTo>
                  <a:cubicBezTo>
                    <a:pt x="282" y="689"/>
                    <a:pt x="282" y="689"/>
                    <a:pt x="282" y="689"/>
                  </a:cubicBezTo>
                  <a:cubicBezTo>
                    <a:pt x="312" y="669"/>
                    <a:pt x="312" y="669"/>
                    <a:pt x="312" y="669"/>
                  </a:cubicBezTo>
                  <a:cubicBezTo>
                    <a:pt x="320" y="632"/>
                    <a:pt x="320" y="632"/>
                    <a:pt x="320" y="632"/>
                  </a:cubicBezTo>
                  <a:cubicBezTo>
                    <a:pt x="346" y="627"/>
                    <a:pt x="346" y="627"/>
                    <a:pt x="346" y="627"/>
                  </a:cubicBezTo>
                  <a:cubicBezTo>
                    <a:pt x="339" y="618"/>
                    <a:pt x="339" y="618"/>
                    <a:pt x="339" y="618"/>
                  </a:cubicBezTo>
                  <a:cubicBezTo>
                    <a:pt x="360" y="607"/>
                    <a:pt x="360" y="607"/>
                    <a:pt x="360" y="607"/>
                  </a:cubicBezTo>
                  <a:cubicBezTo>
                    <a:pt x="371" y="615"/>
                    <a:pt x="371" y="615"/>
                    <a:pt x="371" y="615"/>
                  </a:cubicBezTo>
                  <a:cubicBezTo>
                    <a:pt x="402" y="598"/>
                    <a:pt x="402" y="598"/>
                    <a:pt x="402" y="598"/>
                  </a:cubicBezTo>
                  <a:cubicBezTo>
                    <a:pt x="400" y="594"/>
                    <a:pt x="400" y="594"/>
                    <a:pt x="400" y="594"/>
                  </a:cubicBezTo>
                  <a:cubicBezTo>
                    <a:pt x="380" y="595"/>
                    <a:pt x="380" y="595"/>
                    <a:pt x="380" y="595"/>
                  </a:cubicBezTo>
                  <a:cubicBezTo>
                    <a:pt x="372" y="588"/>
                    <a:pt x="372" y="588"/>
                    <a:pt x="372" y="588"/>
                  </a:cubicBezTo>
                  <a:cubicBezTo>
                    <a:pt x="380" y="580"/>
                    <a:pt x="380" y="580"/>
                    <a:pt x="380" y="580"/>
                  </a:cubicBezTo>
                  <a:cubicBezTo>
                    <a:pt x="374" y="573"/>
                    <a:pt x="374" y="573"/>
                    <a:pt x="374" y="573"/>
                  </a:cubicBezTo>
                  <a:cubicBezTo>
                    <a:pt x="340" y="589"/>
                    <a:pt x="340" y="589"/>
                    <a:pt x="340" y="589"/>
                  </a:cubicBezTo>
                  <a:cubicBezTo>
                    <a:pt x="362" y="567"/>
                    <a:pt x="362" y="567"/>
                    <a:pt x="362" y="567"/>
                  </a:cubicBezTo>
                  <a:cubicBezTo>
                    <a:pt x="402" y="563"/>
                    <a:pt x="402" y="563"/>
                    <a:pt x="402" y="563"/>
                  </a:cubicBezTo>
                  <a:cubicBezTo>
                    <a:pt x="424" y="554"/>
                    <a:pt x="424" y="554"/>
                    <a:pt x="424" y="554"/>
                  </a:cubicBezTo>
                  <a:cubicBezTo>
                    <a:pt x="422" y="543"/>
                    <a:pt x="422" y="543"/>
                    <a:pt x="422" y="543"/>
                  </a:cubicBezTo>
                  <a:cubicBezTo>
                    <a:pt x="401" y="530"/>
                    <a:pt x="401" y="530"/>
                    <a:pt x="401" y="530"/>
                  </a:cubicBezTo>
                  <a:cubicBezTo>
                    <a:pt x="375" y="488"/>
                    <a:pt x="375" y="488"/>
                    <a:pt x="375" y="488"/>
                  </a:cubicBezTo>
                  <a:cubicBezTo>
                    <a:pt x="357" y="504"/>
                    <a:pt x="357" y="504"/>
                    <a:pt x="357" y="504"/>
                  </a:cubicBezTo>
                  <a:cubicBezTo>
                    <a:pt x="347" y="500"/>
                    <a:pt x="347" y="500"/>
                    <a:pt x="347" y="500"/>
                  </a:cubicBezTo>
                  <a:cubicBezTo>
                    <a:pt x="345" y="484"/>
                    <a:pt x="345" y="484"/>
                    <a:pt x="345" y="484"/>
                  </a:cubicBezTo>
                  <a:cubicBezTo>
                    <a:pt x="324" y="470"/>
                    <a:pt x="324" y="470"/>
                    <a:pt x="324" y="470"/>
                  </a:cubicBezTo>
                  <a:cubicBezTo>
                    <a:pt x="304" y="466"/>
                    <a:pt x="304" y="466"/>
                    <a:pt x="304" y="466"/>
                  </a:cubicBezTo>
                  <a:cubicBezTo>
                    <a:pt x="304" y="493"/>
                    <a:pt x="304" y="493"/>
                    <a:pt x="304" y="493"/>
                  </a:cubicBezTo>
                  <a:cubicBezTo>
                    <a:pt x="294" y="501"/>
                    <a:pt x="294" y="501"/>
                    <a:pt x="294" y="501"/>
                  </a:cubicBezTo>
                  <a:cubicBezTo>
                    <a:pt x="307" y="509"/>
                    <a:pt x="307" y="509"/>
                    <a:pt x="307" y="509"/>
                  </a:cubicBezTo>
                  <a:cubicBezTo>
                    <a:pt x="306" y="522"/>
                    <a:pt x="306" y="522"/>
                    <a:pt x="306" y="522"/>
                  </a:cubicBezTo>
                  <a:cubicBezTo>
                    <a:pt x="294" y="534"/>
                    <a:pt x="294" y="534"/>
                    <a:pt x="294" y="534"/>
                  </a:cubicBezTo>
                  <a:cubicBezTo>
                    <a:pt x="299" y="554"/>
                    <a:pt x="299" y="554"/>
                    <a:pt x="299" y="554"/>
                  </a:cubicBezTo>
                  <a:cubicBezTo>
                    <a:pt x="291" y="562"/>
                    <a:pt x="291" y="562"/>
                    <a:pt x="291" y="562"/>
                  </a:cubicBezTo>
                  <a:cubicBezTo>
                    <a:pt x="276" y="550"/>
                    <a:pt x="276" y="550"/>
                    <a:pt x="276" y="550"/>
                  </a:cubicBezTo>
                  <a:cubicBezTo>
                    <a:pt x="275" y="532"/>
                    <a:pt x="275" y="532"/>
                    <a:pt x="275" y="532"/>
                  </a:cubicBezTo>
                  <a:cubicBezTo>
                    <a:pt x="241" y="521"/>
                    <a:pt x="241" y="521"/>
                    <a:pt x="241" y="521"/>
                  </a:cubicBezTo>
                  <a:cubicBezTo>
                    <a:pt x="207" y="501"/>
                    <a:pt x="207" y="501"/>
                    <a:pt x="207" y="501"/>
                  </a:cubicBezTo>
                  <a:cubicBezTo>
                    <a:pt x="210" y="472"/>
                    <a:pt x="210" y="472"/>
                    <a:pt x="210" y="472"/>
                  </a:cubicBezTo>
                  <a:cubicBezTo>
                    <a:pt x="241" y="453"/>
                    <a:pt x="241" y="453"/>
                    <a:pt x="241" y="453"/>
                  </a:cubicBezTo>
                  <a:cubicBezTo>
                    <a:pt x="252" y="435"/>
                    <a:pt x="252" y="435"/>
                    <a:pt x="252" y="435"/>
                  </a:cubicBezTo>
                  <a:cubicBezTo>
                    <a:pt x="270" y="433"/>
                    <a:pt x="270" y="433"/>
                    <a:pt x="270" y="433"/>
                  </a:cubicBezTo>
                  <a:cubicBezTo>
                    <a:pt x="280" y="422"/>
                    <a:pt x="280" y="422"/>
                    <a:pt x="280" y="422"/>
                  </a:cubicBezTo>
                  <a:cubicBezTo>
                    <a:pt x="278" y="406"/>
                    <a:pt x="278" y="406"/>
                    <a:pt x="278" y="406"/>
                  </a:cubicBezTo>
                  <a:cubicBezTo>
                    <a:pt x="260" y="399"/>
                    <a:pt x="260" y="399"/>
                    <a:pt x="260" y="399"/>
                  </a:cubicBezTo>
                  <a:cubicBezTo>
                    <a:pt x="256" y="403"/>
                    <a:pt x="256" y="403"/>
                    <a:pt x="256" y="403"/>
                  </a:cubicBezTo>
                  <a:cubicBezTo>
                    <a:pt x="260" y="412"/>
                    <a:pt x="260" y="412"/>
                    <a:pt x="260" y="412"/>
                  </a:cubicBezTo>
                  <a:cubicBezTo>
                    <a:pt x="248" y="423"/>
                    <a:pt x="248" y="423"/>
                    <a:pt x="248" y="423"/>
                  </a:cubicBezTo>
                  <a:cubicBezTo>
                    <a:pt x="241" y="419"/>
                    <a:pt x="241" y="419"/>
                    <a:pt x="241" y="419"/>
                  </a:cubicBezTo>
                  <a:cubicBezTo>
                    <a:pt x="244" y="410"/>
                    <a:pt x="244" y="410"/>
                    <a:pt x="244" y="410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2" y="413"/>
                    <a:pt x="232" y="413"/>
                    <a:pt x="232" y="413"/>
                  </a:cubicBezTo>
                  <a:cubicBezTo>
                    <a:pt x="228" y="410"/>
                    <a:pt x="228" y="410"/>
                    <a:pt x="228" y="410"/>
                  </a:cubicBezTo>
                  <a:cubicBezTo>
                    <a:pt x="221" y="391"/>
                    <a:pt x="221" y="391"/>
                    <a:pt x="221" y="391"/>
                  </a:cubicBezTo>
                  <a:cubicBezTo>
                    <a:pt x="202" y="378"/>
                    <a:pt x="202" y="378"/>
                    <a:pt x="202" y="378"/>
                  </a:cubicBezTo>
                  <a:cubicBezTo>
                    <a:pt x="193" y="394"/>
                    <a:pt x="193" y="394"/>
                    <a:pt x="193" y="394"/>
                  </a:cubicBezTo>
                  <a:cubicBezTo>
                    <a:pt x="212" y="404"/>
                    <a:pt x="212" y="404"/>
                    <a:pt x="212" y="404"/>
                  </a:cubicBezTo>
                  <a:cubicBezTo>
                    <a:pt x="200" y="422"/>
                    <a:pt x="200" y="422"/>
                    <a:pt x="200" y="422"/>
                  </a:cubicBezTo>
                  <a:cubicBezTo>
                    <a:pt x="156" y="418"/>
                    <a:pt x="156" y="418"/>
                    <a:pt x="156" y="418"/>
                  </a:cubicBezTo>
                  <a:cubicBezTo>
                    <a:pt x="162" y="407"/>
                    <a:pt x="168" y="395"/>
                    <a:pt x="175" y="383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90" y="382"/>
                    <a:pt x="190" y="382"/>
                    <a:pt x="190" y="382"/>
                  </a:cubicBezTo>
                  <a:cubicBezTo>
                    <a:pt x="196" y="371"/>
                    <a:pt x="196" y="371"/>
                    <a:pt x="196" y="371"/>
                  </a:cubicBezTo>
                  <a:cubicBezTo>
                    <a:pt x="186" y="365"/>
                    <a:pt x="186" y="365"/>
                    <a:pt x="186" y="365"/>
                  </a:cubicBezTo>
                  <a:cubicBezTo>
                    <a:pt x="194" y="353"/>
                    <a:pt x="202" y="341"/>
                    <a:pt x="210" y="330"/>
                  </a:cubicBezTo>
                  <a:cubicBezTo>
                    <a:pt x="224" y="348"/>
                    <a:pt x="224" y="348"/>
                    <a:pt x="224" y="348"/>
                  </a:cubicBezTo>
                  <a:cubicBezTo>
                    <a:pt x="286" y="348"/>
                    <a:pt x="286" y="348"/>
                    <a:pt x="286" y="348"/>
                  </a:cubicBezTo>
                  <a:cubicBezTo>
                    <a:pt x="289" y="339"/>
                    <a:pt x="289" y="339"/>
                    <a:pt x="289" y="339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40" y="338"/>
                    <a:pt x="240" y="338"/>
                    <a:pt x="240" y="338"/>
                  </a:cubicBezTo>
                  <a:cubicBezTo>
                    <a:pt x="215" y="324"/>
                    <a:pt x="215" y="324"/>
                    <a:pt x="215" y="324"/>
                  </a:cubicBezTo>
                  <a:cubicBezTo>
                    <a:pt x="220" y="317"/>
                    <a:pt x="225" y="311"/>
                    <a:pt x="230" y="305"/>
                  </a:cubicBezTo>
                  <a:cubicBezTo>
                    <a:pt x="235" y="306"/>
                    <a:pt x="235" y="306"/>
                    <a:pt x="235" y="306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46" y="287"/>
                    <a:pt x="246" y="287"/>
                    <a:pt x="246" y="287"/>
                  </a:cubicBezTo>
                  <a:cubicBezTo>
                    <a:pt x="247" y="285"/>
                    <a:pt x="248" y="284"/>
                    <a:pt x="250" y="282"/>
                  </a:cubicBezTo>
                  <a:cubicBezTo>
                    <a:pt x="250" y="285"/>
                    <a:pt x="250" y="285"/>
                    <a:pt x="250" y="285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55" y="299"/>
                    <a:pt x="255" y="299"/>
                    <a:pt x="255" y="299"/>
                  </a:cubicBezTo>
                  <a:cubicBezTo>
                    <a:pt x="248" y="304"/>
                    <a:pt x="248" y="304"/>
                    <a:pt x="248" y="304"/>
                  </a:cubicBezTo>
                  <a:cubicBezTo>
                    <a:pt x="268" y="314"/>
                    <a:pt x="268" y="314"/>
                    <a:pt x="268" y="314"/>
                  </a:cubicBezTo>
                  <a:cubicBezTo>
                    <a:pt x="267" y="318"/>
                    <a:pt x="267" y="318"/>
                    <a:pt x="267" y="318"/>
                  </a:cubicBezTo>
                  <a:cubicBezTo>
                    <a:pt x="245" y="312"/>
                    <a:pt x="245" y="312"/>
                    <a:pt x="245" y="312"/>
                  </a:cubicBezTo>
                  <a:cubicBezTo>
                    <a:pt x="244" y="309"/>
                    <a:pt x="244" y="309"/>
                    <a:pt x="244" y="309"/>
                  </a:cubicBezTo>
                  <a:cubicBezTo>
                    <a:pt x="236" y="327"/>
                    <a:pt x="236" y="327"/>
                    <a:pt x="236" y="327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300" y="326"/>
                    <a:pt x="300" y="326"/>
                    <a:pt x="300" y="326"/>
                  </a:cubicBezTo>
                  <a:cubicBezTo>
                    <a:pt x="300" y="321"/>
                    <a:pt x="300" y="321"/>
                    <a:pt x="300" y="321"/>
                  </a:cubicBezTo>
                  <a:cubicBezTo>
                    <a:pt x="280" y="315"/>
                    <a:pt x="280" y="315"/>
                    <a:pt x="280" y="315"/>
                  </a:cubicBezTo>
                  <a:cubicBezTo>
                    <a:pt x="309" y="309"/>
                    <a:pt x="309" y="309"/>
                    <a:pt x="309" y="309"/>
                  </a:cubicBezTo>
                  <a:cubicBezTo>
                    <a:pt x="316" y="295"/>
                    <a:pt x="316" y="295"/>
                    <a:pt x="316" y="295"/>
                  </a:cubicBezTo>
                  <a:cubicBezTo>
                    <a:pt x="306" y="291"/>
                    <a:pt x="306" y="291"/>
                    <a:pt x="306" y="291"/>
                  </a:cubicBezTo>
                  <a:cubicBezTo>
                    <a:pt x="339" y="280"/>
                    <a:pt x="339" y="280"/>
                    <a:pt x="339" y="280"/>
                  </a:cubicBezTo>
                  <a:cubicBezTo>
                    <a:pt x="368" y="268"/>
                    <a:pt x="368" y="268"/>
                    <a:pt x="368" y="268"/>
                  </a:cubicBezTo>
                  <a:cubicBezTo>
                    <a:pt x="370" y="264"/>
                    <a:pt x="370" y="264"/>
                    <a:pt x="370" y="264"/>
                  </a:cubicBezTo>
                  <a:cubicBezTo>
                    <a:pt x="356" y="262"/>
                    <a:pt x="356" y="262"/>
                    <a:pt x="356" y="262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80" y="257"/>
                    <a:pt x="380" y="257"/>
                    <a:pt x="380" y="257"/>
                  </a:cubicBezTo>
                  <a:cubicBezTo>
                    <a:pt x="391" y="249"/>
                    <a:pt x="391" y="249"/>
                    <a:pt x="391" y="249"/>
                  </a:cubicBezTo>
                  <a:cubicBezTo>
                    <a:pt x="373" y="245"/>
                    <a:pt x="373" y="245"/>
                    <a:pt x="373" y="245"/>
                  </a:cubicBezTo>
                  <a:cubicBezTo>
                    <a:pt x="350" y="243"/>
                    <a:pt x="350" y="243"/>
                    <a:pt x="350" y="243"/>
                  </a:cubicBezTo>
                  <a:cubicBezTo>
                    <a:pt x="315" y="243"/>
                    <a:pt x="315" y="243"/>
                    <a:pt x="315" y="243"/>
                  </a:cubicBezTo>
                  <a:cubicBezTo>
                    <a:pt x="308" y="248"/>
                    <a:pt x="308" y="248"/>
                    <a:pt x="308" y="248"/>
                  </a:cubicBezTo>
                  <a:cubicBezTo>
                    <a:pt x="295" y="240"/>
                    <a:pt x="295" y="240"/>
                    <a:pt x="295" y="240"/>
                  </a:cubicBezTo>
                  <a:cubicBezTo>
                    <a:pt x="284" y="248"/>
                    <a:pt x="284" y="248"/>
                    <a:pt x="284" y="248"/>
                  </a:cubicBezTo>
                  <a:cubicBezTo>
                    <a:pt x="386" y="155"/>
                    <a:pt x="522" y="97"/>
                    <a:pt x="671" y="97"/>
                  </a:cubicBezTo>
                  <a:close/>
                  <a:moveTo>
                    <a:pt x="241" y="419"/>
                  </a:moveTo>
                  <a:cubicBezTo>
                    <a:pt x="232" y="413"/>
                    <a:pt x="232" y="413"/>
                    <a:pt x="232" y="413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44" y="410"/>
                    <a:pt x="244" y="410"/>
                    <a:pt x="244" y="410"/>
                  </a:cubicBezTo>
                  <a:cubicBezTo>
                    <a:pt x="241" y="419"/>
                    <a:pt x="241" y="419"/>
                    <a:pt x="241" y="419"/>
                  </a:cubicBezTo>
                  <a:close/>
                  <a:moveTo>
                    <a:pt x="296" y="1105"/>
                  </a:moveTo>
                  <a:cubicBezTo>
                    <a:pt x="189" y="1012"/>
                    <a:pt x="116" y="881"/>
                    <a:pt x="100" y="733"/>
                  </a:cubicBezTo>
                  <a:cubicBezTo>
                    <a:pt x="116" y="746"/>
                    <a:pt x="116" y="746"/>
                    <a:pt x="116" y="746"/>
                  </a:cubicBezTo>
                  <a:cubicBezTo>
                    <a:pt x="123" y="744"/>
                    <a:pt x="123" y="744"/>
                    <a:pt x="123" y="744"/>
                  </a:cubicBezTo>
                  <a:cubicBezTo>
                    <a:pt x="99" y="719"/>
                    <a:pt x="99" y="719"/>
                    <a:pt x="99" y="719"/>
                  </a:cubicBezTo>
                  <a:cubicBezTo>
                    <a:pt x="99" y="714"/>
                    <a:pt x="98" y="709"/>
                    <a:pt x="98" y="704"/>
                  </a:cubicBezTo>
                  <a:cubicBezTo>
                    <a:pt x="111" y="714"/>
                    <a:pt x="111" y="714"/>
                    <a:pt x="111" y="714"/>
                  </a:cubicBezTo>
                  <a:cubicBezTo>
                    <a:pt x="140" y="746"/>
                    <a:pt x="140" y="746"/>
                    <a:pt x="140" y="746"/>
                  </a:cubicBezTo>
                  <a:cubicBezTo>
                    <a:pt x="139" y="761"/>
                    <a:pt x="139" y="761"/>
                    <a:pt x="139" y="761"/>
                  </a:cubicBezTo>
                  <a:cubicBezTo>
                    <a:pt x="192" y="788"/>
                    <a:pt x="192" y="788"/>
                    <a:pt x="192" y="788"/>
                  </a:cubicBezTo>
                  <a:cubicBezTo>
                    <a:pt x="201" y="783"/>
                    <a:pt x="201" y="783"/>
                    <a:pt x="201" y="783"/>
                  </a:cubicBezTo>
                  <a:cubicBezTo>
                    <a:pt x="241" y="804"/>
                    <a:pt x="241" y="804"/>
                    <a:pt x="241" y="804"/>
                  </a:cubicBezTo>
                  <a:cubicBezTo>
                    <a:pt x="251" y="814"/>
                    <a:pt x="251" y="814"/>
                    <a:pt x="251" y="814"/>
                  </a:cubicBezTo>
                  <a:cubicBezTo>
                    <a:pt x="276" y="831"/>
                    <a:pt x="276" y="831"/>
                    <a:pt x="276" y="831"/>
                  </a:cubicBezTo>
                  <a:cubicBezTo>
                    <a:pt x="284" y="845"/>
                    <a:pt x="284" y="845"/>
                    <a:pt x="284" y="845"/>
                  </a:cubicBezTo>
                  <a:cubicBezTo>
                    <a:pt x="277" y="846"/>
                    <a:pt x="277" y="846"/>
                    <a:pt x="277" y="846"/>
                  </a:cubicBezTo>
                  <a:cubicBezTo>
                    <a:pt x="270" y="863"/>
                    <a:pt x="270" y="863"/>
                    <a:pt x="270" y="863"/>
                  </a:cubicBezTo>
                  <a:cubicBezTo>
                    <a:pt x="275" y="880"/>
                    <a:pt x="275" y="880"/>
                    <a:pt x="275" y="880"/>
                  </a:cubicBezTo>
                  <a:cubicBezTo>
                    <a:pt x="261" y="889"/>
                    <a:pt x="261" y="889"/>
                    <a:pt x="261" y="889"/>
                  </a:cubicBezTo>
                  <a:cubicBezTo>
                    <a:pt x="244" y="933"/>
                    <a:pt x="244" y="933"/>
                    <a:pt x="244" y="933"/>
                  </a:cubicBezTo>
                  <a:cubicBezTo>
                    <a:pt x="289" y="994"/>
                    <a:pt x="289" y="994"/>
                    <a:pt x="289" y="994"/>
                  </a:cubicBezTo>
                  <a:cubicBezTo>
                    <a:pt x="315" y="1004"/>
                    <a:pt x="315" y="1004"/>
                    <a:pt x="315" y="1004"/>
                  </a:cubicBezTo>
                  <a:cubicBezTo>
                    <a:pt x="296" y="1105"/>
                    <a:pt x="296" y="1105"/>
                    <a:pt x="296" y="1105"/>
                  </a:cubicBezTo>
                  <a:close/>
                  <a:moveTo>
                    <a:pt x="253" y="279"/>
                  </a:moveTo>
                  <a:cubicBezTo>
                    <a:pt x="254" y="277"/>
                    <a:pt x="256" y="275"/>
                    <a:pt x="258" y="273"/>
                  </a:cubicBezTo>
                  <a:cubicBezTo>
                    <a:pt x="286" y="270"/>
                    <a:pt x="286" y="270"/>
                    <a:pt x="286" y="270"/>
                  </a:cubicBezTo>
                  <a:cubicBezTo>
                    <a:pt x="298" y="271"/>
                    <a:pt x="298" y="271"/>
                    <a:pt x="298" y="271"/>
                  </a:cubicBezTo>
                  <a:cubicBezTo>
                    <a:pt x="281" y="277"/>
                    <a:pt x="281" y="277"/>
                    <a:pt x="281" y="277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82" y="289"/>
                    <a:pt x="282" y="289"/>
                    <a:pt x="282" y="289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53" y="279"/>
                    <a:pt x="253" y="279"/>
                    <a:pt x="253" y="279"/>
                  </a:cubicBezTo>
                  <a:close/>
                  <a:moveTo>
                    <a:pt x="385" y="263"/>
                  </a:moveTo>
                  <a:cubicBezTo>
                    <a:pt x="380" y="261"/>
                    <a:pt x="380" y="261"/>
                    <a:pt x="380" y="261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401" y="251"/>
                    <a:pt x="401" y="251"/>
                    <a:pt x="401" y="251"/>
                  </a:cubicBezTo>
                  <a:cubicBezTo>
                    <a:pt x="404" y="242"/>
                    <a:pt x="404" y="242"/>
                    <a:pt x="404" y="242"/>
                  </a:cubicBezTo>
                  <a:cubicBezTo>
                    <a:pt x="413" y="239"/>
                    <a:pt x="413" y="239"/>
                    <a:pt x="413" y="239"/>
                  </a:cubicBezTo>
                  <a:cubicBezTo>
                    <a:pt x="431" y="237"/>
                    <a:pt x="431" y="237"/>
                    <a:pt x="431" y="237"/>
                  </a:cubicBezTo>
                  <a:cubicBezTo>
                    <a:pt x="437" y="227"/>
                    <a:pt x="437" y="227"/>
                    <a:pt x="437" y="227"/>
                  </a:cubicBezTo>
                  <a:cubicBezTo>
                    <a:pt x="450" y="226"/>
                    <a:pt x="450" y="226"/>
                    <a:pt x="450" y="226"/>
                  </a:cubicBezTo>
                  <a:cubicBezTo>
                    <a:pt x="460" y="217"/>
                    <a:pt x="460" y="217"/>
                    <a:pt x="460" y="217"/>
                  </a:cubicBezTo>
                  <a:cubicBezTo>
                    <a:pt x="484" y="220"/>
                    <a:pt x="484" y="220"/>
                    <a:pt x="484" y="220"/>
                  </a:cubicBezTo>
                  <a:cubicBezTo>
                    <a:pt x="481" y="223"/>
                    <a:pt x="481" y="223"/>
                    <a:pt x="481" y="223"/>
                  </a:cubicBezTo>
                  <a:cubicBezTo>
                    <a:pt x="483" y="223"/>
                    <a:pt x="483" y="223"/>
                    <a:pt x="483" y="223"/>
                  </a:cubicBezTo>
                  <a:cubicBezTo>
                    <a:pt x="481" y="227"/>
                    <a:pt x="481" y="227"/>
                    <a:pt x="481" y="227"/>
                  </a:cubicBezTo>
                  <a:cubicBezTo>
                    <a:pt x="474" y="230"/>
                    <a:pt x="474" y="230"/>
                    <a:pt x="474" y="230"/>
                  </a:cubicBezTo>
                  <a:cubicBezTo>
                    <a:pt x="474" y="231"/>
                    <a:pt x="474" y="231"/>
                    <a:pt x="474" y="231"/>
                  </a:cubicBezTo>
                  <a:cubicBezTo>
                    <a:pt x="481" y="228"/>
                    <a:pt x="481" y="228"/>
                    <a:pt x="481" y="228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7"/>
                    <a:pt x="485" y="227"/>
                    <a:pt x="485" y="227"/>
                  </a:cubicBezTo>
                  <a:cubicBezTo>
                    <a:pt x="491" y="229"/>
                    <a:pt x="491" y="229"/>
                    <a:pt x="491" y="229"/>
                  </a:cubicBezTo>
                  <a:cubicBezTo>
                    <a:pt x="494" y="238"/>
                    <a:pt x="494" y="238"/>
                    <a:pt x="494" y="238"/>
                  </a:cubicBezTo>
                  <a:cubicBezTo>
                    <a:pt x="496" y="227"/>
                    <a:pt x="496" y="227"/>
                    <a:pt x="496" y="227"/>
                  </a:cubicBezTo>
                  <a:cubicBezTo>
                    <a:pt x="502" y="227"/>
                    <a:pt x="502" y="227"/>
                    <a:pt x="502" y="227"/>
                  </a:cubicBezTo>
                  <a:cubicBezTo>
                    <a:pt x="501" y="225"/>
                    <a:pt x="501" y="225"/>
                    <a:pt x="501" y="225"/>
                  </a:cubicBezTo>
                  <a:cubicBezTo>
                    <a:pt x="511" y="226"/>
                    <a:pt x="511" y="226"/>
                    <a:pt x="511" y="226"/>
                  </a:cubicBezTo>
                  <a:cubicBezTo>
                    <a:pt x="513" y="239"/>
                    <a:pt x="513" y="239"/>
                    <a:pt x="513" y="239"/>
                  </a:cubicBezTo>
                  <a:cubicBezTo>
                    <a:pt x="521" y="249"/>
                    <a:pt x="521" y="249"/>
                    <a:pt x="521" y="249"/>
                  </a:cubicBezTo>
                  <a:cubicBezTo>
                    <a:pt x="518" y="254"/>
                    <a:pt x="518" y="254"/>
                    <a:pt x="518" y="254"/>
                  </a:cubicBezTo>
                  <a:cubicBezTo>
                    <a:pt x="526" y="261"/>
                    <a:pt x="526" y="261"/>
                    <a:pt x="526" y="261"/>
                  </a:cubicBezTo>
                  <a:cubicBezTo>
                    <a:pt x="529" y="259"/>
                    <a:pt x="529" y="259"/>
                    <a:pt x="529" y="259"/>
                  </a:cubicBezTo>
                  <a:cubicBezTo>
                    <a:pt x="539" y="262"/>
                    <a:pt x="539" y="262"/>
                    <a:pt x="539" y="262"/>
                  </a:cubicBezTo>
                  <a:cubicBezTo>
                    <a:pt x="543" y="268"/>
                    <a:pt x="543" y="268"/>
                    <a:pt x="543" y="268"/>
                  </a:cubicBezTo>
                  <a:cubicBezTo>
                    <a:pt x="560" y="297"/>
                    <a:pt x="560" y="297"/>
                    <a:pt x="560" y="297"/>
                  </a:cubicBezTo>
                  <a:cubicBezTo>
                    <a:pt x="563" y="301"/>
                    <a:pt x="563" y="301"/>
                    <a:pt x="563" y="301"/>
                  </a:cubicBezTo>
                  <a:cubicBezTo>
                    <a:pt x="555" y="304"/>
                    <a:pt x="555" y="304"/>
                    <a:pt x="555" y="304"/>
                  </a:cubicBezTo>
                  <a:cubicBezTo>
                    <a:pt x="569" y="311"/>
                    <a:pt x="569" y="311"/>
                    <a:pt x="569" y="311"/>
                  </a:cubicBezTo>
                  <a:cubicBezTo>
                    <a:pt x="573" y="319"/>
                    <a:pt x="573" y="319"/>
                    <a:pt x="573" y="319"/>
                  </a:cubicBezTo>
                  <a:cubicBezTo>
                    <a:pt x="581" y="320"/>
                    <a:pt x="581" y="320"/>
                    <a:pt x="581" y="320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88" y="330"/>
                    <a:pt x="587" y="331"/>
                    <a:pt x="585" y="332"/>
                  </a:cubicBezTo>
                  <a:cubicBezTo>
                    <a:pt x="571" y="332"/>
                    <a:pt x="571" y="332"/>
                    <a:pt x="571" y="332"/>
                  </a:cubicBezTo>
                  <a:cubicBezTo>
                    <a:pt x="571" y="332"/>
                    <a:pt x="571" y="332"/>
                    <a:pt x="571" y="332"/>
                  </a:cubicBezTo>
                  <a:cubicBezTo>
                    <a:pt x="562" y="325"/>
                    <a:pt x="562" y="325"/>
                    <a:pt x="562" y="325"/>
                  </a:cubicBezTo>
                  <a:cubicBezTo>
                    <a:pt x="559" y="327"/>
                    <a:pt x="559" y="327"/>
                    <a:pt x="559" y="327"/>
                  </a:cubicBezTo>
                  <a:cubicBezTo>
                    <a:pt x="564" y="332"/>
                    <a:pt x="564" y="332"/>
                    <a:pt x="564" y="332"/>
                  </a:cubicBezTo>
                  <a:cubicBezTo>
                    <a:pt x="555" y="343"/>
                    <a:pt x="555" y="343"/>
                    <a:pt x="555" y="343"/>
                  </a:cubicBezTo>
                  <a:cubicBezTo>
                    <a:pt x="560" y="343"/>
                    <a:pt x="560" y="343"/>
                    <a:pt x="560" y="343"/>
                  </a:cubicBezTo>
                  <a:cubicBezTo>
                    <a:pt x="566" y="336"/>
                    <a:pt x="566" y="336"/>
                    <a:pt x="566" y="336"/>
                  </a:cubicBezTo>
                  <a:cubicBezTo>
                    <a:pt x="570" y="335"/>
                    <a:pt x="570" y="335"/>
                    <a:pt x="570" y="335"/>
                  </a:cubicBezTo>
                  <a:cubicBezTo>
                    <a:pt x="570" y="338"/>
                    <a:pt x="570" y="338"/>
                    <a:pt x="570" y="338"/>
                  </a:cubicBezTo>
                  <a:cubicBezTo>
                    <a:pt x="585" y="334"/>
                    <a:pt x="585" y="334"/>
                    <a:pt x="585" y="334"/>
                  </a:cubicBezTo>
                  <a:cubicBezTo>
                    <a:pt x="577" y="353"/>
                    <a:pt x="577" y="353"/>
                    <a:pt x="577" y="353"/>
                  </a:cubicBezTo>
                  <a:cubicBezTo>
                    <a:pt x="555" y="369"/>
                    <a:pt x="555" y="369"/>
                    <a:pt x="555" y="369"/>
                  </a:cubicBezTo>
                  <a:cubicBezTo>
                    <a:pt x="546" y="365"/>
                    <a:pt x="546" y="365"/>
                    <a:pt x="546" y="365"/>
                  </a:cubicBezTo>
                  <a:cubicBezTo>
                    <a:pt x="540" y="388"/>
                    <a:pt x="540" y="388"/>
                    <a:pt x="540" y="388"/>
                  </a:cubicBezTo>
                  <a:cubicBezTo>
                    <a:pt x="505" y="405"/>
                    <a:pt x="505" y="405"/>
                    <a:pt x="505" y="405"/>
                  </a:cubicBezTo>
                  <a:cubicBezTo>
                    <a:pt x="508" y="427"/>
                    <a:pt x="508" y="427"/>
                    <a:pt x="508" y="427"/>
                  </a:cubicBezTo>
                  <a:cubicBezTo>
                    <a:pt x="499" y="439"/>
                    <a:pt x="499" y="439"/>
                    <a:pt x="499" y="439"/>
                  </a:cubicBezTo>
                  <a:cubicBezTo>
                    <a:pt x="494" y="467"/>
                    <a:pt x="494" y="467"/>
                    <a:pt x="494" y="467"/>
                  </a:cubicBezTo>
                  <a:cubicBezTo>
                    <a:pt x="481" y="468"/>
                    <a:pt x="481" y="468"/>
                    <a:pt x="481" y="468"/>
                  </a:cubicBezTo>
                  <a:cubicBezTo>
                    <a:pt x="474" y="458"/>
                    <a:pt x="474" y="458"/>
                    <a:pt x="474" y="458"/>
                  </a:cubicBezTo>
                  <a:cubicBezTo>
                    <a:pt x="460" y="464"/>
                    <a:pt x="460" y="464"/>
                    <a:pt x="460" y="464"/>
                  </a:cubicBezTo>
                  <a:cubicBezTo>
                    <a:pt x="448" y="459"/>
                    <a:pt x="448" y="459"/>
                    <a:pt x="448" y="459"/>
                  </a:cubicBezTo>
                  <a:cubicBezTo>
                    <a:pt x="422" y="416"/>
                    <a:pt x="422" y="416"/>
                    <a:pt x="422" y="416"/>
                  </a:cubicBezTo>
                  <a:cubicBezTo>
                    <a:pt x="413" y="414"/>
                    <a:pt x="413" y="414"/>
                    <a:pt x="413" y="414"/>
                  </a:cubicBezTo>
                  <a:cubicBezTo>
                    <a:pt x="412" y="387"/>
                    <a:pt x="412" y="387"/>
                    <a:pt x="412" y="387"/>
                  </a:cubicBezTo>
                  <a:cubicBezTo>
                    <a:pt x="425" y="382"/>
                    <a:pt x="425" y="382"/>
                    <a:pt x="425" y="382"/>
                  </a:cubicBezTo>
                  <a:cubicBezTo>
                    <a:pt x="426" y="376"/>
                    <a:pt x="426" y="376"/>
                    <a:pt x="426" y="376"/>
                  </a:cubicBezTo>
                  <a:cubicBezTo>
                    <a:pt x="408" y="374"/>
                    <a:pt x="408" y="374"/>
                    <a:pt x="408" y="374"/>
                  </a:cubicBezTo>
                  <a:cubicBezTo>
                    <a:pt x="410" y="364"/>
                    <a:pt x="410" y="364"/>
                    <a:pt x="410" y="364"/>
                  </a:cubicBezTo>
                  <a:cubicBezTo>
                    <a:pt x="415" y="363"/>
                    <a:pt x="415" y="363"/>
                    <a:pt x="415" y="363"/>
                  </a:cubicBezTo>
                  <a:cubicBezTo>
                    <a:pt x="430" y="363"/>
                    <a:pt x="430" y="363"/>
                    <a:pt x="430" y="363"/>
                  </a:cubicBezTo>
                  <a:cubicBezTo>
                    <a:pt x="418" y="348"/>
                    <a:pt x="418" y="348"/>
                    <a:pt x="418" y="348"/>
                  </a:cubicBezTo>
                  <a:cubicBezTo>
                    <a:pt x="416" y="351"/>
                    <a:pt x="416" y="351"/>
                    <a:pt x="416" y="351"/>
                  </a:cubicBezTo>
                  <a:cubicBezTo>
                    <a:pt x="395" y="310"/>
                    <a:pt x="395" y="310"/>
                    <a:pt x="395" y="310"/>
                  </a:cubicBezTo>
                  <a:cubicBezTo>
                    <a:pt x="366" y="302"/>
                    <a:pt x="366" y="302"/>
                    <a:pt x="366" y="302"/>
                  </a:cubicBezTo>
                  <a:cubicBezTo>
                    <a:pt x="362" y="290"/>
                    <a:pt x="362" y="290"/>
                    <a:pt x="362" y="290"/>
                  </a:cubicBezTo>
                  <a:cubicBezTo>
                    <a:pt x="371" y="290"/>
                    <a:pt x="371" y="290"/>
                    <a:pt x="371" y="290"/>
                  </a:cubicBezTo>
                  <a:cubicBezTo>
                    <a:pt x="371" y="287"/>
                    <a:pt x="371" y="287"/>
                    <a:pt x="371" y="287"/>
                  </a:cubicBezTo>
                  <a:cubicBezTo>
                    <a:pt x="360" y="286"/>
                    <a:pt x="360" y="286"/>
                    <a:pt x="360" y="286"/>
                  </a:cubicBezTo>
                  <a:cubicBezTo>
                    <a:pt x="357" y="277"/>
                    <a:pt x="357" y="277"/>
                    <a:pt x="357" y="277"/>
                  </a:cubicBezTo>
                  <a:cubicBezTo>
                    <a:pt x="367" y="271"/>
                    <a:pt x="367" y="271"/>
                    <a:pt x="367" y="271"/>
                  </a:cubicBezTo>
                  <a:cubicBezTo>
                    <a:pt x="383" y="271"/>
                    <a:pt x="383" y="271"/>
                    <a:pt x="383" y="271"/>
                  </a:cubicBezTo>
                  <a:cubicBezTo>
                    <a:pt x="385" y="263"/>
                    <a:pt x="385" y="263"/>
                    <a:pt x="385" y="263"/>
                  </a:cubicBezTo>
                  <a:close/>
                  <a:moveTo>
                    <a:pt x="204" y="353"/>
                  </a:moveTo>
                  <a:cubicBezTo>
                    <a:pt x="198" y="363"/>
                    <a:pt x="198" y="363"/>
                    <a:pt x="198" y="363"/>
                  </a:cubicBezTo>
                  <a:cubicBezTo>
                    <a:pt x="203" y="375"/>
                    <a:pt x="203" y="375"/>
                    <a:pt x="203" y="375"/>
                  </a:cubicBezTo>
                  <a:cubicBezTo>
                    <a:pt x="213" y="374"/>
                    <a:pt x="213" y="374"/>
                    <a:pt x="213" y="374"/>
                  </a:cubicBezTo>
                  <a:cubicBezTo>
                    <a:pt x="208" y="367"/>
                    <a:pt x="208" y="367"/>
                    <a:pt x="208" y="367"/>
                  </a:cubicBezTo>
                  <a:cubicBezTo>
                    <a:pt x="220" y="368"/>
                    <a:pt x="220" y="368"/>
                    <a:pt x="220" y="368"/>
                  </a:cubicBezTo>
                  <a:cubicBezTo>
                    <a:pt x="229" y="355"/>
                    <a:pt x="229" y="355"/>
                    <a:pt x="229" y="355"/>
                  </a:cubicBezTo>
                  <a:cubicBezTo>
                    <a:pt x="204" y="353"/>
                    <a:pt x="204" y="353"/>
                    <a:pt x="204" y="353"/>
                  </a:cubicBezTo>
                  <a:close/>
                  <a:moveTo>
                    <a:pt x="198" y="413"/>
                  </a:moveTo>
                  <a:cubicBezTo>
                    <a:pt x="175" y="406"/>
                    <a:pt x="175" y="406"/>
                    <a:pt x="175" y="406"/>
                  </a:cubicBezTo>
                  <a:cubicBezTo>
                    <a:pt x="187" y="397"/>
                    <a:pt x="187" y="397"/>
                    <a:pt x="187" y="397"/>
                  </a:cubicBezTo>
                  <a:cubicBezTo>
                    <a:pt x="203" y="406"/>
                    <a:pt x="203" y="406"/>
                    <a:pt x="203" y="406"/>
                  </a:cubicBezTo>
                  <a:cubicBezTo>
                    <a:pt x="198" y="413"/>
                    <a:pt x="198" y="413"/>
                    <a:pt x="198" y="413"/>
                  </a:cubicBezTo>
                  <a:close/>
                  <a:moveTo>
                    <a:pt x="256" y="438"/>
                  </a:moveTo>
                  <a:cubicBezTo>
                    <a:pt x="248" y="457"/>
                    <a:pt x="248" y="457"/>
                    <a:pt x="248" y="457"/>
                  </a:cubicBezTo>
                  <a:cubicBezTo>
                    <a:pt x="259" y="463"/>
                    <a:pt x="259" y="463"/>
                    <a:pt x="259" y="463"/>
                  </a:cubicBezTo>
                  <a:cubicBezTo>
                    <a:pt x="270" y="454"/>
                    <a:pt x="270" y="454"/>
                    <a:pt x="270" y="454"/>
                  </a:cubicBezTo>
                  <a:cubicBezTo>
                    <a:pt x="281" y="459"/>
                    <a:pt x="281" y="459"/>
                    <a:pt x="281" y="459"/>
                  </a:cubicBezTo>
                  <a:cubicBezTo>
                    <a:pt x="288" y="458"/>
                    <a:pt x="288" y="458"/>
                    <a:pt x="288" y="458"/>
                  </a:cubicBezTo>
                  <a:cubicBezTo>
                    <a:pt x="273" y="448"/>
                    <a:pt x="273" y="448"/>
                    <a:pt x="273" y="448"/>
                  </a:cubicBezTo>
                  <a:cubicBezTo>
                    <a:pt x="256" y="438"/>
                    <a:pt x="256" y="438"/>
                    <a:pt x="256" y="438"/>
                  </a:cubicBezTo>
                  <a:close/>
                  <a:moveTo>
                    <a:pt x="249" y="356"/>
                  </a:moveTo>
                  <a:cubicBezTo>
                    <a:pt x="231" y="369"/>
                    <a:pt x="231" y="369"/>
                    <a:pt x="231" y="369"/>
                  </a:cubicBezTo>
                  <a:cubicBezTo>
                    <a:pt x="239" y="392"/>
                    <a:pt x="239" y="392"/>
                    <a:pt x="239" y="392"/>
                  </a:cubicBezTo>
                  <a:cubicBezTo>
                    <a:pt x="258" y="397"/>
                    <a:pt x="258" y="397"/>
                    <a:pt x="258" y="397"/>
                  </a:cubicBezTo>
                  <a:cubicBezTo>
                    <a:pt x="291" y="400"/>
                    <a:pt x="291" y="400"/>
                    <a:pt x="291" y="400"/>
                  </a:cubicBezTo>
                  <a:cubicBezTo>
                    <a:pt x="300" y="398"/>
                    <a:pt x="300" y="398"/>
                    <a:pt x="300" y="398"/>
                  </a:cubicBezTo>
                  <a:cubicBezTo>
                    <a:pt x="312" y="405"/>
                    <a:pt x="312" y="405"/>
                    <a:pt x="312" y="405"/>
                  </a:cubicBezTo>
                  <a:cubicBezTo>
                    <a:pt x="301" y="422"/>
                    <a:pt x="301" y="422"/>
                    <a:pt x="301" y="422"/>
                  </a:cubicBezTo>
                  <a:cubicBezTo>
                    <a:pt x="305" y="426"/>
                    <a:pt x="305" y="426"/>
                    <a:pt x="305" y="426"/>
                  </a:cubicBezTo>
                  <a:cubicBezTo>
                    <a:pt x="314" y="422"/>
                    <a:pt x="314" y="422"/>
                    <a:pt x="314" y="422"/>
                  </a:cubicBezTo>
                  <a:cubicBezTo>
                    <a:pt x="315" y="409"/>
                    <a:pt x="315" y="409"/>
                    <a:pt x="315" y="409"/>
                  </a:cubicBezTo>
                  <a:cubicBezTo>
                    <a:pt x="333" y="421"/>
                    <a:pt x="333" y="421"/>
                    <a:pt x="333" y="421"/>
                  </a:cubicBezTo>
                  <a:cubicBezTo>
                    <a:pt x="328" y="428"/>
                    <a:pt x="328" y="428"/>
                    <a:pt x="328" y="428"/>
                  </a:cubicBezTo>
                  <a:cubicBezTo>
                    <a:pt x="321" y="434"/>
                    <a:pt x="321" y="434"/>
                    <a:pt x="321" y="434"/>
                  </a:cubicBezTo>
                  <a:cubicBezTo>
                    <a:pt x="321" y="439"/>
                    <a:pt x="321" y="439"/>
                    <a:pt x="321" y="439"/>
                  </a:cubicBezTo>
                  <a:cubicBezTo>
                    <a:pt x="302" y="442"/>
                    <a:pt x="302" y="442"/>
                    <a:pt x="302" y="442"/>
                  </a:cubicBezTo>
                  <a:cubicBezTo>
                    <a:pt x="299" y="450"/>
                    <a:pt x="299" y="450"/>
                    <a:pt x="299" y="450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39" y="462"/>
                    <a:pt x="339" y="462"/>
                    <a:pt x="339" y="462"/>
                  </a:cubicBezTo>
                  <a:cubicBezTo>
                    <a:pt x="368" y="477"/>
                    <a:pt x="368" y="477"/>
                    <a:pt x="368" y="477"/>
                  </a:cubicBezTo>
                  <a:cubicBezTo>
                    <a:pt x="369" y="471"/>
                    <a:pt x="369" y="471"/>
                    <a:pt x="369" y="471"/>
                  </a:cubicBezTo>
                  <a:cubicBezTo>
                    <a:pt x="351" y="458"/>
                    <a:pt x="351" y="458"/>
                    <a:pt x="351" y="458"/>
                  </a:cubicBezTo>
                  <a:cubicBezTo>
                    <a:pt x="376" y="467"/>
                    <a:pt x="376" y="467"/>
                    <a:pt x="376" y="467"/>
                  </a:cubicBezTo>
                  <a:cubicBezTo>
                    <a:pt x="374" y="458"/>
                    <a:pt x="374" y="458"/>
                    <a:pt x="374" y="458"/>
                  </a:cubicBezTo>
                  <a:cubicBezTo>
                    <a:pt x="353" y="436"/>
                    <a:pt x="353" y="436"/>
                    <a:pt x="353" y="436"/>
                  </a:cubicBezTo>
                  <a:cubicBezTo>
                    <a:pt x="362" y="431"/>
                    <a:pt x="362" y="431"/>
                    <a:pt x="362" y="431"/>
                  </a:cubicBezTo>
                  <a:cubicBezTo>
                    <a:pt x="382" y="446"/>
                    <a:pt x="382" y="446"/>
                    <a:pt x="382" y="446"/>
                  </a:cubicBezTo>
                  <a:cubicBezTo>
                    <a:pt x="393" y="430"/>
                    <a:pt x="393" y="430"/>
                    <a:pt x="393" y="430"/>
                  </a:cubicBezTo>
                  <a:cubicBezTo>
                    <a:pt x="374" y="419"/>
                    <a:pt x="374" y="419"/>
                    <a:pt x="374" y="419"/>
                  </a:cubicBezTo>
                  <a:cubicBezTo>
                    <a:pt x="349" y="410"/>
                    <a:pt x="349" y="410"/>
                    <a:pt x="349" y="410"/>
                  </a:cubicBezTo>
                  <a:cubicBezTo>
                    <a:pt x="359" y="399"/>
                    <a:pt x="359" y="399"/>
                    <a:pt x="359" y="399"/>
                  </a:cubicBezTo>
                  <a:cubicBezTo>
                    <a:pt x="330" y="379"/>
                    <a:pt x="330" y="379"/>
                    <a:pt x="330" y="379"/>
                  </a:cubicBezTo>
                  <a:cubicBezTo>
                    <a:pt x="322" y="383"/>
                    <a:pt x="322" y="383"/>
                    <a:pt x="322" y="383"/>
                  </a:cubicBezTo>
                  <a:cubicBezTo>
                    <a:pt x="316" y="381"/>
                    <a:pt x="316" y="381"/>
                    <a:pt x="316" y="381"/>
                  </a:cubicBezTo>
                  <a:cubicBezTo>
                    <a:pt x="314" y="371"/>
                    <a:pt x="314" y="371"/>
                    <a:pt x="314" y="371"/>
                  </a:cubicBezTo>
                  <a:cubicBezTo>
                    <a:pt x="296" y="370"/>
                    <a:pt x="296" y="370"/>
                    <a:pt x="296" y="370"/>
                  </a:cubicBezTo>
                  <a:cubicBezTo>
                    <a:pt x="294" y="378"/>
                    <a:pt x="294" y="378"/>
                    <a:pt x="294" y="378"/>
                  </a:cubicBezTo>
                  <a:cubicBezTo>
                    <a:pt x="283" y="376"/>
                    <a:pt x="283" y="376"/>
                    <a:pt x="283" y="376"/>
                  </a:cubicBezTo>
                  <a:cubicBezTo>
                    <a:pt x="286" y="367"/>
                    <a:pt x="286" y="367"/>
                    <a:pt x="286" y="36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62" y="363"/>
                    <a:pt x="262" y="363"/>
                    <a:pt x="262" y="363"/>
                  </a:cubicBezTo>
                  <a:cubicBezTo>
                    <a:pt x="260" y="385"/>
                    <a:pt x="260" y="385"/>
                    <a:pt x="260" y="385"/>
                  </a:cubicBezTo>
                  <a:cubicBezTo>
                    <a:pt x="256" y="385"/>
                    <a:pt x="256" y="385"/>
                    <a:pt x="256" y="385"/>
                  </a:cubicBezTo>
                  <a:cubicBezTo>
                    <a:pt x="250" y="368"/>
                    <a:pt x="250" y="368"/>
                    <a:pt x="250" y="368"/>
                  </a:cubicBezTo>
                  <a:cubicBezTo>
                    <a:pt x="257" y="355"/>
                    <a:pt x="257" y="355"/>
                    <a:pt x="257" y="355"/>
                  </a:cubicBezTo>
                  <a:cubicBezTo>
                    <a:pt x="249" y="356"/>
                    <a:pt x="249" y="356"/>
                    <a:pt x="249" y="356"/>
                  </a:cubicBezTo>
                  <a:close/>
                  <a:moveTo>
                    <a:pt x="317" y="771"/>
                  </a:moveTo>
                  <a:cubicBezTo>
                    <a:pt x="326" y="770"/>
                    <a:pt x="326" y="770"/>
                    <a:pt x="326" y="770"/>
                  </a:cubicBezTo>
                  <a:cubicBezTo>
                    <a:pt x="327" y="764"/>
                    <a:pt x="327" y="764"/>
                    <a:pt x="327" y="764"/>
                  </a:cubicBezTo>
                  <a:cubicBezTo>
                    <a:pt x="340" y="765"/>
                    <a:pt x="340" y="765"/>
                    <a:pt x="340" y="765"/>
                  </a:cubicBezTo>
                  <a:cubicBezTo>
                    <a:pt x="352" y="769"/>
                    <a:pt x="352" y="769"/>
                    <a:pt x="352" y="769"/>
                  </a:cubicBezTo>
                  <a:cubicBezTo>
                    <a:pt x="338" y="778"/>
                    <a:pt x="338" y="778"/>
                    <a:pt x="338" y="778"/>
                  </a:cubicBezTo>
                  <a:cubicBezTo>
                    <a:pt x="331" y="774"/>
                    <a:pt x="331" y="774"/>
                    <a:pt x="331" y="774"/>
                  </a:cubicBezTo>
                  <a:cubicBezTo>
                    <a:pt x="319" y="774"/>
                    <a:pt x="319" y="774"/>
                    <a:pt x="319" y="774"/>
                  </a:cubicBezTo>
                  <a:cubicBezTo>
                    <a:pt x="317" y="771"/>
                    <a:pt x="317" y="771"/>
                    <a:pt x="317" y="771"/>
                  </a:cubicBezTo>
                  <a:close/>
                  <a:moveTo>
                    <a:pt x="358" y="771"/>
                  </a:moveTo>
                  <a:cubicBezTo>
                    <a:pt x="359" y="775"/>
                    <a:pt x="359" y="775"/>
                    <a:pt x="359" y="775"/>
                  </a:cubicBezTo>
                  <a:cubicBezTo>
                    <a:pt x="367" y="775"/>
                    <a:pt x="367" y="775"/>
                    <a:pt x="367" y="775"/>
                  </a:cubicBezTo>
                  <a:cubicBezTo>
                    <a:pt x="367" y="771"/>
                    <a:pt x="367" y="771"/>
                    <a:pt x="367" y="771"/>
                  </a:cubicBezTo>
                  <a:cubicBezTo>
                    <a:pt x="358" y="771"/>
                    <a:pt x="358" y="771"/>
                    <a:pt x="358" y="771"/>
                  </a:cubicBezTo>
                  <a:close/>
                  <a:moveTo>
                    <a:pt x="297" y="771"/>
                  </a:moveTo>
                  <a:cubicBezTo>
                    <a:pt x="296" y="774"/>
                    <a:pt x="296" y="774"/>
                    <a:pt x="296" y="774"/>
                  </a:cubicBezTo>
                  <a:cubicBezTo>
                    <a:pt x="304" y="777"/>
                    <a:pt x="304" y="777"/>
                    <a:pt x="304" y="777"/>
                  </a:cubicBezTo>
                  <a:cubicBezTo>
                    <a:pt x="308" y="776"/>
                    <a:pt x="308" y="776"/>
                    <a:pt x="308" y="776"/>
                  </a:cubicBezTo>
                  <a:cubicBezTo>
                    <a:pt x="307" y="773"/>
                    <a:pt x="307" y="773"/>
                    <a:pt x="307" y="773"/>
                  </a:cubicBezTo>
                  <a:cubicBezTo>
                    <a:pt x="297" y="771"/>
                    <a:pt x="297" y="771"/>
                    <a:pt x="297" y="771"/>
                  </a:cubicBezTo>
                  <a:close/>
                  <a:moveTo>
                    <a:pt x="260" y="753"/>
                  </a:moveTo>
                  <a:cubicBezTo>
                    <a:pt x="258" y="747"/>
                    <a:pt x="258" y="747"/>
                    <a:pt x="258" y="747"/>
                  </a:cubicBezTo>
                  <a:cubicBezTo>
                    <a:pt x="282" y="745"/>
                    <a:pt x="282" y="745"/>
                    <a:pt x="282" y="745"/>
                  </a:cubicBezTo>
                  <a:cubicBezTo>
                    <a:pt x="324" y="763"/>
                    <a:pt x="324" y="763"/>
                    <a:pt x="324" y="763"/>
                  </a:cubicBezTo>
                  <a:cubicBezTo>
                    <a:pt x="317" y="766"/>
                    <a:pt x="317" y="766"/>
                    <a:pt x="317" y="766"/>
                  </a:cubicBezTo>
                  <a:cubicBezTo>
                    <a:pt x="298" y="761"/>
                    <a:pt x="298" y="761"/>
                    <a:pt x="298" y="761"/>
                  </a:cubicBezTo>
                  <a:cubicBezTo>
                    <a:pt x="277" y="749"/>
                    <a:pt x="277" y="749"/>
                    <a:pt x="277" y="749"/>
                  </a:cubicBezTo>
                  <a:cubicBezTo>
                    <a:pt x="260" y="753"/>
                    <a:pt x="260" y="753"/>
                    <a:pt x="260" y="753"/>
                  </a:cubicBezTo>
                  <a:close/>
                  <a:moveTo>
                    <a:pt x="915" y="544"/>
                  </a:moveTo>
                  <a:cubicBezTo>
                    <a:pt x="888" y="554"/>
                    <a:pt x="888" y="554"/>
                    <a:pt x="888" y="554"/>
                  </a:cubicBezTo>
                  <a:cubicBezTo>
                    <a:pt x="895" y="561"/>
                    <a:pt x="895" y="561"/>
                    <a:pt x="895" y="561"/>
                  </a:cubicBezTo>
                  <a:cubicBezTo>
                    <a:pt x="891" y="566"/>
                    <a:pt x="891" y="566"/>
                    <a:pt x="891" y="566"/>
                  </a:cubicBezTo>
                  <a:cubicBezTo>
                    <a:pt x="879" y="567"/>
                    <a:pt x="879" y="567"/>
                    <a:pt x="879" y="567"/>
                  </a:cubicBezTo>
                  <a:cubicBezTo>
                    <a:pt x="877" y="561"/>
                    <a:pt x="877" y="561"/>
                    <a:pt x="877" y="561"/>
                  </a:cubicBezTo>
                  <a:cubicBezTo>
                    <a:pt x="882" y="554"/>
                    <a:pt x="882" y="554"/>
                    <a:pt x="882" y="554"/>
                  </a:cubicBezTo>
                  <a:cubicBezTo>
                    <a:pt x="869" y="552"/>
                    <a:pt x="869" y="552"/>
                    <a:pt x="869" y="552"/>
                  </a:cubicBezTo>
                  <a:cubicBezTo>
                    <a:pt x="860" y="562"/>
                    <a:pt x="860" y="562"/>
                    <a:pt x="860" y="562"/>
                  </a:cubicBezTo>
                  <a:cubicBezTo>
                    <a:pt x="849" y="580"/>
                    <a:pt x="849" y="580"/>
                    <a:pt x="849" y="580"/>
                  </a:cubicBezTo>
                  <a:cubicBezTo>
                    <a:pt x="863" y="588"/>
                    <a:pt x="863" y="588"/>
                    <a:pt x="863" y="588"/>
                  </a:cubicBezTo>
                  <a:cubicBezTo>
                    <a:pt x="877" y="588"/>
                    <a:pt x="877" y="588"/>
                    <a:pt x="877" y="588"/>
                  </a:cubicBezTo>
                  <a:cubicBezTo>
                    <a:pt x="881" y="583"/>
                    <a:pt x="881" y="583"/>
                    <a:pt x="881" y="583"/>
                  </a:cubicBezTo>
                  <a:cubicBezTo>
                    <a:pt x="893" y="583"/>
                    <a:pt x="893" y="583"/>
                    <a:pt x="893" y="583"/>
                  </a:cubicBezTo>
                  <a:cubicBezTo>
                    <a:pt x="911" y="591"/>
                    <a:pt x="911" y="591"/>
                    <a:pt x="911" y="591"/>
                  </a:cubicBezTo>
                  <a:cubicBezTo>
                    <a:pt x="928" y="588"/>
                    <a:pt x="928" y="588"/>
                    <a:pt x="928" y="588"/>
                  </a:cubicBezTo>
                  <a:cubicBezTo>
                    <a:pt x="926" y="577"/>
                    <a:pt x="926" y="577"/>
                    <a:pt x="926" y="577"/>
                  </a:cubicBezTo>
                  <a:cubicBezTo>
                    <a:pt x="904" y="563"/>
                    <a:pt x="904" y="563"/>
                    <a:pt x="904" y="563"/>
                  </a:cubicBezTo>
                  <a:cubicBezTo>
                    <a:pt x="915" y="544"/>
                    <a:pt x="915" y="544"/>
                    <a:pt x="915" y="544"/>
                  </a:cubicBezTo>
                  <a:close/>
                  <a:moveTo>
                    <a:pt x="983" y="546"/>
                  </a:moveTo>
                  <a:cubicBezTo>
                    <a:pt x="957" y="561"/>
                    <a:pt x="957" y="561"/>
                    <a:pt x="957" y="561"/>
                  </a:cubicBezTo>
                  <a:cubicBezTo>
                    <a:pt x="960" y="578"/>
                    <a:pt x="960" y="578"/>
                    <a:pt x="960" y="578"/>
                  </a:cubicBezTo>
                  <a:cubicBezTo>
                    <a:pt x="975" y="591"/>
                    <a:pt x="975" y="591"/>
                    <a:pt x="975" y="591"/>
                  </a:cubicBezTo>
                  <a:cubicBezTo>
                    <a:pt x="969" y="613"/>
                    <a:pt x="969" y="613"/>
                    <a:pt x="969" y="613"/>
                  </a:cubicBezTo>
                  <a:cubicBezTo>
                    <a:pt x="985" y="621"/>
                    <a:pt x="985" y="621"/>
                    <a:pt x="985" y="621"/>
                  </a:cubicBezTo>
                  <a:cubicBezTo>
                    <a:pt x="1000" y="617"/>
                    <a:pt x="1000" y="617"/>
                    <a:pt x="1000" y="617"/>
                  </a:cubicBezTo>
                  <a:cubicBezTo>
                    <a:pt x="997" y="601"/>
                    <a:pt x="997" y="601"/>
                    <a:pt x="997" y="601"/>
                  </a:cubicBezTo>
                  <a:cubicBezTo>
                    <a:pt x="990" y="596"/>
                    <a:pt x="990" y="596"/>
                    <a:pt x="990" y="596"/>
                  </a:cubicBezTo>
                  <a:cubicBezTo>
                    <a:pt x="990" y="591"/>
                    <a:pt x="990" y="591"/>
                    <a:pt x="990" y="591"/>
                  </a:cubicBezTo>
                  <a:cubicBezTo>
                    <a:pt x="1003" y="592"/>
                    <a:pt x="1003" y="592"/>
                    <a:pt x="1003" y="592"/>
                  </a:cubicBezTo>
                  <a:cubicBezTo>
                    <a:pt x="994" y="582"/>
                    <a:pt x="994" y="582"/>
                    <a:pt x="994" y="582"/>
                  </a:cubicBezTo>
                  <a:cubicBezTo>
                    <a:pt x="980" y="568"/>
                    <a:pt x="980" y="568"/>
                    <a:pt x="980" y="568"/>
                  </a:cubicBezTo>
                  <a:cubicBezTo>
                    <a:pt x="982" y="559"/>
                    <a:pt x="982" y="559"/>
                    <a:pt x="982" y="559"/>
                  </a:cubicBezTo>
                  <a:cubicBezTo>
                    <a:pt x="992" y="559"/>
                    <a:pt x="992" y="559"/>
                    <a:pt x="992" y="559"/>
                  </a:cubicBezTo>
                  <a:cubicBezTo>
                    <a:pt x="994" y="547"/>
                    <a:pt x="994" y="547"/>
                    <a:pt x="994" y="547"/>
                  </a:cubicBezTo>
                  <a:cubicBezTo>
                    <a:pt x="983" y="546"/>
                    <a:pt x="983" y="546"/>
                    <a:pt x="983" y="546"/>
                  </a:cubicBezTo>
                  <a:close/>
                  <a:moveTo>
                    <a:pt x="562" y="391"/>
                  </a:moveTo>
                  <a:cubicBezTo>
                    <a:pt x="553" y="400"/>
                    <a:pt x="553" y="400"/>
                    <a:pt x="553" y="400"/>
                  </a:cubicBezTo>
                  <a:cubicBezTo>
                    <a:pt x="570" y="404"/>
                    <a:pt x="570" y="404"/>
                    <a:pt x="570" y="404"/>
                  </a:cubicBezTo>
                  <a:cubicBezTo>
                    <a:pt x="565" y="410"/>
                    <a:pt x="565" y="410"/>
                    <a:pt x="565" y="410"/>
                  </a:cubicBezTo>
                  <a:cubicBezTo>
                    <a:pt x="562" y="416"/>
                    <a:pt x="562" y="416"/>
                    <a:pt x="562" y="416"/>
                  </a:cubicBezTo>
                  <a:cubicBezTo>
                    <a:pt x="589" y="420"/>
                    <a:pt x="589" y="420"/>
                    <a:pt x="589" y="420"/>
                  </a:cubicBezTo>
                  <a:cubicBezTo>
                    <a:pt x="613" y="408"/>
                    <a:pt x="613" y="408"/>
                    <a:pt x="613" y="408"/>
                  </a:cubicBezTo>
                  <a:cubicBezTo>
                    <a:pt x="614" y="399"/>
                    <a:pt x="614" y="399"/>
                    <a:pt x="614" y="399"/>
                  </a:cubicBezTo>
                  <a:cubicBezTo>
                    <a:pt x="599" y="392"/>
                    <a:pt x="599" y="392"/>
                    <a:pt x="599" y="392"/>
                  </a:cubicBezTo>
                  <a:cubicBezTo>
                    <a:pt x="581" y="397"/>
                    <a:pt x="581" y="397"/>
                    <a:pt x="581" y="397"/>
                  </a:cubicBezTo>
                  <a:cubicBezTo>
                    <a:pt x="571" y="400"/>
                    <a:pt x="571" y="400"/>
                    <a:pt x="571" y="400"/>
                  </a:cubicBezTo>
                  <a:cubicBezTo>
                    <a:pt x="571" y="395"/>
                    <a:pt x="571" y="395"/>
                    <a:pt x="571" y="395"/>
                  </a:cubicBezTo>
                  <a:cubicBezTo>
                    <a:pt x="562" y="391"/>
                    <a:pt x="562" y="391"/>
                    <a:pt x="562" y="391"/>
                  </a:cubicBezTo>
                  <a:close/>
                  <a:moveTo>
                    <a:pt x="803" y="232"/>
                  </a:moveTo>
                  <a:cubicBezTo>
                    <a:pt x="796" y="245"/>
                    <a:pt x="796" y="245"/>
                    <a:pt x="796" y="245"/>
                  </a:cubicBezTo>
                  <a:cubicBezTo>
                    <a:pt x="816" y="245"/>
                    <a:pt x="816" y="245"/>
                    <a:pt x="816" y="245"/>
                  </a:cubicBezTo>
                  <a:cubicBezTo>
                    <a:pt x="812" y="250"/>
                    <a:pt x="812" y="250"/>
                    <a:pt x="812" y="250"/>
                  </a:cubicBezTo>
                  <a:cubicBezTo>
                    <a:pt x="830" y="252"/>
                    <a:pt x="830" y="252"/>
                    <a:pt x="830" y="252"/>
                  </a:cubicBezTo>
                  <a:cubicBezTo>
                    <a:pt x="844" y="243"/>
                    <a:pt x="844" y="243"/>
                    <a:pt x="844" y="243"/>
                  </a:cubicBezTo>
                  <a:cubicBezTo>
                    <a:pt x="822" y="237"/>
                    <a:pt x="822" y="237"/>
                    <a:pt x="822" y="237"/>
                  </a:cubicBezTo>
                  <a:cubicBezTo>
                    <a:pt x="814" y="238"/>
                    <a:pt x="814" y="238"/>
                    <a:pt x="814" y="238"/>
                  </a:cubicBezTo>
                  <a:cubicBezTo>
                    <a:pt x="803" y="232"/>
                    <a:pt x="803" y="232"/>
                    <a:pt x="803" y="232"/>
                  </a:cubicBezTo>
                  <a:close/>
                  <a:moveTo>
                    <a:pt x="785" y="243"/>
                  </a:moveTo>
                  <a:cubicBezTo>
                    <a:pt x="809" y="258"/>
                    <a:pt x="809" y="258"/>
                    <a:pt x="809" y="258"/>
                  </a:cubicBezTo>
                  <a:cubicBezTo>
                    <a:pt x="798" y="266"/>
                    <a:pt x="798" y="266"/>
                    <a:pt x="798" y="266"/>
                  </a:cubicBezTo>
                  <a:cubicBezTo>
                    <a:pt x="789" y="284"/>
                    <a:pt x="789" y="284"/>
                    <a:pt x="789" y="284"/>
                  </a:cubicBezTo>
                  <a:cubicBezTo>
                    <a:pt x="773" y="269"/>
                    <a:pt x="773" y="269"/>
                    <a:pt x="773" y="269"/>
                  </a:cubicBezTo>
                  <a:cubicBezTo>
                    <a:pt x="786" y="263"/>
                    <a:pt x="786" y="263"/>
                    <a:pt x="786" y="263"/>
                  </a:cubicBezTo>
                  <a:cubicBezTo>
                    <a:pt x="779" y="258"/>
                    <a:pt x="779" y="258"/>
                    <a:pt x="779" y="258"/>
                  </a:cubicBezTo>
                  <a:cubicBezTo>
                    <a:pt x="766" y="264"/>
                    <a:pt x="766" y="264"/>
                    <a:pt x="766" y="264"/>
                  </a:cubicBezTo>
                  <a:cubicBezTo>
                    <a:pt x="752" y="247"/>
                    <a:pt x="752" y="247"/>
                    <a:pt x="752" y="247"/>
                  </a:cubicBezTo>
                  <a:cubicBezTo>
                    <a:pt x="768" y="246"/>
                    <a:pt x="768" y="246"/>
                    <a:pt x="768" y="246"/>
                  </a:cubicBezTo>
                  <a:cubicBezTo>
                    <a:pt x="775" y="253"/>
                    <a:pt x="775" y="253"/>
                    <a:pt x="775" y="253"/>
                  </a:cubicBezTo>
                  <a:cubicBezTo>
                    <a:pt x="783" y="252"/>
                    <a:pt x="783" y="252"/>
                    <a:pt x="783" y="252"/>
                  </a:cubicBezTo>
                  <a:cubicBezTo>
                    <a:pt x="785" y="243"/>
                    <a:pt x="785" y="243"/>
                    <a:pt x="785" y="243"/>
                  </a:cubicBezTo>
                  <a:close/>
                  <a:moveTo>
                    <a:pt x="1014" y="318"/>
                  </a:moveTo>
                  <a:cubicBezTo>
                    <a:pt x="1000" y="315"/>
                    <a:pt x="1000" y="315"/>
                    <a:pt x="1000" y="315"/>
                  </a:cubicBezTo>
                  <a:cubicBezTo>
                    <a:pt x="1018" y="297"/>
                    <a:pt x="1018" y="297"/>
                    <a:pt x="1018" y="297"/>
                  </a:cubicBezTo>
                  <a:cubicBezTo>
                    <a:pt x="1043" y="287"/>
                    <a:pt x="1043" y="287"/>
                    <a:pt x="1043" y="287"/>
                  </a:cubicBezTo>
                  <a:cubicBezTo>
                    <a:pt x="1080" y="280"/>
                    <a:pt x="1080" y="280"/>
                    <a:pt x="1080" y="280"/>
                  </a:cubicBezTo>
                  <a:cubicBezTo>
                    <a:pt x="1083" y="285"/>
                    <a:pt x="1083" y="285"/>
                    <a:pt x="1083" y="285"/>
                  </a:cubicBezTo>
                  <a:cubicBezTo>
                    <a:pt x="1072" y="291"/>
                    <a:pt x="1072" y="291"/>
                    <a:pt x="1072" y="291"/>
                  </a:cubicBezTo>
                  <a:cubicBezTo>
                    <a:pt x="1031" y="301"/>
                    <a:pt x="1031" y="301"/>
                    <a:pt x="1031" y="301"/>
                  </a:cubicBezTo>
                  <a:cubicBezTo>
                    <a:pt x="1014" y="318"/>
                    <a:pt x="1014" y="318"/>
                    <a:pt x="1014" y="318"/>
                  </a:cubicBezTo>
                  <a:close/>
                  <a:moveTo>
                    <a:pt x="1016" y="350"/>
                  </a:moveTo>
                  <a:cubicBezTo>
                    <a:pt x="1000" y="349"/>
                    <a:pt x="1000" y="349"/>
                    <a:pt x="1000" y="349"/>
                  </a:cubicBezTo>
                  <a:cubicBezTo>
                    <a:pt x="983" y="336"/>
                    <a:pt x="983" y="336"/>
                    <a:pt x="983" y="336"/>
                  </a:cubicBezTo>
                  <a:cubicBezTo>
                    <a:pt x="995" y="323"/>
                    <a:pt x="995" y="323"/>
                    <a:pt x="995" y="323"/>
                  </a:cubicBezTo>
                  <a:cubicBezTo>
                    <a:pt x="1012" y="324"/>
                    <a:pt x="1012" y="324"/>
                    <a:pt x="1012" y="324"/>
                  </a:cubicBezTo>
                  <a:cubicBezTo>
                    <a:pt x="1007" y="332"/>
                    <a:pt x="1007" y="332"/>
                    <a:pt x="1007" y="332"/>
                  </a:cubicBezTo>
                  <a:cubicBezTo>
                    <a:pt x="1016" y="350"/>
                    <a:pt x="1016" y="350"/>
                    <a:pt x="1016" y="350"/>
                  </a:cubicBezTo>
                  <a:close/>
                  <a:moveTo>
                    <a:pt x="663" y="458"/>
                  </a:moveTo>
                  <a:cubicBezTo>
                    <a:pt x="658" y="477"/>
                    <a:pt x="658" y="477"/>
                    <a:pt x="658" y="477"/>
                  </a:cubicBezTo>
                  <a:cubicBezTo>
                    <a:pt x="666" y="483"/>
                    <a:pt x="666" y="483"/>
                    <a:pt x="666" y="483"/>
                  </a:cubicBezTo>
                  <a:cubicBezTo>
                    <a:pt x="666" y="491"/>
                    <a:pt x="666" y="491"/>
                    <a:pt x="666" y="491"/>
                  </a:cubicBezTo>
                  <a:cubicBezTo>
                    <a:pt x="672" y="492"/>
                    <a:pt x="672" y="492"/>
                    <a:pt x="672" y="492"/>
                  </a:cubicBezTo>
                  <a:cubicBezTo>
                    <a:pt x="677" y="501"/>
                    <a:pt x="677" y="501"/>
                    <a:pt x="677" y="501"/>
                  </a:cubicBezTo>
                  <a:cubicBezTo>
                    <a:pt x="668" y="505"/>
                    <a:pt x="668" y="505"/>
                    <a:pt x="668" y="505"/>
                  </a:cubicBezTo>
                  <a:cubicBezTo>
                    <a:pt x="663" y="513"/>
                    <a:pt x="663" y="513"/>
                    <a:pt x="663" y="513"/>
                  </a:cubicBezTo>
                  <a:cubicBezTo>
                    <a:pt x="676" y="517"/>
                    <a:pt x="676" y="517"/>
                    <a:pt x="676" y="517"/>
                  </a:cubicBezTo>
                  <a:cubicBezTo>
                    <a:pt x="660" y="527"/>
                    <a:pt x="660" y="527"/>
                    <a:pt x="660" y="527"/>
                  </a:cubicBezTo>
                  <a:cubicBezTo>
                    <a:pt x="665" y="528"/>
                    <a:pt x="665" y="528"/>
                    <a:pt x="665" y="528"/>
                  </a:cubicBezTo>
                  <a:cubicBezTo>
                    <a:pt x="679" y="522"/>
                    <a:pt x="679" y="522"/>
                    <a:pt x="679" y="522"/>
                  </a:cubicBezTo>
                  <a:cubicBezTo>
                    <a:pt x="694" y="523"/>
                    <a:pt x="694" y="523"/>
                    <a:pt x="694" y="523"/>
                  </a:cubicBezTo>
                  <a:cubicBezTo>
                    <a:pt x="701" y="518"/>
                    <a:pt x="701" y="518"/>
                    <a:pt x="701" y="518"/>
                  </a:cubicBezTo>
                  <a:cubicBezTo>
                    <a:pt x="696" y="516"/>
                    <a:pt x="696" y="516"/>
                    <a:pt x="696" y="516"/>
                  </a:cubicBezTo>
                  <a:cubicBezTo>
                    <a:pt x="702" y="510"/>
                    <a:pt x="702" y="510"/>
                    <a:pt x="702" y="510"/>
                  </a:cubicBezTo>
                  <a:cubicBezTo>
                    <a:pt x="700" y="505"/>
                    <a:pt x="700" y="505"/>
                    <a:pt x="700" y="505"/>
                  </a:cubicBezTo>
                  <a:cubicBezTo>
                    <a:pt x="692" y="505"/>
                    <a:pt x="692" y="505"/>
                    <a:pt x="692" y="505"/>
                  </a:cubicBezTo>
                  <a:cubicBezTo>
                    <a:pt x="687" y="492"/>
                    <a:pt x="687" y="492"/>
                    <a:pt x="687" y="492"/>
                  </a:cubicBezTo>
                  <a:cubicBezTo>
                    <a:pt x="684" y="491"/>
                    <a:pt x="684" y="491"/>
                    <a:pt x="684" y="491"/>
                  </a:cubicBezTo>
                  <a:cubicBezTo>
                    <a:pt x="684" y="485"/>
                    <a:pt x="684" y="485"/>
                    <a:pt x="684" y="485"/>
                  </a:cubicBezTo>
                  <a:cubicBezTo>
                    <a:pt x="677" y="479"/>
                    <a:pt x="677" y="479"/>
                    <a:pt x="677" y="479"/>
                  </a:cubicBezTo>
                  <a:cubicBezTo>
                    <a:pt x="682" y="472"/>
                    <a:pt x="682" y="472"/>
                    <a:pt x="682" y="472"/>
                  </a:cubicBezTo>
                  <a:cubicBezTo>
                    <a:pt x="681" y="468"/>
                    <a:pt x="681" y="468"/>
                    <a:pt x="681" y="468"/>
                  </a:cubicBezTo>
                  <a:cubicBezTo>
                    <a:pt x="670" y="468"/>
                    <a:pt x="670" y="468"/>
                    <a:pt x="670" y="468"/>
                  </a:cubicBezTo>
                  <a:cubicBezTo>
                    <a:pt x="677" y="463"/>
                    <a:pt x="677" y="463"/>
                    <a:pt x="677" y="463"/>
                  </a:cubicBezTo>
                  <a:cubicBezTo>
                    <a:pt x="676" y="460"/>
                    <a:pt x="676" y="460"/>
                    <a:pt x="676" y="460"/>
                  </a:cubicBezTo>
                  <a:cubicBezTo>
                    <a:pt x="663" y="458"/>
                    <a:pt x="663" y="458"/>
                    <a:pt x="663" y="458"/>
                  </a:cubicBezTo>
                  <a:close/>
                  <a:moveTo>
                    <a:pt x="656" y="489"/>
                  </a:moveTo>
                  <a:cubicBezTo>
                    <a:pt x="647" y="487"/>
                    <a:pt x="647" y="487"/>
                    <a:pt x="647" y="487"/>
                  </a:cubicBezTo>
                  <a:cubicBezTo>
                    <a:pt x="643" y="494"/>
                    <a:pt x="643" y="494"/>
                    <a:pt x="643" y="494"/>
                  </a:cubicBezTo>
                  <a:cubicBezTo>
                    <a:pt x="635" y="495"/>
                    <a:pt x="635" y="495"/>
                    <a:pt x="635" y="495"/>
                  </a:cubicBezTo>
                  <a:cubicBezTo>
                    <a:pt x="636" y="502"/>
                    <a:pt x="636" y="502"/>
                    <a:pt x="636" y="502"/>
                  </a:cubicBezTo>
                  <a:cubicBezTo>
                    <a:pt x="641" y="504"/>
                    <a:pt x="641" y="504"/>
                    <a:pt x="641" y="504"/>
                  </a:cubicBezTo>
                  <a:cubicBezTo>
                    <a:pt x="638" y="509"/>
                    <a:pt x="638" y="509"/>
                    <a:pt x="638" y="509"/>
                  </a:cubicBezTo>
                  <a:cubicBezTo>
                    <a:pt x="634" y="513"/>
                    <a:pt x="634" y="513"/>
                    <a:pt x="634" y="513"/>
                  </a:cubicBezTo>
                  <a:cubicBezTo>
                    <a:pt x="643" y="517"/>
                    <a:pt x="643" y="517"/>
                    <a:pt x="643" y="517"/>
                  </a:cubicBezTo>
                  <a:cubicBezTo>
                    <a:pt x="652" y="511"/>
                    <a:pt x="652" y="511"/>
                    <a:pt x="652" y="511"/>
                  </a:cubicBezTo>
                  <a:cubicBezTo>
                    <a:pt x="658" y="512"/>
                    <a:pt x="658" y="512"/>
                    <a:pt x="658" y="512"/>
                  </a:cubicBezTo>
                  <a:cubicBezTo>
                    <a:pt x="658" y="497"/>
                    <a:pt x="658" y="497"/>
                    <a:pt x="658" y="497"/>
                  </a:cubicBezTo>
                  <a:cubicBezTo>
                    <a:pt x="660" y="494"/>
                    <a:pt x="660" y="494"/>
                    <a:pt x="660" y="494"/>
                  </a:cubicBezTo>
                  <a:cubicBezTo>
                    <a:pt x="656" y="489"/>
                    <a:pt x="656" y="489"/>
                    <a:pt x="656" y="489"/>
                  </a:cubicBezTo>
                  <a:close/>
                  <a:moveTo>
                    <a:pt x="739" y="591"/>
                  </a:moveTo>
                  <a:cubicBezTo>
                    <a:pt x="740" y="596"/>
                    <a:pt x="740" y="596"/>
                    <a:pt x="740" y="596"/>
                  </a:cubicBezTo>
                  <a:cubicBezTo>
                    <a:pt x="741" y="605"/>
                    <a:pt x="741" y="605"/>
                    <a:pt x="741" y="605"/>
                  </a:cubicBezTo>
                  <a:cubicBezTo>
                    <a:pt x="747" y="602"/>
                    <a:pt x="747" y="602"/>
                    <a:pt x="747" y="602"/>
                  </a:cubicBezTo>
                  <a:cubicBezTo>
                    <a:pt x="749" y="592"/>
                    <a:pt x="749" y="592"/>
                    <a:pt x="749" y="592"/>
                  </a:cubicBezTo>
                  <a:cubicBezTo>
                    <a:pt x="745" y="589"/>
                    <a:pt x="745" y="589"/>
                    <a:pt x="745" y="589"/>
                  </a:cubicBezTo>
                  <a:cubicBezTo>
                    <a:pt x="739" y="591"/>
                    <a:pt x="739" y="591"/>
                    <a:pt x="739" y="591"/>
                  </a:cubicBezTo>
                  <a:close/>
                  <a:moveTo>
                    <a:pt x="744" y="588"/>
                  </a:moveTo>
                  <a:cubicBezTo>
                    <a:pt x="740" y="583"/>
                    <a:pt x="740" y="583"/>
                    <a:pt x="740" y="583"/>
                  </a:cubicBezTo>
                  <a:cubicBezTo>
                    <a:pt x="746" y="577"/>
                    <a:pt x="746" y="577"/>
                    <a:pt x="746" y="577"/>
                  </a:cubicBezTo>
                  <a:cubicBezTo>
                    <a:pt x="748" y="580"/>
                    <a:pt x="748" y="580"/>
                    <a:pt x="748" y="580"/>
                  </a:cubicBezTo>
                  <a:cubicBezTo>
                    <a:pt x="747" y="586"/>
                    <a:pt x="747" y="586"/>
                    <a:pt x="747" y="586"/>
                  </a:cubicBezTo>
                  <a:cubicBezTo>
                    <a:pt x="744" y="588"/>
                    <a:pt x="744" y="588"/>
                    <a:pt x="744" y="588"/>
                  </a:cubicBezTo>
                  <a:close/>
                  <a:moveTo>
                    <a:pt x="779" y="610"/>
                  </a:moveTo>
                  <a:cubicBezTo>
                    <a:pt x="779" y="617"/>
                    <a:pt x="779" y="617"/>
                    <a:pt x="779" y="617"/>
                  </a:cubicBezTo>
                  <a:cubicBezTo>
                    <a:pt x="776" y="619"/>
                    <a:pt x="776" y="619"/>
                    <a:pt x="776" y="619"/>
                  </a:cubicBezTo>
                  <a:cubicBezTo>
                    <a:pt x="763" y="614"/>
                    <a:pt x="763" y="614"/>
                    <a:pt x="763" y="614"/>
                  </a:cubicBezTo>
                  <a:cubicBezTo>
                    <a:pt x="763" y="611"/>
                    <a:pt x="763" y="611"/>
                    <a:pt x="763" y="611"/>
                  </a:cubicBezTo>
                  <a:cubicBezTo>
                    <a:pt x="768" y="608"/>
                    <a:pt x="768" y="608"/>
                    <a:pt x="768" y="608"/>
                  </a:cubicBezTo>
                  <a:cubicBezTo>
                    <a:pt x="773" y="610"/>
                    <a:pt x="773" y="610"/>
                    <a:pt x="773" y="610"/>
                  </a:cubicBezTo>
                  <a:cubicBezTo>
                    <a:pt x="779" y="610"/>
                    <a:pt x="779" y="610"/>
                    <a:pt x="779" y="610"/>
                  </a:cubicBezTo>
                  <a:close/>
                  <a:moveTo>
                    <a:pt x="825" y="625"/>
                  </a:moveTo>
                  <a:cubicBezTo>
                    <a:pt x="826" y="629"/>
                    <a:pt x="826" y="629"/>
                    <a:pt x="826" y="629"/>
                  </a:cubicBezTo>
                  <a:cubicBezTo>
                    <a:pt x="833" y="632"/>
                    <a:pt x="833" y="632"/>
                    <a:pt x="833" y="632"/>
                  </a:cubicBezTo>
                  <a:cubicBezTo>
                    <a:pt x="842" y="630"/>
                    <a:pt x="842" y="630"/>
                    <a:pt x="842" y="630"/>
                  </a:cubicBezTo>
                  <a:cubicBezTo>
                    <a:pt x="842" y="627"/>
                    <a:pt x="842" y="627"/>
                    <a:pt x="842" y="627"/>
                  </a:cubicBezTo>
                  <a:cubicBezTo>
                    <a:pt x="825" y="625"/>
                    <a:pt x="825" y="625"/>
                    <a:pt x="825" y="625"/>
                  </a:cubicBezTo>
                  <a:close/>
                  <a:moveTo>
                    <a:pt x="885" y="627"/>
                  </a:moveTo>
                  <a:cubicBezTo>
                    <a:pt x="877" y="627"/>
                    <a:pt x="877" y="627"/>
                    <a:pt x="877" y="627"/>
                  </a:cubicBezTo>
                  <a:cubicBezTo>
                    <a:pt x="874" y="631"/>
                    <a:pt x="874" y="631"/>
                    <a:pt x="874" y="631"/>
                  </a:cubicBezTo>
                  <a:cubicBezTo>
                    <a:pt x="880" y="634"/>
                    <a:pt x="880" y="634"/>
                    <a:pt x="880" y="634"/>
                  </a:cubicBezTo>
                  <a:cubicBezTo>
                    <a:pt x="885" y="631"/>
                    <a:pt x="885" y="631"/>
                    <a:pt x="885" y="631"/>
                  </a:cubicBezTo>
                  <a:cubicBezTo>
                    <a:pt x="885" y="627"/>
                    <a:pt x="885" y="627"/>
                    <a:pt x="885" y="627"/>
                  </a:cubicBezTo>
                  <a:close/>
                  <a:moveTo>
                    <a:pt x="1147" y="782"/>
                  </a:moveTo>
                  <a:cubicBezTo>
                    <a:pt x="1144" y="786"/>
                    <a:pt x="1144" y="786"/>
                    <a:pt x="1144" y="786"/>
                  </a:cubicBezTo>
                  <a:cubicBezTo>
                    <a:pt x="1145" y="798"/>
                    <a:pt x="1145" y="798"/>
                    <a:pt x="1145" y="798"/>
                  </a:cubicBezTo>
                  <a:cubicBezTo>
                    <a:pt x="1149" y="803"/>
                    <a:pt x="1149" y="803"/>
                    <a:pt x="1149" y="803"/>
                  </a:cubicBezTo>
                  <a:cubicBezTo>
                    <a:pt x="1155" y="800"/>
                    <a:pt x="1155" y="800"/>
                    <a:pt x="1155" y="800"/>
                  </a:cubicBezTo>
                  <a:cubicBezTo>
                    <a:pt x="1155" y="794"/>
                    <a:pt x="1155" y="794"/>
                    <a:pt x="1155" y="794"/>
                  </a:cubicBezTo>
                  <a:cubicBezTo>
                    <a:pt x="1147" y="782"/>
                    <a:pt x="1147" y="782"/>
                    <a:pt x="1147" y="782"/>
                  </a:cubicBezTo>
                  <a:close/>
                  <a:moveTo>
                    <a:pt x="973" y="905"/>
                  </a:moveTo>
                  <a:cubicBezTo>
                    <a:pt x="945" y="927"/>
                    <a:pt x="945" y="927"/>
                    <a:pt x="945" y="927"/>
                  </a:cubicBezTo>
                  <a:cubicBezTo>
                    <a:pt x="940" y="938"/>
                    <a:pt x="940" y="938"/>
                    <a:pt x="940" y="938"/>
                  </a:cubicBezTo>
                  <a:cubicBezTo>
                    <a:pt x="946" y="951"/>
                    <a:pt x="946" y="951"/>
                    <a:pt x="946" y="951"/>
                  </a:cubicBezTo>
                  <a:cubicBezTo>
                    <a:pt x="938" y="963"/>
                    <a:pt x="938" y="963"/>
                    <a:pt x="938" y="963"/>
                  </a:cubicBezTo>
                  <a:cubicBezTo>
                    <a:pt x="948" y="987"/>
                    <a:pt x="948" y="987"/>
                    <a:pt x="948" y="987"/>
                  </a:cubicBezTo>
                  <a:cubicBezTo>
                    <a:pt x="960" y="980"/>
                    <a:pt x="960" y="980"/>
                    <a:pt x="960" y="980"/>
                  </a:cubicBezTo>
                  <a:cubicBezTo>
                    <a:pt x="978" y="924"/>
                    <a:pt x="978" y="924"/>
                    <a:pt x="978" y="924"/>
                  </a:cubicBezTo>
                  <a:cubicBezTo>
                    <a:pt x="973" y="905"/>
                    <a:pt x="973" y="905"/>
                    <a:pt x="973" y="9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dist="38100" sx="101000" sy="101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D1512"/>
                </a:solidFill>
              </a:endParaRPr>
            </a:p>
          </p:txBody>
        </p:sp>
      </p:grpSp>
      <p:sp>
        <p:nvSpPr>
          <p:cNvPr id="9" name="TextBox 55"/>
          <p:cNvSpPr txBox="1">
            <a:spLocks noChangeArrowheads="1"/>
          </p:cNvSpPr>
          <p:nvPr/>
        </p:nvSpPr>
        <p:spPr bwMode="auto">
          <a:xfrm>
            <a:off x="695658" y="4766516"/>
            <a:ext cx="17260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just"/>
            <a:r>
              <a:rPr lang="zh-CN" altLang="en-US" sz="1600" dirty="0" smtClean="0">
                <a:solidFill>
                  <a:schemeClr val="bg1"/>
                </a:solidFill>
                <a:latin typeface="方正正准黑简体" pitchFamily="2" charset="-122"/>
                <a:ea typeface="方正正准黑简体" pitchFamily="2" charset="-122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latin typeface="方正正准黑简体" pitchFamily="2" charset="-122"/>
              <a:ea typeface="方正正准黑简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1509031" y="2656502"/>
            <a:ext cx="812801" cy="722671"/>
          </a:xfrm>
          <a:prstGeom prst="rect">
            <a:avLst/>
          </a:prstGeom>
          <a:solidFill>
            <a:srgbClr val="99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38618" y="2878228"/>
            <a:ext cx="353623" cy="301316"/>
            <a:chOff x="360363" y="11356975"/>
            <a:chExt cx="762001" cy="649288"/>
          </a:xfrm>
          <a:solidFill>
            <a:srgbClr val="333333"/>
          </a:solidFill>
        </p:grpSpPr>
        <p:sp>
          <p:nvSpPr>
            <p:cNvPr id="13" name="Freeform 70"/>
            <p:cNvSpPr>
              <a:spLocks/>
            </p:cNvSpPr>
            <p:nvPr/>
          </p:nvSpPr>
          <p:spPr bwMode="auto">
            <a:xfrm>
              <a:off x="833439" y="11356975"/>
              <a:ext cx="288925" cy="288925"/>
            </a:xfrm>
            <a:custGeom>
              <a:avLst/>
              <a:gdLst>
                <a:gd name="T0" fmla="*/ 62 w 77"/>
                <a:gd name="T1" fmla="*/ 75 h 77"/>
                <a:gd name="T2" fmla="*/ 55 w 77"/>
                <a:gd name="T3" fmla="*/ 75 h 77"/>
                <a:gd name="T4" fmla="*/ 2 w 77"/>
                <a:gd name="T5" fmla="*/ 22 h 77"/>
                <a:gd name="T6" fmla="*/ 2 w 77"/>
                <a:gd name="T7" fmla="*/ 15 h 77"/>
                <a:gd name="T8" fmla="*/ 15 w 77"/>
                <a:gd name="T9" fmla="*/ 2 h 77"/>
                <a:gd name="T10" fmla="*/ 22 w 77"/>
                <a:gd name="T11" fmla="*/ 2 h 77"/>
                <a:gd name="T12" fmla="*/ 75 w 77"/>
                <a:gd name="T13" fmla="*/ 55 h 77"/>
                <a:gd name="T14" fmla="*/ 75 w 77"/>
                <a:gd name="T15" fmla="*/ 62 h 77"/>
                <a:gd name="T16" fmla="*/ 62 w 77"/>
                <a:gd name="T17" fmla="*/ 7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7">
                  <a:moveTo>
                    <a:pt x="62" y="75"/>
                  </a:moveTo>
                  <a:cubicBezTo>
                    <a:pt x="60" y="77"/>
                    <a:pt x="57" y="77"/>
                    <a:pt x="55" y="75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0"/>
                    <a:pt x="0" y="17"/>
                    <a:pt x="2" y="15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0"/>
                    <a:pt x="20" y="0"/>
                    <a:pt x="22" y="2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7" y="57"/>
                    <a:pt x="77" y="60"/>
                    <a:pt x="75" y="62"/>
                  </a:cubicBezTo>
                  <a:lnTo>
                    <a:pt x="62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1"/>
            <p:cNvSpPr>
              <a:spLocks/>
            </p:cNvSpPr>
            <p:nvPr/>
          </p:nvSpPr>
          <p:spPr bwMode="auto">
            <a:xfrm>
              <a:off x="484189" y="11552238"/>
              <a:ext cx="509589" cy="454025"/>
            </a:xfrm>
            <a:custGeom>
              <a:avLst/>
              <a:gdLst>
                <a:gd name="T0" fmla="*/ 133 w 136"/>
                <a:gd name="T1" fmla="*/ 60 h 121"/>
                <a:gd name="T2" fmla="*/ 84 w 136"/>
                <a:gd name="T3" fmla="*/ 12 h 121"/>
                <a:gd name="T4" fmla="*/ 72 w 136"/>
                <a:gd name="T5" fmla="*/ 17 h 121"/>
                <a:gd name="T6" fmla="*/ 68 w 136"/>
                <a:gd name="T7" fmla="*/ 27 h 121"/>
                <a:gd name="T8" fmla="*/ 59 w 136"/>
                <a:gd name="T9" fmla="*/ 37 h 121"/>
                <a:gd name="T10" fmla="*/ 46 w 136"/>
                <a:gd name="T11" fmla="*/ 38 h 121"/>
                <a:gd name="T12" fmla="*/ 39 w 136"/>
                <a:gd name="T13" fmla="*/ 34 h 121"/>
                <a:gd name="T14" fmla="*/ 35 w 136"/>
                <a:gd name="T15" fmla="*/ 16 h 121"/>
                <a:gd name="T16" fmla="*/ 41 w 136"/>
                <a:gd name="T17" fmla="*/ 0 h 121"/>
                <a:gd name="T18" fmla="*/ 2 w 136"/>
                <a:gd name="T19" fmla="*/ 39 h 121"/>
                <a:gd name="T20" fmla="*/ 2 w 136"/>
                <a:gd name="T21" fmla="*/ 45 h 121"/>
                <a:gd name="T22" fmla="*/ 5 w 136"/>
                <a:gd name="T23" fmla="*/ 49 h 121"/>
                <a:gd name="T24" fmla="*/ 13 w 136"/>
                <a:gd name="T25" fmla="*/ 41 h 121"/>
                <a:gd name="T26" fmla="*/ 30 w 136"/>
                <a:gd name="T27" fmla="*/ 41 h 121"/>
                <a:gd name="T28" fmla="*/ 33 w 136"/>
                <a:gd name="T29" fmla="*/ 50 h 121"/>
                <a:gd name="T30" fmla="*/ 42 w 136"/>
                <a:gd name="T31" fmla="*/ 54 h 121"/>
                <a:gd name="T32" fmla="*/ 46 w 136"/>
                <a:gd name="T33" fmla="*/ 62 h 121"/>
                <a:gd name="T34" fmla="*/ 54 w 136"/>
                <a:gd name="T35" fmla="*/ 66 h 121"/>
                <a:gd name="T36" fmla="*/ 58 w 136"/>
                <a:gd name="T37" fmla="*/ 74 h 121"/>
                <a:gd name="T38" fmla="*/ 66 w 136"/>
                <a:gd name="T39" fmla="*/ 78 h 121"/>
                <a:gd name="T40" fmla="*/ 66 w 136"/>
                <a:gd name="T41" fmla="*/ 95 h 121"/>
                <a:gd name="T42" fmla="*/ 59 w 136"/>
                <a:gd name="T43" fmla="*/ 102 h 121"/>
                <a:gd name="T44" fmla="*/ 75 w 136"/>
                <a:gd name="T45" fmla="*/ 118 h 121"/>
                <a:gd name="T46" fmla="*/ 86 w 136"/>
                <a:gd name="T47" fmla="*/ 118 h 121"/>
                <a:gd name="T48" fmla="*/ 86 w 136"/>
                <a:gd name="T49" fmla="*/ 107 h 121"/>
                <a:gd name="T50" fmla="*/ 74 w 136"/>
                <a:gd name="T51" fmla="*/ 94 h 121"/>
                <a:gd name="T52" fmla="*/ 74 w 136"/>
                <a:gd name="T53" fmla="*/ 90 h 121"/>
                <a:gd name="T54" fmla="*/ 78 w 136"/>
                <a:gd name="T55" fmla="*/ 90 h 121"/>
                <a:gd name="T56" fmla="*/ 90 w 136"/>
                <a:gd name="T57" fmla="*/ 103 h 121"/>
                <a:gd name="T58" fmla="*/ 102 w 136"/>
                <a:gd name="T59" fmla="*/ 103 h 121"/>
                <a:gd name="T60" fmla="*/ 102 w 136"/>
                <a:gd name="T61" fmla="*/ 91 h 121"/>
                <a:gd name="T62" fmla="*/ 89 w 136"/>
                <a:gd name="T63" fmla="*/ 79 h 121"/>
                <a:gd name="T64" fmla="*/ 89 w 136"/>
                <a:gd name="T65" fmla="*/ 75 h 121"/>
                <a:gd name="T66" fmla="*/ 93 w 136"/>
                <a:gd name="T67" fmla="*/ 75 h 121"/>
                <a:gd name="T68" fmla="*/ 106 w 136"/>
                <a:gd name="T69" fmla="*/ 87 h 121"/>
                <a:gd name="T70" fmla="*/ 117 w 136"/>
                <a:gd name="T71" fmla="*/ 87 h 121"/>
                <a:gd name="T72" fmla="*/ 117 w 136"/>
                <a:gd name="T73" fmla="*/ 76 h 121"/>
                <a:gd name="T74" fmla="*/ 105 w 136"/>
                <a:gd name="T75" fmla="*/ 63 h 121"/>
                <a:gd name="T76" fmla="*/ 105 w 136"/>
                <a:gd name="T77" fmla="*/ 59 h 121"/>
                <a:gd name="T78" fmla="*/ 109 w 136"/>
                <a:gd name="T79" fmla="*/ 59 h 121"/>
                <a:gd name="T80" fmla="*/ 121 w 136"/>
                <a:gd name="T81" fmla="*/ 72 h 121"/>
                <a:gd name="T82" fmla="*/ 133 w 136"/>
                <a:gd name="T83" fmla="*/ 72 h 121"/>
                <a:gd name="T84" fmla="*/ 133 w 136"/>
                <a:gd name="T85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121">
                  <a:moveTo>
                    <a:pt x="133" y="60"/>
                  </a:moveTo>
                  <a:cubicBezTo>
                    <a:pt x="84" y="12"/>
                    <a:pt x="84" y="12"/>
                    <a:pt x="84" y="12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7" y="32"/>
                    <a:pt x="63" y="35"/>
                    <a:pt x="59" y="37"/>
                  </a:cubicBezTo>
                  <a:cubicBezTo>
                    <a:pt x="55" y="39"/>
                    <a:pt x="50" y="39"/>
                    <a:pt x="46" y="38"/>
                  </a:cubicBezTo>
                  <a:cubicBezTo>
                    <a:pt x="43" y="37"/>
                    <a:pt x="41" y="36"/>
                    <a:pt x="39" y="34"/>
                  </a:cubicBezTo>
                  <a:cubicBezTo>
                    <a:pt x="35" y="29"/>
                    <a:pt x="33" y="22"/>
                    <a:pt x="35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41"/>
                    <a:pt x="0" y="43"/>
                    <a:pt x="2" y="45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7"/>
                    <a:pt x="25" y="37"/>
                    <a:pt x="30" y="41"/>
                  </a:cubicBezTo>
                  <a:cubicBezTo>
                    <a:pt x="32" y="44"/>
                    <a:pt x="33" y="47"/>
                    <a:pt x="33" y="50"/>
                  </a:cubicBezTo>
                  <a:cubicBezTo>
                    <a:pt x="37" y="50"/>
                    <a:pt x="40" y="51"/>
                    <a:pt x="42" y="54"/>
                  </a:cubicBezTo>
                  <a:cubicBezTo>
                    <a:pt x="44" y="56"/>
                    <a:pt x="46" y="59"/>
                    <a:pt x="46" y="62"/>
                  </a:cubicBezTo>
                  <a:cubicBezTo>
                    <a:pt x="49" y="62"/>
                    <a:pt x="52" y="63"/>
                    <a:pt x="54" y="66"/>
                  </a:cubicBezTo>
                  <a:cubicBezTo>
                    <a:pt x="57" y="68"/>
                    <a:pt x="58" y="71"/>
                    <a:pt x="58" y="74"/>
                  </a:cubicBezTo>
                  <a:cubicBezTo>
                    <a:pt x="61" y="74"/>
                    <a:pt x="64" y="76"/>
                    <a:pt x="66" y="78"/>
                  </a:cubicBezTo>
                  <a:cubicBezTo>
                    <a:pt x="71" y="83"/>
                    <a:pt x="71" y="90"/>
                    <a:pt x="66" y="95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75" y="118"/>
                    <a:pt x="75" y="118"/>
                    <a:pt x="75" y="118"/>
                  </a:cubicBezTo>
                  <a:cubicBezTo>
                    <a:pt x="78" y="121"/>
                    <a:pt x="83" y="121"/>
                    <a:pt x="86" y="118"/>
                  </a:cubicBezTo>
                  <a:cubicBezTo>
                    <a:pt x="90" y="115"/>
                    <a:pt x="90" y="110"/>
                    <a:pt x="86" y="107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3" y="93"/>
                    <a:pt x="73" y="91"/>
                    <a:pt x="74" y="90"/>
                  </a:cubicBezTo>
                  <a:cubicBezTo>
                    <a:pt x="75" y="89"/>
                    <a:pt x="77" y="89"/>
                    <a:pt x="78" y="90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94" y="106"/>
                    <a:pt x="99" y="106"/>
                    <a:pt x="102" y="103"/>
                  </a:cubicBezTo>
                  <a:cubicBezTo>
                    <a:pt x="105" y="100"/>
                    <a:pt x="105" y="94"/>
                    <a:pt x="102" y="91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88" y="78"/>
                    <a:pt x="88" y="76"/>
                    <a:pt x="89" y="75"/>
                  </a:cubicBezTo>
                  <a:cubicBezTo>
                    <a:pt x="90" y="74"/>
                    <a:pt x="92" y="74"/>
                    <a:pt x="93" y="75"/>
                  </a:cubicBezTo>
                  <a:cubicBezTo>
                    <a:pt x="106" y="87"/>
                    <a:pt x="106" y="87"/>
                    <a:pt x="106" y="87"/>
                  </a:cubicBezTo>
                  <a:cubicBezTo>
                    <a:pt x="109" y="91"/>
                    <a:pt x="114" y="91"/>
                    <a:pt x="117" y="87"/>
                  </a:cubicBezTo>
                  <a:cubicBezTo>
                    <a:pt x="121" y="84"/>
                    <a:pt x="121" y="79"/>
                    <a:pt x="117" y="76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4" y="62"/>
                    <a:pt x="104" y="60"/>
                    <a:pt x="105" y="59"/>
                  </a:cubicBezTo>
                  <a:cubicBezTo>
                    <a:pt x="106" y="58"/>
                    <a:pt x="108" y="58"/>
                    <a:pt x="109" y="59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4" y="75"/>
                    <a:pt x="130" y="75"/>
                    <a:pt x="133" y="72"/>
                  </a:cubicBezTo>
                  <a:cubicBezTo>
                    <a:pt x="136" y="69"/>
                    <a:pt x="136" y="64"/>
                    <a:pt x="133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2"/>
            <p:cNvSpPr>
              <a:spLocks/>
            </p:cNvSpPr>
            <p:nvPr/>
          </p:nvSpPr>
          <p:spPr bwMode="auto">
            <a:xfrm>
              <a:off x="360363" y="11398251"/>
              <a:ext cx="311150" cy="311150"/>
            </a:xfrm>
            <a:custGeom>
              <a:avLst/>
              <a:gdLst>
                <a:gd name="T0" fmla="*/ 81 w 83"/>
                <a:gd name="T1" fmla="*/ 16 h 83"/>
                <a:gd name="T2" fmla="*/ 81 w 83"/>
                <a:gd name="T3" fmla="*/ 23 h 83"/>
                <a:gd name="T4" fmla="*/ 23 w 83"/>
                <a:gd name="T5" fmla="*/ 81 h 83"/>
                <a:gd name="T6" fmla="*/ 16 w 83"/>
                <a:gd name="T7" fmla="*/ 81 h 83"/>
                <a:gd name="T8" fmla="*/ 2 w 83"/>
                <a:gd name="T9" fmla="*/ 66 h 83"/>
                <a:gd name="T10" fmla="*/ 2 w 83"/>
                <a:gd name="T11" fmla="*/ 59 h 83"/>
                <a:gd name="T12" fmla="*/ 60 w 83"/>
                <a:gd name="T13" fmla="*/ 1 h 83"/>
                <a:gd name="T14" fmla="*/ 67 w 83"/>
                <a:gd name="T15" fmla="*/ 1 h 83"/>
                <a:gd name="T16" fmla="*/ 81 w 83"/>
                <a:gd name="T17" fmla="*/ 1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83">
                  <a:moveTo>
                    <a:pt x="81" y="16"/>
                  </a:moveTo>
                  <a:cubicBezTo>
                    <a:pt x="83" y="18"/>
                    <a:pt x="83" y="21"/>
                    <a:pt x="81" y="23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3"/>
                    <a:pt x="18" y="83"/>
                    <a:pt x="16" y="81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0" y="64"/>
                    <a:pt x="0" y="61"/>
                    <a:pt x="2" y="59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0"/>
                    <a:pt x="65" y="0"/>
                    <a:pt x="67" y="1"/>
                  </a:cubicBezTo>
                  <a:lnTo>
                    <a:pt x="81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3"/>
            <p:cNvSpPr>
              <a:spLocks noEditPoints="1"/>
            </p:cNvSpPr>
            <p:nvPr/>
          </p:nvSpPr>
          <p:spPr bwMode="auto">
            <a:xfrm>
              <a:off x="498475" y="11466512"/>
              <a:ext cx="492126" cy="476250"/>
            </a:xfrm>
            <a:custGeom>
              <a:avLst/>
              <a:gdLst>
                <a:gd name="T0" fmla="*/ 126 w 131"/>
                <a:gd name="T1" fmla="*/ 36 h 127"/>
                <a:gd name="T2" fmla="*/ 94 w 131"/>
                <a:gd name="T3" fmla="*/ 5 h 127"/>
                <a:gd name="T4" fmla="*/ 80 w 131"/>
                <a:gd name="T5" fmla="*/ 3 h 127"/>
                <a:gd name="T6" fmla="*/ 51 w 131"/>
                <a:gd name="T7" fmla="*/ 16 h 127"/>
                <a:gd name="T8" fmla="*/ 44 w 131"/>
                <a:gd name="T9" fmla="*/ 23 h 127"/>
                <a:gd name="T10" fmla="*/ 38 w 131"/>
                <a:gd name="T11" fmla="*/ 41 h 127"/>
                <a:gd name="T12" fmla="*/ 41 w 131"/>
                <a:gd name="T13" fmla="*/ 53 h 127"/>
                <a:gd name="T14" fmla="*/ 45 w 131"/>
                <a:gd name="T15" fmla="*/ 55 h 127"/>
                <a:gd name="T16" fmla="*/ 59 w 131"/>
                <a:gd name="T17" fmla="*/ 48 h 127"/>
                <a:gd name="T18" fmla="*/ 64 w 131"/>
                <a:gd name="T19" fmla="*/ 35 h 127"/>
                <a:gd name="T20" fmla="*/ 82 w 131"/>
                <a:gd name="T21" fmla="*/ 29 h 127"/>
                <a:gd name="T22" fmla="*/ 117 w 131"/>
                <a:gd name="T23" fmla="*/ 63 h 127"/>
                <a:gd name="T24" fmla="*/ 126 w 131"/>
                <a:gd name="T25" fmla="*/ 54 h 127"/>
                <a:gd name="T26" fmla="*/ 126 w 131"/>
                <a:gd name="T27" fmla="*/ 36 h 127"/>
                <a:gd name="T28" fmla="*/ 22 w 131"/>
                <a:gd name="T29" fmla="*/ 69 h 127"/>
                <a:gd name="T30" fmla="*/ 13 w 131"/>
                <a:gd name="T31" fmla="*/ 69 h 127"/>
                <a:gd name="T32" fmla="*/ 3 w 131"/>
                <a:gd name="T33" fmla="*/ 79 h 127"/>
                <a:gd name="T34" fmla="*/ 3 w 131"/>
                <a:gd name="T35" fmla="*/ 88 h 127"/>
                <a:gd name="T36" fmla="*/ 12 w 131"/>
                <a:gd name="T37" fmla="*/ 88 h 127"/>
                <a:gd name="T38" fmla="*/ 22 w 131"/>
                <a:gd name="T39" fmla="*/ 78 h 127"/>
                <a:gd name="T40" fmla="*/ 22 w 131"/>
                <a:gd name="T41" fmla="*/ 69 h 127"/>
                <a:gd name="T42" fmla="*/ 34 w 131"/>
                <a:gd name="T43" fmla="*/ 81 h 127"/>
                <a:gd name="T44" fmla="*/ 25 w 131"/>
                <a:gd name="T45" fmla="*/ 81 h 127"/>
                <a:gd name="T46" fmla="*/ 15 w 131"/>
                <a:gd name="T47" fmla="*/ 91 h 127"/>
                <a:gd name="T48" fmla="*/ 15 w 131"/>
                <a:gd name="T49" fmla="*/ 100 h 127"/>
                <a:gd name="T50" fmla="*/ 24 w 131"/>
                <a:gd name="T51" fmla="*/ 100 h 127"/>
                <a:gd name="T52" fmla="*/ 34 w 131"/>
                <a:gd name="T53" fmla="*/ 90 h 127"/>
                <a:gd name="T54" fmla="*/ 34 w 131"/>
                <a:gd name="T55" fmla="*/ 81 h 127"/>
                <a:gd name="T56" fmla="*/ 49 w 131"/>
                <a:gd name="T57" fmla="*/ 105 h 127"/>
                <a:gd name="T58" fmla="*/ 39 w 131"/>
                <a:gd name="T59" fmla="*/ 115 h 127"/>
                <a:gd name="T60" fmla="*/ 39 w 131"/>
                <a:gd name="T61" fmla="*/ 124 h 127"/>
                <a:gd name="T62" fmla="*/ 48 w 131"/>
                <a:gd name="T63" fmla="*/ 124 h 127"/>
                <a:gd name="T64" fmla="*/ 58 w 131"/>
                <a:gd name="T65" fmla="*/ 114 h 127"/>
                <a:gd name="T66" fmla="*/ 58 w 131"/>
                <a:gd name="T67" fmla="*/ 105 h 127"/>
                <a:gd name="T68" fmla="*/ 49 w 131"/>
                <a:gd name="T69" fmla="*/ 105 h 127"/>
                <a:gd name="T70" fmla="*/ 46 w 131"/>
                <a:gd name="T71" fmla="*/ 93 h 127"/>
                <a:gd name="T72" fmla="*/ 37 w 131"/>
                <a:gd name="T73" fmla="*/ 93 h 127"/>
                <a:gd name="T74" fmla="*/ 27 w 131"/>
                <a:gd name="T75" fmla="*/ 103 h 127"/>
                <a:gd name="T76" fmla="*/ 27 w 131"/>
                <a:gd name="T77" fmla="*/ 112 h 127"/>
                <a:gd name="T78" fmla="*/ 36 w 131"/>
                <a:gd name="T79" fmla="*/ 112 h 127"/>
                <a:gd name="T80" fmla="*/ 46 w 131"/>
                <a:gd name="T81" fmla="*/ 102 h 127"/>
                <a:gd name="T82" fmla="*/ 46 w 131"/>
                <a:gd name="T83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" h="127">
                  <a:moveTo>
                    <a:pt x="126" y="36"/>
                  </a:moveTo>
                  <a:cubicBezTo>
                    <a:pt x="94" y="5"/>
                    <a:pt x="94" y="5"/>
                    <a:pt x="94" y="5"/>
                  </a:cubicBezTo>
                  <a:cubicBezTo>
                    <a:pt x="91" y="1"/>
                    <a:pt x="85" y="0"/>
                    <a:pt x="80" y="3"/>
                  </a:cubicBezTo>
                  <a:cubicBezTo>
                    <a:pt x="75" y="5"/>
                    <a:pt x="51" y="16"/>
                    <a:pt x="51" y="16"/>
                  </a:cubicBezTo>
                  <a:cubicBezTo>
                    <a:pt x="48" y="17"/>
                    <a:pt x="45" y="20"/>
                    <a:pt x="44" y="2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5"/>
                    <a:pt x="38" y="50"/>
                    <a:pt x="41" y="53"/>
                  </a:cubicBezTo>
                  <a:cubicBezTo>
                    <a:pt x="42" y="54"/>
                    <a:pt x="43" y="55"/>
                    <a:pt x="45" y="55"/>
                  </a:cubicBezTo>
                  <a:cubicBezTo>
                    <a:pt x="51" y="57"/>
                    <a:pt x="57" y="54"/>
                    <a:pt x="59" y="48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126" y="54"/>
                    <a:pt x="126" y="54"/>
                    <a:pt x="126" y="54"/>
                  </a:cubicBezTo>
                  <a:cubicBezTo>
                    <a:pt x="131" y="49"/>
                    <a:pt x="131" y="41"/>
                    <a:pt x="126" y="36"/>
                  </a:cubicBezTo>
                  <a:close/>
                  <a:moveTo>
                    <a:pt x="22" y="69"/>
                  </a:moveTo>
                  <a:cubicBezTo>
                    <a:pt x="19" y="66"/>
                    <a:pt x="15" y="66"/>
                    <a:pt x="13" y="6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0" y="81"/>
                    <a:pt x="0" y="85"/>
                    <a:pt x="3" y="88"/>
                  </a:cubicBezTo>
                  <a:cubicBezTo>
                    <a:pt x="5" y="90"/>
                    <a:pt x="9" y="90"/>
                    <a:pt x="12" y="8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4" y="75"/>
                    <a:pt x="24" y="71"/>
                    <a:pt x="22" y="69"/>
                  </a:cubicBezTo>
                  <a:close/>
                  <a:moveTo>
                    <a:pt x="34" y="81"/>
                  </a:moveTo>
                  <a:cubicBezTo>
                    <a:pt x="31" y="78"/>
                    <a:pt x="27" y="78"/>
                    <a:pt x="25" y="81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2" y="93"/>
                    <a:pt x="12" y="97"/>
                    <a:pt x="15" y="100"/>
                  </a:cubicBezTo>
                  <a:cubicBezTo>
                    <a:pt x="17" y="102"/>
                    <a:pt x="21" y="102"/>
                    <a:pt x="24" y="100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36" y="87"/>
                    <a:pt x="36" y="83"/>
                    <a:pt x="34" y="81"/>
                  </a:cubicBezTo>
                  <a:close/>
                  <a:moveTo>
                    <a:pt x="49" y="105"/>
                  </a:moveTo>
                  <a:cubicBezTo>
                    <a:pt x="39" y="115"/>
                    <a:pt x="39" y="115"/>
                    <a:pt x="39" y="115"/>
                  </a:cubicBezTo>
                  <a:cubicBezTo>
                    <a:pt x="37" y="118"/>
                    <a:pt x="37" y="122"/>
                    <a:pt x="39" y="124"/>
                  </a:cubicBezTo>
                  <a:cubicBezTo>
                    <a:pt x="42" y="127"/>
                    <a:pt x="46" y="127"/>
                    <a:pt x="48" y="12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1" y="112"/>
                    <a:pt x="61" y="108"/>
                    <a:pt x="58" y="105"/>
                  </a:cubicBezTo>
                  <a:cubicBezTo>
                    <a:pt x="56" y="103"/>
                    <a:pt x="52" y="103"/>
                    <a:pt x="49" y="105"/>
                  </a:cubicBezTo>
                  <a:close/>
                  <a:moveTo>
                    <a:pt x="46" y="93"/>
                  </a:moveTo>
                  <a:cubicBezTo>
                    <a:pt x="44" y="90"/>
                    <a:pt x="39" y="90"/>
                    <a:pt x="37" y="93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4" y="105"/>
                    <a:pt x="24" y="110"/>
                    <a:pt x="27" y="112"/>
                  </a:cubicBezTo>
                  <a:cubicBezTo>
                    <a:pt x="29" y="115"/>
                    <a:pt x="34" y="115"/>
                    <a:pt x="36" y="112"/>
                  </a:cubicBezTo>
                  <a:cubicBezTo>
                    <a:pt x="46" y="102"/>
                    <a:pt x="46" y="102"/>
                    <a:pt x="46" y="102"/>
                  </a:cubicBezTo>
                  <a:cubicBezTo>
                    <a:pt x="49" y="99"/>
                    <a:pt x="49" y="95"/>
                    <a:pt x="46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 flipH="1">
            <a:off x="587375" y="1814674"/>
            <a:ext cx="812801" cy="722671"/>
          </a:xfrm>
          <a:prstGeom prst="rect">
            <a:avLst/>
          </a:prstGeom>
          <a:solidFill>
            <a:srgbClr val="99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41430" y="2082359"/>
            <a:ext cx="304689" cy="244217"/>
            <a:chOff x="-2169257" y="2225978"/>
            <a:chExt cx="1353028" cy="1084487"/>
          </a:xfrm>
          <a:solidFill>
            <a:srgbClr val="333333"/>
          </a:solidFill>
        </p:grpSpPr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-2010887" y="2254668"/>
              <a:ext cx="1014484" cy="709220"/>
            </a:xfrm>
            <a:custGeom>
              <a:avLst/>
              <a:gdLst>
                <a:gd name="T0" fmla="*/ 57 w 884"/>
                <a:gd name="T1" fmla="*/ 618 h 618"/>
                <a:gd name="T2" fmla="*/ 0 w 884"/>
                <a:gd name="T3" fmla="*/ 561 h 618"/>
                <a:gd name="T4" fmla="*/ 354 w 884"/>
                <a:gd name="T5" fmla="*/ 145 h 618"/>
                <a:gd name="T6" fmla="*/ 568 w 884"/>
                <a:gd name="T7" fmla="*/ 328 h 618"/>
                <a:gd name="T8" fmla="*/ 821 w 884"/>
                <a:gd name="T9" fmla="*/ 0 h 618"/>
                <a:gd name="T10" fmla="*/ 884 w 884"/>
                <a:gd name="T11" fmla="*/ 44 h 618"/>
                <a:gd name="T12" fmla="*/ 581 w 884"/>
                <a:gd name="T13" fmla="*/ 447 h 618"/>
                <a:gd name="T14" fmla="*/ 360 w 884"/>
                <a:gd name="T15" fmla="*/ 258 h 618"/>
                <a:gd name="T16" fmla="*/ 57 w 884"/>
                <a:gd name="T17" fmla="*/ 618 h 618"/>
                <a:gd name="T18" fmla="*/ 57 w 884"/>
                <a:gd name="T1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4" h="618">
                  <a:moveTo>
                    <a:pt x="57" y="618"/>
                  </a:moveTo>
                  <a:lnTo>
                    <a:pt x="0" y="561"/>
                  </a:lnTo>
                  <a:lnTo>
                    <a:pt x="354" y="145"/>
                  </a:lnTo>
                  <a:lnTo>
                    <a:pt x="568" y="328"/>
                  </a:lnTo>
                  <a:lnTo>
                    <a:pt x="821" y="0"/>
                  </a:lnTo>
                  <a:lnTo>
                    <a:pt x="884" y="44"/>
                  </a:lnTo>
                  <a:lnTo>
                    <a:pt x="581" y="447"/>
                  </a:lnTo>
                  <a:lnTo>
                    <a:pt x="360" y="258"/>
                  </a:lnTo>
                  <a:lnTo>
                    <a:pt x="57" y="618"/>
                  </a:lnTo>
                  <a:lnTo>
                    <a:pt x="57" y="61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-1199530" y="2232864"/>
              <a:ext cx="224931" cy="223783"/>
            </a:xfrm>
            <a:custGeom>
              <a:avLst/>
              <a:gdLst>
                <a:gd name="T0" fmla="*/ 0 w 196"/>
                <a:gd name="T1" fmla="*/ 0 h 195"/>
                <a:gd name="T2" fmla="*/ 196 w 196"/>
                <a:gd name="T3" fmla="*/ 0 h 195"/>
                <a:gd name="T4" fmla="*/ 196 w 196"/>
                <a:gd name="T5" fmla="*/ 195 h 195"/>
                <a:gd name="T6" fmla="*/ 0 w 196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95">
                  <a:moveTo>
                    <a:pt x="0" y="0"/>
                  </a:moveTo>
                  <a:lnTo>
                    <a:pt x="196" y="0"/>
                  </a:lnTo>
                  <a:lnTo>
                    <a:pt x="196" y="19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-2169257" y="2225978"/>
              <a:ext cx="1353028" cy="1084487"/>
            </a:xfrm>
            <a:custGeom>
              <a:avLst/>
              <a:gdLst>
                <a:gd name="T0" fmla="*/ 1179 w 1179"/>
                <a:gd name="T1" fmla="*/ 945 h 945"/>
                <a:gd name="T2" fmla="*/ 0 w 1179"/>
                <a:gd name="T3" fmla="*/ 945 h 945"/>
                <a:gd name="T4" fmla="*/ 0 w 1179"/>
                <a:gd name="T5" fmla="*/ 0 h 945"/>
                <a:gd name="T6" fmla="*/ 69 w 1179"/>
                <a:gd name="T7" fmla="*/ 0 h 945"/>
                <a:gd name="T8" fmla="*/ 69 w 1179"/>
                <a:gd name="T9" fmla="*/ 876 h 945"/>
                <a:gd name="T10" fmla="*/ 1179 w 1179"/>
                <a:gd name="T11" fmla="*/ 876 h 945"/>
                <a:gd name="T12" fmla="*/ 1179 w 1179"/>
                <a:gd name="T13" fmla="*/ 945 h 945"/>
                <a:gd name="T14" fmla="*/ 1179 w 1179"/>
                <a:gd name="T15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9" h="945">
                  <a:moveTo>
                    <a:pt x="1179" y="945"/>
                  </a:moveTo>
                  <a:lnTo>
                    <a:pt x="0" y="945"/>
                  </a:lnTo>
                  <a:lnTo>
                    <a:pt x="0" y="0"/>
                  </a:lnTo>
                  <a:lnTo>
                    <a:pt x="69" y="0"/>
                  </a:lnTo>
                  <a:lnTo>
                    <a:pt x="69" y="876"/>
                  </a:lnTo>
                  <a:lnTo>
                    <a:pt x="1179" y="876"/>
                  </a:lnTo>
                  <a:lnTo>
                    <a:pt x="1179" y="945"/>
                  </a:lnTo>
                  <a:lnTo>
                    <a:pt x="1179" y="94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-1952359" y="3006350"/>
              <a:ext cx="159517" cy="238702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-1676934" y="2717153"/>
              <a:ext cx="158370" cy="527898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Rectangle 12"/>
            <p:cNvSpPr>
              <a:spLocks noChangeArrowheads="1"/>
            </p:cNvSpPr>
            <p:nvPr/>
          </p:nvSpPr>
          <p:spPr bwMode="auto">
            <a:xfrm>
              <a:off x="-1402656" y="2868637"/>
              <a:ext cx="159517" cy="376415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-1127230" y="2528946"/>
              <a:ext cx="159517" cy="716106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 flipH="1">
            <a:off x="2430689" y="1814674"/>
            <a:ext cx="812801" cy="722671"/>
          </a:xfrm>
          <a:prstGeom prst="rect">
            <a:avLst/>
          </a:prstGeom>
          <a:solidFill>
            <a:srgbClr val="99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690851" y="2024786"/>
            <a:ext cx="292476" cy="302445"/>
            <a:chOff x="457201" y="10228263"/>
            <a:chExt cx="558800" cy="577850"/>
          </a:xfrm>
          <a:solidFill>
            <a:srgbClr val="333333"/>
          </a:solidFill>
        </p:grpSpPr>
        <p:sp>
          <p:nvSpPr>
            <p:cNvPr id="30" name="Freeform 59"/>
            <p:cNvSpPr>
              <a:spLocks noEditPoints="1"/>
            </p:cNvSpPr>
            <p:nvPr/>
          </p:nvSpPr>
          <p:spPr bwMode="auto">
            <a:xfrm>
              <a:off x="739776" y="10228263"/>
              <a:ext cx="276225" cy="577850"/>
            </a:xfrm>
            <a:custGeom>
              <a:avLst/>
              <a:gdLst>
                <a:gd name="T0" fmla="*/ 44 w 74"/>
                <a:gd name="T1" fmla="*/ 73 h 154"/>
                <a:gd name="T2" fmla="*/ 74 w 74"/>
                <a:gd name="T3" fmla="*/ 73 h 154"/>
                <a:gd name="T4" fmla="*/ 67 w 74"/>
                <a:gd name="T5" fmla="*/ 43 h 154"/>
                <a:gd name="T6" fmla="*/ 40 w 74"/>
                <a:gd name="T7" fmla="*/ 43 h 154"/>
                <a:gd name="T8" fmla="*/ 44 w 74"/>
                <a:gd name="T9" fmla="*/ 73 h 154"/>
                <a:gd name="T10" fmla="*/ 24 w 74"/>
                <a:gd name="T11" fmla="*/ 21 h 154"/>
                <a:gd name="T12" fmla="*/ 0 w 74"/>
                <a:gd name="T13" fmla="*/ 0 h 154"/>
                <a:gd name="T14" fmla="*/ 0 w 74"/>
                <a:gd name="T15" fmla="*/ 37 h 154"/>
                <a:gd name="T16" fmla="*/ 31 w 74"/>
                <a:gd name="T17" fmla="*/ 37 h 154"/>
                <a:gd name="T18" fmla="*/ 24 w 74"/>
                <a:gd name="T19" fmla="*/ 21 h 154"/>
                <a:gd name="T20" fmla="*/ 32 w 74"/>
                <a:gd name="T21" fmla="*/ 43 h 154"/>
                <a:gd name="T22" fmla="*/ 0 w 74"/>
                <a:gd name="T23" fmla="*/ 43 h 154"/>
                <a:gd name="T24" fmla="*/ 0 w 74"/>
                <a:gd name="T25" fmla="*/ 73 h 154"/>
                <a:gd name="T26" fmla="*/ 36 w 74"/>
                <a:gd name="T27" fmla="*/ 73 h 154"/>
                <a:gd name="T28" fmla="*/ 32 w 74"/>
                <a:gd name="T29" fmla="*/ 43 h 154"/>
                <a:gd name="T30" fmla="*/ 39 w 74"/>
                <a:gd name="T31" fmla="*/ 37 h 154"/>
                <a:gd name="T32" fmla="*/ 63 w 74"/>
                <a:gd name="T33" fmla="*/ 37 h 154"/>
                <a:gd name="T34" fmla="*/ 21 w 74"/>
                <a:gd name="T35" fmla="*/ 3 h 154"/>
                <a:gd name="T36" fmla="*/ 31 w 74"/>
                <a:gd name="T37" fmla="*/ 18 h 154"/>
                <a:gd name="T38" fmla="*/ 39 w 74"/>
                <a:gd name="T39" fmla="*/ 37 h 154"/>
                <a:gd name="T40" fmla="*/ 31 w 74"/>
                <a:gd name="T41" fmla="*/ 136 h 154"/>
                <a:gd name="T42" fmla="*/ 21 w 74"/>
                <a:gd name="T43" fmla="*/ 151 h 154"/>
                <a:gd name="T44" fmla="*/ 64 w 74"/>
                <a:gd name="T45" fmla="*/ 115 h 154"/>
                <a:gd name="T46" fmla="*/ 39 w 74"/>
                <a:gd name="T47" fmla="*/ 115 h 154"/>
                <a:gd name="T48" fmla="*/ 31 w 74"/>
                <a:gd name="T49" fmla="*/ 136 h 154"/>
                <a:gd name="T50" fmla="*/ 44 w 74"/>
                <a:gd name="T51" fmla="*/ 79 h 154"/>
                <a:gd name="T52" fmla="*/ 40 w 74"/>
                <a:gd name="T53" fmla="*/ 109 h 154"/>
                <a:gd name="T54" fmla="*/ 67 w 74"/>
                <a:gd name="T55" fmla="*/ 109 h 154"/>
                <a:gd name="T56" fmla="*/ 74 w 74"/>
                <a:gd name="T57" fmla="*/ 79 h 154"/>
                <a:gd name="T58" fmla="*/ 44 w 74"/>
                <a:gd name="T59" fmla="*/ 79 h 154"/>
                <a:gd name="T60" fmla="*/ 36 w 74"/>
                <a:gd name="T61" fmla="*/ 79 h 154"/>
                <a:gd name="T62" fmla="*/ 0 w 74"/>
                <a:gd name="T63" fmla="*/ 79 h 154"/>
                <a:gd name="T64" fmla="*/ 0 w 74"/>
                <a:gd name="T65" fmla="*/ 109 h 154"/>
                <a:gd name="T66" fmla="*/ 33 w 74"/>
                <a:gd name="T67" fmla="*/ 109 h 154"/>
                <a:gd name="T68" fmla="*/ 36 w 74"/>
                <a:gd name="T69" fmla="*/ 79 h 154"/>
                <a:gd name="T70" fmla="*/ 31 w 74"/>
                <a:gd name="T71" fmla="*/ 115 h 154"/>
                <a:gd name="T72" fmla="*/ 0 w 74"/>
                <a:gd name="T73" fmla="*/ 115 h 154"/>
                <a:gd name="T74" fmla="*/ 0 w 74"/>
                <a:gd name="T75" fmla="*/ 154 h 154"/>
                <a:gd name="T76" fmla="*/ 24 w 74"/>
                <a:gd name="T77" fmla="*/ 133 h 154"/>
                <a:gd name="T78" fmla="*/ 31 w 74"/>
                <a:gd name="T79" fmla="*/ 1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154">
                  <a:moveTo>
                    <a:pt x="44" y="73"/>
                  </a:moveTo>
                  <a:cubicBezTo>
                    <a:pt x="74" y="73"/>
                    <a:pt x="74" y="73"/>
                    <a:pt x="74" y="73"/>
                  </a:cubicBezTo>
                  <a:cubicBezTo>
                    <a:pt x="74" y="63"/>
                    <a:pt x="71" y="53"/>
                    <a:pt x="67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2" y="53"/>
                    <a:pt x="43" y="63"/>
                    <a:pt x="44" y="73"/>
                  </a:cubicBezTo>
                  <a:close/>
                  <a:moveTo>
                    <a:pt x="24" y="21"/>
                  </a:moveTo>
                  <a:cubicBezTo>
                    <a:pt x="18" y="8"/>
                    <a:pt x="9" y="1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2"/>
                    <a:pt x="27" y="26"/>
                    <a:pt x="24" y="21"/>
                  </a:cubicBezTo>
                  <a:close/>
                  <a:moveTo>
                    <a:pt x="32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6" y="63"/>
                    <a:pt x="35" y="53"/>
                    <a:pt x="32" y="43"/>
                  </a:cubicBezTo>
                  <a:close/>
                  <a:moveTo>
                    <a:pt x="39" y="37"/>
                  </a:moveTo>
                  <a:cubicBezTo>
                    <a:pt x="63" y="37"/>
                    <a:pt x="63" y="37"/>
                    <a:pt x="63" y="37"/>
                  </a:cubicBezTo>
                  <a:cubicBezTo>
                    <a:pt x="54" y="21"/>
                    <a:pt x="39" y="9"/>
                    <a:pt x="21" y="3"/>
                  </a:cubicBezTo>
                  <a:cubicBezTo>
                    <a:pt x="24" y="7"/>
                    <a:pt x="28" y="12"/>
                    <a:pt x="31" y="18"/>
                  </a:cubicBezTo>
                  <a:cubicBezTo>
                    <a:pt x="34" y="24"/>
                    <a:pt x="36" y="30"/>
                    <a:pt x="39" y="37"/>
                  </a:cubicBezTo>
                  <a:close/>
                  <a:moveTo>
                    <a:pt x="31" y="136"/>
                  </a:moveTo>
                  <a:cubicBezTo>
                    <a:pt x="28" y="142"/>
                    <a:pt x="24" y="147"/>
                    <a:pt x="21" y="151"/>
                  </a:cubicBezTo>
                  <a:cubicBezTo>
                    <a:pt x="39" y="145"/>
                    <a:pt x="55" y="132"/>
                    <a:pt x="64" y="115"/>
                  </a:cubicBezTo>
                  <a:cubicBezTo>
                    <a:pt x="39" y="115"/>
                    <a:pt x="39" y="115"/>
                    <a:pt x="39" y="115"/>
                  </a:cubicBezTo>
                  <a:cubicBezTo>
                    <a:pt x="37" y="123"/>
                    <a:pt x="34" y="130"/>
                    <a:pt x="31" y="136"/>
                  </a:cubicBezTo>
                  <a:close/>
                  <a:moveTo>
                    <a:pt x="44" y="79"/>
                  </a:moveTo>
                  <a:cubicBezTo>
                    <a:pt x="44" y="90"/>
                    <a:pt x="42" y="100"/>
                    <a:pt x="40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71" y="100"/>
                    <a:pt x="74" y="90"/>
                    <a:pt x="74" y="79"/>
                  </a:cubicBezTo>
                  <a:lnTo>
                    <a:pt x="44" y="79"/>
                  </a:lnTo>
                  <a:close/>
                  <a:moveTo>
                    <a:pt x="36" y="79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5" y="100"/>
                    <a:pt x="36" y="90"/>
                    <a:pt x="36" y="79"/>
                  </a:cubicBezTo>
                  <a:close/>
                  <a:moveTo>
                    <a:pt x="31" y="115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9" y="153"/>
                    <a:pt x="18" y="145"/>
                    <a:pt x="24" y="133"/>
                  </a:cubicBezTo>
                  <a:cubicBezTo>
                    <a:pt x="27" y="128"/>
                    <a:pt x="29" y="122"/>
                    <a:pt x="31" y="1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60"/>
            <p:cNvSpPr>
              <a:spLocks noEditPoints="1"/>
            </p:cNvSpPr>
            <p:nvPr/>
          </p:nvSpPr>
          <p:spPr bwMode="auto">
            <a:xfrm>
              <a:off x="457201" y="10228263"/>
              <a:ext cx="241300" cy="577850"/>
            </a:xfrm>
            <a:custGeom>
              <a:avLst/>
              <a:gdLst>
                <a:gd name="T0" fmla="*/ 64 w 64"/>
                <a:gd name="T1" fmla="*/ 154 h 154"/>
                <a:gd name="T2" fmla="*/ 64 w 64"/>
                <a:gd name="T3" fmla="*/ 0 h 154"/>
                <a:gd name="T4" fmla="*/ 51 w 64"/>
                <a:gd name="T5" fmla="*/ 0 h 154"/>
                <a:gd name="T6" fmla="*/ 51 w 64"/>
                <a:gd name="T7" fmla="*/ 7 h 154"/>
                <a:gd name="T8" fmla="*/ 17 w 64"/>
                <a:gd name="T9" fmla="*/ 20 h 154"/>
                <a:gd name="T10" fmla="*/ 5 w 64"/>
                <a:gd name="T11" fmla="*/ 47 h 154"/>
                <a:gd name="T12" fmla="*/ 11 w 64"/>
                <a:gd name="T13" fmla="*/ 67 h 154"/>
                <a:gd name="T14" fmla="*/ 25 w 64"/>
                <a:gd name="T15" fmla="*/ 79 h 154"/>
                <a:gd name="T16" fmla="*/ 51 w 64"/>
                <a:gd name="T17" fmla="*/ 88 h 154"/>
                <a:gd name="T18" fmla="*/ 51 w 64"/>
                <a:gd name="T19" fmla="*/ 121 h 154"/>
                <a:gd name="T20" fmla="*/ 42 w 64"/>
                <a:gd name="T21" fmla="*/ 114 h 154"/>
                <a:gd name="T22" fmla="*/ 37 w 64"/>
                <a:gd name="T23" fmla="*/ 101 h 154"/>
                <a:gd name="T24" fmla="*/ 0 w 64"/>
                <a:gd name="T25" fmla="*/ 105 h 154"/>
                <a:gd name="T26" fmla="*/ 5 w 64"/>
                <a:gd name="T27" fmla="*/ 121 h 154"/>
                <a:gd name="T28" fmla="*/ 14 w 64"/>
                <a:gd name="T29" fmla="*/ 133 h 154"/>
                <a:gd name="T30" fmla="*/ 29 w 64"/>
                <a:gd name="T31" fmla="*/ 142 h 154"/>
                <a:gd name="T32" fmla="*/ 51 w 64"/>
                <a:gd name="T33" fmla="*/ 146 h 154"/>
                <a:gd name="T34" fmla="*/ 51 w 64"/>
                <a:gd name="T35" fmla="*/ 154 h 154"/>
                <a:gd name="T36" fmla="*/ 64 w 64"/>
                <a:gd name="T37" fmla="*/ 154 h 154"/>
                <a:gd name="T38" fmla="*/ 43 w 64"/>
                <a:gd name="T39" fmla="*/ 50 h 154"/>
                <a:gd name="T40" fmla="*/ 40 w 64"/>
                <a:gd name="T41" fmla="*/ 43 h 154"/>
                <a:gd name="T42" fmla="*/ 43 w 64"/>
                <a:gd name="T43" fmla="*/ 36 h 154"/>
                <a:gd name="T44" fmla="*/ 51 w 64"/>
                <a:gd name="T45" fmla="*/ 31 h 154"/>
                <a:gd name="T46" fmla="*/ 51 w 64"/>
                <a:gd name="T47" fmla="*/ 55 h 154"/>
                <a:gd name="T48" fmla="*/ 43 w 64"/>
                <a:gd name="T49" fmla="*/ 5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154">
                  <a:moveTo>
                    <a:pt x="64" y="154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36" y="8"/>
                    <a:pt x="24" y="12"/>
                    <a:pt x="17" y="20"/>
                  </a:cubicBezTo>
                  <a:cubicBezTo>
                    <a:pt x="9" y="27"/>
                    <a:pt x="5" y="36"/>
                    <a:pt x="5" y="47"/>
                  </a:cubicBezTo>
                  <a:cubicBezTo>
                    <a:pt x="5" y="55"/>
                    <a:pt x="7" y="62"/>
                    <a:pt x="11" y="67"/>
                  </a:cubicBezTo>
                  <a:cubicBezTo>
                    <a:pt x="15" y="73"/>
                    <a:pt x="19" y="77"/>
                    <a:pt x="25" y="79"/>
                  </a:cubicBezTo>
                  <a:cubicBezTo>
                    <a:pt x="30" y="82"/>
                    <a:pt x="39" y="85"/>
                    <a:pt x="51" y="88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47" y="119"/>
                    <a:pt x="44" y="117"/>
                    <a:pt x="42" y="114"/>
                  </a:cubicBezTo>
                  <a:cubicBezTo>
                    <a:pt x="40" y="111"/>
                    <a:pt x="38" y="107"/>
                    <a:pt x="37" y="101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" y="111"/>
                    <a:pt x="3" y="116"/>
                    <a:pt x="5" y="121"/>
                  </a:cubicBezTo>
                  <a:cubicBezTo>
                    <a:pt x="7" y="125"/>
                    <a:pt x="10" y="129"/>
                    <a:pt x="14" y="133"/>
                  </a:cubicBezTo>
                  <a:cubicBezTo>
                    <a:pt x="18" y="137"/>
                    <a:pt x="23" y="140"/>
                    <a:pt x="29" y="142"/>
                  </a:cubicBezTo>
                  <a:cubicBezTo>
                    <a:pt x="35" y="144"/>
                    <a:pt x="42" y="145"/>
                    <a:pt x="51" y="146"/>
                  </a:cubicBezTo>
                  <a:cubicBezTo>
                    <a:pt x="51" y="154"/>
                    <a:pt x="51" y="154"/>
                    <a:pt x="51" y="154"/>
                  </a:cubicBezTo>
                  <a:lnTo>
                    <a:pt x="64" y="154"/>
                  </a:lnTo>
                  <a:close/>
                  <a:moveTo>
                    <a:pt x="43" y="50"/>
                  </a:moveTo>
                  <a:cubicBezTo>
                    <a:pt x="41" y="48"/>
                    <a:pt x="40" y="45"/>
                    <a:pt x="40" y="43"/>
                  </a:cubicBezTo>
                  <a:cubicBezTo>
                    <a:pt x="40" y="40"/>
                    <a:pt x="41" y="38"/>
                    <a:pt x="43" y="36"/>
                  </a:cubicBezTo>
                  <a:cubicBezTo>
                    <a:pt x="44" y="34"/>
                    <a:pt x="47" y="32"/>
                    <a:pt x="51" y="31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47" y="53"/>
                    <a:pt x="44" y="52"/>
                    <a:pt x="43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 flipH="1">
            <a:off x="1509030" y="3498330"/>
            <a:ext cx="812801" cy="722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768930" y="3695590"/>
            <a:ext cx="323311" cy="327361"/>
            <a:chOff x="431801" y="8897938"/>
            <a:chExt cx="633413" cy="641350"/>
          </a:xfrm>
          <a:solidFill>
            <a:srgbClr val="99E7EB"/>
          </a:solidFill>
        </p:grpSpPr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431801" y="8977313"/>
              <a:ext cx="633413" cy="561975"/>
            </a:xfrm>
            <a:custGeom>
              <a:avLst/>
              <a:gdLst>
                <a:gd name="T0" fmla="*/ 161 w 169"/>
                <a:gd name="T1" fmla="*/ 68 h 150"/>
                <a:gd name="T2" fmla="*/ 155 w 169"/>
                <a:gd name="T3" fmla="*/ 68 h 150"/>
                <a:gd name="T4" fmla="*/ 124 w 169"/>
                <a:gd name="T5" fmla="*/ 24 h 150"/>
                <a:gd name="T6" fmla="*/ 96 w 169"/>
                <a:gd name="T7" fmla="*/ 38 h 150"/>
                <a:gd name="T8" fmla="*/ 64 w 169"/>
                <a:gd name="T9" fmla="*/ 15 h 150"/>
                <a:gd name="T10" fmla="*/ 47 w 169"/>
                <a:gd name="T11" fmla="*/ 2 h 150"/>
                <a:gd name="T12" fmla="*/ 43 w 169"/>
                <a:gd name="T13" fmla="*/ 4 h 150"/>
                <a:gd name="T14" fmla="*/ 40 w 169"/>
                <a:gd name="T15" fmla="*/ 29 h 150"/>
                <a:gd name="T16" fmla="*/ 20 w 169"/>
                <a:gd name="T17" fmla="*/ 55 h 150"/>
                <a:gd name="T18" fmla="*/ 9 w 169"/>
                <a:gd name="T19" fmla="*/ 55 h 150"/>
                <a:gd name="T20" fmla="*/ 0 w 169"/>
                <a:gd name="T21" fmla="*/ 63 h 150"/>
                <a:gd name="T22" fmla="*/ 0 w 169"/>
                <a:gd name="T23" fmla="*/ 88 h 150"/>
                <a:gd name="T24" fmla="*/ 9 w 169"/>
                <a:gd name="T25" fmla="*/ 96 h 150"/>
                <a:gd name="T26" fmla="*/ 18 w 169"/>
                <a:gd name="T27" fmla="*/ 96 h 150"/>
                <a:gd name="T28" fmla="*/ 46 w 169"/>
                <a:gd name="T29" fmla="*/ 130 h 150"/>
                <a:gd name="T30" fmla="*/ 46 w 169"/>
                <a:gd name="T31" fmla="*/ 146 h 150"/>
                <a:gd name="T32" fmla="*/ 50 w 169"/>
                <a:gd name="T33" fmla="*/ 150 h 150"/>
                <a:gd name="T34" fmla="*/ 68 w 169"/>
                <a:gd name="T35" fmla="*/ 150 h 150"/>
                <a:gd name="T36" fmla="*/ 72 w 169"/>
                <a:gd name="T37" fmla="*/ 146 h 150"/>
                <a:gd name="T38" fmla="*/ 72 w 169"/>
                <a:gd name="T39" fmla="*/ 140 h 150"/>
                <a:gd name="T40" fmla="*/ 85 w 169"/>
                <a:gd name="T41" fmla="*/ 141 h 150"/>
                <a:gd name="T42" fmla="*/ 99 w 169"/>
                <a:gd name="T43" fmla="*/ 140 h 150"/>
                <a:gd name="T44" fmla="*/ 99 w 169"/>
                <a:gd name="T45" fmla="*/ 146 h 150"/>
                <a:gd name="T46" fmla="*/ 103 w 169"/>
                <a:gd name="T47" fmla="*/ 150 h 150"/>
                <a:gd name="T48" fmla="*/ 121 w 169"/>
                <a:gd name="T49" fmla="*/ 150 h 150"/>
                <a:gd name="T50" fmla="*/ 124 w 169"/>
                <a:gd name="T51" fmla="*/ 146 h 150"/>
                <a:gd name="T52" fmla="*/ 124 w 169"/>
                <a:gd name="T53" fmla="*/ 130 h 150"/>
                <a:gd name="T54" fmla="*/ 155 w 169"/>
                <a:gd name="T55" fmla="*/ 84 h 150"/>
                <a:gd name="T56" fmla="*/ 161 w 169"/>
                <a:gd name="T57" fmla="*/ 84 h 150"/>
                <a:gd name="T58" fmla="*/ 169 w 169"/>
                <a:gd name="T59" fmla="*/ 76 h 150"/>
                <a:gd name="T60" fmla="*/ 161 w 169"/>
                <a:gd name="T61" fmla="*/ 68 h 150"/>
                <a:gd name="T62" fmla="*/ 48 w 169"/>
                <a:gd name="T63" fmla="*/ 61 h 150"/>
                <a:gd name="T64" fmla="*/ 38 w 169"/>
                <a:gd name="T65" fmla="*/ 53 h 150"/>
                <a:gd name="T66" fmla="*/ 44 w 169"/>
                <a:gd name="T67" fmla="*/ 56 h 150"/>
                <a:gd name="T68" fmla="*/ 51 w 169"/>
                <a:gd name="T69" fmla="*/ 48 h 150"/>
                <a:gd name="T70" fmla="*/ 44 w 169"/>
                <a:gd name="T71" fmla="*/ 41 h 150"/>
                <a:gd name="T72" fmla="*/ 43 w 169"/>
                <a:gd name="T73" fmla="*/ 41 h 150"/>
                <a:gd name="T74" fmla="*/ 48 w 169"/>
                <a:gd name="T75" fmla="*/ 40 h 150"/>
                <a:gd name="T76" fmla="*/ 58 w 169"/>
                <a:gd name="T77" fmla="*/ 50 h 150"/>
                <a:gd name="T78" fmla="*/ 48 w 169"/>
                <a:gd name="T79" fmla="*/ 6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9" h="150">
                  <a:moveTo>
                    <a:pt x="161" y="68"/>
                  </a:moveTo>
                  <a:cubicBezTo>
                    <a:pt x="155" y="68"/>
                    <a:pt x="155" y="68"/>
                    <a:pt x="155" y="68"/>
                  </a:cubicBezTo>
                  <a:cubicBezTo>
                    <a:pt x="152" y="49"/>
                    <a:pt x="140" y="34"/>
                    <a:pt x="124" y="24"/>
                  </a:cubicBezTo>
                  <a:cubicBezTo>
                    <a:pt x="117" y="32"/>
                    <a:pt x="108" y="38"/>
                    <a:pt x="96" y="38"/>
                  </a:cubicBezTo>
                  <a:cubicBezTo>
                    <a:pt x="81" y="38"/>
                    <a:pt x="69" y="28"/>
                    <a:pt x="64" y="15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5" y="0"/>
                    <a:pt x="43" y="1"/>
                    <a:pt x="43" y="4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1" y="36"/>
                    <a:pt x="24" y="45"/>
                    <a:pt x="2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4" y="55"/>
                    <a:pt x="0" y="58"/>
                    <a:pt x="0" y="6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4" y="96"/>
                    <a:pt x="9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3" y="110"/>
                    <a:pt x="33" y="122"/>
                    <a:pt x="46" y="130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48"/>
                    <a:pt x="48" y="150"/>
                    <a:pt x="50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70" y="150"/>
                    <a:pt x="72" y="148"/>
                    <a:pt x="72" y="146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76" y="141"/>
                    <a:pt x="81" y="141"/>
                    <a:pt x="85" y="141"/>
                  </a:cubicBezTo>
                  <a:cubicBezTo>
                    <a:pt x="90" y="141"/>
                    <a:pt x="95" y="141"/>
                    <a:pt x="99" y="140"/>
                  </a:cubicBezTo>
                  <a:cubicBezTo>
                    <a:pt x="99" y="146"/>
                    <a:pt x="99" y="146"/>
                    <a:pt x="99" y="146"/>
                  </a:cubicBezTo>
                  <a:cubicBezTo>
                    <a:pt x="99" y="148"/>
                    <a:pt x="101" y="150"/>
                    <a:pt x="103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3" y="150"/>
                    <a:pt x="124" y="148"/>
                    <a:pt x="124" y="146"/>
                  </a:cubicBezTo>
                  <a:cubicBezTo>
                    <a:pt x="124" y="130"/>
                    <a:pt x="124" y="130"/>
                    <a:pt x="124" y="130"/>
                  </a:cubicBezTo>
                  <a:cubicBezTo>
                    <a:pt x="141" y="120"/>
                    <a:pt x="153" y="103"/>
                    <a:pt x="155" y="84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5" y="84"/>
                    <a:pt x="169" y="81"/>
                    <a:pt x="169" y="76"/>
                  </a:cubicBezTo>
                  <a:cubicBezTo>
                    <a:pt x="169" y="72"/>
                    <a:pt x="165" y="68"/>
                    <a:pt x="161" y="68"/>
                  </a:cubicBezTo>
                  <a:close/>
                  <a:moveTo>
                    <a:pt x="48" y="61"/>
                  </a:moveTo>
                  <a:cubicBezTo>
                    <a:pt x="43" y="61"/>
                    <a:pt x="39" y="57"/>
                    <a:pt x="38" y="53"/>
                  </a:cubicBezTo>
                  <a:cubicBezTo>
                    <a:pt x="39" y="55"/>
                    <a:pt x="41" y="56"/>
                    <a:pt x="44" y="56"/>
                  </a:cubicBezTo>
                  <a:cubicBezTo>
                    <a:pt x="48" y="56"/>
                    <a:pt x="51" y="52"/>
                    <a:pt x="51" y="48"/>
                  </a:cubicBezTo>
                  <a:cubicBezTo>
                    <a:pt x="51" y="44"/>
                    <a:pt x="48" y="41"/>
                    <a:pt x="44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6" y="40"/>
                    <a:pt x="48" y="40"/>
                  </a:cubicBezTo>
                  <a:cubicBezTo>
                    <a:pt x="54" y="40"/>
                    <a:pt x="58" y="44"/>
                    <a:pt x="58" y="50"/>
                  </a:cubicBezTo>
                  <a:cubicBezTo>
                    <a:pt x="58" y="56"/>
                    <a:pt x="54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701676" y="8897938"/>
              <a:ext cx="184150" cy="184150"/>
            </a:xfrm>
            <a:custGeom>
              <a:avLst/>
              <a:gdLst>
                <a:gd name="T0" fmla="*/ 24 w 49"/>
                <a:gd name="T1" fmla="*/ 0 h 49"/>
                <a:gd name="T2" fmla="*/ 0 w 49"/>
                <a:gd name="T3" fmla="*/ 25 h 49"/>
                <a:gd name="T4" fmla="*/ 24 w 49"/>
                <a:gd name="T5" fmla="*/ 49 h 49"/>
                <a:gd name="T6" fmla="*/ 49 w 49"/>
                <a:gd name="T7" fmla="*/ 25 h 49"/>
                <a:gd name="T8" fmla="*/ 24 w 49"/>
                <a:gd name="T9" fmla="*/ 0 h 49"/>
                <a:gd name="T10" fmla="*/ 26 w 49"/>
                <a:gd name="T11" fmla="*/ 37 h 49"/>
                <a:gd name="T12" fmla="*/ 26 w 49"/>
                <a:gd name="T13" fmla="*/ 41 h 49"/>
                <a:gd name="T14" fmla="*/ 21 w 49"/>
                <a:gd name="T15" fmla="*/ 41 h 49"/>
                <a:gd name="T16" fmla="*/ 21 w 49"/>
                <a:gd name="T17" fmla="*/ 37 h 49"/>
                <a:gd name="T18" fmla="*/ 13 w 49"/>
                <a:gd name="T19" fmla="*/ 36 h 49"/>
                <a:gd name="T20" fmla="*/ 15 w 49"/>
                <a:gd name="T21" fmla="*/ 30 h 49"/>
                <a:gd name="T22" fmla="*/ 23 w 49"/>
                <a:gd name="T23" fmla="*/ 32 h 49"/>
                <a:gd name="T24" fmla="*/ 26 w 49"/>
                <a:gd name="T25" fmla="*/ 30 h 49"/>
                <a:gd name="T26" fmla="*/ 22 w 49"/>
                <a:gd name="T27" fmla="*/ 27 h 49"/>
                <a:gd name="T28" fmla="*/ 14 w 49"/>
                <a:gd name="T29" fmla="*/ 19 h 49"/>
                <a:gd name="T30" fmla="*/ 21 w 49"/>
                <a:gd name="T31" fmla="*/ 12 h 49"/>
                <a:gd name="T32" fmla="*/ 21 w 49"/>
                <a:gd name="T33" fmla="*/ 8 h 49"/>
                <a:gd name="T34" fmla="*/ 26 w 49"/>
                <a:gd name="T35" fmla="*/ 8 h 49"/>
                <a:gd name="T36" fmla="*/ 26 w 49"/>
                <a:gd name="T37" fmla="*/ 11 h 49"/>
                <a:gd name="T38" fmla="*/ 33 w 49"/>
                <a:gd name="T39" fmla="*/ 13 h 49"/>
                <a:gd name="T40" fmla="*/ 32 w 49"/>
                <a:gd name="T41" fmla="*/ 18 h 49"/>
                <a:gd name="T42" fmla="*/ 25 w 49"/>
                <a:gd name="T43" fmla="*/ 17 h 49"/>
                <a:gd name="T44" fmla="*/ 22 w 49"/>
                <a:gd name="T45" fmla="*/ 19 h 49"/>
                <a:gd name="T46" fmla="*/ 27 w 49"/>
                <a:gd name="T47" fmla="*/ 22 h 49"/>
                <a:gd name="T48" fmla="*/ 35 w 49"/>
                <a:gd name="T49" fmla="*/ 29 h 49"/>
                <a:gd name="T50" fmla="*/ 26 w 49"/>
                <a:gd name="T51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4" y="49"/>
                  </a:cubicBezTo>
                  <a:cubicBezTo>
                    <a:pt x="38" y="49"/>
                    <a:pt x="49" y="38"/>
                    <a:pt x="49" y="25"/>
                  </a:cubicBezTo>
                  <a:cubicBezTo>
                    <a:pt x="49" y="11"/>
                    <a:pt x="38" y="0"/>
                    <a:pt x="24" y="0"/>
                  </a:cubicBezTo>
                  <a:close/>
                  <a:moveTo>
                    <a:pt x="26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18" y="37"/>
                    <a:pt x="15" y="37"/>
                    <a:pt x="13" y="36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31"/>
                    <a:pt x="20" y="32"/>
                    <a:pt x="23" y="32"/>
                  </a:cubicBezTo>
                  <a:cubicBezTo>
                    <a:pt x="25" y="32"/>
                    <a:pt x="26" y="31"/>
                    <a:pt x="26" y="30"/>
                  </a:cubicBezTo>
                  <a:cubicBezTo>
                    <a:pt x="26" y="29"/>
                    <a:pt x="25" y="28"/>
                    <a:pt x="22" y="27"/>
                  </a:cubicBezTo>
                  <a:cubicBezTo>
                    <a:pt x="17" y="26"/>
                    <a:pt x="14" y="23"/>
                    <a:pt x="14" y="19"/>
                  </a:cubicBezTo>
                  <a:cubicBezTo>
                    <a:pt x="14" y="16"/>
                    <a:pt x="16" y="13"/>
                    <a:pt x="21" y="12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30" y="11"/>
                    <a:pt x="32" y="12"/>
                    <a:pt x="33" y="13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28" y="17"/>
                    <a:pt x="25" y="17"/>
                  </a:cubicBezTo>
                  <a:cubicBezTo>
                    <a:pt x="22" y="17"/>
                    <a:pt x="22" y="18"/>
                    <a:pt x="22" y="19"/>
                  </a:cubicBezTo>
                  <a:cubicBezTo>
                    <a:pt x="22" y="20"/>
                    <a:pt x="23" y="20"/>
                    <a:pt x="27" y="22"/>
                  </a:cubicBezTo>
                  <a:cubicBezTo>
                    <a:pt x="32" y="23"/>
                    <a:pt x="35" y="26"/>
                    <a:pt x="35" y="29"/>
                  </a:cubicBezTo>
                  <a:cubicBezTo>
                    <a:pt x="35" y="33"/>
                    <a:pt x="32" y="36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509032" y="1814674"/>
            <a:ext cx="812801" cy="722671"/>
            <a:chOff x="1509032" y="1814674"/>
            <a:chExt cx="812801" cy="722671"/>
          </a:xfrm>
        </p:grpSpPr>
        <p:sp>
          <p:nvSpPr>
            <p:cNvPr id="38" name="矩形 37"/>
            <p:cNvSpPr/>
            <p:nvPr/>
          </p:nvSpPr>
          <p:spPr>
            <a:xfrm flipH="1">
              <a:off x="1509032" y="1814674"/>
              <a:ext cx="812801" cy="7226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Freeform 9"/>
            <p:cNvSpPr>
              <a:spLocks noEditPoints="1"/>
            </p:cNvSpPr>
            <p:nvPr/>
          </p:nvSpPr>
          <p:spPr bwMode="auto">
            <a:xfrm>
              <a:off x="1772363" y="2084890"/>
              <a:ext cx="293993" cy="255960"/>
            </a:xfrm>
            <a:custGeom>
              <a:avLst/>
              <a:gdLst>
                <a:gd name="T0" fmla="*/ 104 w 121"/>
                <a:gd name="T1" fmla="*/ 0 h 105"/>
                <a:gd name="T2" fmla="*/ 17 w 121"/>
                <a:gd name="T3" fmla="*/ 0 h 105"/>
                <a:gd name="T4" fmla="*/ 0 w 121"/>
                <a:gd name="T5" fmla="*/ 17 h 105"/>
                <a:gd name="T6" fmla="*/ 0 w 121"/>
                <a:gd name="T7" fmla="*/ 63 h 105"/>
                <a:gd name="T8" fmla="*/ 17 w 121"/>
                <a:gd name="T9" fmla="*/ 80 h 105"/>
                <a:gd name="T10" fmla="*/ 31 w 121"/>
                <a:gd name="T11" fmla="*/ 80 h 105"/>
                <a:gd name="T12" fmla="*/ 13 w 121"/>
                <a:gd name="T13" fmla="*/ 105 h 105"/>
                <a:gd name="T14" fmla="*/ 64 w 121"/>
                <a:gd name="T15" fmla="*/ 80 h 105"/>
                <a:gd name="T16" fmla="*/ 104 w 121"/>
                <a:gd name="T17" fmla="*/ 80 h 105"/>
                <a:gd name="T18" fmla="*/ 121 w 121"/>
                <a:gd name="T19" fmla="*/ 63 h 105"/>
                <a:gd name="T20" fmla="*/ 121 w 121"/>
                <a:gd name="T21" fmla="*/ 17 h 105"/>
                <a:gd name="T22" fmla="*/ 104 w 121"/>
                <a:gd name="T23" fmla="*/ 0 h 105"/>
                <a:gd name="T24" fmla="*/ 35 w 121"/>
                <a:gd name="T25" fmla="*/ 48 h 105"/>
                <a:gd name="T26" fmla="*/ 28 w 121"/>
                <a:gd name="T27" fmla="*/ 40 h 105"/>
                <a:gd name="T28" fmla="*/ 35 w 121"/>
                <a:gd name="T29" fmla="*/ 33 h 105"/>
                <a:gd name="T30" fmla="*/ 42 w 121"/>
                <a:gd name="T31" fmla="*/ 40 h 105"/>
                <a:gd name="T32" fmla="*/ 35 w 121"/>
                <a:gd name="T33" fmla="*/ 48 h 105"/>
                <a:gd name="T34" fmla="*/ 61 w 121"/>
                <a:gd name="T35" fmla="*/ 48 h 105"/>
                <a:gd name="T36" fmla="*/ 53 w 121"/>
                <a:gd name="T37" fmla="*/ 40 h 105"/>
                <a:gd name="T38" fmla="*/ 61 w 121"/>
                <a:gd name="T39" fmla="*/ 33 h 105"/>
                <a:gd name="T40" fmla="*/ 68 w 121"/>
                <a:gd name="T41" fmla="*/ 40 h 105"/>
                <a:gd name="T42" fmla="*/ 61 w 121"/>
                <a:gd name="T43" fmla="*/ 48 h 105"/>
                <a:gd name="T44" fmla="*/ 86 w 121"/>
                <a:gd name="T45" fmla="*/ 48 h 105"/>
                <a:gd name="T46" fmla="*/ 79 w 121"/>
                <a:gd name="T47" fmla="*/ 40 h 105"/>
                <a:gd name="T48" fmla="*/ 86 w 121"/>
                <a:gd name="T49" fmla="*/ 33 h 105"/>
                <a:gd name="T50" fmla="*/ 94 w 121"/>
                <a:gd name="T51" fmla="*/ 40 h 105"/>
                <a:gd name="T52" fmla="*/ 86 w 121"/>
                <a:gd name="T53" fmla="*/ 4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105">
                  <a:moveTo>
                    <a:pt x="10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72"/>
                    <a:pt x="8" y="80"/>
                    <a:pt x="17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13" y="105"/>
                    <a:pt x="13" y="105"/>
                    <a:pt x="13" y="105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13" y="80"/>
                    <a:pt x="121" y="72"/>
                    <a:pt x="121" y="63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21" y="8"/>
                    <a:pt x="113" y="0"/>
                    <a:pt x="104" y="0"/>
                  </a:cubicBezTo>
                  <a:close/>
                  <a:moveTo>
                    <a:pt x="35" y="48"/>
                  </a:moveTo>
                  <a:cubicBezTo>
                    <a:pt x="31" y="48"/>
                    <a:pt x="28" y="44"/>
                    <a:pt x="28" y="40"/>
                  </a:cubicBezTo>
                  <a:cubicBezTo>
                    <a:pt x="28" y="36"/>
                    <a:pt x="31" y="33"/>
                    <a:pt x="35" y="33"/>
                  </a:cubicBezTo>
                  <a:cubicBezTo>
                    <a:pt x="39" y="33"/>
                    <a:pt x="42" y="36"/>
                    <a:pt x="42" y="40"/>
                  </a:cubicBezTo>
                  <a:cubicBezTo>
                    <a:pt x="42" y="44"/>
                    <a:pt x="39" y="48"/>
                    <a:pt x="35" y="48"/>
                  </a:cubicBezTo>
                  <a:close/>
                  <a:moveTo>
                    <a:pt x="61" y="48"/>
                  </a:moveTo>
                  <a:cubicBezTo>
                    <a:pt x="57" y="48"/>
                    <a:pt x="53" y="44"/>
                    <a:pt x="53" y="40"/>
                  </a:cubicBezTo>
                  <a:cubicBezTo>
                    <a:pt x="53" y="36"/>
                    <a:pt x="57" y="33"/>
                    <a:pt x="61" y="33"/>
                  </a:cubicBezTo>
                  <a:cubicBezTo>
                    <a:pt x="65" y="33"/>
                    <a:pt x="68" y="36"/>
                    <a:pt x="68" y="40"/>
                  </a:cubicBezTo>
                  <a:cubicBezTo>
                    <a:pt x="68" y="44"/>
                    <a:pt x="65" y="48"/>
                    <a:pt x="61" y="48"/>
                  </a:cubicBezTo>
                  <a:close/>
                  <a:moveTo>
                    <a:pt x="86" y="48"/>
                  </a:moveTo>
                  <a:cubicBezTo>
                    <a:pt x="82" y="48"/>
                    <a:pt x="79" y="44"/>
                    <a:pt x="79" y="40"/>
                  </a:cubicBezTo>
                  <a:cubicBezTo>
                    <a:pt x="79" y="36"/>
                    <a:pt x="82" y="33"/>
                    <a:pt x="86" y="33"/>
                  </a:cubicBezTo>
                  <a:cubicBezTo>
                    <a:pt x="90" y="33"/>
                    <a:pt x="94" y="36"/>
                    <a:pt x="94" y="40"/>
                  </a:cubicBezTo>
                  <a:cubicBezTo>
                    <a:pt x="94" y="44"/>
                    <a:pt x="90" y="48"/>
                    <a:pt x="86" y="48"/>
                  </a:cubicBezTo>
                  <a:close/>
                </a:path>
              </a:pathLst>
            </a:custGeom>
            <a:solidFill>
              <a:srgbClr val="99E7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 flipH="1">
            <a:off x="2430689" y="2656502"/>
            <a:ext cx="812801" cy="722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682543" y="2900774"/>
            <a:ext cx="312416" cy="229163"/>
            <a:chOff x="2593879" y="2783147"/>
            <a:chExt cx="770466" cy="565151"/>
          </a:xfrm>
          <a:solidFill>
            <a:srgbClr val="99E7EB"/>
          </a:solidFill>
        </p:grpSpPr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2593879" y="2783147"/>
              <a:ext cx="535516" cy="510118"/>
            </a:xfrm>
            <a:custGeom>
              <a:avLst/>
              <a:gdLst>
                <a:gd name="T0" fmla="*/ 39 w 107"/>
                <a:gd name="T1" fmla="*/ 75 h 102"/>
                <a:gd name="T2" fmla="*/ 39 w 107"/>
                <a:gd name="T3" fmla="*/ 75 h 102"/>
                <a:gd name="T4" fmla="*/ 38 w 107"/>
                <a:gd name="T5" fmla="*/ 75 h 102"/>
                <a:gd name="T6" fmla="*/ 24 w 107"/>
                <a:gd name="T7" fmla="*/ 81 h 102"/>
                <a:gd name="T8" fmla="*/ 28 w 107"/>
                <a:gd name="T9" fmla="*/ 71 h 102"/>
                <a:gd name="T10" fmla="*/ 25 w 107"/>
                <a:gd name="T11" fmla="*/ 69 h 102"/>
                <a:gd name="T12" fmla="*/ 10 w 107"/>
                <a:gd name="T13" fmla="*/ 44 h 102"/>
                <a:gd name="T14" fmla="*/ 58 w 107"/>
                <a:gd name="T15" fmla="*/ 9 h 102"/>
                <a:gd name="T16" fmla="*/ 94 w 107"/>
                <a:gd name="T17" fmla="*/ 21 h 102"/>
                <a:gd name="T18" fmla="*/ 101 w 107"/>
                <a:gd name="T19" fmla="*/ 21 h 102"/>
                <a:gd name="T20" fmla="*/ 107 w 107"/>
                <a:gd name="T21" fmla="*/ 21 h 102"/>
                <a:gd name="T22" fmla="*/ 58 w 107"/>
                <a:gd name="T23" fmla="*/ 0 h 102"/>
                <a:gd name="T24" fmla="*/ 0 w 107"/>
                <a:gd name="T25" fmla="*/ 44 h 102"/>
                <a:gd name="T26" fmla="*/ 16 w 107"/>
                <a:gd name="T27" fmla="*/ 74 h 102"/>
                <a:gd name="T28" fmla="*/ 6 w 107"/>
                <a:gd name="T29" fmla="*/ 102 h 102"/>
                <a:gd name="T30" fmla="*/ 18 w 107"/>
                <a:gd name="T31" fmla="*/ 95 h 102"/>
                <a:gd name="T32" fmla="*/ 38 w 107"/>
                <a:gd name="T33" fmla="*/ 85 h 102"/>
                <a:gd name="T34" fmla="*/ 51 w 107"/>
                <a:gd name="T35" fmla="*/ 88 h 102"/>
                <a:gd name="T36" fmla="*/ 45 w 107"/>
                <a:gd name="T37" fmla="*/ 77 h 102"/>
                <a:gd name="T38" fmla="*/ 39 w 107"/>
                <a:gd name="T39" fmla="*/ 7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02">
                  <a:moveTo>
                    <a:pt x="39" y="75"/>
                  </a:moveTo>
                  <a:cubicBezTo>
                    <a:pt x="39" y="75"/>
                    <a:pt x="39" y="75"/>
                    <a:pt x="39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7" y="75"/>
                    <a:pt x="35" y="75"/>
                    <a:pt x="24" y="8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15" y="62"/>
                    <a:pt x="10" y="53"/>
                    <a:pt x="10" y="44"/>
                  </a:cubicBezTo>
                  <a:cubicBezTo>
                    <a:pt x="10" y="25"/>
                    <a:pt x="31" y="9"/>
                    <a:pt x="58" y="9"/>
                  </a:cubicBezTo>
                  <a:cubicBezTo>
                    <a:pt x="72" y="9"/>
                    <a:pt x="85" y="14"/>
                    <a:pt x="94" y="21"/>
                  </a:cubicBezTo>
                  <a:cubicBezTo>
                    <a:pt x="96" y="21"/>
                    <a:pt x="98" y="21"/>
                    <a:pt x="101" y="21"/>
                  </a:cubicBezTo>
                  <a:cubicBezTo>
                    <a:pt x="103" y="21"/>
                    <a:pt x="105" y="21"/>
                    <a:pt x="107" y="21"/>
                  </a:cubicBezTo>
                  <a:cubicBezTo>
                    <a:pt x="97" y="8"/>
                    <a:pt x="79" y="0"/>
                    <a:pt x="58" y="0"/>
                  </a:cubicBezTo>
                  <a:cubicBezTo>
                    <a:pt x="26" y="0"/>
                    <a:pt x="0" y="19"/>
                    <a:pt x="0" y="44"/>
                  </a:cubicBezTo>
                  <a:cubicBezTo>
                    <a:pt x="0" y="55"/>
                    <a:pt x="6" y="66"/>
                    <a:pt x="16" y="74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18" y="95"/>
                    <a:pt x="18" y="95"/>
                    <a:pt x="18" y="95"/>
                  </a:cubicBezTo>
                  <a:cubicBezTo>
                    <a:pt x="25" y="91"/>
                    <a:pt x="35" y="86"/>
                    <a:pt x="38" y="85"/>
                  </a:cubicBezTo>
                  <a:cubicBezTo>
                    <a:pt x="42" y="86"/>
                    <a:pt x="47" y="87"/>
                    <a:pt x="51" y="88"/>
                  </a:cubicBezTo>
                  <a:cubicBezTo>
                    <a:pt x="48" y="84"/>
                    <a:pt x="46" y="81"/>
                    <a:pt x="45" y="77"/>
                  </a:cubicBezTo>
                  <a:cubicBezTo>
                    <a:pt x="43" y="76"/>
                    <a:pt x="41" y="76"/>
                    <a:pt x="39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Freeform 8"/>
            <p:cNvSpPr>
              <a:spLocks noEditPoints="1"/>
            </p:cNvSpPr>
            <p:nvPr/>
          </p:nvSpPr>
          <p:spPr bwMode="auto">
            <a:xfrm>
              <a:off x="2833063" y="2912264"/>
              <a:ext cx="531282" cy="436034"/>
            </a:xfrm>
            <a:custGeom>
              <a:avLst/>
              <a:gdLst>
                <a:gd name="T0" fmla="*/ 106 w 106"/>
                <a:gd name="T1" fmla="*/ 39 h 87"/>
                <a:gd name="T2" fmla="*/ 53 w 106"/>
                <a:gd name="T3" fmla="*/ 0 h 87"/>
                <a:gd name="T4" fmla="*/ 0 w 106"/>
                <a:gd name="T5" fmla="*/ 39 h 87"/>
                <a:gd name="T6" fmla="*/ 53 w 106"/>
                <a:gd name="T7" fmla="*/ 78 h 87"/>
                <a:gd name="T8" fmla="*/ 73 w 106"/>
                <a:gd name="T9" fmla="*/ 75 h 87"/>
                <a:gd name="T10" fmla="*/ 95 w 106"/>
                <a:gd name="T11" fmla="*/ 87 h 87"/>
                <a:gd name="T12" fmla="*/ 88 w 106"/>
                <a:gd name="T13" fmla="*/ 68 h 87"/>
                <a:gd name="T14" fmla="*/ 106 w 106"/>
                <a:gd name="T15" fmla="*/ 39 h 87"/>
                <a:gd name="T16" fmla="*/ 81 w 106"/>
                <a:gd name="T17" fmla="*/ 52 h 87"/>
                <a:gd name="T18" fmla="*/ 26 w 106"/>
                <a:gd name="T19" fmla="*/ 52 h 87"/>
                <a:gd name="T20" fmla="*/ 26 w 106"/>
                <a:gd name="T21" fmla="*/ 47 h 87"/>
                <a:gd name="T22" fmla="*/ 81 w 106"/>
                <a:gd name="T23" fmla="*/ 47 h 87"/>
                <a:gd name="T24" fmla="*/ 81 w 106"/>
                <a:gd name="T25" fmla="*/ 52 h 87"/>
                <a:gd name="T26" fmla="*/ 81 w 106"/>
                <a:gd name="T27" fmla="*/ 41 h 87"/>
                <a:gd name="T28" fmla="*/ 26 w 106"/>
                <a:gd name="T29" fmla="*/ 41 h 87"/>
                <a:gd name="T30" fmla="*/ 26 w 106"/>
                <a:gd name="T31" fmla="*/ 36 h 87"/>
                <a:gd name="T32" fmla="*/ 81 w 106"/>
                <a:gd name="T33" fmla="*/ 36 h 87"/>
                <a:gd name="T34" fmla="*/ 81 w 106"/>
                <a:gd name="T35" fmla="*/ 41 h 87"/>
                <a:gd name="T36" fmla="*/ 81 w 106"/>
                <a:gd name="T37" fmla="*/ 31 h 87"/>
                <a:gd name="T38" fmla="*/ 26 w 106"/>
                <a:gd name="T39" fmla="*/ 31 h 87"/>
                <a:gd name="T40" fmla="*/ 26 w 106"/>
                <a:gd name="T41" fmla="*/ 26 h 87"/>
                <a:gd name="T42" fmla="*/ 81 w 106"/>
                <a:gd name="T43" fmla="*/ 26 h 87"/>
                <a:gd name="T44" fmla="*/ 81 w 106"/>
                <a:gd name="T45" fmla="*/ 3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87">
                  <a:moveTo>
                    <a:pt x="106" y="39"/>
                  </a:moveTo>
                  <a:cubicBezTo>
                    <a:pt x="106" y="17"/>
                    <a:pt x="82" y="0"/>
                    <a:pt x="53" y="0"/>
                  </a:cubicBezTo>
                  <a:cubicBezTo>
                    <a:pt x="23" y="0"/>
                    <a:pt x="0" y="17"/>
                    <a:pt x="0" y="39"/>
                  </a:cubicBezTo>
                  <a:cubicBezTo>
                    <a:pt x="0" y="61"/>
                    <a:pt x="23" y="78"/>
                    <a:pt x="53" y="78"/>
                  </a:cubicBezTo>
                  <a:cubicBezTo>
                    <a:pt x="60" y="78"/>
                    <a:pt x="66" y="77"/>
                    <a:pt x="73" y="75"/>
                  </a:cubicBezTo>
                  <a:cubicBezTo>
                    <a:pt x="75" y="75"/>
                    <a:pt x="95" y="87"/>
                    <a:pt x="95" y="87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99" y="61"/>
                    <a:pt x="106" y="50"/>
                    <a:pt x="106" y="39"/>
                  </a:cubicBezTo>
                  <a:close/>
                  <a:moveTo>
                    <a:pt x="81" y="52"/>
                  </a:moveTo>
                  <a:cubicBezTo>
                    <a:pt x="26" y="52"/>
                    <a:pt x="26" y="52"/>
                    <a:pt x="26" y="5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1" y="52"/>
                  </a:lnTo>
                  <a:close/>
                  <a:moveTo>
                    <a:pt x="81" y="41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81" y="36"/>
                    <a:pt x="81" y="36"/>
                    <a:pt x="81" y="36"/>
                  </a:cubicBezTo>
                  <a:lnTo>
                    <a:pt x="81" y="41"/>
                  </a:lnTo>
                  <a:close/>
                  <a:moveTo>
                    <a:pt x="81" y="31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81" y="26"/>
                    <a:pt x="81" y="26"/>
                    <a:pt x="81" y="26"/>
                  </a:cubicBezTo>
                  <a:lnTo>
                    <a:pt x="81" y="3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 flipH="1">
            <a:off x="3542154" y="1814674"/>
            <a:ext cx="5471883" cy="2406327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35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98</Words>
  <Application>Microsoft Office PowerPoint</Application>
  <PresentationFormat>自定义</PresentationFormat>
  <Paragraphs>44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创艺简细圆</vt:lpstr>
      <vt:lpstr>微软雅黑</vt:lpstr>
      <vt:lpstr>方正正中黑简体</vt:lpstr>
      <vt:lpstr>Arial Black</vt:lpstr>
      <vt:lpstr>Calibri Light</vt:lpstr>
      <vt:lpstr>Segoe UI Black</vt:lpstr>
      <vt:lpstr>Calibri</vt:lpstr>
      <vt:lpstr>Yu Gothic Light</vt:lpstr>
      <vt:lpstr>方正正准黑简体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18</cp:revision>
  <dcterms:created xsi:type="dcterms:W3CDTF">2015-01-28T09:33:47Z</dcterms:created>
  <dcterms:modified xsi:type="dcterms:W3CDTF">2015-07-13T08:16:30Z</dcterms:modified>
</cp:coreProperties>
</file>