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4.xml" ContentType="application/vnd.openxmlformats-officedocument.themeOverride+xml"/>
  <Override PartName="/ppt/tags/tag3.xml" ContentType="application/vnd.openxmlformats-officedocument.presentationml.tags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56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989A"/>
    <a:srgbClr val="A9B7DA"/>
    <a:srgbClr val="20455A"/>
    <a:srgbClr val="316886"/>
    <a:srgbClr val="535C13"/>
    <a:srgbClr val="816301"/>
    <a:srgbClr val="C29401"/>
    <a:srgbClr val="DF5327"/>
    <a:srgbClr val="FEC306"/>
    <a:srgbClr val="8383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414" autoAdjust="0"/>
  </p:normalViewPr>
  <p:slideViewPr>
    <p:cSldViewPr snapToGrid="0" showGuides="1">
      <p:cViewPr varScale="1">
        <p:scale>
          <a:sx n="71" d="100"/>
          <a:sy n="71" d="100"/>
        </p:scale>
        <p:origin x="-678" y="-96"/>
      </p:cViewPr>
      <p:guideLst>
        <p:guide orient="horz" pos="2160"/>
        <p:guide pos="3840"/>
        <p:guide pos="28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F958A1-BDE1-4677-A9D7-D0E0BC37EDFD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9A0D2B-CD1C-41B0-BE46-8EA3AFEA91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天平的砝码，沙漏，滴水计时器，电池电量，年轮，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A0D2B-CD1C-41B0-BE46-8EA3AFEA910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9364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换字体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A0D2B-CD1C-41B0-BE46-8EA3AFEA910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423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940A9-D8EB-44F7-A141-12A4CB03C6AA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F1520-2310-4FA8-A491-AAFA36F139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6594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940A9-D8EB-44F7-A141-12A4CB03C6AA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F1520-2310-4FA8-A491-AAFA36F139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4381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940A9-D8EB-44F7-A141-12A4CB03C6AA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F1520-2310-4FA8-A491-AAFA36F139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649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940A9-D8EB-44F7-A141-12A4CB03C6AA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F1520-2310-4FA8-A491-AAFA36F139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719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940A9-D8EB-44F7-A141-12A4CB03C6AA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F1520-2310-4FA8-A491-AAFA36F139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800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940A9-D8EB-44F7-A141-12A4CB03C6AA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F1520-2310-4FA8-A491-AAFA36F139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786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940A9-D8EB-44F7-A141-12A4CB03C6AA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F1520-2310-4FA8-A491-AAFA36F139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286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940A9-D8EB-44F7-A141-12A4CB03C6AA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F1520-2310-4FA8-A491-AAFA36F139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581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940A9-D8EB-44F7-A141-12A4CB03C6AA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F1520-2310-4FA8-A491-AAFA36F139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9183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940A9-D8EB-44F7-A141-12A4CB03C6AA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F1520-2310-4FA8-A491-AAFA36F139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890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940A9-D8EB-44F7-A141-12A4CB03C6AA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F1520-2310-4FA8-A491-AAFA36F139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145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对象 6" hidden="1"/>
          <p:cNvGraphicFramePr>
            <a:graphicFrameLocks noChangeAspect="1"/>
          </p:cNvGraphicFramePr>
          <p:nvPr userDrawn="1"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872541407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8" name="think-cell Slide" r:id="rId16" imgW="421" imgH="420" progId="TCLayout.ActiveDocument.1">
                  <p:embed/>
                </p:oleObj>
              </mc:Choice>
              <mc:Fallback>
                <p:oleObj name="think-cell Slide" r:id="rId16" imgW="421" imgH="42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9940A9-D8EB-44F7-A141-12A4CB03C6AA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6F1520-2310-4FA8-A491-AAFA36F139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23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vmlDrawing" Target="../drawings/vmlDrawing5.vml"/><Relationship Id="rId1" Type="http://schemas.openxmlformats.org/officeDocument/2006/relationships/themeOverride" Target="../theme/themeOverride11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5.bin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7" Type="http://schemas.openxmlformats.org/officeDocument/2006/relationships/image" Target="../media/image1.emf"/><Relationship Id="rId2" Type="http://schemas.openxmlformats.org/officeDocument/2006/relationships/vmlDrawing" Target="../drawings/vmlDrawing2.vml"/><Relationship Id="rId1" Type="http://schemas.openxmlformats.org/officeDocument/2006/relationships/themeOverride" Target="../theme/themeOverride3.xml"/><Relationship Id="rId6" Type="http://schemas.openxmlformats.org/officeDocument/2006/relationships/oleObject" Target="../embeddings/oleObject2.bin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vmlDrawing" Target="../drawings/vmlDrawing3.v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1.emf"/><Relationship Id="rId2" Type="http://schemas.openxmlformats.org/officeDocument/2006/relationships/vmlDrawing" Target="../drawings/vmlDrawing4.vml"/><Relationship Id="rId1" Type="http://schemas.openxmlformats.org/officeDocument/2006/relationships/themeOverride" Target="../theme/themeOverride8.xml"/><Relationship Id="rId6" Type="http://schemas.openxmlformats.org/officeDocument/2006/relationships/oleObject" Target="../embeddings/oleObject4.bin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38728" y="361901"/>
            <a:ext cx="6914907" cy="5041167"/>
            <a:chOff x="3652122" y="361901"/>
            <a:chExt cx="6914907" cy="5041167"/>
          </a:xfrm>
        </p:grpSpPr>
        <p:grpSp>
          <p:nvGrpSpPr>
            <p:cNvPr id="17" name="组合 16"/>
            <p:cNvGrpSpPr/>
            <p:nvPr/>
          </p:nvGrpSpPr>
          <p:grpSpPr>
            <a:xfrm>
              <a:off x="3652122" y="361901"/>
              <a:ext cx="6269809" cy="5041167"/>
              <a:chOff x="8004796" y="1055492"/>
              <a:chExt cx="1662045" cy="1336348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8004796" y="1245212"/>
                <a:ext cx="1146628" cy="1146628"/>
              </a:xfrm>
              <a:prstGeom prst="ellipse">
                <a:avLst/>
              </a:prstGeom>
              <a:solidFill>
                <a:schemeClr val="accent1">
                  <a:lumMod val="50000"/>
                  <a:alpha val="3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圆角矩形 13"/>
              <p:cNvSpPr/>
              <p:nvPr/>
            </p:nvSpPr>
            <p:spPr>
              <a:xfrm rot="2389496">
                <a:off x="8835570" y="1265128"/>
                <a:ext cx="258802" cy="166423"/>
              </a:xfrm>
              <a:prstGeom prst="roundRect">
                <a:avLst/>
              </a:prstGeom>
              <a:solidFill>
                <a:schemeClr val="accent1">
                  <a:lumMod val="50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9004854" y="1055492"/>
                <a:ext cx="661987" cy="353812"/>
              </a:xfrm>
              <a:custGeom>
                <a:avLst/>
                <a:gdLst>
                  <a:gd name="connsiteX0" fmla="*/ 0 w 1109662"/>
                  <a:gd name="connsiteY0" fmla="*/ 230263 h 353812"/>
                  <a:gd name="connsiteX1" fmla="*/ 523875 w 1109662"/>
                  <a:gd name="connsiteY1" fmla="*/ 1663 h 353812"/>
                  <a:gd name="connsiteX2" fmla="*/ 904875 w 1109662"/>
                  <a:gd name="connsiteY2" fmla="*/ 335038 h 353812"/>
                  <a:gd name="connsiteX3" fmla="*/ 1109662 w 1109662"/>
                  <a:gd name="connsiteY3" fmla="*/ 282651 h 353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09662" h="353812">
                    <a:moveTo>
                      <a:pt x="0" y="230263"/>
                    </a:moveTo>
                    <a:cubicBezTo>
                      <a:pt x="186531" y="107232"/>
                      <a:pt x="373063" y="-15799"/>
                      <a:pt x="523875" y="1663"/>
                    </a:cubicBezTo>
                    <a:cubicBezTo>
                      <a:pt x="674687" y="19125"/>
                      <a:pt x="807244" y="288207"/>
                      <a:pt x="904875" y="335038"/>
                    </a:cubicBezTo>
                    <a:cubicBezTo>
                      <a:pt x="1002506" y="381869"/>
                      <a:pt x="1056084" y="332260"/>
                      <a:pt x="1109662" y="282651"/>
                    </a:cubicBezTo>
                  </a:path>
                </a:pathLst>
              </a:custGeom>
              <a:noFill/>
              <a:ln w="38100">
                <a:solidFill>
                  <a:srgbClr val="8D989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4282344" y="2247616"/>
              <a:ext cx="628468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信息爆炸的时代</a:t>
              </a:r>
              <a:endPara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054373" y="2778675"/>
              <a:ext cx="3520975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图表</a:t>
              </a:r>
              <a:r>
                <a:rPr lang="zh-CN" altLang="en-US" sz="6000" b="1" dirty="0" smtClean="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引爆</a:t>
              </a:r>
              <a:endParaRPr lang="en-US" altLang="zh-CN" sz="60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/>
              <a:r>
                <a:rPr lang="zh-CN" altLang="en-US" sz="60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你的生活</a:t>
              </a:r>
              <a:endParaRPr lang="zh-CN" altLang="en-US" sz="6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474340" y="1307580"/>
              <a:ext cx="308752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  <a:latin typeface="Broadway" panose="04040905080B02020502" pitchFamily="82" charset="0"/>
                </a:rPr>
                <a:t>Chart</a:t>
              </a:r>
              <a:endParaRPr lang="zh-CN" altLang="en-US" sz="6000" dirty="0">
                <a:solidFill>
                  <a:schemeClr val="bg1"/>
                </a:solidFill>
                <a:latin typeface="Broadway" panose="04040905080B02020502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6146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57200" y="-48030"/>
            <a:ext cx="2576287" cy="891241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latin typeface="华文琥珀" panose="02010800040101010101" pitchFamily="2" charset="-122"/>
                <a:ea typeface="华文琥珀" panose="02010800040101010101" pitchFamily="2" charset="-122"/>
                <a:cs typeface="Segoe UI Black" panose="020B0A02040204020203" pitchFamily="34" charset="0"/>
              </a:rPr>
              <a:t>鱼缸图表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1452838" y="2189842"/>
            <a:ext cx="2310315" cy="1859643"/>
            <a:chOff x="1452838" y="2189842"/>
            <a:chExt cx="2310315" cy="1859643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22" name="任意多边形 21"/>
            <p:cNvSpPr/>
            <p:nvPr/>
          </p:nvSpPr>
          <p:spPr>
            <a:xfrm>
              <a:off x="1452838" y="2814406"/>
              <a:ext cx="1859644" cy="1229636"/>
            </a:xfrm>
            <a:custGeom>
              <a:avLst/>
              <a:gdLst>
                <a:gd name="connsiteX0" fmla="*/ 39516 w 1859644"/>
                <a:gd name="connsiteY0" fmla="*/ 0 h 1197428"/>
                <a:gd name="connsiteX1" fmla="*/ 1820128 w 1859644"/>
                <a:gd name="connsiteY1" fmla="*/ 0 h 1197428"/>
                <a:gd name="connsiteX2" fmla="*/ 1840753 w 1859644"/>
                <a:gd name="connsiteY2" fmla="*/ 80214 h 1197428"/>
                <a:gd name="connsiteX3" fmla="*/ 1859644 w 1859644"/>
                <a:gd name="connsiteY3" fmla="*/ 267606 h 1197428"/>
                <a:gd name="connsiteX4" fmla="*/ 929822 w 1859644"/>
                <a:gd name="connsiteY4" fmla="*/ 1197428 h 1197428"/>
                <a:gd name="connsiteX5" fmla="*/ 0 w 1859644"/>
                <a:gd name="connsiteY5" fmla="*/ 267606 h 1197428"/>
                <a:gd name="connsiteX6" fmla="*/ 18891 w 1859644"/>
                <a:gd name="connsiteY6" fmla="*/ 80214 h 1197428"/>
                <a:gd name="connsiteX7" fmla="*/ 39516 w 1859644"/>
                <a:gd name="connsiteY7" fmla="*/ 0 h 1197428"/>
                <a:gd name="connsiteX0" fmla="*/ 39516 w 1859644"/>
                <a:gd name="connsiteY0" fmla="*/ 0 h 1197428"/>
                <a:gd name="connsiteX1" fmla="*/ 1820128 w 1859644"/>
                <a:gd name="connsiteY1" fmla="*/ 0 h 1197428"/>
                <a:gd name="connsiteX2" fmla="*/ 1840753 w 1859644"/>
                <a:gd name="connsiteY2" fmla="*/ 80214 h 1197428"/>
                <a:gd name="connsiteX3" fmla="*/ 1859644 w 1859644"/>
                <a:gd name="connsiteY3" fmla="*/ 267606 h 1197428"/>
                <a:gd name="connsiteX4" fmla="*/ 929822 w 1859644"/>
                <a:gd name="connsiteY4" fmla="*/ 1197428 h 1197428"/>
                <a:gd name="connsiteX5" fmla="*/ 0 w 1859644"/>
                <a:gd name="connsiteY5" fmla="*/ 267606 h 1197428"/>
                <a:gd name="connsiteX6" fmla="*/ 18891 w 1859644"/>
                <a:gd name="connsiteY6" fmla="*/ 80214 h 1197428"/>
                <a:gd name="connsiteX7" fmla="*/ 39516 w 1859644"/>
                <a:gd name="connsiteY7" fmla="*/ 0 h 1197428"/>
                <a:gd name="connsiteX0" fmla="*/ 39516 w 1859644"/>
                <a:gd name="connsiteY0" fmla="*/ 32208 h 1229636"/>
                <a:gd name="connsiteX1" fmla="*/ 1820128 w 1859644"/>
                <a:gd name="connsiteY1" fmla="*/ 32208 h 1229636"/>
                <a:gd name="connsiteX2" fmla="*/ 1840753 w 1859644"/>
                <a:gd name="connsiteY2" fmla="*/ 112422 h 1229636"/>
                <a:gd name="connsiteX3" fmla="*/ 1859644 w 1859644"/>
                <a:gd name="connsiteY3" fmla="*/ 299814 h 1229636"/>
                <a:gd name="connsiteX4" fmla="*/ 929822 w 1859644"/>
                <a:gd name="connsiteY4" fmla="*/ 1229636 h 1229636"/>
                <a:gd name="connsiteX5" fmla="*/ 0 w 1859644"/>
                <a:gd name="connsiteY5" fmla="*/ 299814 h 1229636"/>
                <a:gd name="connsiteX6" fmla="*/ 18891 w 1859644"/>
                <a:gd name="connsiteY6" fmla="*/ 112422 h 1229636"/>
                <a:gd name="connsiteX7" fmla="*/ 39516 w 1859644"/>
                <a:gd name="connsiteY7" fmla="*/ 32208 h 1229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59644" h="1229636">
                  <a:moveTo>
                    <a:pt x="39516" y="32208"/>
                  </a:moveTo>
                  <a:cubicBezTo>
                    <a:pt x="419693" y="154128"/>
                    <a:pt x="1264691" y="-82092"/>
                    <a:pt x="1820128" y="32208"/>
                  </a:cubicBezTo>
                  <a:lnTo>
                    <a:pt x="1840753" y="112422"/>
                  </a:lnTo>
                  <a:cubicBezTo>
                    <a:pt x="1853139" y="172952"/>
                    <a:pt x="1859644" y="235623"/>
                    <a:pt x="1859644" y="299814"/>
                  </a:cubicBezTo>
                  <a:cubicBezTo>
                    <a:pt x="1859644" y="813341"/>
                    <a:pt x="1443349" y="1229636"/>
                    <a:pt x="929822" y="1229636"/>
                  </a:cubicBezTo>
                  <a:cubicBezTo>
                    <a:pt x="416295" y="1229636"/>
                    <a:pt x="0" y="813341"/>
                    <a:pt x="0" y="299814"/>
                  </a:cubicBezTo>
                  <a:cubicBezTo>
                    <a:pt x="0" y="235623"/>
                    <a:pt x="6504" y="172952"/>
                    <a:pt x="18891" y="112422"/>
                  </a:cubicBezTo>
                  <a:lnTo>
                    <a:pt x="39516" y="32208"/>
                  </a:lnTo>
                  <a:close/>
                </a:path>
              </a:pathLst>
            </a:custGeom>
            <a:grpFill/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 sz="3600" dirty="0">
                  <a:latin typeface="华文琥珀" panose="02010800040101010101" pitchFamily="2" charset="-122"/>
                  <a:ea typeface="华文琥珀" panose="02010800040101010101" pitchFamily="2" charset="-122"/>
                </a:rPr>
                <a:t>70</a:t>
              </a:r>
              <a:r>
                <a:rPr lang="en-US" altLang="zh-CN" sz="3600" dirty="0" smtClean="0">
                  <a:latin typeface="华文琥珀" panose="02010800040101010101" pitchFamily="2" charset="-122"/>
                  <a:ea typeface="华文琥珀" panose="02010800040101010101" pitchFamily="2" charset="-122"/>
                </a:rPr>
                <a:t>%</a:t>
              </a:r>
              <a:endParaRPr lang="zh-CN" altLang="en-US" sz="3600" dirty="0"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1458685" y="2189842"/>
              <a:ext cx="1859643" cy="1859643"/>
            </a:xfrm>
            <a:prstGeom prst="ellipse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2929459" y="3176269"/>
              <a:ext cx="833694" cy="833694"/>
              <a:chOff x="2829792" y="3212120"/>
              <a:chExt cx="833694" cy="833694"/>
            </a:xfrm>
            <a:grpFill/>
          </p:grpSpPr>
          <p:sp>
            <p:nvSpPr>
              <p:cNvPr id="5" name="椭圆 4"/>
              <p:cNvSpPr/>
              <p:nvPr/>
            </p:nvSpPr>
            <p:spPr>
              <a:xfrm>
                <a:off x="2829792" y="3212120"/>
                <a:ext cx="833694" cy="833694"/>
              </a:xfrm>
              <a:prstGeom prst="ellipse">
                <a:avLst/>
              </a:prstGeom>
              <a:grpFill/>
              <a:ln w="3810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2981065" y="3429000"/>
                <a:ext cx="531147" cy="420778"/>
                <a:chOff x="8101148" y="5033094"/>
                <a:chExt cx="344615" cy="273006"/>
              </a:xfrm>
              <a:grpFill/>
            </p:grpSpPr>
            <p:sp>
              <p:nvSpPr>
                <p:cNvPr id="7" name="Freeform 35"/>
                <p:cNvSpPr>
                  <a:spLocks noEditPoints="1"/>
                </p:cNvSpPr>
                <p:nvPr/>
              </p:nvSpPr>
              <p:spPr bwMode="auto">
                <a:xfrm>
                  <a:off x="8101148" y="5073374"/>
                  <a:ext cx="232726" cy="232726"/>
                </a:xfrm>
                <a:custGeom>
                  <a:avLst/>
                  <a:gdLst>
                    <a:gd name="T0" fmla="*/ 0 w 206"/>
                    <a:gd name="T1" fmla="*/ 103 h 206"/>
                    <a:gd name="T2" fmla="*/ 206 w 206"/>
                    <a:gd name="T3" fmla="*/ 103 h 206"/>
                    <a:gd name="T4" fmla="*/ 71 w 206"/>
                    <a:gd name="T5" fmla="*/ 24 h 206"/>
                    <a:gd name="T6" fmla="*/ 31 w 206"/>
                    <a:gd name="T7" fmla="*/ 58 h 206"/>
                    <a:gd name="T8" fmla="*/ 27 w 206"/>
                    <a:gd name="T9" fmla="*/ 65 h 206"/>
                    <a:gd name="T10" fmla="*/ 48 w 206"/>
                    <a:gd name="T11" fmla="*/ 101 h 206"/>
                    <a:gd name="T12" fmla="*/ 27 w 206"/>
                    <a:gd name="T13" fmla="*/ 65 h 206"/>
                    <a:gd name="T14" fmla="*/ 18 w 206"/>
                    <a:gd name="T15" fmla="*/ 108 h 206"/>
                    <a:gd name="T16" fmla="*/ 53 w 206"/>
                    <a:gd name="T17" fmla="*/ 145 h 206"/>
                    <a:gd name="T18" fmla="*/ 32 w 206"/>
                    <a:gd name="T19" fmla="*/ 151 h 206"/>
                    <a:gd name="T20" fmla="*/ 73 w 206"/>
                    <a:gd name="T21" fmla="*/ 183 h 206"/>
                    <a:gd name="T22" fmla="*/ 97 w 206"/>
                    <a:gd name="T23" fmla="*/ 188 h 206"/>
                    <a:gd name="T24" fmla="*/ 97 w 206"/>
                    <a:gd name="T25" fmla="*/ 151 h 206"/>
                    <a:gd name="T26" fmla="*/ 97 w 206"/>
                    <a:gd name="T27" fmla="*/ 145 h 206"/>
                    <a:gd name="T28" fmla="*/ 61 w 206"/>
                    <a:gd name="T29" fmla="*/ 108 h 206"/>
                    <a:gd name="T30" fmla="*/ 97 w 206"/>
                    <a:gd name="T31" fmla="*/ 145 h 206"/>
                    <a:gd name="T32" fmla="*/ 61 w 206"/>
                    <a:gd name="T33" fmla="*/ 101 h 206"/>
                    <a:gd name="T34" fmla="*/ 97 w 206"/>
                    <a:gd name="T35" fmla="*/ 65 h 206"/>
                    <a:gd name="T36" fmla="*/ 97 w 206"/>
                    <a:gd name="T37" fmla="*/ 58 h 206"/>
                    <a:gd name="T38" fmla="*/ 96 w 206"/>
                    <a:gd name="T39" fmla="*/ 18 h 206"/>
                    <a:gd name="T40" fmla="*/ 97 w 206"/>
                    <a:gd name="T41" fmla="*/ 58 h 206"/>
                    <a:gd name="T42" fmla="*/ 189 w 206"/>
                    <a:gd name="T43" fmla="*/ 101 h 206"/>
                    <a:gd name="T44" fmla="*/ 154 w 206"/>
                    <a:gd name="T45" fmla="*/ 65 h 206"/>
                    <a:gd name="T46" fmla="*/ 176 w 206"/>
                    <a:gd name="T47" fmla="*/ 58 h 206"/>
                    <a:gd name="T48" fmla="*/ 134 w 206"/>
                    <a:gd name="T49" fmla="*/ 24 h 206"/>
                    <a:gd name="T50" fmla="*/ 110 w 206"/>
                    <a:gd name="T51" fmla="*/ 18 h 206"/>
                    <a:gd name="T52" fmla="*/ 138 w 206"/>
                    <a:gd name="T53" fmla="*/ 58 h 206"/>
                    <a:gd name="T54" fmla="*/ 110 w 206"/>
                    <a:gd name="T55" fmla="*/ 18 h 206"/>
                    <a:gd name="T56" fmla="*/ 140 w 206"/>
                    <a:gd name="T57" fmla="*/ 65 h 206"/>
                    <a:gd name="T58" fmla="*/ 110 w 206"/>
                    <a:gd name="T59" fmla="*/ 101 h 206"/>
                    <a:gd name="T60" fmla="*/ 110 w 206"/>
                    <a:gd name="T61" fmla="*/ 108 h 206"/>
                    <a:gd name="T62" fmla="*/ 139 w 206"/>
                    <a:gd name="T63" fmla="*/ 145 h 206"/>
                    <a:gd name="T64" fmla="*/ 110 w 206"/>
                    <a:gd name="T65" fmla="*/ 108 h 206"/>
                    <a:gd name="T66" fmla="*/ 110 w 206"/>
                    <a:gd name="T67" fmla="*/ 151 h 206"/>
                    <a:gd name="T68" fmla="*/ 110 w 206"/>
                    <a:gd name="T69" fmla="*/ 187 h 206"/>
                    <a:gd name="T70" fmla="*/ 150 w 206"/>
                    <a:gd name="T71" fmla="*/ 151 h 206"/>
                    <a:gd name="T72" fmla="*/ 133 w 206"/>
                    <a:gd name="T73" fmla="*/ 184 h 206"/>
                    <a:gd name="T74" fmla="*/ 152 w 206"/>
                    <a:gd name="T75" fmla="*/ 145 h 206"/>
                    <a:gd name="T76" fmla="*/ 188 w 206"/>
                    <a:gd name="T77" fmla="*/ 108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06" h="206">
                      <a:moveTo>
                        <a:pt x="103" y="0"/>
                      </a:moveTo>
                      <a:cubicBezTo>
                        <a:pt x="46" y="0"/>
                        <a:pt x="0" y="46"/>
                        <a:pt x="0" y="103"/>
                      </a:cubicBezTo>
                      <a:cubicBezTo>
                        <a:pt x="0" y="160"/>
                        <a:pt x="46" y="206"/>
                        <a:pt x="103" y="206"/>
                      </a:cubicBezTo>
                      <a:cubicBezTo>
                        <a:pt x="160" y="206"/>
                        <a:pt x="206" y="160"/>
                        <a:pt x="206" y="103"/>
                      </a:cubicBezTo>
                      <a:cubicBezTo>
                        <a:pt x="206" y="46"/>
                        <a:pt x="160" y="0"/>
                        <a:pt x="103" y="0"/>
                      </a:cubicBezTo>
                      <a:close/>
                      <a:moveTo>
                        <a:pt x="71" y="24"/>
                      </a:moveTo>
                      <a:cubicBezTo>
                        <a:pt x="65" y="32"/>
                        <a:pt x="58" y="44"/>
                        <a:pt x="54" y="58"/>
                      </a:cubicBezTo>
                      <a:cubicBezTo>
                        <a:pt x="31" y="58"/>
                        <a:pt x="31" y="58"/>
                        <a:pt x="31" y="58"/>
                      </a:cubicBezTo>
                      <a:cubicBezTo>
                        <a:pt x="40" y="43"/>
                        <a:pt x="54" y="31"/>
                        <a:pt x="71" y="24"/>
                      </a:cubicBezTo>
                      <a:close/>
                      <a:moveTo>
                        <a:pt x="27" y="65"/>
                      </a:moveTo>
                      <a:cubicBezTo>
                        <a:pt x="52" y="65"/>
                        <a:pt x="52" y="65"/>
                        <a:pt x="52" y="65"/>
                      </a:cubicBezTo>
                      <a:cubicBezTo>
                        <a:pt x="50" y="75"/>
                        <a:pt x="48" y="87"/>
                        <a:pt x="48" y="101"/>
                      </a:cubicBezTo>
                      <a:cubicBezTo>
                        <a:pt x="18" y="101"/>
                        <a:pt x="18" y="101"/>
                        <a:pt x="18" y="101"/>
                      </a:cubicBezTo>
                      <a:cubicBezTo>
                        <a:pt x="18" y="88"/>
                        <a:pt x="21" y="76"/>
                        <a:pt x="27" y="65"/>
                      </a:cubicBezTo>
                      <a:close/>
                      <a:moveTo>
                        <a:pt x="28" y="145"/>
                      </a:moveTo>
                      <a:cubicBezTo>
                        <a:pt x="22" y="134"/>
                        <a:pt x="18" y="121"/>
                        <a:pt x="18" y="108"/>
                      </a:cubicBezTo>
                      <a:cubicBezTo>
                        <a:pt x="48" y="108"/>
                        <a:pt x="48" y="108"/>
                        <a:pt x="48" y="108"/>
                      </a:cubicBezTo>
                      <a:cubicBezTo>
                        <a:pt x="49" y="122"/>
                        <a:pt x="51" y="134"/>
                        <a:pt x="53" y="145"/>
                      </a:cubicBezTo>
                      <a:lnTo>
                        <a:pt x="28" y="145"/>
                      </a:lnTo>
                      <a:close/>
                      <a:moveTo>
                        <a:pt x="32" y="151"/>
                      </a:moveTo>
                      <a:cubicBezTo>
                        <a:pt x="56" y="151"/>
                        <a:pt x="56" y="151"/>
                        <a:pt x="56" y="151"/>
                      </a:cubicBezTo>
                      <a:cubicBezTo>
                        <a:pt x="60" y="165"/>
                        <a:pt x="67" y="176"/>
                        <a:pt x="73" y="183"/>
                      </a:cubicBezTo>
                      <a:cubicBezTo>
                        <a:pt x="57" y="177"/>
                        <a:pt x="42" y="166"/>
                        <a:pt x="32" y="151"/>
                      </a:cubicBezTo>
                      <a:close/>
                      <a:moveTo>
                        <a:pt x="97" y="188"/>
                      </a:moveTo>
                      <a:cubicBezTo>
                        <a:pt x="89" y="182"/>
                        <a:pt x="77" y="171"/>
                        <a:pt x="69" y="151"/>
                      </a:cubicBezTo>
                      <a:cubicBezTo>
                        <a:pt x="97" y="151"/>
                        <a:pt x="97" y="151"/>
                        <a:pt x="97" y="151"/>
                      </a:cubicBezTo>
                      <a:lnTo>
                        <a:pt x="97" y="188"/>
                      </a:lnTo>
                      <a:close/>
                      <a:moveTo>
                        <a:pt x="97" y="145"/>
                      </a:moveTo>
                      <a:cubicBezTo>
                        <a:pt x="67" y="145"/>
                        <a:pt x="67" y="145"/>
                        <a:pt x="67" y="145"/>
                      </a:cubicBezTo>
                      <a:cubicBezTo>
                        <a:pt x="64" y="135"/>
                        <a:pt x="62" y="122"/>
                        <a:pt x="61" y="108"/>
                      </a:cubicBezTo>
                      <a:cubicBezTo>
                        <a:pt x="97" y="108"/>
                        <a:pt x="97" y="108"/>
                        <a:pt x="97" y="108"/>
                      </a:cubicBezTo>
                      <a:lnTo>
                        <a:pt x="97" y="145"/>
                      </a:lnTo>
                      <a:close/>
                      <a:moveTo>
                        <a:pt x="97" y="101"/>
                      </a:moveTo>
                      <a:cubicBezTo>
                        <a:pt x="61" y="101"/>
                        <a:pt x="61" y="101"/>
                        <a:pt x="61" y="101"/>
                      </a:cubicBezTo>
                      <a:cubicBezTo>
                        <a:pt x="61" y="87"/>
                        <a:pt x="63" y="75"/>
                        <a:pt x="66" y="65"/>
                      </a:cubicBezTo>
                      <a:cubicBezTo>
                        <a:pt x="97" y="65"/>
                        <a:pt x="97" y="65"/>
                        <a:pt x="97" y="65"/>
                      </a:cubicBezTo>
                      <a:lnTo>
                        <a:pt x="97" y="101"/>
                      </a:lnTo>
                      <a:close/>
                      <a:moveTo>
                        <a:pt x="97" y="58"/>
                      </a:moveTo>
                      <a:cubicBezTo>
                        <a:pt x="68" y="58"/>
                        <a:pt x="68" y="58"/>
                        <a:pt x="68" y="58"/>
                      </a:cubicBezTo>
                      <a:cubicBezTo>
                        <a:pt x="75" y="36"/>
                        <a:pt x="87" y="24"/>
                        <a:pt x="96" y="18"/>
                      </a:cubicBezTo>
                      <a:cubicBezTo>
                        <a:pt x="96" y="18"/>
                        <a:pt x="96" y="18"/>
                        <a:pt x="97" y="18"/>
                      </a:cubicBezTo>
                      <a:lnTo>
                        <a:pt x="97" y="58"/>
                      </a:lnTo>
                      <a:close/>
                      <a:moveTo>
                        <a:pt x="179" y="65"/>
                      </a:moveTo>
                      <a:cubicBezTo>
                        <a:pt x="185" y="76"/>
                        <a:pt x="188" y="88"/>
                        <a:pt x="189" y="101"/>
                      </a:cubicBezTo>
                      <a:cubicBezTo>
                        <a:pt x="158" y="101"/>
                        <a:pt x="158" y="101"/>
                        <a:pt x="158" y="101"/>
                      </a:cubicBezTo>
                      <a:cubicBezTo>
                        <a:pt x="158" y="87"/>
                        <a:pt x="156" y="75"/>
                        <a:pt x="154" y="65"/>
                      </a:cubicBezTo>
                      <a:lnTo>
                        <a:pt x="179" y="65"/>
                      </a:lnTo>
                      <a:close/>
                      <a:moveTo>
                        <a:pt x="176" y="58"/>
                      </a:moveTo>
                      <a:cubicBezTo>
                        <a:pt x="152" y="58"/>
                        <a:pt x="152" y="58"/>
                        <a:pt x="152" y="58"/>
                      </a:cubicBezTo>
                      <a:cubicBezTo>
                        <a:pt x="147" y="43"/>
                        <a:pt x="141" y="32"/>
                        <a:pt x="134" y="24"/>
                      </a:cubicBezTo>
                      <a:cubicBezTo>
                        <a:pt x="152" y="31"/>
                        <a:pt x="166" y="43"/>
                        <a:pt x="176" y="58"/>
                      </a:cubicBezTo>
                      <a:close/>
                      <a:moveTo>
                        <a:pt x="110" y="18"/>
                      </a:moveTo>
                      <a:cubicBezTo>
                        <a:pt x="110" y="18"/>
                        <a:pt x="110" y="18"/>
                        <a:pt x="110" y="18"/>
                      </a:cubicBezTo>
                      <a:cubicBezTo>
                        <a:pt x="118" y="24"/>
                        <a:pt x="131" y="36"/>
                        <a:pt x="138" y="58"/>
                      </a:cubicBezTo>
                      <a:cubicBezTo>
                        <a:pt x="110" y="58"/>
                        <a:pt x="110" y="58"/>
                        <a:pt x="110" y="58"/>
                      </a:cubicBezTo>
                      <a:lnTo>
                        <a:pt x="110" y="18"/>
                      </a:lnTo>
                      <a:close/>
                      <a:moveTo>
                        <a:pt x="110" y="65"/>
                      </a:moveTo>
                      <a:cubicBezTo>
                        <a:pt x="140" y="65"/>
                        <a:pt x="140" y="65"/>
                        <a:pt x="140" y="65"/>
                      </a:cubicBezTo>
                      <a:cubicBezTo>
                        <a:pt x="143" y="75"/>
                        <a:pt x="145" y="87"/>
                        <a:pt x="145" y="101"/>
                      </a:cubicBezTo>
                      <a:cubicBezTo>
                        <a:pt x="110" y="101"/>
                        <a:pt x="110" y="101"/>
                        <a:pt x="110" y="101"/>
                      </a:cubicBezTo>
                      <a:lnTo>
                        <a:pt x="110" y="65"/>
                      </a:lnTo>
                      <a:close/>
                      <a:moveTo>
                        <a:pt x="110" y="108"/>
                      </a:moveTo>
                      <a:cubicBezTo>
                        <a:pt x="145" y="108"/>
                        <a:pt x="145" y="108"/>
                        <a:pt x="145" y="108"/>
                      </a:cubicBezTo>
                      <a:cubicBezTo>
                        <a:pt x="144" y="122"/>
                        <a:pt x="142" y="135"/>
                        <a:pt x="139" y="145"/>
                      </a:cubicBezTo>
                      <a:cubicBezTo>
                        <a:pt x="110" y="145"/>
                        <a:pt x="110" y="145"/>
                        <a:pt x="110" y="145"/>
                      </a:cubicBezTo>
                      <a:lnTo>
                        <a:pt x="110" y="108"/>
                      </a:lnTo>
                      <a:close/>
                      <a:moveTo>
                        <a:pt x="110" y="187"/>
                      </a:moveTo>
                      <a:cubicBezTo>
                        <a:pt x="110" y="151"/>
                        <a:pt x="110" y="151"/>
                        <a:pt x="110" y="151"/>
                      </a:cubicBezTo>
                      <a:cubicBezTo>
                        <a:pt x="136" y="151"/>
                        <a:pt x="136" y="151"/>
                        <a:pt x="136" y="151"/>
                      </a:cubicBezTo>
                      <a:cubicBezTo>
                        <a:pt x="129" y="171"/>
                        <a:pt x="117" y="182"/>
                        <a:pt x="110" y="187"/>
                      </a:cubicBezTo>
                      <a:close/>
                      <a:moveTo>
                        <a:pt x="133" y="184"/>
                      </a:moveTo>
                      <a:cubicBezTo>
                        <a:pt x="139" y="176"/>
                        <a:pt x="146" y="165"/>
                        <a:pt x="150" y="151"/>
                      </a:cubicBezTo>
                      <a:cubicBezTo>
                        <a:pt x="174" y="151"/>
                        <a:pt x="174" y="151"/>
                        <a:pt x="174" y="151"/>
                      </a:cubicBezTo>
                      <a:cubicBezTo>
                        <a:pt x="164" y="166"/>
                        <a:pt x="150" y="177"/>
                        <a:pt x="133" y="184"/>
                      </a:cubicBezTo>
                      <a:close/>
                      <a:moveTo>
                        <a:pt x="178" y="145"/>
                      </a:moveTo>
                      <a:cubicBezTo>
                        <a:pt x="152" y="145"/>
                        <a:pt x="152" y="145"/>
                        <a:pt x="152" y="145"/>
                      </a:cubicBezTo>
                      <a:cubicBezTo>
                        <a:pt x="155" y="134"/>
                        <a:pt x="157" y="122"/>
                        <a:pt x="158" y="108"/>
                      </a:cubicBezTo>
                      <a:cubicBezTo>
                        <a:pt x="188" y="108"/>
                        <a:pt x="188" y="108"/>
                        <a:pt x="188" y="108"/>
                      </a:cubicBezTo>
                      <a:cubicBezTo>
                        <a:pt x="188" y="121"/>
                        <a:pt x="184" y="134"/>
                        <a:pt x="178" y="145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" name="Freeform 36"/>
                <p:cNvSpPr>
                  <a:spLocks noEditPoints="1"/>
                </p:cNvSpPr>
                <p:nvPr/>
              </p:nvSpPr>
              <p:spPr bwMode="auto">
                <a:xfrm>
                  <a:off x="8241381" y="5033094"/>
                  <a:ext cx="204382" cy="231235"/>
                </a:xfrm>
                <a:custGeom>
                  <a:avLst/>
                  <a:gdLst>
                    <a:gd name="T0" fmla="*/ 78 w 181"/>
                    <a:gd name="T1" fmla="*/ 0 h 206"/>
                    <a:gd name="T2" fmla="*/ 0 w 181"/>
                    <a:gd name="T3" fmla="*/ 36 h 206"/>
                    <a:gd name="T4" fmla="*/ 18 w 181"/>
                    <a:gd name="T5" fmla="*/ 41 h 206"/>
                    <a:gd name="T6" fmla="*/ 46 w 181"/>
                    <a:gd name="T7" fmla="*/ 24 h 206"/>
                    <a:gd name="T8" fmla="*/ 32 w 181"/>
                    <a:gd name="T9" fmla="*/ 48 h 206"/>
                    <a:gd name="T10" fmla="*/ 43 w 181"/>
                    <a:gd name="T11" fmla="*/ 56 h 206"/>
                    <a:gd name="T12" fmla="*/ 70 w 181"/>
                    <a:gd name="T13" fmla="*/ 18 h 206"/>
                    <a:gd name="T14" fmla="*/ 71 w 181"/>
                    <a:gd name="T15" fmla="*/ 18 h 206"/>
                    <a:gd name="T16" fmla="*/ 71 w 181"/>
                    <a:gd name="T17" fmla="*/ 58 h 206"/>
                    <a:gd name="T18" fmla="*/ 46 w 181"/>
                    <a:gd name="T19" fmla="*/ 58 h 206"/>
                    <a:gd name="T20" fmla="*/ 53 w 181"/>
                    <a:gd name="T21" fmla="*/ 64 h 206"/>
                    <a:gd name="T22" fmla="*/ 71 w 181"/>
                    <a:gd name="T23" fmla="*/ 64 h 206"/>
                    <a:gd name="T24" fmla="*/ 71 w 181"/>
                    <a:gd name="T25" fmla="*/ 88 h 206"/>
                    <a:gd name="T26" fmla="*/ 84 w 181"/>
                    <a:gd name="T27" fmla="*/ 124 h 206"/>
                    <a:gd name="T28" fmla="*/ 84 w 181"/>
                    <a:gd name="T29" fmla="*/ 107 h 206"/>
                    <a:gd name="T30" fmla="*/ 119 w 181"/>
                    <a:gd name="T31" fmla="*/ 107 h 206"/>
                    <a:gd name="T32" fmla="*/ 113 w 181"/>
                    <a:gd name="T33" fmla="*/ 144 h 206"/>
                    <a:gd name="T34" fmla="*/ 86 w 181"/>
                    <a:gd name="T35" fmla="*/ 144 h 206"/>
                    <a:gd name="T36" fmla="*/ 85 w 181"/>
                    <a:gd name="T37" fmla="*/ 151 h 206"/>
                    <a:gd name="T38" fmla="*/ 111 w 181"/>
                    <a:gd name="T39" fmla="*/ 151 h 206"/>
                    <a:gd name="T40" fmla="*/ 84 w 181"/>
                    <a:gd name="T41" fmla="*/ 187 h 206"/>
                    <a:gd name="T42" fmla="*/ 84 w 181"/>
                    <a:gd name="T43" fmla="*/ 159 h 206"/>
                    <a:gd name="T44" fmla="*/ 65 w 181"/>
                    <a:gd name="T45" fmla="*/ 205 h 206"/>
                    <a:gd name="T46" fmla="*/ 78 w 181"/>
                    <a:gd name="T47" fmla="*/ 206 h 206"/>
                    <a:gd name="T48" fmla="*/ 181 w 181"/>
                    <a:gd name="T49" fmla="*/ 103 h 206"/>
                    <a:gd name="T50" fmla="*/ 78 w 181"/>
                    <a:gd name="T51" fmla="*/ 0 h 206"/>
                    <a:gd name="T52" fmla="*/ 154 w 181"/>
                    <a:gd name="T53" fmla="*/ 64 h 206"/>
                    <a:gd name="T54" fmla="*/ 163 w 181"/>
                    <a:gd name="T55" fmla="*/ 101 h 206"/>
                    <a:gd name="T56" fmla="*/ 132 w 181"/>
                    <a:gd name="T57" fmla="*/ 101 h 206"/>
                    <a:gd name="T58" fmla="*/ 128 w 181"/>
                    <a:gd name="T59" fmla="*/ 64 h 206"/>
                    <a:gd name="T60" fmla="*/ 154 w 181"/>
                    <a:gd name="T61" fmla="*/ 64 h 206"/>
                    <a:gd name="T62" fmla="*/ 150 w 181"/>
                    <a:gd name="T63" fmla="*/ 58 h 206"/>
                    <a:gd name="T64" fmla="*/ 126 w 181"/>
                    <a:gd name="T65" fmla="*/ 58 h 206"/>
                    <a:gd name="T66" fmla="*/ 109 w 181"/>
                    <a:gd name="T67" fmla="*/ 23 h 206"/>
                    <a:gd name="T68" fmla="*/ 150 w 181"/>
                    <a:gd name="T69" fmla="*/ 58 h 206"/>
                    <a:gd name="T70" fmla="*/ 84 w 181"/>
                    <a:gd name="T71" fmla="*/ 18 h 206"/>
                    <a:gd name="T72" fmla="*/ 85 w 181"/>
                    <a:gd name="T73" fmla="*/ 18 h 206"/>
                    <a:gd name="T74" fmla="*/ 113 w 181"/>
                    <a:gd name="T75" fmla="*/ 58 h 206"/>
                    <a:gd name="T76" fmla="*/ 84 w 181"/>
                    <a:gd name="T77" fmla="*/ 58 h 206"/>
                    <a:gd name="T78" fmla="*/ 84 w 181"/>
                    <a:gd name="T79" fmla="*/ 18 h 206"/>
                    <a:gd name="T80" fmla="*/ 84 w 181"/>
                    <a:gd name="T81" fmla="*/ 101 h 206"/>
                    <a:gd name="T82" fmla="*/ 84 w 181"/>
                    <a:gd name="T83" fmla="*/ 64 h 206"/>
                    <a:gd name="T84" fmla="*/ 115 w 181"/>
                    <a:gd name="T85" fmla="*/ 64 h 206"/>
                    <a:gd name="T86" fmla="*/ 119 w 181"/>
                    <a:gd name="T87" fmla="*/ 101 h 206"/>
                    <a:gd name="T88" fmla="*/ 84 w 181"/>
                    <a:gd name="T89" fmla="*/ 101 h 206"/>
                    <a:gd name="T90" fmla="*/ 107 w 181"/>
                    <a:gd name="T91" fmla="*/ 183 h 206"/>
                    <a:gd name="T92" fmla="*/ 125 w 181"/>
                    <a:gd name="T93" fmla="*/ 151 h 206"/>
                    <a:gd name="T94" fmla="*/ 148 w 181"/>
                    <a:gd name="T95" fmla="*/ 151 h 206"/>
                    <a:gd name="T96" fmla="*/ 107 w 181"/>
                    <a:gd name="T97" fmla="*/ 183 h 206"/>
                    <a:gd name="T98" fmla="*/ 152 w 181"/>
                    <a:gd name="T99" fmla="*/ 144 h 206"/>
                    <a:gd name="T100" fmla="*/ 127 w 181"/>
                    <a:gd name="T101" fmla="*/ 144 h 206"/>
                    <a:gd name="T102" fmla="*/ 132 w 181"/>
                    <a:gd name="T103" fmla="*/ 107 h 206"/>
                    <a:gd name="T104" fmla="*/ 163 w 181"/>
                    <a:gd name="T105" fmla="*/ 107 h 206"/>
                    <a:gd name="T106" fmla="*/ 152 w 181"/>
                    <a:gd name="T107" fmla="*/ 144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81" h="206">
                      <a:moveTo>
                        <a:pt x="78" y="0"/>
                      </a:moveTo>
                      <a:cubicBezTo>
                        <a:pt x="46" y="0"/>
                        <a:pt x="18" y="14"/>
                        <a:pt x="0" y="36"/>
                      </a:cubicBezTo>
                      <a:cubicBezTo>
                        <a:pt x="6" y="37"/>
                        <a:pt x="12" y="39"/>
                        <a:pt x="18" y="41"/>
                      </a:cubicBezTo>
                      <a:cubicBezTo>
                        <a:pt x="26" y="34"/>
                        <a:pt x="36" y="28"/>
                        <a:pt x="46" y="24"/>
                      </a:cubicBezTo>
                      <a:cubicBezTo>
                        <a:pt x="41" y="30"/>
                        <a:pt x="36" y="38"/>
                        <a:pt x="32" y="48"/>
                      </a:cubicBezTo>
                      <a:cubicBezTo>
                        <a:pt x="36" y="50"/>
                        <a:pt x="40" y="53"/>
                        <a:pt x="43" y="56"/>
                      </a:cubicBezTo>
                      <a:cubicBezTo>
                        <a:pt x="51" y="35"/>
                        <a:pt x="62" y="24"/>
                        <a:pt x="70" y="18"/>
                      </a:cubicBezTo>
                      <a:cubicBezTo>
                        <a:pt x="70" y="18"/>
                        <a:pt x="71" y="18"/>
                        <a:pt x="71" y="18"/>
                      </a:cubicBezTo>
                      <a:cubicBezTo>
                        <a:pt x="71" y="58"/>
                        <a:pt x="71" y="58"/>
                        <a:pt x="71" y="58"/>
                      </a:cubicBezTo>
                      <a:cubicBezTo>
                        <a:pt x="46" y="58"/>
                        <a:pt x="46" y="58"/>
                        <a:pt x="46" y="58"/>
                      </a:cubicBezTo>
                      <a:cubicBezTo>
                        <a:pt x="48" y="60"/>
                        <a:pt x="51" y="62"/>
                        <a:pt x="53" y="64"/>
                      </a:cubicBezTo>
                      <a:cubicBezTo>
                        <a:pt x="71" y="64"/>
                        <a:pt x="71" y="64"/>
                        <a:pt x="71" y="64"/>
                      </a:cubicBezTo>
                      <a:cubicBezTo>
                        <a:pt x="71" y="88"/>
                        <a:pt x="71" y="88"/>
                        <a:pt x="71" y="88"/>
                      </a:cubicBezTo>
                      <a:cubicBezTo>
                        <a:pt x="78" y="99"/>
                        <a:pt x="82" y="111"/>
                        <a:pt x="84" y="124"/>
                      </a:cubicBezTo>
                      <a:cubicBezTo>
                        <a:pt x="84" y="107"/>
                        <a:pt x="84" y="107"/>
                        <a:pt x="84" y="107"/>
                      </a:cubicBezTo>
                      <a:cubicBezTo>
                        <a:pt x="119" y="107"/>
                        <a:pt x="119" y="107"/>
                        <a:pt x="119" y="107"/>
                      </a:cubicBezTo>
                      <a:cubicBezTo>
                        <a:pt x="119" y="122"/>
                        <a:pt x="117" y="134"/>
                        <a:pt x="113" y="144"/>
                      </a:cubicBezTo>
                      <a:cubicBezTo>
                        <a:pt x="86" y="144"/>
                        <a:pt x="86" y="144"/>
                        <a:pt x="86" y="144"/>
                      </a:cubicBezTo>
                      <a:cubicBezTo>
                        <a:pt x="86" y="147"/>
                        <a:pt x="85" y="149"/>
                        <a:pt x="85" y="151"/>
                      </a:cubicBezTo>
                      <a:cubicBezTo>
                        <a:pt x="111" y="151"/>
                        <a:pt x="111" y="151"/>
                        <a:pt x="111" y="151"/>
                      </a:cubicBezTo>
                      <a:cubicBezTo>
                        <a:pt x="103" y="171"/>
                        <a:pt x="92" y="182"/>
                        <a:pt x="84" y="187"/>
                      </a:cubicBezTo>
                      <a:cubicBezTo>
                        <a:pt x="84" y="159"/>
                        <a:pt x="84" y="159"/>
                        <a:pt x="84" y="159"/>
                      </a:cubicBezTo>
                      <a:cubicBezTo>
                        <a:pt x="81" y="176"/>
                        <a:pt x="75" y="192"/>
                        <a:pt x="65" y="205"/>
                      </a:cubicBezTo>
                      <a:cubicBezTo>
                        <a:pt x="69" y="206"/>
                        <a:pt x="73" y="206"/>
                        <a:pt x="78" y="206"/>
                      </a:cubicBezTo>
                      <a:cubicBezTo>
                        <a:pt x="135" y="206"/>
                        <a:pt x="181" y="160"/>
                        <a:pt x="181" y="103"/>
                      </a:cubicBezTo>
                      <a:cubicBezTo>
                        <a:pt x="181" y="46"/>
                        <a:pt x="135" y="0"/>
                        <a:pt x="78" y="0"/>
                      </a:cubicBezTo>
                      <a:close/>
                      <a:moveTo>
                        <a:pt x="154" y="64"/>
                      </a:moveTo>
                      <a:cubicBezTo>
                        <a:pt x="160" y="75"/>
                        <a:pt x="163" y="88"/>
                        <a:pt x="163" y="101"/>
                      </a:cubicBezTo>
                      <a:cubicBezTo>
                        <a:pt x="132" y="101"/>
                        <a:pt x="132" y="101"/>
                        <a:pt x="132" y="101"/>
                      </a:cubicBezTo>
                      <a:cubicBezTo>
                        <a:pt x="132" y="87"/>
                        <a:pt x="131" y="75"/>
                        <a:pt x="128" y="64"/>
                      </a:cubicBezTo>
                      <a:lnTo>
                        <a:pt x="154" y="64"/>
                      </a:lnTo>
                      <a:close/>
                      <a:moveTo>
                        <a:pt x="150" y="58"/>
                      </a:moveTo>
                      <a:cubicBezTo>
                        <a:pt x="126" y="58"/>
                        <a:pt x="126" y="58"/>
                        <a:pt x="126" y="58"/>
                      </a:cubicBezTo>
                      <a:cubicBezTo>
                        <a:pt x="122" y="43"/>
                        <a:pt x="116" y="32"/>
                        <a:pt x="109" y="23"/>
                      </a:cubicBezTo>
                      <a:cubicBezTo>
                        <a:pt x="126" y="30"/>
                        <a:pt x="141" y="42"/>
                        <a:pt x="150" y="58"/>
                      </a:cubicBezTo>
                      <a:close/>
                      <a:moveTo>
                        <a:pt x="84" y="18"/>
                      </a:moveTo>
                      <a:cubicBezTo>
                        <a:pt x="85" y="18"/>
                        <a:pt x="85" y="18"/>
                        <a:pt x="85" y="18"/>
                      </a:cubicBezTo>
                      <a:cubicBezTo>
                        <a:pt x="93" y="24"/>
                        <a:pt x="105" y="36"/>
                        <a:pt x="113" y="58"/>
                      </a:cubicBezTo>
                      <a:cubicBezTo>
                        <a:pt x="84" y="58"/>
                        <a:pt x="84" y="58"/>
                        <a:pt x="84" y="58"/>
                      </a:cubicBezTo>
                      <a:lnTo>
                        <a:pt x="84" y="18"/>
                      </a:lnTo>
                      <a:close/>
                      <a:moveTo>
                        <a:pt x="84" y="101"/>
                      </a:moveTo>
                      <a:cubicBezTo>
                        <a:pt x="84" y="64"/>
                        <a:pt x="84" y="64"/>
                        <a:pt x="84" y="64"/>
                      </a:cubicBezTo>
                      <a:cubicBezTo>
                        <a:pt x="115" y="64"/>
                        <a:pt x="115" y="64"/>
                        <a:pt x="115" y="64"/>
                      </a:cubicBezTo>
                      <a:cubicBezTo>
                        <a:pt x="117" y="75"/>
                        <a:pt x="119" y="87"/>
                        <a:pt x="119" y="101"/>
                      </a:cubicBezTo>
                      <a:lnTo>
                        <a:pt x="84" y="101"/>
                      </a:lnTo>
                      <a:close/>
                      <a:moveTo>
                        <a:pt x="107" y="183"/>
                      </a:moveTo>
                      <a:cubicBezTo>
                        <a:pt x="114" y="175"/>
                        <a:pt x="120" y="165"/>
                        <a:pt x="125" y="151"/>
                      </a:cubicBezTo>
                      <a:cubicBezTo>
                        <a:pt x="148" y="151"/>
                        <a:pt x="148" y="151"/>
                        <a:pt x="148" y="151"/>
                      </a:cubicBezTo>
                      <a:cubicBezTo>
                        <a:pt x="138" y="165"/>
                        <a:pt x="124" y="177"/>
                        <a:pt x="107" y="183"/>
                      </a:cubicBezTo>
                      <a:close/>
                      <a:moveTo>
                        <a:pt x="152" y="144"/>
                      </a:moveTo>
                      <a:cubicBezTo>
                        <a:pt x="127" y="144"/>
                        <a:pt x="127" y="144"/>
                        <a:pt x="127" y="144"/>
                      </a:cubicBezTo>
                      <a:cubicBezTo>
                        <a:pt x="130" y="134"/>
                        <a:pt x="132" y="122"/>
                        <a:pt x="132" y="107"/>
                      </a:cubicBezTo>
                      <a:cubicBezTo>
                        <a:pt x="163" y="107"/>
                        <a:pt x="163" y="107"/>
                        <a:pt x="163" y="107"/>
                      </a:cubicBezTo>
                      <a:cubicBezTo>
                        <a:pt x="162" y="121"/>
                        <a:pt x="159" y="133"/>
                        <a:pt x="152" y="144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6" name="组合 25"/>
          <p:cNvGrpSpPr/>
          <p:nvPr/>
        </p:nvGrpSpPr>
        <p:grpSpPr>
          <a:xfrm>
            <a:off x="5172164" y="2189842"/>
            <a:ext cx="2354178" cy="1859643"/>
            <a:chOff x="5172164" y="2189842"/>
            <a:chExt cx="2354178" cy="1859643"/>
          </a:xfrm>
        </p:grpSpPr>
        <p:sp>
          <p:nvSpPr>
            <p:cNvPr id="30" name="任意多边形 29"/>
            <p:cNvSpPr/>
            <p:nvPr/>
          </p:nvSpPr>
          <p:spPr>
            <a:xfrm>
              <a:off x="5172164" y="3011358"/>
              <a:ext cx="1859644" cy="1034456"/>
            </a:xfrm>
            <a:custGeom>
              <a:avLst/>
              <a:gdLst>
                <a:gd name="connsiteX0" fmla="*/ 3671 w 1859644"/>
                <a:gd name="connsiteY0" fmla="*/ 0 h 1002511"/>
                <a:gd name="connsiteX1" fmla="*/ 1855973 w 1859644"/>
                <a:gd name="connsiteY1" fmla="*/ 0 h 1002511"/>
                <a:gd name="connsiteX2" fmla="*/ 1859644 w 1859644"/>
                <a:gd name="connsiteY2" fmla="*/ 72689 h 1002511"/>
                <a:gd name="connsiteX3" fmla="*/ 929822 w 1859644"/>
                <a:gd name="connsiteY3" fmla="*/ 1002511 h 1002511"/>
                <a:gd name="connsiteX4" fmla="*/ 0 w 1859644"/>
                <a:gd name="connsiteY4" fmla="*/ 72689 h 1002511"/>
                <a:gd name="connsiteX5" fmla="*/ 3671 w 1859644"/>
                <a:gd name="connsiteY5" fmla="*/ 0 h 1002511"/>
                <a:gd name="connsiteX0" fmla="*/ 3671 w 1859644"/>
                <a:gd name="connsiteY0" fmla="*/ 0 h 1002511"/>
                <a:gd name="connsiteX1" fmla="*/ 1855973 w 1859644"/>
                <a:gd name="connsiteY1" fmla="*/ 0 h 1002511"/>
                <a:gd name="connsiteX2" fmla="*/ 1859644 w 1859644"/>
                <a:gd name="connsiteY2" fmla="*/ 72689 h 1002511"/>
                <a:gd name="connsiteX3" fmla="*/ 929822 w 1859644"/>
                <a:gd name="connsiteY3" fmla="*/ 1002511 h 1002511"/>
                <a:gd name="connsiteX4" fmla="*/ 0 w 1859644"/>
                <a:gd name="connsiteY4" fmla="*/ 72689 h 1002511"/>
                <a:gd name="connsiteX5" fmla="*/ 3671 w 1859644"/>
                <a:gd name="connsiteY5" fmla="*/ 0 h 1002511"/>
                <a:gd name="connsiteX0" fmla="*/ 3671 w 1859644"/>
                <a:gd name="connsiteY0" fmla="*/ 31945 h 1034456"/>
                <a:gd name="connsiteX1" fmla="*/ 1855973 w 1859644"/>
                <a:gd name="connsiteY1" fmla="*/ 31945 h 1034456"/>
                <a:gd name="connsiteX2" fmla="*/ 1859644 w 1859644"/>
                <a:gd name="connsiteY2" fmla="*/ 104634 h 1034456"/>
                <a:gd name="connsiteX3" fmla="*/ 929822 w 1859644"/>
                <a:gd name="connsiteY3" fmla="*/ 1034456 h 1034456"/>
                <a:gd name="connsiteX4" fmla="*/ 0 w 1859644"/>
                <a:gd name="connsiteY4" fmla="*/ 104634 h 1034456"/>
                <a:gd name="connsiteX5" fmla="*/ 3671 w 1859644"/>
                <a:gd name="connsiteY5" fmla="*/ 31945 h 1034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59644" h="1034456">
                  <a:moveTo>
                    <a:pt x="3671" y="31945"/>
                  </a:moveTo>
                  <a:cubicBezTo>
                    <a:pt x="671905" y="209745"/>
                    <a:pt x="1251239" y="-95055"/>
                    <a:pt x="1855973" y="31945"/>
                  </a:cubicBezTo>
                  <a:lnTo>
                    <a:pt x="1859644" y="104634"/>
                  </a:lnTo>
                  <a:cubicBezTo>
                    <a:pt x="1859644" y="618161"/>
                    <a:pt x="1443349" y="1034456"/>
                    <a:pt x="929822" y="1034456"/>
                  </a:cubicBezTo>
                  <a:cubicBezTo>
                    <a:pt x="416295" y="1034456"/>
                    <a:pt x="0" y="618161"/>
                    <a:pt x="0" y="104634"/>
                  </a:cubicBezTo>
                  <a:lnTo>
                    <a:pt x="3671" y="31945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>
                  <a:latin typeface="华文琥珀" panose="02010800040101010101" pitchFamily="2" charset="-122"/>
                  <a:ea typeface="华文琥珀" panose="02010800040101010101" pitchFamily="2" charset="-122"/>
                </a:rPr>
                <a:t>60%</a:t>
              </a:r>
              <a:endParaRPr lang="zh-CN" altLang="en-US" sz="3600" dirty="0"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5172165" y="2189842"/>
              <a:ext cx="1859643" cy="1859643"/>
            </a:xfrm>
            <a:prstGeom prst="ellipse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6692648" y="3212120"/>
              <a:ext cx="833694" cy="833694"/>
              <a:chOff x="6525545" y="3212120"/>
              <a:chExt cx="833694" cy="833694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6525545" y="3212120"/>
                <a:ext cx="833694" cy="833694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3810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>
                <a:off x="6732253" y="3489413"/>
                <a:ext cx="420277" cy="279107"/>
                <a:chOff x="4254500" y="1266825"/>
                <a:chExt cx="619126" cy="411163"/>
              </a:xfrm>
              <a:solidFill>
                <a:schemeClr val="bg1"/>
              </a:solidFill>
            </p:grpSpPr>
            <p:sp>
              <p:nvSpPr>
                <p:cNvPr id="32" name="Freeform 11"/>
                <p:cNvSpPr>
                  <a:spLocks noEditPoints="1"/>
                </p:cNvSpPr>
                <p:nvPr/>
              </p:nvSpPr>
              <p:spPr bwMode="auto">
                <a:xfrm>
                  <a:off x="4254500" y="1276350"/>
                  <a:ext cx="411163" cy="390525"/>
                </a:xfrm>
                <a:custGeom>
                  <a:avLst/>
                  <a:gdLst>
                    <a:gd name="T0" fmla="*/ 182 w 192"/>
                    <a:gd name="T1" fmla="*/ 0 h 182"/>
                    <a:gd name="T2" fmla="*/ 10 w 192"/>
                    <a:gd name="T3" fmla="*/ 0 h 182"/>
                    <a:gd name="T4" fmla="*/ 0 w 192"/>
                    <a:gd name="T5" fmla="*/ 10 h 182"/>
                    <a:gd name="T6" fmla="*/ 0 w 192"/>
                    <a:gd name="T7" fmla="*/ 128 h 182"/>
                    <a:gd name="T8" fmla="*/ 10 w 192"/>
                    <a:gd name="T9" fmla="*/ 138 h 182"/>
                    <a:gd name="T10" fmla="*/ 80 w 192"/>
                    <a:gd name="T11" fmla="*/ 138 h 182"/>
                    <a:gd name="T12" fmla="*/ 80 w 192"/>
                    <a:gd name="T13" fmla="*/ 170 h 182"/>
                    <a:gd name="T14" fmla="*/ 38 w 192"/>
                    <a:gd name="T15" fmla="*/ 170 h 182"/>
                    <a:gd name="T16" fmla="*/ 34 w 192"/>
                    <a:gd name="T17" fmla="*/ 176 h 182"/>
                    <a:gd name="T18" fmla="*/ 38 w 192"/>
                    <a:gd name="T19" fmla="*/ 182 h 182"/>
                    <a:gd name="T20" fmla="*/ 162 w 192"/>
                    <a:gd name="T21" fmla="*/ 182 h 182"/>
                    <a:gd name="T22" fmla="*/ 167 w 192"/>
                    <a:gd name="T23" fmla="*/ 176 h 182"/>
                    <a:gd name="T24" fmla="*/ 162 w 192"/>
                    <a:gd name="T25" fmla="*/ 170 h 182"/>
                    <a:gd name="T26" fmla="*/ 119 w 192"/>
                    <a:gd name="T27" fmla="*/ 170 h 182"/>
                    <a:gd name="T28" fmla="*/ 119 w 192"/>
                    <a:gd name="T29" fmla="*/ 138 h 182"/>
                    <a:gd name="T30" fmla="*/ 182 w 192"/>
                    <a:gd name="T31" fmla="*/ 138 h 182"/>
                    <a:gd name="T32" fmla="*/ 192 w 192"/>
                    <a:gd name="T33" fmla="*/ 128 h 182"/>
                    <a:gd name="T34" fmla="*/ 192 w 192"/>
                    <a:gd name="T35" fmla="*/ 10 h 182"/>
                    <a:gd name="T36" fmla="*/ 182 w 192"/>
                    <a:gd name="T37" fmla="*/ 0 h 182"/>
                    <a:gd name="T38" fmla="*/ 183 w 192"/>
                    <a:gd name="T39" fmla="*/ 130 h 182"/>
                    <a:gd name="T40" fmla="*/ 10 w 192"/>
                    <a:gd name="T41" fmla="*/ 130 h 182"/>
                    <a:gd name="T42" fmla="*/ 10 w 192"/>
                    <a:gd name="T43" fmla="*/ 6 h 182"/>
                    <a:gd name="T44" fmla="*/ 183 w 192"/>
                    <a:gd name="T45" fmla="*/ 6 h 182"/>
                    <a:gd name="T46" fmla="*/ 183 w 192"/>
                    <a:gd name="T47" fmla="*/ 130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92" h="182">
                      <a:moveTo>
                        <a:pt x="182" y="0"/>
                      </a:move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0"/>
                        <a:pt x="0" y="4"/>
                        <a:pt x="0" y="10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0" y="133"/>
                        <a:pt x="4" y="138"/>
                        <a:pt x="10" y="138"/>
                      </a:cubicBezTo>
                      <a:cubicBezTo>
                        <a:pt x="80" y="138"/>
                        <a:pt x="80" y="138"/>
                        <a:pt x="80" y="138"/>
                      </a:cubicBezTo>
                      <a:cubicBezTo>
                        <a:pt x="80" y="170"/>
                        <a:pt x="80" y="170"/>
                        <a:pt x="80" y="170"/>
                      </a:cubicBezTo>
                      <a:cubicBezTo>
                        <a:pt x="38" y="170"/>
                        <a:pt x="38" y="170"/>
                        <a:pt x="38" y="170"/>
                      </a:cubicBezTo>
                      <a:cubicBezTo>
                        <a:pt x="36" y="170"/>
                        <a:pt x="34" y="173"/>
                        <a:pt x="34" y="176"/>
                      </a:cubicBezTo>
                      <a:cubicBezTo>
                        <a:pt x="34" y="179"/>
                        <a:pt x="36" y="182"/>
                        <a:pt x="38" y="182"/>
                      </a:cubicBezTo>
                      <a:cubicBezTo>
                        <a:pt x="162" y="182"/>
                        <a:pt x="162" y="182"/>
                        <a:pt x="162" y="182"/>
                      </a:cubicBezTo>
                      <a:cubicBezTo>
                        <a:pt x="165" y="182"/>
                        <a:pt x="167" y="179"/>
                        <a:pt x="167" y="176"/>
                      </a:cubicBezTo>
                      <a:cubicBezTo>
                        <a:pt x="167" y="173"/>
                        <a:pt x="165" y="170"/>
                        <a:pt x="162" y="170"/>
                      </a:cubicBezTo>
                      <a:cubicBezTo>
                        <a:pt x="119" y="170"/>
                        <a:pt x="119" y="170"/>
                        <a:pt x="119" y="170"/>
                      </a:cubicBezTo>
                      <a:cubicBezTo>
                        <a:pt x="119" y="138"/>
                        <a:pt x="119" y="138"/>
                        <a:pt x="119" y="138"/>
                      </a:cubicBezTo>
                      <a:cubicBezTo>
                        <a:pt x="182" y="138"/>
                        <a:pt x="182" y="138"/>
                        <a:pt x="182" y="138"/>
                      </a:cubicBezTo>
                      <a:cubicBezTo>
                        <a:pt x="187" y="138"/>
                        <a:pt x="192" y="133"/>
                        <a:pt x="192" y="128"/>
                      </a:cubicBezTo>
                      <a:cubicBezTo>
                        <a:pt x="192" y="10"/>
                        <a:pt x="192" y="10"/>
                        <a:pt x="192" y="10"/>
                      </a:cubicBezTo>
                      <a:cubicBezTo>
                        <a:pt x="192" y="4"/>
                        <a:pt x="187" y="0"/>
                        <a:pt x="182" y="0"/>
                      </a:cubicBezTo>
                      <a:close/>
                      <a:moveTo>
                        <a:pt x="183" y="130"/>
                      </a:moveTo>
                      <a:cubicBezTo>
                        <a:pt x="10" y="130"/>
                        <a:pt x="10" y="130"/>
                        <a:pt x="10" y="130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83" y="6"/>
                        <a:pt x="183" y="6"/>
                        <a:pt x="183" y="6"/>
                      </a:cubicBezTo>
                      <a:lnTo>
                        <a:pt x="183" y="1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" name="Freeform 12"/>
                <p:cNvSpPr>
                  <a:spLocks noEditPoints="1"/>
                </p:cNvSpPr>
                <p:nvPr/>
              </p:nvSpPr>
              <p:spPr bwMode="auto">
                <a:xfrm>
                  <a:off x="4681538" y="1266825"/>
                  <a:ext cx="192088" cy="411163"/>
                </a:xfrm>
                <a:custGeom>
                  <a:avLst/>
                  <a:gdLst>
                    <a:gd name="T0" fmla="*/ 74 w 90"/>
                    <a:gd name="T1" fmla="*/ 0 h 192"/>
                    <a:gd name="T2" fmla="*/ 16 w 90"/>
                    <a:gd name="T3" fmla="*/ 0 h 192"/>
                    <a:gd name="T4" fmla="*/ 0 w 90"/>
                    <a:gd name="T5" fmla="*/ 9 h 192"/>
                    <a:gd name="T6" fmla="*/ 0 w 90"/>
                    <a:gd name="T7" fmla="*/ 182 h 192"/>
                    <a:gd name="T8" fmla="*/ 16 w 90"/>
                    <a:gd name="T9" fmla="*/ 192 h 192"/>
                    <a:gd name="T10" fmla="*/ 74 w 90"/>
                    <a:gd name="T11" fmla="*/ 192 h 192"/>
                    <a:gd name="T12" fmla="*/ 90 w 90"/>
                    <a:gd name="T13" fmla="*/ 182 h 192"/>
                    <a:gd name="T14" fmla="*/ 90 w 90"/>
                    <a:gd name="T15" fmla="*/ 9 h 192"/>
                    <a:gd name="T16" fmla="*/ 74 w 90"/>
                    <a:gd name="T17" fmla="*/ 0 h 192"/>
                    <a:gd name="T18" fmla="*/ 45 w 90"/>
                    <a:gd name="T19" fmla="*/ 160 h 192"/>
                    <a:gd name="T20" fmla="*/ 32 w 90"/>
                    <a:gd name="T21" fmla="*/ 148 h 192"/>
                    <a:gd name="T22" fmla="*/ 45 w 90"/>
                    <a:gd name="T23" fmla="*/ 135 h 192"/>
                    <a:gd name="T24" fmla="*/ 57 w 90"/>
                    <a:gd name="T25" fmla="*/ 148 h 192"/>
                    <a:gd name="T26" fmla="*/ 45 w 90"/>
                    <a:gd name="T27" fmla="*/ 160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0" h="192">
                      <a:moveTo>
                        <a:pt x="74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4"/>
                        <a:pt x="0" y="9"/>
                      </a:cubicBezTo>
                      <a:cubicBezTo>
                        <a:pt x="0" y="182"/>
                        <a:pt x="0" y="182"/>
                        <a:pt x="0" y="182"/>
                      </a:cubicBezTo>
                      <a:cubicBezTo>
                        <a:pt x="0" y="188"/>
                        <a:pt x="7" y="192"/>
                        <a:pt x="16" y="192"/>
                      </a:cubicBezTo>
                      <a:cubicBezTo>
                        <a:pt x="74" y="192"/>
                        <a:pt x="74" y="192"/>
                        <a:pt x="74" y="192"/>
                      </a:cubicBezTo>
                      <a:cubicBezTo>
                        <a:pt x="83" y="192"/>
                        <a:pt x="90" y="188"/>
                        <a:pt x="90" y="182"/>
                      </a:cubicBezTo>
                      <a:cubicBezTo>
                        <a:pt x="90" y="9"/>
                        <a:pt x="90" y="9"/>
                        <a:pt x="90" y="9"/>
                      </a:cubicBezTo>
                      <a:cubicBezTo>
                        <a:pt x="90" y="4"/>
                        <a:pt x="83" y="0"/>
                        <a:pt x="74" y="0"/>
                      </a:cubicBezTo>
                      <a:close/>
                      <a:moveTo>
                        <a:pt x="45" y="160"/>
                      </a:moveTo>
                      <a:cubicBezTo>
                        <a:pt x="38" y="160"/>
                        <a:pt x="32" y="155"/>
                        <a:pt x="32" y="148"/>
                      </a:cubicBezTo>
                      <a:cubicBezTo>
                        <a:pt x="32" y="141"/>
                        <a:pt x="38" y="135"/>
                        <a:pt x="45" y="135"/>
                      </a:cubicBezTo>
                      <a:cubicBezTo>
                        <a:pt x="52" y="135"/>
                        <a:pt x="57" y="141"/>
                        <a:pt x="57" y="148"/>
                      </a:cubicBezTo>
                      <a:cubicBezTo>
                        <a:pt x="57" y="155"/>
                        <a:pt x="52" y="160"/>
                        <a:pt x="45" y="16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1" name="组合 40"/>
          <p:cNvGrpSpPr/>
          <p:nvPr/>
        </p:nvGrpSpPr>
        <p:grpSpPr>
          <a:xfrm>
            <a:off x="8627240" y="2189842"/>
            <a:ext cx="2206303" cy="1889230"/>
            <a:chOff x="8627240" y="2189842"/>
            <a:chExt cx="2206303" cy="1889230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38" name="任意多边形 37"/>
            <p:cNvSpPr/>
            <p:nvPr/>
          </p:nvSpPr>
          <p:spPr>
            <a:xfrm>
              <a:off x="8627240" y="2529426"/>
              <a:ext cx="1859644" cy="1549646"/>
            </a:xfrm>
            <a:custGeom>
              <a:avLst/>
              <a:gdLst>
                <a:gd name="connsiteX0" fmla="*/ 223006 w 1859644"/>
                <a:gd name="connsiteY0" fmla="*/ 0 h 1527514"/>
                <a:gd name="connsiteX1" fmla="*/ 1636639 w 1859644"/>
                <a:gd name="connsiteY1" fmla="*/ 0 h 1527514"/>
                <a:gd name="connsiteX2" fmla="*/ 1700845 w 1859644"/>
                <a:gd name="connsiteY2" fmla="*/ 77819 h 1527514"/>
                <a:gd name="connsiteX3" fmla="*/ 1859644 w 1859644"/>
                <a:gd name="connsiteY3" fmla="*/ 597692 h 1527514"/>
                <a:gd name="connsiteX4" fmla="*/ 929822 w 1859644"/>
                <a:gd name="connsiteY4" fmla="*/ 1527514 h 1527514"/>
                <a:gd name="connsiteX5" fmla="*/ 0 w 1859644"/>
                <a:gd name="connsiteY5" fmla="*/ 597692 h 1527514"/>
                <a:gd name="connsiteX6" fmla="*/ 158799 w 1859644"/>
                <a:gd name="connsiteY6" fmla="*/ 77819 h 1527514"/>
                <a:gd name="connsiteX7" fmla="*/ 223006 w 1859644"/>
                <a:gd name="connsiteY7" fmla="*/ 0 h 1527514"/>
                <a:gd name="connsiteX0" fmla="*/ 223006 w 1859644"/>
                <a:gd name="connsiteY0" fmla="*/ 0 h 1527514"/>
                <a:gd name="connsiteX1" fmla="*/ 1636639 w 1859644"/>
                <a:gd name="connsiteY1" fmla="*/ 0 h 1527514"/>
                <a:gd name="connsiteX2" fmla="*/ 1700845 w 1859644"/>
                <a:gd name="connsiteY2" fmla="*/ 77819 h 1527514"/>
                <a:gd name="connsiteX3" fmla="*/ 1859644 w 1859644"/>
                <a:gd name="connsiteY3" fmla="*/ 597692 h 1527514"/>
                <a:gd name="connsiteX4" fmla="*/ 929822 w 1859644"/>
                <a:gd name="connsiteY4" fmla="*/ 1527514 h 1527514"/>
                <a:gd name="connsiteX5" fmla="*/ 0 w 1859644"/>
                <a:gd name="connsiteY5" fmla="*/ 597692 h 1527514"/>
                <a:gd name="connsiteX6" fmla="*/ 158799 w 1859644"/>
                <a:gd name="connsiteY6" fmla="*/ 77819 h 1527514"/>
                <a:gd name="connsiteX7" fmla="*/ 223006 w 1859644"/>
                <a:gd name="connsiteY7" fmla="*/ 0 h 1527514"/>
                <a:gd name="connsiteX0" fmla="*/ 223006 w 1859644"/>
                <a:gd name="connsiteY0" fmla="*/ 22132 h 1549646"/>
                <a:gd name="connsiteX1" fmla="*/ 1636639 w 1859644"/>
                <a:gd name="connsiteY1" fmla="*/ 22132 h 1549646"/>
                <a:gd name="connsiteX2" fmla="*/ 1700845 w 1859644"/>
                <a:gd name="connsiteY2" fmla="*/ 99951 h 1549646"/>
                <a:gd name="connsiteX3" fmla="*/ 1859644 w 1859644"/>
                <a:gd name="connsiteY3" fmla="*/ 619824 h 1549646"/>
                <a:gd name="connsiteX4" fmla="*/ 929822 w 1859644"/>
                <a:gd name="connsiteY4" fmla="*/ 1549646 h 1549646"/>
                <a:gd name="connsiteX5" fmla="*/ 0 w 1859644"/>
                <a:gd name="connsiteY5" fmla="*/ 619824 h 1549646"/>
                <a:gd name="connsiteX6" fmla="*/ 158799 w 1859644"/>
                <a:gd name="connsiteY6" fmla="*/ 99951 h 1549646"/>
                <a:gd name="connsiteX7" fmla="*/ 223006 w 1859644"/>
                <a:gd name="connsiteY7" fmla="*/ 22132 h 1549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59644" h="1549646">
                  <a:moveTo>
                    <a:pt x="223006" y="22132"/>
                  </a:moveTo>
                  <a:cubicBezTo>
                    <a:pt x="757717" y="212632"/>
                    <a:pt x="1152728" y="-79468"/>
                    <a:pt x="1636639" y="22132"/>
                  </a:cubicBezTo>
                  <a:lnTo>
                    <a:pt x="1700845" y="99951"/>
                  </a:lnTo>
                  <a:cubicBezTo>
                    <a:pt x="1801103" y="248352"/>
                    <a:pt x="1859644" y="427252"/>
                    <a:pt x="1859644" y="619824"/>
                  </a:cubicBezTo>
                  <a:cubicBezTo>
                    <a:pt x="1859644" y="1133351"/>
                    <a:pt x="1443349" y="1549646"/>
                    <a:pt x="929822" y="1549646"/>
                  </a:cubicBezTo>
                  <a:cubicBezTo>
                    <a:pt x="416295" y="1549646"/>
                    <a:pt x="0" y="1133351"/>
                    <a:pt x="0" y="619824"/>
                  </a:cubicBezTo>
                  <a:cubicBezTo>
                    <a:pt x="0" y="427252"/>
                    <a:pt x="58541" y="248352"/>
                    <a:pt x="158799" y="99951"/>
                  </a:cubicBezTo>
                  <a:lnTo>
                    <a:pt x="223006" y="22132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>
                  <a:latin typeface="华文琥珀" panose="02010800040101010101" pitchFamily="2" charset="-122"/>
                  <a:ea typeface="华文琥珀" panose="02010800040101010101" pitchFamily="2" charset="-122"/>
                </a:rPr>
                <a:t>90</a:t>
              </a:r>
              <a:r>
                <a:rPr lang="en-US" altLang="zh-CN" sz="3600" dirty="0" smtClean="0">
                  <a:latin typeface="华文琥珀" panose="02010800040101010101" pitchFamily="2" charset="-122"/>
                  <a:ea typeface="华文琥珀" panose="02010800040101010101" pitchFamily="2" charset="-122"/>
                </a:rPr>
                <a:t>%</a:t>
              </a:r>
              <a:endParaRPr lang="zh-CN" altLang="en-US" sz="3600" dirty="0"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8628742" y="2189842"/>
              <a:ext cx="1859643" cy="1859643"/>
            </a:xfrm>
            <a:prstGeom prst="ellipse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9999849" y="3212120"/>
              <a:ext cx="833694" cy="833694"/>
              <a:chOff x="9999849" y="3212120"/>
              <a:chExt cx="833694" cy="833694"/>
            </a:xfrm>
            <a:grpFill/>
          </p:grpSpPr>
          <p:sp>
            <p:nvSpPr>
              <p:cNvPr id="19" name="椭圆 18"/>
              <p:cNvSpPr/>
              <p:nvPr/>
            </p:nvSpPr>
            <p:spPr>
              <a:xfrm>
                <a:off x="9999849" y="3212120"/>
                <a:ext cx="833694" cy="833694"/>
              </a:xfrm>
              <a:prstGeom prst="ellipse">
                <a:avLst/>
              </a:prstGeom>
              <a:grpFill/>
              <a:ln w="3810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Freeform 60"/>
              <p:cNvSpPr>
                <a:spLocks noEditPoints="1"/>
              </p:cNvSpPr>
              <p:nvPr/>
            </p:nvSpPr>
            <p:spPr bwMode="auto">
              <a:xfrm>
                <a:off x="10194067" y="3429000"/>
                <a:ext cx="436235" cy="455710"/>
              </a:xfrm>
              <a:custGeom>
                <a:avLst/>
                <a:gdLst>
                  <a:gd name="T0" fmla="*/ 173 w 206"/>
                  <a:gd name="T1" fmla="*/ 109 h 215"/>
                  <a:gd name="T2" fmla="*/ 115 w 206"/>
                  <a:gd name="T3" fmla="*/ 124 h 215"/>
                  <a:gd name="T4" fmla="*/ 129 w 206"/>
                  <a:gd name="T5" fmla="*/ 138 h 215"/>
                  <a:gd name="T6" fmla="*/ 67 w 206"/>
                  <a:gd name="T7" fmla="*/ 200 h 215"/>
                  <a:gd name="T8" fmla="*/ 82 w 206"/>
                  <a:gd name="T9" fmla="*/ 215 h 215"/>
                  <a:gd name="T10" fmla="*/ 144 w 206"/>
                  <a:gd name="T11" fmla="*/ 153 h 215"/>
                  <a:gd name="T12" fmla="*/ 153 w 206"/>
                  <a:gd name="T13" fmla="*/ 161 h 215"/>
                  <a:gd name="T14" fmla="*/ 157 w 206"/>
                  <a:gd name="T15" fmla="*/ 166 h 215"/>
                  <a:gd name="T16" fmla="*/ 173 w 206"/>
                  <a:gd name="T17" fmla="*/ 109 h 215"/>
                  <a:gd name="T18" fmla="*/ 68 w 206"/>
                  <a:gd name="T19" fmla="*/ 99 h 215"/>
                  <a:gd name="T20" fmla="*/ 20 w 206"/>
                  <a:gd name="T21" fmla="*/ 111 h 215"/>
                  <a:gd name="T22" fmla="*/ 32 w 206"/>
                  <a:gd name="T23" fmla="*/ 123 h 215"/>
                  <a:gd name="T24" fmla="*/ 1 w 206"/>
                  <a:gd name="T25" fmla="*/ 154 h 215"/>
                  <a:gd name="T26" fmla="*/ 13 w 206"/>
                  <a:gd name="T27" fmla="*/ 166 h 215"/>
                  <a:gd name="T28" fmla="*/ 44 w 206"/>
                  <a:gd name="T29" fmla="*/ 135 h 215"/>
                  <a:gd name="T30" fmla="*/ 51 w 206"/>
                  <a:gd name="T31" fmla="*/ 142 h 215"/>
                  <a:gd name="T32" fmla="*/ 55 w 206"/>
                  <a:gd name="T33" fmla="*/ 146 h 215"/>
                  <a:gd name="T34" fmla="*/ 68 w 206"/>
                  <a:gd name="T35" fmla="*/ 99 h 215"/>
                  <a:gd name="T36" fmla="*/ 106 w 206"/>
                  <a:gd name="T37" fmla="*/ 26 h 215"/>
                  <a:gd name="T38" fmla="*/ 48 w 206"/>
                  <a:gd name="T39" fmla="*/ 41 h 215"/>
                  <a:gd name="T40" fmla="*/ 62 w 206"/>
                  <a:gd name="T41" fmla="*/ 56 h 215"/>
                  <a:gd name="T42" fmla="*/ 0 w 206"/>
                  <a:gd name="T43" fmla="*/ 118 h 215"/>
                  <a:gd name="T44" fmla="*/ 15 w 206"/>
                  <a:gd name="T45" fmla="*/ 132 h 215"/>
                  <a:gd name="T46" fmla="*/ 25 w 206"/>
                  <a:gd name="T47" fmla="*/ 123 h 215"/>
                  <a:gd name="T48" fmla="*/ 10 w 206"/>
                  <a:gd name="T49" fmla="*/ 109 h 215"/>
                  <a:gd name="T50" fmla="*/ 49 w 206"/>
                  <a:gd name="T51" fmla="*/ 99 h 215"/>
                  <a:gd name="T52" fmla="*/ 77 w 206"/>
                  <a:gd name="T53" fmla="*/ 70 h 215"/>
                  <a:gd name="T54" fmla="*/ 86 w 206"/>
                  <a:gd name="T55" fmla="*/ 79 h 215"/>
                  <a:gd name="T56" fmla="*/ 91 w 206"/>
                  <a:gd name="T57" fmla="*/ 84 h 215"/>
                  <a:gd name="T58" fmla="*/ 106 w 206"/>
                  <a:gd name="T59" fmla="*/ 26 h 215"/>
                  <a:gd name="T60" fmla="*/ 206 w 206"/>
                  <a:gd name="T61" fmla="*/ 0 h 215"/>
                  <a:gd name="T62" fmla="*/ 125 w 206"/>
                  <a:gd name="T63" fmla="*/ 21 h 215"/>
                  <a:gd name="T64" fmla="*/ 144 w 206"/>
                  <a:gd name="T65" fmla="*/ 41 h 215"/>
                  <a:gd name="T66" fmla="*/ 68 w 206"/>
                  <a:gd name="T67" fmla="*/ 118 h 215"/>
                  <a:gd name="T68" fmla="*/ 64 w 206"/>
                  <a:gd name="T69" fmla="*/ 134 h 215"/>
                  <a:gd name="T70" fmla="*/ 78 w 206"/>
                  <a:gd name="T71" fmla="*/ 149 h 215"/>
                  <a:gd name="T72" fmla="*/ 165 w 206"/>
                  <a:gd name="T73" fmla="*/ 62 h 215"/>
                  <a:gd name="T74" fmla="*/ 177 w 206"/>
                  <a:gd name="T75" fmla="*/ 74 h 215"/>
                  <a:gd name="T76" fmla="*/ 184 w 206"/>
                  <a:gd name="T77" fmla="*/ 81 h 215"/>
                  <a:gd name="T78" fmla="*/ 206 w 206"/>
                  <a:gd name="T79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06" h="215">
                    <a:moveTo>
                      <a:pt x="173" y="109"/>
                    </a:moveTo>
                    <a:cubicBezTo>
                      <a:pt x="115" y="124"/>
                      <a:pt x="115" y="124"/>
                      <a:pt x="115" y="124"/>
                    </a:cubicBezTo>
                    <a:cubicBezTo>
                      <a:pt x="129" y="138"/>
                      <a:pt x="129" y="138"/>
                      <a:pt x="129" y="138"/>
                    </a:cubicBezTo>
                    <a:cubicBezTo>
                      <a:pt x="67" y="200"/>
                      <a:pt x="67" y="200"/>
                      <a:pt x="67" y="200"/>
                    </a:cubicBezTo>
                    <a:cubicBezTo>
                      <a:pt x="82" y="215"/>
                      <a:pt x="82" y="215"/>
                      <a:pt x="82" y="215"/>
                    </a:cubicBezTo>
                    <a:cubicBezTo>
                      <a:pt x="144" y="153"/>
                      <a:pt x="144" y="153"/>
                      <a:pt x="144" y="153"/>
                    </a:cubicBezTo>
                    <a:cubicBezTo>
                      <a:pt x="153" y="161"/>
                      <a:pt x="153" y="161"/>
                      <a:pt x="153" y="161"/>
                    </a:cubicBezTo>
                    <a:cubicBezTo>
                      <a:pt x="157" y="166"/>
                      <a:pt x="157" y="166"/>
                      <a:pt x="157" y="166"/>
                    </a:cubicBezTo>
                    <a:cubicBezTo>
                      <a:pt x="173" y="109"/>
                      <a:pt x="173" y="109"/>
                      <a:pt x="173" y="109"/>
                    </a:cubicBezTo>
                    <a:moveTo>
                      <a:pt x="68" y="99"/>
                    </a:moveTo>
                    <a:cubicBezTo>
                      <a:pt x="20" y="111"/>
                      <a:pt x="20" y="111"/>
                      <a:pt x="20" y="111"/>
                    </a:cubicBezTo>
                    <a:cubicBezTo>
                      <a:pt x="32" y="123"/>
                      <a:pt x="32" y="123"/>
                      <a:pt x="32" y="123"/>
                    </a:cubicBezTo>
                    <a:cubicBezTo>
                      <a:pt x="1" y="154"/>
                      <a:pt x="1" y="154"/>
                      <a:pt x="1" y="154"/>
                    </a:cubicBezTo>
                    <a:cubicBezTo>
                      <a:pt x="13" y="166"/>
                      <a:pt x="13" y="166"/>
                      <a:pt x="13" y="166"/>
                    </a:cubicBezTo>
                    <a:cubicBezTo>
                      <a:pt x="44" y="135"/>
                      <a:pt x="44" y="135"/>
                      <a:pt x="44" y="135"/>
                    </a:cubicBezTo>
                    <a:cubicBezTo>
                      <a:pt x="51" y="142"/>
                      <a:pt x="51" y="142"/>
                      <a:pt x="51" y="142"/>
                    </a:cubicBezTo>
                    <a:cubicBezTo>
                      <a:pt x="55" y="146"/>
                      <a:pt x="55" y="146"/>
                      <a:pt x="55" y="146"/>
                    </a:cubicBezTo>
                    <a:cubicBezTo>
                      <a:pt x="68" y="99"/>
                      <a:pt x="68" y="99"/>
                      <a:pt x="68" y="99"/>
                    </a:cubicBezTo>
                    <a:moveTo>
                      <a:pt x="106" y="26"/>
                    </a:moveTo>
                    <a:cubicBezTo>
                      <a:pt x="48" y="41"/>
                      <a:pt x="48" y="41"/>
                      <a:pt x="48" y="41"/>
                    </a:cubicBezTo>
                    <a:cubicBezTo>
                      <a:pt x="62" y="56"/>
                      <a:pt x="62" y="56"/>
                      <a:pt x="62" y="56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15" y="132"/>
                      <a:pt x="15" y="132"/>
                      <a:pt x="15" y="132"/>
                    </a:cubicBezTo>
                    <a:cubicBezTo>
                      <a:pt x="25" y="123"/>
                      <a:pt x="25" y="123"/>
                      <a:pt x="25" y="123"/>
                    </a:cubicBezTo>
                    <a:cubicBezTo>
                      <a:pt x="21" y="119"/>
                      <a:pt x="10" y="109"/>
                      <a:pt x="10" y="109"/>
                    </a:cubicBezTo>
                    <a:cubicBezTo>
                      <a:pt x="49" y="99"/>
                      <a:pt x="49" y="99"/>
                      <a:pt x="49" y="99"/>
                    </a:cubicBezTo>
                    <a:cubicBezTo>
                      <a:pt x="77" y="70"/>
                      <a:pt x="77" y="70"/>
                      <a:pt x="77" y="70"/>
                    </a:cubicBezTo>
                    <a:cubicBezTo>
                      <a:pt x="86" y="79"/>
                      <a:pt x="86" y="79"/>
                      <a:pt x="86" y="79"/>
                    </a:cubicBezTo>
                    <a:cubicBezTo>
                      <a:pt x="91" y="84"/>
                      <a:pt x="91" y="84"/>
                      <a:pt x="91" y="84"/>
                    </a:cubicBezTo>
                    <a:cubicBezTo>
                      <a:pt x="106" y="26"/>
                      <a:pt x="106" y="26"/>
                      <a:pt x="106" y="26"/>
                    </a:cubicBezTo>
                    <a:moveTo>
                      <a:pt x="206" y="0"/>
                    </a:moveTo>
                    <a:cubicBezTo>
                      <a:pt x="125" y="21"/>
                      <a:pt x="125" y="21"/>
                      <a:pt x="125" y="21"/>
                    </a:cubicBezTo>
                    <a:cubicBezTo>
                      <a:pt x="144" y="41"/>
                      <a:pt x="144" y="41"/>
                      <a:pt x="144" y="41"/>
                    </a:cubicBezTo>
                    <a:cubicBezTo>
                      <a:pt x="68" y="118"/>
                      <a:pt x="68" y="118"/>
                      <a:pt x="68" y="118"/>
                    </a:cubicBezTo>
                    <a:cubicBezTo>
                      <a:pt x="64" y="134"/>
                      <a:pt x="64" y="134"/>
                      <a:pt x="64" y="134"/>
                    </a:cubicBezTo>
                    <a:cubicBezTo>
                      <a:pt x="78" y="149"/>
                      <a:pt x="78" y="149"/>
                      <a:pt x="78" y="149"/>
                    </a:cubicBezTo>
                    <a:cubicBezTo>
                      <a:pt x="165" y="62"/>
                      <a:pt x="165" y="62"/>
                      <a:pt x="165" y="62"/>
                    </a:cubicBezTo>
                    <a:cubicBezTo>
                      <a:pt x="177" y="74"/>
                      <a:pt x="177" y="74"/>
                      <a:pt x="177" y="74"/>
                    </a:cubicBezTo>
                    <a:cubicBezTo>
                      <a:pt x="184" y="81"/>
                      <a:pt x="184" y="81"/>
                      <a:pt x="184" y="81"/>
                    </a:cubicBezTo>
                    <a:cubicBezTo>
                      <a:pt x="206" y="0"/>
                      <a:pt x="206" y="0"/>
                      <a:pt x="206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3270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对象 27" hidden="1"/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790948751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" name="think-cell Slide" r:id="rId5" imgW="421" imgH="420" progId="TCLayout.ActiveDocument.1">
                  <p:embed/>
                </p:oleObj>
              </mc:Choice>
              <mc:Fallback>
                <p:oleObj name="think-cell Slide" r:id="rId5" imgW="421" imgH="42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2623701" y="1079492"/>
            <a:ext cx="1983329" cy="5202038"/>
            <a:chOff x="3178628" y="1138891"/>
            <a:chExt cx="1983329" cy="5202038"/>
          </a:xfrm>
        </p:grpSpPr>
        <p:sp>
          <p:nvSpPr>
            <p:cNvPr id="117" name="圆角矩形 116"/>
            <p:cNvSpPr/>
            <p:nvPr/>
          </p:nvSpPr>
          <p:spPr>
            <a:xfrm>
              <a:off x="3178628" y="1138891"/>
              <a:ext cx="1841156" cy="5202038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600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  <a:tileRect/>
            </a:gradFill>
            <a:ln w="38100" cap="flat" cmpd="sng" algn="ctr">
              <a:solidFill>
                <a:schemeClr val="accent1"/>
              </a:solidFill>
              <a:prstDash val="solid"/>
              <a:miter lim="800000"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18" name="组合 117"/>
            <p:cNvGrpSpPr/>
            <p:nvPr/>
          </p:nvGrpSpPr>
          <p:grpSpPr>
            <a:xfrm>
              <a:off x="3715825" y="1444877"/>
              <a:ext cx="701661" cy="4536026"/>
              <a:chOff x="8670926" y="503478"/>
              <a:chExt cx="793750" cy="5131356"/>
            </a:xfrm>
          </p:grpSpPr>
          <p:sp>
            <p:nvSpPr>
              <p:cNvPr id="184" name="Freeform 6"/>
              <p:cNvSpPr>
                <a:spLocks/>
              </p:cNvSpPr>
              <p:nvPr/>
            </p:nvSpPr>
            <p:spPr bwMode="auto">
              <a:xfrm>
                <a:off x="8670926" y="4896646"/>
                <a:ext cx="793750" cy="738188"/>
              </a:xfrm>
              <a:custGeom>
                <a:avLst/>
                <a:gdLst>
                  <a:gd name="T0" fmla="*/ 3128 w 4160"/>
                  <a:gd name="T1" fmla="*/ 0 h 3872"/>
                  <a:gd name="T2" fmla="*/ 3243 w 4160"/>
                  <a:gd name="T3" fmla="*/ 63 h 3872"/>
                  <a:gd name="T4" fmla="*/ 4160 w 4160"/>
                  <a:gd name="T5" fmla="*/ 1790 h 3872"/>
                  <a:gd name="T6" fmla="*/ 2080 w 4160"/>
                  <a:gd name="T7" fmla="*/ 3872 h 3872"/>
                  <a:gd name="T8" fmla="*/ 0 w 4160"/>
                  <a:gd name="T9" fmla="*/ 1790 h 3872"/>
                  <a:gd name="T10" fmla="*/ 918 w 4160"/>
                  <a:gd name="T11" fmla="*/ 63 h 3872"/>
                  <a:gd name="T12" fmla="*/ 1033 w 4160"/>
                  <a:gd name="T13" fmla="*/ 0 h 3872"/>
                  <a:gd name="T14" fmla="*/ 1033 w 4160"/>
                  <a:gd name="T15" fmla="*/ 909 h 3872"/>
                  <a:gd name="T16" fmla="*/ 3128 w 4160"/>
                  <a:gd name="T17" fmla="*/ 909 h 3872"/>
                  <a:gd name="T18" fmla="*/ 3128 w 4160"/>
                  <a:gd name="T19" fmla="*/ 0 h 3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60" h="3872">
                    <a:moveTo>
                      <a:pt x="3128" y="0"/>
                    </a:moveTo>
                    <a:lnTo>
                      <a:pt x="3243" y="63"/>
                    </a:lnTo>
                    <a:cubicBezTo>
                      <a:pt x="3797" y="437"/>
                      <a:pt x="4160" y="1071"/>
                      <a:pt x="4160" y="1790"/>
                    </a:cubicBezTo>
                    <a:cubicBezTo>
                      <a:pt x="4160" y="2940"/>
                      <a:pt x="3229" y="3872"/>
                      <a:pt x="2080" y="3872"/>
                    </a:cubicBezTo>
                    <a:cubicBezTo>
                      <a:pt x="932" y="3872"/>
                      <a:pt x="0" y="2940"/>
                      <a:pt x="0" y="1790"/>
                    </a:cubicBezTo>
                    <a:cubicBezTo>
                      <a:pt x="0" y="1071"/>
                      <a:pt x="364" y="437"/>
                      <a:pt x="918" y="63"/>
                    </a:cubicBezTo>
                    <a:lnTo>
                      <a:pt x="1033" y="0"/>
                    </a:lnTo>
                    <a:lnTo>
                      <a:pt x="1033" y="909"/>
                    </a:lnTo>
                    <a:lnTo>
                      <a:pt x="3128" y="909"/>
                    </a:lnTo>
                    <a:lnTo>
                      <a:pt x="3128" y="0"/>
                    </a:lnTo>
                    <a:close/>
                  </a:path>
                </a:pathLst>
              </a:cu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185" name="组合 184"/>
              <p:cNvGrpSpPr/>
              <p:nvPr/>
            </p:nvGrpSpPr>
            <p:grpSpPr>
              <a:xfrm>
                <a:off x="8876349" y="503478"/>
                <a:ext cx="415290" cy="5006837"/>
                <a:chOff x="6337936" y="-141047"/>
                <a:chExt cx="415290" cy="5006837"/>
              </a:xfrm>
            </p:grpSpPr>
            <p:sp>
              <p:nvSpPr>
                <p:cNvPr id="186" name="任意多边形 185"/>
                <p:cNvSpPr/>
                <p:nvPr/>
              </p:nvSpPr>
              <p:spPr>
                <a:xfrm>
                  <a:off x="6337936" y="-141047"/>
                  <a:ext cx="400050" cy="4548618"/>
                </a:xfrm>
                <a:custGeom>
                  <a:avLst/>
                  <a:gdLst>
                    <a:gd name="connsiteX0" fmla="*/ 0 w 400050"/>
                    <a:gd name="connsiteY0" fmla="*/ 0 h 4168176"/>
                    <a:gd name="connsiteX1" fmla="*/ 400050 w 400050"/>
                    <a:gd name="connsiteY1" fmla="*/ 0 h 4168176"/>
                    <a:gd name="connsiteX2" fmla="*/ 400050 w 400050"/>
                    <a:gd name="connsiteY2" fmla="*/ 4168176 h 4168176"/>
                    <a:gd name="connsiteX3" fmla="*/ 0 w 400050"/>
                    <a:gd name="connsiteY3" fmla="*/ 4168176 h 4168176"/>
                    <a:gd name="connsiteX4" fmla="*/ 0 w 400050"/>
                    <a:gd name="connsiteY4" fmla="*/ 0 h 41681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0050" h="4168176">
                      <a:moveTo>
                        <a:pt x="0" y="0"/>
                      </a:moveTo>
                      <a:lnTo>
                        <a:pt x="400050" y="0"/>
                      </a:lnTo>
                      <a:lnTo>
                        <a:pt x="400050" y="4168176"/>
                      </a:lnTo>
                      <a:lnTo>
                        <a:pt x="0" y="416817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7" name="矩形 186"/>
                <p:cNvSpPr/>
                <p:nvPr/>
              </p:nvSpPr>
              <p:spPr>
                <a:xfrm>
                  <a:off x="6337936" y="4261646"/>
                  <a:ext cx="415290" cy="604144"/>
                </a:xfrm>
                <a:prstGeom prst="rect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19" name="Freeform 6"/>
            <p:cNvSpPr>
              <a:spLocks/>
            </p:cNvSpPr>
            <p:nvPr/>
          </p:nvSpPr>
          <p:spPr bwMode="auto">
            <a:xfrm>
              <a:off x="3924067" y="5239720"/>
              <a:ext cx="446839" cy="415560"/>
            </a:xfrm>
            <a:custGeom>
              <a:avLst/>
              <a:gdLst>
                <a:gd name="T0" fmla="*/ 3128 w 4160"/>
                <a:gd name="T1" fmla="*/ 0 h 3872"/>
                <a:gd name="T2" fmla="*/ 3243 w 4160"/>
                <a:gd name="T3" fmla="*/ 63 h 3872"/>
                <a:gd name="T4" fmla="*/ 4160 w 4160"/>
                <a:gd name="T5" fmla="*/ 1790 h 3872"/>
                <a:gd name="T6" fmla="*/ 2080 w 4160"/>
                <a:gd name="T7" fmla="*/ 3872 h 3872"/>
                <a:gd name="T8" fmla="*/ 0 w 4160"/>
                <a:gd name="T9" fmla="*/ 1790 h 3872"/>
                <a:gd name="T10" fmla="*/ 918 w 4160"/>
                <a:gd name="T11" fmla="*/ 63 h 3872"/>
                <a:gd name="T12" fmla="*/ 1033 w 4160"/>
                <a:gd name="T13" fmla="*/ 0 h 3872"/>
                <a:gd name="T14" fmla="*/ 1033 w 4160"/>
                <a:gd name="T15" fmla="*/ 909 h 3872"/>
                <a:gd name="T16" fmla="*/ 3128 w 4160"/>
                <a:gd name="T17" fmla="*/ 909 h 3872"/>
                <a:gd name="T18" fmla="*/ 3128 w 4160"/>
                <a:gd name="T19" fmla="*/ 0 h 3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60" h="3872">
                  <a:moveTo>
                    <a:pt x="3128" y="0"/>
                  </a:moveTo>
                  <a:lnTo>
                    <a:pt x="3243" y="63"/>
                  </a:lnTo>
                  <a:cubicBezTo>
                    <a:pt x="3797" y="437"/>
                    <a:pt x="4160" y="1071"/>
                    <a:pt x="4160" y="1790"/>
                  </a:cubicBezTo>
                  <a:cubicBezTo>
                    <a:pt x="4160" y="2940"/>
                    <a:pt x="3229" y="3872"/>
                    <a:pt x="2080" y="3872"/>
                  </a:cubicBezTo>
                  <a:cubicBezTo>
                    <a:pt x="932" y="3872"/>
                    <a:pt x="0" y="2940"/>
                    <a:pt x="0" y="1790"/>
                  </a:cubicBezTo>
                  <a:cubicBezTo>
                    <a:pt x="0" y="1071"/>
                    <a:pt x="364" y="437"/>
                    <a:pt x="918" y="63"/>
                  </a:cubicBezTo>
                  <a:lnTo>
                    <a:pt x="1033" y="0"/>
                  </a:lnTo>
                  <a:lnTo>
                    <a:pt x="1033" y="909"/>
                  </a:lnTo>
                  <a:lnTo>
                    <a:pt x="3128" y="909"/>
                  </a:lnTo>
                  <a:lnTo>
                    <a:pt x="3128" y="0"/>
                  </a:lnTo>
                  <a:close/>
                </a:path>
              </a:pathLst>
            </a:custGeom>
            <a:noFill/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椭圆 119"/>
            <p:cNvSpPr/>
            <p:nvPr/>
          </p:nvSpPr>
          <p:spPr>
            <a:xfrm>
              <a:off x="3761097" y="5316917"/>
              <a:ext cx="615607" cy="615607"/>
            </a:xfrm>
            <a:prstGeom prst="ellipse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矩形 120"/>
            <p:cNvSpPr/>
            <p:nvPr/>
          </p:nvSpPr>
          <p:spPr>
            <a:xfrm flipV="1">
              <a:off x="3954192" y="2867416"/>
              <a:ext cx="240162" cy="2513491"/>
            </a:xfrm>
            <a:prstGeom prst="rect">
              <a:avLst/>
            </a:prstGeom>
            <a:solidFill>
              <a:schemeClr val="accent6"/>
            </a:solidFill>
            <a:ln w="12700" cap="flat" cmpd="sng" algn="ctr">
              <a:solidFill>
                <a:schemeClr val="accent6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2" name="直接连接符 121"/>
            <p:cNvCxnSpPr/>
            <p:nvPr/>
          </p:nvCxnSpPr>
          <p:spPr>
            <a:xfrm>
              <a:off x="4313598" y="5294464"/>
              <a:ext cx="161663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/>
            <p:nvPr/>
          </p:nvCxnSpPr>
          <p:spPr>
            <a:xfrm>
              <a:off x="4313598" y="5193425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/>
            <p:cNvCxnSpPr/>
            <p:nvPr/>
          </p:nvCxnSpPr>
          <p:spPr>
            <a:xfrm>
              <a:off x="4313598" y="5103612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/>
            <p:cNvCxnSpPr/>
            <p:nvPr/>
          </p:nvCxnSpPr>
          <p:spPr>
            <a:xfrm>
              <a:off x="4313598" y="5013800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/>
            <p:cNvCxnSpPr/>
            <p:nvPr/>
          </p:nvCxnSpPr>
          <p:spPr>
            <a:xfrm>
              <a:off x="4313598" y="4923987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/>
            <p:cNvCxnSpPr/>
            <p:nvPr/>
          </p:nvCxnSpPr>
          <p:spPr>
            <a:xfrm>
              <a:off x="4313598" y="4845401"/>
              <a:ext cx="121247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/>
            <p:cNvCxnSpPr/>
            <p:nvPr/>
          </p:nvCxnSpPr>
          <p:spPr>
            <a:xfrm>
              <a:off x="4313598" y="4761904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/>
            <p:cNvCxnSpPr/>
            <p:nvPr/>
          </p:nvCxnSpPr>
          <p:spPr>
            <a:xfrm>
              <a:off x="4313598" y="4686125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/>
            <p:cNvCxnSpPr/>
            <p:nvPr/>
          </p:nvCxnSpPr>
          <p:spPr>
            <a:xfrm>
              <a:off x="4313598" y="4610345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/>
            <p:cNvCxnSpPr/>
            <p:nvPr/>
          </p:nvCxnSpPr>
          <p:spPr>
            <a:xfrm>
              <a:off x="4313598" y="4534566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/>
            <p:cNvCxnSpPr/>
            <p:nvPr/>
          </p:nvCxnSpPr>
          <p:spPr>
            <a:xfrm>
              <a:off x="4313598" y="4458787"/>
              <a:ext cx="161663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/>
            <p:cNvCxnSpPr/>
            <p:nvPr/>
          </p:nvCxnSpPr>
          <p:spPr>
            <a:xfrm>
              <a:off x="4313598" y="4383007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连接符 133"/>
            <p:cNvCxnSpPr/>
            <p:nvPr/>
          </p:nvCxnSpPr>
          <p:spPr>
            <a:xfrm>
              <a:off x="4313598" y="4307228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/>
            <p:cNvCxnSpPr/>
            <p:nvPr/>
          </p:nvCxnSpPr>
          <p:spPr>
            <a:xfrm>
              <a:off x="4313598" y="4231449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/>
            <p:cNvCxnSpPr/>
            <p:nvPr/>
          </p:nvCxnSpPr>
          <p:spPr>
            <a:xfrm>
              <a:off x="4313598" y="4155669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/>
            <p:cNvCxnSpPr/>
            <p:nvPr/>
          </p:nvCxnSpPr>
          <p:spPr>
            <a:xfrm>
              <a:off x="4313598" y="4079890"/>
              <a:ext cx="121247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/>
            <p:nvPr/>
          </p:nvCxnSpPr>
          <p:spPr>
            <a:xfrm>
              <a:off x="4313598" y="4004111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/>
            <p:cNvCxnSpPr/>
            <p:nvPr/>
          </p:nvCxnSpPr>
          <p:spPr>
            <a:xfrm>
              <a:off x="4313598" y="3928331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/>
            <p:cNvCxnSpPr/>
            <p:nvPr/>
          </p:nvCxnSpPr>
          <p:spPr>
            <a:xfrm>
              <a:off x="4313598" y="3852552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接连接符 140"/>
            <p:cNvCxnSpPr/>
            <p:nvPr/>
          </p:nvCxnSpPr>
          <p:spPr>
            <a:xfrm>
              <a:off x="4313598" y="3776772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/>
            <p:cNvCxnSpPr/>
            <p:nvPr/>
          </p:nvCxnSpPr>
          <p:spPr>
            <a:xfrm>
              <a:off x="4313598" y="3700993"/>
              <a:ext cx="161663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接连接符 142"/>
            <p:cNvCxnSpPr/>
            <p:nvPr/>
          </p:nvCxnSpPr>
          <p:spPr>
            <a:xfrm>
              <a:off x="4313598" y="3625214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/>
            <p:cNvCxnSpPr/>
            <p:nvPr/>
          </p:nvCxnSpPr>
          <p:spPr>
            <a:xfrm>
              <a:off x="4313598" y="3549434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接连接符 144"/>
            <p:cNvCxnSpPr/>
            <p:nvPr/>
          </p:nvCxnSpPr>
          <p:spPr>
            <a:xfrm>
              <a:off x="4313598" y="3473655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/>
            <p:cNvCxnSpPr/>
            <p:nvPr/>
          </p:nvCxnSpPr>
          <p:spPr>
            <a:xfrm>
              <a:off x="4313598" y="3397876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接连接符 146"/>
            <p:cNvCxnSpPr/>
            <p:nvPr/>
          </p:nvCxnSpPr>
          <p:spPr>
            <a:xfrm>
              <a:off x="4313598" y="3322096"/>
              <a:ext cx="121247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接连接符 147"/>
            <p:cNvCxnSpPr/>
            <p:nvPr/>
          </p:nvCxnSpPr>
          <p:spPr>
            <a:xfrm>
              <a:off x="4313598" y="3246317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/>
            <p:nvPr/>
          </p:nvCxnSpPr>
          <p:spPr>
            <a:xfrm>
              <a:off x="4313598" y="3170538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接连接符 149"/>
            <p:cNvCxnSpPr/>
            <p:nvPr/>
          </p:nvCxnSpPr>
          <p:spPr>
            <a:xfrm>
              <a:off x="4313598" y="3094758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/>
            <p:cNvCxnSpPr/>
            <p:nvPr/>
          </p:nvCxnSpPr>
          <p:spPr>
            <a:xfrm>
              <a:off x="4313598" y="3018979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接连接符 151"/>
            <p:cNvCxnSpPr/>
            <p:nvPr/>
          </p:nvCxnSpPr>
          <p:spPr>
            <a:xfrm>
              <a:off x="4313598" y="2943200"/>
              <a:ext cx="161663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/>
            <p:cNvCxnSpPr/>
            <p:nvPr/>
          </p:nvCxnSpPr>
          <p:spPr>
            <a:xfrm>
              <a:off x="4313598" y="2867420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接连接符 153"/>
            <p:cNvCxnSpPr/>
            <p:nvPr/>
          </p:nvCxnSpPr>
          <p:spPr>
            <a:xfrm>
              <a:off x="4313598" y="2791641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直接连接符 154"/>
            <p:cNvCxnSpPr/>
            <p:nvPr/>
          </p:nvCxnSpPr>
          <p:spPr>
            <a:xfrm>
              <a:off x="4313598" y="2715862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接连接符 155"/>
            <p:cNvCxnSpPr/>
            <p:nvPr/>
          </p:nvCxnSpPr>
          <p:spPr>
            <a:xfrm>
              <a:off x="4313598" y="2640082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接连接符 156"/>
            <p:cNvCxnSpPr/>
            <p:nvPr/>
          </p:nvCxnSpPr>
          <p:spPr>
            <a:xfrm>
              <a:off x="4313598" y="2564303"/>
              <a:ext cx="121247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/>
            <p:cNvCxnSpPr/>
            <p:nvPr/>
          </p:nvCxnSpPr>
          <p:spPr>
            <a:xfrm>
              <a:off x="4313598" y="2488524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直接连接符 158"/>
            <p:cNvCxnSpPr/>
            <p:nvPr/>
          </p:nvCxnSpPr>
          <p:spPr>
            <a:xfrm>
              <a:off x="4313598" y="2412744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/>
            <p:cNvCxnSpPr/>
            <p:nvPr/>
          </p:nvCxnSpPr>
          <p:spPr>
            <a:xfrm>
              <a:off x="4313598" y="2336965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直接连接符 160"/>
            <p:cNvCxnSpPr/>
            <p:nvPr/>
          </p:nvCxnSpPr>
          <p:spPr>
            <a:xfrm>
              <a:off x="4313598" y="2261186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161"/>
            <p:cNvCxnSpPr/>
            <p:nvPr/>
          </p:nvCxnSpPr>
          <p:spPr>
            <a:xfrm>
              <a:off x="4313598" y="2185406"/>
              <a:ext cx="161663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接连接符 162"/>
            <p:cNvCxnSpPr/>
            <p:nvPr/>
          </p:nvCxnSpPr>
          <p:spPr>
            <a:xfrm>
              <a:off x="4313598" y="2109627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接连接符 163"/>
            <p:cNvCxnSpPr/>
            <p:nvPr/>
          </p:nvCxnSpPr>
          <p:spPr>
            <a:xfrm>
              <a:off x="4313598" y="2033848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直接连接符 164"/>
            <p:cNvCxnSpPr/>
            <p:nvPr/>
          </p:nvCxnSpPr>
          <p:spPr>
            <a:xfrm>
              <a:off x="4313598" y="1958068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直接连接符 165"/>
            <p:cNvCxnSpPr/>
            <p:nvPr/>
          </p:nvCxnSpPr>
          <p:spPr>
            <a:xfrm>
              <a:off x="4313598" y="1882289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接连接符 166"/>
            <p:cNvCxnSpPr/>
            <p:nvPr/>
          </p:nvCxnSpPr>
          <p:spPr>
            <a:xfrm>
              <a:off x="4313598" y="1806509"/>
              <a:ext cx="121247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/>
            <p:cNvCxnSpPr/>
            <p:nvPr/>
          </p:nvCxnSpPr>
          <p:spPr>
            <a:xfrm>
              <a:off x="4313598" y="1739150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连接符 168"/>
            <p:cNvCxnSpPr/>
            <p:nvPr/>
          </p:nvCxnSpPr>
          <p:spPr>
            <a:xfrm>
              <a:off x="4313598" y="1663371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接连接符 169"/>
            <p:cNvCxnSpPr/>
            <p:nvPr/>
          </p:nvCxnSpPr>
          <p:spPr>
            <a:xfrm>
              <a:off x="4313598" y="1587591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接连接符 170"/>
            <p:cNvCxnSpPr/>
            <p:nvPr/>
          </p:nvCxnSpPr>
          <p:spPr>
            <a:xfrm>
              <a:off x="4313598" y="1511812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直接连接符 171"/>
            <p:cNvCxnSpPr/>
            <p:nvPr/>
          </p:nvCxnSpPr>
          <p:spPr>
            <a:xfrm>
              <a:off x="4313598" y="1454275"/>
              <a:ext cx="161663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3" name="文本框 172"/>
            <p:cNvSpPr txBox="1"/>
            <p:nvPr/>
          </p:nvSpPr>
          <p:spPr>
            <a:xfrm>
              <a:off x="4446485" y="5103612"/>
              <a:ext cx="168399" cy="326483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+mn-ea"/>
                </a:rPr>
                <a:t>0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174" name="文本框 173"/>
            <p:cNvSpPr txBox="1"/>
            <p:nvPr/>
          </p:nvSpPr>
          <p:spPr>
            <a:xfrm>
              <a:off x="4468243" y="4284541"/>
              <a:ext cx="447573" cy="326483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+mn-ea"/>
                </a:rPr>
                <a:t>20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175" name="文本框 174"/>
            <p:cNvSpPr txBox="1"/>
            <p:nvPr/>
          </p:nvSpPr>
          <p:spPr>
            <a:xfrm>
              <a:off x="4446071" y="3903314"/>
              <a:ext cx="424839" cy="326483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+mn-ea"/>
                </a:rPr>
                <a:t>30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176" name="文本框 175"/>
            <p:cNvSpPr txBox="1"/>
            <p:nvPr/>
          </p:nvSpPr>
          <p:spPr>
            <a:xfrm>
              <a:off x="4468806" y="3522088"/>
              <a:ext cx="424839" cy="326483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+mn-ea"/>
                </a:rPr>
                <a:t>40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177" name="文本框 176"/>
            <p:cNvSpPr txBox="1"/>
            <p:nvPr/>
          </p:nvSpPr>
          <p:spPr>
            <a:xfrm>
              <a:off x="4468806" y="3128194"/>
              <a:ext cx="625355" cy="370479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+mn-ea"/>
                </a:rPr>
                <a:t>50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178" name="文本框 177"/>
            <p:cNvSpPr txBox="1"/>
            <p:nvPr/>
          </p:nvSpPr>
          <p:spPr>
            <a:xfrm>
              <a:off x="4480354" y="2746967"/>
              <a:ext cx="492199" cy="326483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+mn-ea"/>
                </a:rPr>
                <a:t>60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179" name="文本框 178"/>
            <p:cNvSpPr txBox="1"/>
            <p:nvPr/>
          </p:nvSpPr>
          <p:spPr>
            <a:xfrm>
              <a:off x="4474818" y="2375693"/>
              <a:ext cx="526482" cy="326483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+mn-ea"/>
                </a:rPr>
                <a:t>70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180" name="文本框 179"/>
            <p:cNvSpPr txBox="1"/>
            <p:nvPr/>
          </p:nvSpPr>
          <p:spPr>
            <a:xfrm>
              <a:off x="4480354" y="2017183"/>
              <a:ext cx="492199" cy="326483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+mn-ea"/>
                </a:rPr>
                <a:t>8</a:t>
              </a:r>
              <a:r>
                <a:rPr lang="en-US" altLang="zh-CN" dirty="0" smtClean="0">
                  <a:latin typeface="+mn-ea"/>
                </a:rPr>
                <a:t>0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181" name="文本框 180"/>
            <p:cNvSpPr txBox="1"/>
            <p:nvPr/>
          </p:nvSpPr>
          <p:spPr>
            <a:xfrm>
              <a:off x="4468806" y="1601691"/>
              <a:ext cx="469465" cy="326483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+mn-ea"/>
                </a:rPr>
                <a:t>9</a:t>
              </a:r>
              <a:r>
                <a:rPr lang="en-US" altLang="zh-CN" dirty="0" smtClean="0">
                  <a:latin typeface="+mn-ea"/>
                </a:rPr>
                <a:t>0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182" name="文本框 181"/>
            <p:cNvSpPr txBox="1"/>
            <p:nvPr/>
          </p:nvSpPr>
          <p:spPr>
            <a:xfrm>
              <a:off x="4446071" y="1275915"/>
              <a:ext cx="715886" cy="326483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+mn-ea"/>
                </a:rPr>
                <a:t>100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183" name="文本框 182"/>
            <p:cNvSpPr txBox="1"/>
            <p:nvPr/>
          </p:nvSpPr>
          <p:spPr>
            <a:xfrm>
              <a:off x="4468243" y="4665768"/>
              <a:ext cx="447573" cy="326483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+mn-ea"/>
                </a:rPr>
                <a:t>10</a:t>
              </a:r>
              <a:endParaRPr lang="zh-CN" altLang="en-US" dirty="0">
                <a:latin typeface="+mn-ea"/>
              </a:endParaRPr>
            </a:p>
          </p:txBody>
        </p:sp>
      </p:grpSp>
      <p:sp>
        <p:nvSpPr>
          <p:cNvPr id="188" name="圆角矩形 187"/>
          <p:cNvSpPr/>
          <p:nvPr/>
        </p:nvSpPr>
        <p:spPr>
          <a:xfrm>
            <a:off x="718457" y="0"/>
            <a:ext cx="2576287" cy="891241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atin typeface="华文琥珀" panose="02010800040101010101" pitchFamily="2" charset="-122"/>
                <a:ea typeface="华文琥珀" panose="02010800040101010101" pitchFamily="2" charset="-122"/>
                <a:cs typeface="Segoe UI Black" panose="020B0A02040204020203" pitchFamily="34" charset="0"/>
              </a:rPr>
              <a:t>温度计图表</a:t>
            </a:r>
            <a:endParaRPr lang="zh-CN" altLang="en-US" sz="3600" dirty="0">
              <a:latin typeface="华文琥珀" panose="02010800040101010101" pitchFamily="2" charset="-122"/>
              <a:ea typeface="华文琥珀" panose="02010800040101010101" pitchFamily="2" charset="-122"/>
              <a:cs typeface="Segoe UI Black" panose="020B0A02040204020203" pitchFamily="34" charset="0"/>
            </a:endParaRPr>
          </a:p>
        </p:txBody>
      </p:sp>
      <p:grpSp>
        <p:nvGrpSpPr>
          <p:cNvPr id="189" name="组合 188"/>
          <p:cNvGrpSpPr/>
          <p:nvPr/>
        </p:nvGrpSpPr>
        <p:grpSpPr>
          <a:xfrm>
            <a:off x="7686723" y="1216516"/>
            <a:ext cx="1983329" cy="5202038"/>
            <a:chOff x="3178628" y="1138891"/>
            <a:chExt cx="1983329" cy="5202038"/>
          </a:xfrm>
        </p:grpSpPr>
        <p:sp>
          <p:nvSpPr>
            <p:cNvPr id="190" name="圆角矩形 189"/>
            <p:cNvSpPr/>
            <p:nvPr/>
          </p:nvSpPr>
          <p:spPr>
            <a:xfrm>
              <a:off x="3178628" y="1138891"/>
              <a:ext cx="1841156" cy="5202038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600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  <a:tileRect/>
            </a:gradFill>
            <a:ln w="38100" cap="flat" cmpd="sng" algn="ctr">
              <a:solidFill>
                <a:schemeClr val="accent1"/>
              </a:solidFill>
              <a:prstDash val="solid"/>
              <a:miter lim="800000"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91" name="组合 190"/>
            <p:cNvGrpSpPr/>
            <p:nvPr/>
          </p:nvGrpSpPr>
          <p:grpSpPr>
            <a:xfrm>
              <a:off x="3715825" y="1444877"/>
              <a:ext cx="701661" cy="4536026"/>
              <a:chOff x="8670926" y="503478"/>
              <a:chExt cx="793750" cy="5131356"/>
            </a:xfrm>
          </p:grpSpPr>
          <p:sp>
            <p:nvSpPr>
              <p:cNvPr id="257" name="Freeform 6"/>
              <p:cNvSpPr>
                <a:spLocks/>
              </p:cNvSpPr>
              <p:nvPr/>
            </p:nvSpPr>
            <p:spPr bwMode="auto">
              <a:xfrm>
                <a:off x="8670926" y="4896646"/>
                <a:ext cx="793750" cy="738188"/>
              </a:xfrm>
              <a:custGeom>
                <a:avLst/>
                <a:gdLst>
                  <a:gd name="T0" fmla="*/ 3128 w 4160"/>
                  <a:gd name="T1" fmla="*/ 0 h 3872"/>
                  <a:gd name="T2" fmla="*/ 3243 w 4160"/>
                  <a:gd name="T3" fmla="*/ 63 h 3872"/>
                  <a:gd name="T4" fmla="*/ 4160 w 4160"/>
                  <a:gd name="T5" fmla="*/ 1790 h 3872"/>
                  <a:gd name="T6" fmla="*/ 2080 w 4160"/>
                  <a:gd name="T7" fmla="*/ 3872 h 3872"/>
                  <a:gd name="T8" fmla="*/ 0 w 4160"/>
                  <a:gd name="T9" fmla="*/ 1790 h 3872"/>
                  <a:gd name="T10" fmla="*/ 918 w 4160"/>
                  <a:gd name="T11" fmla="*/ 63 h 3872"/>
                  <a:gd name="T12" fmla="*/ 1033 w 4160"/>
                  <a:gd name="T13" fmla="*/ 0 h 3872"/>
                  <a:gd name="T14" fmla="*/ 1033 w 4160"/>
                  <a:gd name="T15" fmla="*/ 909 h 3872"/>
                  <a:gd name="T16" fmla="*/ 3128 w 4160"/>
                  <a:gd name="T17" fmla="*/ 909 h 3872"/>
                  <a:gd name="T18" fmla="*/ 3128 w 4160"/>
                  <a:gd name="T19" fmla="*/ 0 h 3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60" h="3872">
                    <a:moveTo>
                      <a:pt x="3128" y="0"/>
                    </a:moveTo>
                    <a:lnTo>
                      <a:pt x="3243" y="63"/>
                    </a:lnTo>
                    <a:cubicBezTo>
                      <a:pt x="3797" y="437"/>
                      <a:pt x="4160" y="1071"/>
                      <a:pt x="4160" y="1790"/>
                    </a:cubicBezTo>
                    <a:cubicBezTo>
                      <a:pt x="4160" y="2940"/>
                      <a:pt x="3229" y="3872"/>
                      <a:pt x="2080" y="3872"/>
                    </a:cubicBezTo>
                    <a:cubicBezTo>
                      <a:pt x="932" y="3872"/>
                      <a:pt x="0" y="2940"/>
                      <a:pt x="0" y="1790"/>
                    </a:cubicBezTo>
                    <a:cubicBezTo>
                      <a:pt x="0" y="1071"/>
                      <a:pt x="364" y="437"/>
                      <a:pt x="918" y="63"/>
                    </a:cubicBezTo>
                    <a:lnTo>
                      <a:pt x="1033" y="0"/>
                    </a:lnTo>
                    <a:lnTo>
                      <a:pt x="1033" y="909"/>
                    </a:lnTo>
                    <a:lnTo>
                      <a:pt x="3128" y="909"/>
                    </a:lnTo>
                    <a:lnTo>
                      <a:pt x="3128" y="0"/>
                    </a:lnTo>
                    <a:close/>
                  </a:path>
                </a:pathLst>
              </a:cu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258" name="组合 257"/>
              <p:cNvGrpSpPr/>
              <p:nvPr/>
            </p:nvGrpSpPr>
            <p:grpSpPr>
              <a:xfrm>
                <a:off x="8876349" y="503478"/>
                <a:ext cx="415290" cy="5006837"/>
                <a:chOff x="6337936" y="-141047"/>
                <a:chExt cx="415290" cy="5006837"/>
              </a:xfrm>
            </p:grpSpPr>
            <p:sp>
              <p:nvSpPr>
                <p:cNvPr id="259" name="任意多边形 258"/>
                <p:cNvSpPr/>
                <p:nvPr/>
              </p:nvSpPr>
              <p:spPr>
                <a:xfrm>
                  <a:off x="6337936" y="-141047"/>
                  <a:ext cx="400050" cy="4548618"/>
                </a:xfrm>
                <a:custGeom>
                  <a:avLst/>
                  <a:gdLst>
                    <a:gd name="connsiteX0" fmla="*/ 0 w 400050"/>
                    <a:gd name="connsiteY0" fmla="*/ 0 h 4168176"/>
                    <a:gd name="connsiteX1" fmla="*/ 400050 w 400050"/>
                    <a:gd name="connsiteY1" fmla="*/ 0 h 4168176"/>
                    <a:gd name="connsiteX2" fmla="*/ 400050 w 400050"/>
                    <a:gd name="connsiteY2" fmla="*/ 4168176 h 4168176"/>
                    <a:gd name="connsiteX3" fmla="*/ 0 w 400050"/>
                    <a:gd name="connsiteY3" fmla="*/ 4168176 h 4168176"/>
                    <a:gd name="connsiteX4" fmla="*/ 0 w 400050"/>
                    <a:gd name="connsiteY4" fmla="*/ 0 h 41681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0050" h="4168176">
                      <a:moveTo>
                        <a:pt x="0" y="0"/>
                      </a:moveTo>
                      <a:lnTo>
                        <a:pt x="400050" y="0"/>
                      </a:lnTo>
                      <a:lnTo>
                        <a:pt x="400050" y="4168176"/>
                      </a:lnTo>
                      <a:lnTo>
                        <a:pt x="0" y="416817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0" name="矩形 259"/>
                <p:cNvSpPr/>
                <p:nvPr/>
              </p:nvSpPr>
              <p:spPr>
                <a:xfrm>
                  <a:off x="6337936" y="4261646"/>
                  <a:ext cx="415290" cy="604144"/>
                </a:xfrm>
                <a:prstGeom prst="rect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92" name="Freeform 6"/>
            <p:cNvSpPr>
              <a:spLocks/>
            </p:cNvSpPr>
            <p:nvPr/>
          </p:nvSpPr>
          <p:spPr bwMode="auto">
            <a:xfrm>
              <a:off x="3924067" y="5239720"/>
              <a:ext cx="446839" cy="415560"/>
            </a:xfrm>
            <a:custGeom>
              <a:avLst/>
              <a:gdLst>
                <a:gd name="T0" fmla="*/ 3128 w 4160"/>
                <a:gd name="T1" fmla="*/ 0 h 3872"/>
                <a:gd name="T2" fmla="*/ 3243 w 4160"/>
                <a:gd name="T3" fmla="*/ 63 h 3872"/>
                <a:gd name="T4" fmla="*/ 4160 w 4160"/>
                <a:gd name="T5" fmla="*/ 1790 h 3872"/>
                <a:gd name="T6" fmla="*/ 2080 w 4160"/>
                <a:gd name="T7" fmla="*/ 3872 h 3872"/>
                <a:gd name="T8" fmla="*/ 0 w 4160"/>
                <a:gd name="T9" fmla="*/ 1790 h 3872"/>
                <a:gd name="T10" fmla="*/ 918 w 4160"/>
                <a:gd name="T11" fmla="*/ 63 h 3872"/>
                <a:gd name="T12" fmla="*/ 1033 w 4160"/>
                <a:gd name="T13" fmla="*/ 0 h 3872"/>
                <a:gd name="T14" fmla="*/ 1033 w 4160"/>
                <a:gd name="T15" fmla="*/ 909 h 3872"/>
                <a:gd name="T16" fmla="*/ 3128 w 4160"/>
                <a:gd name="T17" fmla="*/ 909 h 3872"/>
                <a:gd name="T18" fmla="*/ 3128 w 4160"/>
                <a:gd name="T19" fmla="*/ 0 h 3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60" h="3872">
                  <a:moveTo>
                    <a:pt x="3128" y="0"/>
                  </a:moveTo>
                  <a:lnTo>
                    <a:pt x="3243" y="63"/>
                  </a:lnTo>
                  <a:cubicBezTo>
                    <a:pt x="3797" y="437"/>
                    <a:pt x="4160" y="1071"/>
                    <a:pt x="4160" y="1790"/>
                  </a:cubicBezTo>
                  <a:cubicBezTo>
                    <a:pt x="4160" y="2940"/>
                    <a:pt x="3229" y="3872"/>
                    <a:pt x="2080" y="3872"/>
                  </a:cubicBezTo>
                  <a:cubicBezTo>
                    <a:pt x="932" y="3872"/>
                    <a:pt x="0" y="2940"/>
                    <a:pt x="0" y="1790"/>
                  </a:cubicBezTo>
                  <a:cubicBezTo>
                    <a:pt x="0" y="1071"/>
                    <a:pt x="364" y="437"/>
                    <a:pt x="918" y="63"/>
                  </a:cubicBezTo>
                  <a:lnTo>
                    <a:pt x="1033" y="0"/>
                  </a:lnTo>
                  <a:lnTo>
                    <a:pt x="1033" y="909"/>
                  </a:lnTo>
                  <a:lnTo>
                    <a:pt x="3128" y="909"/>
                  </a:lnTo>
                  <a:lnTo>
                    <a:pt x="3128" y="0"/>
                  </a:lnTo>
                  <a:close/>
                </a:path>
              </a:pathLst>
            </a:custGeom>
            <a:noFill/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椭圆 192"/>
            <p:cNvSpPr/>
            <p:nvPr/>
          </p:nvSpPr>
          <p:spPr>
            <a:xfrm>
              <a:off x="3761097" y="5316917"/>
              <a:ext cx="615607" cy="615607"/>
            </a:xfrm>
            <a:prstGeom prst="ellipse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矩形 193"/>
            <p:cNvSpPr/>
            <p:nvPr/>
          </p:nvSpPr>
          <p:spPr>
            <a:xfrm flipV="1">
              <a:off x="3954616" y="2147659"/>
              <a:ext cx="247393" cy="3233252"/>
            </a:xfrm>
            <a:prstGeom prst="rect">
              <a:avLst/>
            </a:prstGeom>
            <a:solidFill>
              <a:schemeClr val="accent6"/>
            </a:solidFill>
            <a:ln w="12700" cap="flat" cmpd="sng" algn="ctr">
              <a:solidFill>
                <a:schemeClr val="accent6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5" name="直接连接符 194"/>
            <p:cNvCxnSpPr/>
            <p:nvPr/>
          </p:nvCxnSpPr>
          <p:spPr>
            <a:xfrm>
              <a:off x="4313598" y="5294464"/>
              <a:ext cx="161663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直接连接符 195"/>
            <p:cNvCxnSpPr/>
            <p:nvPr/>
          </p:nvCxnSpPr>
          <p:spPr>
            <a:xfrm>
              <a:off x="4313598" y="5193425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直接连接符 196"/>
            <p:cNvCxnSpPr/>
            <p:nvPr/>
          </p:nvCxnSpPr>
          <p:spPr>
            <a:xfrm>
              <a:off x="4313598" y="5103612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直接连接符 197"/>
            <p:cNvCxnSpPr/>
            <p:nvPr/>
          </p:nvCxnSpPr>
          <p:spPr>
            <a:xfrm>
              <a:off x="4313598" y="5013800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直接连接符 198"/>
            <p:cNvCxnSpPr/>
            <p:nvPr/>
          </p:nvCxnSpPr>
          <p:spPr>
            <a:xfrm>
              <a:off x="4313598" y="4923987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直接连接符 199"/>
            <p:cNvCxnSpPr/>
            <p:nvPr/>
          </p:nvCxnSpPr>
          <p:spPr>
            <a:xfrm>
              <a:off x="4313598" y="4845401"/>
              <a:ext cx="121247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直接连接符 200"/>
            <p:cNvCxnSpPr/>
            <p:nvPr/>
          </p:nvCxnSpPr>
          <p:spPr>
            <a:xfrm>
              <a:off x="4313598" y="4761904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直接连接符 201"/>
            <p:cNvCxnSpPr/>
            <p:nvPr/>
          </p:nvCxnSpPr>
          <p:spPr>
            <a:xfrm>
              <a:off x="4313598" y="4686125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直接连接符 202"/>
            <p:cNvCxnSpPr/>
            <p:nvPr/>
          </p:nvCxnSpPr>
          <p:spPr>
            <a:xfrm>
              <a:off x="4313598" y="4610345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直接连接符 203"/>
            <p:cNvCxnSpPr/>
            <p:nvPr/>
          </p:nvCxnSpPr>
          <p:spPr>
            <a:xfrm>
              <a:off x="4313598" y="4534566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直接连接符 204"/>
            <p:cNvCxnSpPr/>
            <p:nvPr/>
          </p:nvCxnSpPr>
          <p:spPr>
            <a:xfrm>
              <a:off x="4313598" y="4458787"/>
              <a:ext cx="161663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直接连接符 205"/>
            <p:cNvCxnSpPr/>
            <p:nvPr/>
          </p:nvCxnSpPr>
          <p:spPr>
            <a:xfrm>
              <a:off x="4313598" y="4383007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直接连接符 206"/>
            <p:cNvCxnSpPr/>
            <p:nvPr/>
          </p:nvCxnSpPr>
          <p:spPr>
            <a:xfrm>
              <a:off x="4313598" y="4307228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直接连接符 207"/>
            <p:cNvCxnSpPr/>
            <p:nvPr/>
          </p:nvCxnSpPr>
          <p:spPr>
            <a:xfrm>
              <a:off x="4313598" y="4231449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直接连接符 208"/>
            <p:cNvCxnSpPr/>
            <p:nvPr/>
          </p:nvCxnSpPr>
          <p:spPr>
            <a:xfrm>
              <a:off x="4313598" y="4155669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直接连接符 209"/>
            <p:cNvCxnSpPr/>
            <p:nvPr/>
          </p:nvCxnSpPr>
          <p:spPr>
            <a:xfrm>
              <a:off x="4313598" y="4079890"/>
              <a:ext cx="121247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直接连接符 210"/>
            <p:cNvCxnSpPr/>
            <p:nvPr/>
          </p:nvCxnSpPr>
          <p:spPr>
            <a:xfrm>
              <a:off x="4313598" y="4004111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接连接符 211"/>
            <p:cNvCxnSpPr/>
            <p:nvPr/>
          </p:nvCxnSpPr>
          <p:spPr>
            <a:xfrm>
              <a:off x="4313598" y="3928331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直接连接符 212"/>
            <p:cNvCxnSpPr/>
            <p:nvPr/>
          </p:nvCxnSpPr>
          <p:spPr>
            <a:xfrm>
              <a:off x="4313598" y="3852552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直接连接符 213"/>
            <p:cNvCxnSpPr/>
            <p:nvPr/>
          </p:nvCxnSpPr>
          <p:spPr>
            <a:xfrm>
              <a:off x="4313598" y="3776772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直接连接符 214"/>
            <p:cNvCxnSpPr/>
            <p:nvPr/>
          </p:nvCxnSpPr>
          <p:spPr>
            <a:xfrm>
              <a:off x="4313598" y="3700993"/>
              <a:ext cx="161663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直接连接符 215"/>
            <p:cNvCxnSpPr/>
            <p:nvPr/>
          </p:nvCxnSpPr>
          <p:spPr>
            <a:xfrm>
              <a:off x="4313598" y="3625214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直接连接符 216"/>
            <p:cNvCxnSpPr/>
            <p:nvPr/>
          </p:nvCxnSpPr>
          <p:spPr>
            <a:xfrm>
              <a:off x="4313598" y="3549434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直接连接符 217"/>
            <p:cNvCxnSpPr/>
            <p:nvPr/>
          </p:nvCxnSpPr>
          <p:spPr>
            <a:xfrm>
              <a:off x="4313598" y="3473655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直接连接符 218"/>
            <p:cNvCxnSpPr/>
            <p:nvPr/>
          </p:nvCxnSpPr>
          <p:spPr>
            <a:xfrm>
              <a:off x="4313598" y="3397876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直接连接符 219"/>
            <p:cNvCxnSpPr/>
            <p:nvPr/>
          </p:nvCxnSpPr>
          <p:spPr>
            <a:xfrm>
              <a:off x="4313598" y="3322096"/>
              <a:ext cx="121247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直接连接符 220"/>
            <p:cNvCxnSpPr/>
            <p:nvPr/>
          </p:nvCxnSpPr>
          <p:spPr>
            <a:xfrm>
              <a:off x="4313598" y="3246317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直接连接符 221"/>
            <p:cNvCxnSpPr/>
            <p:nvPr/>
          </p:nvCxnSpPr>
          <p:spPr>
            <a:xfrm>
              <a:off x="4313598" y="3170538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直接连接符 222"/>
            <p:cNvCxnSpPr/>
            <p:nvPr/>
          </p:nvCxnSpPr>
          <p:spPr>
            <a:xfrm>
              <a:off x="4313598" y="3094758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/>
            <p:cNvCxnSpPr/>
            <p:nvPr/>
          </p:nvCxnSpPr>
          <p:spPr>
            <a:xfrm>
              <a:off x="4313598" y="3018979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直接连接符 224"/>
            <p:cNvCxnSpPr/>
            <p:nvPr/>
          </p:nvCxnSpPr>
          <p:spPr>
            <a:xfrm>
              <a:off x="4313598" y="2943200"/>
              <a:ext cx="161663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直接连接符 225"/>
            <p:cNvCxnSpPr/>
            <p:nvPr/>
          </p:nvCxnSpPr>
          <p:spPr>
            <a:xfrm>
              <a:off x="4313598" y="2867420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直接连接符 226"/>
            <p:cNvCxnSpPr/>
            <p:nvPr/>
          </p:nvCxnSpPr>
          <p:spPr>
            <a:xfrm>
              <a:off x="4313598" y="2791641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直接连接符 227"/>
            <p:cNvCxnSpPr/>
            <p:nvPr/>
          </p:nvCxnSpPr>
          <p:spPr>
            <a:xfrm>
              <a:off x="4313598" y="2715862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直接连接符 228"/>
            <p:cNvCxnSpPr/>
            <p:nvPr/>
          </p:nvCxnSpPr>
          <p:spPr>
            <a:xfrm>
              <a:off x="4313598" y="2640082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直接连接符 229"/>
            <p:cNvCxnSpPr/>
            <p:nvPr/>
          </p:nvCxnSpPr>
          <p:spPr>
            <a:xfrm>
              <a:off x="4313598" y="2564303"/>
              <a:ext cx="121247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直接连接符 230"/>
            <p:cNvCxnSpPr/>
            <p:nvPr/>
          </p:nvCxnSpPr>
          <p:spPr>
            <a:xfrm>
              <a:off x="4313598" y="2488524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直接连接符 231"/>
            <p:cNvCxnSpPr/>
            <p:nvPr/>
          </p:nvCxnSpPr>
          <p:spPr>
            <a:xfrm>
              <a:off x="4313598" y="2412744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直接连接符 232"/>
            <p:cNvCxnSpPr/>
            <p:nvPr/>
          </p:nvCxnSpPr>
          <p:spPr>
            <a:xfrm>
              <a:off x="4313598" y="2336965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直接连接符 233"/>
            <p:cNvCxnSpPr/>
            <p:nvPr/>
          </p:nvCxnSpPr>
          <p:spPr>
            <a:xfrm>
              <a:off x="4313598" y="2261186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直接连接符 234"/>
            <p:cNvCxnSpPr/>
            <p:nvPr/>
          </p:nvCxnSpPr>
          <p:spPr>
            <a:xfrm>
              <a:off x="4313598" y="2185406"/>
              <a:ext cx="161663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直接连接符 235"/>
            <p:cNvCxnSpPr/>
            <p:nvPr/>
          </p:nvCxnSpPr>
          <p:spPr>
            <a:xfrm>
              <a:off x="4313598" y="2109627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直接连接符 236"/>
            <p:cNvCxnSpPr/>
            <p:nvPr/>
          </p:nvCxnSpPr>
          <p:spPr>
            <a:xfrm>
              <a:off x="4313598" y="2033848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直接连接符 237"/>
            <p:cNvCxnSpPr/>
            <p:nvPr/>
          </p:nvCxnSpPr>
          <p:spPr>
            <a:xfrm>
              <a:off x="4313598" y="1958068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直接连接符 238"/>
            <p:cNvCxnSpPr/>
            <p:nvPr/>
          </p:nvCxnSpPr>
          <p:spPr>
            <a:xfrm>
              <a:off x="4313598" y="1882289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直接连接符 239"/>
            <p:cNvCxnSpPr/>
            <p:nvPr/>
          </p:nvCxnSpPr>
          <p:spPr>
            <a:xfrm>
              <a:off x="4313598" y="1806509"/>
              <a:ext cx="121247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直接连接符 240"/>
            <p:cNvCxnSpPr/>
            <p:nvPr/>
          </p:nvCxnSpPr>
          <p:spPr>
            <a:xfrm>
              <a:off x="4313598" y="1739150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直接连接符 241"/>
            <p:cNvCxnSpPr/>
            <p:nvPr/>
          </p:nvCxnSpPr>
          <p:spPr>
            <a:xfrm>
              <a:off x="4313598" y="1663371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直接连接符 242"/>
            <p:cNvCxnSpPr/>
            <p:nvPr/>
          </p:nvCxnSpPr>
          <p:spPr>
            <a:xfrm>
              <a:off x="4313598" y="1587591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直接连接符 243"/>
            <p:cNvCxnSpPr/>
            <p:nvPr/>
          </p:nvCxnSpPr>
          <p:spPr>
            <a:xfrm>
              <a:off x="4313598" y="1511812"/>
              <a:ext cx="80831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直接连接符 244"/>
            <p:cNvCxnSpPr/>
            <p:nvPr/>
          </p:nvCxnSpPr>
          <p:spPr>
            <a:xfrm>
              <a:off x="4313598" y="1454275"/>
              <a:ext cx="161663" cy="0"/>
            </a:xfrm>
            <a:prstGeom prst="line">
              <a:avLst/>
            </a:prstGeom>
            <a:ln w="285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6" name="文本框 245"/>
            <p:cNvSpPr txBox="1"/>
            <p:nvPr/>
          </p:nvSpPr>
          <p:spPr>
            <a:xfrm>
              <a:off x="4446485" y="5103612"/>
              <a:ext cx="168399" cy="326483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+mn-ea"/>
                </a:rPr>
                <a:t>0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247" name="文本框 246"/>
            <p:cNvSpPr txBox="1"/>
            <p:nvPr/>
          </p:nvSpPr>
          <p:spPr>
            <a:xfrm>
              <a:off x="4468243" y="4284541"/>
              <a:ext cx="447573" cy="326483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+mn-ea"/>
                </a:rPr>
                <a:t>20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248" name="文本框 247"/>
            <p:cNvSpPr txBox="1"/>
            <p:nvPr/>
          </p:nvSpPr>
          <p:spPr>
            <a:xfrm>
              <a:off x="4446071" y="3903314"/>
              <a:ext cx="424839" cy="326483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+mn-ea"/>
                </a:rPr>
                <a:t>30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249" name="文本框 248"/>
            <p:cNvSpPr txBox="1"/>
            <p:nvPr/>
          </p:nvSpPr>
          <p:spPr>
            <a:xfrm>
              <a:off x="4468806" y="3522088"/>
              <a:ext cx="424839" cy="326483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+mn-ea"/>
                </a:rPr>
                <a:t>40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250" name="文本框 249"/>
            <p:cNvSpPr txBox="1"/>
            <p:nvPr/>
          </p:nvSpPr>
          <p:spPr>
            <a:xfrm>
              <a:off x="4468806" y="3128194"/>
              <a:ext cx="625355" cy="370479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+mn-ea"/>
                </a:rPr>
                <a:t>50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251" name="文本框 250"/>
            <p:cNvSpPr txBox="1"/>
            <p:nvPr/>
          </p:nvSpPr>
          <p:spPr>
            <a:xfrm>
              <a:off x="4480354" y="2746967"/>
              <a:ext cx="492199" cy="326483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+mn-ea"/>
                </a:rPr>
                <a:t>60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252" name="文本框 251"/>
            <p:cNvSpPr txBox="1"/>
            <p:nvPr/>
          </p:nvSpPr>
          <p:spPr>
            <a:xfrm>
              <a:off x="4474818" y="2375693"/>
              <a:ext cx="526482" cy="326483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+mn-ea"/>
                </a:rPr>
                <a:t>70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253" name="文本框 252"/>
            <p:cNvSpPr txBox="1"/>
            <p:nvPr/>
          </p:nvSpPr>
          <p:spPr>
            <a:xfrm>
              <a:off x="4480354" y="2017183"/>
              <a:ext cx="492199" cy="326483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+mn-ea"/>
                </a:rPr>
                <a:t>8</a:t>
              </a:r>
              <a:r>
                <a:rPr lang="en-US" altLang="zh-CN" dirty="0" smtClean="0">
                  <a:latin typeface="+mn-ea"/>
                </a:rPr>
                <a:t>0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254" name="文本框 253"/>
            <p:cNvSpPr txBox="1"/>
            <p:nvPr/>
          </p:nvSpPr>
          <p:spPr>
            <a:xfrm>
              <a:off x="4468806" y="1601691"/>
              <a:ext cx="469465" cy="326483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+mn-ea"/>
                </a:rPr>
                <a:t>9</a:t>
              </a:r>
              <a:r>
                <a:rPr lang="en-US" altLang="zh-CN" dirty="0" smtClean="0">
                  <a:latin typeface="+mn-ea"/>
                </a:rPr>
                <a:t>0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255" name="文本框 254"/>
            <p:cNvSpPr txBox="1"/>
            <p:nvPr/>
          </p:nvSpPr>
          <p:spPr>
            <a:xfrm>
              <a:off x="4446071" y="1275915"/>
              <a:ext cx="715886" cy="326483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+mn-ea"/>
                </a:rPr>
                <a:t>100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256" name="文本框 255"/>
            <p:cNvSpPr txBox="1"/>
            <p:nvPr/>
          </p:nvSpPr>
          <p:spPr>
            <a:xfrm>
              <a:off x="4468243" y="4665768"/>
              <a:ext cx="447573" cy="326483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+mn-ea"/>
                </a:rPr>
                <a:t>10</a:t>
              </a:r>
              <a:endParaRPr lang="zh-CN" altLang="en-US" dirty="0"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5853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圆角矩形 90"/>
          <p:cNvSpPr/>
          <p:nvPr/>
        </p:nvSpPr>
        <p:spPr>
          <a:xfrm>
            <a:off x="457200" y="-48030"/>
            <a:ext cx="2576287" cy="891241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latin typeface="华文琥珀" panose="02010800040101010101" pitchFamily="2" charset="-122"/>
                <a:ea typeface="华文琥珀" panose="02010800040101010101" pitchFamily="2" charset="-122"/>
                <a:cs typeface="Segoe UI Black" panose="020B0A02040204020203" pitchFamily="34" charset="0"/>
              </a:rPr>
              <a:t>气球图表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033487" y="1119321"/>
            <a:ext cx="5658292" cy="4619358"/>
            <a:chOff x="2563521" y="785155"/>
            <a:chExt cx="6991903" cy="5708102"/>
          </a:xfrm>
        </p:grpSpPr>
        <p:cxnSp>
          <p:nvCxnSpPr>
            <p:cNvPr id="18" name="直接连接符 17"/>
            <p:cNvCxnSpPr/>
            <p:nvPr/>
          </p:nvCxnSpPr>
          <p:spPr>
            <a:xfrm flipH="1">
              <a:off x="3179545" y="5836805"/>
              <a:ext cx="6375879" cy="0"/>
            </a:xfrm>
            <a:prstGeom prst="line">
              <a:avLst/>
            </a:prstGeom>
            <a:ln w="28575">
              <a:solidFill>
                <a:schemeClr val="accent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3179545" y="1262571"/>
              <a:ext cx="0" cy="4601549"/>
            </a:xfrm>
            <a:prstGeom prst="line">
              <a:avLst/>
            </a:prstGeom>
            <a:ln w="28575">
              <a:solidFill>
                <a:schemeClr val="accent1"/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179545" y="5741589"/>
              <a:ext cx="85282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3179545" y="5656772"/>
              <a:ext cx="85282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3179545" y="5571955"/>
              <a:ext cx="85282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3179545" y="5487138"/>
              <a:ext cx="85282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3179545" y="5402321"/>
              <a:ext cx="127924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3179545" y="5317504"/>
              <a:ext cx="85282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3179545" y="5232687"/>
              <a:ext cx="85282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3179545" y="5147870"/>
              <a:ext cx="85282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3179545" y="5063053"/>
              <a:ext cx="85282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3179545" y="4978236"/>
              <a:ext cx="170565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3179545" y="4893419"/>
              <a:ext cx="85282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3179545" y="4808602"/>
              <a:ext cx="85282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3179545" y="4723785"/>
              <a:ext cx="85282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3179545" y="4638968"/>
              <a:ext cx="85282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3179545" y="4554151"/>
              <a:ext cx="127924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179545" y="4469334"/>
              <a:ext cx="85282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3179545" y="4384516"/>
              <a:ext cx="85282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3179545" y="4299699"/>
              <a:ext cx="85282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3179545" y="4214882"/>
              <a:ext cx="85282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3179545" y="4130065"/>
              <a:ext cx="170565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3179545" y="4045248"/>
              <a:ext cx="85282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3179545" y="3960431"/>
              <a:ext cx="85282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3179545" y="3875614"/>
              <a:ext cx="85282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3179545" y="3790797"/>
              <a:ext cx="85282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3179545" y="3705980"/>
              <a:ext cx="127924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3179545" y="3621163"/>
              <a:ext cx="85282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3179545" y="3536346"/>
              <a:ext cx="85282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3179545" y="3451529"/>
              <a:ext cx="85282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3179545" y="3366712"/>
              <a:ext cx="85282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3179545" y="3281895"/>
              <a:ext cx="170565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3179545" y="3197078"/>
              <a:ext cx="85282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3179545" y="3112261"/>
              <a:ext cx="85282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3179545" y="3027444"/>
              <a:ext cx="85282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>
              <a:off x="3179545" y="2942627"/>
              <a:ext cx="85282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3179545" y="2857810"/>
              <a:ext cx="127924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3179545" y="2772993"/>
              <a:ext cx="85282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3179545" y="2688176"/>
              <a:ext cx="85282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>
              <a:off x="3179545" y="2603359"/>
              <a:ext cx="85282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3179545" y="2518541"/>
              <a:ext cx="85282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3179545" y="2433724"/>
              <a:ext cx="170565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>
              <a:off x="3179545" y="2348907"/>
              <a:ext cx="85282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3179545" y="2264090"/>
              <a:ext cx="85282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>
              <a:off x="3179545" y="2179273"/>
              <a:ext cx="85282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3179545" y="2094456"/>
              <a:ext cx="85282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>
              <a:off x="3179545" y="2009639"/>
              <a:ext cx="127924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>
              <a:off x="3179545" y="1924822"/>
              <a:ext cx="85282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>
              <a:off x="3179545" y="1840005"/>
              <a:ext cx="85282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>
              <a:off x="3179545" y="1755188"/>
              <a:ext cx="85282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>
              <a:off x="3179545" y="1670794"/>
              <a:ext cx="85282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>
              <a:off x="3179545" y="1604167"/>
              <a:ext cx="170565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文本框 79"/>
            <p:cNvSpPr txBox="1"/>
            <p:nvPr/>
          </p:nvSpPr>
          <p:spPr>
            <a:xfrm>
              <a:off x="2694631" y="5679561"/>
              <a:ext cx="52117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2E75B6"/>
                  </a:solidFill>
                </a:rPr>
                <a:t>0</a:t>
              </a:r>
              <a:endParaRPr lang="zh-CN" altLang="en-US" dirty="0">
                <a:solidFill>
                  <a:srgbClr val="2E75B6"/>
                </a:solidFill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2694631" y="5229279"/>
              <a:ext cx="52117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2E75B6"/>
                  </a:solidFill>
                </a:rPr>
                <a:t>10</a:t>
              </a:r>
              <a:endParaRPr lang="zh-CN" altLang="en-US" dirty="0">
                <a:solidFill>
                  <a:srgbClr val="2E75B6"/>
                </a:solidFill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2694631" y="4802687"/>
              <a:ext cx="52117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2E75B6"/>
                  </a:solidFill>
                </a:rPr>
                <a:t>20</a:t>
              </a:r>
              <a:endParaRPr lang="zh-CN" altLang="en-US" dirty="0">
                <a:solidFill>
                  <a:srgbClr val="2E75B6"/>
                </a:solidFill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2694631" y="4352405"/>
              <a:ext cx="52117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2E75B6"/>
                  </a:solidFill>
                </a:rPr>
                <a:t>30</a:t>
              </a:r>
              <a:endParaRPr lang="zh-CN" altLang="en-US" dirty="0">
                <a:solidFill>
                  <a:srgbClr val="2E75B6"/>
                </a:solidFill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2694631" y="3937658"/>
              <a:ext cx="52117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2E75B6"/>
                  </a:solidFill>
                </a:rPr>
                <a:t>40</a:t>
              </a:r>
              <a:endParaRPr lang="zh-CN" altLang="en-US" dirty="0">
                <a:solidFill>
                  <a:srgbClr val="2E75B6"/>
                </a:solidFill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2694631" y="3511065"/>
              <a:ext cx="52117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2E75B6"/>
                  </a:solidFill>
                </a:rPr>
                <a:t>50</a:t>
              </a:r>
              <a:endParaRPr lang="zh-CN" altLang="en-US" dirty="0">
                <a:solidFill>
                  <a:srgbClr val="2E75B6"/>
                </a:solidFill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2694631" y="3097024"/>
              <a:ext cx="52117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2E75B6"/>
                  </a:solidFill>
                </a:rPr>
                <a:t>60</a:t>
              </a:r>
              <a:endParaRPr lang="zh-CN" altLang="en-US" dirty="0">
                <a:solidFill>
                  <a:srgbClr val="2E75B6"/>
                </a:solidFill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2694631" y="2668468"/>
              <a:ext cx="52117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2E75B6"/>
                  </a:solidFill>
                </a:rPr>
                <a:t>70</a:t>
              </a:r>
              <a:endParaRPr lang="zh-CN" altLang="en-US" dirty="0">
                <a:solidFill>
                  <a:srgbClr val="2E75B6"/>
                </a:solidFill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2694631" y="2254673"/>
              <a:ext cx="52117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2E75B6"/>
                  </a:solidFill>
                </a:rPr>
                <a:t>80</a:t>
              </a:r>
              <a:endParaRPr lang="zh-CN" altLang="en-US" dirty="0">
                <a:solidFill>
                  <a:srgbClr val="2E75B6"/>
                </a:solidFill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2694631" y="1827010"/>
              <a:ext cx="52117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2E75B6"/>
                  </a:solidFill>
                </a:rPr>
                <a:t>90</a:t>
              </a:r>
              <a:endParaRPr lang="zh-CN" altLang="en-US" dirty="0">
                <a:solidFill>
                  <a:srgbClr val="2E75B6"/>
                </a:solidFill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2563521" y="1413324"/>
              <a:ext cx="845139" cy="4563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2E75B6"/>
                  </a:solidFill>
                </a:rPr>
                <a:t>100</a:t>
              </a:r>
              <a:endParaRPr lang="zh-CN" altLang="en-US" dirty="0">
                <a:solidFill>
                  <a:srgbClr val="2E75B6"/>
                </a:solidFill>
              </a:endParaRPr>
            </a:p>
          </p:txBody>
        </p:sp>
        <p:cxnSp>
          <p:nvCxnSpPr>
            <p:cNvPr id="102" name="直接连接符 101"/>
            <p:cNvCxnSpPr>
              <a:stCxn id="88" idx="3"/>
            </p:cNvCxnSpPr>
            <p:nvPr/>
          </p:nvCxnSpPr>
          <p:spPr>
            <a:xfrm flipV="1">
              <a:off x="3215801" y="2426904"/>
              <a:ext cx="6187223" cy="12435"/>
            </a:xfrm>
            <a:prstGeom prst="line">
              <a:avLst/>
            </a:prstGeom>
            <a:ln w="12700"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>
              <a:off x="3215801" y="3281895"/>
              <a:ext cx="6187223" cy="0"/>
            </a:xfrm>
            <a:prstGeom prst="line">
              <a:avLst/>
            </a:prstGeom>
            <a:ln w="12700"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>
              <a:off x="3215801" y="4554151"/>
              <a:ext cx="6187223" cy="0"/>
            </a:xfrm>
            <a:prstGeom prst="line">
              <a:avLst/>
            </a:prstGeom>
            <a:ln w="12700"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>
              <a:off x="3215801" y="2007873"/>
              <a:ext cx="6187223" cy="0"/>
            </a:xfrm>
            <a:prstGeom prst="line">
              <a:avLst/>
            </a:prstGeom>
            <a:ln w="12700"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任意多边形 109"/>
            <p:cNvSpPr/>
            <p:nvPr/>
          </p:nvSpPr>
          <p:spPr>
            <a:xfrm flipH="1">
              <a:off x="4540652" y="2449988"/>
              <a:ext cx="74471" cy="1849711"/>
            </a:xfrm>
            <a:custGeom>
              <a:avLst/>
              <a:gdLst>
                <a:gd name="connsiteX0" fmla="*/ 139726 w 139726"/>
                <a:gd name="connsiteY0" fmla="*/ 0 h 2697160"/>
                <a:gd name="connsiteX1" fmla="*/ 26 w 139726"/>
                <a:gd name="connsiteY1" fmla="*/ 850900 h 2697160"/>
                <a:gd name="connsiteX2" fmla="*/ 127026 w 139726"/>
                <a:gd name="connsiteY2" fmla="*/ 1600200 h 2697160"/>
                <a:gd name="connsiteX3" fmla="*/ 25426 w 139726"/>
                <a:gd name="connsiteY3" fmla="*/ 2628900 h 2697160"/>
                <a:gd name="connsiteX4" fmla="*/ 12726 w 139726"/>
                <a:gd name="connsiteY4" fmla="*/ 2603500 h 269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726" h="2697160">
                  <a:moveTo>
                    <a:pt x="139726" y="0"/>
                  </a:moveTo>
                  <a:cubicBezTo>
                    <a:pt x="70934" y="292100"/>
                    <a:pt x="2143" y="584200"/>
                    <a:pt x="26" y="850900"/>
                  </a:cubicBezTo>
                  <a:cubicBezTo>
                    <a:pt x="-2091" y="1117600"/>
                    <a:pt x="122793" y="1303867"/>
                    <a:pt x="127026" y="1600200"/>
                  </a:cubicBezTo>
                  <a:cubicBezTo>
                    <a:pt x="131259" y="1896533"/>
                    <a:pt x="44476" y="2461683"/>
                    <a:pt x="25426" y="2628900"/>
                  </a:cubicBezTo>
                  <a:cubicBezTo>
                    <a:pt x="6376" y="2796117"/>
                    <a:pt x="12726" y="2603500"/>
                    <a:pt x="12726" y="2603500"/>
                  </a:cubicBezTo>
                </a:path>
              </a:pathLst>
            </a:custGeom>
            <a:noFill/>
            <a:ln>
              <a:solidFill>
                <a:srgbClr val="A6B7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任意多边形 110"/>
            <p:cNvSpPr/>
            <p:nvPr/>
          </p:nvSpPr>
          <p:spPr>
            <a:xfrm flipH="1">
              <a:off x="5891086" y="4554151"/>
              <a:ext cx="74471" cy="1849711"/>
            </a:xfrm>
            <a:custGeom>
              <a:avLst/>
              <a:gdLst>
                <a:gd name="connsiteX0" fmla="*/ 139726 w 139726"/>
                <a:gd name="connsiteY0" fmla="*/ 0 h 2697160"/>
                <a:gd name="connsiteX1" fmla="*/ 26 w 139726"/>
                <a:gd name="connsiteY1" fmla="*/ 850900 h 2697160"/>
                <a:gd name="connsiteX2" fmla="*/ 127026 w 139726"/>
                <a:gd name="connsiteY2" fmla="*/ 1600200 h 2697160"/>
                <a:gd name="connsiteX3" fmla="*/ 25426 w 139726"/>
                <a:gd name="connsiteY3" fmla="*/ 2628900 h 2697160"/>
                <a:gd name="connsiteX4" fmla="*/ 12726 w 139726"/>
                <a:gd name="connsiteY4" fmla="*/ 2603500 h 269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726" h="2697160">
                  <a:moveTo>
                    <a:pt x="139726" y="0"/>
                  </a:moveTo>
                  <a:cubicBezTo>
                    <a:pt x="70934" y="292100"/>
                    <a:pt x="2143" y="584200"/>
                    <a:pt x="26" y="850900"/>
                  </a:cubicBezTo>
                  <a:cubicBezTo>
                    <a:pt x="-2091" y="1117600"/>
                    <a:pt x="122793" y="1303867"/>
                    <a:pt x="127026" y="1600200"/>
                  </a:cubicBezTo>
                  <a:cubicBezTo>
                    <a:pt x="131259" y="1896533"/>
                    <a:pt x="44476" y="2461683"/>
                    <a:pt x="25426" y="2628900"/>
                  </a:cubicBezTo>
                  <a:cubicBezTo>
                    <a:pt x="6376" y="2796117"/>
                    <a:pt x="12726" y="2603500"/>
                    <a:pt x="12726" y="2603500"/>
                  </a:cubicBezTo>
                </a:path>
              </a:pathLst>
            </a:custGeom>
            <a:noFill/>
            <a:ln>
              <a:solidFill>
                <a:srgbClr val="F692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任意多边形 111"/>
            <p:cNvSpPr/>
            <p:nvPr/>
          </p:nvSpPr>
          <p:spPr>
            <a:xfrm flipH="1">
              <a:off x="7289427" y="3230592"/>
              <a:ext cx="74471" cy="1849711"/>
            </a:xfrm>
            <a:custGeom>
              <a:avLst/>
              <a:gdLst>
                <a:gd name="connsiteX0" fmla="*/ 139726 w 139726"/>
                <a:gd name="connsiteY0" fmla="*/ 0 h 2697160"/>
                <a:gd name="connsiteX1" fmla="*/ 26 w 139726"/>
                <a:gd name="connsiteY1" fmla="*/ 850900 h 2697160"/>
                <a:gd name="connsiteX2" fmla="*/ 127026 w 139726"/>
                <a:gd name="connsiteY2" fmla="*/ 1600200 h 2697160"/>
                <a:gd name="connsiteX3" fmla="*/ 25426 w 139726"/>
                <a:gd name="connsiteY3" fmla="*/ 2628900 h 2697160"/>
                <a:gd name="connsiteX4" fmla="*/ 12726 w 139726"/>
                <a:gd name="connsiteY4" fmla="*/ 2603500 h 269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726" h="2697160">
                  <a:moveTo>
                    <a:pt x="139726" y="0"/>
                  </a:moveTo>
                  <a:cubicBezTo>
                    <a:pt x="70934" y="292100"/>
                    <a:pt x="2143" y="584200"/>
                    <a:pt x="26" y="850900"/>
                  </a:cubicBezTo>
                  <a:cubicBezTo>
                    <a:pt x="-2091" y="1117600"/>
                    <a:pt x="122793" y="1303867"/>
                    <a:pt x="127026" y="1600200"/>
                  </a:cubicBezTo>
                  <a:cubicBezTo>
                    <a:pt x="131259" y="1896533"/>
                    <a:pt x="44476" y="2461683"/>
                    <a:pt x="25426" y="2628900"/>
                  </a:cubicBezTo>
                  <a:cubicBezTo>
                    <a:pt x="6376" y="2796117"/>
                    <a:pt x="12726" y="2603500"/>
                    <a:pt x="12726" y="2603500"/>
                  </a:cubicBezTo>
                </a:path>
              </a:pathLst>
            </a:custGeom>
            <a:noFill/>
            <a:ln>
              <a:solidFill>
                <a:srgbClr val="8383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任意多边形 112"/>
            <p:cNvSpPr/>
            <p:nvPr/>
          </p:nvSpPr>
          <p:spPr>
            <a:xfrm flipH="1">
              <a:off x="8554717" y="2017771"/>
              <a:ext cx="74471" cy="1849711"/>
            </a:xfrm>
            <a:custGeom>
              <a:avLst/>
              <a:gdLst>
                <a:gd name="connsiteX0" fmla="*/ 139726 w 139726"/>
                <a:gd name="connsiteY0" fmla="*/ 0 h 2697160"/>
                <a:gd name="connsiteX1" fmla="*/ 26 w 139726"/>
                <a:gd name="connsiteY1" fmla="*/ 850900 h 2697160"/>
                <a:gd name="connsiteX2" fmla="*/ 127026 w 139726"/>
                <a:gd name="connsiteY2" fmla="*/ 1600200 h 2697160"/>
                <a:gd name="connsiteX3" fmla="*/ 25426 w 139726"/>
                <a:gd name="connsiteY3" fmla="*/ 2628900 h 2697160"/>
                <a:gd name="connsiteX4" fmla="*/ 12726 w 139726"/>
                <a:gd name="connsiteY4" fmla="*/ 2603500 h 269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726" h="2697160">
                  <a:moveTo>
                    <a:pt x="139726" y="0"/>
                  </a:moveTo>
                  <a:cubicBezTo>
                    <a:pt x="70934" y="292100"/>
                    <a:pt x="2143" y="584200"/>
                    <a:pt x="26" y="850900"/>
                  </a:cubicBezTo>
                  <a:cubicBezTo>
                    <a:pt x="-2091" y="1117600"/>
                    <a:pt x="122793" y="1303867"/>
                    <a:pt x="127026" y="1600200"/>
                  </a:cubicBezTo>
                  <a:cubicBezTo>
                    <a:pt x="131259" y="1896533"/>
                    <a:pt x="44476" y="2461683"/>
                    <a:pt x="25426" y="2628900"/>
                  </a:cubicBezTo>
                  <a:cubicBezTo>
                    <a:pt x="6376" y="2796117"/>
                    <a:pt x="12726" y="2603500"/>
                    <a:pt x="12726" y="2603500"/>
                  </a:cubicBezTo>
                </a:path>
              </a:pathLst>
            </a:custGeom>
            <a:noFill/>
            <a:ln>
              <a:solidFill>
                <a:srgbClr val="FEC30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Freeform 24"/>
            <p:cNvSpPr>
              <a:spLocks noEditPoints="1"/>
            </p:cNvSpPr>
            <p:nvPr/>
          </p:nvSpPr>
          <p:spPr bwMode="auto">
            <a:xfrm>
              <a:off x="4271102" y="5879687"/>
              <a:ext cx="613570" cy="613570"/>
            </a:xfrm>
            <a:custGeom>
              <a:avLst/>
              <a:gdLst>
                <a:gd name="T0" fmla="*/ 133 w 150"/>
                <a:gd name="T1" fmla="*/ 79 h 150"/>
                <a:gd name="T2" fmla="*/ 150 w 150"/>
                <a:gd name="T3" fmla="*/ 70 h 150"/>
                <a:gd name="T4" fmla="*/ 132 w 150"/>
                <a:gd name="T5" fmla="*/ 62 h 150"/>
                <a:gd name="T6" fmla="*/ 145 w 150"/>
                <a:gd name="T7" fmla="*/ 49 h 150"/>
                <a:gd name="T8" fmla="*/ 126 w 150"/>
                <a:gd name="T9" fmla="*/ 47 h 150"/>
                <a:gd name="T10" fmla="*/ 135 w 150"/>
                <a:gd name="T11" fmla="*/ 30 h 150"/>
                <a:gd name="T12" fmla="*/ 116 w 150"/>
                <a:gd name="T13" fmla="*/ 33 h 150"/>
                <a:gd name="T14" fmla="*/ 120 w 150"/>
                <a:gd name="T15" fmla="*/ 15 h 150"/>
                <a:gd name="T16" fmla="*/ 103 w 150"/>
                <a:gd name="T17" fmla="*/ 23 h 150"/>
                <a:gd name="T18" fmla="*/ 101 w 150"/>
                <a:gd name="T19" fmla="*/ 5 h 150"/>
                <a:gd name="T20" fmla="*/ 87 w 150"/>
                <a:gd name="T21" fmla="*/ 18 h 150"/>
                <a:gd name="T22" fmla="*/ 80 w 150"/>
                <a:gd name="T23" fmla="*/ 0 h 150"/>
                <a:gd name="T24" fmla="*/ 71 w 150"/>
                <a:gd name="T25" fmla="*/ 16 h 150"/>
                <a:gd name="T26" fmla="*/ 59 w 150"/>
                <a:gd name="T27" fmla="*/ 2 h 150"/>
                <a:gd name="T28" fmla="*/ 54 w 150"/>
                <a:gd name="T29" fmla="*/ 20 h 150"/>
                <a:gd name="T30" fmla="*/ 39 w 150"/>
                <a:gd name="T31" fmla="*/ 9 h 150"/>
                <a:gd name="T32" fmla="*/ 40 w 150"/>
                <a:gd name="T33" fmla="*/ 28 h 150"/>
                <a:gd name="T34" fmla="*/ 22 w 150"/>
                <a:gd name="T35" fmla="*/ 22 h 150"/>
                <a:gd name="T36" fmla="*/ 28 w 150"/>
                <a:gd name="T37" fmla="*/ 40 h 150"/>
                <a:gd name="T38" fmla="*/ 9 w 150"/>
                <a:gd name="T39" fmla="*/ 39 h 150"/>
                <a:gd name="T40" fmla="*/ 20 w 150"/>
                <a:gd name="T41" fmla="*/ 54 h 150"/>
                <a:gd name="T42" fmla="*/ 2 w 150"/>
                <a:gd name="T43" fmla="*/ 59 h 150"/>
                <a:gd name="T44" fmla="*/ 16 w 150"/>
                <a:gd name="T45" fmla="*/ 71 h 150"/>
                <a:gd name="T46" fmla="*/ 0 w 150"/>
                <a:gd name="T47" fmla="*/ 80 h 150"/>
                <a:gd name="T48" fmla="*/ 18 w 150"/>
                <a:gd name="T49" fmla="*/ 87 h 150"/>
                <a:gd name="T50" fmla="*/ 5 w 150"/>
                <a:gd name="T51" fmla="*/ 101 h 150"/>
                <a:gd name="T52" fmla="*/ 23 w 150"/>
                <a:gd name="T53" fmla="*/ 103 h 150"/>
                <a:gd name="T54" fmla="*/ 15 w 150"/>
                <a:gd name="T55" fmla="*/ 120 h 150"/>
                <a:gd name="T56" fmla="*/ 33 w 150"/>
                <a:gd name="T57" fmla="*/ 116 h 150"/>
                <a:gd name="T58" fmla="*/ 30 w 150"/>
                <a:gd name="T59" fmla="*/ 135 h 150"/>
                <a:gd name="T60" fmla="*/ 47 w 150"/>
                <a:gd name="T61" fmla="*/ 127 h 150"/>
                <a:gd name="T62" fmla="*/ 49 w 150"/>
                <a:gd name="T63" fmla="*/ 145 h 150"/>
                <a:gd name="T64" fmla="*/ 62 w 150"/>
                <a:gd name="T65" fmla="*/ 132 h 150"/>
                <a:gd name="T66" fmla="*/ 70 w 150"/>
                <a:gd name="T67" fmla="*/ 150 h 150"/>
                <a:gd name="T68" fmla="*/ 79 w 150"/>
                <a:gd name="T69" fmla="*/ 134 h 150"/>
                <a:gd name="T70" fmla="*/ 91 w 150"/>
                <a:gd name="T71" fmla="*/ 148 h 150"/>
                <a:gd name="T72" fmla="*/ 95 w 150"/>
                <a:gd name="T73" fmla="*/ 130 h 150"/>
                <a:gd name="T74" fmla="*/ 111 w 150"/>
                <a:gd name="T75" fmla="*/ 141 h 150"/>
                <a:gd name="T76" fmla="*/ 110 w 150"/>
                <a:gd name="T77" fmla="*/ 122 h 150"/>
                <a:gd name="T78" fmla="*/ 128 w 150"/>
                <a:gd name="T79" fmla="*/ 128 h 150"/>
                <a:gd name="T80" fmla="*/ 122 w 150"/>
                <a:gd name="T81" fmla="*/ 110 h 150"/>
                <a:gd name="T82" fmla="*/ 141 w 150"/>
                <a:gd name="T83" fmla="*/ 111 h 150"/>
                <a:gd name="T84" fmla="*/ 130 w 150"/>
                <a:gd name="T85" fmla="*/ 95 h 150"/>
                <a:gd name="T86" fmla="*/ 148 w 150"/>
                <a:gd name="T87" fmla="*/ 91 h 150"/>
                <a:gd name="T88" fmla="*/ 133 w 150"/>
                <a:gd name="T89" fmla="*/ 79 h 150"/>
                <a:gd name="T90" fmla="*/ 75 w 150"/>
                <a:gd name="T91" fmla="*/ 124 h 150"/>
                <a:gd name="T92" fmla="*/ 26 w 150"/>
                <a:gd name="T93" fmla="*/ 75 h 150"/>
                <a:gd name="T94" fmla="*/ 75 w 150"/>
                <a:gd name="T95" fmla="*/ 26 h 150"/>
                <a:gd name="T96" fmla="*/ 124 w 150"/>
                <a:gd name="T97" fmla="*/ 75 h 150"/>
                <a:gd name="T98" fmla="*/ 75 w 150"/>
                <a:gd name="T99" fmla="*/ 12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0" h="150">
                  <a:moveTo>
                    <a:pt x="133" y="79"/>
                  </a:moveTo>
                  <a:cubicBezTo>
                    <a:pt x="150" y="70"/>
                    <a:pt x="150" y="70"/>
                    <a:pt x="150" y="70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45" y="49"/>
                    <a:pt x="145" y="49"/>
                    <a:pt x="145" y="49"/>
                  </a:cubicBezTo>
                  <a:cubicBezTo>
                    <a:pt x="126" y="47"/>
                    <a:pt x="126" y="47"/>
                    <a:pt x="126" y="47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23" y="103"/>
                    <a:pt x="23" y="103"/>
                    <a:pt x="23" y="103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0" y="135"/>
                    <a:pt x="30" y="135"/>
                    <a:pt x="30" y="135"/>
                  </a:cubicBezTo>
                  <a:cubicBezTo>
                    <a:pt x="47" y="127"/>
                    <a:pt x="47" y="127"/>
                    <a:pt x="47" y="127"/>
                  </a:cubicBezTo>
                  <a:cubicBezTo>
                    <a:pt x="49" y="145"/>
                    <a:pt x="49" y="145"/>
                    <a:pt x="49" y="145"/>
                  </a:cubicBezTo>
                  <a:cubicBezTo>
                    <a:pt x="62" y="132"/>
                    <a:pt x="62" y="132"/>
                    <a:pt x="62" y="132"/>
                  </a:cubicBezTo>
                  <a:cubicBezTo>
                    <a:pt x="70" y="150"/>
                    <a:pt x="70" y="150"/>
                    <a:pt x="70" y="150"/>
                  </a:cubicBezTo>
                  <a:cubicBezTo>
                    <a:pt x="79" y="134"/>
                    <a:pt x="79" y="134"/>
                    <a:pt x="79" y="134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5" y="130"/>
                    <a:pt x="95" y="130"/>
                    <a:pt x="95" y="130"/>
                  </a:cubicBezTo>
                  <a:cubicBezTo>
                    <a:pt x="111" y="141"/>
                    <a:pt x="111" y="141"/>
                    <a:pt x="111" y="141"/>
                  </a:cubicBezTo>
                  <a:cubicBezTo>
                    <a:pt x="110" y="122"/>
                    <a:pt x="110" y="122"/>
                    <a:pt x="110" y="122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2" y="110"/>
                    <a:pt x="122" y="110"/>
                    <a:pt x="122" y="110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48" y="91"/>
                    <a:pt x="148" y="91"/>
                    <a:pt x="148" y="91"/>
                  </a:cubicBezTo>
                  <a:lnTo>
                    <a:pt x="133" y="79"/>
                  </a:lnTo>
                  <a:close/>
                  <a:moveTo>
                    <a:pt x="75" y="124"/>
                  </a:moveTo>
                  <a:cubicBezTo>
                    <a:pt x="48" y="124"/>
                    <a:pt x="26" y="102"/>
                    <a:pt x="26" y="75"/>
                  </a:cubicBezTo>
                  <a:cubicBezTo>
                    <a:pt x="26" y="48"/>
                    <a:pt x="48" y="26"/>
                    <a:pt x="75" y="26"/>
                  </a:cubicBezTo>
                  <a:cubicBezTo>
                    <a:pt x="102" y="26"/>
                    <a:pt x="124" y="48"/>
                    <a:pt x="124" y="75"/>
                  </a:cubicBezTo>
                  <a:cubicBezTo>
                    <a:pt x="124" y="102"/>
                    <a:pt x="102" y="124"/>
                    <a:pt x="75" y="12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5"/>
            <p:cNvSpPr>
              <a:spLocks/>
            </p:cNvSpPr>
            <p:nvPr/>
          </p:nvSpPr>
          <p:spPr bwMode="auto">
            <a:xfrm>
              <a:off x="5673987" y="5879687"/>
              <a:ext cx="486908" cy="610287"/>
            </a:xfrm>
            <a:custGeom>
              <a:avLst/>
              <a:gdLst>
                <a:gd name="T0" fmla="*/ 125 w 131"/>
                <a:gd name="T1" fmla="*/ 73 h 164"/>
                <a:gd name="T2" fmla="*/ 101 w 131"/>
                <a:gd name="T3" fmla="*/ 47 h 164"/>
                <a:gd name="T4" fmla="*/ 91 w 131"/>
                <a:gd name="T5" fmla="*/ 14 h 164"/>
                <a:gd name="T6" fmla="*/ 38 w 131"/>
                <a:gd name="T7" fmla="*/ 14 h 164"/>
                <a:gd name="T8" fmla="*/ 28 w 131"/>
                <a:gd name="T9" fmla="*/ 48 h 164"/>
                <a:gd name="T10" fmla="*/ 5 w 131"/>
                <a:gd name="T11" fmla="*/ 73 h 164"/>
                <a:gd name="T12" fmla="*/ 31 w 131"/>
                <a:gd name="T13" fmla="*/ 119 h 164"/>
                <a:gd name="T14" fmla="*/ 56 w 131"/>
                <a:gd name="T15" fmla="*/ 117 h 164"/>
                <a:gd name="T16" fmla="*/ 56 w 131"/>
                <a:gd name="T17" fmla="*/ 157 h 164"/>
                <a:gd name="T18" fmla="*/ 65 w 131"/>
                <a:gd name="T19" fmla="*/ 164 h 164"/>
                <a:gd name="T20" fmla="*/ 75 w 131"/>
                <a:gd name="T21" fmla="*/ 157 h 164"/>
                <a:gd name="T22" fmla="*/ 75 w 131"/>
                <a:gd name="T23" fmla="*/ 117 h 164"/>
                <a:gd name="T24" fmla="*/ 99 w 131"/>
                <a:gd name="T25" fmla="*/ 118 h 164"/>
                <a:gd name="T26" fmla="*/ 125 w 131"/>
                <a:gd name="T27" fmla="*/ 73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1" h="164">
                  <a:moveTo>
                    <a:pt x="125" y="73"/>
                  </a:moveTo>
                  <a:cubicBezTo>
                    <a:pt x="122" y="60"/>
                    <a:pt x="113" y="51"/>
                    <a:pt x="101" y="47"/>
                  </a:cubicBezTo>
                  <a:cubicBezTo>
                    <a:pt x="103" y="36"/>
                    <a:pt x="100" y="23"/>
                    <a:pt x="91" y="14"/>
                  </a:cubicBezTo>
                  <a:cubicBezTo>
                    <a:pt x="76" y="0"/>
                    <a:pt x="53" y="0"/>
                    <a:pt x="38" y="14"/>
                  </a:cubicBezTo>
                  <a:cubicBezTo>
                    <a:pt x="29" y="23"/>
                    <a:pt x="26" y="36"/>
                    <a:pt x="28" y="48"/>
                  </a:cubicBezTo>
                  <a:cubicBezTo>
                    <a:pt x="17" y="52"/>
                    <a:pt x="8" y="61"/>
                    <a:pt x="5" y="73"/>
                  </a:cubicBezTo>
                  <a:cubicBezTo>
                    <a:pt x="0" y="93"/>
                    <a:pt x="11" y="114"/>
                    <a:pt x="31" y="119"/>
                  </a:cubicBezTo>
                  <a:cubicBezTo>
                    <a:pt x="40" y="121"/>
                    <a:pt x="48" y="120"/>
                    <a:pt x="56" y="117"/>
                  </a:cubicBezTo>
                  <a:cubicBezTo>
                    <a:pt x="56" y="157"/>
                    <a:pt x="56" y="157"/>
                    <a:pt x="56" y="157"/>
                  </a:cubicBezTo>
                  <a:cubicBezTo>
                    <a:pt x="56" y="161"/>
                    <a:pt x="60" y="164"/>
                    <a:pt x="65" y="164"/>
                  </a:cubicBezTo>
                  <a:cubicBezTo>
                    <a:pt x="71" y="164"/>
                    <a:pt x="75" y="161"/>
                    <a:pt x="75" y="157"/>
                  </a:cubicBezTo>
                  <a:cubicBezTo>
                    <a:pt x="75" y="117"/>
                    <a:pt x="75" y="117"/>
                    <a:pt x="75" y="117"/>
                  </a:cubicBezTo>
                  <a:cubicBezTo>
                    <a:pt x="82" y="120"/>
                    <a:pt x="91" y="121"/>
                    <a:pt x="99" y="118"/>
                  </a:cubicBezTo>
                  <a:cubicBezTo>
                    <a:pt x="119" y="113"/>
                    <a:pt x="131" y="92"/>
                    <a:pt x="125" y="7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6971971" y="5874590"/>
              <a:ext cx="624241" cy="618667"/>
              <a:chOff x="7227888" y="5365751"/>
              <a:chExt cx="355600" cy="352425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94" name="Freeform 20"/>
              <p:cNvSpPr>
                <a:spLocks/>
              </p:cNvSpPr>
              <p:nvPr/>
            </p:nvSpPr>
            <p:spPr bwMode="auto">
              <a:xfrm>
                <a:off x="7227888" y="5365751"/>
                <a:ext cx="206375" cy="246063"/>
              </a:xfrm>
              <a:custGeom>
                <a:avLst/>
                <a:gdLst>
                  <a:gd name="T0" fmla="*/ 3 w 77"/>
                  <a:gd name="T1" fmla="*/ 86 h 92"/>
                  <a:gd name="T2" fmla="*/ 4 w 77"/>
                  <a:gd name="T3" fmla="*/ 87 h 92"/>
                  <a:gd name="T4" fmla="*/ 6 w 77"/>
                  <a:gd name="T5" fmla="*/ 92 h 92"/>
                  <a:gd name="T6" fmla="*/ 10 w 77"/>
                  <a:gd name="T7" fmla="*/ 79 h 92"/>
                  <a:gd name="T8" fmla="*/ 12 w 77"/>
                  <a:gd name="T9" fmla="*/ 72 h 92"/>
                  <a:gd name="T10" fmla="*/ 20 w 77"/>
                  <a:gd name="T11" fmla="*/ 74 h 92"/>
                  <a:gd name="T12" fmla="*/ 33 w 77"/>
                  <a:gd name="T13" fmla="*/ 77 h 92"/>
                  <a:gd name="T14" fmla="*/ 32 w 77"/>
                  <a:gd name="T15" fmla="*/ 76 h 92"/>
                  <a:gd name="T16" fmla="*/ 31 w 77"/>
                  <a:gd name="T17" fmla="*/ 72 h 92"/>
                  <a:gd name="T18" fmla="*/ 61 w 77"/>
                  <a:gd name="T19" fmla="*/ 31 h 92"/>
                  <a:gd name="T20" fmla="*/ 63 w 77"/>
                  <a:gd name="T21" fmla="*/ 31 h 92"/>
                  <a:gd name="T22" fmla="*/ 77 w 77"/>
                  <a:gd name="T23" fmla="*/ 16 h 92"/>
                  <a:gd name="T24" fmla="*/ 63 w 77"/>
                  <a:gd name="T25" fmla="*/ 0 h 92"/>
                  <a:gd name="T26" fmla="*/ 56 w 77"/>
                  <a:gd name="T27" fmla="*/ 1 h 92"/>
                  <a:gd name="T28" fmla="*/ 31 w 77"/>
                  <a:gd name="T29" fmla="*/ 10 h 92"/>
                  <a:gd name="T30" fmla="*/ 13 w 77"/>
                  <a:gd name="T31" fmla="*/ 27 h 92"/>
                  <a:gd name="T32" fmla="*/ 2 w 77"/>
                  <a:gd name="T33" fmla="*/ 50 h 92"/>
                  <a:gd name="T34" fmla="*/ 1 w 77"/>
                  <a:gd name="T35" fmla="*/ 77 h 92"/>
                  <a:gd name="T36" fmla="*/ 2 w 77"/>
                  <a:gd name="T37" fmla="*/ 82 h 92"/>
                  <a:gd name="T38" fmla="*/ 3 w 77"/>
                  <a:gd name="T39" fmla="*/ 8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7" h="92">
                    <a:moveTo>
                      <a:pt x="3" y="86"/>
                    </a:moveTo>
                    <a:cubicBezTo>
                      <a:pt x="4" y="87"/>
                      <a:pt x="4" y="87"/>
                      <a:pt x="4" y="87"/>
                    </a:cubicBezTo>
                    <a:cubicBezTo>
                      <a:pt x="4" y="89"/>
                      <a:pt x="5" y="91"/>
                      <a:pt x="6" y="92"/>
                    </a:cubicBezTo>
                    <a:cubicBezTo>
                      <a:pt x="10" y="79"/>
                      <a:pt x="10" y="79"/>
                      <a:pt x="10" y="79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20" y="74"/>
                      <a:pt x="20" y="74"/>
                      <a:pt x="20" y="74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2" y="76"/>
                      <a:pt x="32" y="76"/>
                      <a:pt x="32" y="76"/>
                    </a:cubicBezTo>
                    <a:cubicBezTo>
                      <a:pt x="32" y="75"/>
                      <a:pt x="32" y="73"/>
                      <a:pt x="31" y="72"/>
                    </a:cubicBezTo>
                    <a:cubicBezTo>
                      <a:pt x="28" y="52"/>
                      <a:pt x="41" y="34"/>
                      <a:pt x="61" y="31"/>
                    </a:cubicBezTo>
                    <a:cubicBezTo>
                      <a:pt x="61" y="31"/>
                      <a:pt x="62" y="31"/>
                      <a:pt x="63" y="31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0" y="0"/>
                      <a:pt x="58" y="0"/>
                      <a:pt x="56" y="1"/>
                    </a:cubicBezTo>
                    <a:cubicBezTo>
                      <a:pt x="47" y="2"/>
                      <a:pt x="39" y="5"/>
                      <a:pt x="31" y="10"/>
                    </a:cubicBezTo>
                    <a:cubicBezTo>
                      <a:pt x="24" y="15"/>
                      <a:pt x="18" y="20"/>
                      <a:pt x="13" y="27"/>
                    </a:cubicBezTo>
                    <a:cubicBezTo>
                      <a:pt x="8" y="34"/>
                      <a:pt x="4" y="42"/>
                      <a:pt x="2" y="50"/>
                    </a:cubicBezTo>
                    <a:cubicBezTo>
                      <a:pt x="0" y="59"/>
                      <a:pt x="0" y="68"/>
                      <a:pt x="1" y="77"/>
                    </a:cubicBezTo>
                    <a:cubicBezTo>
                      <a:pt x="1" y="78"/>
                      <a:pt x="2" y="80"/>
                      <a:pt x="2" y="82"/>
                    </a:cubicBezTo>
                    <a:cubicBezTo>
                      <a:pt x="3" y="84"/>
                      <a:pt x="3" y="85"/>
                      <a:pt x="3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21"/>
              <p:cNvSpPr>
                <a:spLocks/>
              </p:cNvSpPr>
              <p:nvPr/>
            </p:nvSpPr>
            <p:spPr bwMode="auto">
              <a:xfrm>
                <a:off x="7256463" y="5584826"/>
                <a:ext cx="288925" cy="133350"/>
              </a:xfrm>
              <a:custGeom>
                <a:avLst/>
                <a:gdLst>
                  <a:gd name="T0" fmla="*/ 95 w 108"/>
                  <a:gd name="T1" fmla="*/ 26 h 50"/>
                  <a:gd name="T2" fmla="*/ 88 w 108"/>
                  <a:gd name="T3" fmla="*/ 28 h 50"/>
                  <a:gd name="T4" fmla="*/ 86 w 108"/>
                  <a:gd name="T5" fmla="*/ 20 h 50"/>
                  <a:gd name="T6" fmla="*/ 82 w 108"/>
                  <a:gd name="T7" fmla="*/ 8 h 50"/>
                  <a:gd name="T8" fmla="*/ 80 w 108"/>
                  <a:gd name="T9" fmla="*/ 9 h 50"/>
                  <a:gd name="T10" fmla="*/ 80 w 108"/>
                  <a:gd name="T11" fmla="*/ 9 h 50"/>
                  <a:gd name="T12" fmla="*/ 78 w 108"/>
                  <a:gd name="T13" fmla="*/ 11 h 50"/>
                  <a:gd name="T14" fmla="*/ 77 w 108"/>
                  <a:gd name="T15" fmla="*/ 12 h 50"/>
                  <a:gd name="T16" fmla="*/ 75 w 108"/>
                  <a:gd name="T17" fmla="*/ 14 h 50"/>
                  <a:gd name="T18" fmla="*/ 74 w 108"/>
                  <a:gd name="T19" fmla="*/ 14 h 50"/>
                  <a:gd name="T20" fmla="*/ 72 w 108"/>
                  <a:gd name="T21" fmla="*/ 15 h 50"/>
                  <a:gd name="T22" fmla="*/ 70 w 108"/>
                  <a:gd name="T23" fmla="*/ 16 h 50"/>
                  <a:gd name="T24" fmla="*/ 69 w 108"/>
                  <a:gd name="T25" fmla="*/ 17 h 50"/>
                  <a:gd name="T26" fmla="*/ 66 w 108"/>
                  <a:gd name="T27" fmla="*/ 18 h 50"/>
                  <a:gd name="T28" fmla="*/ 65 w 108"/>
                  <a:gd name="T29" fmla="*/ 18 h 50"/>
                  <a:gd name="T30" fmla="*/ 61 w 108"/>
                  <a:gd name="T31" fmla="*/ 19 h 50"/>
                  <a:gd name="T32" fmla="*/ 56 w 108"/>
                  <a:gd name="T33" fmla="*/ 19 h 50"/>
                  <a:gd name="T34" fmla="*/ 56 w 108"/>
                  <a:gd name="T35" fmla="*/ 19 h 50"/>
                  <a:gd name="T36" fmla="*/ 55 w 108"/>
                  <a:gd name="T37" fmla="*/ 19 h 50"/>
                  <a:gd name="T38" fmla="*/ 51 w 108"/>
                  <a:gd name="T39" fmla="*/ 19 h 50"/>
                  <a:gd name="T40" fmla="*/ 51 w 108"/>
                  <a:gd name="T41" fmla="*/ 19 h 50"/>
                  <a:gd name="T42" fmla="*/ 46 w 108"/>
                  <a:gd name="T43" fmla="*/ 18 h 50"/>
                  <a:gd name="T44" fmla="*/ 45 w 108"/>
                  <a:gd name="T45" fmla="*/ 18 h 50"/>
                  <a:gd name="T46" fmla="*/ 42 w 108"/>
                  <a:gd name="T47" fmla="*/ 17 h 50"/>
                  <a:gd name="T48" fmla="*/ 40 w 108"/>
                  <a:gd name="T49" fmla="*/ 16 h 50"/>
                  <a:gd name="T50" fmla="*/ 38 w 108"/>
                  <a:gd name="T51" fmla="*/ 15 h 50"/>
                  <a:gd name="T52" fmla="*/ 36 w 108"/>
                  <a:gd name="T53" fmla="*/ 14 h 50"/>
                  <a:gd name="T54" fmla="*/ 34 w 108"/>
                  <a:gd name="T55" fmla="*/ 12 h 50"/>
                  <a:gd name="T56" fmla="*/ 33 w 108"/>
                  <a:gd name="T57" fmla="*/ 11 h 50"/>
                  <a:gd name="T58" fmla="*/ 30 w 108"/>
                  <a:gd name="T59" fmla="*/ 9 h 50"/>
                  <a:gd name="T60" fmla="*/ 29 w 108"/>
                  <a:gd name="T61" fmla="*/ 8 h 50"/>
                  <a:gd name="T62" fmla="*/ 26 w 108"/>
                  <a:gd name="T63" fmla="*/ 5 h 50"/>
                  <a:gd name="T64" fmla="*/ 7 w 108"/>
                  <a:gd name="T65" fmla="*/ 0 h 50"/>
                  <a:gd name="T66" fmla="*/ 0 w 108"/>
                  <a:gd name="T67" fmla="*/ 20 h 50"/>
                  <a:gd name="T68" fmla="*/ 17 w 108"/>
                  <a:gd name="T69" fmla="*/ 38 h 50"/>
                  <a:gd name="T70" fmla="*/ 40 w 108"/>
                  <a:gd name="T71" fmla="*/ 48 h 50"/>
                  <a:gd name="T72" fmla="*/ 47 w 108"/>
                  <a:gd name="T73" fmla="*/ 50 h 50"/>
                  <a:gd name="T74" fmla="*/ 49 w 108"/>
                  <a:gd name="T75" fmla="*/ 50 h 50"/>
                  <a:gd name="T76" fmla="*/ 54 w 108"/>
                  <a:gd name="T77" fmla="*/ 50 h 50"/>
                  <a:gd name="T78" fmla="*/ 58 w 108"/>
                  <a:gd name="T79" fmla="*/ 50 h 50"/>
                  <a:gd name="T80" fmla="*/ 60 w 108"/>
                  <a:gd name="T81" fmla="*/ 50 h 50"/>
                  <a:gd name="T82" fmla="*/ 66 w 108"/>
                  <a:gd name="T83" fmla="*/ 49 h 50"/>
                  <a:gd name="T84" fmla="*/ 91 w 108"/>
                  <a:gd name="T85" fmla="*/ 40 h 50"/>
                  <a:gd name="T86" fmla="*/ 108 w 108"/>
                  <a:gd name="T87" fmla="*/ 23 h 50"/>
                  <a:gd name="T88" fmla="*/ 95 w 108"/>
                  <a:gd name="T89" fmla="*/ 2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8" h="50">
                    <a:moveTo>
                      <a:pt x="95" y="26"/>
                    </a:moveTo>
                    <a:cubicBezTo>
                      <a:pt x="88" y="28"/>
                      <a:pt x="88" y="28"/>
                      <a:pt x="88" y="28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1" y="8"/>
                      <a:pt x="81" y="9"/>
                      <a:pt x="80" y="9"/>
                    </a:cubicBezTo>
                    <a:cubicBezTo>
                      <a:pt x="80" y="9"/>
                      <a:pt x="80" y="9"/>
                      <a:pt x="80" y="9"/>
                    </a:cubicBezTo>
                    <a:cubicBezTo>
                      <a:pt x="79" y="10"/>
                      <a:pt x="79" y="11"/>
                      <a:pt x="78" y="11"/>
                    </a:cubicBezTo>
                    <a:cubicBezTo>
                      <a:pt x="77" y="12"/>
                      <a:pt x="77" y="12"/>
                      <a:pt x="77" y="12"/>
                    </a:cubicBezTo>
                    <a:cubicBezTo>
                      <a:pt x="77" y="12"/>
                      <a:pt x="76" y="13"/>
                      <a:pt x="75" y="14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3" y="15"/>
                      <a:pt x="73" y="15"/>
                      <a:pt x="72" y="15"/>
                    </a:cubicBezTo>
                    <a:cubicBezTo>
                      <a:pt x="71" y="16"/>
                      <a:pt x="71" y="16"/>
                      <a:pt x="70" y="16"/>
                    </a:cubicBezTo>
                    <a:cubicBezTo>
                      <a:pt x="70" y="16"/>
                      <a:pt x="69" y="17"/>
                      <a:pt x="69" y="17"/>
                    </a:cubicBezTo>
                    <a:cubicBezTo>
                      <a:pt x="68" y="17"/>
                      <a:pt x="67" y="17"/>
                      <a:pt x="66" y="18"/>
                    </a:cubicBezTo>
                    <a:cubicBezTo>
                      <a:pt x="66" y="18"/>
                      <a:pt x="65" y="18"/>
                      <a:pt x="65" y="18"/>
                    </a:cubicBezTo>
                    <a:cubicBezTo>
                      <a:pt x="64" y="18"/>
                      <a:pt x="62" y="19"/>
                      <a:pt x="61" y="19"/>
                    </a:cubicBezTo>
                    <a:cubicBezTo>
                      <a:pt x="60" y="19"/>
                      <a:pt x="58" y="19"/>
                      <a:pt x="56" y="19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4" y="19"/>
                      <a:pt x="52" y="19"/>
                      <a:pt x="51" y="19"/>
                    </a:cubicBezTo>
                    <a:cubicBezTo>
                      <a:pt x="51" y="19"/>
                      <a:pt x="51" y="19"/>
                      <a:pt x="51" y="19"/>
                    </a:cubicBezTo>
                    <a:cubicBezTo>
                      <a:pt x="49" y="19"/>
                      <a:pt x="48" y="19"/>
                      <a:pt x="46" y="18"/>
                    </a:cubicBezTo>
                    <a:cubicBezTo>
                      <a:pt x="46" y="18"/>
                      <a:pt x="45" y="18"/>
                      <a:pt x="45" y="18"/>
                    </a:cubicBezTo>
                    <a:cubicBezTo>
                      <a:pt x="44" y="18"/>
                      <a:pt x="43" y="17"/>
                      <a:pt x="42" y="17"/>
                    </a:cubicBezTo>
                    <a:cubicBezTo>
                      <a:pt x="41" y="17"/>
                      <a:pt x="41" y="16"/>
                      <a:pt x="40" y="16"/>
                    </a:cubicBezTo>
                    <a:cubicBezTo>
                      <a:pt x="40" y="16"/>
                      <a:pt x="39" y="15"/>
                      <a:pt x="38" y="15"/>
                    </a:cubicBezTo>
                    <a:cubicBezTo>
                      <a:pt x="37" y="15"/>
                      <a:pt x="37" y="14"/>
                      <a:pt x="36" y="14"/>
                    </a:cubicBezTo>
                    <a:cubicBezTo>
                      <a:pt x="36" y="13"/>
                      <a:pt x="35" y="13"/>
                      <a:pt x="34" y="12"/>
                    </a:cubicBezTo>
                    <a:cubicBezTo>
                      <a:pt x="34" y="12"/>
                      <a:pt x="33" y="12"/>
                      <a:pt x="33" y="11"/>
                    </a:cubicBezTo>
                    <a:cubicBezTo>
                      <a:pt x="32" y="11"/>
                      <a:pt x="31" y="10"/>
                      <a:pt x="30" y="9"/>
                    </a:cubicBezTo>
                    <a:cubicBezTo>
                      <a:pt x="30" y="9"/>
                      <a:pt x="30" y="8"/>
                      <a:pt x="29" y="8"/>
                    </a:cubicBezTo>
                    <a:cubicBezTo>
                      <a:pt x="28" y="7"/>
                      <a:pt x="27" y="6"/>
                      <a:pt x="26" y="5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4" y="27"/>
                      <a:pt x="10" y="33"/>
                      <a:pt x="17" y="38"/>
                    </a:cubicBezTo>
                    <a:cubicBezTo>
                      <a:pt x="24" y="43"/>
                      <a:pt x="31" y="46"/>
                      <a:pt x="40" y="48"/>
                    </a:cubicBezTo>
                    <a:cubicBezTo>
                      <a:pt x="42" y="49"/>
                      <a:pt x="45" y="49"/>
                      <a:pt x="47" y="50"/>
                    </a:cubicBezTo>
                    <a:cubicBezTo>
                      <a:pt x="48" y="50"/>
                      <a:pt x="48" y="50"/>
                      <a:pt x="49" y="50"/>
                    </a:cubicBezTo>
                    <a:cubicBezTo>
                      <a:pt x="51" y="50"/>
                      <a:pt x="53" y="50"/>
                      <a:pt x="54" y="50"/>
                    </a:cubicBezTo>
                    <a:cubicBezTo>
                      <a:pt x="55" y="50"/>
                      <a:pt x="57" y="50"/>
                      <a:pt x="58" y="50"/>
                    </a:cubicBezTo>
                    <a:cubicBezTo>
                      <a:pt x="59" y="50"/>
                      <a:pt x="59" y="50"/>
                      <a:pt x="60" y="50"/>
                    </a:cubicBezTo>
                    <a:cubicBezTo>
                      <a:pt x="62" y="50"/>
                      <a:pt x="64" y="50"/>
                      <a:pt x="66" y="49"/>
                    </a:cubicBezTo>
                    <a:cubicBezTo>
                      <a:pt x="75" y="48"/>
                      <a:pt x="83" y="45"/>
                      <a:pt x="91" y="40"/>
                    </a:cubicBezTo>
                    <a:cubicBezTo>
                      <a:pt x="98" y="36"/>
                      <a:pt x="103" y="30"/>
                      <a:pt x="108" y="23"/>
                    </a:cubicBezTo>
                    <a:lnTo>
                      <a:pt x="95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22"/>
              <p:cNvSpPr>
                <a:spLocks/>
              </p:cNvSpPr>
              <p:nvPr/>
            </p:nvSpPr>
            <p:spPr bwMode="auto">
              <a:xfrm>
                <a:off x="7424738" y="5365751"/>
                <a:ext cx="158750" cy="266700"/>
              </a:xfrm>
              <a:custGeom>
                <a:avLst/>
                <a:gdLst>
                  <a:gd name="T0" fmla="*/ 58 w 59"/>
                  <a:gd name="T1" fmla="*/ 55 h 100"/>
                  <a:gd name="T2" fmla="*/ 48 w 59"/>
                  <a:gd name="T3" fmla="*/ 31 h 100"/>
                  <a:gd name="T4" fmla="*/ 31 w 59"/>
                  <a:gd name="T5" fmla="*/ 12 h 100"/>
                  <a:gd name="T6" fmla="*/ 8 w 59"/>
                  <a:gd name="T7" fmla="*/ 2 h 100"/>
                  <a:gd name="T8" fmla="*/ 0 w 59"/>
                  <a:gd name="T9" fmla="*/ 0 h 100"/>
                  <a:gd name="T10" fmla="*/ 0 w 59"/>
                  <a:gd name="T11" fmla="*/ 0 h 100"/>
                  <a:gd name="T12" fmla="*/ 0 w 59"/>
                  <a:gd name="T13" fmla="*/ 0 h 100"/>
                  <a:gd name="T14" fmla="*/ 9 w 59"/>
                  <a:gd name="T15" fmla="*/ 11 h 100"/>
                  <a:gd name="T16" fmla="*/ 14 w 59"/>
                  <a:gd name="T17" fmla="*/ 16 h 100"/>
                  <a:gd name="T18" fmla="*/ 9 w 59"/>
                  <a:gd name="T19" fmla="*/ 22 h 100"/>
                  <a:gd name="T20" fmla="*/ 0 w 59"/>
                  <a:gd name="T21" fmla="*/ 31 h 100"/>
                  <a:gd name="T22" fmla="*/ 27 w 59"/>
                  <a:gd name="T23" fmla="*/ 60 h 100"/>
                  <a:gd name="T24" fmla="*/ 25 w 59"/>
                  <a:gd name="T25" fmla="*/ 81 h 100"/>
                  <a:gd name="T26" fmla="*/ 30 w 59"/>
                  <a:gd name="T27" fmla="*/ 100 h 100"/>
                  <a:gd name="T28" fmla="*/ 51 w 59"/>
                  <a:gd name="T29" fmla="*/ 96 h 100"/>
                  <a:gd name="T30" fmla="*/ 57 w 59"/>
                  <a:gd name="T31" fmla="*/ 81 h 100"/>
                  <a:gd name="T32" fmla="*/ 58 w 59"/>
                  <a:gd name="T33" fmla="*/ 55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9" h="100">
                    <a:moveTo>
                      <a:pt x="58" y="55"/>
                    </a:moveTo>
                    <a:cubicBezTo>
                      <a:pt x="56" y="46"/>
                      <a:pt x="53" y="38"/>
                      <a:pt x="48" y="31"/>
                    </a:cubicBezTo>
                    <a:cubicBezTo>
                      <a:pt x="44" y="23"/>
                      <a:pt x="38" y="17"/>
                      <a:pt x="31" y="12"/>
                    </a:cubicBezTo>
                    <a:cubicBezTo>
                      <a:pt x="24" y="7"/>
                      <a:pt x="16" y="4"/>
                      <a:pt x="8" y="2"/>
                    </a:cubicBezTo>
                    <a:cubicBezTo>
                      <a:pt x="5" y="1"/>
                      <a:pt x="3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14" y="34"/>
                      <a:pt x="25" y="45"/>
                      <a:pt x="27" y="60"/>
                    </a:cubicBezTo>
                    <a:cubicBezTo>
                      <a:pt x="29" y="67"/>
                      <a:pt x="28" y="74"/>
                      <a:pt x="25" y="81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1" y="96"/>
                      <a:pt x="51" y="96"/>
                      <a:pt x="51" y="96"/>
                    </a:cubicBezTo>
                    <a:cubicBezTo>
                      <a:pt x="54" y="91"/>
                      <a:pt x="55" y="86"/>
                      <a:pt x="57" y="81"/>
                    </a:cubicBezTo>
                    <a:cubicBezTo>
                      <a:pt x="59" y="73"/>
                      <a:pt x="59" y="64"/>
                      <a:pt x="58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8298355" y="5862060"/>
              <a:ext cx="628467" cy="622729"/>
              <a:chOff x="8567738" y="995363"/>
              <a:chExt cx="347662" cy="344488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100" name="Freeform 26"/>
              <p:cNvSpPr>
                <a:spLocks/>
              </p:cNvSpPr>
              <p:nvPr/>
            </p:nvSpPr>
            <p:spPr bwMode="auto">
              <a:xfrm>
                <a:off x="8629650" y="1008063"/>
                <a:ext cx="44450" cy="38100"/>
              </a:xfrm>
              <a:custGeom>
                <a:avLst/>
                <a:gdLst>
                  <a:gd name="T0" fmla="*/ 0 w 17"/>
                  <a:gd name="T1" fmla="*/ 10 h 14"/>
                  <a:gd name="T2" fmla="*/ 9 w 17"/>
                  <a:gd name="T3" fmla="*/ 14 h 14"/>
                  <a:gd name="T4" fmla="*/ 17 w 17"/>
                  <a:gd name="T5" fmla="*/ 0 h 14"/>
                  <a:gd name="T6" fmla="*/ 0 w 17"/>
                  <a:gd name="T7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4">
                    <a:moveTo>
                      <a:pt x="0" y="10"/>
                    </a:moveTo>
                    <a:cubicBezTo>
                      <a:pt x="3" y="12"/>
                      <a:pt x="6" y="13"/>
                      <a:pt x="9" y="14"/>
                    </a:cubicBezTo>
                    <a:cubicBezTo>
                      <a:pt x="11" y="9"/>
                      <a:pt x="14" y="4"/>
                      <a:pt x="17" y="0"/>
                    </a:cubicBezTo>
                    <a:cubicBezTo>
                      <a:pt x="11" y="3"/>
                      <a:pt x="5" y="6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27"/>
              <p:cNvSpPr>
                <a:spLocks/>
              </p:cNvSpPr>
              <p:nvPr/>
            </p:nvSpPr>
            <p:spPr bwMode="auto">
              <a:xfrm>
                <a:off x="8834438" y="1054101"/>
                <a:ext cx="69850" cy="85725"/>
              </a:xfrm>
              <a:custGeom>
                <a:avLst/>
                <a:gdLst>
                  <a:gd name="T0" fmla="*/ 26 w 26"/>
                  <a:gd name="T1" fmla="*/ 22 h 32"/>
                  <a:gd name="T2" fmla="*/ 13 w 26"/>
                  <a:gd name="T3" fmla="*/ 0 h 32"/>
                  <a:gd name="T4" fmla="*/ 0 w 26"/>
                  <a:gd name="T5" fmla="*/ 6 h 32"/>
                  <a:gd name="T6" fmla="*/ 6 w 26"/>
                  <a:gd name="T7" fmla="*/ 32 h 32"/>
                  <a:gd name="T8" fmla="*/ 26 w 26"/>
                  <a:gd name="T9" fmla="*/ 2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2">
                    <a:moveTo>
                      <a:pt x="26" y="22"/>
                    </a:moveTo>
                    <a:cubicBezTo>
                      <a:pt x="23" y="14"/>
                      <a:pt x="19" y="6"/>
                      <a:pt x="13" y="0"/>
                    </a:cubicBezTo>
                    <a:cubicBezTo>
                      <a:pt x="9" y="2"/>
                      <a:pt x="4" y="4"/>
                      <a:pt x="0" y="6"/>
                    </a:cubicBezTo>
                    <a:cubicBezTo>
                      <a:pt x="3" y="14"/>
                      <a:pt x="5" y="23"/>
                      <a:pt x="6" y="32"/>
                    </a:cubicBezTo>
                    <a:cubicBezTo>
                      <a:pt x="13" y="30"/>
                      <a:pt x="20" y="26"/>
                      <a:pt x="26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28"/>
              <p:cNvSpPr>
                <a:spLocks/>
              </p:cNvSpPr>
              <p:nvPr/>
            </p:nvSpPr>
            <p:spPr bwMode="auto">
              <a:xfrm>
                <a:off x="8575675" y="1054101"/>
                <a:ext cx="66675" cy="85725"/>
              </a:xfrm>
              <a:custGeom>
                <a:avLst/>
                <a:gdLst>
                  <a:gd name="T0" fmla="*/ 13 w 25"/>
                  <a:gd name="T1" fmla="*/ 0 h 32"/>
                  <a:gd name="T2" fmla="*/ 0 w 25"/>
                  <a:gd name="T3" fmla="*/ 22 h 32"/>
                  <a:gd name="T4" fmla="*/ 19 w 25"/>
                  <a:gd name="T5" fmla="*/ 32 h 32"/>
                  <a:gd name="T6" fmla="*/ 25 w 25"/>
                  <a:gd name="T7" fmla="*/ 5 h 32"/>
                  <a:gd name="T8" fmla="*/ 13 w 25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2">
                    <a:moveTo>
                      <a:pt x="13" y="0"/>
                    </a:moveTo>
                    <a:cubicBezTo>
                      <a:pt x="8" y="6"/>
                      <a:pt x="3" y="14"/>
                      <a:pt x="0" y="22"/>
                    </a:cubicBezTo>
                    <a:cubicBezTo>
                      <a:pt x="6" y="26"/>
                      <a:pt x="12" y="29"/>
                      <a:pt x="19" y="32"/>
                    </a:cubicBezTo>
                    <a:cubicBezTo>
                      <a:pt x="20" y="23"/>
                      <a:pt x="22" y="14"/>
                      <a:pt x="25" y="5"/>
                    </a:cubicBezTo>
                    <a:cubicBezTo>
                      <a:pt x="21" y="4"/>
                      <a:pt x="17" y="2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29"/>
              <p:cNvSpPr>
                <a:spLocks/>
              </p:cNvSpPr>
              <p:nvPr/>
            </p:nvSpPr>
            <p:spPr bwMode="auto">
              <a:xfrm>
                <a:off x="8645525" y="1171576"/>
                <a:ext cx="82550" cy="82550"/>
              </a:xfrm>
              <a:custGeom>
                <a:avLst/>
                <a:gdLst>
                  <a:gd name="T0" fmla="*/ 0 w 31"/>
                  <a:gd name="T1" fmla="*/ 3 h 31"/>
                  <a:gd name="T2" fmla="*/ 3 w 31"/>
                  <a:gd name="T3" fmla="*/ 26 h 31"/>
                  <a:gd name="T4" fmla="*/ 31 w 31"/>
                  <a:gd name="T5" fmla="*/ 31 h 31"/>
                  <a:gd name="T6" fmla="*/ 31 w 31"/>
                  <a:gd name="T7" fmla="*/ 5 h 31"/>
                  <a:gd name="T8" fmla="*/ 0 w 31"/>
                  <a:gd name="T9" fmla="*/ 0 h 31"/>
                  <a:gd name="T10" fmla="*/ 0 w 31"/>
                  <a:gd name="T11" fmla="*/ 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31">
                    <a:moveTo>
                      <a:pt x="0" y="3"/>
                    </a:moveTo>
                    <a:cubicBezTo>
                      <a:pt x="0" y="11"/>
                      <a:pt x="1" y="18"/>
                      <a:pt x="3" y="26"/>
                    </a:cubicBezTo>
                    <a:cubicBezTo>
                      <a:pt x="12" y="29"/>
                      <a:pt x="21" y="31"/>
                      <a:pt x="31" y="31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21" y="5"/>
                      <a:pt x="10" y="3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30"/>
              <p:cNvSpPr>
                <a:spLocks/>
              </p:cNvSpPr>
              <p:nvPr/>
            </p:nvSpPr>
            <p:spPr bwMode="auto">
              <a:xfrm>
                <a:off x="8647113" y="1074738"/>
                <a:ext cx="80963" cy="88900"/>
              </a:xfrm>
              <a:custGeom>
                <a:avLst/>
                <a:gdLst>
                  <a:gd name="T0" fmla="*/ 30 w 30"/>
                  <a:gd name="T1" fmla="*/ 4 h 33"/>
                  <a:gd name="T2" fmla="*/ 7 w 30"/>
                  <a:gd name="T3" fmla="*/ 0 h 33"/>
                  <a:gd name="T4" fmla="*/ 0 w 30"/>
                  <a:gd name="T5" fmla="*/ 27 h 33"/>
                  <a:gd name="T6" fmla="*/ 30 w 30"/>
                  <a:gd name="T7" fmla="*/ 33 h 33"/>
                  <a:gd name="T8" fmla="*/ 30 w 30"/>
                  <a:gd name="T9" fmla="*/ 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3">
                    <a:moveTo>
                      <a:pt x="30" y="4"/>
                    </a:moveTo>
                    <a:cubicBezTo>
                      <a:pt x="22" y="4"/>
                      <a:pt x="14" y="2"/>
                      <a:pt x="7" y="0"/>
                    </a:cubicBezTo>
                    <a:cubicBezTo>
                      <a:pt x="3" y="9"/>
                      <a:pt x="1" y="18"/>
                      <a:pt x="0" y="27"/>
                    </a:cubicBezTo>
                    <a:cubicBezTo>
                      <a:pt x="10" y="30"/>
                      <a:pt x="20" y="32"/>
                      <a:pt x="30" y="33"/>
                    </a:cubicBezTo>
                    <a:lnTo>
                      <a:pt x="3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31"/>
              <p:cNvSpPr>
                <a:spLocks/>
              </p:cNvSpPr>
              <p:nvPr/>
            </p:nvSpPr>
            <p:spPr bwMode="auto">
              <a:xfrm>
                <a:off x="8801100" y="1004888"/>
                <a:ext cx="52388" cy="42863"/>
              </a:xfrm>
              <a:custGeom>
                <a:avLst/>
                <a:gdLst>
                  <a:gd name="T0" fmla="*/ 0 w 20"/>
                  <a:gd name="T1" fmla="*/ 0 h 16"/>
                  <a:gd name="T2" fmla="*/ 9 w 20"/>
                  <a:gd name="T3" fmla="*/ 16 h 16"/>
                  <a:gd name="T4" fmla="*/ 20 w 20"/>
                  <a:gd name="T5" fmla="*/ 11 h 16"/>
                  <a:gd name="T6" fmla="*/ 0 w 20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6">
                    <a:moveTo>
                      <a:pt x="0" y="0"/>
                    </a:moveTo>
                    <a:cubicBezTo>
                      <a:pt x="3" y="5"/>
                      <a:pt x="7" y="10"/>
                      <a:pt x="9" y="16"/>
                    </a:cubicBezTo>
                    <a:cubicBezTo>
                      <a:pt x="13" y="15"/>
                      <a:pt x="16" y="13"/>
                      <a:pt x="20" y="11"/>
                    </a:cubicBezTo>
                    <a:cubicBezTo>
                      <a:pt x="14" y="6"/>
                      <a:pt x="7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32"/>
              <p:cNvSpPr>
                <a:spLocks/>
              </p:cNvSpPr>
              <p:nvPr/>
            </p:nvSpPr>
            <p:spPr bwMode="auto">
              <a:xfrm>
                <a:off x="8751888" y="1077913"/>
                <a:ext cx="77788" cy="85725"/>
              </a:xfrm>
              <a:custGeom>
                <a:avLst/>
                <a:gdLst>
                  <a:gd name="T0" fmla="*/ 0 w 29"/>
                  <a:gd name="T1" fmla="*/ 3 h 32"/>
                  <a:gd name="T2" fmla="*/ 0 w 29"/>
                  <a:gd name="T3" fmla="*/ 32 h 32"/>
                  <a:gd name="T4" fmla="*/ 29 w 29"/>
                  <a:gd name="T5" fmla="*/ 27 h 32"/>
                  <a:gd name="T6" fmla="*/ 22 w 29"/>
                  <a:gd name="T7" fmla="*/ 0 h 32"/>
                  <a:gd name="T8" fmla="*/ 0 w 29"/>
                  <a:gd name="T9" fmla="*/ 3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2">
                    <a:moveTo>
                      <a:pt x="0" y="3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10" y="31"/>
                      <a:pt x="20" y="29"/>
                      <a:pt x="29" y="27"/>
                    </a:cubicBezTo>
                    <a:cubicBezTo>
                      <a:pt x="28" y="17"/>
                      <a:pt x="26" y="8"/>
                      <a:pt x="22" y="0"/>
                    </a:cubicBezTo>
                    <a:cubicBezTo>
                      <a:pt x="15" y="2"/>
                      <a:pt x="8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33"/>
              <p:cNvSpPr>
                <a:spLocks/>
              </p:cNvSpPr>
              <p:nvPr/>
            </p:nvSpPr>
            <p:spPr bwMode="auto">
              <a:xfrm>
                <a:off x="8567738" y="1136651"/>
                <a:ext cx="58738" cy="93663"/>
              </a:xfrm>
              <a:custGeom>
                <a:avLst/>
                <a:gdLst>
                  <a:gd name="T0" fmla="*/ 20 w 22"/>
                  <a:gd name="T1" fmla="*/ 16 h 35"/>
                  <a:gd name="T2" fmla="*/ 21 w 22"/>
                  <a:gd name="T3" fmla="*/ 10 h 35"/>
                  <a:gd name="T4" fmla="*/ 1 w 22"/>
                  <a:gd name="T5" fmla="*/ 0 h 35"/>
                  <a:gd name="T6" fmla="*/ 0 w 22"/>
                  <a:gd name="T7" fmla="*/ 12 h 35"/>
                  <a:gd name="T8" fmla="*/ 1 w 22"/>
                  <a:gd name="T9" fmla="*/ 21 h 35"/>
                  <a:gd name="T10" fmla="*/ 22 w 22"/>
                  <a:gd name="T11" fmla="*/ 35 h 35"/>
                  <a:gd name="T12" fmla="*/ 20 w 22"/>
                  <a:gd name="T13" fmla="*/ 1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35">
                    <a:moveTo>
                      <a:pt x="20" y="16"/>
                    </a:moveTo>
                    <a:cubicBezTo>
                      <a:pt x="20" y="14"/>
                      <a:pt x="21" y="12"/>
                      <a:pt x="21" y="10"/>
                    </a:cubicBezTo>
                    <a:cubicBezTo>
                      <a:pt x="14" y="7"/>
                      <a:pt x="7" y="4"/>
                      <a:pt x="1" y="0"/>
                    </a:cubicBezTo>
                    <a:cubicBezTo>
                      <a:pt x="0" y="3"/>
                      <a:pt x="0" y="8"/>
                      <a:pt x="0" y="12"/>
                    </a:cubicBezTo>
                    <a:cubicBezTo>
                      <a:pt x="0" y="15"/>
                      <a:pt x="0" y="18"/>
                      <a:pt x="1" y="21"/>
                    </a:cubicBezTo>
                    <a:cubicBezTo>
                      <a:pt x="7" y="26"/>
                      <a:pt x="14" y="31"/>
                      <a:pt x="22" y="35"/>
                    </a:cubicBezTo>
                    <a:cubicBezTo>
                      <a:pt x="21" y="29"/>
                      <a:pt x="20" y="23"/>
                      <a:pt x="2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34"/>
              <p:cNvSpPr>
                <a:spLocks/>
              </p:cNvSpPr>
              <p:nvPr/>
            </p:nvSpPr>
            <p:spPr bwMode="auto">
              <a:xfrm>
                <a:off x="8751888" y="1173163"/>
                <a:ext cx="77788" cy="80963"/>
              </a:xfrm>
              <a:custGeom>
                <a:avLst/>
                <a:gdLst>
                  <a:gd name="T0" fmla="*/ 29 w 29"/>
                  <a:gd name="T1" fmla="*/ 2 h 30"/>
                  <a:gd name="T2" fmla="*/ 29 w 29"/>
                  <a:gd name="T3" fmla="*/ 0 h 30"/>
                  <a:gd name="T4" fmla="*/ 0 w 29"/>
                  <a:gd name="T5" fmla="*/ 4 h 30"/>
                  <a:gd name="T6" fmla="*/ 0 w 29"/>
                  <a:gd name="T7" fmla="*/ 30 h 30"/>
                  <a:gd name="T8" fmla="*/ 27 w 29"/>
                  <a:gd name="T9" fmla="*/ 25 h 30"/>
                  <a:gd name="T10" fmla="*/ 29 w 29"/>
                  <a:gd name="T11" fmla="*/ 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30">
                    <a:moveTo>
                      <a:pt x="29" y="2"/>
                    </a:moveTo>
                    <a:cubicBezTo>
                      <a:pt x="29" y="1"/>
                      <a:pt x="29" y="0"/>
                      <a:pt x="29" y="0"/>
                    </a:cubicBezTo>
                    <a:cubicBezTo>
                      <a:pt x="20" y="2"/>
                      <a:pt x="10" y="4"/>
                      <a:pt x="0" y="4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9" y="30"/>
                      <a:pt x="18" y="28"/>
                      <a:pt x="27" y="25"/>
                    </a:cubicBezTo>
                    <a:cubicBezTo>
                      <a:pt x="29" y="18"/>
                      <a:pt x="29" y="10"/>
                      <a:pt x="2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35"/>
              <p:cNvSpPr>
                <a:spLocks/>
              </p:cNvSpPr>
              <p:nvPr/>
            </p:nvSpPr>
            <p:spPr bwMode="auto">
              <a:xfrm>
                <a:off x="8818563" y="1227138"/>
                <a:ext cx="84138" cy="93663"/>
              </a:xfrm>
              <a:custGeom>
                <a:avLst/>
                <a:gdLst>
                  <a:gd name="T0" fmla="*/ 31 w 31"/>
                  <a:gd name="T1" fmla="*/ 0 h 35"/>
                  <a:gd name="T2" fmla="*/ 9 w 31"/>
                  <a:gd name="T3" fmla="*/ 12 h 35"/>
                  <a:gd name="T4" fmla="*/ 0 w 31"/>
                  <a:gd name="T5" fmla="*/ 35 h 35"/>
                  <a:gd name="T6" fmla="*/ 31 w 31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35">
                    <a:moveTo>
                      <a:pt x="31" y="0"/>
                    </a:moveTo>
                    <a:cubicBezTo>
                      <a:pt x="25" y="5"/>
                      <a:pt x="17" y="9"/>
                      <a:pt x="9" y="12"/>
                    </a:cubicBezTo>
                    <a:cubicBezTo>
                      <a:pt x="7" y="20"/>
                      <a:pt x="4" y="28"/>
                      <a:pt x="0" y="35"/>
                    </a:cubicBezTo>
                    <a:cubicBezTo>
                      <a:pt x="15" y="28"/>
                      <a:pt x="26" y="16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36"/>
              <p:cNvSpPr>
                <a:spLocks/>
              </p:cNvSpPr>
              <p:nvPr/>
            </p:nvSpPr>
            <p:spPr bwMode="auto">
              <a:xfrm>
                <a:off x="8848725" y="1136651"/>
                <a:ext cx="66675" cy="96838"/>
              </a:xfrm>
              <a:custGeom>
                <a:avLst/>
                <a:gdLst>
                  <a:gd name="T0" fmla="*/ 25 w 25"/>
                  <a:gd name="T1" fmla="*/ 12 h 36"/>
                  <a:gd name="T2" fmla="*/ 23 w 25"/>
                  <a:gd name="T3" fmla="*/ 0 h 36"/>
                  <a:gd name="T4" fmla="*/ 2 w 25"/>
                  <a:gd name="T5" fmla="*/ 11 h 36"/>
                  <a:gd name="T6" fmla="*/ 2 w 25"/>
                  <a:gd name="T7" fmla="*/ 16 h 36"/>
                  <a:gd name="T8" fmla="*/ 0 w 25"/>
                  <a:gd name="T9" fmla="*/ 36 h 36"/>
                  <a:gd name="T10" fmla="*/ 24 w 25"/>
                  <a:gd name="T11" fmla="*/ 21 h 36"/>
                  <a:gd name="T12" fmla="*/ 25 w 25"/>
                  <a:gd name="T13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36">
                    <a:moveTo>
                      <a:pt x="25" y="12"/>
                    </a:moveTo>
                    <a:cubicBezTo>
                      <a:pt x="25" y="8"/>
                      <a:pt x="24" y="3"/>
                      <a:pt x="23" y="0"/>
                    </a:cubicBezTo>
                    <a:cubicBezTo>
                      <a:pt x="17" y="4"/>
                      <a:pt x="10" y="8"/>
                      <a:pt x="2" y="11"/>
                    </a:cubicBezTo>
                    <a:cubicBezTo>
                      <a:pt x="2" y="12"/>
                      <a:pt x="2" y="14"/>
                      <a:pt x="2" y="16"/>
                    </a:cubicBezTo>
                    <a:cubicBezTo>
                      <a:pt x="2" y="23"/>
                      <a:pt x="2" y="29"/>
                      <a:pt x="0" y="36"/>
                    </a:cubicBezTo>
                    <a:cubicBezTo>
                      <a:pt x="9" y="32"/>
                      <a:pt x="17" y="27"/>
                      <a:pt x="24" y="21"/>
                    </a:cubicBezTo>
                    <a:cubicBezTo>
                      <a:pt x="24" y="18"/>
                      <a:pt x="25" y="15"/>
                      <a:pt x="2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37"/>
              <p:cNvSpPr>
                <a:spLocks/>
              </p:cNvSpPr>
              <p:nvPr/>
            </p:nvSpPr>
            <p:spPr bwMode="auto">
              <a:xfrm>
                <a:off x="8751888" y="995363"/>
                <a:ext cx="50800" cy="66675"/>
              </a:xfrm>
              <a:custGeom>
                <a:avLst/>
                <a:gdLst>
                  <a:gd name="T0" fmla="*/ 19 w 19"/>
                  <a:gd name="T1" fmla="*/ 23 h 25"/>
                  <a:gd name="T2" fmla="*/ 5 w 19"/>
                  <a:gd name="T3" fmla="*/ 1 h 25"/>
                  <a:gd name="T4" fmla="*/ 0 w 19"/>
                  <a:gd name="T5" fmla="*/ 0 h 25"/>
                  <a:gd name="T6" fmla="*/ 0 w 19"/>
                  <a:gd name="T7" fmla="*/ 25 h 25"/>
                  <a:gd name="T8" fmla="*/ 19 w 19"/>
                  <a:gd name="T9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5">
                    <a:moveTo>
                      <a:pt x="19" y="23"/>
                    </a:moveTo>
                    <a:cubicBezTo>
                      <a:pt x="15" y="15"/>
                      <a:pt x="10" y="7"/>
                      <a:pt x="5" y="1"/>
                    </a:cubicBezTo>
                    <a:cubicBezTo>
                      <a:pt x="3" y="0"/>
                      <a:pt x="2" y="0"/>
                      <a:pt x="0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7" y="25"/>
                      <a:pt x="13" y="24"/>
                      <a:pt x="19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38"/>
              <p:cNvSpPr>
                <a:spLocks/>
              </p:cNvSpPr>
              <p:nvPr/>
            </p:nvSpPr>
            <p:spPr bwMode="auto">
              <a:xfrm>
                <a:off x="8751888" y="1266826"/>
                <a:ext cx="65088" cy="73025"/>
              </a:xfrm>
              <a:custGeom>
                <a:avLst/>
                <a:gdLst>
                  <a:gd name="T0" fmla="*/ 24 w 24"/>
                  <a:gd name="T1" fmla="*/ 0 h 27"/>
                  <a:gd name="T2" fmla="*/ 0 w 24"/>
                  <a:gd name="T3" fmla="*/ 4 h 27"/>
                  <a:gd name="T4" fmla="*/ 0 w 24"/>
                  <a:gd name="T5" fmla="*/ 27 h 27"/>
                  <a:gd name="T6" fmla="*/ 12 w 24"/>
                  <a:gd name="T7" fmla="*/ 25 h 27"/>
                  <a:gd name="T8" fmla="*/ 24 w 24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7">
                    <a:moveTo>
                      <a:pt x="24" y="0"/>
                    </a:moveTo>
                    <a:cubicBezTo>
                      <a:pt x="16" y="2"/>
                      <a:pt x="8" y="4"/>
                      <a:pt x="0" y="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4" y="27"/>
                      <a:pt x="8" y="26"/>
                      <a:pt x="12" y="25"/>
                    </a:cubicBezTo>
                    <a:cubicBezTo>
                      <a:pt x="17" y="18"/>
                      <a:pt x="21" y="9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39"/>
              <p:cNvSpPr>
                <a:spLocks/>
              </p:cNvSpPr>
              <p:nvPr/>
            </p:nvSpPr>
            <p:spPr bwMode="auto">
              <a:xfrm>
                <a:off x="8578850" y="1227138"/>
                <a:ext cx="77788" cy="90488"/>
              </a:xfrm>
              <a:custGeom>
                <a:avLst/>
                <a:gdLst>
                  <a:gd name="T0" fmla="*/ 29 w 29"/>
                  <a:gd name="T1" fmla="*/ 34 h 34"/>
                  <a:gd name="T2" fmla="*/ 20 w 29"/>
                  <a:gd name="T3" fmla="*/ 11 h 34"/>
                  <a:gd name="T4" fmla="*/ 0 w 29"/>
                  <a:gd name="T5" fmla="*/ 0 h 34"/>
                  <a:gd name="T6" fmla="*/ 29 w 29"/>
                  <a:gd name="T7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34">
                    <a:moveTo>
                      <a:pt x="29" y="34"/>
                    </a:moveTo>
                    <a:cubicBezTo>
                      <a:pt x="25" y="27"/>
                      <a:pt x="22" y="19"/>
                      <a:pt x="20" y="11"/>
                    </a:cubicBezTo>
                    <a:cubicBezTo>
                      <a:pt x="13" y="8"/>
                      <a:pt x="6" y="5"/>
                      <a:pt x="0" y="0"/>
                    </a:cubicBezTo>
                    <a:cubicBezTo>
                      <a:pt x="5" y="15"/>
                      <a:pt x="16" y="27"/>
                      <a:pt x="29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40"/>
              <p:cNvSpPr>
                <a:spLocks/>
              </p:cNvSpPr>
              <p:nvPr/>
            </p:nvSpPr>
            <p:spPr bwMode="auto">
              <a:xfrm>
                <a:off x="8674100" y="995363"/>
                <a:ext cx="53975" cy="66675"/>
              </a:xfrm>
              <a:custGeom>
                <a:avLst/>
                <a:gdLst>
                  <a:gd name="T0" fmla="*/ 14 w 20"/>
                  <a:gd name="T1" fmla="*/ 1 h 25"/>
                  <a:gd name="T2" fmla="*/ 0 w 20"/>
                  <a:gd name="T3" fmla="*/ 22 h 25"/>
                  <a:gd name="T4" fmla="*/ 20 w 20"/>
                  <a:gd name="T5" fmla="*/ 25 h 25"/>
                  <a:gd name="T6" fmla="*/ 20 w 20"/>
                  <a:gd name="T7" fmla="*/ 0 h 25"/>
                  <a:gd name="T8" fmla="*/ 14 w 20"/>
                  <a:gd name="T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5">
                    <a:moveTo>
                      <a:pt x="14" y="1"/>
                    </a:moveTo>
                    <a:cubicBezTo>
                      <a:pt x="8" y="7"/>
                      <a:pt x="4" y="14"/>
                      <a:pt x="0" y="22"/>
                    </a:cubicBezTo>
                    <a:cubicBezTo>
                      <a:pt x="7" y="24"/>
                      <a:pt x="13" y="25"/>
                      <a:pt x="20" y="2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8" y="0"/>
                      <a:pt x="16" y="1"/>
                      <a:pt x="1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41"/>
              <p:cNvSpPr>
                <a:spLocks/>
              </p:cNvSpPr>
              <p:nvPr/>
            </p:nvSpPr>
            <p:spPr bwMode="auto">
              <a:xfrm>
                <a:off x="8658225" y="1266826"/>
                <a:ext cx="69850" cy="73025"/>
              </a:xfrm>
              <a:custGeom>
                <a:avLst/>
                <a:gdLst>
                  <a:gd name="T0" fmla="*/ 0 w 26"/>
                  <a:gd name="T1" fmla="*/ 0 h 27"/>
                  <a:gd name="T2" fmla="*/ 12 w 26"/>
                  <a:gd name="T3" fmla="*/ 25 h 27"/>
                  <a:gd name="T4" fmla="*/ 26 w 26"/>
                  <a:gd name="T5" fmla="*/ 27 h 27"/>
                  <a:gd name="T6" fmla="*/ 26 w 26"/>
                  <a:gd name="T7" fmla="*/ 4 h 27"/>
                  <a:gd name="T8" fmla="*/ 0 w 26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7">
                    <a:moveTo>
                      <a:pt x="0" y="0"/>
                    </a:moveTo>
                    <a:cubicBezTo>
                      <a:pt x="3" y="9"/>
                      <a:pt x="7" y="17"/>
                      <a:pt x="12" y="25"/>
                    </a:cubicBezTo>
                    <a:cubicBezTo>
                      <a:pt x="16" y="26"/>
                      <a:pt x="21" y="27"/>
                      <a:pt x="26" y="27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17" y="4"/>
                      <a:pt x="9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7" name="椭圆 96"/>
            <p:cNvSpPr/>
            <p:nvPr/>
          </p:nvSpPr>
          <p:spPr>
            <a:xfrm>
              <a:off x="4127903" y="1189724"/>
              <a:ext cx="825500" cy="1235383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80%</a:t>
              </a:r>
              <a:endParaRPr lang="zh-CN" altLang="en-US" dirty="0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6828769" y="2033871"/>
              <a:ext cx="825500" cy="1235383"/>
            </a:xfrm>
            <a:prstGeom prst="ellipse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6</a:t>
              </a:r>
              <a:r>
                <a:rPr lang="en-US" altLang="zh-CN" dirty="0" smtClean="0"/>
                <a:t>0%</a:t>
              </a:r>
              <a:endParaRPr lang="zh-CN" altLang="en-US" dirty="0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5478336" y="3329166"/>
              <a:ext cx="825500" cy="1235383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30%</a:t>
              </a:r>
              <a:endParaRPr lang="zh-CN" altLang="en-US" dirty="0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8179203" y="785155"/>
              <a:ext cx="825500" cy="1235383"/>
            </a:xfrm>
            <a:prstGeom prst="ellipse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9</a:t>
              </a:r>
              <a:r>
                <a:rPr lang="en-US" altLang="zh-CN" dirty="0" smtClean="0"/>
                <a:t>0%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518805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" name="对象 56" hidden="1"/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550226044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3" name="think-cell Slide" r:id="rId6" imgW="421" imgH="420" progId="TCLayout.ActiveDocument.1">
                  <p:embed/>
                </p:oleObj>
              </mc:Choice>
              <mc:Fallback>
                <p:oleObj name="think-cell Slide" r:id="rId6" imgW="421" imgH="42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7" name="圆角矩形 206"/>
          <p:cNvSpPr/>
          <p:nvPr/>
        </p:nvSpPr>
        <p:spPr>
          <a:xfrm>
            <a:off x="457200" y="-48030"/>
            <a:ext cx="2576287" cy="891241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华文琥珀" panose="02010800040101010101" pitchFamily="2" charset="-122"/>
                <a:ea typeface="华文琥珀" panose="02010800040101010101" pitchFamily="2" charset="-122"/>
                <a:cs typeface="Segoe UI Black" panose="020B0A02040204020203" pitchFamily="34" charset="0"/>
              </a:rPr>
              <a:t>游标卡尺图表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919531" y="1564291"/>
            <a:ext cx="10352938" cy="2559649"/>
            <a:chOff x="919531" y="1564291"/>
            <a:chExt cx="10352939" cy="2559648"/>
          </a:xfrm>
        </p:grpSpPr>
        <p:sp>
          <p:nvSpPr>
            <p:cNvPr id="247" name="矩形 246"/>
            <p:cNvSpPr/>
            <p:nvPr/>
          </p:nvSpPr>
          <p:spPr>
            <a:xfrm>
              <a:off x="919531" y="2987413"/>
              <a:ext cx="10352939" cy="596900"/>
            </a:xfrm>
            <a:prstGeom prst="rect">
              <a:avLst/>
            </a:prstGeom>
            <a:solidFill>
              <a:schemeClr val="accent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8" name="直接连接符 247"/>
            <p:cNvCxnSpPr/>
            <p:nvPr/>
          </p:nvCxnSpPr>
          <p:spPr>
            <a:xfrm>
              <a:off x="1341069" y="3101714"/>
              <a:ext cx="0" cy="79588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直接连接符 248"/>
            <p:cNvCxnSpPr/>
            <p:nvPr/>
          </p:nvCxnSpPr>
          <p:spPr>
            <a:xfrm>
              <a:off x="1528976" y="3101714"/>
              <a:ext cx="0" cy="39794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直接连接符 249"/>
            <p:cNvCxnSpPr/>
            <p:nvPr/>
          </p:nvCxnSpPr>
          <p:spPr>
            <a:xfrm>
              <a:off x="1716885" y="3101714"/>
              <a:ext cx="0" cy="39794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直接连接符 250"/>
            <p:cNvCxnSpPr/>
            <p:nvPr/>
          </p:nvCxnSpPr>
          <p:spPr>
            <a:xfrm>
              <a:off x="1904792" y="3101714"/>
              <a:ext cx="0" cy="39794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直接连接符 251"/>
            <p:cNvCxnSpPr/>
            <p:nvPr/>
          </p:nvCxnSpPr>
          <p:spPr>
            <a:xfrm>
              <a:off x="2092701" y="3101714"/>
              <a:ext cx="0" cy="39794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直接连接符 252"/>
            <p:cNvCxnSpPr/>
            <p:nvPr/>
          </p:nvCxnSpPr>
          <p:spPr>
            <a:xfrm>
              <a:off x="2280608" y="3101714"/>
              <a:ext cx="0" cy="59691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直接连接符 253"/>
            <p:cNvCxnSpPr/>
            <p:nvPr/>
          </p:nvCxnSpPr>
          <p:spPr>
            <a:xfrm>
              <a:off x="2468517" y="3101714"/>
              <a:ext cx="0" cy="39794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直接连接符 254"/>
            <p:cNvCxnSpPr/>
            <p:nvPr/>
          </p:nvCxnSpPr>
          <p:spPr>
            <a:xfrm>
              <a:off x="2656424" y="3101714"/>
              <a:ext cx="0" cy="39794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直接连接符 255"/>
            <p:cNvCxnSpPr/>
            <p:nvPr/>
          </p:nvCxnSpPr>
          <p:spPr>
            <a:xfrm>
              <a:off x="2844333" y="3101714"/>
              <a:ext cx="0" cy="39794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直接连接符 256"/>
            <p:cNvCxnSpPr/>
            <p:nvPr/>
          </p:nvCxnSpPr>
          <p:spPr>
            <a:xfrm>
              <a:off x="3032240" y="3101714"/>
              <a:ext cx="0" cy="39794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直接连接符 257"/>
            <p:cNvCxnSpPr/>
            <p:nvPr/>
          </p:nvCxnSpPr>
          <p:spPr>
            <a:xfrm>
              <a:off x="3220149" y="3101714"/>
              <a:ext cx="0" cy="79588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直接连接符 258"/>
            <p:cNvCxnSpPr/>
            <p:nvPr/>
          </p:nvCxnSpPr>
          <p:spPr>
            <a:xfrm>
              <a:off x="3408058" y="3101714"/>
              <a:ext cx="0" cy="39794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直接连接符 259"/>
            <p:cNvCxnSpPr/>
            <p:nvPr/>
          </p:nvCxnSpPr>
          <p:spPr>
            <a:xfrm>
              <a:off x="3595965" y="3101714"/>
              <a:ext cx="0" cy="39794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直接连接符 260"/>
            <p:cNvCxnSpPr/>
            <p:nvPr/>
          </p:nvCxnSpPr>
          <p:spPr>
            <a:xfrm>
              <a:off x="3783874" y="3101714"/>
              <a:ext cx="0" cy="39794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直接连接符 261"/>
            <p:cNvCxnSpPr/>
            <p:nvPr/>
          </p:nvCxnSpPr>
          <p:spPr>
            <a:xfrm>
              <a:off x="3971781" y="3101714"/>
              <a:ext cx="0" cy="39794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直接连接符 262"/>
            <p:cNvCxnSpPr/>
            <p:nvPr/>
          </p:nvCxnSpPr>
          <p:spPr>
            <a:xfrm>
              <a:off x="4159690" y="3101714"/>
              <a:ext cx="0" cy="59691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直接连接符 263"/>
            <p:cNvCxnSpPr/>
            <p:nvPr/>
          </p:nvCxnSpPr>
          <p:spPr>
            <a:xfrm>
              <a:off x="4347597" y="3101714"/>
              <a:ext cx="0" cy="39794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直接连接符 264"/>
            <p:cNvCxnSpPr/>
            <p:nvPr/>
          </p:nvCxnSpPr>
          <p:spPr>
            <a:xfrm>
              <a:off x="4535506" y="3101714"/>
              <a:ext cx="0" cy="39794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直接连接符 265"/>
            <p:cNvCxnSpPr/>
            <p:nvPr/>
          </p:nvCxnSpPr>
          <p:spPr>
            <a:xfrm>
              <a:off x="4723413" y="3101714"/>
              <a:ext cx="0" cy="39794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直接连接符 266"/>
            <p:cNvCxnSpPr/>
            <p:nvPr/>
          </p:nvCxnSpPr>
          <p:spPr>
            <a:xfrm>
              <a:off x="4911322" y="3101714"/>
              <a:ext cx="0" cy="39794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直接连接符 267"/>
            <p:cNvCxnSpPr/>
            <p:nvPr/>
          </p:nvCxnSpPr>
          <p:spPr>
            <a:xfrm>
              <a:off x="5099229" y="3101714"/>
              <a:ext cx="0" cy="79588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直接连接符 268"/>
            <p:cNvCxnSpPr/>
            <p:nvPr/>
          </p:nvCxnSpPr>
          <p:spPr>
            <a:xfrm>
              <a:off x="5287138" y="3101714"/>
              <a:ext cx="0" cy="39794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直接连接符 269"/>
            <p:cNvCxnSpPr/>
            <p:nvPr/>
          </p:nvCxnSpPr>
          <p:spPr>
            <a:xfrm>
              <a:off x="5475045" y="3101714"/>
              <a:ext cx="0" cy="39794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直接连接符 270"/>
            <p:cNvCxnSpPr/>
            <p:nvPr/>
          </p:nvCxnSpPr>
          <p:spPr>
            <a:xfrm>
              <a:off x="5662953" y="3101714"/>
              <a:ext cx="0" cy="39794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2" name="直接连接符 271"/>
            <p:cNvCxnSpPr/>
            <p:nvPr/>
          </p:nvCxnSpPr>
          <p:spPr>
            <a:xfrm>
              <a:off x="5850861" y="3101714"/>
              <a:ext cx="0" cy="39794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3" name="直接连接符 272"/>
            <p:cNvCxnSpPr/>
            <p:nvPr/>
          </p:nvCxnSpPr>
          <p:spPr>
            <a:xfrm>
              <a:off x="6038769" y="3101714"/>
              <a:ext cx="0" cy="59691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直接连接符 273"/>
            <p:cNvCxnSpPr/>
            <p:nvPr/>
          </p:nvCxnSpPr>
          <p:spPr>
            <a:xfrm>
              <a:off x="6226677" y="3101714"/>
              <a:ext cx="0" cy="39794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直接连接符 274"/>
            <p:cNvCxnSpPr/>
            <p:nvPr/>
          </p:nvCxnSpPr>
          <p:spPr>
            <a:xfrm>
              <a:off x="6414585" y="3101714"/>
              <a:ext cx="0" cy="39794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直接连接符 275"/>
            <p:cNvCxnSpPr/>
            <p:nvPr/>
          </p:nvCxnSpPr>
          <p:spPr>
            <a:xfrm>
              <a:off x="6602492" y="3101714"/>
              <a:ext cx="0" cy="39794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7" name="直接连接符 276"/>
            <p:cNvCxnSpPr/>
            <p:nvPr/>
          </p:nvCxnSpPr>
          <p:spPr>
            <a:xfrm>
              <a:off x="6790401" y="3101714"/>
              <a:ext cx="0" cy="39794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直接连接符 277"/>
            <p:cNvCxnSpPr/>
            <p:nvPr/>
          </p:nvCxnSpPr>
          <p:spPr>
            <a:xfrm>
              <a:off x="6978308" y="3101714"/>
              <a:ext cx="0" cy="79588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9" name="直接连接符 278"/>
            <p:cNvCxnSpPr/>
            <p:nvPr/>
          </p:nvCxnSpPr>
          <p:spPr>
            <a:xfrm>
              <a:off x="7166217" y="3101714"/>
              <a:ext cx="0" cy="39794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0" name="直接连接符 279"/>
            <p:cNvCxnSpPr/>
            <p:nvPr/>
          </p:nvCxnSpPr>
          <p:spPr>
            <a:xfrm>
              <a:off x="7354126" y="3101714"/>
              <a:ext cx="0" cy="39794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1" name="直接连接符 280"/>
            <p:cNvCxnSpPr/>
            <p:nvPr/>
          </p:nvCxnSpPr>
          <p:spPr>
            <a:xfrm>
              <a:off x="7542033" y="3101714"/>
              <a:ext cx="0" cy="39794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2" name="直接连接符 281"/>
            <p:cNvCxnSpPr/>
            <p:nvPr/>
          </p:nvCxnSpPr>
          <p:spPr>
            <a:xfrm>
              <a:off x="7729942" y="3101714"/>
              <a:ext cx="0" cy="39794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直接连接符 282"/>
            <p:cNvCxnSpPr/>
            <p:nvPr/>
          </p:nvCxnSpPr>
          <p:spPr>
            <a:xfrm>
              <a:off x="7917849" y="3101714"/>
              <a:ext cx="0" cy="59691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4" name="直接连接符 283"/>
            <p:cNvCxnSpPr/>
            <p:nvPr/>
          </p:nvCxnSpPr>
          <p:spPr>
            <a:xfrm>
              <a:off x="8105758" y="3101714"/>
              <a:ext cx="0" cy="39794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5" name="直接连接符 284"/>
            <p:cNvCxnSpPr/>
            <p:nvPr/>
          </p:nvCxnSpPr>
          <p:spPr>
            <a:xfrm>
              <a:off x="8293665" y="3101714"/>
              <a:ext cx="0" cy="39794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" name="直接连接符 285"/>
            <p:cNvCxnSpPr/>
            <p:nvPr/>
          </p:nvCxnSpPr>
          <p:spPr>
            <a:xfrm>
              <a:off x="8481574" y="3101714"/>
              <a:ext cx="0" cy="39794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直接连接符 286"/>
            <p:cNvCxnSpPr/>
            <p:nvPr/>
          </p:nvCxnSpPr>
          <p:spPr>
            <a:xfrm>
              <a:off x="8669481" y="3101714"/>
              <a:ext cx="0" cy="39794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8" name="直接连接符 287"/>
            <p:cNvCxnSpPr/>
            <p:nvPr/>
          </p:nvCxnSpPr>
          <p:spPr>
            <a:xfrm>
              <a:off x="8857390" y="3101714"/>
              <a:ext cx="0" cy="79588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直接连接符 288"/>
            <p:cNvCxnSpPr/>
            <p:nvPr/>
          </p:nvCxnSpPr>
          <p:spPr>
            <a:xfrm>
              <a:off x="9045297" y="3101714"/>
              <a:ext cx="0" cy="39794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0" name="直接连接符 289"/>
            <p:cNvCxnSpPr/>
            <p:nvPr/>
          </p:nvCxnSpPr>
          <p:spPr>
            <a:xfrm>
              <a:off x="9233206" y="3101714"/>
              <a:ext cx="0" cy="39794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1" name="直接连接符 290"/>
            <p:cNvCxnSpPr/>
            <p:nvPr/>
          </p:nvCxnSpPr>
          <p:spPr>
            <a:xfrm>
              <a:off x="9421113" y="3101714"/>
              <a:ext cx="0" cy="39794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直接连接符 291"/>
            <p:cNvCxnSpPr/>
            <p:nvPr/>
          </p:nvCxnSpPr>
          <p:spPr>
            <a:xfrm>
              <a:off x="9609022" y="3101714"/>
              <a:ext cx="0" cy="39794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3" name="直接连接符 292"/>
            <p:cNvCxnSpPr/>
            <p:nvPr/>
          </p:nvCxnSpPr>
          <p:spPr>
            <a:xfrm>
              <a:off x="9796929" y="3101714"/>
              <a:ext cx="0" cy="59691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直接连接符 293"/>
            <p:cNvCxnSpPr/>
            <p:nvPr/>
          </p:nvCxnSpPr>
          <p:spPr>
            <a:xfrm>
              <a:off x="9984838" y="3101714"/>
              <a:ext cx="0" cy="39794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5" name="直接连接符 294"/>
            <p:cNvCxnSpPr/>
            <p:nvPr/>
          </p:nvCxnSpPr>
          <p:spPr>
            <a:xfrm>
              <a:off x="10172745" y="3101714"/>
              <a:ext cx="0" cy="39794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6" name="直接连接符 295"/>
            <p:cNvCxnSpPr/>
            <p:nvPr/>
          </p:nvCxnSpPr>
          <p:spPr>
            <a:xfrm>
              <a:off x="10360654" y="3101714"/>
              <a:ext cx="0" cy="39794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7" name="直接连接符 296"/>
            <p:cNvCxnSpPr/>
            <p:nvPr/>
          </p:nvCxnSpPr>
          <p:spPr>
            <a:xfrm>
              <a:off x="10548570" y="3101714"/>
              <a:ext cx="0" cy="39794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直接连接符 297"/>
            <p:cNvCxnSpPr/>
            <p:nvPr/>
          </p:nvCxnSpPr>
          <p:spPr>
            <a:xfrm>
              <a:off x="10742245" y="3101714"/>
              <a:ext cx="0" cy="79588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9" name="文本框 298"/>
            <p:cNvSpPr txBox="1"/>
            <p:nvPr/>
          </p:nvSpPr>
          <p:spPr>
            <a:xfrm>
              <a:off x="1198855" y="3131559"/>
              <a:ext cx="431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/>
                <a:t>0</a:t>
              </a:r>
              <a:endParaRPr lang="zh-CN" altLang="en-US" sz="1600" dirty="0"/>
            </a:p>
          </p:txBody>
        </p:sp>
        <p:sp>
          <p:nvSpPr>
            <p:cNvPr id="300" name="文本框 299"/>
            <p:cNvSpPr txBox="1"/>
            <p:nvPr/>
          </p:nvSpPr>
          <p:spPr>
            <a:xfrm>
              <a:off x="2138743" y="3141506"/>
              <a:ext cx="431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/>
                <a:t>1</a:t>
              </a:r>
              <a:r>
                <a:rPr lang="en-US" altLang="zh-CN" sz="1600" dirty="0" smtClean="0"/>
                <a:t>0</a:t>
              </a:r>
              <a:endParaRPr lang="zh-CN" altLang="en-US" sz="1600" dirty="0"/>
            </a:p>
          </p:txBody>
        </p:sp>
        <p:sp>
          <p:nvSpPr>
            <p:cNvPr id="301" name="文本框 300"/>
            <p:cNvSpPr txBox="1"/>
            <p:nvPr/>
          </p:nvSpPr>
          <p:spPr>
            <a:xfrm>
              <a:off x="3078631" y="3151454"/>
              <a:ext cx="431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/>
                <a:t>2</a:t>
              </a:r>
              <a:r>
                <a:rPr lang="en-US" altLang="zh-CN" sz="1600" dirty="0" smtClean="0"/>
                <a:t>0</a:t>
              </a:r>
              <a:endParaRPr lang="zh-CN" altLang="en-US" sz="1600" dirty="0"/>
            </a:p>
          </p:txBody>
        </p:sp>
        <p:sp>
          <p:nvSpPr>
            <p:cNvPr id="302" name="文本框 301"/>
            <p:cNvSpPr txBox="1"/>
            <p:nvPr/>
          </p:nvSpPr>
          <p:spPr>
            <a:xfrm>
              <a:off x="4018519" y="3161403"/>
              <a:ext cx="431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/>
                <a:t>3</a:t>
              </a:r>
              <a:r>
                <a:rPr lang="en-US" altLang="zh-CN" sz="1600" dirty="0" smtClean="0"/>
                <a:t>0</a:t>
              </a:r>
              <a:endParaRPr lang="zh-CN" altLang="en-US" sz="1600" dirty="0"/>
            </a:p>
          </p:txBody>
        </p:sp>
        <p:sp>
          <p:nvSpPr>
            <p:cNvPr id="303" name="文本框 302"/>
            <p:cNvSpPr txBox="1"/>
            <p:nvPr/>
          </p:nvSpPr>
          <p:spPr>
            <a:xfrm>
              <a:off x="4958407" y="3171351"/>
              <a:ext cx="431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/>
                <a:t>40</a:t>
              </a:r>
              <a:endParaRPr lang="zh-CN" altLang="en-US" sz="1600" dirty="0"/>
            </a:p>
          </p:txBody>
        </p:sp>
        <p:sp>
          <p:nvSpPr>
            <p:cNvPr id="304" name="文本框 303"/>
            <p:cNvSpPr txBox="1"/>
            <p:nvPr/>
          </p:nvSpPr>
          <p:spPr>
            <a:xfrm>
              <a:off x="5898295" y="3181298"/>
              <a:ext cx="431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/>
                <a:t>50</a:t>
              </a:r>
              <a:endParaRPr lang="zh-CN" altLang="en-US" sz="1600" dirty="0"/>
            </a:p>
          </p:txBody>
        </p:sp>
        <p:sp>
          <p:nvSpPr>
            <p:cNvPr id="305" name="文本框 304"/>
            <p:cNvSpPr txBox="1"/>
            <p:nvPr/>
          </p:nvSpPr>
          <p:spPr>
            <a:xfrm>
              <a:off x="6838184" y="3191246"/>
              <a:ext cx="431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/>
                <a:t>60</a:t>
              </a:r>
              <a:endParaRPr lang="zh-CN" altLang="en-US" sz="1600" dirty="0"/>
            </a:p>
          </p:txBody>
        </p:sp>
        <p:sp>
          <p:nvSpPr>
            <p:cNvPr id="306" name="文本框 305"/>
            <p:cNvSpPr txBox="1"/>
            <p:nvPr/>
          </p:nvSpPr>
          <p:spPr>
            <a:xfrm>
              <a:off x="7778072" y="3201195"/>
              <a:ext cx="431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/>
                <a:t>70</a:t>
              </a:r>
              <a:endParaRPr lang="zh-CN" altLang="en-US" sz="1600" dirty="0"/>
            </a:p>
          </p:txBody>
        </p:sp>
        <p:sp>
          <p:nvSpPr>
            <p:cNvPr id="307" name="文本框 306"/>
            <p:cNvSpPr txBox="1"/>
            <p:nvPr/>
          </p:nvSpPr>
          <p:spPr>
            <a:xfrm>
              <a:off x="8717960" y="3211143"/>
              <a:ext cx="431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/>
                <a:t>80</a:t>
              </a:r>
              <a:endParaRPr lang="zh-CN" altLang="en-US" sz="1600" dirty="0"/>
            </a:p>
          </p:txBody>
        </p:sp>
        <p:sp>
          <p:nvSpPr>
            <p:cNvPr id="308" name="文本框 307"/>
            <p:cNvSpPr txBox="1"/>
            <p:nvPr/>
          </p:nvSpPr>
          <p:spPr>
            <a:xfrm>
              <a:off x="9657848" y="3221090"/>
              <a:ext cx="431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/>
                <a:t>90</a:t>
              </a:r>
              <a:endParaRPr lang="zh-CN" altLang="en-US" sz="1600" dirty="0"/>
            </a:p>
          </p:txBody>
        </p:sp>
        <p:sp>
          <p:nvSpPr>
            <p:cNvPr id="309" name="文本框 308"/>
            <p:cNvSpPr txBox="1"/>
            <p:nvPr/>
          </p:nvSpPr>
          <p:spPr>
            <a:xfrm>
              <a:off x="10491420" y="3231038"/>
              <a:ext cx="5381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/>
                <a:t>100</a:t>
              </a:r>
              <a:endParaRPr lang="zh-CN" altLang="en-US" sz="1600" dirty="0"/>
            </a:p>
          </p:txBody>
        </p:sp>
        <p:grpSp>
          <p:nvGrpSpPr>
            <p:cNvPr id="310" name="组合 309"/>
            <p:cNvGrpSpPr/>
            <p:nvPr/>
          </p:nvGrpSpPr>
          <p:grpSpPr>
            <a:xfrm>
              <a:off x="957630" y="1799578"/>
              <a:ext cx="414709" cy="2323775"/>
              <a:chOff x="1242162" y="2203064"/>
              <a:chExt cx="414709" cy="2323776"/>
            </a:xfrm>
          </p:grpSpPr>
          <p:sp>
            <p:nvSpPr>
              <p:cNvPr id="326" name="任意多边形 325"/>
              <p:cNvSpPr/>
              <p:nvPr/>
            </p:nvSpPr>
            <p:spPr>
              <a:xfrm>
                <a:off x="1242165" y="2203064"/>
                <a:ext cx="381000" cy="1248329"/>
              </a:xfrm>
              <a:custGeom>
                <a:avLst/>
                <a:gdLst>
                  <a:gd name="connsiteX0" fmla="*/ 355600 w 381000"/>
                  <a:gd name="connsiteY0" fmla="*/ 0 h 1104900"/>
                  <a:gd name="connsiteX1" fmla="*/ 127000 w 381000"/>
                  <a:gd name="connsiteY1" fmla="*/ 190500 h 1104900"/>
                  <a:gd name="connsiteX2" fmla="*/ 0 w 381000"/>
                  <a:gd name="connsiteY2" fmla="*/ 825500 h 1104900"/>
                  <a:gd name="connsiteX3" fmla="*/ 0 w 381000"/>
                  <a:gd name="connsiteY3" fmla="*/ 1104900 h 1104900"/>
                  <a:gd name="connsiteX4" fmla="*/ 381000 w 381000"/>
                  <a:gd name="connsiteY4" fmla="*/ 1104900 h 1104900"/>
                  <a:gd name="connsiteX5" fmla="*/ 355600 w 381000"/>
                  <a:gd name="connsiteY5" fmla="*/ 0 h 1104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1000" h="1104900">
                    <a:moveTo>
                      <a:pt x="355600" y="0"/>
                    </a:moveTo>
                    <a:lnTo>
                      <a:pt x="127000" y="190500"/>
                    </a:lnTo>
                    <a:lnTo>
                      <a:pt x="0" y="825500"/>
                    </a:lnTo>
                    <a:lnTo>
                      <a:pt x="0" y="1104900"/>
                    </a:lnTo>
                    <a:lnTo>
                      <a:pt x="381000" y="1104900"/>
                    </a:lnTo>
                    <a:lnTo>
                      <a:pt x="35560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27" name="组合 326"/>
              <p:cNvGrpSpPr/>
              <p:nvPr/>
            </p:nvGrpSpPr>
            <p:grpSpPr>
              <a:xfrm>
                <a:off x="1242162" y="3797488"/>
                <a:ext cx="414709" cy="729352"/>
                <a:chOff x="2541432" y="1484617"/>
                <a:chExt cx="318663" cy="560435"/>
              </a:xfrm>
            </p:grpSpPr>
            <p:sp>
              <p:nvSpPr>
                <p:cNvPr id="328" name="任意多边形 327"/>
                <p:cNvSpPr/>
                <p:nvPr/>
              </p:nvSpPr>
              <p:spPr>
                <a:xfrm flipH="1" flipV="1">
                  <a:off x="2663145" y="1496643"/>
                  <a:ext cx="189374" cy="548409"/>
                </a:xfrm>
                <a:custGeom>
                  <a:avLst/>
                  <a:gdLst>
                    <a:gd name="connsiteX0" fmla="*/ 355600 w 381000"/>
                    <a:gd name="connsiteY0" fmla="*/ 0 h 1104900"/>
                    <a:gd name="connsiteX1" fmla="*/ 127000 w 381000"/>
                    <a:gd name="connsiteY1" fmla="*/ 190500 h 1104900"/>
                    <a:gd name="connsiteX2" fmla="*/ 0 w 381000"/>
                    <a:gd name="connsiteY2" fmla="*/ 825500 h 1104900"/>
                    <a:gd name="connsiteX3" fmla="*/ 0 w 381000"/>
                    <a:gd name="connsiteY3" fmla="*/ 1104900 h 1104900"/>
                    <a:gd name="connsiteX4" fmla="*/ 381000 w 381000"/>
                    <a:gd name="connsiteY4" fmla="*/ 1104900 h 1104900"/>
                    <a:gd name="connsiteX5" fmla="*/ 355600 w 381000"/>
                    <a:gd name="connsiteY5" fmla="*/ 0 h 1104900"/>
                    <a:gd name="connsiteX0" fmla="*/ 355600 w 381000"/>
                    <a:gd name="connsiteY0" fmla="*/ 0 h 1104900"/>
                    <a:gd name="connsiteX1" fmla="*/ 127000 w 381000"/>
                    <a:gd name="connsiteY1" fmla="*/ 190500 h 1104900"/>
                    <a:gd name="connsiteX2" fmla="*/ 0 w 381000"/>
                    <a:gd name="connsiteY2" fmla="*/ 825500 h 1104900"/>
                    <a:gd name="connsiteX3" fmla="*/ 0 w 381000"/>
                    <a:gd name="connsiteY3" fmla="*/ 1104900 h 1104900"/>
                    <a:gd name="connsiteX4" fmla="*/ 381000 w 381000"/>
                    <a:gd name="connsiteY4" fmla="*/ 1104900 h 1104900"/>
                    <a:gd name="connsiteX5" fmla="*/ 355600 w 381000"/>
                    <a:gd name="connsiteY5" fmla="*/ 0 h 1104900"/>
                    <a:gd name="connsiteX0" fmla="*/ 355600 w 381000"/>
                    <a:gd name="connsiteY0" fmla="*/ 0 h 1104900"/>
                    <a:gd name="connsiteX1" fmla="*/ 127000 w 381000"/>
                    <a:gd name="connsiteY1" fmla="*/ 190500 h 1104900"/>
                    <a:gd name="connsiteX2" fmla="*/ 0 w 381000"/>
                    <a:gd name="connsiteY2" fmla="*/ 825500 h 1104900"/>
                    <a:gd name="connsiteX3" fmla="*/ 0 w 381000"/>
                    <a:gd name="connsiteY3" fmla="*/ 1104900 h 1104900"/>
                    <a:gd name="connsiteX4" fmla="*/ 381000 w 381000"/>
                    <a:gd name="connsiteY4" fmla="*/ 1104900 h 1104900"/>
                    <a:gd name="connsiteX5" fmla="*/ 355600 w 381000"/>
                    <a:gd name="connsiteY5" fmla="*/ 0 h 1104900"/>
                    <a:gd name="connsiteX0" fmla="*/ 355600 w 381000"/>
                    <a:gd name="connsiteY0" fmla="*/ 0 h 1104900"/>
                    <a:gd name="connsiteX1" fmla="*/ 127000 w 381000"/>
                    <a:gd name="connsiteY1" fmla="*/ 190500 h 1104900"/>
                    <a:gd name="connsiteX2" fmla="*/ 0 w 381000"/>
                    <a:gd name="connsiteY2" fmla="*/ 825500 h 1104900"/>
                    <a:gd name="connsiteX3" fmla="*/ 0 w 381000"/>
                    <a:gd name="connsiteY3" fmla="*/ 1104900 h 1104900"/>
                    <a:gd name="connsiteX4" fmla="*/ 381000 w 381000"/>
                    <a:gd name="connsiteY4" fmla="*/ 1104900 h 1104900"/>
                    <a:gd name="connsiteX5" fmla="*/ 355600 w 381000"/>
                    <a:gd name="connsiteY5" fmla="*/ 0 h 1104900"/>
                    <a:gd name="connsiteX0" fmla="*/ 355600 w 381000"/>
                    <a:gd name="connsiteY0" fmla="*/ 0 h 1104900"/>
                    <a:gd name="connsiteX1" fmla="*/ 103188 w 381000"/>
                    <a:gd name="connsiteY1" fmla="*/ 291667 h 1104900"/>
                    <a:gd name="connsiteX2" fmla="*/ 0 w 381000"/>
                    <a:gd name="connsiteY2" fmla="*/ 825500 h 1104900"/>
                    <a:gd name="connsiteX3" fmla="*/ 0 w 381000"/>
                    <a:gd name="connsiteY3" fmla="*/ 1104900 h 1104900"/>
                    <a:gd name="connsiteX4" fmla="*/ 381000 w 381000"/>
                    <a:gd name="connsiteY4" fmla="*/ 1104900 h 1104900"/>
                    <a:gd name="connsiteX5" fmla="*/ 355600 w 381000"/>
                    <a:gd name="connsiteY5" fmla="*/ 0 h 1104900"/>
                    <a:gd name="connsiteX0" fmla="*/ 356092 w 381492"/>
                    <a:gd name="connsiteY0" fmla="*/ 0 h 1104900"/>
                    <a:gd name="connsiteX1" fmla="*/ 103680 w 381492"/>
                    <a:gd name="connsiteY1" fmla="*/ 291667 h 1104900"/>
                    <a:gd name="connsiteX2" fmla="*/ 492 w 381492"/>
                    <a:gd name="connsiteY2" fmla="*/ 825500 h 1104900"/>
                    <a:gd name="connsiteX3" fmla="*/ 492 w 381492"/>
                    <a:gd name="connsiteY3" fmla="*/ 1104900 h 1104900"/>
                    <a:gd name="connsiteX4" fmla="*/ 381492 w 381492"/>
                    <a:gd name="connsiteY4" fmla="*/ 1104900 h 1104900"/>
                    <a:gd name="connsiteX5" fmla="*/ 356092 w 381492"/>
                    <a:gd name="connsiteY5" fmla="*/ 0 h 1104900"/>
                    <a:gd name="connsiteX0" fmla="*/ 361949 w 387349"/>
                    <a:gd name="connsiteY0" fmla="*/ 0 h 1104900"/>
                    <a:gd name="connsiteX1" fmla="*/ 109537 w 387349"/>
                    <a:gd name="connsiteY1" fmla="*/ 291667 h 1104900"/>
                    <a:gd name="connsiteX2" fmla="*/ 6349 w 387349"/>
                    <a:gd name="connsiteY2" fmla="*/ 825500 h 1104900"/>
                    <a:gd name="connsiteX3" fmla="*/ 6349 w 387349"/>
                    <a:gd name="connsiteY3" fmla="*/ 1104900 h 1104900"/>
                    <a:gd name="connsiteX4" fmla="*/ 387349 w 387349"/>
                    <a:gd name="connsiteY4" fmla="*/ 1104900 h 1104900"/>
                    <a:gd name="connsiteX5" fmla="*/ 361949 w 387349"/>
                    <a:gd name="connsiteY5" fmla="*/ 0 h 1104900"/>
                    <a:gd name="connsiteX0" fmla="*/ 373888 w 399288"/>
                    <a:gd name="connsiteY0" fmla="*/ 0 h 1104900"/>
                    <a:gd name="connsiteX1" fmla="*/ 121476 w 399288"/>
                    <a:gd name="connsiteY1" fmla="*/ 291667 h 1104900"/>
                    <a:gd name="connsiteX2" fmla="*/ 4000 w 399288"/>
                    <a:gd name="connsiteY2" fmla="*/ 867653 h 1104900"/>
                    <a:gd name="connsiteX3" fmla="*/ 18288 w 399288"/>
                    <a:gd name="connsiteY3" fmla="*/ 1104900 h 1104900"/>
                    <a:gd name="connsiteX4" fmla="*/ 399288 w 399288"/>
                    <a:gd name="connsiteY4" fmla="*/ 1104900 h 1104900"/>
                    <a:gd name="connsiteX5" fmla="*/ 373888 w 399288"/>
                    <a:gd name="connsiteY5" fmla="*/ 0 h 1104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99288" h="1104900">
                      <a:moveTo>
                        <a:pt x="373888" y="0"/>
                      </a:moveTo>
                      <a:cubicBezTo>
                        <a:pt x="297688" y="63500"/>
                        <a:pt x="126239" y="200065"/>
                        <a:pt x="121476" y="291667"/>
                      </a:cubicBezTo>
                      <a:cubicBezTo>
                        <a:pt x="50568" y="515980"/>
                        <a:pt x="-1292" y="647556"/>
                        <a:pt x="4000" y="867653"/>
                      </a:cubicBezTo>
                      <a:cubicBezTo>
                        <a:pt x="-10287" y="965001"/>
                        <a:pt x="18288" y="1011767"/>
                        <a:pt x="18288" y="1104900"/>
                      </a:cubicBezTo>
                      <a:lnTo>
                        <a:pt x="399288" y="1104900"/>
                      </a:lnTo>
                      <a:lnTo>
                        <a:pt x="373888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9" name="圆角矩形 328"/>
                <p:cNvSpPr/>
                <p:nvPr/>
              </p:nvSpPr>
              <p:spPr>
                <a:xfrm>
                  <a:off x="2541432" y="1484617"/>
                  <a:ext cx="318663" cy="169169"/>
                </a:xfrm>
                <a:prstGeom prst="roundRect">
                  <a:avLst/>
                </a:prstGeom>
                <a:solidFill>
                  <a:schemeClr val="accent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11" name="组合 310"/>
            <p:cNvGrpSpPr/>
            <p:nvPr/>
          </p:nvGrpSpPr>
          <p:grpSpPr>
            <a:xfrm>
              <a:off x="2846424" y="1809051"/>
              <a:ext cx="1519950" cy="2314888"/>
              <a:chOff x="2050167" y="2211953"/>
              <a:chExt cx="1519950" cy="2314888"/>
            </a:xfrm>
          </p:grpSpPr>
          <p:grpSp>
            <p:nvGrpSpPr>
              <p:cNvPr id="312" name="组合 311"/>
              <p:cNvGrpSpPr/>
              <p:nvPr/>
            </p:nvGrpSpPr>
            <p:grpSpPr>
              <a:xfrm>
                <a:off x="2063421" y="2211953"/>
                <a:ext cx="1506696" cy="1258277"/>
                <a:chOff x="1848176" y="577850"/>
                <a:chExt cx="1506696" cy="1258277"/>
              </a:xfrm>
            </p:grpSpPr>
            <p:sp>
              <p:nvSpPr>
                <p:cNvPr id="319" name="任意多边形 318"/>
                <p:cNvSpPr/>
                <p:nvPr/>
              </p:nvSpPr>
              <p:spPr>
                <a:xfrm flipH="1">
                  <a:off x="1851608" y="577850"/>
                  <a:ext cx="381000" cy="1248329"/>
                </a:xfrm>
                <a:custGeom>
                  <a:avLst/>
                  <a:gdLst>
                    <a:gd name="connsiteX0" fmla="*/ 355600 w 381000"/>
                    <a:gd name="connsiteY0" fmla="*/ 0 h 1104900"/>
                    <a:gd name="connsiteX1" fmla="*/ 127000 w 381000"/>
                    <a:gd name="connsiteY1" fmla="*/ 190500 h 1104900"/>
                    <a:gd name="connsiteX2" fmla="*/ 0 w 381000"/>
                    <a:gd name="connsiteY2" fmla="*/ 825500 h 1104900"/>
                    <a:gd name="connsiteX3" fmla="*/ 0 w 381000"/>
                    <a:gd name="connsiteY3" fmla="*/ 1104900 h 1104900"/>
                    <a:gd name="connsiteX4" fmla="*/ 381000 w 381000"/>
                    <a:gd name="connsiteY4" fmla="*/ 1104900 h 1104900"/>
                    <a:gd name="connsiteX5" fmla="*/ 355600 w 381000"/>
                    <a:gd name="connsiteY5" fmla="*/ 0 h 1104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1000" h="1104900">
                      <a:moveTo>
                        <a:pt x="355600" y="0"/>
                      </a:moveTo>
                      <a:lnTo>
                        <a:pt x="127000" y="190500"/>
                      </a:lnTo>
                      <a:lnTo>
                        <a:pt x="0" y="825500"/>
                      </a:lnTo>
                      <a:lnTo>
                        <a:pt x="0" y="1104900"/>
                      </a:lnTo>
                      <a:lnTo>
                        <a:pt x="381000" y="1104900"/>
                      </a:lnTo>
                      <a:lnTo>
                        <a:pt x="355600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0" name="圆角矩形 319"/>
                <p:cNvSpPr/>
                <p:nvPr/>
              </p:nvSpPr>
              <p:spPr>
                <a:xfrm>
                  <a:off x="1851608" y="1521248"/>
                  <a:ext cx="1503264" cy="304931"/>
                </a:xfrm>
                <a:prstGeom prst="round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1" name="椭圆 320"/>
                <p:cNvSpPr/>
                <p:nvPr/>
              </p:nvSpPr>
              <p:spPr>
                <a:xfrm flipV="1">
                  <a:off x="1973502" y="1555413"/>
                  <a:ext cx="59150" cy="59150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2" name="椭圆 321"/>
                <p:cNvSpPr/>
                <p:nvPr/>
              </p:nvSpPr>
              <p:spPr>
                <a:xfrm flipV="1">
                  <a:off x="3166964" y="1555413"/>
                  <a:ext cx="59150" cy="59150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3" name="椭圆 322"/>
                <p:cNvSpPr/>
                <p:nvPr/>
              </p:nvSpPr>
              <p:spPr>
                <a:xfrm flipV="1">
                  <a:off x="2570233" y="1555413"/>
                  <a:ext cx="59150" cy="59150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4" name="圆角矩形 323"/>
                <p:cNvSpPr/>
                <p:nvPr/>
              </p:nvSpPr>
              <p:spPr>
                <a:xfrm>
                  <a:off x="1848176" y="1634460"/>
                  <a:ext cx="1503264" cy="201667"/>
                </a:xfrm>
                <a:prstGeom prst="round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5" name="饼形 324"/>
                <p:cNvSpPr/>
                <p:nvPr/>
              </p:nvSpPr>
              <p:spPr>
                <a:xfrm rot="10800000">
                  <a:off x="2948557" y="1397257"/>
                  <a:ext cx="247982" cy="247982"/>
                </a:xfrm>
                <a:prstGeom prst="pie">
                  <a:avLst>
                    <a:gd name="adj1" fmla="val 0"/>
                    <a:gd name="adj2" fmla="val 10809132"/>
                  </a:avLst>
                </a:prstGeom>
                <a:solidFill>
                  <a:schemeClr val="accent5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13" name="组合 312"/>
              <p:cNvGrpSpPr/>
              <p:nvPr/>
            </p:nvGrpSpPr>
            <p:grpSpPr>
              <a:xfrm>
                <a:off x="2050167" y="3797490"/>
                <a:ext cx="1516519" cy="729351"/>
                <a:chOff x="2050167" y="3797490"/>
                <a:chExt cx="1516519" cy="729351"/>
              </a:xfrm>
            </p:grpSpPr>
            <p:grpSp>
              <p:nvGrpSpPr>
                <p:cNvPr id="314" name="组合 313"/>
                <p:cNvGrpSpPr/>
                <p:nvPr/>
              </p:nvGrpSpPr>
              <p:grpSpPr>
                <a:xfrm>
                  <a:off x="2050167" y="3797490"/>
                  <a:ext cx="1516519" cy="729351"/>
                  <a:chOff x="3181806" y="1491881"/>
                  <a:chExt cx="1154684" cy="555331"/>
                </a:xfrm>
              </p:grpSpPr>
              <p:sp>
                <p:nvSpPr>
                  <p:cNvPr id="317" name="任意多边形 316"/>
                  <p:cNvSpPr/>
                  <p:nvPr/>
                </p:nvSpPr>
                <p:spPr>
                  <a:xfrm flipV="1">
                    <a:off x="3183197" y="1496643"/>
                    <a:ext cx="224301" cy="550569"/>
                  </a:xfrm>
                  <a:custGeom>
                    <a:avLst/>
                    <a:gdLst>
                      <a:gd name="connsiteX0" fmla="*/ 355600 w 381000"/>
                      <a:gd name="connsiteY0" fmla="*/ 0 h 1104900"/>
                      <a:gd name="connsiteX1" fmla="*/ 127000 w 381000"/>
                      <a:gd name="connsiteY1" fmla="*/ 190500 h 1104900"/>
                      <a:gd name="connsiteX2" fmla="*/ 0 w 381000"/>
                      <a:gd name="connsiteY2" fmla="*/ 825500 h 1104900"/>
                      <a:gd name="connsiteX3" fmla="*/ 0 w 381000"/>
                      <a:gd name="connsiteY3" fmla="*/ 1104900 h 1104900"/>
                      <a:gd name="connsiteX4" fmla="*/ 381000 w 381000"/>
                      <a:gd name="connsiteY4" fmla="*/ 1104900 h 1104900"/>
                      <a:gd name="connsiteX5" fmla="*/ 355600 w 381000"/>
                      <a:gd name="connsiteY5" fmla="*/ 0 h 1104900"/>
                      <a:gd name="connsiteX0" fmla="*/ 355600 w 381000"/>
                      <a:gd name="connsiteY0" fmla="*/ 0 h 1104900"/>
                      <a:gd name="connsiteX1" fmla="*/ 127000 w 381000"/>
                      <a:gd name="connsiteY1" fmla="*/ 190500 h 1104900"/>
                      <a:gd name="connsiteX2" fmla="*/ 0 w 381000"/>
                      <a:gd name="connsiteY2" fmla="*/ 825500 h 1104900"/>
                      <a:gd name="connsiteX3" fmla="*/ 0 w 381000"/>
                      <a:gd name="connsiteY3" fmla="*/ 1104900 h 1104900"/>
                      <a:gd name="connsiteX4" fmla="*/ 381000 w 381000"/>
                      <a:gd name="connsiteY4" fmla="*/ 1104900 h 1104900"/>
                      <a:gd name="connsiteX5" fmla="*/ 355600 w 381000"/>
                      <a:gd name="connsiteY5" fmla="*/ 0 h 1104900"/>
                      <a:gd name="connsiteX0" fmla="*/ 355600 w 381000"/>
                      <a:gd name="connsiteY0" fmla="*/ 0 h 1104900"/>
                      <a:gd name="connsiteX1" fmla="*/ 127000 w 381000"/>
                      <a:gd name="connsiteY1" fmla="*/ 190500 h 1104900"/>
                      <a:gd name="connsiteX2" fmla="*/ 0 w 381000"/>
                      <a:gd name="connsiteY2" fmla="*/ 825500 h 1104900"/>
                      <a:gd name="connsiteX3" fmla="*/ 0 w 381000"/>
                      <a:gd name="connsiteY3" fmla="*/ 1104900 h 1104900"/>
                      <a:gd name="connsiteX4" fmla="*/ 381000 w 381000"/>
                      <a:gd name="connsiteY4" fmla="*/ 1104900 h 1104900"/>
                      <a:gd name="connsiteX5" fmla="*/ 355600 w 381000"/>
                      <a:gd name="connsiteY5" fmla="*/ 0 h 1104900"/>
                      <a:gd name="connsiteX0" fmla="*/ 355600 w 381000"/>
                      <a:gd name="connsiteY0" fmla="*/ 0 h 1104900"/>
                      <a:gd name="connsiteX1" fmla="*/ 127000 w 381000"/>
                      <a:gd name="connsiteY1" fmla="*/ 190500 h 1104900"/>
                      <a:gd name="connsiteX2" fmla="*/ 0 w 381000"/>
                      <a:gd name="connsiteY2" fmla="*/ 825500 h 1104900"/>
                      <a:gd name="connsiteX3" fmla="*/ 0 w 381000"/>
                      <a:gd name="connsiteY3" fmla="*/ 1104900 h 1104900"/>
                      <a:gd name="connsiteX4" fmla="*/ 381000 w 381000"/>
                      <a:gd name="connsiteY4" fmla="*/ 1104900 h 1104900"/>
                      <a:gd name="connsiteX5" fmla="*/ 355600 w 381000"/>
                      <a:gd name="connsiteY5" fmla="*/ 0 h 1104900"/>
                      <a:gd name="connsiteX0" fmla="*/ 355600 w 381000"/>
                      <a:gd name="connsiteY0" fmla="*/ 0 h 1104900"/>
                      <a:gd name="connsiteX1" fmla="*/ 103188 w 381000"/>
                      <a:gd name="connsiteY1" fmla="*/ 291667 h 1104900"/>
                      <a:gd name="connsiteX2" fmla="*/ 0 w 381000"/>
                      <a:gd name="connsiteY2" fmla="*/ 825500 h 1104900"/>
                      <a:gd name="connsiteX3" fmla="*/ 0 w 381000"/>
                      <a:gd name="connsiteY3" fmla="*/ 1104900 h 1104900"/>
                      <a:gd name="connsiteX4" fmla="*/ 381000 w 381000"/>
                      <a:gd name="connsiteY4" fmla="*/ 1104900 h 1104900"/>
                      <a:gd name="connsiteX5" fmla="*/ 355600 w 381000"/>
                      <a:gd name="connsiteY5" fmla="*/ 0 h 1104900"/>
                      <a:gd name="connsiteX0" fmla="*/ 356092 w 381492"/>
                      <a:gd name="connsiteY0" fmla="*/ 0 h 1104900"/>
                      <a:gd name="connsiteX1" fmla="*/ 103680 w 381492"/>
                      <a:gd name="connsiteY1" fmla="*/ 291667 h 1104900"/>
                      <a:gd name="connsiteX2" fmla="*/ 492 w 381492"/>
                      <a:gd name="connsiteY2" fmla="*/ 825500 h 1104900"/>
                      <a:gd name="connsiteX3" fmla="*/ 492 w 381492"/>
                      <a:gd name="connsiteY3" fmla="*/ 1104900 h 1104900"/>
                      <a:gd name="connsiteX4" fmla="*/ 381492 w 381492"/>
                      <a:gd name="connsiteY4" fmla="*/ 1104900 h 1104900"/>
                      <a:gd name="connsiteX5" fmla="*/ 356092 w 381492"/>
                      <a:gd name="connsiteY5" fmla="*/ 0 h 1104900"/>
                      <a:gd name="connsiteX0" fmla="*/ 361949 w 387349"/>
                      <a:gd name="connsiteY0" fmla="*/ 0 h 1104900"/>
                      <a:gd name="connsiteX1" fmla="*/ 109537 w 387349"/>
                      <a:gd name="connsiteY1" fmla="*/ 291667 h 1104900"/>
                      <a:gd name="connsiteX2" fmla="*/ 6349 w 387349"/>
                      <a:gd name="connsiteY2" fmla="*/ 825500 h 1104900"/>
                      <a:gd name="connsiteX3" fmla="*/ 6349 w 387349"/>
                      <a:gd name="connsiteY3" fmla="*/ 1104900 h 1104900"/>
                      <a:gd name="connsiteX4" fmla="*/ 387349 w 387349"/>
                      <a:gd name="connsiteY4" fmla="*/ 1104900 h 1104900"/>
                      <a:gd name="connsiteX5" fmla="*/ 361949 w 387349"/>
                      <a:gd name="connsiteY5" fmla="*/ 0 h 1104900"/>
                      <a:gd name="connsiteX0" fmla="*/ 373888 w 399288"/>
                      <a:gd name="connsiteY0" fmla="*/ 0 h 1104900"/>
                      <a:gd name="connsiteX1" fmla="*/ 121476 w 399288"/>
                      <a:gd name="connsiteY1" fmla="*/ 291667 h 1104900"/>
                      <a:gd name="connsiteX2" fmla="*/ 4000 w 399288"/>
                      <a:gd name="connsiteY2" fmla="*/ 867653 h 1104900"/>
                      <a:gd name="connsiteX3" fmla="*/ 18288 w 399288"/>
                      <a:gd name="connsiteY3" fmla="*/ 1104900 h 1104900"/>
                      <a:gd name="connsiteX4" fmla="*/ 399288 w 399288"/>
                      <a:gd name="connsiteY4" fmla="*/ 1104900 h 1104900"/>
                      <a:gd name="connsiteX5" fmla="*/ 373888 w 399288"/>
                      <a:gd name="connsiteY5" fmla="*/ 0 h 11049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99288" h="1104900">
                        <a:moveTo>
                          <a:pt x="373888" y="0"/>
                        </a:moveTo>
                        <a:cubicBezTo>
                          <a:pt x="297688" y="63500"/>
                          <a:pt x="126239" y="200065"/>
                          <a:pt x="121476" y="291667"/>
                        </a:cubicBezTo>
                        <a:cubicBezTo>
                          <a:pt x="50568" y="515980"/>
                          <a:pt x="-1292" y="647556"/>
                          <a:pt x="4000" y="867653"/>
                        </a:cubicBezTo>
                        <a:cubicBezTo>
                          <a:pt x="-10287" y="965001"/>
                          <a:pt x="18288" y="1011767"/>
                          <a:pt x="18288" y="1104900"/>
                        </a:cubicBezTo>
                        <a:lnTo>
                          <a:pt x="399288" y="1104900"/>
                        </a:lnTo>
                        <a:lnTo>
                          <a:pt x="373888" y="0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18" name="圆角矩形 317"/>
                  <p:cNvSpPr/>
                  <p:nvPr/>
                </p:nvSpPr>
                <p:spPr>
                  <a:xfrm>
                    <a:off x="3181806" y="1491881"/>
                    <a:ext cx="1154684" cy="144904"/>
                  </a:xfrm>
                  <a:prstGeom prst="roundRect">
                    <a:avLst/>
                  </a:prstGeom>
                  <a:solidFill>
                    <a:schemeClr val="accent3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315" name="饼形 314"/>
                <p:cNvSpPr/>
                <p:nvPr/>
              </p:nvSpPr>
              <p:spPr>
                <a:xfrm rot="10800000" flipV="1">
                  <a:off x="3163639" y="4068213"/>
                  <a:ext cx="247982" cy="247982"/>
                </a:xfrm>
                <a:prstGeom prst="pie">
                  <a:avLst>
                    <a:gd name="adj1" fmla="val 0"/>
                    <a:gd name="adj2" fmla="val 10809132"/>
                  </a:avLst>
                </a:prstGeom>
                <a:solidFill>
                  <a:schemeClr val="accent5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6" name="圆角矩形 315"/>
                <p:cNvSpPr/>
                <p:nvPr/>
              </p:nvSpPr>
              <p:spPr>
                <a:xfrm>
                  <a:off x="3258315" y="3960862"/>
                  <a:ext cx="58953" cy="276990"/>
                </a:xfrm>
                <a:prstGeom prst="roundRect">
                  <a:avLst/>
                </a:prstGeom>
                <a:solidFill>
                  <a:schemeClr val="accent5"/>
                </a:solidFill>
                <a:ln w="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tx1"/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" name="组合 2"/>
            <p:cNvGrpSpPr/>
            <p:nvPr/>
          </p:nvGrpSpPr>
          <p:grpSpPr>
            <a:xfrm>
              <a:off x="1371215" y="1564291"/>
              <a:ext cx="1442970" cy="1442970"/>
              <a:chOff x="5196293" y="1469661"/>
              <a:chExt cx="933319" cy="933319"/>
            </a:xfrm>
          </p:grpSpPr>
          <p:sp>
            <p:nvSpPr>
              <p:cNvPr id="232" name="椭圆 231"/>
              <p:cNvSpPr/>
              <p:nvPr/>
            </p:nvSpPr>
            <p:spPr>
              <a:xfrm>
                <a:off x="5196293" y="1469661"/>
                <a:ext cx="933319" cy="933319"/>
              </a:xfrm>
              <a:prstGeom prst="ellipse">
                <a:avLst/>
              </a:prstGeom>
              <a:solidFill>
                <a:schemeClr val="accent6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09" name="Freeform 35"/>
              <p:cNvSpPr>
                <a:spLocks noEditPoints="1"/>
              </p:cNvSpPr>
              <p:nvPr/>
            </p:nvSpPr>
            <p:spPr bwMode="auto">
              <a:xfrm>
                <a:off x="5362122" y="1742092"/>
                <a:ext cx="601662" cy="495300"/>
              </a:xfrm>
              <a:custGeom>
                <a:avLst/>
                <a:gdLst>
                  <a:gd name="T0" fmla="*/ 18 w 136"/>
                  <a:gd name="T1" fmla="*/ 63 h 112"/>
                  <a:gd name="T2" fmla="*/ 80 w 136"/>
                  <a:gd name="T3" fmla="*/ 63 h 112"/>
                  <a:gd name="T4" fmla="*/ 56 w 136"/>
                  <a:gd name="T5" fmla="*/ 14 h 112"/>
                  <a:gd name="T6" fmla="*/ 41 w 136"/>
                  <a:gd name="T7" fmla="*/ 23 h 112"/>
                  <a:gd name="T8" fmla="*/ 19 w 136"/>
                  <a:gd name="T9" fmla="*/ 23 h 112"/>
                  <a:gd name="T10" fmla="*/ 15 w 136"/>
                  <a:gd name="T11" fmla="*/ 40 h 112"/>
                  <a:gd name="T12" fmla="*/ 0 w 136"/>
                  <a:gd name="T13" fmla="*/ 55 h 112"/>
                  <a:gd name="T14" fmla="*/ 9 w 136"/>
                  <a:gd name="T15" fmla="*/ 70 h 112"/>
                  <a:gd name="T16" fmla="*/ 9 w 136"/>
                  <a:gd name="T17" fmla="*/ 92 h 112"/>
                  <a:gd name="T18" fmla="*/ 26 w 136"/>
                  <a:gd name="T19" fmla="*/ 97 h 112"/>
                  <a:gd name="T20" fmla="*/ 41 w 136"/>
                  <a:gd name="T21" fmla="*/ 112 h 112"/>
                  <a:gd name="T22" fmla="*/ 56 w 136"/>
                  <a:gd name="T23" fmla="*/ 103 h 112"/>
                  <a:gd name="T24" fmla="*/ 78 w 136"/>
                  <a:gd name="T25" fmla="*/ 103 h 112"/>
                  <a:gd name="T26" fmla="*/ 83 w 136"/>
                  <a:gd name="T27" fmla="*/ 86 h 112"/>
                  <a:gd name="T28" fmla="*/ 98 w 136"/>
                  <a:gd name="T29" fmla="*/ 70 h 112"/>
                  <a:gd name="T30" fmla="*/ 89 w 136"/>
                  <a:gd name="T31" fmla="*/ 55 h 112"/>
                  <a:gd name="T32" fmla="*/ 89 w 136"/>
                  <a:gd name="T33" fmla="*/ 33 h 112"/>
                  <a:gd name="T34" fmla="*/ 72 w 136"/>
                  <a:gd name="T35" fmla="*/ 29 h 112"/>
                  <a:gd name="T36" fmla="*/ 56 w 136"/>
                  <a:gd name="T37" fmla="*/ 14 h 112"/>
                  <a:gd name="T38" fmla="*/ 100 w 136"/>
                  <a:gd name="T39" fmla="*/ 23 h 112"/>
                  <a:gd name="T40" fmla="*/ 124 w 136"/>
                  <a:gd name="T41" fmla="*/ 23 h 112"/>
                  <a:gd name="T42" fmla="*/ 116 w 136"/>
                  <a:gd name="T43" fmla="*/ 0 h 112"/>
                  <a:gd name="T44" fmla="*/ 108 w 136"/>
                  <a:gd name="T45" fmla="*/ 4 h 112"/>
                  <a:gd name="T46" fmla="*/ 98 w 136"/>
                  <a:gd name="T47" fmla="*/ 4 h 112"/>
                  <a:gd name="T48" fmla="*/ 96 w 136"/>
                  <a:gd name="T49" fmla="*/ 12 h 112"/>
                  <a:gd name="T50" fmla="*/ 88 w 136"/>
                  <a:gd name="T51" fmla="*/ 20 h 112"/>
                  <a:gd name="T52" fmla="*/ 93 w 136"/>
                  <a:gd name="T53" fmla="*/ 27 h 112"/>
                  <a:gd name="T54" fmla="*/ 93 w 136"/>
                  <a:gd name="T55" fmla="*/ 37 h 112"/>
                  <a:gd name="T56" fmla="*/ 101 w 136"/>
                  <a:gd name="T57" fmla="*/ 39 h 112"/>
                  <a:gd name="T58" fmla="*/ 108 w 136"/>
                  <a:gd name="T59" fmla="*/ 47 h 112"/>
                  <a:gd name="T60" fmla="*/ 116 w 136"/>
                  <a:gd name="T61" fmla="*/ 42 h 112"/>
                  <a:gd name="T62" fmla="*/ 126 w 136"/>
                  <a:gd name="T63" fmla="*/ 43 h 112"/>
                  <a:gd name="T64" fmla="*/ 128 w 136"/>
                  <a:gd name="T65" fmla="*/ 34 h 112"/>
                  <a:gd name="T66" fmla="*/ 136 w 136"/>
                  <a:gd name="T67" fmla="*/ 27 h 112"/>
                  <a:gd name="T68" fmla="*/ 131 w 136"/>
                  <a:gd name="T69" fmla="*/ 20 h 112"/>
                  <a:gd name="T70" fmla="*/ 131 w 136"/>
                  <a:gd name="T71" fmla="*/ 9 h 112"/>
                  <a:gd name="T72" fmla="*/ 123 w 136"/>
                  <a:gd name="T73" fmla="*/ 7 h 112"/>
                  <a:gd name="T74" fmla="*/ 116 w 136"/>
                  <a:gd name="T7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6" h="112">
                    <a:moveTo>
                      <a:pt x="49" y="94"/>
                    </a:moveTo>
                    <a:cubicBezTo>
                      <a:pt x="32" y="94"/>
                      <a:pt x="18" y="80"/>
                      <a:pt x="18" y="63"/>
                    </a:cubicBezTo>
                    <a:cubicBezTo>
                      <a:pt x="18" y="46"/>
                      <a:pt x="32" y="32"/>
                      <a:pt x="49" y="32"/>
                    </a:cubicBezTo>
                    <a:cubicBezTo>
                      <a:pt x="66" y="32"/>
                      <a:pt x="80" y="46"/>
                      <a:pt x="80" y="63"/>
                    </a:cubicBezTo>
                    <a:cubicBezTo>
                      <a:pt x="80" y="80"/>
                      <a:pt x="66" y="94"/>
                      <a:pt x="49" y="94"/>
                    </a:cubicBezTo>
                    <a:moveTo>
                      <a:pt x="56" y="14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23"/>
                      <a:pt x="41" y="23"/>
                      <a:pt x="41" y="23"/>
                    </a:cubicBezTo>
                    <a:cubicBezTo>
                      <a:pt x="36" y="24"/>
                      <a:pt x="30" y="26"/>
                      <a:pt x="26" y="29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2" y="44"/>
                      <a:pt x="10" y="50"/>
                      <a:pt x="9" y="55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9" y="70"/>
                      <a:pt x="9" y="70"/>
                      <a:pt x="9" y="70"/>
                    </a:cubicBezTo>
                    <a:cubicBezTo>
                      <a:pt x="10" y="76"/>
                      <a:pt x="12" y="81"/>
                      <a:pt x="15" y="86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19" y="103"/>
                      <a:pt x="19" y="103"/>
                      <a:pt x="19" y="103"/>
                    </a:cubicBezTo>
                    <a:cubicBezTo>
                      <a:pt x="26" y="97"/>
                      <a:pt x="26" y="97"/>
                      <a:pt x="26" y="97"/>
                    </a:cubicBezTo>
                    <a:cubicBezTo>
                      <a:pt x="30" y="100"/>
                      <a:pt x="36" y="102"/>
                      <a:pt x="41" y="103"/>
                    </a:cubicBezTo>
                    <a:cubicBezTo>
                      <a:pt x="41" y="112"/>
                      <a:pt x="41" y="112"/>
                      <a:pt x="41" y="112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56" y="103"/>
                      <a:pt x="56" y="103"/>
                      <a:pt x="56" y="103"/>
                    </a:cubicBezTo>
                    <a:cubicBezTo>
                      <a:pt x="62" y="102"/>
                      <a:pt x="67" y="100"/>
                      <a:pt x="72" y="97"/>
                    </a:cubicBezTo>
                    <a:cubicBezTo>
                      <a:pt x="78" y="103"/>
                      <a:pt x="78" y="103"/>
                      <a:pt x="78" y="103"/>
                    </a:cubicBezTo>
                    <a:cubicBezTo>
                      <a:pt x="89" y="92"/>
                      <a:pt x="89" y="92"/>
                      <a:pt x="89" y="92"/>
                    </a:cubicBezTo>
                    <a:cubicBezTo>
                      <a:pt x="83" y="86"/>
                      <a:pt x="83" y="86"/>
                      <a:pt x="83" y="86"/>
                    </a:cubicBezTo>
                    <a:cubicBezTo>
                      <a:pt x="86" y="81"/>
                      <a:pt x="88" y="76"/>
                      <a:pt x="89" y="70"/>
                    </a:cubicBezTo>
                    <a:cubicBezTo>
                      <a:pt x="98" y="70"/>
                      <a:pt x="98" y="70"/>
                      <a:pt x="98" y="70"/>
                    </a:cubicBezTo>
                    <a:cubicBezTo>
                      <a:pt x="98" y="55"/>
                      <a:pt x="98" y="55"/>
                      <a:pt x="98" y="55"/>
                    </a:cubicBezTo>
                    <a:cubicBezTo>
                      <a:pt x="89" y="55"/>
                      <a:pt x="89" y="55"/>
                      <a:pt x="89" y="55"/>
                    </a:cubicBezTo>
                    <a:cubicBezTo>
                      <a:pt x="88" y="50"/>
                      <a:pt x="86" y="44"/>
                      <a:pt x="83" y="40"/>
                    </a:cubicBezTo>
                    <a:cubicBezTo>
                      <a:pt x="89" y="33"/>
                      <a:pt x="89" y="33"/>
                      <a:pt x="89" y="33"/>
                    </a:cubicBezTo>
                    <a:cubicBezTo>
                      <a:pt x="78" y="23"/>
                      <a:pt x="78" y="23"/>
                      <a:pt x="78" y="23"/>
                    </a:cubicBezTo>
                    <a:cubicBezTo>
                      <a:pt x="72" y="29"/>
                      <a:pt x="72" y="29"/>
                      <a:pt x="72" y="29"/>
                    </a:cubicBezTo>
                    <a:cubicBezTo>
                      <a:pt x="67" y="26"/>
                      <a:pt x="62" y="24"/>
                      <a:pt x="56" y="23"/>
                    </a:cubicBezTo>
                    <a:cubicBezTo>
                      <a:pt x="56" y="14"/>
                      <a:pt x="56" y="14"/>
                      <a:pt x="56" y="14"/>
                    </a:cubicBezTo>
                    <a:moveTo>
                      <a:pt x="112" y="35"/>
                    </a:moveTo>
                    <a:cubicBezTo>
                      <a:pt x="105" y="35"/>
                      <a:pt x="100" y="30"/>
                      <a:pt x="100" y="23"/>
                    </a:cubicBezTo>
                    <a:cubicBezTo>
                      <a:pt x="100" y="16"/>
                      <a:pt x="105" y="11"/>
                      <a:pt x="112" y="11"/>
                    </a:cubicBezTo>
                    <a:cubicBezTo>
                      <a:pt x="119" y="11"/>
                      <a:pt x="124" y="16"/>
                      <a:pt x="124" y="23"/>
                    </a:cubicBezTo>
                    <a:cubicBezTo>
                      <a:pt x="124" y="30"/>
                      <a:pt x="119" y="35"/>
                      <a:pt x="112" y="35"/>
                    </a:cubicBezTo>
                    <a:moveTo>
                      <a:pt x="116" y="0"/>
                    </a:moveTo>
                    <a:cubicBezTo>
                      <a:pt x="108" y="0"/>
                      <a:pt x="108" y="0"/>
                      <a:pt x="108" y="0"/>
                    </a:cubicBezTo>
                    <a:cubicBezTo>
                      <a:pt x="108" y="4"/>
                      <a:pt x="108" y="4"/>
                      <a:pt x="108" y="4"/>
                    </a:cubicBezTo>
                    <a:cubicBezTo>
                      <a:pt x="106" y="4"/>
                      <a:pt x="103" y="6"/>
                      <a:pt x="101" y="7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3" y="9"/>
                      <a:pt x="93" y="9"/>
                      <a:pt x="93" y="9"/>
                    </a:cubicBezTo>
                    <a:cubicBezTo>
                      <a:pt x="96" y="12"/>
                      <a:pt x="96" y="12"/>
                      <a:pt x="96" y="12"/>
                    </a:cubicBezTo>
                    <a:cubicBezTo>
                      <a:pt x="94" y="14"/>
                      <a:pt x="93" y="17"/>
                      <a:pt x="93" y="20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30"/>
                      <a:pt x="94" y="32"/>
                      <a:pt x="96" y="34"/>
                    </a:cubicBezTo>
                    <a:cubicBezTo>
                      <a:pt x="93" y="37"/>
                      <a:pt x="93" y="37"/>
                      <a:pt x="93" y="37"/>
                    </a:cubicBezTo>
                    <a:cubicBezTo>
                      <a:pt x="98" y="43"/>
                      <a:pt x="98" y="43"/>
                      <a:pt x="98" y="43"/>
                    </a:cubicBezTo>
                    <a:cubicBezTo>
                      <a:pt x="101" y="39"/>
                      <a:pt x="101" y="39"/>
                      <a:pt x="101" y="39"/>
                    </a:cubicBezTo>
                    <a:cubicBezTo>
                      <a:pt x="103" y="41"/>
                      <a:pt x="106" y="42"/>
                      <a:pt x="108" y="42"/>
                    </a:cubicBezTo>
                    <a:cubicBezTo>
                      <a:pt x="108" y="47"/>
                      <a:pt x="108" y="47"/>
                      <a:pt x="108" y="47"/>
                    </a:cubicBezTo>
                    <a:cubicBezTo>
                      <a:pt x="116" y="47"/>
                      <a:pt x="116" y="47"/>
                      <a:pt x="116" y="47"/>
                    </a:cubicBezTo>
                    <a:cubicBezTo>
                      <a:pt x="116" y="42"/>
                      <a:pt x="116" y="42"/>
                      <a:pt x="116" y="42"/>
                    </a:cubicBezTo>
                    <a:cubicBezTo>
                      <a:pt x="118" y="42"/>
                      <a:pt x="121" y="41"/>
                      <a:pt x="123" y="39"/>
                    </a:cubicBezTo>
                    <a:cubicBezTo>
                      <a:pt x="126" y="43"/>
                      <a:pt x="126" y="43"/>
                      <a:pt x="126" y="43"/>
                    </a:cubicBezTo>
                    <a:cubicBezTo>
                      <a:pt x="131" y="37"/>
                      <a:pt x="131" y="37"/>
                      <a:pt x="131" y="37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30" y="32"/>
                      <a:pt x="131" y="30"/>
                      <a:pt x="131" y="27"/>
                    </a:cubicBezTo>
                    <a:cubicBezTo>
                      <a:pt x="136" y="27"/>
                      <a:pt x="136" y="27"/>
                      <a:pt x="136" y="27"/>
                    </a:cubicBezTo>
                    <a:cubicBezTo>
                      <a:pt x="136" y="20"/>
                      <a:pt x="136" y="20"/>
                      <a:pt x="136" y="20"/>
                    </a:cubicBezTo>
                    <a:cubicBezTo>
                      <a:pt x="131" y="20"/>
                      <a:pt x="131" y="20"/>
                      <a:pt x="131" y="20"/>
                    </a:cubicBezTo>
                    <a:cubicBezTo>
                      <a:pt x="131" y="17"/>
                      <a:pt x="130" y="14"/>
                      <a:pt x="128" y="12"/>
                    </a:cubicBezTo>
                    <a:cubicBezTo>
                      <a:pt x="131" y="9"/>
                      <a:pt x="131" y="9"/>
                      <a:pt x="131" y="9"/>
                    </a:cubicBezTo>
                    <a:cubicBezTo>
                      <a:pt x="126" y="4"/>
                      <a:pt x="126" y="4"/>
                      <a:pt x="126" y="4"/>
                    </a:cubicBezTo>
                    <a:cubicBezTo>
                      <a:pt x="123" y="7"/>
                      <a:pt x="123" y="7"/>
                      <a:pt x="123" y="7"/>
                    </a:cubicBezTo>
                    <a:cubicBezTo>
                      <a:pt x="121" y="6"/>
                      <a:pt x="118" y="4"/>
                      <a:pt x="116" y="4"/>
                    </a:cubicBezTo>
                    <a:cubicBezTo>
                      <a:pt x="116" y="0"/>
                      <a:pt x="116" y="0"/>
                      <a:pt x="116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919531" y="4397635"/>
            <a:ext cx="10352938" cy="2334573"/>
            <a:chOff x="919531" y="4397635"/>
            <a:chExt cx="10352938" cy="2334573"/>
          </a:xfrm>
        </p:grpSpPr>
        <p:grpSp>
          <p:nvGrpSpPr>
            <p:cNvPr id="2" name="组合 1"/>
            <p:cNvGrpSpPr/>
            <p:nvPr/>
          </p:nvGrpSpPr>
          <p:grpSpPr>
            <a:xfrm>
              <a:off x="1338634" y="4642832"/>
              <a:ext cx="933319" cy="933319"/>
              <a:chOff x="4457714" y="1027792"/>
              <a:chExt cx="933319" cy="933319"/>
            </a:xfrm>
          </p:grpSpPr>
          <p:sp>
            <p:nvSpPr>
              <p:cNvPr id="211" name="椭圆 210"/>
              <p:cNvSpPr/>
              <p:nvPr/>
            </p:nvSpPr>
            <p:spPr>
              <a:xfrm>
                <a:off x="4457714" y="1027792"/>
                <a:ext cx="933319" cy="933319"/>
              </a:xfrm>
              <a:prstGeom prst="ellipse">
                <a:avLst/>
              </a:prstGeom>
              <a:solidFill>
                <a:srgbClr val="DF532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08" name="Freeform 34"/>
              <p:cNvSpPr>
                <a:spLocks noEditPoints="1"/>
              </p:cNvSpPr>
              <p:nvPr/>
            </p:nvSpPr>
            <p:spPr bwMode="auto">
              <a:xfrm>
                <a:off x="4665711" y="1257917"/>
                <a:ext cx="549275" cy="500063"/>
              </a:xfrm>
              <a:custGeom>
                <a:avLst/>
                <a:gdLst>
                  <a:gd name="T0" fmla="*/ 23 w 124"/>
                  <a:gd name="T1" fmla="*/ 38 h 113"/>
                  <a:gd name="T2" fmla="*/ 0 w 124"/>
                  <a:gd name="T3" fmla="*/ 66 h 113"/>
                  <a:gd name="T4" fmla="*/ 47 w 124"/>
                  <a:gd name="T5" fmla="*/ 98 h 113"/>
                  <a:gd name="T6" fmla="*/ 61 w 124"/>
                  <a:gd name="T7" fmla="*/ 96 h 113"/>
                  <a:gd name="T8" fmla="*/ 78 w 124"/>
                  <a:gd name="T9" fmla="*/ 113 h 113"/>
                  <a:gd name="T10" fmla="*/ 74 w 124"/>
                  <a:gd name="T11" fmla="*/ 92 h 113"/>
                  <a:gd name="T12" fmla="*/ 93 w 124"/>
                  <a:gd name="T13" fmla="*/ 71 h 113"/>
                  <a:gd name="T14" fmla="*/ 74 w 124"/>
                  <a:gd name="T15" fmla="*/ 74 h 113"/>
                  <a:gd name="T16" fmla="*/ 61 w 124"/>
                  <a:gd name="T17" fmla="*/ 73 h 113"/>
                  <a:gd name="T18" fmla="*/ 43 w 124"/>
                  <a:gd name="T19" fmla="*/ 85 h 113"/>
                  <a:gd name="T20" fmla="*/ 43 w 124"/>
                  <a:gd name="T21" fmla="*/ 66 h 113"/>
                  <a:gd name="T22" fmla="*/ 23 w 124"/>
                  <a:gd name="T23" fmla="*/ 38 h 113"/>
                  <a:gd name="T24" fmla="*/ 77 w 124"/>
                  <a:gd name="T25" fmla="*/ 0 h 113"/>
                  <a:gd name="T26" fmla="*/ 30 w 124"/>
                  <a:gd name="T27" fmla="*/ 33 h 113"/>
                  <a:gd name="T28" fmla="*/ 50 w 124"/>
                  <a:gd name="T29" fmla="*/ 59 h 113"/>
                  <a:gd name="T30" fmla="*/ 50 w 124"/>
                  <a:gd name="T31" fmla="*/ 72 h 113"/>
                  <a:gd name="T32" fmla="*/ 63 w 124"/>
                  <a:gd name="T33" fmla="*/ 64 h 113"/>
                  <a:gd name="T34" fmla="*/ 77 w 124"/>
                  <a:gd name="T35" fmla="*/ 65 h 113"/>
                  <a:gd name="T36" fmla="*/ 124 w 124"/>
                  <a:gd name="T37" fmla="*/ 33 h 113"/>
                  <a:gd name="T38" fmla="*/ 77 w 124"/>
                  <a:gd name="T39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4" h="113">
                    <a:moveTo>
                      <a:pt x="23" y="38"/>
                    </a:moveTo>
                    <a:cubicBezTo>
                      <a:pt x="9" y="43"/>
                      <a:pt x="0" y="54"/>
                      <a:pt x="0" y="66"/>
                    </a:cubicBezTo>
                    <a:cubicBezTo>
                      <a:pt x="0" y="83"/>
                      <a:pt x="21" y="98"/>
                      <a:pt x="47" y="98"/>
                    </a:cubicBezTo>
                    <a:cubicBezTo>
                      <a:pt x="52" y="98"/>
                      <a:pt x="57" y="97"/>
                      <a:pt x="61" y="96"/>
                    </a:cubicBezTo>
                    <a:cubicBezTo>
                      <a:pt x="78" y="113"/>
                      <a:pt x="78" y="113"/>
                      <a:pt x="78" y="113"/>
                    </a:cubicBezTo>
                    <a:cubicBezTo>
                      <a:pt x="74" y="92"/>
                      <a:pt x="74" y="92"/>
                      <a:pt x="74" y="92"/>
                    </a:cubicBezTo>
                    <a:cubicBezTo>
                      <a:pt x="84" y="87"/>
                      <a:pt x="91" y="80"/>
                      <a:pt x="93" y="71"/>
                    </a:cubicBezTo>
                    <a:cubicBezTo>
                      <a:pt x="87" y="73"/>
                      <a:pt x="81" y="74"/>
                      <a:pt x="74" y="74"/>
                    </a:cubicBezTo>
                    <a:cubicBezTo>
                      <a:pt x="70" y="74"/>
                      <a:pt x="65" y="74"/>
                      <a:pt x="61" y="73"/>
                    </a:cubicBezTo>
                    <a:cubicBezTo>
                      <a:pt x="59" y="74"/>
                      <a:pt x="43" y="85"/>
                      <a:pt x="43" y="85"/>
                    </a:cubicBezTo>
                    <a:cubicBezTo>
                      <a:pt x="43" y="85"/>
                      <a:pt x="43" y="70"/>
                      <a:pt x="43" y="66"/>
                    </a:cubicBezTo>
                    <a:cubicBezTo>
                      <a:pt x="31" y="60"/>
                      <a:pt x="23" y="49"/>
                      <a:pt x="23" y="38"/>
                    </a:cubicBezTo>
                    <a:moveTo>
                      <a:pt x="77" y="0"/>
                    </a:moveTo>
                    <a:cubicBezTo>
                      <a:pt x="51" y="0"/>
                      <a:pt x="30" y="15"/>
                      <a:pt x="30" y="33"/>
                    </a:cubicBezTo>
                    <a:cubicBezTo>
                      <a:pt x="30" y="44"/>
                      <a:pt x="38" y="53"/>
                      <a:pt x="50" y="59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63" y="64"/>
                      <a:pt x="63" y="64"/>
                      <a:pt x="63" y="64"/>
                    </a:cubicBezTo>
                    <a:cubicBezTo>
                      <a:pt x="67" y="65"/>
                      <a:pt x="72" y="65"/>
                      <a:pt x="77" y="65"/>
                    </a:cubicBezTo>
                    <a:cubicBezTo>
                      <a:pt x="103" y="65"/>
                      <a:pt x="124" y="51"/>
                      <a:pt x="124" y="33"/>
                    </a:cubicBezTo>
                    <a:cubicBezTo>
                      <a:pt x="124" y="15"/>
                      <a:pt x="103" y="0"/>
                      <a:pt x="77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919531" y="4397635"/>
              <a:ext cx="10352938" cy="2334573"/>
              <a:chOff x="919531" y="1799578"/>
              <a:chExt cx="10352938" cy="2334573"/>
            </a:xfrm>
          </p:grpSpPr>
          <p:sp>
            <p:nvSpPr>
              <p:cNvPr id="245" name="矩形 244"/>
              <p:cNvSpPr/>
              <p:nvPr/>
            </p:nvSpPr>
            <p:spPr>
              <a:xfrm>
                <a:off x="919531" y="2987414"/>
                <a:ext cx="10352938" cy="596900"/>
              </a:xfrm>
              <a:prstGeom prst="rect">
                <a:avLst/>
              </a:prstGeom>
              <a:solidFill>
                <a:schemeClr val="accent2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46" name="直接连接符 245"/>
              <p:cNvCxnSpPr/>
              <p:nvPr/>
            </p:nvCxnSpPr>
            <p:spPr>
              <a:xfrm>
                <a:off x="1341069" y="3101714"/>
                <a:ext cx="0" cy="79587"/>
              </a:xfrm>
              <a:prstGeom prst="line">
                <a:avLst/>
              </a:prstGeom>
              <a:ln w="158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0" name="直接连接符 329"/>
              <p:cNvCxnSpPr/>
              <p:nvPr/>
            </p:nvCxnSpPr>
            <p:spPr>
              <a:xfrm>
                <a:off x="1528977" y="3101714"/>
                <a:ext cx="0" cy="39793"/>
              </a:xfrm>
              <a:prstGeom prst="line">
                <a:avLst/>
              </a:prstGeom>
              <a:ln w="158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1" name="直接连接符 330"/>
              <p:cNvCxnSpPr/>
              <p:nvPr/>
            </p:nvCxnSpPr>
            <p:spPr>
              <a:xfrm>
                <a:off x="1716885" y="3101714"/>
                <a:ext cx="0" cy="39793"/>
              </a:xfrm>
              <a:prstGeom prst="line">
                <a:avLst/>
              </a:prstGeom>
              <a:ln w="158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2" name="直接连接符 331"/>
              <p:cNvCxnSpPr/>
              <p:nvPr/>
            </p:nvCxnSpPr>
            <p:spPr>
              <a:xfrm>
                <a:off x="1904793" y="3101714"/>
                <a:ext cx="0" cy="39793"/>
              </a:xfrm>
              <a:prstGeom prst="line">
                <a:avLst/>
              </a:prstGeom>
              <a:ln w="158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3" name="直接连接符 332"/>
              <p:cNvCxnSpPr/>
              <p:nvPr/>
            </p:nvCxnSpPr>
            <p:spPr>
              <a:xfrm>
                <a:off x="2092701" y="3101714"/>
                <a:ext cx="0" cy="39793"/>
              </a:xfrm>
              <a:prstGeom prst="line">
                <a:avLst/>
              </a:prstGeom>
              <a:ln w="158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4" name="直接连接符 333"/>
              <p:cNvCxnSpPr/>
              <p:nvPr/>
            </p:nvCxnSpPr>
            <p:spPr>
              <a:xfrm>
                <a:off x="2280609" y="3101714"/>
                <a:ext cx="0" cy="59690"/>
              </a:xfrm>
              <a:prstGeom prst="line">
                <a:avLst/>
              </a:prstGeom>
              <a:ln w="158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5" name="直接连接符 334"/>
              <p:cNvCxnSpPr/>
              <p:nvPr/>
            </p:nvCxnSpPr>
            <p:spPr>
              <a:xfrm>
                <a:off x="2468517" y="3101714"/>
                <a:ext cx="0" cy="39793"/>
              </a:xfrm>
              <a:prstGeom prst="line">
                <a:avLst/>
              </a:prstGeom>
              <a:ln w="158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6" name="直接连接符 335"/>
              <p:cNvCxnSpPr/>
              <p:nvPr/>
            </p:nvCxnSpPr>
            <p:spPr>
              <a:xfrm>
                <a:off x="2656425" y="3101714"/>
                <a:ext cx="0" cy="39793"/>
              </a:xfrm>
              <a:prstGeom prst="line">
                <a:avLst/>
              </a:prstGeom>
              <a:ln w="158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7" name="直接连接符 336"/>
              <p:cNvCxnSpPr/>
              <p:nvPr/>
            </p:nvCxnSpPr>
            <p:spPr>
              <a:xfrm>
                <a:off x="2844333" y="3101714"/>
                <a:ext cx="0" cy="39793"/>
              </a:xfrm>
              <a:prstGeom prst="line">
                <a:avLst/>
              </a:prstGeom>
              <a:ln w="158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8" name="直接连接符 337"/>
              <p:cNvCxnSpPr/>
              <p:nvPr/>
            </p:nvCxnSpPr>
            <p:spPr>
              <a:xfrm>
                <a:off x="3032241" y="3101714"/>
                <a:ext cx="0" cy="39793"/>
              </a:xfrm>
              <a:prstGeom prst="line">
                <a:avLst/>
              </a:prstGeom>
              <a:ln w="158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9" name="直接连接符 338"/>
              <p:cNvCxnSpPr/>
              <p:nvPr/>
            </p:nvCxnSpPr>
            <p:spPr>
              <a:xfrm>
                <a:off x="3220149" y="3101714"/>
                <a:ext cx="0" cy="79587"/>
              </a:xfrm>
              <a:prstGeom prst="line">
                <a:avLst/>
              </a:prstGeom>
              <a:ln w="158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0" name="直接连接符 339"/>
              <p:cNvCxnSpPr/>
              <p:nvPr/>
            </p:nvCxnSpPr>
            <p:spPr>
              <a:xfrm>
                <a:off x="3408057" y="3101714"/>
                <a:ext cx="0" cy="39793"/>
              </a:xfrm>
              <a:prstGeom prst="line">
                <a:avLst/>
              </a:prstGeom>
              <a:ln w="158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1" name="直接连接符 340"/>
              <p:cNvCxnSpPr/>
              <p:nvPr/>
            </p:nvCxnSpPr>
            <p:spPr>
              <a:xfrm>
                <a:off x="3595965" y="3101714"/>
                <a:ext cx="0" cy="39793"/>
              </a:xfrm>
              <a:prstGeom prst="line">
                <a:avLst/>
              </a:prstGeom>
              <a:ln w="158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2" name="直接连接符 341"/>
              <p:cNvCxnSpPr/>
              <p:nvPr/>
            </p:nvCxnSpPr>
            <p:spPr>
              <a:xfrm>
                <a:off x="3783873" y="3101714"/>
                <a:ext cx="0" cy="39793"/>
              </a:xfrm>
              <a:prstGeom prst="line">
                <a:avLst/>
              </a:prstGeom>
              <a:ln w="158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3" name="直接连接符 342"/>
              <p:cNvCxnSpPr/>
              <p:nvPr/>
            </p:nvCxnSpPr>
            <p:spPr>
              <a:xfrm>
                <a:off x="3971781" y="3101714"/>
                <a:ext cx="0" cy="39793"/>
              </a:xfrm>
              <a:prstGeom prst="line">
                <a:avLst/>
              </a:prstGeom>
              <a:ln w="158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4" name="直接连接符 343"/>
              <p:cNvCxnSpPr/>
              <p:nvPr/>
            </p:nvCxnSpPr>
            <p:spPr>
              <a:xfrm>
                <a:off x="4159689" y="3101714"/>
                <a:ext cx="0" cy="59690"/>
              </a:xfrm>
              <a:prstGeom prst="line">
                <a:avLst/>
              </a:prstGeom>
              <a:ln w="158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5" name="直接连接符 344"/>
              <p:cNvCxnSpPr/>
              <p:nvPr/>
            </p:nvCxnSpPr>
            <p:spPr>
              <a:xfrm>
                <a:off x="4347597" y="3101714"/>
                <a:ext cx="0" cy="39793"/>
              </a:xfrm>
              <a:prstGeom prst="line">
                <a:avLst/>
              </a:prstGeom>
              <a:ln w="158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6" name="直接连接符 345"/>
              <p:cNvCxnSpPr/>
              <p:nvPr/>
            </p:nvCxnSpPr>
            <p:spPr>
              <a:xfrm>
                <a:off x="4535505" y="3101714"/>
                <a:ext cx="0" cy="39793"/>
              </a:xfrm>
              <a:prstGeom prst="line">
                <a:avLst/>
              </a:prstGeom>
              <a:ln w="158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7" name="直接连接符 346"/>
              <p:cNvCxnSpPr/>
              <p:nvPr/>
            </p:nvCxnSpPr>
            <p:spPr>
              <a:xfrm>
                <a:off x="4723413" y="3101714"/>
                <a:ext cx="0" cy="39793"/>
              </a:xfrm>
              <a:prstGeom prst="line">
                <a:avLst/>
              </a:prstGeom>
              <a:ln w="158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8" name="直接连接符 347"/>
              <p:cNvCxnSpPr/>
              <p:nvPr/>
            </p:nvCxnSpPr>
            <p:spPr>
              <a:xfrm>
                <a:off x="4911321" y="3101714"/>
                <a:ext cx="0" cy="39793"/>
              </a:xfrm>
              <a:prstGeom prst="line">
                <a:avLst/>
              </a:prstGeom>
              <a:ln w="158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9" name="直接连接符 348"/>
              <p:cNvCxnSpPr/>
              <p:nvPr/>
            </p:nvCxnSpPr>
            <p:spPr>
              <a:xfrm>
                <a:off x="5099229" y="3101714"/>
                <a:ext cx="0" cy="79587"/>
              </a:xfrm>
              <a:prstGeom prst="line">
                <a:avLst/>
              </a:prstGeom>
              <a:ln w="158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0" name="直接连接符 349"/>
              <p:cNvCxnSpPr/>
              <p:nvPr/>
            </p:nvCxnSpPr>
            <p:spPr>
              <a:xfrm>
                <a:off x="5287137" y="3101714"/>
                <a:ext cx="0" cy="39793"/>
              </a:xfrm>
              <a:prstGeom prst="line">
                <a:avLst/>
              </a:prstGeom>
              <a:ln w="158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1" name="直接连接符 350"/>
              <p:cNvCxnSpPr/>
              <p:nvPr/>
            </p:nvCxnSpPr>
            <p:spPr>
              <a:xfrm>
                <a:off x="5475045" y="3101714"/>
                <a:ext cx="0" cy="39793"/>
              </a:xfrm>
              <a:prstGeom prst="line">
                <a:avLst/>
              </a:prstGeom>
              <a:ln w="158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2" name="直接连接符 351"/>
              <p:cNvCxnSpPr/>
              <p:nvPr/>
            </p:nvCxnSpPr>
            <p:spPr>
              <a:xfrm>
                <a:off x="5662953" y="3101714"/>
                <a:ext cx="0" cy="39793"/>
              </a:xfrm>
              <a:prstGeom prst="line">
                <a:avLst/>
              </a:prstGeom>
              <a:ln w="158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3" name="直接连接符 352"/>
              <p:cNvCxnSpPr/>
              <p:nvPr/>
            </p:nvCxnSpPr>
            <p:spPr>
              <a:xfrm>
                <a:off x="5850861" y="3101714"/>
                <a:ext cx="0" cy="39793"/>
              </a:xfrm>
              <a:prstGeom prst="line">
                <a:avLst/>
              </a:prstGeom>
              <a:ln w="158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4" name="直接连接符 353"/>
              <p:cNvCxnSpPr/>
              <p:nvPr/>
            </p:nvCxnSpPr>
            <p:spPr>
              <a:xfrm>
                <a:off x="6038769" y="3101714"/>
                <a:ext cx="0" cy="59690"/>
              </a:xfrm>
              <a:prstGeom prst="line">
                <a:avLst/>
              </a:prstGeom>
              <a:ln w="158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5" name="直接连接符 354"/>
              <p:cNvCxnSpPr/>
              <p:nvPr/>
            </p:nvCxnSpPr>
            <p:spPr>
              <a:xfrm>
                <a:off x="6226677" y="3101714"/>
                <a:ext cx="0" cy="39793"/>
              </a:xfrm>
              <a:prstGeom prst="line">
                <a:avLst/>
              </a:prstGeom>
              <a:ln w="158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6" name="直接连接符 355"/>
              <p:cNvCxnSpPr/>
              <p:nvPr/>
            </p:nvCxnSpPr>
            <p:spPr>
              <a:xfrm>
                <a:off x="6414585" y="3101714"/>
                <a:ext cx="0" cy="39793"/>
              </a:xfrm>
              <a:prstGeom prst="line">
                <a:avLst/>
              </a:prstGeom>
              <a:ln w="158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7" name="直接连接符 356"/>
              <p:cNvCxnSpPr/>
              <p:nvPr/>
            </p:nvCxnSpPr>
            <p:spPr>
              <a:xfrm>
                <a:off x="6602493" y="3101714"/>
                <a:ext cx="0" cy="39793"/>
              </a:xfrm>
              <a:prstGeom prst="line">
                <a:avLst/>
              </a:prstGeom>
              <a:ln w="158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8" name="直接连接符 357"/>
              <p:cNvCxnSpPr/>
              <p:nvPr/>
            </p:nvCxnSpPr>
            <p:spPr>
              <a:xfrm>
                <a:off x="6790401" y="3101714"/>
                <a:ext cx="0" cy="39793"/>
              </a:xfrm>
              <a:prstGeom prst="line">
                <a:avLst/>
              </a:prstGeom>
              <a:ln w="158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9" name="直接连接符 358"/>
              <p:cNvCxnSpPr/>
              <p:nvPr/>
            </p:nvCxnSpPr>
            <p:spPr>
              <a:xfrm>
                <a:off x="6978309" y="3101714"/>
                <a:ext cx="0" cy="79587"/>
              </a:xfrm>
              <a:prstGeom prst="line">
                <a:avLst/>
              </a:prstGeom>
              <a:ln w="158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0" name="直接连接符 359"/>
              <p:cNvCxnSpPr/>
              <p:nvPr/>
            </p:nvCxnSpPr>
            <p:spPr>
              <a:xfrm>
                <a:off x="7166217" y="3101714"/>
                <a:ext cx="0" cy="39793"/>
              </a:xfrm>
              <a:prstGeom prst="line">
                <a:avLst/>
              </a:prstGeom>
              <a:ln w="158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1" name="直接连接符 360"/>
              <p:cNvCxnSpPr/>
              <p:nvPr/>
            </p:nvCxnSpPr>
            <p:spPr>
              <a:xfrm>
                <a:off x="7354125" y="3101714"/>
                <a:ext cx="0" cy="39793"/>
              </a:xfrm>
              <a:prstGeom prst="line">
                <a:avLst/>
              </a:prstGeom>
              <a:ln w="158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2" name="直接连接符 361"/>
              <p:cNvCxnSpPr/>
              <p:nvPr/>
            </p:nvCxnSpPr>
            <p:spPr>
              <a:xfrm>
                <a:off x="7542033" y="3101714"/>
                <a:ext cx="0" cy="39793"/>
              </a:xfrm>
              <a:prstGeom prst="line">
                <a:avLst/>
              </a:prstGeom>
              <a:ln w="158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3" name="直接连接符 362"/>
              <p:cNvCxnSpPr/>
              <p:nvPr/>
            </p:nvCxnSpPr>
            <p:spPr>
              <a:xfrm>
                <a:off x="7729941" y="3101714"/>
                <a:ext cx="0" cy="39793"/>
              </a:xfrm>
              <a:prstGeom prst="line">
                <a:avLst/>
              </a:prstGeom>
              <a:ln w="158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4" name="直接连接符 363"/>
              <p:cNvCxnSpPr/>
              <p:nvPr/>
            </p:nvCxnSpPr>
            <p:spPr>
              <a:xfrm>
                <a:off x="7917849" y="3101714"/>
                <a:ext cx="0" cy="59690"/>
              </a:xfrm>
              <a:prstGeom prst="line">
                <a:avLst/>
              </a:prstGeom>
              <a:ln w="158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5" name="直接连接符 364"/>
              <p:cNvCxnSpPr/>
              <p:nvPr/>
            </p:nvCxnSpPr>
            <p:spPr>
              <a:xfrm>
                <a:off x="8105757" y="3101714"/>
                <a:ext cx="0" cy="39793"/>
              </a:xfrm>
              <a:prstGeom prst="line">
                <a:avLst/>
              </a:prstGeom>
              <a:ln w="158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6" name="直接连接符 365"/>
              <p:cNvCxnSpPr/>
              <p:nvPr/>
            </p:nvCxnSpPr>
            <p:spPr>
              <a:xfrm>
                <a:off x="8293665" y="3101714"/>
                <a:ext cx="0" cy="39793"/>
              </a:xfrm>
              <a:prstGeom prst="line">
                <a:avLst/>
              </a:prstGeom>
              <a:ln w="158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7" name="直接连接符 366"/>
              <p:cNvCxnSpPr/>
              <p:nvPr/>
            </p:nvCxnSpPr>
            <p:spPr>
              <a:xfrm>
                <a:off x="8481573" y="3101714"/>
                <a:ext cx="0" cy="39793"/>
              </a:xfrm>
              <a:prstGeom prst="line">
                <a:avLst/>
              </a:prstGeom>
              <a:ln w="158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8" name="直接连接符 367"/>
              <p:cNvCxnSpPr/>
              <p:nvPr/>
            </p:nvCxnSpPr>
            <p:spPr>
              <a:xfrm>
                <a:off x="8669481" y="3101714"/>
                <a:ext cx="0" cy="39793"/>
              </a:xfrm>
              <a:prstGeom prst="line">
                <a:avLst/>
              </a:prstGeom>
              <a:ln w="158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9" name="直接连接符 368"/>
              <p:cNvCxnSpPr/>
              <p:nvPr/>
            </p:nvCxnSpPr>
            <p:spPr>
              <a:xfrm>
                <a:off x="8857389" y="3101714"/>
                <a:ext cx="0" cy="79587"/>
              </a:xfrm>
              <a:prstGeom prst="line">
                <a:avLst/>
              </a:prstGeom>
              <a:ln w="158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0" name="直接连接符 369"/>
              <p:cNvCxnSpPr/>
              <p:nvPr/>
            </p:nvCxnSpPr>
            <p:spPr>
              <a:xfrm>
                <a:off x="9045297" y="3101714"/>
                <a:ext cx="0" cy="39793"/>
              </a:xfrm>
              <a:prstGeom prst="line">
                <a:avLst/>
              </a:prstGeom>
              <a:ln w="158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1" name="直接连接符 370"/>
              <p:cNvCxnSpPr/>
              <p:nvPr/>
            </p:nvCxnSpPr>
            <p:spPr>
              <a:xfrm>
                <a:off x="9233205" y="3101714"/>
                <a:ext cx="0" cy="39793"/>
              </a:xfrm>
              <a:prstGeom prst="line">
                <a:avLst/>
              </a:prstGeom>
              <a:ln w="158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2" name="直接连接符 371"/>
              <p:cNvCxnSpPr/>
              <p:nvPr/>
            </p:nvCxnSpPr>
            <p:spPr>
              <a:xfrm>
                <a:off x="9421113" y="3101714"/>
                <a:ext cx="0" cy="39793"/>
              </a:xfrm>
              <a:prstGeom prst="line">
                <a:avLst/>
              </a:prstGeom>
              <a:ln w="158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3" name="直接连接符 372"/>
              <p:cNvCxnSpPr/>
              <p:nvPr/>
            </p:nvCxnSpPr>
            <p:spPr>
              <a:xfrm>
                <a:off x="9609021" y="3101714"/>
                <a:ext cx="0" cy="39793"/>
              </a:xfrm>
              <a:prstGeom prst="line">
                <a:avLst/>
              </a:prstGeom>
              <a:ln w="158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4" name="直接连接符 373"/>
              <p:cNvCxnSpPr/>
              <p:nvPr/>
            </p:nvCxnSpPr>
            <p:spPr>
              <a:xfrm>
                <a:off x="9796929" y="3101714"/>
                <a:ext cx="0" cy="59690"/>
              </a:xfrm>
              <a:prstGeom prst="line">
                <a:avLst/>
              </a:prstGeom>
              <a:ln w="158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5" name="直接连接符 374"/>
              <p:cNvCxnSpPr/>
              <p:nvPr/>
            </p:nvCxnSpPr>
            <p:spPr>
              <a:xfrm>
                <a:off x="9984837" y="3101714"/>
                <a:ext cx="0" cy="39793"/>
              </a:xfrm>
              <a:prstGeom prst="line">
                <a:avLst/>
              </a:prstGeom>
              <a:ln w="158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6" name="直接连接符 375"/>
              <p:cNvCxnSpPr/>
              <p:nvPr/>
            </p:nvCxnSpPr>
            <p:spPr>
              <a:xfrm>
                <a:off x="10172745" y="3101714"/>
                <a:ext cx="0" cy="39793"/>
              </a:xfrm>
              <a:prstGeom prst="line">
                <a:avLst/>
              </a:prstGeom>
              <a:ln w="158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7" name="直接连接符 376"/>
              <p:cNvCxnSpPr/>
              <p:nvPr/>
            </p:nvCxnSpPr>
            <p:spPr>
              <a:xfrm>
                <a:off x="10360653" y="3101714"/>
                <a:ext cx="0" cy="39793"/>
              </a:xfrm>
              <a:prstGeom prst="line">
                <a:avLst/>
              </a:prstGeom>
              <a:ln w="158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8" name="直接连接符 377"/>
              <p:cNvCxnSpPr/>
              <p:nvPr/>
            </p:nvCxnSpPr>
            <p:spPr>
              <a:xfrm>
                <a:off x="10548569" y="3101714"/>
                <a:ext cx="0" cy="39793"/>
              </a:xfrm>
              <a:prstGeom prst="line">
                <a:avLst/>
              </a:prstGeom>
              <a:ln w="158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9" name="直接连接符 378"/>
              <p:cNvCxnSpPr/>
              <p:nvPr/>
            </p:nvCxnSpPr>
            <p:spPr>
              <a:xfrm>
                <a:off x="10742244" y="3101714"/>
                <a:ext cx="0" cy="79587"/>
              </a:xfrm>
              <a:prstGeom prst="line">
                <a:avLst/>
              </a:prstGeom>
              <a:ln w="158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0" name="文本框 379"/>
              <p:cNvSpPr txBox="1"/>
              <p:nvPr/>
            </p:nvSpPr>
            <p:spPr>
              <a:xfrm>
                <a:off x="1198855" y="3131559"/>
                <a:ext cx="4318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smtClean="0"/>
                  <a:t>0</a:t>
                </a:r>
                <a:endParaRPr lang="zh-CN" altLang="en-US" sz="1600" dirty="0"/>
              </a:p>
            </p:txBody>
          </p:sp>
          <p:sp>
            <p:nvSpPr>
              <p:cNvPr id="381" name="文本框 380"/>
              <p:cNvSpPr txBox="1"/>
              <p:nvPr/>
            </p:nvSpPr>
            <p:spPr>
              <a:xfrm>
                <a:off x="2138743" y="3141507"/>
                <a:ext cx="4318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/>
                  <a:t>1</a:t>
                </a:r>
                <a:r>
                  <a:rPr lang="en-US" altLang="zh-CN" sz="1600" dirty="0" smtClean="0"/>
                  <a:t>0</a:t>
                </a:r>
                <a:endParaRPr lang="zh-CN" altLang="en-US" sz="1600" dirty="0"/>
              </a:p>
            </p:txBody>
          </p:sp>
          <p:sp>
            <p:nvSpPr>
              <p:cNvPr id="382" name="文本框 381"/>
              <p:cNvSpPr txBox="1"/>
              <p:nvPr/>
            </p:nvSpPr>
            <p:spPr>
              <a:xfrm>
                <a:off x="3078631" y="3151455"/>
                <a:ext cx="4318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/>
                  <a:t>2</a:t>
                </a:r>
                <a:r>
                  <a:rPr lang="en-US" altLang="zh-CN" sz="1600" dirty="0" smtClean="0"/>
                  <a:t>0</a:t>
                </a:r>
                <a:endParaRPr lang="zh-CN" altLang="en-US" sz="1600" dirty="0"/>
              </a:p>
            </p:txBody>
          </p:sp>
          <p:sp>
            <p:nvSpPr>
              <p:cNvPr id="383" name="文本框 382"/>
              <p:cNvSpPr txBox="1"/>
              <p:nvPr/>
            </p:nvSpPr>
            <p:spPr>
              <a:xfrm>
                <a:off x="4018519" y="3161403"/>
                <a:ext cx="4318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/>
                  <a:t>3</a:t>
                </a:r>
                <a:r>
                  <a:rPr lang="en-US" altLang="zh-CN" sz="1600" dirty="0" smtClean="0"/>
                  <a:t>0</a:t>
                </a:r>
                <a:endParaRPr lang="zh-CN" altLang="en-US" sz="1600" dirty="0"/>
              </a:p>
            </p:txBody>
          </p:sp>
          <p:sp>
            <p:nvSpPr>
              <p:cNvPr id="384" name="文本框 383"/>
              <p:cNvSpPr txBox="1"/>
              <p:nvPr/>
            </p:nvSpPr>
            <p:spPr>
              <a:xfrm>
                <a:off x="4958407" y="3171351"/>
                <a:ext cx="4318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smtClean="0"/>
                  <a:t>40</a:t>
                </a:r>
                <a:endParaRPr lang="zh-CN" altLang="en-US" sz="1600" dirty="0"/>
              </a:p>
            </p:txBody>
          </p:sp>
          <p:sp>
            <p:nvSpPr>
              <p:cNvPr id="385" name="文本框 384"/>
              <p:cNvSpPr txBox="1"/>
              <p:nvPr/>
            </p:nvSpPr>
            <p:spPr>
              <a:xfrm>
                <a:off x="5898295" y="3181299"/>
                <a:ext cx="4318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smtClean="0"/>
                  <a:t>50</a:t>
                </a:r>
                <a:endParaRPr lang="zh-CN" altLang="en-US" sz="1600" dirty="0"/>
              </a:p>
            </p:txBody>
          </p:sp>
          <p:sp>
            <p:nvSpPr>
              <p:cNvPr id="386" name="文本框 385"/>
              <p:cNvSpPr txBox="1"/>
              <p:nvPr/>
            </p:nvSpPr>
            <p:spPr>
              <a:xfrm>
                <a:off x="6838183" y="3191247"/>
                <a:ext cx="4318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smtClean="0"/>
                  <a:t>60</a:t>
                </a:r>
                <a:endParaRPr lang="zh-CN" altLang="en-US" sz="1600" dirty="0"/>
              </a:p>
            </p:txBody>
          </p:sp>
          <p:sp>
            <p:nvSpPr>
              <p:cNvPr id="387" name="文本框 386"/>
              <p:cNvSpPr txBox="1"/>
              <p:nvPr/>
            </p:nvSpPr>
            <p:spPr>
              <a:xfrm>
                <a:off x="7778071" y="3201195"/>
                <a:ext cx="4318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smtClean="0"/>
                  <a:t>70</a:t>
                </a:r>
                <a:endParaRPr lang="zh-CN" altLang="en-US" sz="1600" dirty="0"/>
              </a:p>
            </p:txBody>
          </p:sp>
          <p:sp>
            <p:nvSpPr>
              <p:cNvPr id="388" name="文本框 387"/>
              <p:cNvSpPr txBox="1"/>
              <p:nvPr/>
            </p:nvSpPr>
            <p:spPr>
              <a:xfrm>
                <a:off x="8717959" y="3211143"/>
                <a:ext cx="4318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smtClean="0"/>
                  <a:t>80</a:t>
                </a:r>
                <a:endParaRPr lang="zh-CN" altLang="en-US" sz="1600" dirty="0"/>
              </a:p>
            </p:txBody>
          </p:sp>
          <p:sp>
            <p:nvSpPr>
              <p:cNvPr id="389" name="文本框 388"/>
              <p:cNvSpPr txBox="1"/>
              <p:nvPr/>
            </p:nvSpPr>
            <p:spPr>
              <a:xfrm>
                <a:off x="9657847" y="3221091"/>
                <a:ext cx="4318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smtClean="0"/>
                  <a:t>90</a:t>
                </a:r>
                <a:endParaRPr lang="zh-CN" altLang="en-US" sz="1600" dirty="0"/>
              </a:p>
            </p:txBody>
          </p:sp>
          <p:sp>
            <p:nvSpPr>
              <p:cNvPr id="390" name="文本框 389"/>
              <p:cNvSpPr txBox="1"/>
              <p:nvPr/>
            </p:nvSpPr>
            <p:spPr>
              <a:xfrm>
                <a:off x="10491419" y="3231039"/>
                <a:ext cx="53811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smtClean="0"/>
                  <a:t>100</a:t>
                </a:r>
                <a:endParaRPr lang="zh-CN" altLang="en-US" sz="1600" dirty="0"/>
              </a:p>
            </p:txBody>
          </p:sp>
          <p:grpSp>
            <p:nvGrpSpPr>
              <p:cNvPr id="391" name="组合 390"/>
              <p:cNvGrpSpPr/>
              <p:nvPr/>
            </p:nvGrpSpPr>
            <p:grpSpPr>
              <a:xfrm>
                <a:off x="957631" y="1799578"/>
                <a:ext cx="414709" cy="2323776"/>
                <a:chOff x="1242162" y="2203064"/>
                <a:chExt cx="414709" cy="2323776"/>
              </a:xfrm>
            </p:grpSpPr>
            <p:sp>
              <p:nvSpPr>
                <p:cNvPr id="410" name="任意多边形 409"/>
                <p:cNvSpPr/>
                <p:nvPr/>
              </p:nvSpPr>
              <p:spPr>
                <a:xfrm>
                  <a:off x="1242165" y="2203064"/>
                  <a:ext cx="381000" cy="1248329"/>
                </a:xfrm>
                <a:custGeom>
                  <a:avLst/>
                  <a:gdLst>
                    <a:gd name="connsiteX0" fmla="*/ 355600 w 381000"/>
                    <a:gd name="connsiteY0" fmla="*/ 0 h 1104900"/>
                    <a:gd name="connsiteX1" fmla="*/ 127000 w 381000"/>
                    <a:gd name="connsiteY1" fmla="*/ 190500 h 1104900"/>
                    <a:gd name="connsiteX2" fmla="*/ 0 w 381000"/>
                    <a:gd name="connsiteY2" fmla="*/ 825500 h 1104900"/>
                    <a:gd name="connsiteX3" fmla="*/ 0 w 381000"/>
                    <a:gd name="connsiteY3" fmla="*/ 1104900 h 1104900"/>
                    <a:gd name="connsiteX4" fmla="*/ 381000 w 381000"/>
                    <a:gd name="connsiteY4" fmla="*/ 1104900 h 1104900"/>
                    <a:gd name="connsiteX5" fmla="*/ 355600 w 381000"/>
                    <a:gd name="connsiteY5" fmla="*/ 0 h 1104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1000" h="1104900">
                      <a:moveTo>
                        <a:pt x="355600" y="0"/>
                      </a:moveTo>
                      <a:lnTo>
                        <a:pt x="127000" y="190500"/>
                      </a:lnTo>
                      <a:lnTo>
                        <a:pt x="0" y="825500"/>
                      </a:lnTo>
                      <a:lnTo>
                        <a:pt x="0" y="1104900"/>
                      </a:lnTo>
                      <a:lnTo>
                        <a:pt x="381000" y="1104900"/>
                      </a:lnTo>
                      <a:lnTo>
                        <a:pt x="355600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11" name="组合 410"/>
                <p:cNvGrpSpPr/>
                <p:nvPr/>
              </p:nvGrpSpPr>
              <p:grpSpPr>
                <a:xfrm>
                  <a:off x="1242162" y="3797488"/>
                  <a:ext cx="414709" cy="729352"/>
                  <a:chOff x="2541432" y="1484617"/>
                  <a:chExt cx="318663" cy="560435"/>
                </a:xfrm>
              </p:grpSpPr>
              <p:sp>
                <p:nvSpPr>
                  <p:cNvPr id="412" name="任意多边形 411"/>
                  <p:cNvSpPr/>
                  <p:nvPr/>
                </p:nvSpPr>
                <p:spPr>
                  <a:xfrm flipH="1" flipV="1">
                    <a:off x="2663145" y="1496643"/>
                    <a:ext cx="189374" cy="548409"/>
                  </a:xfrm>
                  <a:custGeom>
                    <a:avLst/>
                    <a:gdLst>
                      <a:gd name="connsiteX0" fmla="*/ 355600 w 381000"/>
                      <a:gd name="connsiteY0" fmla="*/ 0 h 1104900"/>
                      <a:gd name="connsiteX1" fmla="*/ 127000 w 381000"/>
                      <a:gd name="connsiteY1" fmla="*/ 190500 h 1104900"/>
                      <a:gd name="connsiteX2" fmla="*/ 0 w 381000"/>
                      <a:gd name="connsiteY2" fmla="*/ 825500 h 1104900"/>
                      <a:gd name="connsiteX3" fmla="*/ 0 w 381000"/>
                      <a:gd name="connsiteY3" fmla="*/ 1104900 h 1104900"/>
                      <a:gd name="connsiteX4" fmla="*/ 381000 w 381000"/>
                      <a:gd name="connsiteY4" fmla="*/ 1104900 h 1104900"/>
                      <a:gd name="connsiteX5" fmla="*/ 355600 w 381000"/>
                      <a:gd name="connsiteY5" fmla="*/ 0 h 1104900"/>
                      <a:gd name="connsiteX0" fmla="*/ 355600 w 381000"/>
                      <a:gd name="connsiteY0" fmla="*/ 0 h 1104900"/>
                      <a:gd name="connsiteX1" fmla="*/ 127000 w 381000"/>
                      <a:gd name="connsiteY1" fmla="*/ 190500 h 1104900"/>
                      <a:gd name="connsiteX2" fmla="*/ 0 w 381000"/>
                      <a:gd name="connsiteY2" fmla="*/ 825500 h 1104900"/>
                      <a:gd name="connsiteX3" fmla="*/ 0 w 381000"/>
                      <a:gd name="connsiteY3" fmla="*/ 1104900 h 1104900"/>
                      <a:gd name="connsiteX4" fmla="*/ 381000 w 381000"/>
                      <a:gd name="connsiteY4" fmla="*/ 1104900 h 1104900"/>
                      <a:gd name="connsiteX5" fmla="*/ 355600 w 381000"/>
                      <a:gd name="connsiteY5" fmla="*/ 0 h 1104900"/>
                      <a:gd name="connsiteX0" fmla="*/ 355600 w 381000"/>
                      <a:gd name="connsiteY0" fmla="*/ 0 h 1104900"/>
                      <a:gd name="connsiteX1" fmla="*/ 127000 w 381000"/>
                      <a:gd name="connsiteY1" fmla="*/ 190500 h 1104900"/>
                      <a:gd name="connsiteX2" fmla="*/ 0 w 381000"/>
                      <a:gd name="connsiteY2" fmla="*/ 825500 h 1104900"/>
                      <a:gd name="connsiteX3" fmla="*/ 0 w 381000"/>
                      <a:gd name="connsiteY3" fmla="*/ 1104900 h 1104900"/>
                      <a:gd name="connsiteX4" fmla="*/ 381000 w 381000"/>
                      <a:gd name="connsiteY4" fmla="*/ 1104900 h 1104900"/>
                      <a:gd name="connsiteX5" fmla="*/ 355600 w 381000"/>
                      <a:gd name="connsiteY5" fmla="*/ 0 h 1104900"/>
                      <a:gd name="connsiteX0" fmla="*/ 355600 w 381000"/>
                      <a:gd name="connsiteY0" fmla="*/ 0 h 1104900"/>
                      <a:gd name="connsiteX1" fmla="*/ 127000 w 381000"/>
                      <a:gd name="connsiteY1" fmla="*/ 190500 h 1104900"/>
                      <a:gd name="connsiteX2" fmla="*/ 0 w 381000"/>
                      <a:gd name="connsiteY2" fmla="*/ 825500 h 1104900"/>
                      <a:gd name="connsiteX3" fmla="*/ 0 w 381000"/>
                      <a:gd name="connsiteY3" fmla="*/ 1104900 h 1104900"/>
                      <a:gd name="connsiteX4" fmla="*/ 381000 w 381000"/>
                      <a:gd name="connsiteY4" fmla="*/ 1104900 h 1104900"/>
                      <a:gd name="connsiteX5" fmla="*/ 355600 w 381000"/>
                      <a:gd name="connsiteY5" fmla="*/ 0 h 1104900"/>
                      <a:gd name="connsiteX0" fmla="*/ 355600 w 381000"/>
                      <a:gd name="connsiteY0" fmla="*/ 0 h 1104900"/>
                      <a:gd name="connsiteX1" fmla="*/ 103188 w 381000"/>
                      <a:gd name="connsiteY1" fmla="*/ 291667 h 1104900"/>
                      <a:gd name="connsiteX2" fmla="*/ 0 w 381000"/>
                      <a:gd name="connsiteY2" fmla="*/ 825500 h 1104900"/>
                      <a:gd name="connsiteX3" fmla="*/ 0 w 381000"/>
                      <a:gd name="connsiteY3" fmla="*/ 1104900 h 1104900"/>
                      <a:gd name="connsiteX4" fmla="*/ 381000 w 381000"/>
                      <a:gd name="connsiteY4" fmla="*/ 1104900 h 1104900"/>
                      <a:gd name="connsiteX5" fmla="*/ 355600 w 381000"/>
                      <a:gd name="connsiteY5" fmla="*/ 0 h 1104900"/>
                      <a:gd name="connsiteX0" fmla="*/ 356092 w 381492"/>
                      <a:gd name="connsiteY0" fmla="*/ 0 h 1104900"/>
                      <a:gd name="connsiteX1" fmla="*/ 103680 w 381492"/>
                      <a:gd name="connsiteY1" fmla="*/ 291667 h 1104900"/>
                      <a:gd name="connsiteX2" fmla="*/ 492 w 381492"/>
                      <a:gd name="connsiteY2" fmla="*/ 825500 h 1104900"/>
                      <a:gd name="connsiteX3" fmla="*/ 492 w 381492"/>
                      <a:gd name="connsiteY3" fmla="*/ 1104900 h 1104900"/>
                      <a:gd name="connsiteX4" fmla="*/ 381492 w 381492"/>
                      <a:gd name="connsiteY4" fmla="*/ 1104900 h 1104900"/>
                      <a:gd name="connsiteX5" fmla="*/ 356092 w 381492"/>
                      <a:gd name="connsiteY5" fmla="*/ 0 h 1104900"/>
                      <a:gd name="connsiteX0" fmla="*/ 361949 w 387349"/>
                      <a:gd name="connsiteY0" fmla="*/ 0 h 1104900"/>
                      <a:gd name="connsiteX1" fmla="*/ 109537 w 387349"/>
                      <a:gd name="connsiteY1" fmla="*/ 291667 h 1104900"/>
                      <a:gd name="connsiteX2" fmla="*/ 6349 w 387349"/>
                      <a:gd name="connsiteY2" fmla="*/ 825500 h 1104900"/>
                      <a:gd name="connsiteX3" fmla="*/ 6349 w 387349"/>
                      <a:gd name="connsiteY3" fmla="*/ 1104900 h 1104900"/>
                      <a:gd name="connsiteX4" fmla="*/ 387349 w 387349"/>
                      <a:gd name="connsiteY4" fmla="*/ 1104900 h 1104900"/>
                      <a:gd name="connsiteX5" fmla="*/ 361949 w 387349"/>
                      <a:gd name="connsiteY5" fmla="*/ 0 h 1104900"/>
                      <a:gd name="connsiteX0" fmla="*/ 373888 w 399288"/>
                      <a:gd name="connsiteY0" fmla="*/ 0 h 1104900"/>
                      <a:gd name="connsiteX1" fmla="*/ 121476 w 399288"/>
                      <a:gd name="connsiteY1" fmla="*/ 291667 h 1104900"/>
                      <a:gd name="connsiteX2" fmla="*/ 4000 w 399288"/>
                      <a:gd name="connsiteY2" fmla="*/ 867653 h 1104900"/>
                      <a:gd name="connsiteX3" fmla="*/ 18288 w 399288"/>
                      <a:gd name="connsiteY3" fmla="*/ 1104900 h 1104900"/>
                      <a:gd name="connsiteX4" fmla="*/ 399288 w 399288"/>
                      <a:gd name="connsiteY4" fmla="*/ 1104900 h 1104900"/>
                      <a:gd name="connsiteX5" fmla="*/ 373888 w 399288"/>
                      <a:gd name="connsiteY5" fmla="*/ 0 h 11049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99288" h="1104900">
                        <a:moveTo>
                          <a:pt x="373888" y="0"/>
                        </a:moveTo>
                        <a:cubicBezTo>
                          <a:pt x="297688" y="63500"/>
                          <a:pt x="126239" y="200065"/>
                          <a:pt x="121476" y="291667"/>
                        </a:cubicBezTo>
                        <a:cubicBezTo>
                          <a:pt x="50568" y="515980"/>
                          <a:pt x="-1292" y="647556"/>
                          <a:pt x="4000" y="867653"/>
                        </a:cubicBezTo>
                        <a:cubicBezTo>
                          <a:pt x="-10287" y="965001"/>
                          <a:pt x="18288" y="1011767"/>
                          <a:pt x="18288" y="1104900"/>
                        </a:cubicBezTo>
                        <a:lnTo>
                          <a:pt x="399288" y="1104900"/>
                        </a:lnTo>
                        <a:lnTo>
                          <a:pt x="373888" y="0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13" name="圆角矩形 412"/>
                  <p:cNvSpPr/>
                  <p:nvPr/>
                </p:nvSpPr>
                <p:spPr>
                  <a:xfrm>
                    <a:off x="2541432" y="1484617"/>
                    <a:ext cx="318663" cy="169169"/>
                  </a:xfrm>
                  <a:prstGeom prst="roundRect">
                    <a:avLst/>
                  </a:prstGeom>
                  <a:solidFill>
                    <a:schemeClr val="accent3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392" name="组合 391"/>
              <p:cNvGrpSpPr/>
              <p:nvPr/>
            </p:nvGrpSpPr>
            <p:grpSpPr>
              <a:xfrm>
                <a:off x="2264869" y="1819264"/>
                <a:ext cx="1519950" cy="2314887"/>
                <a:chOff x="1468611" y="2222165"/>
                <a:chExt cx="1519950" cy="2314887"/>
              </a:xfrm>
            </p:grpSpPr>
            <p:grpSp>
              <p:nvGrpSpPr>
                <p:cNvPr id="396" name="组合 395"/>
                <p:cNvGrpSpPr/>
                <p:nvPr/>
              </p:nvGrpSpPr>
              <p:grpSpPr>
                <a:xfrm>
                  <a:off x="1481865" y="2222165"/>
                  <a:ext cx="1506696" cy="1258277"/>
                  <a:chOff x="1266620" y="588062"/>
                  <a:chExt cx="1506696" cy="1258277"/>
                </a:xfrm>
              </p:grpSpPr>
              <p:sp>
                <p:nvSpPr>
                  <p:cNvPr id="403" name="任意多边形 402"/>
                  <p:cNvSpPr/>
                  <p:nvPr/>
                </p:nvSpPr>
                <p:spPr>
                  <a:xfrm flipH="1">
                    <a:off x="1270052" y="588062"/>
                    <a:ext cx="381000" cy="1248329"/>
                  </a:xfrm>
                  <a:custGeom>
                    <a:avLst/>
                    <a:gdLst>
                      <a:gd name="connsiteX0" fmla="*/ 355600 w 381000"/>
                      <a:gd name="connsiteY0" fmla="*/ 0 h 1104900"/>
                      <a:gd name="connsiteX1" fmla="*/ 127000 w 381000"/>
                      <a:gd name="connsiteY1" fmla="*/ 190500 h 1104900"/>
                      <a:gd name="connsiteX2" fmla="*/ 0 w 381000"/>
                      <a:gd name="connsiteY2" fmla="*/ 825500 h 1104900"/>
                      <a:gd name="connsiteX3" fmla="*/ 0 w 381000"/>
                      <a:gd name="connsiteY3" fmla="*/ 1104900 h 1104900"/>
                      <a:gd name="connsiteX4" fmla="*/ 381000 w 381000"/>
                      <a:gd name="connsiteY4" fmla="*/ 1104900 h 1104900"/>
                      <a:gd name="connsiteX5" fmla="*/ 355600 w 381000"/>
                      <a:gd name="connsiteY5" fmla="*/ 0 h 11049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81000" h="1104900">
                        <a:moveTo>
                          <a:pt x="355600" y="0"/>
                        </a:moveTo>
                        <a:lnTo>
                          <a:pt x="127000" y="190500"/>
                        </a:lnTo>
                        <a:lnTo>
                          <a:pt x="0" y="825500"/>
                        </a:lnTo>
                        <a:lnTo>
                          <a:pt x="0" y="1104900"/>
                        </a:lnTo>
                        <a:lnTo>
                          <a:pt x="381000" y="1104900"/>
                        </a:lnTo>
                        <a:lnTo>
                          <a:pt x="355600" y="0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4" name="圆角矩形 403"/>
                  <p:cNvSpPr/>
                  <p:nvPr/>
                </p:nvSpPr>
                <p:spPr>
                  <a:xfrm>
                    <a:off x="1270052" y="1531460"/>
                    <a:ext cx="1503264" cy="304931"/>
                  </a:xfrm>
                  <a:prstGeom prst="round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5" name="椭圆 404"/>
                  <p:cNvSpPr/>
                  <p:nvPr/>
                </p:nvSpPr>
                <p:spPr>
                  <a:xfrm flipV="1">
                    <a:off x="1391946" y="1565625"/>
                    <a:ext cx="59150" cy="59150"/>
                  </a:xfrm>
                  <a:prstGeom prst="ellipse">
                    <a:avLst/>
                  </a:prstGeom>
                  <a:solidFill>
                    <a:schemeClr val="bg1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6" name="椭圆 405"/>
                  <p:cNvSpPr/>
                  <p:nvPr/>
                </p:nvSpPr>
                <p:spPr>
                  <a:xfrm flipV="1">
                    <a:off x="2585408" y="1565625"/>
                    <a:ext cx="59150" cy="59150"/>
                  </a:xfrm>
                  <a:prstGeom prst="ellipse">
                    <a:avLst/>
                  </a:prstGeom>
                  <a:solidFill>
                    <a:schemeClr val="bg1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7" name="椭圆 406"/>
                  <p:cNvSpPr/>
                  <p:nvPr/>
                </p:nvSpPr>
                <p:spPr>
                  <a:xfrm flipV="1">
                    <a:off x="1988677" y="1565625"/>
                    <a:ext cx="59150" cy="59150"/>
                  </a:xfrm>
                  <a:prstGeom prst="ellipse">
                    <a:avLst/>
                  </a:prstGeom>
                  <a:solidFill>
                    <a:schemeClr val="bg1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8" name="圆角矩形 407"/>
                  <p:cNvSpPr/>
                  <p:nvPr/>
                </p:nvSpPr>
                <p:spPr>
                  <a:xfrm>
                    <a:off x="1266620" y="1644672"/>
                    <a:ext cx="1503264" cy="201667"/>
                  </a:xfrm>
                  <a:prstGeom prst="round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9" name="饼形 408"/>
                  <p:cNvSpPr/>
                  <p:nvPr/>
                </p:nvSpPr>
                <p:spPr>
                  <a:xfrm rot="10800000">
                    <a:off x="2367001" y="1407469"/>
                    <a:ext cx="247982" cy="247982"/>
                  </a:xfrm>
                  <a:prstGeom prst="pie">
                    <a:avLst>
                      <a:gd name="adj1" fmla="val 0"/>
                      <a:gd name="adj2" fmla="val 10809132"/>
                    </a:avLst>
                  </a:prstGeom>
                  <a:solidFill>
                    <a:schemeClr val="accent5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397" name="组合 396"/>
                <p:cNvGrpSpPr/>
                <p:nvPr/>
              </p:nvGrpSpPr>
              <p:grpSpPr>
                <a:xfrm>
                  <a:off x="1468611" y="3807701"/>
                  <a:ext cx="1516519" cy="729351"/>
                  <a:chOff x="1468611" y="3807701"/>
                  <a:chExt cx="1516519" cy="729351"/>
                </a:xfrm>
              </p:grpSpPr>
              <p:grpSp>
                <p:nvGrpSpPr>
                  <p:cNvPr id="398" name="组合 397"/>
                  <p:cNvGrpSpPr/>
                  <p:nvPr/>
                </p:nvGrpSpPr>
                <p:grpSpPr>
                  <a:xfrm>
                    <a:off x="1468611" y="3807701"/>
                    <a:ext cx="1516519" cy="729351"/>
                    <a:chOff x="2739007" y="1499656"/>
                    <a:chExt cx="1154684" cy="555331"/>
                  </a:xfrm>
                </p:grpSpPr>
                <p:sp>
                  <p:nvSpPr>
                    <p:cNvPr id="401" name="任意多边形 400"/>
                    <p:cNvSpPr/>
                    <p:nvPr/>
                  </p:nvSpPr>
                  <p:spPr>
                    <a:xfrm flipV="1">
                      <a:off x="2740398" y="1504418"/>
                      <a:ext cx="224301" cy="550569"/>
                    </a:xfrm>
                    <a:custGeom>
                      <a:avLst/>
                      <a:gdLst>
                        <a:gd name="connsiteX0" fmla="*/ 355600 w 381000"/>
                        <a:gd name="connsiteY0" fmla="*/ 0 h 1104900"/>
                        <a:gd name="connsiteX1" fmla="*/ 127000 w 381000"/>
                        <a:gd name="connsiteY1" fmla="*/ 190500 h 1104900"/>
                        <a:gd name="connsiteX2" fmla="*/ 0 w 381000"/>
                        <a:gd name="connsiteY2" fmla="*/ 825500 h 1104900"/>
                        <a:gd name="connsiteX3" fmla="*/ 0 w 381000"/>
                        <a:gd name="connsiteY3" fmla="*/ 1104900 h 1104900"/>
                        <a:gd name="connsiteX4" fmla="*/ 381000 w 381000"/>
                        <a:gd name="connsiteY4" fmla="*/ 1104900 h 1104900"/>
                        <a:gd name="connsiteX5" fmla="*/ 355600 w 381000"/>
                        <a:gd name="connsiteY5" fmla="*/ 0 h 1104900"/>
                        <a:gd name="connsiteX0" fmla="*/ 355600 w 381000"/>
                        <a:gd name="connsiteY0" fmla="*/ 0 h 1104900"/>
                        <a:gd name="connsiteX1" fmla="*/ 127000 w 381000"/>
                        <a:gd name="connsiteY1" fmla="*/ 190500 h 1104900"/>
                        <a:gd name="connsiteX2" fmla="*/ 0 w 381000"/>
                        <a:gd name="connsiteY2" fmla="*/ 825500 h 1104900"/>
                        <a:gd name="connsiteX3" fmla="*/ 0 w 381000"/>
                        <a:gd name="connsiteY3" fmla="*/ 1104900 h 1104900"/>
                        <a:gd name="connsiteX4" fmla="*/ 381000 w 381000"/>
                        <a:gd name="connsiteY4" fmla="*/ 1104900 h 1104900"/>
                        <a:gd name="connsiteX5" fmla="*/ 355600 w 381000"/>
                        <a:gd name="connsiteY5" fmla="*/ 0 h 1104900"/>
                        <a:gd name="connsiteX0" fmla="*/ 355600 w 381000"/>
                        <a:gd name="connsiteY0" fmla="*/ 0 h 1104900"/>
                        <a:gd name="connsiteX1" fmla="*/ 127000 w 381000"/>
                        <a:gd name="connsiteY1" fmla="*/ 190500 h 1104900"/>
                        <a:gd name="connsiteX2" fmla="*/ 0 w 381000"/>
                        <a:gd name="connsiteY2" fmla="*/ 825500 h 1104900"/>
                        <a:gd name="connsiteX3" fmla="*/ 0 w 381000"/>
                        <a:gd name="connsiteY3" fmla="*/ 1104900 h 1104900"/>
                        <a:gd name="connsiteX4" fmla="*/ 381000 w 381000"/>
                        <a:gd name="connsiteY4" fmla="*/ 1104900 h 1104900"/>
                        <a:gd name="connsiteX5" fmla="*/ 355600 w 381000"/>
                        <a:gd name="connsiteY5" fmla="*/ 0 h 1104900"/>
                        <a:gd name="connsiteX0" fmla="*/ 355600 w 381000"/>
                        <a:gd name="connsiteY0" fmla="*/ 0 h 1104900"/>
                        <a:gd name="connsiteX1" fmla="*/ 127000 w 381000"/>
                        <a:gd name="connsiteY1" fmla="*/ 190500 h 1104900"/>
                        <a:gd name="connsiteX2" fmla="*/ 0 w 381000"/>
                        <a:gd name="connsiteY2" fmla="*/ 825500 h 1104900"/>
                        <a:gd name="connsiteX3" fmla="*/ 0 w 381000"/>
                        <a:gd name="connsiteY3" fmla="*/ 1104900 h 1104900"/>
                        <a:gd name="connsiteX4" fmla="*/ 381000 w 381000"/>
                        <a:gd name="connsiteY4" fmla="*/ 1104900 h 1104900"/>
                        <a:gd name="connsiteX5" fmla="*/ 355600 w 381000"/>
                        <a:gd name="connsiteY5" fmla="*/ 0 h 1104900"/>
                        <a:gd name="connsiteX0" fmla="*/ 355600 w 381000"/>
                        <a:gd name="connsiteY0" fmla="*/ 0 h 1104900"/>
                        <a:gd name="connsiteX1" fmla="*/ 103188 w 381000"/>
                        <a:gd name="connsiteY1" fmla="*/ 291667 h 1104900"/>
                        <a:gd name="connsiteX2" fmla="*/ 0 w 381000"/>
                        <a:gd name="connsiteY2" fmla="*/ 825500 h 1104900"/>
                        <a:gd name="connsiteX3" fmla="*/ 0 w 381000"/>
                        <a:gd name="connsiteY3" fmla="*/ 1104900 h 1104900"/>
                        <a:gd name="connsiteX4" fmla="*/ 381000 w 381000"/>
                        <a:gd name="connsiteY4" fmla="*/ 1104900 h 1104900"/>
                        <a:gd name="connsiteX5" fmla="*/ 355600 w 381000"/>
                        <a:gd name="connsiteY5" fmla="*/ 0 h 1104900"/>
                        <a:gd name="connsiteX0" fmla="*/ 356092 w 381492"/>
                        <a:gd name="connsiteY0" fmla="*/ 0 h 1104900"/>
                        <a:gd name="connsiteX1" fmla="*/ 103680 w 381492"/>
                        <a:gd name="connsiteY1" fmla="*/ 291667 h 1104900"/>
                        <a:gd name="connsiteX2" fmla="*/ 492 w 381492"/>
                        <a:gd name="connsiteY2" fmla="*/ 825500 h 1104900"/>
                        <a:gd name="connsiteX3" fmla="*/ 492 w 381492"/>
                        <a:gd name="connsiteY3" fmla="*/ 1104900 h 1104900"/>
                        <a:gd name="connsiteX4" fmla="*/ 381492 w 381492"/>
                        <a:gd name="connsiteY4" fmla="*/ 1104900 h 1104900"/>
                        <a:gd name="connsiteX5" fmla="*/ 356092 w 381492"/>
                        <a:gd name="connsiteY5" fmla="*/ 0 h 1104900"/>
                        <a:gd name="connsiteX0" fmla="*/ 361949 w 387349"/>
                        <a:gd name="connsiteY0" fmla="*/ 0 h 1104900"/>
                        <a:gd name="connsiteX1" fmla="*/ 109537 w 387349"/>
                        <a:gd name="connsiteY1" fmla="*/ 291667 h 1104900"/>
                        <a:gd name="connsiteX2" fmla="*/ 6349 w 387349"/>
                        <a:gd name="connsiteY2" fmla="*/ 825500 h 1104900"/>
                        <a:gd name="connsiteX3" fmla="*/ 6349 w 387349"/>
                        <a:gd name="connsiteY3" fmla="*/ 1104900 h 1104900"/>
                        <a:gd name="connsiteX4" fmla="*/ 387349 w 387349"/>
                        <a:gd name="connsiteY4" fmla="*/ 1104900 h 1104900"/>
                        <a:gd name="connsiteX5" fmla="*/ 361949 w 387349"/>
                        <a:gd name="connsiteY5" fmla="*/ 0 h 1104900"/>
                        <a:gd name="connsiteX0" fmla="*/ 373888 w 399288"/>
                        <a:gd name="connsiteY0" fmla="*/ 0 h 1104900"/>
                        <a:gd name="connsiteX1" fmla="*/ 121476 w 399288"/>
                        <a:gd name="connsiteY1" fmla="*/ 291667 h 1104900"/>
                        <a:gd name="connsiteX2" fmla="*/ 4000 w 399288"/>
                        <a:gd name="connsiteY2" fmla="*/ 867653 h 1104900"/>
                        <a:gd name="connsiteX3" fmla="*/ 18288 w 399288"/>
                        <a:gd name="connsiteY3" fmla="*/ 1104900 h 1104900"/>
                        <a:gd name="connsiteX4" fmla="*/ 399288 w 399288"/>
                        <a:gd name="connsiteY4" fmla="*/ 1104900 h 1104900"/>
                        <a:gd name="connsiteX5" fmla="*/ 373888 w 399288"/>
                        <a:gd name="connsiteY5" fmla="*/ 0 h 11049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99288" h="1104900">
                          <a:moveTo>
                            <a:pt x="373888" y="0"/>
                          </a:moveTo>
                          <a:cubicBezTo>
                            <a:pt x="297688" y="63500"/>
                            <a:pt x="126239" y="200065"/>
                            <a:pt x="121476" y="291667"/>
                          </a:cubicBezTo>
                          <a:cubicBezTo>
                            <a:pt x="50568" y="515980"/>
                            <a:pt x="-1292" y="647556"/>
                            <a:pt x="4000" y="867653"/>
                          </a:cubicBezTo>
                          <a:cubicBezTo>
                            <a:pt x="-10287" y="965001"/>
                            <a:pt x="18288" y="1011767"/>
                            <a:pt x="18288" y="1104900"/>
                          </a:cubicBezTo>
                          <a:lnTo>
                            <a:pt x="399288" y="1104900"/>
                          </a:lnTo>
                          <a:lnTo>
                            <a:pt x="373888" y="0"/>
                          </a:lnTo>
                          <a:close/>
                        </a:path>
                      </a:pathLst>
                    </a:custGeom>
                    <a:solidFill>
                      <a:schemeClr val="accent4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02" name="圆角矩形 401"/>
                    <p:cNvSpPr/>
                    <p:nvPr/>
                  </p:nvSpPr>
                  <p:spPr>
                    <a:xfrm>
                      <a:off x="2739007" y="1499656"/>
                      <a:ext cx="1154684" cy="144904"/>
                    </a:xfrm>
                    <a:prstGeom prst="roundRect">
                      <a:avLst/>
                    </a:prstGeom>
                    <a:solidFill>
                      <a:schemeClr val="accent3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399" name="饼形 398"/>
                  <p:cNvSpPr/>
                  <p:nvPr/>
                </p:nvSpPr>
                <p:spPr>
                  <a:xfrm rot="10800000" flipV="1">
                    <a:off x="2582083" y="4078425"/>
                    <a:ext cx="247982" cy="247982"/>
                  </a:xfrm>
                  <a:prstGeom prst="pie">
                    <a:avLst>
                      <a:gd name="adj1" fmla="val 0"/>
                      <a:gd name="adj2" fmla="val 10809132"/>
                    </a:avLst>
                  </a:prstGeom>
                  <a:solidFill>
                    <a:schemeClr val="accent5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00" name="圆角矩形 399"/>
                  <p:cNvSpPr/>
                  <p:nvPr/>
                </p:nvSpPr>
                <p:spPr>
                  <a:xfrm>
                    <a:off x="2676759" y="3971074"/>
                    <a:ext cx="58953" cy="276990"/>
                  </a:xfrm>
                  <a:prstGeom prst="roundRect">
                    <a:avLst/>
                  </a:prstGeom>
                  <a:solidFill>
                    <a:schemeClr val="accent5"/>
                  </a:solidFill>
                  <a:ln w="0" cap="flat" cmpd="sng" algn="ctr">
                    <a:noFill/>
                    <a:prstDash val="solid"/>
                    <a:miter lim="800000"/>
                  </a:ln>
                  <a:effectLst/>
                  <a:extLst>
                    <a:ext uri="{91240B29-F687-4F45-9708-019B960494DF}">
                      <a14:hiddenLine xmlns:a14="http://schemas.microsoft.com/office/drawing/2010/main" w="0" cap="flat" cmpd="sng" algn="ctr">
                        <a:solidFill>
                          <a:schemeClr val="tx1"/>
                        </a:solidFill>
                        <a:prstDash val="solid"/>
                        <a:miter lim="800000"/>
                      </a14:hiddenLine>
                    </a:ext>
                  </a:ex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133775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对象 7" hidden="1"/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245947618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7" name="think-cell Slide" r:id="rId5" imgW="421" imgH="420" progId="TCLayout.ActiveDocument.1">
                  <p:embed/>
                </p:oleObj>
              </mc:Choice>
              <mc:Fallback>
                <p:oleObj name="think-cell Slide" r:id="rId5" imgW="421" imgH="42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9" name="组合 38"/>
          <p:cNvGrpSpPr/>
          <p:nvPr/>
        </p:nvGrpSpPr>
        <p:grpSpPr>
          <a:xfrm>
            <a:off x="10058963" y="2646631"/>
            <a:ext cx="702774" cy="1241832"/>
            <a:chOff x="5603078" y="1479658"/>
            <a:chExt cx="702774" cy="1241832"/>
          </a:xfrm>
          <a:solidFill>
            <a:schemeClr val="accent6"/>
          </a:solidFill>
        </p:grpSpPr>
        <p:sp>
          <p:nvSpPr>
            <p:cNvPr id="37" name="圆角矩形 36"/>
            <p:cNvSpPr/>
            <p:nvPr/>
          </p:nvSpPr>
          <p:spPr>
            <a:xfrm>
              <a:off x="5843076" y="1648414"/>
              <a:ext cx="223895" cy="89047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饼形 37"/>
            <p:cNvSpPr/>
            <p:nvPr/>
          </p:nvSpPr>
          <p:spPr>
            <a:xfrm rot="10800000">
              <a:off x="5744614" y="1479658"/>
              <a:ext cx="424595" cy="424595"/>
            </a:xfrm>
            <a:prstGeom prst="pie">
              <a:avLst>
                <a:gd name="adj1" fmla="val 0"/>
                <a:gd name="adj2" fmla="val 10809132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5603078" y="1831020"/>
              <a:ext cx="702774" cy="89047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70%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177923" y="3580092"/>
            <a:ext cx="4543426" cy="1615588"/>
            <a:chOff x="2295524" y="2340549"/>
            <a:chExt cx="4543426" cy="1615588"/>
          </a:xfrm>
        </p:grpSpPr>
        <p:sp>
          <p:nvSpPr>
            <p:cNvPr id="42" name="矩形 41"/>
            <p:cNvSpPr/>
            <p:nvPr/>
          </p:nvSpPr>
          <p:spPr>
            <a:xfrm>
              <a:off x="3313604" y="3060700"/>
              <a:ext cx="204295" cy="93662"/>
            </a:xfrm>
            <a:prstGeom prst="rect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5628974" y="3060700"/>
              <a:ext cx="204295" cy="93662"/>
            </a:xfrm>
            <a:prstGeom prst="rect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同侧圆角矩形 43"/>
            <p:cNvSpPr/>
            <p:nvPr/>
          </p:nvSpPr>
          <p:spPr>
            <a:xfrm flipV="1">
              <a:off x="2425700" y="2654300"/>
              <a:ext cx="1549400" cy="2413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同侧圆角矩形 44"/>
            <p:cNvSpPr/>
            <p:nvPr/>
          </p:nvSpPr>
          <p:spPr>
            <a:xfrm flipV="1">
              <a:off x="5143500" y="2654300"/>
              <a:ext cx="1549400" cy="2413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右中括号 45"/>
            <p:cNvSpPr/>
            <p:nvPr/>
          </p:nvSpPr>
          <p:spPr>
            <a:xfrm rot="5400000">
              <a:off x="3117850" y="2006600"/>
              <a:ext cx="165100" cy="1701800"/>
            </a:xfrm>
            <a:prstGeom prst="rightBracket">
              <a:avLst>
                <a:gd name="adj" fmla="val 38636"/>
              </a:avLst>
            </a:prstGeom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右中括号 46"/>
            <p:cNvSpPr/>
            <p:nvPr/>
          </p:nvSpPr>
          <p:spPr>
            <a:xfrm rot="5400000">
              <a:off x="5835650" y="2006600"/>
              <a:ext cx="165100" cy="1701800"/>
            </a:xfrm>
            <a:prstGeom prst="rightBracket">
              <a:avLst>
                <a:gd name="adj" fmla="val 38636"/>
              </a:avLst>
            </a:prstGeom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梯形 31"/>
            <p:cNvSpPr/>
            <p:nvPr/>
          </p:nvSpPr>
          <p:spPr>
            <a:xfrm>
              <a:off x="4314579" y="2500880"/>
              <a:ext cx="451342" cy="987930"/>
            </a:xfrm>
            <a:custGeom>
              <a:avLst/>
              <a:gdLst>
                <a:gd name="connsiteX0" fmla="*/ 0 w 451342"/>
                <a:gd name="connsiteY0" fmla="*/ 936604 h 936604"/>
                <a:gd name="connsiteX1" fmla="*/ 150938 w 451342"/>
                <a:gd name="connsiteY1" fmla="*/ 0 h 936604"/>
                <a:gd name="connsiteX2" fmla="*/ 300404 w 451342"/>
                <a:gd name="connsiteY2" fmla="*/ 0 h 936604"/>
                <a:gd name="connsiteX3" fmla="*/ 451342 w 451342"/>
                <a:gd name="connsiteY3" fmla="*/ 936604 h 936604"/>
                <a:gd name="connsiteX4" fmla="*/ 0 w 451342"/>
                <a:gd name="connsiteY4" fmla="*/ 936604 h 936604"/>
                <a:gd name="connsiteX0" fmla="*/ 0 w 451342"/>
                <a:gd name="connsiteY0" fmla="*/ 976115 h 976115"/>
                <a:gd name="connsiteX1" fmla="*/ 150938 w 451342"/>
                <a:gd name="connsiteY1" fmla="*/ 39511 h 976115"/>
                <a:gd name="connsiteX2" fmla="*/ 300404 w 451342"/>
                <a:gd name="connsiteY2" fmla="*/ 39511 h 976115"/>
                <a:gd name="connsiteX3" fmla="*/ 451342 w 451342"/>
                <a:gd name="connsiteY3" fmla="*/ 976115 h 976115"/>
                <a:gd name="connsiteX4" fmla="*/ 0 w 451342"/>
                <a:gd name="connsiteY4" fmla="*/ 976115 h 976115"/>
                <a:gd name="connsiteX0" fmla="*/ 0 w 451342"/>
                <a:gd name="connsiteY0" fmla="*/ 987930 h 987930"/>
                <a:gd name="connsiteX1" fmla="*/ 150938 w 451342"/>
                <a:gd name="connsiteY1" fmla="*/ 51326 h 987930"/>
                <a:gd name="connsiteX2" fmla="*/ 300404 w 451342"/>
                <a:gd name="connsiteY2" fmla="*/ 51326 h 987930"/>
                <a:gd name="connsiteX3" fmla="*/ 451342 w 451342"/>
                <a:gd name="connsiteY3" fmla="*/ 987930 h 987930"/>
                <a:gd name="connsiteX4" fmla="*/ 0 w 451342"/>
                <a:gd name="connsiteY4" fmla="*/ 987930 h 987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1342" h="987930">
                  <a:moveTo>
                    <a:pt x="0" y="987930"/>
                  </a:moveTo>
                  <a:lnTo>
                    <a:pt x="150938" y="51326"/>
                  </a:lnTo>
                  <a:cubicBezTo>
                    <a:pt x="200760" y="-37574"/>
                    <a:pt x="275982" y="6876"/>
                    <a:pt x="300404" y="51326"/>
                  </a:cubicBezTo>
                  <a:lnTo>
                    <a:pt x="451342" y="987930"/>
                  </a:lnTo>
                  <a:lnTo>
                    <a:pt x="0" y="987930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3028950" y="2955925"/>
              <a:ext cx="285750" cy="535278"/>
              <a:chOff x="2965450" y="2943225"/>
              <a:chExt cx="450850" cy="844550"/>
            </a:xfrm>
          </p:grpSpPr>
          <p:sp>
            <p:nvSpPr>
              <p:cNvPr id="64" name="圆角矩形 63"/>
              <p:cNvSpPr/>
              <p:nvPr/>
            </p:nvSpPr>
            <p:spPr>
              <a:xfrm>
                <a:off x="3044825" y="2943225"/>
                <a:ext cx="292100" cy="844550"/>
              </a:xfrm>
              <a:prstGeom prst="roundRect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圆角矩形 64"/>
              <p:cNvSpPr/>
              <p:nvPr/>
            </p:nvSpPr>
            <p:spPr>
              <a:xfrm>
                <a:off x="2965450" y="3048000"/>
                <a:ext cx="450850" cy="635000"/>
              </a:xfrm>
              <a:prstGeom prst="roundRect">
                <a:avLst/>
              </a:prstGeom>
              <a:solidFill>
                <a:schemeClr val="accent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5810250" y="2955925"/>
              <a:ext cx="285750" cy="535278"/>
              <a:chOff x="2965450" y="2943225"/>
              <a:chExt cx="450850" cy="844550"/>
            </a:xfrm>
          </p:grpSpPr>
          <p:sp>
            <p:nvSpPr>
              <p:cNvPr id="62" name="圆角矩形 61"/>
              <p:cNvSpPr/>
              <p:nvPr/>
            </p:nvSpPr>
            <p:spPr>
              <a:xfrm>
                <a:off x="3044825" y="2943225"/>
                <a:ext cx="292100" cy="844550"/>
              </a:xfrm>
              <a:prstGeom prst="roundRect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圆角矩形 62"/>
              <p:cNvSpPr/>
              <p:nvPr/>
            </p:nvSpPr>
            <p:spPr>
              <a:xfrm>
                <a:off x="2965450" y="3048000"/>
                <a:ext cx="450850" cy="635000"/>
              </a:xfrm>
              <a:prstGeom prst="roundRect">
                <a:avLst/>
              </a:prstGeom>
              <a:solidFill>
                <a:schemeClr val="accent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1" name="矩形 50"/>
            <p:cNvSpPr/>
            <p:nvPr/>
          </p:nvSpPr>
          <p:spPr>
            <a:xfrm>
              <a:off x="3517900" y="3022332"/>
              <a:ext cx="2146300" cy="368568"/>
            </a:xfrm>
            <a:prstGeom prst="rect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3124994" y="3060700"/>
              <a:ext cx="93662" cy="93662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5906294" y="3060700"/>
              <a:ext cx="93662" cy="93662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6088063" y="3060700"/>
              <a:ext cx="204295" cy="93662"/>
            </a:xfrm>
            <a:prstGeom prst="rect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圆角矩形 54"/>
            <p:cNvSpPr/>
            <p:nvPr/>
          </p:nvSpPr>
          <p:spPr>
            <a:xfrm flipH="1">
              <a:off x="6173418" y="3001829"/>
              <a:ext cx="68632" cy="198437"/>
            </a:xfrm>
            <a:prstGeom prst="roundRect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梯形 55"/>
            <p:cNvSpPr/>
            <p:nvPr/>
          </p:nvSpPr>
          <p:spPr>
            <a:xfrm>
              <a:off x="2355850" y="3497821"/>
              <a:ext cx="4418130" cy="342900"/>
            </a:xfrm>
            <a:prstGeom prst="trapezoid">
              <a:avLst>
                <a:gd name="adj" fmla="val 56818"/>
              </a:avLst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平行四边形 56"/>
            <p:cNvSpPr/>
            <p:nvPr/>
          </p:nvSpPr>
          <p:spPr>
            <a:xfrm>
              <a:off x="2295524" y="3817465"/>
              <a:ext cx="384175" cy="138672"/>
            </a:xfrm>
            <a:prstGeom prst="parallelogram">
              <a:avLst>
                <a:gd name="adj" fmla="val 58334"/>
              </a:avLst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平行四边形 57"/>
            <p:cNvSpPr/>
            <p:nvPr/>
          </p:nvSpPr>
          <p:spPr>
            <a:xfrm flipH="1">
              <a:off x="6454775" y="3817465"/>
              <a:ext cx="384175" cy="138672"/>
            </a:xfrm>
            <a:prstGeom prst="parallelogram">
              <a:avLst>
                <a:gd name="adj" fmla="val 58334"/>
              </a:avLst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梯形 58"/>
            <p:cNvSpPr/>
            <p:nvPr/>
          </p:nvSpPr>
          <p:spPr>
            <a:xfrm>
              <a:off x="4279444" y="3784687"/>
              <a:ext cx="499386" cy="171450"/>
            </a:xfrm>
            <a:prstGeom prst="trapezoid">
              <a:avLst>
                <a:gd name="adj" fmla="val 56818"/>
              </a:avLst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梯形 32"/>
            <p:cNvSpPr/>
            <p:nvPr/>
          </p:nvSpPr>
          <p:spPr>
            <a:xfrm flipV="1">
              <a:off x="4308229" y="2340549"/>
              <a:ext cx="451342" cy="205040"/>
            </a:xfrm>
            <a:custGeom>
              <a:avLst/>
              <a:gdLst>
                <a:gd name="connsiteX0" fmla="*/ 0 w 451342"/>
                <a:gd name="connsiteY0" fmla="*/ 314974 h 314974"/>
                <a:gd name="connsiteX1" fmla="*/ 78744 w 451342"/>
                <a:gd name="connsiteY1" fmla="*/ 0 h 314974"/>
                <a:gd name="connsiteX2" fmla="*/ 372599 w 451342"/>
                <a:gd name="connsiteY2" fmla="*/ 0 h 314974"/>
                <a:gd name="connsiteX3" fmla="*/ 451342 w 451342"/>
                <a:gd name="connsiteY3" fmla="*/ 314974 h 314974"/>
                <a:gd name="connsiteX4" fmla="*/ 0 w 451342"/>
                <a:gd name="connsiteY4" fmla="*/ 314974 h 314974"/>
                <a:gd name="connsiteX0" fmla="*/ 0 w 451342"/>
                <a:gd name="connsiteY0" fmla="*/ 314974 h 354485"/>
                <a:gd name="connsiteX1" fmla="*/ 78744 w 451342"/>
                <a:gd name="connsiteY1" fmla="*/ 0 h 354485"/>
                <a:gd name="connsiteX2" fmla="*/ 372599 w 451342"/>
                <a:gd name="connsiteY2" fmla="*/ 0 h 354485"/>
                <a:gd name="connsiteX3" fmla="*/ 451342 w 451342"/>
                <a:gd name="connsiteY3" fmla="*/ 314974 h 354485"/>
                <a:gd name="connsiteX4" fmla="*/ 0 w 451342"/>
                <a:gd name="connsiteY4" fmla="*/ 314974 h 354485"/>
                <a:gd name="connsiteX0" fmla="*/ 0 w 451342"/>
                <a:gd name="connsiteY0" fmla="*/ 314974 h 368302"/>
                <a:gd name="connsiteX1" fmla="*/ 78744 w 451342"/>
                <a:gd name="connsiteY1" fmla="*/ 0 h 368302"/>
                <a:gd name="connsiteX2" fmla="*/ 372599 w 451342"/>
                <a:gd name="connsiteY2" fmla="*/ 0 h 368302"/>
                <a:gd name="connsiteX3" fmla="*/ 451342 w 451342"/>
                <a:gd name="connsiteY3" fmla="*/ 314974 h 368302"/>
                <a:gd name="connsiteX4" fmla="*/ 0 w 451342"/>
                <a:gd name="connsiteY4" fmla="*/ 314974 h 368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1342" h="368302">
                  <a:moveTo>
                    <a:pt x="0" y="314974"/>
                  </a:moveTo>
                  <a:lnTo>
                    <a:pt x="78744" y="0"/>
                  </a:lnTo>
                  <a:lnTo>
                    <a:pt x="372599" y="0"/>
                  </a:lnTo>
                  <a:lnTo>
                    <a:pt x="451342" y="314974"/>
                  </a:lnTo>
                  <a:cubicBezTo>
                    <a:pt x="326295" y="365774"/>
                    <a:pt x="118697" y="403874"/>
                    <a:pt x="0" y="314974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60"/>
            <p:cNvSpPr/>
            <p:nvPr/>
          </p:nvSpPr>
          <p:spPr>
            <a:xfrm>
              <a:off x="4489204" y="2391147"/>
              <a:ext cx="98178" cy="516951"/>
            </a:xfrm>
            <a:prstGeom prst="triangle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431806" y="2283318"/>
            <a:ext cx="896627" cy="1584379"/>
            <a:chOff x="5603078" y="1479658"/>
            <a:chExt cx="702774" cy="1241832"/>
          </a:xfrm>
          <a:solidFill>
            <a:schemeClr val="accent6"/>
          </a:solidFill>
        </p:grpSpPr>
        <p:sp>
          <p:nvSpPr>
            <p:cNvPr id="67" name="圆角矩形 66"/>
            <p:cNvSpPr/>
            <p:nvPr/>
          </p:nvSpPr>
          <p:spPr>
            <a:xfrm>
              <a:off x="5843076" y="1648414"/>
              <a:ext cx="223895" cy="89047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饼形 67"/>
            <p:cNvSpPr/>
            <p:nvPr/>
          </p:nvSpPr>
          <p:spPr>
            <a:xfrm rot="10800000">
              <a:off x="5744614" y="1479658"/>
              <a:ext cx="424595" cy="424595"/>
            </a:xfrm>
            <a:prstGeom prst="pie">
              <a:avLst>
                <a:gd name="adj1" fmla="val 0"/>
                <a:gd name="adj2" fmla="val 10809132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圆角矩形 68"/>
            <p:cNvSpPr/>
            <p:nvPr/>
          </p:nvSpPr>
          <p:spPr>
            <a:xfrm>
              <a:off x="5603078" y="1831020"/>
              <a:ext cx="702774" cy="89047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9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0%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72" name="圆角矩形 71"/>
          <p:cNvSpPr/>
          <p:nvPr/>
        </p:nvSpPr>
        <p:spPr>
          <a:xfrm>
            <a:off x="457200" y="-48030"/>
            <a:ext cx="2576287" cy="891241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latin typeface="华文琥珀" panose="02010800040101010101" pitchFamily="2" charset="-122"/>
                <a:ea typeface="华文琥珀" panose="02010800040101010101" pitchFamily="2" charset="-122"/>
                <a:cs typeface="Segoe UI Black" panose="020B0A02040204020203" pitchFamily="34" charset="0"/>
              </a:rPr>
              <a:t>天平图表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357997" y="2421452"/>
            <a:ext cx="1427941" cy="1427941"/>
            <a:chOff x="1357997" y="2421452"/>
            <a:chExt cx="1427941" cy="1427941"/>
          </a:xfrm>
        </p:grpSpPr>
        <p:sp>
          <p:nvSpPr>
            <p:cNvPr id="70" name="椭圆 69"/>
            <p:cNvSpPr/>
            <p:nvPr/>
          </p:nvSpPr>
          <p:spPr>
            <a:xfrm>
              <a:off x="1357997" y="2421452"/>
              <a:ext cx="1427941" cy="1427941"/>
            </a:xfrm>
            <a:prstGeom prst="ellipse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1684383" y="2839349"/>
              <a:ext cx="758498" cy="617538"/>
              <a:chOff x="4956176" y="3307627"/>
              <a:chExt cx="358775" cy="292100"/>
            </a:xfrm>
            <a:solidFill>
              <a:schemeClr val="bg1"/>
            </a:solidFill>
          </p:grpSpPr>
          <p:sp>
            <p:nvSpPr>
              <p:cNvPr id="74" name="Freeform 19"/>
              <p:cNvSpPr>
                <a:spLocks noEditPoints="1"/>
              </p:cNvSpPr>
              <p:nvPr/>
            </p:nvSpPr>
            <p:spPr bwMode="auto">
              <a:xfrm>
                <a:off x="5068888" y="3407640"/>
                <a:ext cx="146050" cy="158750"/>
              </a:xfrm>
              <a:custGeom>
                <a:avLst/>
                <a:gdLst>
                  <a:gd name="T0" fmla="*/ 7 w 13"/>
                  <a:gd name="T1" fmla="*/ 0 h 14"/>
                  <a:gd name="T2" fmla="*/ 0 w 13"/>
                  <a:gd name="T3" fmla="*/ 7 h 14"/>
                  <a:gd name="T4" fmla="*/ 7 w 13"/>
                  <a:gd name="T5" fmla="*/ 14 h 14"/>
                  <a:gd name="T6" fmla="*/ 13 w 13"/>
                  <a:gd name="T7" fmla="*/ 7 h 14"/>
                  <a:gd name="T8" fmla="*/ 7 w 13"/>
                  <a:gd name="T9" fmla="*/ 0 h 14"/>
                  <a:gd name="T10" fmla="*/ 7 w 13"/>
                  <a:gd name="T11" fmla="*/ 12 h 14"/>
                  <a:gd name="T12" fmla="*/ 1 w 13"/>
                  <a:gd name="T13" fmla="*/ 7 h 14"/>
                  <a:gd name="T14" fmla="*/ 7 w 13"/>
                  <a:gd name="T15" fmla="*/ 2 h 14"/>
                  <a:gd name="T16" fmla="*/ 12 w 13"/>
                  <a:gd name="T17" fmla="*/ 7 h 14"/>
                  <a:gd name="T18" fmla="*/ 7 w 13"/>
                  <a:gd name="T19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0" y="14"/>
                      <a:pt x="13" y="11"/>
                      <a:pt x="13" y="7"/>
                    </a:cubicBezTo>
                    <a:cubicBezTo>
                      <a:pt x="13" y="3"/>
                      <a:pt x="10" y="0"/>
                      <a:pt x="7" y="0"/>
                    </a:cubicBezTo>
                    <a:close/>
                    <a:moveTo>
                      <a:pt x="7" y="12"/>
                    </a:moveTo>
                    <a:cubicBezTo>
                      <a:pt x="4" y="12"/>
                      <a:pt x="1" y="10"/>
                      <a:pt x="1" y="7"/>
                    </a:cubicBezTo>
                    <a:cubicBezTo>
                      <a:pt x="1" y="4"/>
                      <a:pt x="4" y="2"/>
                      <a:pt x="7" y="2"/>
                    </a:cubicBezTo>
                    <a:cubicBezTo>
                      <a:pt x="10" y="2"/>
                      <a:pt x="12" y="4"/>
                      <a:pt x="12" y="7"/>
                    </a:cubicBezTo>
                    <a:cubicBezTo>
                      <a:pt x="12" y="10"/>
                      <a:pt x="10" y="12"/>
                      <a:pt x="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20"/>
              <p:cNvSpPr>
                <a:spLocks noEditPoints="1"/>
              </p:cNvSpPr>
              <p:nvPr/>
            </p:nvSpPr>
            <p:spPr bwMode="auto">
              <a:xfrm>
                <a:off x="4956176" y="3307627"/>
                <a:ext cx="358775" cy="292100"/>
              </a:xfrm>
              <a:custGeom>
                <a:avLst/>
                <a:gdLst>
                  <a:gd name="T0" fmla="*/ 30 w 32"/>
                  <a:gd name="T1" fmla="*/ 5 h 26"/>
                  <a:gd name="T2" fmla="*/ 23 w 32"/>
                  <a:gd name="T3" fmla="*/ 5 h 26"/>
                  <a:gd name="T4" fmla="*/ 23 w 32"/>
                  <a:gd name="T5" fmla="*/ 2 h 26"/>
                  <a:gd name="T6" fmla="*/ 21 w 32"/>
                  <a:gd name="T7" fmla="*/ 0 h 26"/>
                  <a:gd name="T8" fmla="*/ 13 w 32"/>
                  <a:gd name="T9" fmla="*/ 0 h 26"/>
                  <a:gd name="T10" fmla="*/ 11 w 32"/>
                  <a:gd name="T11" fmla="*/ 2 h 26"/>
                  <a:gd name="T12" fmla="*/ 11 w 32"/>
                  <a:gd name="T13" fmla="*/ 5 h 26"/>
                  <a:gd name="T14" fmla="*/ 9 w 32"/>
                  <a:gd name="T15" fmla="*/ 5 h 26"/>
                  <a:gd name="T16" fmla="*/ 9 w 32"/>
                  <a:gd name="T17" fmla="*/ 5 h 26"/>
                  <a:gd name="T18" fmla="*/ 8 w 32"/>
                  <a:gd name="T19" fmla="*/ 3 h 26"/>
                  <a:gd name="T20" fmla="*/ 4 w 32"/>
                  <a:gd name="T21" fmla="*/ 3 h 26"/>
                  <a:gd name="T22" fmla="*/ 3 w 32"/>
                  <a:gd name="T23" fmla="*/ 5 h 26"/>
                  <a:gd name="T24" fmla="*/ 3 w 32"/>
                  <a:gd name="T25" fmla="*/ 5 h 26"/>
                  <a:gd name="T26" fmla="*/ 2 w 32"/>
                  <a:gd name="T27" fmla="*/ 5 h 26"/>
                  <a:gd name="T28" fmla="*/ 0 w 32"/>
                  <a:gd name="T29" fmla="*/ 7 h 26"/>
                  <a:gd name="T30" fmla="*/ 0 w 32"/>
                  <a:gd name="T31" fmla="*/ 24 h 26"/>
                  <a:gd name="T32" fmla="*/ 2 w 32"/>
                  <a:gd name="T33" fmla="*/ 26 h 26"/>
                  <a:gd name="T34" fmla="*/ 30 w 32"/>
                  <a:gd name="T35" fmla="*/ 26 h 26"/>
                  <a:gd name="T36" fmla="*/ 32 w 32"/>
                  <a:gd name="T37" fmla="*/ 24 h 26"/>
                  <a:gd name="T38" fmla="*/ 32 w 32"/>
                  <a:gd name="T39" fmla="*/ 7 h 26"/>
                  <a:gd name="T40" fmla="*/ 30 w 32"/>
                  <a:gd name="T41" fmla="*/ 5 h 26"/>
                  <a:gd name="T42" fmla="*/ 7 w 32"/>
                  <a:gd name="T43" fmla="*/ 9 h 26"/>
                  <a:gd name="T44" fmla="*/ 3 w 32"/>
                  <a:gd name="T45" fmla="*/ 9 h 26"/>
                  <a:gd name="T46" fmla="*/ 2 w 32"/>
                  <a:gd name="T47" fmla="*/ 8 h 26"/>
                  <a:gd name="T48" fmla="*/ 3 w 32"/>
                  <a:gd name="T49" fmla="*/ 7 h 26"/>
                  <a:gd name="T50" fmla="*/ 7 w 32"/>
                  <a:gd name="T51" fmla="*/ 7 h 26"/>
                  <a:gd name="T52" fmla="*/ 8 w 32"/>
                  <a:gd name="T53" fmla="*/ 8 h 26"/>
                  <a:gd name="T54" fmla="*/ 7 w 32"/>
                  <a:gd name="T55" fmla="*/ 9 h 26"/>
                  <a:gd name="T56" fmla="*/ 14 w 32"/>
                  <a:gd name="T57" fmla="*/ 2 h 26"/>
                  <a:gd name="T58" fmla="*/ 20 w 32"/>
                  <a:gd name="T59" fmla="*/ 2 h 26"/>
                  <a:gd name="T60" fmla="*/ 21 w 32"/>
                  <a:gd name="T61" fmla="*/ 2 h 26"/>
                  <a:gd name="T62" fmla="*/ 20 w 32"/>
                  <a:gd name="T63" fmla="*/ 3 h 26"/>
                  <a:gd name="T64" fmla="*/ 14 w 32"/>
                  <a:gd name="T65" fmla="*/ 3 h 26"/>
                  <a:gd name="T66" fmla="*/ 13 w 32"/>
                  <a:gd name="T67" fmla="*/ 2 h 26"/>
                  <a:gd name="T68" fmla="*/ 14 w 32"/>
                  <a:gd name="T69" fmla="*/ 2 h 26"/>
                  <a:gd name="T70" fmla="*/ 17 w 32"/>
                  <a:gd name="T71" fmla="*/ 24 h 26"/>
                  <a:gd name="T72" fmla="*/ 9 w 32"/>
                  <a:gd name="T73" fmla="*/ 16 h 26"/>
                  <a:gd name="T74" fmla="*/ 17 w 32"/>
                  <a:gd name="T75" fmla="*/ 8 h 26"/>
                  <a:gd name="T76" fmla="*/ 25 w 32"/>
                  <a:gd name="T77" fmla="*/ 16 h 26"/>
                  <a:gd name="T78" fmla="*/ 17 w 32"/>
                  <a:gd name="T79" fmla="*/ 24 h 26"/>
                  <a:gd name="T80" fmla="*/ 29 w 32"/>
                  <a:gd name="T81" fmla="*/ 9 h 26"/>
                  <a:gd name="T82" fmla="*/ 27 w 32"/>
                  <a:gd name="T83" fmla="*/ 8 h 26"/>
                  <a:gd name="T84" fmla="*/ 29 w 32"/>
                  <a:gd name="T85" fmla="*/ 7 h 26"/>
                  <a:gd name="T86" fmla="*/ 30 w 32"/>
                  <a:gd name="T87" fmla="*/ 8 h 26"/>
                  <a:gd name="T88" fmla="*/ 29 w 32"/>
                  <a:gd name="T89" fmla="*/ 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2" h="26">
                    <a:moveTo>
                      <a:pt x="30" y="5"/>
                    </a:moveTo>
                    <a:cubicBezTo>
                      <a:pt x="23" y="5"/>
                      <a:pt x="23" y="5"/>
                      <a:pt x="23" y="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1" y="1"/>
                      <a:pt x="11" y="2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4"/>
                      <a:pt x="9" y="3"/>
                      <a:pt x="8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6"/>
                      <a:pt x="1" y="26"/>
                      <a:pt x="2" y="26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1" y="26"/>
                      <a:pt x="32" y="26"/>
                      <a:pt x="32" y="24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6"/>
                      <a:pt x="31" y="5"/>
                      <a:pt x="30" y="5"/>
                    </a:cubicBezTo>
                    <a:close/>
                    <a:moveTo>
                      <a:pt x="7" y="9"/>
                    </a:move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2" y="9"/>
                      <a:pt x="2" y="8"/>
                    </a:cubicBezTo>
                    <a:cubicBezTo>
                      <a:pt x="2" y="8"/>
                      <a:pt x="3" y="7"/>
                      <a:pt x="3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8" y="8"/>
                      <a:pt x="8" y="8"/>
                    </a:cubicBezTo>
                    <a:cubicBezTo>
                      <a:pt x="8" y="9"/>
                      <a:pt x="7" y="9"/>
                      <a:pt x="7" y="9"/>
                    </a:cubicBezTo>
                    <a:close/>
                    <a:moveTo>
                      <a:pt x="14" y="2"/>
                    </a:move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1" y="2"/>
                      <a:pt x="21" y="2"/>
                    </a:cubicBezTo>
                    <a:cubicBezTo>
                      <a:pt x="21" y="3"/>
                      <a:pt x="20" y="3"/>
                      <a:pt x="20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3"/>
                      <a:pt x="13" y="3"/>
                      <a:pt x="13" y="2"/>
                    </a:cubicBezTo>
                    <a:cubicBezTo>
                      <a:pt x="13" y="2"/>
                      <a:pt x="13" y="2"/>
                      <a:pt x="14" y="2"/>
                    </a:cubicBezTo>
                    <a:close/>
                    <a:moveTo>
                      <a:pt x="17" y="24"/>
                    </a:moveTo>
                    <a:cubicBezTo>
                      <a:pt x="12" y="24"/>
                      <a:pt x="9" y="20"/>
                      <a:pt x="9" y="16"/>
                    </a:cubicBezTo>
                    <a:cubicBezTo>
                      <a:pt x="9" y="11"/>
                      <a:pt x="12" y="8"/>
                      <a:pt x="17" y="8"/>
                    </a:cubicBezTo>
                    <a:cubicBezTo>
                      <a:pt x="21" y="8"/>
                      <a:pt x="25" y="11"/>
                      <a:pt x="25" y="16"/>
                    </a:cubicBezTo>
                    <a:cubicBezTo>
                      <a:pt x="25" y="20"/>
                      <a:pt x="21" y="24"/>
                      <a:pt x="17" y="24"/>
                    </a:cubicBezTo>
                    <a:close/>
                    <a:moveTo>
                      <a:pt x="29" y="9"/>
                    </a:moveTo>
                    <a:cubicBezTo>
                      <a:pt x="28" y="9"/>
                      <a:pt x="27" y="9"/>
                      <a:pt x="27" y="8"/>
                    </a:cubicBezTo>
                    <a:cubicBezTo>
                      <a:pt x="27" y="7"/>
                      <a:pt x="28" y="7"/>
                      <a:pt x="29" y="7"/>
                    </a:cubicBezTo>
                    <a:cubicBezTo>
                      <a:pt x="29" y="7"/>
                      <a:pt x="30" y="7"/>
                      <a:pt x="30" y="8"/>
                    </a:cubicBezTo>
                    <a:cubicBezTo>
                      <a:pt x="30" y="9"/>
                      <a:pt x="29" y="9"/>
                      <a:pt x="2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7163984" y="2914103"/>
            <a:ext cx="953594" cy="953594"/>
            <a:chOff x="7163984" y="2914103"/>
            <a:chExt cx="953594" cy="953594"/>
          </a:xfrm>
        </p:grpSpPr>
        <p:sp>
          <p:nvSpPr>
            <p:cNvPr id="40" name="椭圆 39"/>
            <p:cNvSpPr/>
            <p:nvPr/>
          </p:nvSpPr>
          <p:spPr>
            <a:xfrm>
              <a:off x="7163984" y="2914103"/>
              <a:ext cx="953594" cy="953594"/>
            </a:xfrm>
            <a:prstGeom prst="ellipse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Freeform 25"/>
            <p:cNvSpPr>
              <a:spLocks noEditPoints="1"/>
            </p:cNvSpPr>
            <p:nvPr/>
          </p:nvSpPr>
          <p:spPr bwMode="auto">
            <a:xfrm>
              <a:off x="7347504" y="3148118"/>
              <a:ext cx="524132" cy="488339"/>
            </a:xfrm>
            <a:custGeom>
              <a:avLst/>
              <a:gdLst>
                <a:gd name="T0" fmla="*/ 27 w 29"/>
                <a:gd name="T1" fmla="*/ 0 h 27"/>
                <a:gd name="T2" fmla="*/ 8 w 29"/>
                <a:gd name="T3" fmla="*/ 0 h 27"/>
                <a:gd name="T4" fmla="*/ 6 w 29"/>
                <a:gd name="T5" fmla="*/ 2 h 27"/>
                <a:gd name="T6" fmla="*/ 6 w 29"/>
                <a:gd name="T7" fmla="*/ 4 h 27"/>
                <a:gd name="T8" fmla="*/ 6 w 29"/>
                <a:gd name="T9" fmla="*/ 4 h 27"/>
                <a:gd name="T10" fmla="*/ 6 w 29"/>
                <a:gd name="T11" fmla="*/ 22 h 27"/>
                <a:gd name="T12" fmla="*/ 4 w 29"/>
                <a:gd name="T13" fmla="*/ 21 h 27"/>
                <a:gd name="T14" fmla="*/ 0 w 29"/>
                <a:gd name="T15" fmla="*/ 24 h 27"/>
                <a:gd name="T16" fmla="*/ 4 w 29"/>
                <a:gd name="T17" fmla="*/ 27 h 27"/>
                <a:gd name="T18" fmla="*/ 8 w 29"/>
                <a:gd name="T19" fmla="*/ 24 h 27"/>
                <a:gd name="T20" fmla="*/ 8 w 29"/>
                <a:gd name="T21" fmla="*/ 24 h 27"/>
                <a:gd name="T22" fmla="*/ 8 w 29"/>
                <a:gd name="T23" fmla="*/ 24 h 27"/>
                <a:gd name="T24" fmla="*/ 8 w 29"/>
                <a:gd name="T25" fmla="*/ 10 h 27"/>
                <a:gd name="T26" fmla="*/ 28 w 29"/>
                <a:gd name="T27" fmla="*/ 10 h 27"/>
                <a:gd name="T28" fmla="*/ 28 w 29"/>
                <a:gd name="T29" fmla="*/ 22 h 27"/>
                <a:gd name="T30" fmla="*/ 25 w 29"/>
                <a:gd name="T31" fmla="*/ 21 h 27"/>
                <a:gd name="T32" fmla="*/ 21 w 29"/>
                <a:gd name="T33" fmla="*/ 24 h 27"/>
                <a:gd name="T34" fmla="*/ 25 w 29"/>
                <a:gd name="T35" fmla="*/ 27 h 27"/>
                <a:gd name="T36" fmla="*/ 29 w 29"/>
                <a:gd name="T37" fmla="*/ 24 h 27"/>
                <a:gd name="T38" fmla="*/ 29 w 29"/>
                <a:gd name="T39" fmla="*/ 24 h 27"/>
                <a:gd name="T40" fmla="*/ 29 w 29"/>
                <a:gd name="T41" fmla="*/ 24 h 27"/>
                <a:gd name="T42" fmla="*/ 29 w 29"/>
                <a:gd name="T43" fmla="*/ 4 h 27"/>
                <a:gd name="T44" fmla="*/ 29 w 29"/>
                <a:gd name="T45" fmla="*/ 4 h 27"/>
                <a:gd name="T46" fmla="*/ 29 w 29"/>
                <a:gd name="T47" fmla="*/ 2 h 27"/>
                <a:gd name="T48" fmla="*/ 27 w 29"/>
                <a:gd name="T49" fmla="*/ 0 h 27"/>
                <a:gd name="T50" fmla="*/ 8 w 29"/>
                <a:gd name="T51" fmla="*/ 8 h 27"/>
                <a:gd name="T52" fmla="*/ 8 w 29"/>
                <a:gd name="T53" fmla="*/ 6 h 27"/>
                <a:gd name="T54" fmla="*/ 8 w 29"/>
                <a:gd name="T55" fmla="*/ 6 h 27"/>
                <a:gd name="T56" fmla="*/ 27 w 29"/>
                <a:gd name="T57" fmla="*/ 6 h 27"/>
                <a:gd name="T58" fmla="*/ 28 w 29"/>
                <a:gd name="T59" fmla="*/ 6 h 27"/>
                <a:gd name="T60" fmla="*/ 28 w 29"/>
                <a:gd name="T61" fmla="*/ 8 h 27"/>
                <a:gd name="T62" fmla="*/ 8 w 29"/>
                <a:gd name="T63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" h="27">
                  <a:moveTo>
                    <a:pt x="27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6" y="1"/>
                    <a:pt x="6" y="2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5" y="21"/>
                    <a:pt x="5" y="21"/>
                    <a:pt x="4" y="21"/>
                  </a:cubicBezTo>
                  <a:cubicBezTo>
                    <a:pt x="1" y="21"/>
                    <a:pt x="0" y="23"/>
                    <a:pt x="0" y="24"/>
                  </a:cubicBezTo>
                  <a:cubicBezTo>
                    <a:pt x="0" y="26"/>
                    <a:pt x="1" y="27"/>
                    <a:pt x="4" y="27"/>
                  </a:cubicBezTo>
                  <a:cubicBezTo>
                    <a:pt x="6" y="27"/>
                    <a:pt x="8" y="26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7" y="21"/>
                    <a:pt x="26" y="21"/>
                    <a:pt x="25" y="21"/>
                  </a:cubicBezTo>
                  <a:cubicBezTo>
                    <a:pt x="23" y="21"/>
                    <a:pt x="21" y="23"/>
                    <a:pt x="21" y="24"/>
                  </a:cubicBezTo>
                  <a:cubicBezTo>
                    <a:pt x="21" y="26"/>
                    <a:pt x="23" y="27"/>
                    <a:pt x="25" y="27"/>
                  </a:cubicBezTo>
                  <a:cubicBezTo>
                    <a:pt x="27" y="27"/>
                    <a:pt x="29" y="26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28" y="0"/>
                    <a:pt x="27" y="0"/>
                  </a:cubicBezTo>
                  <a:close/>
                  <a:moveTo>
                    <a:pt x="8" y="8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8" y="6"/>
                  </a:cubicBezTo>
                  <a:cubicBezTo>
                    <a:pt x="28" y="8"/>
                    <a:pt x="28" y="8"/>
                    <a:pt x="28" y="8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757649" y="3580092"/>
            <a:ext cx="4543426" cy="1615588"/>
            <a:chOff x="2295524" y="2340549"/>
            <a:chExt cx="4543426" cy="1615588"/>
          </a:xfrm>
        </p:grpSpPr>
        <p:sp>
          <p:nvSpPr>
            <p:cNvPr id="77" name="矩形 76"/>
            <p:cNvSpPr/>
            <p:nvPr/>
          </p:nvSpPr>
          <p:spPr>
            <a:xfrm>
              <a:off x="3313604" y="3060700"/>
              <a:ext cx="204295" cy="93662"/>
            </a:xfrm>
            <a:prstGeom prst="rect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77"/>
            <p:cNvSpPr/>
            <p:nvPr/>
          </p:nvSpPr>
          <p:spPr>
            <a:xfrm>
              <a:off x="5628974" y="3060700"/>
              <a:ext cx="204295" cy="93662"/>
            </a:xfrm>
            <a:prstGeom prst="rect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同侧圆角矩形 78"/>
            <p:cNvSpPr/>
            <p:nvPr/>
          </p:nvSpPr>
          <p:spPr>
            <a:xfrm flipV="1">
              <a:off x="2425700" y="2654300"/>
              <a:ext cx="1549400" cy="2413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同侧圆角矩形 79"/>
            <p:cNvSpPr/>
            <p:nvPr/>
          </p:nvSpPr>
          <p:spPr>
            <a:xfrm flipV="1">
              <a:off x="5143500" y="2654300"/>
              <a:ext cx="1549400" cy="2413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右中括号 80"/>
            <p:cNvSpPr/>
            <p:nvPr/>
          </p:nvSpPr>
          <p:spPr>
            <a:xfrm rot="5400000">
              <a:off x="3117850" y="2006600"/>
              <a:ext cx="165100" cy="1701800"/>
            </a:xfrm>
            <a:prstGeom prst="rightBracket">
              <a:avLst>
                <a:gd name="adj" fmla="val 38636"/>
              </a:avLst>
            </a:prstGeom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右中括号 81"/>
            <p:cNvSpPr/>
            <p:nvPr/>
          </p:nvSpPr>
          <p:spPr>
            <a:xfrm rot="5400000">
              <a:off x="5835650" y="2006600"/>
              <a:ext cx="165100" cy="1701800"/>
            </a:xfrm>
            <a:prstGeom prst="rightBracket">
              <a:avLst>
                <a:gd name="adj" fmla="val 38636"/>
              </a:avLst>
            </a:prstGeom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梯形 31"/>
            <p:cNvSpPr/>
            <p:nvPr/>
          </p:nvSpPr>
          <p:spPr>
            <a:xfrm>
              <a:off x="4314579" y="2500880"/>
              <a:ext cx="451342" cy="987930"/>
            </a:xfrm>
            <a:custGeom>
              <a:avLst/>
              <a:gdLst>
                <a:gd name="connsiteX0" fmla="*/ 0 w 451342"/>
                <a:gd name="connsiteY0" fmla="*/ 936604 h 936604"/>
                <a:gd name="connsiteX1" fmla="*/ 150938 w 451342"/>
                <a:gd name="connsiteY1" fmla="*/ 0 h 936604"/>
                <a:gd name="connsiteX2" fmla="*/ 300404 w 451342"/>
                <a:gd name="connsiteY2" fmla="*/ 0 h 936604"/>
                <a:gd name="connsiteX3" fmla="*/ 451342 w 451342"/>
                <a:gd name="connsiteY3" fmla="*/ 936604 h 936604"/>
                <a:gd name="connsiteX4" fmla="*/ 0 w 451342"/>
                <a:gd name="connsiteY4" fmla="*/ 936604 h 936604"/>
                <a:gd name="connsiteX0" fmla="*/ 0 w 451342"/>
                <a:gd name="connsiteY0" fmla="*/ 976115 h 976115"/>
                <a:gd name="connsiteX1" fmla="*/ 150938 w 451342"/>
                <a:gd name="connsiteY1" fmla="*/ 39511 h 976115"/>
                <a:gd name="connsiteX2" fmla="*/ 300404 w 451342"/>
                <a:gd name="connsiteY2" fmla="*/ 39511 h 976115"/>
                <a:gd name="connsiteX3" fmla="*/ 451342 w 451342"/>
                <a:gd name="connsiteY3" fmla="*/ 976115 h 976115"/>
                <a:gd name="connsiteX4" fmla="*/ 0 w 451342"/>
                <a:gd name="connsiteY4" fmla="*/ 976115 h 976115"/>
                <a:gd name="connsiteX0" fmla="*/ 0 w 451342"/>
                <a:gd name="connsiteY0" fmla="*/ 987930 h 987930"/>
                <a:gd name="connsiteX1" fmla="*/ 150938 w 451342"/>
                <a:gd name="connsiteY1" fmla="*/ 51326 h 987930"/>
                <a:gd name="connsiteX2" fmla="*/ 300404 w 451342"/>
                <a:gd name="connsiteY2" fmla="*/ 51326 h 987930"/>
                <a:gd name="connsiteX3" fmla="*/ 451342 w 451342"/>
                <a:gd name="connsiteY3" fmla="*/ 987930 h 987930"/>
                <a:gd name="connsiteX4" fmla="*/ 0 w 451342"/>
                <a:gd name="connsiteY4" fmla="*/ 987930 h 987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1342" h="987930">
                  <a:moveTo>
                    <a:pt x="0" y="987930"/>
                  </a:moveTo>
                  <a:lnTo>
                    <a:pt x="150938" y="51326"/>
                  </a:lnTo>
                  <a:cubicBezTo>
                    <a:pt x="200760" y="-37574"/>
                    <a:pt x="275982" y="6876"/>
                    <a:pt x="300404" y="51326"/>
                  </a:cubicBezTo>
                  <a:lnTo>
                    <a:pt x="451342" y="987930"/>
                  </a:lnTo>
                  <a:lnTo>
                    <a:pt x="0" y="987930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3028950" y="2955925"/>
              <a:ext cx="285750" cy="535278"/>
              <a:chOff x="2965450" y="2943225"/>
              <a:chExt cx="450850" cy="844550"/>
            </a:xfrm>
          </p:grpSpPr>
          <p:sp>
            <p:nvSpPr>
              <p:cNvPr id="99" name="圆角矩形 98"/>
              <p:cNvSpPr/>
              <p:nvPr/>
            </p:nvSpPr>
            <p:spPr>
              <a:xfrm>
                <a:off x="3044825" y="2943225"/>
                <a:ext cx="292100" cy="844550"/>
              </a:xfrm>
              <a:prstGeom prst="roundRect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圆角矩形 99"/>
              <p:cNvSpPr/>
              <p:nvPr/>
            </p:nvSpPr>
            <p:spPr>
              <a:xfrm>
                <a:off x="2965450" y="3048000"/>
                <a:ext cx="450850" cy="635000"/>
              </a:xfrm>
              <a:prstGeom prst="roundRect">
                <a:avLst/>
              </a:prstGeom>
              <a:solidFill>
                <a:schemeClr val="accent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5" name="组合 84"/>
            <p:cNvGrpSpPr/>
            <p:nvPr/>
          </p:nvGrpSpPr>
          <p:grpSpPr>
            <a:xfrm>
              <a:off x="5810250" y="2955925"/>
              <a:ext cx="285750" cy="535278"/>
              <a:chOff x="2965450" y="2943225"/>
              <a:chExt cx="450850" cy="844550"/>
            </a:xfrm>
          </p:grpSpPr>
          <p:sp>
            <p:nvSpPr>
              <p:cNvPr id="97" name="圆角矩形 96"/>
              <p:cNvSpPr/>
              <p:nvPr/>
            </p:nvSpPr>
            <p:spPr>
              <a:xfrm>
                <a:off x="3044825" y="2943225"/>
                <a:ext cx="292100" cy="844550"/>
              </a:xfrm>
              <a:prstGeom prst="roundRect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圆角矩形 97"/>
              <p:cNvSpPr/>
              <p:nvPr/>
            </p:nvSpPr>
            <p:spPr>
              <a:xfrm>
                <a:off x="2965450" y="3048000"/>
                <a:ext cx="450850" cy="635000"/>
              </a:xfrm>
              <a:prstGeom prst="roundRect">
                <a:avLst/>
              </a:prstGeom>
              <a:solidFill>
                <a:schemeClr val="accent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6" name="矩形 85"/>
            <p:cNvSpPr/>
            <p:nvPr/>
          </p:nvSpPr>
          <p:spPr>
            <a:xfrm>
              <a:off x="3517900" y="3022332"/>
              <a:ext cx="2146300" cy="368568"/>
            </a:xfrm>
            <a:prstGeom prst="rect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 86"/>
            <p:cNvSpPr/>
            <p:nvPr/>
          </p:nvSpPr>
          <p:spPr>
            <a:xfrm>
              <a:off x="3124994" y="3060700"/>
              <a:ext cx="93662" cy="93662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矩形 87"/>
            <p:cNvSpPr/>
            <p:nvPr/>
          </p:nvSpPr>
          <p:spPr>
            <a:xfrm>
              <a:off x="5906294" y="3060700"/>
              <a:ext cx="93662" cy="93662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矩形 88"/>
            <p:cNvSpPr/>
            <p:nvPr/>
          </p:nvSpPr>
          <p:spPr>
            <a:xfrm>
              <a:off x="6088063" y="3060700"/>
              <a:ext cx="204295" cy="93662"/>
            </a:xfrm>
            <a:prstGeom prst="rect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圆角矩形 89"/>
            <p:cNvSpPr/>
            <p:nvPr/>
          </p:nvSpPr>
          <p:spPr>
            <a:xfrm flipH="1">
              <a:off x="6173418" y="3001829"/>
              <a:ext cx="68632" cy="198437"/>
            </a:xfrm>
            <a:prstGeom prst="roundRect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梯形 90"/>
            <p:cNvSpPr/>
            <p:nvPr/>
          </p:nvSpPr>
          <p:spPr>
            <a:xfrm>
              <a:off x="2355850" y="3497821"/>
              <a:ext cx="4418130" cy="342900"/>
            </a:xfrm>
            <a:prstGeom prst="trapezoid">
              <a:avLst>
                <a:gd name="adj" fmla="val 56818"/>
              </a:avLst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平行四边形 91"/>
            <p:cNvSpPr/>
            <p:nvPr/>
          </p:nvSpPr>
          <p:spPr>
            <a:xfrm>
              <a:off x="2295524" y="3817465"/>
              <a:ext cx="384175" cy="138672"/>
            </a:xfrm>
            <a:prstGeom prst="parallelogram">
              <a:avLst>
                <a:gd name="adj" fmla="val 58334"/>
              </a:avLst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平行四边形 92"/>
            <p:cNvSpPr/>
            <p:nvPr/>
          </p:nvSpPr>
          <p:spPr>
            <a:xfrm flipH="1">
              <a:off x="6454775" y="3817465"/>
              <a:ext cx="384175" cy="138672"/>
            </a:xfrm>
            <a:prstGeom prst="parallelogram">
              <a:avLst>
                <a:gd name="adj" fmla="val 58334"/>
              </a:avLst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梯形 93"/>
            <p:cNvSpPr/>
            <p:nvPr/>
          </p:nvSpPr>
          <p:spPr>
            <a:xfrm>
              <a:off x="4279444" y="3784687"/>
              <a:ext cx="499386" cy="171450"/>
            </a:xfrm>
            <a:prstGeom prst="trapezoid">
              <a:avLst>
                <a:gd name="adj" fmla="val 56818"/>
              </a:avLst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梯形 32"/>
            <p:cNvSpPr/>
            <p:nvPr/>
          </p:nvSpPr>
          <p:spPr>
            <a:xfrm flipV="1">
              <a:off x="4308229" y="2340549"/>
              <a:ext cx="451342" cy="205040"/>
            </a:xfrm>
            <a:custGeom>
              <a:avLst/>
              <a:gdLst>
                <a:gd name="connsiteX0" fmla="*/ 0 w 451342"/>
                <a:gd name="connsiteY0" fmla="*/ 314974 h 314974"/>
                <a:gd name="connsiteX1" fmla="*/ 78744 w 451342"/>
                <a:gd name="connsiteY1" fmla="*/ 0 h 314974"/>
                <a:gd name="connsiteX2" fmla="*/ 372599 w 451342"/>
                <a:gd name="connsiteY2" fmla="*/ 0 h 314974"/>
                <a:gd name="connsiteX3" fmla="*/ 451342 w 451342"/>
                <a:gd name="connsiteY3" fmla="*/ 314974 h 314974"/>
                <a:gd name="connsiteX4" fmla="*/ 0 w 451342"/>
                <a:gd name="connsiteY4" fmla="*/ 314974 h 314974"/>
                <a:gd name="connsiteX0" fmla="*/ 0 w 451342"/>
                <a:gd name="connsiteY0" fmla="*/ 314974 h 354485"/>
                <a:gd name="connsiteX1" fmla="*/ 78744 w 451342"/>
                <a:gd name="connsiteY1" fmla="*/ 0 h 354485"/>
                <a:gd name="connsiteX2" fmla="*/ 372599 w 451342"/>
                <a:gd name="connsiteY2" fmla="*/ 0 h 354485"/>
                <a:gd name="connsiteX3" fmla="*/ 451342 w 451342"/>
                <a:gd name="connsiteY3" fmla="*/ 314974 h 354485"/>
                <a:gd name="connsiteX4" fmla="*/ 0 w 451342"/>
                <a:gd name="connsiteY4" fmla="*/ 314974 h 354485"/>
                <a:gd name="connsiteX0" fmla="*/ 0 w 451342"/>
                <a:gd name="connsiteY0" fmla="*/ 314974 h 368302"/>
                <a:gd name="connsiteX1" fmla="*/ 78744 w 451342"/>
                <a:gd name="connsiteY1" fmla="*/ 0 h 368302"/>
                <a:gd name="connsiteX2" fmla="*/ 372599 w 451342"/>
                <a:gd name="connsiteY2" fmla="*/ 0 h 368302"/>
                <a:gd name="connsiteX3" fmla="*/ 451342 w 451342"/>
                <a:gd name="connsiteY3" fmla="*/ 314974 h 368302"/>
                <a:gd name="connsiteX4" fmla="*/ 0 w 451342"/>
                <a:gd name="connsiteY4" fmla="*/ 314974 h 368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1342" h="368302">
                  <a:moveTo>
                    <a:pt x="0" y="314974"/>
                  </a:moveTo>
                  <a:lnTo>
                    <a:pt x="78744" y="0"/>
                  </a:lnTo>
                  <a:lnTo>
                    <a:pt x="372599" y="0"/>
                  </a:lnTo>
                  <a:lnTo>
                    <a:pt x="451342" y="314974"/>
                  </a:lnTo>
                  <a:cubicBezTo>
                    <a:pt x="326295" y="365774"/>
                    <a:pt x="118697" y="403874"/>
                    <a:pt x="0" y="314974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等腰三角形 95"/>
            <p:cNvSpPr/>
            <p:nvPr/>
          </p:nvSpPr>
          <p:spPr>
            <a:xfrm>
              <a:off x="4489204" y="2391147"/>
              <a:ext cx="98178" cy="516951"/>
            </a:xfrm>
            <a:prstGeom prst="triangle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1429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7902568" y="1591391"/>
            <a:ext cx="1954109" cy="3139217"/>
            <a:chOff x="4330577" y="453427"/>
            <a:chExt cx="3243608" cy="5210759"/>
          </a:xfrm>
        </p:grpSpPr>
        <p:sp>
          <p:nvSpPr>
            <p:cNvPr id="18" name="任意多边形 17"/>
            <p:cNvSpPr/>
            <p:nvPr/>
          </p:nvSpPr>
          <p:spPr>
            <a:xfrm rot="8100000">
              <a:off x="4829231" y="453427"/>
              <a:ext cx="2171196" cy="2145538"/>
            </a:xfrm>
            <a:custGeom>
              <a:avLst/>
              <a:gdLst>
                <a:gd name="connsiteX0" fmla="*/ 1787435 w 2171196"/>
                <a:gd name="connsiteY0" fmla="*/ 2145538 h 2145538"/>
                <a:gd name="connsiteX1" fmla="*/ 0 w 2171196"/>
                <a:gd name="connsiteY1" fmla="*/ 358103 h 2145538"/>
                <a:gd name="connsiteX2" fmla="*/ 81123 w 2171196"/>
                <a:gd name="connsiteY2" fmla="*/ 285856 h 2145538"/>
                <a:gd name="connsiteX3" fmla="*/ 893718 w 2171196"/>
                <a:gd name="connsiteY3" fmla="*/ 0 h 2145538"/>
                <a:gd name="connsiteX4" fmla="*/ 2171196 w 2171196"/>
                <a:gd name="connsiteY4" fmla="*/ 1 h 2145538"/>
                <a:gd name="connsiteX5" fmla="*/ 2171196 w 2171196"/>
                <a:gd name="connsiteY5" fmla="*/ 1251821 h 2145538"/>
                <a:gd name="connsiteX6" fmla="*/ 1797031 w 2171196"/>
                <a:gd name="connsiteY6" fmla="*/ 2136992 h 2145538"/>
                <a:gd name="connsiteX7" fmla="*/ 1787435 w 2171196"/>
                <a:gd name="connsiteY7" fmla="*/ 2145538 h 2145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71196" h="2145538">
                  <a:moveTo>
                    <a:pt x="1787435" y="2145538"/>
                  </a:moveTo>
                  <a:lnTo>
                    <a:pt x="0" y="358103"/>
                  </a:lnTo>
                  <a:lnTo>
                    <a:pt x="81123" y="285856"/>
                  </a:lnTo>
                  <a:cubicBezTo>
                    <a:pt x="301947" y="107276"/>
                    <a:pt x="585048" y="1"/>
                    <a:pt x="893718" y="0"/>
                  </a:cubicBezTo>
                  <a:lnTo>
                    <a:pt x="2171196" y="1"/>
                  </a:lnTo>
                  <a:lnTo>
                    <a:pt x="2171196" y="1251821"/>
                  </a:lnTo>
                  <a:cubicBezTo>
                    <a:pt x="2171196" y="1597502"/>
                    <a:pt x="2028209" y="1910457"/>
                    <a:pt x="1797031" y="2136992"/>
                  </a:cubicBezTo>
                  <a:lnTo>
                    <a:pt x="1787435" y="2145538"/>
                  </a:lnTo>
                  <a:close/>
                </a:path>
              </a:pathLst>
            </a:cu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 rot="13500000" flipV="1">
              <a:off x="4829231" y="3505819"/>
              <a:ext cx="2171196" cy="2145538"/>
            </a:xfrm>
            <a:custGeom>
              <a:avLst/>
              <a:gdLst>
                <a:gd name="connsiteX0" fmla="*/ 1787435 w 2171196"/>
                <a:gd name="connsiteY0" fmla="*/ 2145538 h 2145538"/>
                <a:gd name="connsiteX1" fmla="*/ 0 w 2171196"/>
                <a:gd name="connsiteY1" fmla="*/ 358103 h 2145538"/>
                <a:gd name="connsiteX2" fmla="*/ 81123 w 2171196"/>
                <a:gd name="connsiteY2" fmla="*/ 285856 h 2145538"/>
                <a:gd name="connsiteX3" fmla="*/ 893718 w 2171196"/>
                <a:gd name="connsiteY3" fmla="*/ 0 h 2145538"/>
                <a:gd name="connsiteX4" fmla="*/ 2171196 w 2171196"/>
                <a:gd name="connsiteY4" fmla="*/ 1 h 2145538"/>
                <a:gd name="connsiteX5" fmla="*/ 2171196 w 2171196"/>
                <a:gd name="connsiteY5" fmla="*/ 1251821 h 2145538"/>
                <a:gd name="connsiteX6" fmla="*/ 1797031 w 2171196"/>
                <a:gd name="connsiteY6" fmla="*/ 2136992 h 2145538"/>
                <a:gd name="connsiteX7" fmla="*/ 1787435 w 2171196"/>
                <a:gd name="connsiteY7" fmla="*/ 2145538 h 2145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71196" h="2145538">
                  <a:moveTo>
                    <a:pt x="1787435" y="2145538"/>
                  </a:moveTo>
                  <a:lnTo>
                    <a:pt x="0" y="358103"/>
                  </a:lnTo>
                  <a:lnTo>
                    <a:pt x="81123" y="285856"/>
                  </a:lnTo>
                  <a:cubicBezTo>
                    <a:pt x="301947" y="107276"/>
                    <a:pt x="585048" y="1"/>
                    <a:pt x="893718" y="0"/>
                  </a:cubicBezTo>
                  <a:lnTo>
                    <a:pt x="2171196" y="1"/>
                  </a:lnTo>
                  <a:lnTo>
                    <a:pt x="2171196" y="1251821"/>
                  </a:lnTo>
                  <a:cubicBezTo>
                    <a:pt x="2171196" y="1597502"/>
                    <a:pt x="2028209" y="1910457"/>
                    <a:pt x="1797031" y="2136992"/>
                  </a:cubicBezTo>
                  <a:lnTo>
                    <a:pt x="1787435" y="2145538"/>
                  </a:lnTo>
                  <a:close/>
                </a:path>
              </a:pathLst>
            </a:cu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4330577" y="684368"/>
              <a:ext cx="3243608" cy="580571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4330577" y="4839845"/>
              <a:ext cx="3243608" cy="580571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11"/>
            <p:cNvSpPr/>
            <p:nvPr/>
          </p:nvSpPr>
          <p:spPr>
            <a:xfrm>
              <a:off x="4673601" y="3603929"/>
              <a:ext cx="2525486" cy="1235916"/>
            </a:xfrm>
            <a:custGeom>
              <a:avLst/>
              <a:gdLst>
                <a:gd name="connsiteX0" fmla="*/ 0 w 2525486"/>
                <a:gd name="connsiteY0" fmla="*/ 1553028 h 1553028"/>
                <a:gd name="connsiteX1" fmla="*/ 1262743 w 2525486"/>
                <a:gd name="connsiteY1" fmla="*/ 0 h 1553028"/>
                <a:gd name="connsiteX2" fmla="*/ 2525486 w 2525486"/>
                <a:gd name="connsiteY2" fmla="*/ 1553028 h 1553028"/>
                <a:gd name="connsiteX3" fmla="*/ 0 w 2525486"/>
                <a:gd name="connsiteY3" fmla="*/ 1553028 h 1553028"/>
                <a:gd name="connsiteX0" fmla="*/ 0 w 2525486"/>
                <a:gd name="connsiteY0" fmla="*/ 1553028 h 1553028"/>
                <a:gd name="connsiteX1" fmla="*/ 1262743 w 2525486"/>
                <a:gd name="connsiteY1" fmla="*/ 0 h 1553028"/>
                <a:gd name="connsiteX2" fmla="*/ 2525486 w 2525486"/>
                <a:gd name="connsiteY2" fmla="*/ 1553028 h 1553028"/>
                <a:gd name="connsiteX3" fmla="*/ 0 w 2525486"/>
                <a:gd name="connsiteY3" fmla="*/ 1553028 h 1553028"/>
                <a:gd name="connsiteX0" fmla="*/ 0 w 2525486"/>
                <a:gd name="connsiteY0" fmla="*/ 1553028 h 1553028"/>
                <a:gd name="connsiteX1" fmla="*/ 1262743 w 2525486"/>
                <a:gd name="connsiteY1" fmla="*/ 0 h 1553028"/>
                <a:gd name="connsiteX2" fmla="*/ 2525486 w 2525486"/>
                <a:gd name="connsiteY2" fmla="*/ 1553028 h 1553028"/>
                <a:gd name="connsiteX3" fmla="*/ 0 w 2525486"/>
                <a:gd name="connsiteY3" fmla="*/ 1553028 h 1553028"/>
                <a:gd name="connsiteX0" fmla="*/ 0 w 2525486"/>
                <a:gd name="connsiteY0" fmla="*/ 1553028 h 1553028"/>
                <a:gd name="connsiteX1" fmla="*/ 1262743 w 2525486"/>
                <a:gd name="connsiteY1" fmla="*/ 0 h 1553028"/>
                <a:gd name="connsiteX2" fmla="*/ 2525486 w 2525486"/>
                <a:gd name="connsiteY2" fmla="*/ 1553028 h 1553028"/>
                <a:gd name="connsiteX3" fmla="*/ 0 w 2525486"/>
                <a:gd name="connsiteY3" fmla="*/ 1553028 h 1553028"/>
                <a:gd name="connsiteX0" fmla="*/ 0 w 2525486"/>
                <a:gd name="connsiteY0" fmla="*/ 1553028 h 1553028"/>
                <a:gd name="connsiteX1" fmla="*/ 1262743 w 2525486"/>
                <a:gd name="connsiteY1" fmla="*/ 0 h 1553028"/>
                <a:gd name="connsiteX2" fmla="*/ 2525486 w 2525486"/>
                <a:gd name="connsiteY2" fmla="*/ 1553028 h 1553028"/>
                <a:gd name="connsiteX3" fmla="*/ 0 w 2525486"/>
                <a:gd name="connsiteY3" fmla="*/ 1553028 h 1553028"/>
                <a:gd name="connsiteX0" fmla="*/ 0 w 2525486"/>
                <a:gd name="connsiteY0" fmla="*/ 1553028 h 1553028"/>
                <a:gd name="connsiteX1" fmla="*/ 1262743 w 2525486"/>
                <a:gd name="connsiteY1" fmla="*/ 0 h 1553028"/>
                <a:gd name="connsiteX2" fmla="*/ 2525486 w 2525486"/>
                <a:gd name="connsiteY2" fmla="*/ 1553028 h 1553028"/>
                <a:gd name="connsiteX3" fmla="*/ 0 w 2525486"/>
                <a:gd name="connsiteY3" fmla="*/ 1553028 h 1553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25486" h="1553028">
                  <a:moveTo>
                    <a:pt x="0" y="1553028"/>
                  </a:moveTo>
                  <a:cubicBezTo>
                    <a:pt x="304800" y="977295"/>
                    <a:pt x="667657" y="488647"/>
                    <a:pt x="1262743" y="0"/>
                  </a:cubicBezTo>
                  <a:cubicBezTo>
                    <a:pt x="1828800" y="474133"/>
                    <a:pt x="2278743" y="1049866"/>
                    <a:pt x="2525486" y="1553028"/>
                  </a:cubicBezTo>
                  <a:lnTo>
                    <a:pt x="0" y="155302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70%</a:t>
              </a:r>
              <a:endParaRPr lang="zh-CN" altLang="en-US" dirty="0"/>
            </a:p>
          </p:txBody>
        </p:sp>
        <p:sp>
          <p:nvSpPr>
            <p:cNvPr id="23" name="等腰三角形 11"/>
            <p:cNvSpPr/>
            <p:nvPr/>
          </p:nvSpPr>
          <p:spPr>
            <a:xfrm flipV="1">
              <a:off x="5213158" y="2368022"/>
              <a:ext cx="1421436" cy="684367"/>
            </a:xfrm>
            <a:custGeom>
              <a:avLst/>
              <a:gdLst>
                <a:gd name="connsiteX0" fmla="*/ 0 w 2525486"/>
                <a:gd name="connsiteY0" fmla="*/ 1553028 h 1553028"/>
                <a:gd name="connsiteX1" fmla="*/ 1262743 w 2525486"/>
                <a:gd name="connsiteY1" fmla="*/ 0 h 1553028"/>
                <a:gd name="connsiteX2" fmla="*/ 2525486 w 2525486"/>
                <a:gd name="connsiteY2" fmla="*/ 1553028 h 1553028"/>
                <a:gd name="connsiteX3" fmla="*/ 0 w 2525486"/>
                <a:gd name="connsiteY3" fmla="*/ 1553028 h 1553028"/>
                <a:gd name="connsiteX0" fmla="*/ 0 w 2525486"/>
                <a:gd name="connsiteY0" fmla="*/ 1553028 h 1553028"/>
                <a:gd name="connsiteX1" fmla="*/ 1262743 w 2525486"/>
                <a:gd name="connsiteY1" fmla="*/ 0 h 1553028"/>
                <a:gd name="connsiteX2" fmla="*/ 2525486 w 2525486"/>
                <a:gd name="connsiteY2" fmla="*/ 1553028 h 1553028"/>
                <a:gd name="connsiteX3" fmla="*/ 0 w 2525486"/>
                <a:gd name="connsiteY3" fmla="*/ 1553028 h 1553028"/>
                <a:gd name="connsiteX0" fmla="*/ 0 w 2525486"/>
                <a:gd name="connsiteY0" fmla="*/ 1553028 h 1553028"/>
                <a:gd name="connsiteX1" fmla="*/ 1262743 w 2525486"/>
                <a:gd name="connsiteY1" fmla="*/ 0 h 1553028"/>
                <a:gd name="connsiteX2" fmla="*/ 2525486 w 2525486"/>
                <a:gd name="connsiteY2" fmla="*/ 1553028 h 1553028"/>
                <a:gd name="connsiteX3" fmla="*/ 0 w 2525486"/>
                <a:gd name="connsiteY3" fmla="*/ 1553028 h 1553028"/>
                <a:gd name="connsiteX0" fmla="*/ 0 w 2525486"/>
                <a:gd name="connsiteY0" fmla="*/ 1553028 h 1553028"/>
                <a:gd name="connsiteX1" fmla="*/ 1262743 w 2525486"/>
                <a:gd name="connsiteY1" fmla="*/ 0 h 1553028"/>
                <a:gd name="connsiteX2" fmla="*/ 2525486 w 2525486"/>
                <a:gd name="connsiteY2" fmla="*/ 1553028 h 1553028"/>
                <a:gd name="connsiteX3" fmla="*/ 0 w 2525486"/>
                <a:gd name="connsiteY3" fmla="*/ 1553028 h 1553028"/>
                <a:gd name="connsiteX0" fmla="*/ 0 w 2525486"/>
                <a:gd name="connsiteY0" fmla="*/ 1553028 h 1553028"/>
                <a:gd name="connsiteX1" fmla="*/ 1262743 w 2525486"/>
                <a:gd name="connsiteY1" fmla="*/ 0 h 1553028"/>
                <a:gd name="connsiteX2" fmla="*/ 2525486 w 2525486"/>
                <a:gd name="connsiteY2" fmla="*/ 1553028 h 1553028"/>
                <a:gd name="connsiteX3" fmla="*/ 0 w 2525486"/>
                <a:gd name="connsiteY3" fmla="*/ 1553028 h 1553028"/>
                <a:gd name="connsiteX0" fmla="*/ 0 w 2525486"/>
                <a:gd name="connsiteY0" fmla="*/ 1553028 h 1553028"/>
                <a:gd name="connsiteX1" fmla="*/ 1262743 w 2525486"/>
                <a:gd name="connsiteY1" fmla="*/ 0 h 1553028"/>
                <a:gd name="connsiteX2" fmla="*/ 2525486 w 2525486"/>
                <a:gd name="connsiteY2" fmla="*/ 1553028 h 1553028"/>
                <a:gd name="connsiteX3" fmla="*/ 0 w 2525486"/>
                <a:gd name="connsiteY3" fmla="*/ 1553028 h 1553028"/>
                <a:gd name="connsiteX0" fmla="*/ 0 w 2611681"/>
                <a:gd name="connsiteY0" fmla="*/ 1553028 h 1553028"/>
                <a:gd name="connsiteX1" fmla="*/ 1348938 w 2611681"/>
                <a:gd name="connsiteY1" fmla="*/ 0 h 1553028"/>
                <a:gd name="connsiteX2" fmla="*/ 2611681 w 2611681"/>
                <a:gd name="connsiteY2" fmla="*/ 1553028 h 1553028"/>
                <a:gd name="connsiteX3" fmla="*/ 0 w 2611681"/>
                <a:gd name="connsiteY3" fmla="*/ 1553028 h 1553028"/>
                <a:gd name="connsiteX0" fmla="*/ 0 w 2611681"/>
                <a:gd name="connsiteY0" fmla="*/ 1553028 h 1553028"/>
                <a:gd name="connsiteX1" fmla="*/ 1348938 w 2611681"/>
                <a:gd name="connsiteY1" fmla="*/ 0 h 1553028"/>
                <a:gd name="connsiteX2" fmla="*/ 2611681 w 2611681"/>
                <a:gd name="connsiteY2" fmla="*/ 1553028 h 1553028"/>
                <a:gd name="connsiteX3" fmla="*/ 0 w 2611681"/>
                <a:gd name="connsiteY3" fmla="*/ 1553028 h 1553028"/>
                <a:gd name="connsiteX0" fmla="*/ 0 w 2611681"/>
                <a:gd name="connsiteY0" fmla="*/ 1553028 h 1553028"/>
                <a:gd name="connsiteX1" fmla="*/ 1348938 w 2611681"/>
                <a:gd name="connsiteY1" fmla="*/ 0 h 1553028"/>
                <a:gd name="connsiteX2" fmla="*/ 2611681 w 2611681"/>
                <a:gd name="connsiteY2" fmla="*/ 1553028 h 1553028"/>
                <a:gd name="connsiteX3" fmla="*/ 0 w 2611681"/>
                <a:gd name="connsiteY3" fmla="*/ 1553028 h 1553028"/>
                <a:gd name="connsiteX0" fmla="*/ 0 w 2680636"/>
                <a:gd name="connsiteY0" fmla="*/ 1553028 h 1553028"/>
                <a:gd name="connsiteX1" fmla="*/ 1348938 w 2680636"/>
                <a:gd name="connsiteY1" fmla="*/ 0 h 1553028"/>
                <a:gd name="connsiteX2" fmla="*/ 2680636 w 2680636"/>
                <a:gd name="connsiteY2" fmla="*/ 1516552 h 1553028"/>
                <a:gd name="connsiteX3" fmla="*/ 0 w 2680636"/>
                <a:gd name="connsiteY3" fmla="*/ 1553028 h 1553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80636" h="1553028">
                  <a:moveTo>
                    <a:pt x="0" y="1553028"/>
                  </a:moveTo>
                  <a:cubicBezTo>
                    <a:pt x="253084" y="1159680"/>
                    <a:pt x="753852" y="488647"/>
                    <a:pt x="1348938" y="0"/>
                  </a:cubicBezTo>
                  <a:cubicBezTo>
                    <a:pt x="1914995" y="474133"/>
                    <a:pt x="2433893" y="1013390"/>
                    <a:pt x="2680636" y="1516552"/>
                  </a:cubicBezTo>
                  <a:lnTo>
                    <a:pt x="0" y="155302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" name="直接连接符 23"/>
            <p:cNvCxnSpPr>
              <a:stCxn id="23" idx="1"/>
            </p:cNvCxnSpPr>
            <p:nvPr/>
          </p:nvCxnSpPr>
          <p:spPr>
            <a:xfrm flipH="1">
              <a:off x="5914832" y="3052389"/>
              <a:ext cx="13614" cy="822924"/>
            </a:xfrm>
            <a:prstGeom prst="line">
              <a:avLst/>
            </a:prstGeom>
            <a:ln w="2857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圆角矩形 24"/>
          <p:cNvSpPr/>
          <p:nvPr/>
        </p:nvSpPr>
        <p:spPr>
          <a:xfrm>
            <a:off x="457200" y="-48030"/>
            <a:ext cx="2576287" cy="891241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latin typeface="华文琥珀" panose="02010800040101010101" pitchFamily="2" charset="-122"/>
                <a:ea typeface="华文琥珀" panose="02010800040101010101" pitchFamily="2" charset="-122"/>
                <a:cs typeface="Segoe UI Black" panose="020B0A02040204020203" pitchFamily="34" charset="0"/>
              </a:rPr>
              <a:t>沙漏图表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2467790" y="1555284"/>
            <a:ext cx="1942230" cy="3120133"/>
            <a:chOff x="4330577" y="453427"/>
            <a:chExt cx="3243608" cy="5210759"/>
          </a:xfrm>
        </p:grpSpPr>
        <p:sp>
          <p:nvSpPr>
            <p:cNvPr id="4" name="任意多边形 3"/>
            <p:cNvSpPr/>
            <p:nvPr/>
          </p:nvSpPr>
          <p:spPr>
            <a:xfrm rot="8100000">
              <a:off x="4829231" y="453427"/>
              <a:ext cx="2171196" cy="2145538"/>
            </a:xfrm>
            <a:custGeom>
              <a:avLst/>
              <a:gdLst>
                <a:gd name="connsiteX0" fmla="*/ 1787435 w 2171196"/>
                <a:gd name="connsiteY0" fmla="*/ 2145538 h 2145538"/>
                <a:gd name="connsiteX1" fmla="*/ 0 w 2171196"/>
                <a:gd name="connsiteY1" fmla="*/ 358103 h 2145538"/>
                <a:gd name="connsiteX2" fmla="*/ 81123 w 2171196"/>
                <a:gd name="connsiteY2" fmla="*/ 285856 h 2145538"/>
                <a:gd name="connsiteX3" fmla="*/ 893718 w 2171196"/>
                <a:gd name="connsiteY3" fmla="*/ 0 h 2145538"/>
                <a:gd name="connsiteX4" fmla="*/ 2171196 w 2171196"/>
                <a:gd name="connsiteY4" fmla="*/ 1 h 2145538"/>
                <a:gd name="connsiteX5" fmla="*/ 2171196 w 2171196"/>
                <a:gd name="connsiteY5" fmla="*/ 1251821 h 2145538"/>
                <a:gd name="connsiteX6" fmla="*/ 1797031 w 2171196"/>
                <a:gd name="connsiteY6" fmla="*/ 2136992 h 2145538"/>
                <a:gd name="connsiteX7" fmla="*/ 1787435 w 2171196"/>
                <a:gd name="connsiteY7" fmla="*/ 2145538 h 2145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71196" h="2145538">
                  <a:moveTo>
                    <a:pt x="1787435" y="2145538"/>
                  </a:moveTo>
                  <a:lnTo>
                    <a:pt x="0" y="358103"/>
                  </a:lnTo>
                  <a:lnTo>
                    <a:pt x="81123" y="285856"/>
                  </a:lnTo>
                  <a:cubicBezTo>
                    <a:pt x="301947" y="107276"/>
                    <a:pt x="585048" y="1"/>
                    <a:pt x="893718" y="0"/>
                  </a:cubicBezTo>
                  <a:lnTo>
                    <a:pt x="2171196" y="1"/>
                  </a:lnTo>
                  <a:lnTo>
                    <a:pt x="2171196" y="1251821"/>
                  </a:lnTo>
                  <a:cubicBezTo>
                    <a:pt x="2171196" y="1597502"/>
                    <a:pt x="2028209" y="1910457"/>
                    <a:pt x="1797031" y="2136992"/>
                  </a:cubicBezTo>
                  <a:lnTo>
                    <a:pt x="1787435" y="2145538"/>
                  </a:lnTo>
                  <a:close/>
                </a:path>
              </a:pathLst>
            </a:cu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 rot="13500000" flipV="1">
              <a:off x="4829231" y="3505819"/>
              <a:ext cx="2171196" cy="2145538"/>
            </a:xfrm>
            <a:custGeom>
              <a:avLst/>
              <a:gdLst>
                <a:gd name="connsiteX0" fmla="*/ 1787435 w 2171196"/>
                <a:gd name="connsiteY0" fmla="*/ 2145538 h 2145538"/>
                <a:gd name="connsiteX1" fmla="*/ 0 w 2171196"/>
                <a:gd name="connsiteY1" fmla="*/ 358103 h 2145538"/>
                <a:gd name="connsiteX2" fmla="*/ 81123 w 2171196"/>
                <a:gd name="connsiteY2" fmla="*/ 285856 h 2145538"/>
                <a:gd name="connsiteX3" fmla="*/ 893718 w 2171196"/>
                <a:gd name="connsiteY3" fmla="*/ 0 h 2145538"/>
                <a:gd name="connsiteX4" fmla="*/ 2171196 w 2171196"/>
                <a:gd name="connsiteY4" fmla="*/ 1 h 2145538"/>
                <a:gd name="connsiteX5" fmla="*/ 2171196 w 2171196"/>
                <a:gd name="connsiteY5" fmla="*/ 1251821 h 2145538"/>
                <a:gd name="connsiteX6" fmla="*/ 1797031 w 2171196"/>
                <a:gd name="connsiteY6" fmla="*/ 2136992 h 2145538"/>
                <a:gd name="connsiteX7" fmla="*/ 1787435 w 2171196"/>
                <a:gd name="connsiteY7" fmla="*/ 2145538 h 2145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71196" h="2145538">
                  <a:moveTo>
                    <a:pt x="1787435" y="2145538"/>
                  </a:moveTo>
                  <a:lnTo>
                    <a:pt x="0" y="358103"/>
                  </a:lnTo>
                  <a:lnTo>
                    <a:pt x="81123" y="285856"/>
                  </a:lnTo>
                  <a:cubicBezTo>
                    <a:pt x="301947" y="107276"/>
                    <a:pt x="585048" y="1"/>
                    <a:pt x="893718" y="0"/>
                  </a:cubicBezTo>
                  <a:lnTo>
                    <a:pt x="2171196" y="1"/>
                  </a:lnTo>
                  <a:lnTo>
                    <a:pt x="2171196" y="1251821"/>
                  </a:lnTo>
                  <a:cubicBezTo>
                    <a:pt x="2171196" y="1597502"/>
                    <a:pt x="2028209" y="1910457"/>
                    <a:pt x="1797031" y="2136992"/>
                  </a:cubicBezTo>
                  <a:lnTo>
                    <a:pt x="1787435" y="2145538"/>
                  </a:lnTo>
                  <a:close/>
                </a:path>
              </a:pathLst>
            </a:cu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330577" y="684368"/>
              <a:ext cx="3243608" cy="580571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330577" y="4839845"/>
              <a:ext cx="3243608" cy="580571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>
              <a:off x="4673601" y="4016920"/>
              <a:ext cx="2525486" cy="822925"/>
            </a:xfrm>
            <a:custGeom>
              <a:avLst/>
              <a:gdLst>
                <a:gd name="connsiteX0" fmla="*/ 0 w 2525486"/>
                <a:gd name="connsiteY0" fmla="*/ 1553028 h 1553028"/>
                <a:gd name="connsiteX1" fmla="*/ 1262743 w 2525486"/>
                <a:gd name="connsiteY1" fmla="*/ 0 h 1553028"/>
                <a:gd name="connsiteX2" fmla="*/ 2525486 w 2525486"/>
                <a:gd name="connsiteY2" fmla="*/ 1553028 h 1553028"/>
                <a:gd name="connsiteX3" fmla="*/ 0 w 2525486"/>
                <a:gd name="connsiteY3" fmla="*/ 1553028 h 1553028"/>
                <a:gd name="connsiteX0" fmla="*/ 0 w 2525486"/>
                <a:gd name="connsiteY0" fmla="*/ 1553028 h 1553028"/>
                <a:gd name="connsiteX1" fmla="*/ 1262743 w 2525486"/>
                <a:gd name="connsiteY1" fmla="*/ 0 h 1553028"/>
                <a:gd name="connsiteX2" fmla="*/ 2525486 w 2525486"/>
                <a:gd name="connsiteY2" fmla="*/ 1553028 h 1553028"/>
                <a:gd name="connsiteX3" fmla="*/ 0 w 2525486"/>
                <a:gd name="connsiteY3" fmla="*/ 1553028 h 1553028"/>
                <a:gd name="connsiteX0" fmla="*/ 0 w 2525486"/>
                <a:gd name="connsiteY0" fmla="*/ 1553028 h 1553028"/>
                <a:gd name="connsiteX1" fmla="*/ 1262743 w 2525486"/>
                <a:gd name="connsiteY1" fmla="*/ 0 h 1553028"/>
                <a:gd name="connsiteX2" fmla="*/ 2525486 w 2525486"/>
                <a:gd name="connsiteY2" fmla="*/ 1553028 h 1553028"/>
                <a:gd name="connsiteX3" fmla="*/ 0 w 2525486"/>
                <a:gd name="connsiteY3" fmla="*/ 1553028 h 1553028"/>
                <a:gd name="connsiteX0" fmla="*/ 0 w 2525486"/>
                <a:gd name="connsiteY0" fmla="*/ 1553028 h 1553028"/>
                <a:gd name="connsiteX1" fmla="*/ 1262743 w 2525486"/>
                <a:gd name="connsiteY1" fmla="*/ 0 h 1553028"/>
                <a:gd name="connsiteX2" fmla="*/ 2525486 w 2525486"/>
                <a:gd name="connsiteY2" fmla="*/ 1553028 h 1553028"/>
                <a:gd name="connsiteX3" fmla="*/ 0 w 2525486"/>
                <a:gd name="connsiteY3" fmla="*/ 1553028 h 1553028"/>
                <a:gd name="connsiteX0" fmla="*/ 0 w 2525486"/>
                <a:gd name="connsiteY0" fmla="*/ 1553028 h 1553028"/>
                <a:gd name="connsiteX1" fmla="*/ 1262743 w 2525486"/>
                <a:gd name="connsiteY1" fmla="*/ 0 h 1553028"/>
                <a:gd name="connsiteX2" fmla="*/ 2525486 w 2525486"/>
                <a:gd name="connsiteY2" fmla="*/ 1553028 h 1553028"/>
                <a:gd name="connsiteX3" fmla="*/ 0 w 2525486"/>
                <a:gd name="connsiteY3" fmla="*/ 1553028 h 1553028"/>
                <a:gd name="connsiteX0" fmla="*/ 0 w 2525486"/>
                <a:gd name="connsiteY0" fmla="*/ 1553028 h 1553028"/>
                <a:gd name="connsiteX1" fmla="*/ 1262743 w 2525486"/>
                <a:gd name="connsiteY1" fmla="*/ 0 h 1553028"/>
                <a:gd name="connsiteX2" fmla="*/ 2525486 w 2525486"/>
                <a:gd name="connsiteY2" fmla="*/ 1553028 h 1553028"/>
                <a:gd name="connsiteX3" fmla="*/ 0 w 2525486"/>
                <a:gd name="connsiteY3" fmla="*/ 1553028 h 1553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25486" h="1553028">
                  <a:moveTo>
                    <a:pt x="0" y="1553028"/>
                  </a:moveTo>
                  <a:cubicBezTo>
                    <a:pt x="304800" y="977295"/>
                    <a:pt x="667657" y="488647"/>
                    <a:pt x="1262743" y="0"/>
                  </a:cubicBezTo>
                  <a:cubicBezTo>
                    <a:pt x="1828800" y="474133"/>
                    <a:pt x="2278743" y="1049866"/>
                    <a:pt x="2525486" y="1553028"/>
                  </a:cubicBezTo>
                  <a:lnTo>
                    <a:pt x="0" y="155302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30%</a:t>
              </a:r>
              <a:endParaRPr lang="zh-CN" altLang="en-US" dirty="0"/>
            </a:p>
          </p:txBody>
        </p:sp>
        <p:sp>
          <p:nvSpPr>
            <p:cNvPr id="13" name="等腰三角形 11"/>
            <p:cNvSpPr/>
            <p:nvPr/>
          </p:nvSpPr>
          <p:spPr>
            <a:xfrm flipV="1">
              <a:off x="4825367" y="1787901"/>
              <a:ext cx="2140575" cy="1235911"/>
            </a:xfrm>
            <a:custGeom>
              <a:avLst/>
              <a:gdLst>
                <a:gd name="connsiteX0" fmla="*/ 0 w 2525486"/>
                <a:gd name="connsiteY0" fmla="*/ 1553028 h 1553028"/>
                <a:gd name="connsiteX1" fmla="*/ 1262743 w 2525486"/>
                <a:gd name="connsiteY1" fmla="*/ 0 h 1553028"/>
                <a:gd name="connsiteX2" fmla="*/ 2525486 w 2525486"/>
                <a:gd name="connsiteY2" fmla="*/ 1553028 h 1553028"/>
                <a:gd name="connsiteX3" fmla="*/ 0 w 2525486"/>
                <a:gd name="connsiteY3" fmla="*/ 1553028 h 1553028"/>
                <a:gd name="connsiteX0" fmla="*/ 0 w 2525486"/>
                <a:gd name="connsiteY0" fmla="*/ 1553028 h 1553028"/>
                <a:gd name="connsiteX1" fmla="*/ 1262743 w 2525486"/>
                <a:gd name="connsiteY1" fmla="*/ 0 h 1553028"/>
                <a:gd name="connsiteX2" fmla="*/ 2525486 w 2525486"/>
                <a:gd name="connsiteY2" fmla="*/ 1553028 h 1553028"/>
                <a:gd name="connsiteX3" fmla="*/ 0 w 2525486"/>
                <a:gd name="connsiteY3" fmla="*/ 1553028 h 1553028"/>
                <a:gd name="connsiteX0" fmla="*/ 0 w 2525486"/>
                <a:gd name="connsiteY0" fmla="*/ 1553028 h 1553028"/>
                <a:gd name="connsiteX1" fmla="*/ 1262743 w 2525486"/>
                <a:gd name="connsiteY1" fmla="*/ 0 h 1553028"/>
                <a:gd name="connsiteX2" fmla="*/ 2525486 w 2525486"/>
                <a:gd name="connsiteY2" fmla="*/ 1553028 h 1553028"/>
                <a:gd name="connsiteX3" fmla="*/ 0 w 2525486"/>
                <a:gd name="connsiteY3" fmla="*/ 1553028 h 1553028"/>
                <a:gd name="connsiteX0" fmla="*/ 0 w 2525486"/>
                <a:gd name="connsiteY0" fmla="*/ 1553028 h 1553028"/>
                <a:gd name="connsiteX1" fmla="*/ 1262743 w 2525486"/>
                <a:gd name="connsiteY1" fmla="*/ 0 h 1553028"/>
                <a:gd name="connsiteX2" fmla="*/ 2525486 w 2525486"/>
                <a:gd name="connsiteY2" fmla="*/ 1553028 h 1553028"/>
                <a:gd name="connsiteX3" fmla="*/ 0 w 2525486"/>
                <a:gd name="connsiteY3" fmla="*/ 1553028 h 1553028"/>
                <a:gd name="connsiteX0" fmla="*/ 0 w 2525486"/>
                <a:gd name="connsiteY0" fmla="*/ 1553028 h 1553028"/>
                <a:gd name="connsiteX1" fmla="*/ 1262743 w 2525486"/>
                <a:gd name="connsiteY1" fmla="*/ 0 h 1553028"/>
                <a:gd name="connsiteX2" fmla="*/ 2525486 w 2525486"/>
                <a:gd name="connsiteY2" fmla="*/ 1553028 h 1553028"/>
                <a:gd name="connsiteX3" fmla="*/ 0 w 2525486"/>
                <a:gd name="connsiteY3" fmla="*/ 1553028 h 1553028"/>
                <a:gd name="connsiteX0" fmla="*/ 0 w 2525486"/>
                <a:gd name="connsiteY0" fmla="*/ 1553028 h 1553028"/>
                <a:gd name="connsiteX1" fmla="*/ 1262743 w 2525486"/>
                <a:gd name="connsiteY1" fmla="*/ 0 h 1553028"/>
                <a:gd name="connsiteX2" fmla="*/ 2525486 w 2525486"/>
                <a:gd name="connsiteY2" fmla="*/ 1553028 h 1553028"/>
                <a:gd name="connsiteX3" fmla="*/ 0 w 2525486"/>
                <a:gd name="connsiteY3" fmla="*/ 1553028 h 1553028"/>
                <a:gd name="connsiteX0" fmla="*/ 0 w 2611681"/>
                <a:gd name="connsiteY0" fmla="*/ 1553028 h 1553028"/>
                <a:gd name="connsiteX1" fmla="*/ 1348938 w 2611681"/>
                <a:gd name="connsiteY1" fmla="*/ 0 h 1553028"/>
                <a:gd name="connsiteX2" fmla="*/ 2611681 w 2611681"/>
                <a:gd name="connsiteY2" fmla="*/ 1553028 h 1553028"/>
                <a:gd name="connsiteX3" fmla="*/ 0 w 2611681"/>
                <a:gd name="connsiteY3" fmla="*/ 1553028 h 1553028"/>
                <a:gd name="connsiteX0" fmla="*/ 0 w 2611681"/>
                <a:gd name="connsiteY0" fmla="*/ 1553028 h 1553028"/>
                <a:gd name="connsiteX1" fmla="*/ 1348938 w 2611681"/>
                <a:gd name="connsiteY1" fmla="*/ 0 h 1553028"/>
                <a:gd name="connsiteX2" fmla="*/ 2611681 w 2611681"/>
                <a:gd name="connsiteY2" fmla="*/ 1553028 h 1553028"/>
                <a:gd name="connsiteX3" fmla="*/ 0 w 2611681"/>
                <a:gd name="connsiteY3" fmla="*/ 1553028 h 1553028"/>
                <a:gd name="connsiteX0" fmla="*/ 0 w 2611681"/>
                <a:gd name="connsiteY0" fmla="*/ 1553028 h 1553028"/>
                <a:gd name="connsiteX1" fmla="*/ 1348938 w 2611681"/>
                <a:gd name="connsiteY1" fmla="*/ 0 h 1553028"/>
                <a:gd name="connsiteX2" fmla="*/ 2611681 w 2611681"/>
                <a:gd name="connsiteY2" fmla="*/ 1553028 h 1553028"/>
                <a:gd name="connsiteX3" fmla="*/ 0 w 2611681"/>
                <a:gd name="connsiteY3" fmla="*/ 1553028 h 1553028"/>
                <a:gd name="connsiteX0" fmla="*/ 0 w 2680636"/>
                <a:gd name="connsiteY0" fmla="*/ 1553028 h 1553028"/>
                <a:gd name="connsiteX1" fmla="*/ 1348938 w 2680636"/>
                <a:gd name="connsiteY1" fmla="*/ 0 h 1553028"/>
                <a:gd name="connsiteX2" fmla="*/ 2680636 w 2680636"/>
                <a:gd name="connsiteY2" fmla="*/ 1516552 h 1553028"/>
                <a:gd name="connsiteX3" fmla="*/ 0 w 2680636"/>
                <a:gd name="connsiteY3" fmla="*/ 1553028 h 1553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80636" h="1553028">
                  <a:moveTo>
                    <a:pt x="0" y="1553028"/>
                  </a:moveTo>
                  <a:cubicBezTo>
                    <a:pt x="253084" y="1159680"/>
                    <a:pt x="753852" y="488647"/>
                    <a:pt x="1348938" y="0"/>
                  </a:cubicBezTo>
                  <a:cubicBezTo>
                    <a:pt x="1914995" y="474133"/>
                    <a:pt x="2433893" y="1013390"/>
                    <a:pt x="2680636" y="1516552"/>
                  </a:cubicBezTo>
                  <a:lnTo>
                    <a:pt x="0" y="155302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直接连接符 14"/>
            <p:cNvCxnSpPr>
              <a:stCxn id="13" idx="1"/>
              <a:endCxn id="12" idx="1"/>
            </p:cNvCxnSpPr>
            <p:nvPr/>
          </p:nvCxnSpPr>
          <p:spPr>
            <a:xfrm>
              <a:off x="5902539" y="3023812"/>
              <a:ext cx="33805" cy="993108"/>
            </a:xfrm>
            <a:prstGeom prst="line">
              <a:avLst/>
            </a:prstGeom>
            <a:ln w="2857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2922834" y="4888102"/>
            <a:ext cx="1119460" cy="941561"/>
            <a:chOff x="4134485" y="2760577"/>
            <a:chExt cx="534928" cy="449920"/>
          </a:xfrm>
          <a:solidFill>
            <a:schemeClr val="accent4"/>
          </a:solidFill>
        </p:grpSpPr>
        <p:sp>
          <p:nvSpPr>
            <p:cNvPr id="32" name="Freeform 172"/>
            <p:cNvSpPr>
              <a:spLocks/>
            </p:cNvSpPr>
            <p:nvPr/>
          </p:nvSpPr>
          <p:spPr bwMode="auto">
            <a:xfrm>
              <a:off x="4134485" y="2833145"/>
              <a:ext cx="355582" cy="238437"/>
            </a:xfrm>
            <a:custGeom>
              <a:avLst/>
              <a:gdLst>
                <a:gd name="T0" fmla="*/ 343 w 343"/>
                <a:gd name="T1" fmla="*/ 0 h 230"/>
                <a:gd name="T2" fmla="*/ 0 w 343"/>
                <a:gd name="T3" fmla="*/ 47 h 230"/>
                <a:gd name="T4" fmla="*/ 33 w 343"/>
                <a:gd name="T5" fmla="*/ 230 h 230"/>
                <a:gd name="T6" fmla="*/ 261 w 343"/>
                <a:gd name="T7" fmla="*/ 230 h 230"/>
                <a:gd name="T8" fmla="*/ 343 w 343"/>
                <a:gd name="T9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3" h="230">
                  <a:moveTo>
                    <a:pt x="343" y="0"/>
                  </a:moveTo>
                  <a:lnTo>
                    <a:pt x="0" y="47"/>
                  </a:lnTo>
                  <a:lnTo>
                    <a:pt x="33" y="230"/>
                  </a:lnTo>
                  <a:lnTo>
                    <a:pt x="261" y="230"/>
                  </a:lnTo>
                  <a:lnTo>
                    <a:pt x="34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73"/>
            <p:cNvSpPr>
              <a:spLocks/>
            </p:cNvSpPr>
            <p:nvPr/>
          </p:nvSpPr>
          <p:spPr bwMode="auto">
            <a:xfrm>
              <a:off x="4175952" y="2760577"/>
              <a:ext cx="493461" cy="363875"/>
            </a:xfrm>
            <a:custGeom>
              <a:avLst/>
              <a:gdLst>
                <a:gd name="T0" fmla="*/ 290 w 299"/>
                <a:gd name="T1" fmla="*/ 0 h 221"/>
                <a:gd name="T2" fmla="*/ 231 w 299"/>
                <a:gd name="T3" fmla="*/ 0 h 221"/>
                <a:gd name="T4" fmla="*/ 231 w 299"/>
                <a:gd name="T5" fmla="*/ 0 h 221"/>
                <a:gd name="T6" fmla="*/ 229 w 299"/>
                <a:gd name="T7" fmla="*/ 1 h 221"/>
                <a:gd name="T8" fmla="*/ 228 w 299"/>
                <a:gd name="T9" fmla="*/ 1 h 221"/>
                <a:gd name="T10" fmla="*/ 226 w 299"/>
                <a:gd name="T11" fmla="*/ 2 h 221"/>
                <a:gd name="T12" fmla="*/ 225 w 299"/>
                <a:gd name="T13" fmla="*/ 3 h 221"/>
                <a:gd name="T14" fmla="*/ 224 w 299"/>
                <a:gd name="T15" fmla="*/ 4 h 221"/>
                <a:gd name="T16" fmla="*/ 223 w 299"/>
                <a:gd name="T17" fmla="*/ 6 h 221"/>
                <a:gd name="T18" fmla="*/ 223 w 299"/>
                <a:gd name="T19" fmla="*/ 6 h 221"/>
                <a:gd name="T20" fmla="*/ 151 w 299"/>
                <a:gd name="T21" fmla="*/ 203 h 221"/>
                <a:gd name="T22" fmla="*/ 9 w 299"/>
                <a:gd name="T23" fmla="*/ 203 h 221"/>
                <a:gd name="T24" fmla="*/ 0 w 299"/>
                <a:gd name="T25" fmla="*/ 212 h 221"/>
                <a:gd name="T26" fmla="*/ 9 w 299"/>
                <a:gd name="T27" fmla="*/ 221 h 221"/>
                <a:gd name="T28" fmla="*/ 157 w 299"/>
                <a:gd name="T29" fmla="*/ 221 h 221"/>
                <a:gd name="T30" fmla="*/ 160 w 299"/>
                <a:gd name="T31" fmla="*/ 220 h 221"/>
                <a:gd name="T32" fmla="*/ 161 w 299"/>
                <a:gd name="T33" fmla="*/ 220 h 221"/>
                <a:gd name="T34" fmla="*/ 163 w 299"/>
                <a:gd name="T35" fmla="*/ 218 h 221"/>
                <a:gd name="T36" fmla="*/ 163 w 299"/>
                <a:gd name="T37" fmla="*/ 218 h 221"/>
                <a:gd name="T38" fmla="*/ 165 w 299"/>
                <a:gd name="T39" fmla="*/ 216 h 221"/>
                <a:gd name="T40" fmla="*/ 165 w 299"/>
                <a:gd name="T41" fmla="*/ 215 h 221"/>
                <a:gd name="T42" fmla="*/ 165 w 299"/>
                <a:gd name="T43" fmla="*/ 215 h 221"/>
                <a:gd name="T44" fmla="*/ 238 w 299"/>
                <a:gd name="T45" fmla="*/ 18 h 221"/>
                <a:gd name="T46" fmla="*/ 290 w 299"/>
                <a:gd name="T47" fmla="*/ 18 h 221"/>
                <a:gd name="T48" fmla="*/ 299 w 299"/>
                <a:gd name="T49" fmla="*/ 9 h 221"/>
                <a:gd name="T50" fmla="*/ 290 w 299"/>
                <a:gd name="T51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9" h="221">
                  <a:moveTo>
                    <a:pt x="290" y="0"/>
                  </a:moveTo>
                  <a:cubicBezTo>
                    <a:pt x="231" y="0"/>
                    <a:pt x="231" y="0"/>
                    <a:pt x="231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31" y="0"/>
                    <a:pt x="230" y="0"/>
                    <a:pt x="229" y="1"/>
                  </a:cubicBezTo>
                  <a:cubicBezTo>
                    <a:pt x="229" y="1"/>
                    <a:pt x="228" y="1"/>
                    <a:pt x="228" y="1"/>
                  </a:cubicBezTo>
                  <a:cubicBezTo>
                    <a:pt x="227" y="1"/>
                    <a:pt x="227" y="2"/>
                    <a:pt x="226" y="2"/>
                  </a:cubicBezTo>
                  <a:cubicBezTo>
                    <a:pt x="226" y="2"/>
                    <a:pt x="225" y="2"/>
                    <a:pt x="225" y="3"/>
                  </a:cubicBezTo>
                  <a:cubicBezTo>
                    <a:pt x="225" y="3"/>
                    <a:pt x="224" y="4"/>
                    <a:pt x="224" y="4"/>
                  </a:cubicBezTo>
                  <a:cubicBezTo>
                    <a:pt x="224" y="5"/>
                    <a:pt x="223" y="5"/>
                    <a:pt x="223" y="6"/>
                  </a:cubicBezTo>
                  <a:cubicBezTo>
                    <a:pt x="223" y="6"/>
                    <a:pt x="223" y="6"/>
                    <a:pt x="223" y="6"/>
                  </a:cubicBezTo>
                  <a:cubicBezTo>
                    <a:pt x="151" y="203"/>
                    <a:pt x="151" y="203"/>
                    <a:pt x="151" y="203"/>
                  </a:cubicBezTo>
                  <a:cubicBezTo>
                    <a:pt x="9" y="203"/>
                    <a:pt x="9" y="203"/>
                    <a:pt x="9" y="203"/>
                  </a:cubicBezTo>
                  <a:cubicBezTo>
                    <a:pt x="4" y="203"/>
                    <a:pt x="0" y="207"/>
                    <a:pt x="0" y="212"/>
                  </a:cubicBezTo>
                  <a:cubicBezTo>
                    <a:pt x="0" y="217"/>
                    <a:pt x="4" y="221"/>
                    <a:pt x="9" y="221"/>
                  </a:cubicBezTo>
                  <a:cubicBezTo>
                    <a:pt x="157" y="221"/>
                    <a:pt x="157" y="221"/>
                    <a:pt x="157" y="221"/>
                  </a:cubicBezTo>
                  <a:cubicBezTo>
                    <a:pt x="158" y="221"/>
                    <a:pt x="159" y="221"/>
                    <a:pt x="160" y="220"/>
                  </a:cubicBezTo>
                  <a:cubicBezTo>
                    <a:pt x="161" y="220"/>
                    <a:pt x="161" y="220"/>
                    <a:pt x="161" y="220"/>
                  </a:cubicBezTo>
                  <a:cubicBezTo>
                    <a:pt x="162" y="219"/>
                    <a:pt x="162" y="219"/>
                    <a:pt x="163" y="218"/>
                  </a:cubicBezTo>
                  <a:cubicBezTo>
                    <a:pt x="163" y="218"/>
                    <a:pt x="163" y="218"/>
                    <a:pt x="163" y="218"/>
                  </a:cubicBezTo>
                  <a:cubicBezTo>
                    <a:pt x="164" y="217"/>
                    <a:pt x="164" y="217"/>
                    <a:pt x="165" y="216"/>
                  </a:cubicBezTo>
                  <a:cubicBezTo>
                    <a:pt x="165" y="215"/>
                    <a:pt x="165" y="215"/>
                    <a:pt x="165" y="215"/>
                  </a:cubicBezTo>
                  <a:cubicBezTo>
                    <a:pt x="165" y="215"/>
                    <a:pt x="165" y="215"/>
                    <a:pt x="165" y="215"/>
                  </a:cubicBezTo>
                  <a:cubicBezTo>
                    <a:pt x="238" y="18"/>
                    <a:pt x="238" y="18"/>
                    <a:pt x="238" y="18"/>
                  </a:cubicBezTo>
                  <a:cubicBezTo>
                    <a:pt x="290" y="18"/>
                    <a:pt x="290" y="18"/>
                    <a:pt x="290" y="18"/>
                  </a:cubicBezTo>
                  <a:cubicBezTo>
                    <a:pt x="295" y="18"/>
                    <a:pt x="299" y="14"/>
                    <a:pt x="299" y="9"/>
                  </a:cubicBezTo>
                  <a:cubicBezTo>
                    <a:pt x="299" y="4"/>
                    <a:pt x="295" y="0"/>
                    <a:pt x="29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174"/>
            <p:cNvSpPr>
              <a:spLocks noChangeArrowheads="1"/>
            </p:cNvSpPr>
            <p:nvPr/>
          </p:nvSpPr>
          <p:spPr bwMode="auto">
            <a:xfrm>
              <a:off x="4192539" y="3143112"/>
              <a:ext cx="67385" cy="673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175"/>
            <p:cNvSpPr>
              <a:spLocks noChangeArrowheads="1"/>
            </p:cNvSpPr>
            <p:nvPr/>
          </p:nvSpPr>
          <p:spPr bwMode="auto">
            <a:xfrm>
              <a:off x="4370849" y="3143112"/>
              <a:ext cx="67385" cy="673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" name="Freeform 166"/>
          <p:cNvSpPr>
            <a:spLocks/>
          </p:cNvSpPr>
          <p:nvPr/>
        </p:nvSpPr>
        <p:spPr bwMode="auto">
          <a:xfrm>
            <a:off x="8697529" y="4798067"/>
            <a:ext cx="593092" cy="941561"/>
          </a:xfrm>
          <a:custGeom>
            <a:avLst/>
            <a:gdLst>
              <a:gd name="T0" fmla="*/ 93 w 161"/>
              <a:gd name="T1" fmla="*/ 256 h 256"/>
              <a:gd name="T2" fmla="*/ 67 w 161"/>
              <a:gd name="T3" fmla="*/ 256 h 256"/>
              <a:gd name="T4" fmla="*/ 67 w 161"/>
              <a:gd name="T5" fmla="*/ 226 h 256"/>
              <a:gd name="T6" fmla="*/ 24 w 161"/>
              <a:gd name="T7" fmla="*/ 210 h 256"/>
              <a:gd name="T8" fmla="*/ 0 w 161"/>
              <a:gd name="T9" fmla="*/ 172 h 256"/>
              <a:gd name="T10" fmla="*/ 42 w 161"/>
              <a:gd name="T11" fmla="*/ 163 h 256"/>
              <a:gd name="T12" fmla="*/ 83 w 161"/>
              <a:gd name="T13" fmla="*/ 190 h 256"/>
              <a:gd name="T14" fmla="*/ 105 w 161"/>
              <a:gd name="T15" fmla="*/ 185 h 256"/>
              <a:gd name="T16" fmla="*/ 114 w 161"/>
              <a:gd name="T17" fmla="*/ 169 h 256"/>
              <a:gd name="T18" fmla="*/ 105 w 161"/>
              <a:gd name="T19" fmla="*/ 155 h 256"/>
              <a:gd name="T20" fmla="*/ 80 w 161"/>
              <a:gd name="T21" fmla="*/ 147 h 256"/>
              <a:gd name="T22" fmla="*/ 44 w 161"/>
              <a:gd name="T23" fmla="*/ 137 h 256"/>
              <a:gd name="T24" fmla="*/ 20 w 161"/>
              <a:gd name="T25" fmla="*/ 119 h 256"/>
              <a:gd name="T26" fmla="*/ 10 w 161"/>
              <a:gd name="T27" fmla="*/ 87 h 256"/>
              <a:gd name="T28" fmla="*/ 26 w 161"/>
              <a:gd name="T29" fmla="*/ 45 h 256"/>
              <a:gd name="T30" fmla="*/ 67 w 161"/>
              <a:gd name="T31" fmla="*/ 25 h 256"/>
              <a:gd name="T32" fmla="*/ 67 w 161"/>
              <a:gd name="T33" fmla="*/ 0 h 256"/>
              <a:gd name="T34" fmla="*/ 93 w 161"/>
              <a:gd name="T35" fmla="*/ 0 h 256"/>
              <a:gd name="T36" fmla="*/ 93 w 161"/>
              <a:gd name="T37" fmla="*/ 25 h 256"/>
              <a:gd name="T38" fmla="*/ 113 w 161"/>
              <a:gd name="T39" fmla="*/ 28 h 256"/>
              <a:gd name="T40" fmla="*/ 132 w 161"/>
              <a:gd name="T41" fmla="*/ 38 h 256"/>
              <a:gd name="T42" fmla="*/ 155 w 161"/>
              <a:gd name="T43" fmla="*/ 70 h 256"/>
              <a:gd name="T44" fmla="*/ 116 w 161"/>
              <a:gd name="T45" fmla="*/ 83 h 256"/>
              <a:gd name="T46" fmla="*/ 83 w 161"/>
              <a:gd name="T47" fmla="*/ 60 h 256"/>
              <a:gd name="T48" fmla="*/ 55 w 161"/>
              <a:gd name="T49" fmla="*/ 78 h 256"/>
              <a:gd name="T50" fmla="*/ 63 w 161"/>
              <a:gd name="T51" fmla="*/ 92 h 256"/>
              <a:gd name="T52" fmla="*/ 84 w 161"/>
              <a:gd name="T53" fmla="*/ 98 h 256"/>
              <a:gd name="T54" fmla="*/ 134 w 161"/>
              <a:gd name="T55" fmla="*/ 114 h 256"/>
              <a:gd name="T56" fmla="*/ 161 w 161"/>
              <a:gd name="T57" fmla="*/ 162 h 256"/>
              <a:gd name="T58" fmla="*/ 152 w 161"/>
              <a:gd name="T59" fmla="*/ 194 h 256"/>
              <a:gd name="T60" fmla="*/ 127 w 161"/>
              <a:gd name="T61" fmla="*/ 217 h 256"/>
              <a:gd name="T62" fmla="*/ 110 w 161"/>
              <a:gd name="T63" fmla="*/ 224 h 256"/>
              <a:gd name="T64" fmla="*/ 93 w 161"/>
              <a:gd name="T65" fmla="*/ 226 h 256"/>
              <a:gd name="T66" fmla="*/ 93 w 161"/>
              <a:gd name="T67" fmla="*/ 256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61" h="256">
                <a:moveTo>
                  <a:pt x="93" y="256"/>
                </a:moveTo>
                <a:cubicBezTo>
                  <a:pt x="67" y="256"/>
                  <a:pt x="67" y="256"/>
                  <a:pt x="67" y="256"/>
                </a:cubicBezTo>
                <a:cubicBezTo>
                  <a:pt x="67" y="226"/>
                  <a:pt x="67" y="226"/>
                  <a:pt x="67" y="226"/>
                </a:cubicBezTo>
                <a:cubicBezTo>
                  <a:pt x="50" y="224"/>
                  <a:pt x="36" y="219"/>
                  <a:pt x="24" y="210"/>
                </a:cubicBezTo>
                <a:cubicBezTo>
                  <a:pt x="12" y="201"/>
                  <a:pt x="4" y="188"/>
                  <a:pt x="0" y="172"/>
                </a:cubicBezTo>
                <a:cubicBezTo>
                  <a:pt x="42" y="163"/>
                  <a:pt x="42" y="163"/>
                  <a:pt x="42" y="163"/>
                </a:cubicBezTo>
                <a:cubicBezTo>
                  <a:pt x="47" y="181"/>
                  <a:pt x="61" y="190"/>
                  <a:pt x="83" y="190"/>
                </a:cubicBezTo>
                <a:cubicBezTo>
                  <a:pt x="91" y="190"/>
                  <a:pt x="98" y="188"/>
                  <a:pt x="105" y="185"/>
                </a:cubicBezTo>
                <a:cubicBezTo>
                  <a:pt x="111" y="182"/>
                  <a:pt x="114" y="176"/>
                  <a:pt x="114" y="169"/>
                </a:cubicBezTo>
                <a:cubicBezTo>
                  <a:pt x="114" y="162"/>
                  <a:pt x="111" y="157"/>
                  <a:pt x="105" y="155"/>
                </a:cubicBezTo>
                <a:cubicBezTo>
                  <a:pt x="99" y="152"/>
                  <a:pt x="91" y="150"/>
                  <a:pt x="80" y="147"/>
                </a:cubicBezTo>
                <a:cubicBezTo>
                  <a:pt x="66" y="144"/>
                  <a:pt x="54" y="141"/>
                  <a:pt x="44" y="137"/>
                </a:cubicBezTo>
                <a:cubicBezTo>
                  <a:pt x="34" y="133"/>
                  <a:pt x="26" y="127"/>
                  <a:pt x="20" y="119"/>
                </a:cubicBezTo>
                <a:cubicBezTo>
                  <a:pt x="13" y="111"/>
                  <a:pt x="10" y="100"/>
                  <a:pt x="10" y="87"/>
                </a:cubicBezTo>
                <a:cubicBezTo>
                  <a:pt x="10" y="70"/>
                  <a:pt x="16" y="56"/>
                  <a:pt x="26" y="45"/>
                </a:cubicBezTo>
                <a:cubicBezTo>
                  <a:pt x="37" y="34"/>
                  <a:pt x="51" y="27"/>
                  <a:pt x="67" y="25"/>
                </a:cubicBezTo>
                <a:cubicBezTo>
                  <a:pt x="67" y="0"/>
                  <a:pt x="67" y="0"/>
                  <a:pt x="67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25"/>
                  <a:pt x="93" y="25"/>
                  <a:pt x="93" y="25"/>
                </a:cubicBezTo>
                <a:cubicBezTo>
                  <a:pt x="100" y="25"/>
                  <a:pt x="107" y="26"/>
                  <a:pt x="113" y="28"/>
                </a:cubicBezTo>
                <a:cubicBezTo>
                  <a:pt x="120" y="30"/>
                  <a:pt x="126" y="34"/>
                  <a:pt x="132" y="38"/>
                </a:cubicBezTo>
                <a:cubicBezTo>
                  <a:pt x="143" y="45"/>
                  <a:pt x="151" y="56"/>
                  <a:pt x="155" y="70"/>
                </a:cubicBezTo>
                <a:cubicBezTo>
                  <a:pt x="116" y="83"/>
                  <a:pt x="116" y="83"/>
                  <a:pt x="116" y="83"/>
                </a:cubicBezTo>
                <a:cubicBezTo>
                  <a:pt x="111" y="68"/>
                  <a:pt x="100" y="60"/>
                  <a:pt x="83" y="60"/>
                </a:cubicBezTo>
                <a:cubicBezTo>
                  <a:pt x="64" y="60"/>
                  <a:pt x="55" y="66"/>
                  <a:pt x="55" y="78"/>
                </a:cubicBezTo>
                <a:cubicBezTo>
                  <a:pt x="55" y="85"/>
                  <a:pt x="58" y="89"/>
                  <a:pt x="63" y="92"/>
                </a:cubicBezTo>
                <a:cubicBezTo>
                  <a:pt x="67" y="94"/>
                  <a:pt x="74" y="96"/>
                  <a:pt x="84" y="98"/>
                </a:cubicBezTo>
                <a:cubicBezTo>
                  <a:pt x="108" y="103"/>
                  <a:pt x="124" y="108"/>
                  <a:pt x="134" y="114"/>
                </a:cubicBezTo>
                <a:cubicBezTo>
                  <a:pt x="152" y="125"/>
                  <a:pt x="161" y="141"/>
                  <a:pt x="161" y="162"/>
                </a:cubicBezTo>
                <a:cubicBezTo>
                  <a:pt x="161" y="174"/>
                  <a:pt x="158" y="185"/>
                  <a:pt x="152" y="194"/>
                </a:cubicBezTo>
                <a:cubicBezTo>
                  <a:pt x="146" y="204"/>
                  <a:pt x="137" y="211"/>
                  <a:pt x="127" y="217"/>
                </a:cubicBezTo>
                <a:cubicBezTo>
                  <a:pt x="122" y="219"/>
                  <a:pt x="116" y="222"/>
                  <a:pt x="110" y="224"/>
                </a:cubicBezTo>
                <a:cubicBezTo>
                  <a:pt x="105" y="225"/>
                  <a:pt x="99" y="226"/>
                  <a:pt x="93" y="226"/>
                </a:cubicBezTo>
                <a:lnTo>
                  <a:pt x="93" y="25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891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7875812" y="1745404"/>
            <a:ext cx="2010342" cy="869950"/>
            <a:chOff x="449270" y="1680482"/>
            <a:chExt cx="2010342" cy="869950"/>
          </a:xfrm>
          <a:solidFill>
            <a:srgbClr val="5B9BD5"/>
          </a:solidFill>
        </p:grpSpPr>
        <p:grpSp>
          <p:nvGrpSpPr>
            <p:cNvPr id="19" name="组合 18"/>
            <p:cNvGrpSpPr/>
            <p:nvPr/>
          </p:nvGrpSpPr>
          <p:grpSpPr>
            <a:xfrm>
              <a:off x="449270" y="1680482"/>
              <a:ext cx="2010342" cy="869950"/>
              <a:chOff x="1536700" y="1270000"/>
              <a:chExt cx="2134248" cy="869950"/>
            </a:xfrm>
            <a:grpFill/>
          </p:grpSpPr>
          <p:sp>
            <p:nvSpPr>
              <p:cNvPr id="2" name="圆角矩形 1"/>
              <p:cNvSpPr/>
              <p:nvPr/>
            </p:nvSpPr>
            <p:spPr>
              <a:xfrm>
                <a:off x="1536700" y="1270000"/>
                <a:ext cx="1905000" cy="869950"/>
              </a:xfrm>
              <a:prstGeom prst="roundRect">
                <a:avLst>
                  <a:gd name="adj" fmla="val 4988"/>
                </a:avLst>
              </a:prstGeom>
              <a:noFill/>
              <a:ln w="76200" cap="flat" cmpd="sng" algn="ctr">
                <a:solidFill>
                  <a:schemeClr val="accent2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圆角矩形 2"/>
              <p:cNvSpPr/>
              <p:nvPr/>
            </p:nvSpPr>
            <p:spPr>
              <a:xfrm>
                <a:off x="3447402" y="1397000"/>
                <a:ext cx="223546" cy="609600"/>
              </a:xfrm>
              <a:prstGeom prst="roundRect">
                <a:avLst/>
              </a:prstGeom>
              <a:solidFill>
                <a:schemeClr val="accent2"/>
              </a:solidFill>
              <a:ln w="12700" cap="flat" cmpd="sng" algn="ctr">
                <a:solidFill>
                  <a:schemeClr val="accent2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圆角矩形 35"/>
            <p:cNvSpPr/>
            <p:nvPr/>
          </p:nvSpPr>
          <p:spPr>
            <a:xfrm>
              <a:off x="576635" y="1767057"/>
              <a:ext cx="223546" cy="696800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 w="1270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903765" y="1767057"/>
              <a:ext cx="223546" cy="696800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 w="1270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1230895" y="1767057"/>
              <a:ext cx="223546" cy="696800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 w="1270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圆角矩形 38"/>
            <p:cNvSpPr/>
            <p:nvPr/>
          </p:nvSpPr>
          <p:spPr>
            <a:xfrm>
              <a:off x="1558025" y="1767057"/>
              <a:ext cx="223546" cy="696800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 w="1270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1885155" y="1767057"/>
              <a:ext cx="223546" cy="696800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 w="1270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876036" y="4145247"/>
            <a:ext cx="2010342" cy="869950"/>
            <a:chOff x="449270" y="1680482"/>
            <a:chExt cx="2010342" cy="869950"/>
          </a:xfrm>
          <a:solidFill>
            <a:srgbClr val="5B9BD5"/>
          </a:solidFill>
        </p:grpSpPr>
        <p:grpSp>
          <p:nvGrpSpPr>
            <p:cNvPr id="43" name="组合 42"/>
            <p:cNvGrpSpPr/>
            <p:nvPr/>
          </p:nvGrpSpPr>
          <p:grpSpPr>
            <a:xfrm>
              <a:off x="449270" y="1680482"/>
              <a:ext cx="2010342" cy="869950"/>
              <a:chOff x="1536700" y="1270000"/>
              <a:chExt cx="2134248" cy="869950"/>
            </a:xfrm>
            <a:grpFill/>
          </p:grpSpPr>
          <p:sp>
            <p:nvSpPr>
              <p:cNvPr id="49" name="圆角矩形 48"/>
              <p:cNvSpPr/>
              <p:nvPr/>
            </p:nvSpPr>
            <p:spPr>
              <a:xfrm>
                <a:off x="1536700" y="1270000"/>
                <a:ext cx="1905000" cy="869950"/>
              </a:xfrm>
              <a:prstGeom prst="roundRect">
                <a:avLst>
                  <a:gd name="adj" fmla="val 4988"/>
                </a:avLst>
              </a:prstGeom>
              <a:noFill/>
              <a:ln w="76200" cap="flat" cmpd="sng" algn="ctr">
                <a:solidFill>
                  <a:schemeClr val="accent2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圆角矩形 49"/>
              <p:cNvSpPr/>
              <p:nvPr/>
            </p:nvSpPr>
            <p:spPr>
              <a:xfrm>
                <a:off x="3447402" y="1397000"/>
                <a:ext cx="223546" cy="609600"/>
              </a:xfrm>
              <a:prstGeom prst="roundRect">
                <a:avLst/>
              </a:prstGeom>
              <a:solidFill>
                <a:schemeClr val="accent2"/>
              </a:solidFill>
              <a:ln w="12700" cap="flat" cmpd="sng" algn="ctr">
                <a:solidFill>
                  <a:schemeClr val="accent2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圆角矩形 43"/>
            <p:cNvSpPr/>
            <p:nvPr/>
          </p:nvSpPr>
          <p:spPr>
            <a:xfrm>
              <a:off x="576635" y="1767057"/>
              <a:ext cx="223546" cy="696800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 w="1270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903765" y="1767057"/>
              <a:ext cx="223546" cy="696800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 w="1270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1230895" y="1767057"/>
              <a:ext cx="223546" cy="696800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 w="1270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797297" y="1745404"/>
            <a:ext cx="2010342" cy="869950"/>
            <a:chOff x="449270" y="1680482"/>
            <a:chExt cx="2010342" cy="869950"/>
          </a:xfrm>
          <a:solidFill>
            <a:srgbClr val="5B9BD5"/>
          </a:solidFill>
        </p:grpSpPr>
        <p:grpSp>
          <p:nvGrpSpPr>
            <p:cNvPr id="52" name="组合 51"/>
            <p:cNvGrpSpPr/>
            <p:nvPr/>
          </p:nvGrpSpPr>
          <p:grpSpPr>
            <a:xfrm>
              <a:off x="449270" y="1680482"/>
              <a:ext cx="2010342" cy="869950"/>
              <a:chOff x="1536700" y="1270000"/>
              <a:chExt cx="2134248" cy="869950"/>
            </a:xfrm>
            <a:grpFill/>
          </p:grpSpPr>
          <p:sp>
            <p:nvSpPr>
              <p:cNvPr id="58" name="圆角矩形 57"/>
              <p:cNvSpPr/>
              <p:nvPr/>
            </p:nvSpPr>
            <p:spPr>
              <a:xfrm>
                <a:off x="1536700" y="1270000"/>
                <a:ext cx="1905000" cy="869950"/>
              </a:xfrm>
              <a:prstGeom prst="roundRect">
                <a:avLst>
                  <a:gd name="adj" fmla="val 4988"/>
                </a:avLst>
              </a:prstGeom>
              <a:noFill/>
              <a:ln w="76200" cap="flat" cmpd="sng" algn="ctr">
                <a:solidFill>
                  <a:schemeClr val="accent2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圆角矩形 58"/>
              <p:cNvSpPr/>
              <p:nvPr/>
            </p:nvSpPr>
            <p:spPr>
              <a:xfrm>
                <a:off x="3447402" y="1397000"/>
                <a:ext cx="223546" cy="609600"/>
              </a:xfrm>
              <a:prstGeom prst="roundRect">
                <a:avLst/>
              </a:prstGeom>
              <a:solidFill>
                <a:schemeClr val="accent2"/>
              </a:solidFill>
              <a:ln w="12700" cap="flat" cmpd="sng" algn="ctr">
                <a:solidFill>
                  <a:schemeClr val="accent2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圆角矩形 52"/>
            <p:cNvSpPr/>
            <p:nvPr/>
          </p:nvSpPr>
          <p:spPr>
            <a:xfrm>
              <a:off x="576635" y="1767057"/>
              <a:ext cx="223546" cy="696800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 w="1270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圆角矩形 53"/>
            <p:cNvSpPr/>
            <p:nvPr/>
          </p:nvSpPr>
          <p:spPr>
            <a:xfrm>
              <a:off x="903765" y="1767057"/>
              <a:ext cx="223546" cy="696800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 w="1270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1230895" y="1767057"/>
              <a:ext cx="223546" cy="696800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 w="1270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圆角矩形 55"/>
            <p:cNvSpPr/>
            <p:nvPr/>
          </p:nvSpPr>
          <p:spPr>
            <a:xfrm>
              <a:off x="1558025" y="1767057"/>
              <a:ext cx="223546" cy="696800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 w="1270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797519" y="4142072"/>
            <a:ext cx="2010342" cy="869950"/>
            <a:chOff x="449270" y="1680482"/>
            <a:chExt cx="2010342" cy="869950"/>
          </a:xfrm>
          <a:solidFill>
            <a:srgbClr val="5B9BD5"/>
          </a:solidFill>
        </p:grpSpPr>
        <p:grpSp>
          <p:nvGrpSpPr>
            <p:cNvPr id="61" name="组合 60"/>
            <p:cNvGrpSpPr/>
            <p:nvPr/>
          </p:nvGrpSpPr>
          <p:grpSpPr>
            <a:xfrm>
              <a:off x="449270" y="1680482"/>
              <a:ext cx="2010342" cy="869950"/>
              <a:chOff x="1536700" y="1270000"/>
              <a:chExt cx="2134248" cy="869950"/>
            </a:xfrm>
            <a:grpFill/>
          </p:grpSpPr>
          <p:sp>
            <p:nvSpPr>
              <p:cNvPr id="66" name="圆角矩形 65"/>
              <p:cNvSpPr/>
              <p:nvPr/>
            </p:nvSpPr>
            <p:spPr>
              <a:xfrm>
                <a:off x="1536700" y="1270000"/>
                <a:ext cx="1905000" cy="869950"/>
              </a:xfrm>
              <a:prstGeom prst="roundRect">
                <a:avLst>
                  <a:gd name="adj" fmla="val 4988"/>
                </a:avLst>
              </a:prstGeom>
              <a:noFill/>
              <a:ln w="76200" cap="flat" cmpd="sng" algn="ctr">
                <a:solidFill>
                  <a:schemeClr val="accent2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圆角矩形 66"/>
              <p:cNvSpPr/>
              <p:nvPr/>
            </p:nvSpPr>
            <p:spPr>
              <a:xfrm>
                <a:off x="3447402" y="1397000"/>
                <a:ext cx="223546" cy="609600"/>
              </a:xfrm>
              <a:prstGeom prst="roundRect">
                <a:avLst/>
              </a:prstGeom>
              <a:solidFill>
                <a:schemeClr val="accent2"/>
              </a:solidFill>
              <a:ln w="12700" cap="flat" cmpd="sng" algn="ctr">
                <a:solidFill>
                  <a:schemeClr val="accent2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2" name="圆角矩形 61"/>
            <p:cNvSpPr/>
            <p:nvPr/>
          </p:nvSpPr>
          <p:spPr>
            <a:xfrm>
              <a:off x="576635" y="1767057"/>
              <a:ext cx="223546" cy="696800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 w="1270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圆角矩形 62"/>
            <p:cNvSpPr/>
            <p:nvPr/>
          </p:nvSpPr>
          <p:spPr>
            <a:xfrm>
              <a:off x="903765" y="1767057"/>
              <a:ext cx="223546" cy="696800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 w="1270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圆角矩形 32"/>
          <p:cNvSpPr/>
          <p:nvPr/>
        </p:nvSpPr>
        <p:spPr>
          <a:xfrm>
            <a:off x="457200" y="-48030"/>
            <a:ext cx="2576287" cy="891241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latin typeface="华文琥珀" panose="02010800040101010101" pitchFamily="2" charset="-122"/>
                <a:ea typeface="华文琥珀" panose="02010800040101010101" pitchFamily="2" charset="-122"/>
                <a:cs typeface="Segoe UI Black" panose="020B0A02040204020203" pitchFamily="34" charset="0"/>
              </a:rPr>
              <a:t>电池图表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2330448" y="1872404"/>
            <a:ext cx="737612" cy="620565"/>
            <a:chOff x="5146675" y="766763"/>
            <a:chExt cx="1590676" cy="1338263"/>
          </a:xfrm>
          <a:solidFill>
            <a:schemeClr val="accent1"/>
          </a:solidFill>
        </p:grpSpPr>
        <p:sp>
          <p:nvSpPr>
            <p:cNvPr id="35" name="Oval 18"/>
            <p:cNvSpPr>
              <a:spLocks noChangeArrowheads="1"/>
            </p:cNvSpPr>
            <p:nvPr/>
          </p:nvSpPr>
          <p:spPr bwMode="auto">
            <a:xfrm>
              <a:off x="5675313" y="766763"/>
              <a:ext cx="533400" cy="534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9"/>
            <p:cNvSpPr>
              <a:spLocks/>
            </p:cNvSpPr>
            <p:nvPr/>
          </p:nvSpPr>
          <p:spPr bwMode="auto">
            <a:xfrm>
              <a:off x="5511800" y="1344613"/>
              <a:ext cx="860425" cy="760413"/>
            </a:xfrm>
            <a:custGeom>
              <a:avLst/>
              <a:gdLst>
                <a:gd name="T0" fmla="*/ 201 w 301"/>
                <a:gd name="T1" fmla="*/ 0 h 266"/>
                <a:gd name="T2" fmla="*/ 151 w 301"/>
                <a:gd name="T3" fmla="*/ 67 h 266"/>
                <a:gd name="T4" fmla="*/ 101 w 301"/>
                <a:gd name="T5" fmla="*/ 0 h 266"/>
                <a:gd name="T6" fmla="*/ 0 w 301"/>
                <a:gd name="T7" fmla="*/ 144 h 266"/>
                <a:gd name="T8" fmla="*/ 0 w 301"/>
                <a:gd name="T9" fmla="*/ 235 h 266"/>
                <a:gd name="T10" fmla="*/ 0 w 301"/>
                <a:gd name="T11" fmla="*/ 235 h 266"/>
                <a:gd name="T12" fmla="*/ 151 w 301"/>
                <a:gd name="T13" fmla="*/ 266 h 266"/>
                <a:gd name="T14" fmla="*/ 301 w 301"/>
                <a:gd name="T15" fmla="*/ 235 h 266"/>
                <a:gd name="T16" fmla="*/ 301 w 301"/>
                <a:gd name="T17" fmla="*/ 235 h 266"/>
                <a:gd name="T18" fmla="*/ 301 w 301"/>
                <a:gd name="T19" fmla="*/ 144 h 266"/>
                <a:gd name="T20" fmla="*/ 201 w 301"/>
                <a:gd name="T21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1" h="266">
                  <a:moveTo>
                    <a:pt x="201" y="0"/>
                  </a:moveTo>
                  <a:cubicBezTo>
                    <a:pt x="151" y="67"/>
                    <a:pt x="151" y="67"/>
                    <a:pt x="151" y="67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42" y="21"/>
                    <a:pt x="0" y="78"/>
                    <a:pt x="0" y="144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3" y="252"/>
                    <a:pt x="69" y="266"/>
                    <a:pt x="151" y="266"/>
                  </a:cubicBezTo>
                  <a:cubicBezTo>
                    <a:pt x="232" y="266"/>
                    <a:pt x="298" y="252"/>
                    <a:pt x="301" y="235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301" y="144"/>
                    <a:pt x="301" y="144"/>
                    <a:pt x="301" y="144"/>
                  </a:cubicBezTo>
                  <a:cubicBezTo>
                    <a:pt x="301" y="78"/>
                    <a:pt x="259" y="21"/>
                    <a:pt x="20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>
              <a:off x="5900738" y="1319213"/>
              <a:ext cx="85725" cy="50800"/>
            </a:xfrm>
            <a:custGeom>
              <a:avLst/>
              <a:gdLst>
                <a:gd name="T0" fmla="*/ 30 w 30"/>
                <a:gd name="T1" fmla="*/ 1 h 18"/>
                <a:gd name="T2" fmla="*/ 15 w 30"/>
                <a:gd name="T3" fmla="*/ 0 h 18"/>
                <a:gd name="T4" fmla="*/ 1 w 30"/>
                <a:gd name="T5" fmla="*/ 1 h 18"/>
                <a:gd name="T6" fmla="*/ 7 w 30"/>
                <a:gd name="T7" fmla="*/ 18 h 18"/>
                <a:gd name="T8" fmla="*/ 24 w 30"/>
                <a:gd name="T9" fmla="*/ 18 h 18"/>
                <a:gd name="T10" fmla="*/ 30 w 30"/>
                <a:gd name="T11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8">
                  <a:moveTo>
                    <a:pt x="30" y="1"/>
                  </a:moveTo>
                  <a:cubicBezTo>
                    <a:pt x="25" y="0"/>
                    <a:pt x="20" y="0"/>
                    <a:pt x="15" y="0"/>
                  </a:cubicBezTo>
                  <a:cubicBezTo>
                    <a:pt x="10" y="0"/>
                    <a:pt x="6" y="0"/>
                    <a:pt x="1" y="1"/>
                  </a:cubicBezTo>
                  <a:cubicBezTo>
                    <a:pt x="1" y="1"/>
                    <a:pt x="0" y="11"/>
                    <a:pt x="7" y="18"/>
                  </a:cubicBezTo>
                  <a:cubicBezTo>
                    <a:pt x="7" y="18"/>
                    <a:pt x="18" y="18"/>
                    <a:pt x="24" y="18"/>
                  </a:cubicBezTo>
                  <a:cubicBezTo>
                    <a:pt x="24" y="18"/>
                    <a:pt x="30" y="12"/>
                    <a:pt x="3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1"/>
            <p:cNvSpPr>
              <a:spLocks/>
            </p:cNvSpPr>
            <p:nvPr/>
          </p:nvSpPr>
          <p:spPr bwMode="auto">
            <a:xfrm>
              <a:off x="5894388" y="1377951"/>
              <a:ext cx="95250" cy="130175"/>
            </a:xfrm>
            <a:custGeom>
              <a:avLst/>
              <a:gdLst>
                <a:gd name="T0" fmla="*/ 15 w 60"/>
                <a:gd name="T1" fmla="*/ 0 h 82"/>
                <a:gd name="T2" fmla="*/ 47 w 60"/>
                <a:gd name="T3" fmla="*/ 0 h 82"/>
                <a:gd name="T4" fmla="*/ 60 w 60"/>
                <a:gd name="T5" fmla="*/ 47 h 82"/>
                <a:gd name="T6" fmla="*/ 31 w 60"/>
                <a:gd name="T7" fmla="*/ 82 h 82"/>
                <a:gd name="T8" fmla="*/ 0 w 60"/>
                <a:gd name="T9" fmla="*/ 47 h 82"/>
                <a:gd name="T10" fmla="*/ 15 w 60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82">
                  <a:moveTo>
                    <a:pt x="15" y="0"/>
                  </a:moveTo>
                  <a:lnTo>
                    <a:pt x="47" y="0"/>
                  </a:lnTo>
                  <a:lnTo>
                    <a:pt x="60" y="47"/>
                  </a:lnTo>
                  <a:lnTo>
                    <a:pt x="31" y="82"/>
                  </a:lnTo>
                  <a:lnTo>
                    <a:pt x="0" y="47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2"/>
            <p:cNvSpPr>
              <a:spLocks/>
            </p:cNvSpPr>
            <p:nvPr/>
          </p:nvSpPr>
          <p:spPr bwMode="auto">
            <a:xfrm>
              <a:off x="5432425" y="1427163"/>
              <a:ext cx="71438" cy="96838"/>
            </a:xfrm>
            <a:custGeom>
              <a:avLst/>
              <a:gdLst>
                <a:gd name="T0" fmla="*/ 23 w 45"/>
                <a:gd name="T1" fmla="*/ 61 h 61"/>
                <a:gd name="T2" fmla="*/ 45 w 45"/>
                <a:gd name="T3" fmla="*/ 34 h 61"/>
                <a:gd name="T4" fmla="*/ 34 w 45"/>
                <a:gd name="T5" fmla="*/ 0 h 61"/>
                <a:gd name="T6" fmla="*/ 11 w 45"/>
                <a:gd name="T7" fmla="*/ 0 h 61"/>
                <a:gd name="T8" fmla="*/ 0 w 45"/>
                <a:gd name="T9" fmla="*/ 34 h 61"/>
                <a:gd name="T10" fmla="*/ 23 w 45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1">
                  <a:moveTo>
                    <a:pt x="23" y="61"/>
                  </a:moveTo>
                  <a:lnTo>
                    <a:pt x="45" y="34"/>
                  </a:lnTo>
                  <a:lnTo>
                    <a:pt x="34" y="0"/>
                  </a:lnTo>
                  <a:lnTo>
                    <a:pt x="11" y="0"/>
                  </a:lnTo>
                  <a:lnTo>
                    <a:pt x="0" y="34"/>
                  </a:lnTo>
                  <a:lnTo>
                    <a:pt x="23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3"/>
            <p:cNvSpPr>
              <a:spLocks/>
            </p:cNvSpPr>
            <p:nvPr/>
          </p:nvSpPr>
          <p:spPr bwMode="auto">
            <a:xfrm>
              <a:off x="5146675" y="1401763"/>
              <a:ext cx="465138" cy="568325"/>
            </a:xfrm>
            <a:custGeom>
              <a:avLst/>
              <a:gdLst>
                <a:gd name="T0" fmla="*/ 150 w 163"/>
                <a:gd name="T1" fmla="*/ 0 h 199"/>
                <a:gd name="T2" fmla="*/ 113 w 163"/>
                <a:gd name="T3" fmla="*/ 50 h 199"/>
                <a:gd name="T4" fmla="*/ 75 w 163"/>
                <a:gd name="T5" fmla="*/ 0 h 199"/>
                <a:gd name="T6" fmla="*/ 0 w 163"/>
                <a:gd name="T7" fmla="*/ 108 h 199"/>
                <a:gd name="T8" fmla="*/ 0 w 163"/>
                <a:gd name="T9" fmla="*/ 176 h 199"/>
                <a:gd name="T10" fmla="*/ 0 w 163"/>
                <a:gd name="T11" fmla="*/ 176 h 199"/>
                <a:gd name="T12" fmla="*/ 113 w 163"/>
                <a:gd name="T13" fmla="*/ 199 h 199"/>
                <a:gd name="T14" fmla="*/ 114 w 163"/>
                <a:gd name="T15" fmla="*/ 199 h 199"/>
                <a:gd name="T16" fmla="*/ 114 w 163"/>
                <a:gd name="T17" fmla="*/ 124 h 199"/>
                <a:gd name="T18" fmla="*/ 163 w 163"/>
                <a:gd name="T19" fmla="*/ 6 h 199"/>
                <a:gd name="T20" fmla="*/ 150 w 163"/>
                <a:gd name="T2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99">
                  <a:moveTo>
                    <a:pt x="150" y="0"/>
                  </a:moveTo>
                  <a:cubicBezTo>
                    <a:pt x="113" y="50"/>
                    <a:pt x="113" y="50"/>
                    <a:pt x="113" y="5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1" y="16"/>
                    <a:pt x="0" y="58"/>
                    <a:pt x="0" y="108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2" y="189"/>
                    <a:pt x="52" y="199"/>
                    <a:pt x="113" y="199"/>
                  </a:cubicBezTo>
                  <a:cubicBezTo>
                    <a:pt x="113" y="199"/>
                    <a:pt x="114" y="199"/>
                    <a:pt x="114" y="199"/>
                  </a:cubicBezTo>
                  <a:cubicBezTo>
                    <a:pt x="114" y="124"/>
                    <a:pt x="114" y="124"/>
                    <a:pt x="114" y="124"/>
                  </a:cubicBezTo>
                  <a:cubicBezTo>
                    <a:pt x="114" y="78"/>
                    <a:pt x="133" y="36"/>
                    <a:pt x="163" y="6"/>
                  </a:cubicBezTo>
                  <a:cubicBezTo>
                    <a:pt x="159" y="3"/>
                    <a:pt x="155" y="2"/>
                    <a:pt x="1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4"/>
            <p:cNvSpPr>
              <a:spLocks/>
            </p:cNvSpPr>
            <p:nvPr/>
          </p:nvSpPr>
          <p:spPr bwMode="auto">
            <a:xfrm>
              <a:off x="5438775" y="1381126"/>
              <a:ext cx="61913" cy="41275"/>
            </a:xfrm>
            <a:custGeom>
              <a:avLst/>
              <a:gdLst>
                <a:gd name="T0" fmla="*/ 18 w 22"/>
                <a:gd name="T1" fmla="*/ 14 h 14"/>
                <a:gd name="T2" fmla="*/ 22 w 22"/>
                <a:gd name="T3" fmla="*/ 1 h 14"/>
                <a:gd name="T4" fmla="*/ 11 w 22"/>
                <a:gd name="T5" fmla="*/ 0 h 14"/>
                <a:gd name="T6" fmla="*/ 0 w 22"/>
                <a:gd name="T7" fmla="*/ 1 h 14"/>
                <a:gd name="T8" fmla="*/ 5 w 22"/>
                <a:gd name="T9" fmla="*/ 14 h 14"/>
                <a:gd name="T10" fmla="*/ 18 w 22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4">
                  <a:moveTo>
                    <a:pt x="18" y="14"/>
                  </a:moveTo>
                  <a:cubicBezTo>
                    <a:pt x="18" y="14"/>
                    <a:pt x="22" y="9"/>
                    <a:pt x="22" y="1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1"/>
                    <a:pt x="0" y="8"/>
                    <a:pt x="5" y="14"/>
                  </a:cubicBezTo>
                  <a:cubicBezTo>
                    <a:pt x="5" y="14"/>
                    <a:pt x="13" y="14"/>
                    <a:pt x="1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Oval 25"/>
            <p:cNvSpPr>
              <a:spLocks noChangeArrowheads="1"/>
            </p:cNvSpPr>
            <p:nvPr/>
          </p:nvSpPr>
          <p:spPr bwMode="auto">
            <a:xfrm>
              <a:off x="5267325" y="966788"/>
              <a:ext cx="401638" cy="403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6"/>
            <p:cNvSpPr>
              <a:spLocks/>
            </p:cNvSpPr>
            <p:nvPr/>
          </p:nvSpPr>
          <p:spPr bwMode="auto">
            <a:xfrm>
              <a:off x="6386513" y="1381126"/>
              <a:ext cx="61913" cy="41275"/>
            </a:xfrm>
            <a:custGeom>
              <a:avLst/>
              <a:gdLst>
                <a:gd name="T0" fmla="*/ 17 w 22"/>
                <a:gd name="T1" fmla="*/ 14 h 14"/>
                <a:gd name="T2" fmla="*/ 22 w 22"/>
                <a:gd name="T3" fmla="*/ 1 h 14"/>
                <a:gd name="T4" fmla="*/ 11 w 22"/>
                <a:gd name="T5" fmla="*/ 0 h 14"/>
                <a:gd name="T6" fmla="*/ 0 w 22"/>
                <a:gd name="T7" fmla="*/ 1 h 14"/>
                <a:gd name="T8" fmla="*/ 5 w 22"/>
                <a:gd name="T9" fmla="*/ 14 h 14"/>
                <a:gd name="T10" fmla="*/ 17 w 22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4">
                  <a:moveTo>
                    <a:pt x="17" y="14"/>
                  </a:moveTo>
                  <a:cubicBezTo>
                    <a:pt x="17" y="14"/>
                    <a:pt x="22" y="9"/>
                    <a:pt x="22" y="1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1"/>
                    <a:pt x="0" y="8"/>
                    <a:pt x="5" y="14"/>
                  </a:cubicBezTo>
                  <a:cubicBezTo>
                    <a:pt x="5" y="14"/>
                    <a:pt x="13" y="14"/>
                    <a:pt x="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7"/>
            <p:cNvSpPr>
              <a:spLocks/>
            </p:cNvSpPr>
            <p:nvPr/>
          </p:nvSpPr>
          <p:spPr bwMode="auto">
            <a:xfrm>
              <a:off x="6380163" y="1427163"/>
              <a:ext cx="71438" cy="96838"/>
            </a:xfrm>
            <a:custGeom>
              <a:avLst/>
              <a:gdLst>
                <a:gd name="T0" fmla="*/ 24 w 45"/>
                <a:gd name="T1" fmla="*/ 61 h 61"/>
                <a:gd name="T2" fmla="*/ 45 w 45"/>
                <a:gd name="T3" fmla="*/ 34 h 61"/>
                <a:gd name="T4" fmla="*/ 34 w 45"/>
                <a:gd name="T5" fmla="*/ 0 h 61"/>
                <a:gd name="T6" fmla="*/ 11 w 45"/>
                <a:gd name="T7" fmla="*/ 0 h 61"/>
                <a:gd name="T8" fmla="*/ 0 w 45"/>
                <a:gd name="T9" fmla="*/ 34 h 61"/>
                <a:gd name="T10" fmla="*/ 24 w 45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1">
                  <a:moveTo>
                    <a:pt x="24" y="61"/>
                  </a:moveTo>
                  <a:lnTo>
                    <a:pt x="45" y="34"/>
                  </a:lnTo>
                  <a:lnTo>
                    <a:pt x="34" y="0"/>
                  </a:lnTo>
                  <a:lnTo>
                    <a:pt x="11" y="0"/>
                  </a:lnTo>
                  <a:lnTo>
                    <a:pt x="0" y="34"/>
                  </a:lnTo>
                  <a:lnTo>
                    <a:pt x="24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Oval 28"/>
            <p:cNvSpPr>
              <a:spLocks noChangeArrowheads="1"/>
            </p:cNvSpPr>
            <p:nvPr/>
          </p:nvSpPr>
          <p:spPr bwMode="auto">
            <a:xfrm>
              <a:off x="6215063" y="966788"/>
              <a:ext cx="403225" cy="403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9"/>
            <p:cNvSpPr>
              <a:spLocks/>
            </p:cNvSpPr>
            <p:nvPr/>
          </p:nvSpPr>
          <p:spPr bwMode="auto">
            <a:xfrm>
              <a:off x="6272213" y="1401763"/>
              <a:ext cx="465138" cy="568325"/>
            </a:xfrm>
            <a:custGeom>
              <a:avLst/>
              <a:gdLst>
                <a:gd name="T0" fmla="*/ 88 w 163"/>
                <a:gd name="T1" fmla="*/ 0 h 199"/>
                <a:gd name="T2" fmla="*/ 51 w 163"/>
                <a:gd name="T3" fmla="*/ 50 h 199"/>
                <a:gd name="T4" fmla="*/ 13 w 163"/>
                <a:gd name="T5" fmla="*/ 0 h 199"/>
                <a:gd name="T6" fmla="*/ 0 w 163"/>
                <a:gd name="T7" fmla="*/ 6 h 199"/>
                <a:gd name="T8" fmla="*/ 49 w 163"/>
                <a:gd name="T9" fmla="*/ 124 h 199"/>
                <a:gd name="T10" fmla="*/ 49 w 163"/>
                <a:gd name="T11" fmla="*/ 199 h 199"/>
                <a:gd name="T12" fmla="*/ 51 w 163"/>
                <a:gd name="T13" fmla="*/ 199 h 199"/>
                <a:gd name="T14" fmla="*/ 163 w 163"/>
                <a:gd name="T15" fmla="*/ 176 h 199"/>
                <a:gd name="T16" fmla="*/ 163 w 163"/>
                <a:gd name="T17" fmla="*/ 176 h 199"/>
                <a:gd name="T18" fmla="*/ 163 w 163"/>
                <a:gd name="T19" fmla="*/ 108 h 199"/>
                <a:gd name="T20" fmla="*/ 88 w 163"/>
                <a:gd name="T2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99">
                  <a:moveTo>
                    <a:pt x="88" y="0"/>
                  </a:moveTo>
                  <a:cubicBezTo>
                    <a:pt x="51" y="50"/>
                    <a:pt x="51" y="50"/>
                    <a:pt x="51" y="5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2"/>
                    <a:pt x="4" y="3"/>
                    <a:pt x="0" y="6"/>
                  </a:cubicBezTo>
                  <a:cubicBezTo>
                    <a:pt x="30" y="36"/>
                    <a:pt x="49" y="78"/>
                    <a:pt x="49" y="124"/>
                  </a:cubicBezTo>
                  <a:cubicBezTo>
                    <a:pt x="49" y="199"/>
                    <a:pt x="49" y="199"/>
                    <a:pt x="49" y="199"/>
                  </a:cubicBezTo>
                  <a:cubicBezTo>
                    <a:pt x="50" y="199"/>
                    <a:pt x="50" y="199"/>
                    <a:pt x="51" y="199"/>
                  </a:cubicBezTo>
                  <a:cubicBezTo>
                    <a:pt x="112" y="199"/>
                    <a:pt x="161" y="189"/>
                    <a:pt x="163" y="176"/>
                  </a:cubicBezTo>
                  <a:cubicBezTo>
                    <a:pt x="163" y="176"/>
                    <a:pt x="163" y="176"/>
                    <a:pt x="163" y="176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3" y="58"/>
                    <a:pt x="132" y="16"/>
                    <a:pt x="8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948383" y="1652154"/>
            <a:ext cx="792457" cy="812984"/>
            <a:chOff x="7673976" y="2593975"/>
            <a:chExt cx="1716088" cy="1760538"/>
          </a:xfrm>
          <a:solidFill>
            <a:schemeClr val="accent1"/>
          </a:solidFill>
        </p:grpSpPr>
        <p:sp>
          <p:nvSpPr>
            <p:cNvPr id="75" name="Freeform 60"/>
            <p:cNvSpPr>
              <a:spLocks/>
            </p:cNvSpPr>
            <p:nvPr/>
          </p:nvSpPr>
          <p:spPr bwMode="auto">
            <a:xfrm>
              <a:off x="7673976" y="2974975"/>
              <a:ext cx="1284288" cy="1379538"/>
            </a:xfrm>
            <a:custGeom>
              <a:avLst/>
              <a:gdLst>
                <a:gd name="T0" fmla="*/ 415 w 437"/>
                <a:gd name="T1" fmla="*/ 364 h 470"/>
                <a:gd name="T2" fmla="*/ 388 w 437"/>
                <a:gd name="T3" fmla="*/ 335 h 470"/>
                <a:gd name="T4" fmla="*/ 307 w 437"/>
                <a:gd name="T5" fmla="*/ 291 h 470"/>
                <a:gd name="T6" fmla="*/ 273 w 437"/>
                <a:gd name="T7" fmla="*/ 257 h 470"/>
                <a:gd name="T8" fmla="*/ 262 w 437"/>
                <a:gd name="T9" fmla="*/ 240 h 470"/>
                <a:gd name="T10" fmla="*/ 288 w 437"/>
                <a:gd name="T11" fmla="*/ 199 h 470"/>
                <a:gd name="T12" fmla="*/ 294 w 437"/>
                <a:gd name="T13" fmla="*/ 185 h 470"/>
                <a:gd name="T14" fmla="*/ 298 w 437"/>
                <a:gd name="T15" fmla="*/ 147 h 470"/>
                <a:gd name="T16" fmla="*/ 285 w 437"/>
                <a:gd name="T17" fmla="*/ 57 h 470"/>
                <a:gd name="T18" fmla="*/ 280 w 437"/>
                <a:gd name="T19" fmla="*/ 52 h 470"/>
                <a:gd name="T20" fmla="*/ 262 w 437"/>
                <a:gd name="T21" fmla="*/ 37 h 470"/>
                <a:gd name="T22" fmla="*/ 155 w 437"/>
                <a:gd name="T23" fmla="*/ 50 h 470"/>
                <a:gd name="T24" fmla="*/ 140 w 437"/>
                <a:gd name="T25" fmla="*/ 140 h 470"/>
                <a:gd name="T26" fmla="*/ 142 w 437"/>
                <a:gd name="T27" fmla="*/ 179 h 470"/>
                <a:gd name="T28" fmla="*/ 150 w 437"/>
                <a:gd name="T29" fmla="*/ 195 h 470"/>
                <a:gd name="T30" fmla="*/ 153 w 437"/>
                <a:gd name="T31" fmla="*/ 202 h 470"/>
                <a:gd name="T32" fmla="*/ 155 w 437"/>
                <a:gd name="T33" fmla="*/ 201 h 470"/>
                <a:gd name="T34" fmla="*/ 178 w 437"/>
                <a:gd name="T35" fmla="*/ 239 h 470"/>
                <a:gd name="T36" fmla="*/ 159 w 437"/>
                <a:gd name="T37" fmla="*/ 256 h 470"/>
                <a:gd name="T38" fmla="*/ 129 w 437"/>
                <a:gd name="T39" fmla="*/ 291 h 470"/>
                <a:gd name="T40" fmla="*/ 48 w 437"/>
                <a:gd name="T41" fmla="*/ 335 h 470"/>
                <a:gd name="T42" fmla="*/ 21 w 437"/>
                <a:gd name="T43" fmla="*/ 364 h 470"/>
                <a:gd name="T44" fmla="*/ 0 w 437"/>
                <a:gd name="T45" fmla="*/ 451 h 470"/>
                <a:gd name="T46" fmla="*/ 0 w 437"/>
                <a:gd name="T47" fmla="*/ 470 h 470"/>
                <a:gd name="T48" fmla="*/ 437 w 437"/>
                <a:gd name="T49" fmla="*/ 470 h 470"/>
                <a:gd name="T50" fmla="*/ 437 w 437"/>
                <a:gd name="T51" fmla="*/ 451 h 470"/>
                <a:gd name="T52" fmla="*/ 415 w 437"/>
                <a:gd name="T53" fmla="*/ 364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7" h="470">
                  <a:moveTo>
                    <a:pt x="415" y="364"/>
                  </a:moveTo>
                  <a:cubicBezTo>
                    <a:pt x="415" y="364"/>
                    <a:pt x="422" y="351"/>
                    <a:pt x="388" y="335"/>
                  </a:cubicBezTo>
                  <a:cubicBezTo>
                    <a:pt x="307" y="291"/>
                    <a:pt x="307" y="291"/>
                    <a:pt x="307" y="291"/>
                  </a:cubicBezTo>
                  <a:cubicBezTo>
                    <a:pt x="273" y="257"/>
                    <a:pt x="273" y="257"/>
                    <a:pt x="273" y="257"/>
                  </a:cubicBezTo>
                  <a:cubicBezTo>
                    <a:pt x="256" y="248"/>
                    <a:pt x="246" y="251"/>
                    <a:pt x="262" y="240"/>
                  </a:cubicBezTo>
                  <a:cubicBezTo>
                    <a:pt x="274" y="230"/>
                    <a:pt x="282" y="216"/>
                    <a:pt x="288" y="199"/>
                  </a:cubicBezTo>
                  <a:cubicBezTo>
                    <a:pt x="289" y="198"/>
                    <a:pt x="292" y="194"/>
                    <a:pt x="294" y="185"/>
                  </a:cubicBezTo>
                  <a:cubicBezTo>
                    <a:pt x="294" y="185"/>
                    <a:pt x="325" y="148"/>
                    <a:pt x="298" y="147"/>
                  </a:cubicBezTo>
                  <a:cubicBezTo>
                    <a:pt x="298" y="147"/>
                    <a:pt x="326" y="96"/>
                    <a:pt x="285" y="57"/>
                  </a:cubicBezTo>
                  <a:cubicBezTo>
                    <a:pt x="285" y="57"/>
                    <a:pt x="283" y="55"/>
                    <a:pt x="280" y="52"/>
                  </a:cubicBezTo>
                  <a:cubicBezTo>
                    <a:pt x="271" y="42"/>
                    <a:pt x="262" y="37"/>
                    <a:pt x="262" y="37"/>
                  </a:cubicBezTo>
                  <a:cubicBezTo>
                    <a:pt x="203" y="0"/>
                    <a:pt x="155" y="50"/>
                    <a:pt x="155" y="50"/>
                  </a:cubicBezTo>
                  <a:cubicBezTo>
                    <a:pt x="113" y="88"/>
                    <a:pt x="140" y="140"/>
                    <a:pt x="140" y="140"/>
                  </a:cubicBezTo>
                  <a:cubicBezTo>
                    <a:pt x="112" y="140"/>
                    <a:pt x="142" y="179"/>
                    <a:pt x="142" y="179"/>
                  </a:cubicBezTo>
                  <a:cubicBezTo>
                    <a:pt x="146" y="197"/>
                    <a:pt x="150" y="195"/>
                    <a:pt x="150" y="195"/>
                  </a:cubicBezTo>
                  <a:cubicBezTo>
                    <a:pt x="152" y="195"/>
                    <a:pt x="152" y="198"/>
                    <a:pt x="153" y="202"/>
                  </a:cubicBezTo>
                  <a:cubicBezTo>
                    <a:pt x="154" y="201"/>
                    <a:pt x="154" y="201"/>
                    <a:pt x="155" y="201"/>
                  </a:cubicBezTo>
                  <a:cubicBezTo>
                    <a:pt x="160" y="216"/>
                    <a:pt x="168" y="229"/>
                    <a:pt x="178" y="239"/>
                  </a:cubicBezTo>
                  <a:cubicBezTo>
                    <a:pt x="187" y="251"/>
                    <a:pt x="163" y="251"/>
                    <a:pt x="159" y="256"/>
                  </a:cubicBezTo>
                  <a:cubicBezTo>
                    <a:pt x="157" y="259"/>
                    <a:pt x="129" y="291"/>
                    <a:pt x="129" y="291"/>
                  </a:cubicBezTo>
                  <a:cubicBezTo>
                    <a:pt x="48" y="335"/>
                    <a:pt x="48" y="335"/>
                    <a:pt x="48" y="335"/>
                  </a:cubicBezTo>
                  <a:cubicBezTo>
                    <a:pt x="15" y="351"/>
                    <a:pt x="21" y="364"/>
                    <a:pt x="21" y="364"/>
                  </a:cubicBezTo>
                  <a:cubicBezTo>
                    <a:pt x="0" y="451"/>
                    <a:pt x="0" y="451"/>
                    <a:pt x="0" y="451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437" y="470"/>
                    <a:pt x="437" y="470"/>
                    <a:pt x="437" y="470"/>
                  </a:cubicBezTo>
                  <a:cubicBezTo>
                    <a:pt x="437" y="451"/>
                    <a:pt x="437" y="451"/>
                    <a:pt x="437" y="451"/>
                  </a:cubicBezTo>
                  <a:lnTo>
                    <a:pt x="415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1"/>
            <p:cNvSpPr>
              <a:spLocks noEditPoints="1"/>
            </p:cNvSpPr>
            <p:nvPr/>
          </p:nvSpPr>
          <p:spPr bwMode="auto">
            <a:xfrm>
              <a:off x="8540751" y="2593975"/>
              <a:ext cx="849313" cy="739775"/>
            </a:xfrm>
            <a:custGeom>
              <a:avLst/>
              <a:gdLst>
                <a:gd name="T0" fmla="*/ 143 w 289"/>
                <a:gd name="T1" fmla="*/ 1 h 252"/>
                <a:gd name="T2" fmla="*/ 0 w 289"/>
                <a:gd name="T3" fmla="*/ 111 h 252"/>
                <a:gd name="T4" fmla="*/ 73 w 289"/>
                <a:gd name="T5" fmla="*/ 203 h 252"/>
                <a:gd name="T6" fmla="*/ 47 w 289"/>
                <a:gd name="T7" fmla="*/ 252 h 252"/>
                <a:gd name="T8" fmla="*/ 121 w 289"/>
                <a:gd name="T9" fmla="*/ 216 h 252"/>
                <a:gd name="T10" fmla="*/ 146 w 289"/>
                <a:gd name="T11" fmla="*/ 217 h 252"/>
                <a:gd name="T12" fmla="*/ 288 w 289"/>
                <a:gd name="T13" fmla="*/ 107 h 252"/>
                <a:gd name="T14" fmla="*/ 143 w 289"/>
                <a:gd name="T15" fmla="*/ 1 h 252"/>
                <a:gd name="T16" fmla="*/ 73 w 289"/>
                <a:gd name="T17" fmla="*/ 131 h 252"/>
                <a:gd name="T18" fmla="*/ 55 w 289"/>
                <a:gd name="T19" fmla="*/ 113 h 252"/>
                <a:gd name="T20" fmla="*/ 73 w 289"/>
                <a:gd name="T21" fmla="*/ 95 h 252"/>
                <a:gd name="T22" fmla="*/ 91 w 289"/>
                <a:gd name="T23" fmla="*/ 113 h 252"/>
                <a:gd name="T24" fmla="*/ 73 w 289"/>
                <a:gd name="T25" fmla="*/ 131 h 252"/>
                <a:gd name="T26" fmla="*/ 144 w 289"/>
                <a:gd name="T27" fmla="*/ 131 h 252"/>
                <a:gd name="T28" fmla="*/ 126 w 289"/>
                <a:gd name="T29" fmla="*/ 113 h 252"/>
                <a:gd name="T30" fmla="*/ 144 w 289"/>
                <a:gd name="T31" fmla="*/ 95 h 252"/>
                <a:gd name="T32" fmla="*/ 162 w 289"/>
                <a:gd name="T33" fmla="*/ 113 h 252"/>
                <a:gd name="T34" fmla="*/ 144 w 289"/>
                <a:gd name="T35" fmla="*/ 131 h 252"/>
                <a:gd name="T36" fmla="*/ 216 w 289"/>
                <a:gd name="T37" fmla="*/ 131 h 252"/>
                <a:gd name="T38" fmla="*/ 198 w 289"/>
                <a:gd name="T39" fmla="*/ 113 h 252"/>
                <a:gd name="T40" fmla="*/ 216 w 289"/>
                <a:gd name="T41" fmla="*/ 95 h 252"/>
                <a:gd name="T42" fmla="*/ 233 w 289"/>
                <a:gd name="T43" fmla="*/ 113 h 252"/>
                <a:gd name="T44" fmla="*/ 216 w 289"/>
                <a:gd name="T45" fmla="*/ 13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9" h="252">
                  <a:moveTo>
                    <a:pt x="143" y="1"/>
                  </a:moveTo>
                  <a:cubicBezTo>
                    <a:pt x="63" y="2"/>
                    <a:pt x="0" y="51"/>
                    <a:pt x="0" y="111"/>
                  </a:cubicBezTo>
                  <a:cubicBezTo>
                    <a:pt x="1" y="151"/>
                    <a:pt x="30" y="185"/>
                    <a:pt x="73" y="203"/>
                  </a:cubicBezTo>
                  <a:cubicBezTo>
                    <a:pt x="47" y="252"/>
                    <a:pt x="47" y="252"/>
                    <a:pt x="47" y="252"/>
                  </a:cubicBezTo>
                  <a:cubicBezTo>
                    <a:pt x="121" y="216"/>
                    <a:pt x="121" y="216"/>
                    <a:pt x="121" y="216"/>
                  </a:cubicBezTo>
                  <a:cubicBezTo>
                    <a:pt x="129" y="217"/>
                    <a:pt x="137" y="218"/>
                    <a:pt x="146" y="217"/>
                  </a:cubicBezTo>
                  <a:cubicBezTo>
                    <a:pt x="225" y="216"/>
                    <a:pt x="289" y="167"/>
                    <a:pt x="288" y="107"/>
                  </a:cubicBezTo>
                  <a:cubicBezTo>
                    <a:pt x="287" y="47"/>
                    <a:pt x="222" y="0"/>
                    <a:pt x="143" y="1"/>
                  </a:cubicBezTo>
                  <a:close/>
                  <a:moveTo>
                    <a:pt x="73" y="131"/>
                  </a:moveTo>
                  <a:cubicBezTo>
                    <a:pt x="63" y="131"/>
                    <a:pt x="55" y="123"/>
                    <a:pt x="55" y="113"/>
                  </a:cubicBezTo>
                  <a:cubicBezTo>
                    <a:pt x="55" y="103"/>
                    <a:pt x="63" y="95"/>
                    <a:pt x="73" y="95"/>
                  </a:cubicBezTo>
                  <a:cubicBezTo>
                    <a:pt x="83" y="95"/>
                    <a:pt x="91" y="103"/>
                    <a:pt x="91" y="113"/>
                  </a:cubicBezTo>
                  <a:cubicBezTo>
                    <a:pt x="91" y="123"/>
                    <a:pt x="83" y="131"/>
                    <a:pt x="73" y="131"/>
                  </a:cubicBezTo>
                  <a:close/>
                  <a:moveTo>
                    <a:pt x="144" y="131"/>
                  </a:moveTo>
                  <a:cubicBezTo>
                    <a:pt x="134" y="131"/>
                    <a:pt x="126" y="123"/>
                    <a:pt x="126" y="113"/>
                  </a:cubicBezTo>
                  <a:cubicBezTo>
                    <a:pt x="126" y="103"/>
                    <a:pt x="134" y="95"/>
                    <a:pt x="144" y="95"/>
                  </a:cubicBezTo>
                  <a:cubicBezTo>
                    <a:pt x="154" y="95"/>
                    <a:pt x="162" y="103"/>
                    <a:pt x="162" y="113"/>
                  </a:cubicBezTo>
                  <a:cubicBezTo>
                    <a:pt x="162" y="123"/>
                    <a:pt x="154" y="131"/>
                    <a:pt x="144" y="131"/>
                  </a:cubicBezTo>
                  <a:close/>
                  <a:moveTo>
                    <a:pt x="216" y="131"/>
                  </a:moveTo>
                  <a:cubicBezTo>
                    <a:pt x="206" y="131"/>
                    <a:pt x="198" y="123"/>
                    <a:pt x="198" y="113"/>
                  </a:cubicBezTo>
                  <a:cubicBezTo>
                    <a:pt x="198" y="103"/>
                    <a:pt x="206" y="95"/>
                    <a:pt x="216" y="95"/>
                  </a:cubicBezTo>
                  <a:cubicBezTo>
                    <a:pt x="225" y="95"/>
                    <a:pt x="233" y="103"/>
                    <a:pt x="233" y="113"/>
                  </a:cubicBezTo>
                  <a:cubicBezTo>
                    <a:pt x="233" y="123"/>
                    <a:pt x="225" y="131"/>
                    <a:pt x="216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2326818" y="4318278"/>
            <a:ext cx="623510" cy="578605"/>
            <a:chOff x="5278438" y="2973388"/>
            <a:chExt cx="1344613" cy="1247775"/>
          </a:xfrm>
          <a:solidFill>
            <a:schemeClr val="accent1"/>
          </a:solidFill>
        </p:grpSpPr>
        <p:sp>
          <p:nvSpPr>
            <p:cNvPr id="78" name="Freeform 67"/>
            <p:cNvSpPr>
              <a:spLocks noEditPoints="1"/>
            </p:cNvSpPr>
            <p:nvPr/>
          </p:nvSpPr>
          <p:spPr bwMode="auto">
            <a:xfrm>
              <a:off x="5821363" y="2973388"/>
              <a:ext cx="801688" cy="806450"/>
            </a:xfrm>
            <a:custGeom>
              <a:avLst/>
              <a:gdLst>
                <a:gd name="T0" fmla="*/ 256 w 281"/>
                <a:gd name="T1" fmla="*/ 26 h 282"/>
                <a:gd name="T2" fmla="*/ 163 w 281"/>
                <a:gd name="T3" fmla="*/ 26 h 282"/>
                <a:gd name="T4" fmla="*/ 0 w 281"/>
                <a:gd name="T5" fmla="*/ 190 h 282"/>
                <a:gd name="T6" fmla="*/ 92 w 281"/>
                <a:gd name="T7" fmla="*/ 282 h 282"/>
                <a:gd name="T8" fmla="*/ 256 w 281"/>
                <a:gd name="T9" fmla="*/ 119 h 282"/>
                <a:gd name="T10" fmla="*/ 256 w 281"/>
                <a:gd name="T11" fmla="*/ 26 h 282"/>
                <a:gd name="T12" fmla="*/ 55 w 281"/>
                <a:gd name="T13" fmla="*/ 192 h 282"/>
                <a:gd name="T14" fmla="*/ 44 w 281"/>
                <a:gd name="T15" fmla="*/ 181 h 282"/>
                <a:gd name="T16" fmla="*/ 183 w 281"/>
                <a:gd name="T17" fmla="*/ 42 h 282"/>
                <a:gd name="T18" fmla="*/ 194 w 281"/>
                <a:gd name="T19" fmla="*/ 42 h 282"/>
                <a:gd name="T20" fmla="*/ 194 w 281"/>
                <a:gd name="T21" fmla="*/ 53 h 282"/>
                <a:gd name="T22" fmla="*/ 55 w 281"/>
                <a:gd name="T23" fmla="*/ 192 h 282"/>
                <a:gd name="T24" fmla="*/ 78 w 281"/>
                <a:gd name="T25" fmla="*/ 215 h 282"/>
                <a:gd name="T26" fmla="*/ 67 w 281"/>
                <a:gd name="T27" fmla="*/ 204 h 282"/>
                <a:gd name="T28" fmla="*/ 217 w 281"/>
                <a:gd name="T29" fmla="*/ 54 h 282"/>
                <a:gd name="T30" fmla="*/ 228 w 281"/>
                <a:gd name="T31" fmla="*/ 54 h 282"/>
                <a:gd name="T32" fmla="*/ 228 w 281"/>
                <a:gd name="T33" fmla="*/ 65 h 282"/>
                <a:gd name="T34" fmla="*/ 78 w 281"/>
                <a:gd name="T35" fmla="*/ 215 h 282"/>
                <a:gd name="T36" fmla="*/ 101 w 281"/>
                <a:gd name="T37" fmla="*/ 238 h 282"/>
                <a:gd name="T38" fmla="*/ 90 w 281"/>
                <a:gd name="T39" fmla="*/ 227 h 282"/>
                <a:gd name="T40" fmla="*/ 229 w 281"/>
                <a:gd name="T41" fmla="*/ 88 h 282"/>
                <a:gd name="T42" fmla="*/ 240 w 281"/>
                <a:gd name="T43" fmla="*/ 88 h 282"/>
                <a:gd name="T44" fmla="*/ 240 w 281"/>
                <a:gd name="T45" fmla="*/ 99 h 282"/>
                <a:gd name="T46" fmla="*/ 101 w 281"/>
                <a:gd name="T47" fmla="*/ 23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1" h="282">
                  <a:moveTo>
                    <a:pt x="256" y="26"/>
                  </a:moveTo>
                  <a:cubicBezTo>
                    <a:pt x="230" y="0"/>
                    <a:pt x="189" y="0"/>
                    <a:pt x="163" y="26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2" y="282"/>
                    <a:pt x="92" y="282"/>
                    <a:pt x="92" y="282"/>
                  </a:cubicBezTo>
                  <a:cubicBezTo>
                    <a:pt x="256" y="119"/>
                    <a:pt x="256" y="119"/>
                    <a:pt x="256" y="119"/>
                  </a:cubicBezTo>
                  <a:cubicBezTo>
                    <a:pt x="281" y="93"/>
                    <a:pt x="281" y="52"/>
                    <a:pt x="256" y="26"/>
                  </a:cubicBezTo>
                  <a:close/>
                  <a:moveTo>
                    <a:pt x="55" y="192"/>
                  </a:moveTo>
                  <a:cubicBezTo>
                    <a:pt x="44" y="181"/>
                    <a:pt x="44" y="181"/>
                    <a:pt x="44" y="181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186" y="39"/>
                    <a:pt x="191" y="39"/>
                    <a:pt x="194" y="42"/>
                  </a:cubicBezTo>
                  <a:cubicBezTo>
                    <a:pt x="197" y="45"/>
                    <a:pt x="197" y="50"/>
                    <a:pt x="194" y="53"/>
                  </a:cubicBezTo>
                  <a:lnTo>
                    <a:pt x="55" y="192"/>
                  </a:lnTo>
                  <a:close/>
                  <a:moveTo>
                    <a:pt x="78" y="215"/>
                  </a:moveTo>
                  <a:cubicBezTo>
                    <a:pt x="67" y="204"/>
                    <a:pt x="67" y="204"/>
                    <a:pt x="67" y="204"/>
                  </a:cubicBezTo>
                  <a:cubicBezTo>
                    <a:pt x="217" y="54"/>
                    <a:pt x="217" y="54"/>
                    <a:pt x="217" y="54"/>
                  </a:cubicBezTo>
                  <a:cubicBezTo>
                    <a:pt x="220" y="51"/>
                    <a:pt x="225" y="51"/>
                    <a:pt x="228" y="54"/>
                  </a:cubicBezTo>
                  <a:cubicBezTo>
                    <a:pt x="231" y="57"/>
                    <a:pt x="231" y="62"/>
                    <a:pt x="228" y="65"/>
                  </a:cubicBezTo>
                  <a:lnTo>
                    <a:pt x="78" y="215"/>
                  </a:lnTo>
                  <a:close/>
                  <a:moveTo>
                    <a:pt x="101" y="238"/>
                  </a:moveTo>
                  <a:cubicBezTo>
                    <a:pt x="90" y="227"/>
                    <a:pt x="90" y="227"/>
                    <a:pt x="90" y="227"/>
                  </a:cubicBezTo>
                  <a:cubicBezTo>
                    <a:pt x="229" y="88"/>
                    <a:pt x="229" y="88"/>
                    <a:pt x="229" y="88"/>
                  </a:cubicBezTo>
                  <a:cubicBezTo>
                    <a:pt x="232" y="85"/>
                    <a:pt x="237" y="85"/>
                    <a:pt x="240" y="88"/>
                  </a:cubicBezTo>
                  <a:cubicBezTo>
                    <a:pt x="243" y="91"/>
                    <a:pt x="243" y="96"/>
                    <a:pt x="240" y="99"/>
                  </a:cubicBezTo>
                  <a:lnTo>
                    <a:pt x="101" y="2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78A6B6"/>
                </a:solidFill>
              </a:endParaRPr>
            </a:p>
          </p:txBody>
        </p:sp>
        <p:sp>
          <p:nvSpPr>
            <p:cNvPr id="79" name="Freeform 68"/>
            <p:cNvSpPr>
              <a:spLocks/>
            </p:cNvSpPr>
            <p:nvPr/>
          </p:nvSpPr>
          <p:spPr bwMode="auto">
            <a:xfrm>
              <a:off x="5375275" y="3662363"/>
              <a:ext cx="554038" cy="558800"/>
            </a:xfrm>
            <a:custGeom>
              <a:avLst/>
              <a:gdLst>
                <a:gd name="T0" fmla="*/ 227 w 349"/>
                <a:gd name="T1" fmla="*/ 209 h 352"/>
                <a:gd name="T2" fmla="*/ 210 w 349"/>
                <a:gd name="T3" fmla="*/ 193 h 352"/>
                <a:gd name="T4" fmla="*/ 349 w 349"/>
                <a:gd name="T5" fmla="*/ 54 h 352"/>
                <a:gd name="T6" fmla="*/ 295 w 349"/>
                <a:gd name="T7" fmla="*/ 0 h 352"/>
                <a:gd name="T8" fmla="*/ 156 w 349"/>
                <a:gd name="T9" fmla="*/ 139 h 352"/>
                <a:gd name="T10" fmla="*/ 142 w 349"/>
                <a:gd name="T11" fmla="*/ 125 h 352"/>
                <a:gd name="T12" fmla="*/ 110 w 349"/>
                <a:gd name="T13" fmla="*/ 141 h 352"/>
                <a:gd name="T14" fmla="*/ 0 w 349"/>
                <a:gd name="T15" fmla="*/ 317 h 352"/>
                <a:gd name="T16" fmla="*/ 32 w 349"/>
                <a:gd name="T17" fmla="*/ 352 h 352"/>
                <a:gd name="T18" fmla="*/ 207 w 349"/>
                <a:gd name="T19" fmla="*/ 242 h 352"/>
                <a:gd name="T20" fmla="*/ 227 w 349"/>
                <a:gd name="T21" fmla="*/ 209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9" h="352">
                  <a:moveTo>
                    <a:pt x="227" y="209"/>
                  </a:moveTo>
                  <a:lnTo>
                    <a:pt x="210" y="193"/>
                  </a:lnTo>
                  <a:lnTo>
                    <a:pt x="349" y="54"/>
                  </a:lnTo>
                  <a:lnTo>
                    <a:pt x="295" y="0"/>
                  </a:lnTo>
                  <a:lnTo>
                    <a:pt x="156" y="139"/>
                  </a:lnTo>
                  <a:lnTo>
                    <a:pt x="142" y="125"/>
                  </a:lnTo>
                  <a:lnTo>
                    <a:pt x="110" y="141"/>
                  </a:lnTo>
                  <a:lnTo>
                    <a:pt x="0" y="317"/>
                  </a:lnTo>
                  <a:lnTo>
                    <a:pt x="32" y="352"/>
                  </a:lnTo>
                  <a:lnTo>
                    <a:pt x="207" y="242"/>
                  </a:lnTo>
                  <a:lnTo>
                    <a:pt x="227" y="2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78A6B6"/>
                </a:solidFill>
              </a:endParaRPr>
            </a:p>
          </p:txBody>
        </p:sp>
        <p:sp>
          <p:nvSpPr>
            <p:cNvPr id="80" name="Freeform 69"/>
            <p:cNvSpPr>
              <a:spLocks/>
            </p:cNvSpPr>
            <p:nvPr/>
          </p:nvSpPr>
          <p:spPr bwMode="auto">
            <a:xfrm>
              <a:off x="5278438" y="2986088"/>
              <a:ext cx="590550" cy="590550"/>
            </a:xfrm>
            <a:custGeom>
              <a:avLst/>
              <a:gdLst>
                <a:gd name="T0" fmla="*/ 104 w 207"/>
                <a:gd name="T1" fmla="*/ 0 h 207"/>
                <a:gd name="T2" fmla="*/ 78 w 207"/>
                <a:gd name="T3" fmla="*/ 3 h 207"/>
                <a:gd name="T4" fmla="*/ 81 w 207"/>
                <a:gd name="T5" fmla="*/ 5 h 207"/>
                <a:gd name="T6" fmla="*/ 118 w 207"/>
                <a:gd name="T7" fmla="*/ 43 h 207"/>
                <a:gd name="T8" fmla="*/ 118 w 207"/>
                <a:gd name="T9" fmla="*/ 112 h 207"/>
                <a:gd name="T10" fmla="*/ 49 w 207"/>
                <a:gd name="T11" fmla="*/ 112 h 207"/>
                <a:gd name="T12" fmla="*/ 12 w 207"/>
                <a:gd name="T13" fmla="*/ 74 h 207"/>
                <a:gd name="T14" fmla="*/ 7 w 207"/>
                <a:gd name="T15" fmla="*/ 68 h 207"/>
                <a:gd name="T16" fmla="*/ 0 w 207"/>
                <a:gd name="T17" fmla="*/ 103 h 207"/>
                <a:gd name="T18" fmla="*/ 104 w 207"/>
                <a:gd name="T19" fmla="*/ 207 h 207"/>
                <a:gd name="T20" fmla="*/ 207 w 207"/>
                <a:gd name="T21" fmla="*/ 103 h 207"/>
                <a:gd name="T22" fmla="*/ 104 w 207"/>
                <a:gd name="T23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207">
                  <a:moveTo>
                    <a:pt x="104" y="0"/>
                  </a:moveTo>
                  <a:cubicBezTo>
                    <a:pt x="95" y="0"/>
                    <a:pt x="86" y="1"/>
                    <a:pt x="78" y="3"/>
                  </a:cubicBezTo>
                  <a:cubicBezTo>
                    <a:pt x="79" y="4"/>
                    <a:pt x="80" y="5"/>
                    <a:pt x="81" y="5"/>
                  </a:cubicBezTo>
                  <a:cubicBezTo>
                    <a:pt x="118" y="43"/>
                    <a:pt x="118" y="43"/>
                    <a:pt x="118" y="43"/>
                  </a:cubicBezTo>
                  <a:cubicBezTo>
                    <a:pt x="137" y="62"/>
                    <a:pt x="137" y="93"/>
                    <a:pt x="118" y="112"/>
                  </a:cubicBezTo>
                  <a:cubicBezTo>
                    <a:pt x="99" y="131"/>
                    <a:pt x="68" y="131"/>
                    <a:pt x="49" y="112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0" y="72"/>
                    <a:pt x="8" y="70"/>
                    <a:pt x="7" y="68"/>
                  </a:cubicBezTo>
                  <a:cubicBezTo>
                    <a:pt x="3" y="79"/>
                    <a:pt x="0" y="91"/>
                    <a:pt x="0" y="103"/>
                  </a:cubicBezTo>
                  <a:cubicBezTo>
                    <a:pt x="0" y="161"/>
                    <a:pt x="47" y="207"/>
                    <a:pt x="104" y="207"/>
                  </a:cubicBezTo>
                  <a:cubicBezTo>
                    <a:pt x="161" y="207"/>
                    <a:pt x="207" y="161"/>
                    <a:pt x="207" y="103"/>
                  </a:cubicBezTo>
                  <a:cubicBezTo>
                    <a:pt x="207" y="46"/>
                    <a:pt x="161" y="0"/>
                    <a:pt x="10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78A6B6"/>
                </a:solidFill>
              </a:endParaRPr>
            </a:p>
          </p:txBody>
        </p:sp>
        <p:sp>
          <p:nvSpPr>
            <p:cNvPr id="81" name="Freeform 70"/>
            <p:cNvSpPr>
              <a:spLocks noEditPoints="1"/>
            </p:cNvSpPr>
            <p:nvPr/>
          </p:nvSpPr>
          <p:spPr bwMode="auto">
            <a:xfrm>
              <a:off x="6008688" y="3686176"/>
              <a:ext cx="531813" cy="531813"/>
            </a:xfrm>
            <a:custGeom>
              <a:avLst/>
              <a:gdLst>
                <a:gd name="T0" fmla="*/ 164 w 186"/>
                <a:gd name="T1" fmla="*/ 164 h 186"/>
                <a:gd name="T2" fmla="*/ 164 w 186"/>
                <a:gd name="T3" fmla="*/ 83 h 186"/>
                <a:gd name="T4" fmla="*/ 81 w 186"/>
                <a:gd name="T5" fmla="*/ 0 h 186"/>
                <a:gd name="T6" fmla="*/ 0 w 186"/>
                <a:gd name="T7" fmla="*/ 81 h 186"/>
                <a:gd name="T8" fmla="*/ 82 w 186"/>
                <a:gd name="T9" fmla="*/ 164 h 186"/>
                <a:gd name="T10" fmla="*/ 164 w 186"/>
                <a:gd name="T11" fmla="*/ 164 h 186"/>
                <a:gd name="T12" fmla="*/ 109 w 186"/>
                <a:gd name="T13" fmla="*/ 109 h 186"/>
                <a:gd name="T14" fmla="*/ 142 w 186"/>
                <a:gd name="T15" fmla="*/ 109 h 186"/>
                <a:gd name="T16" fmla="*/ 142 w 186"/>
                <a:gd name="T17" fmla="*/ 143 h 186"/>
                <a:gd name="T18" fmla="*/ 109 w 186"/>
                <a:gd name="T19" fmla="*/ 143 h 186"/>
                <a:gd name="T20" fmla="*/ 109 w 186"/>
                <a:gd name="T21" fmla="*/ 10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6" h="186">
                  <a:moveTo>
                    <a:pt x="164" y="164"/>
                  </a:moveTo>
                  <a:cubicBezTo>
                    <a:pt x="186" y="142"/>
                    <a:pt x="186" y="105"/>
                    <a:pt x="164" y="83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82" y="164"/>
                    <a:pt x="82" y="164"/>
                    <a:pt x="82" y="164"/>
                  </a:cubicBezTo>
                  <a:cubicBezTo>
                    <a:pt x="105" y="186"/>
                    <a:pt x="141" y="186"/>
                    <a:pt x="164" y="164"/>
                  </a:cubicBezTo>
                  <a:close/>
                  <a:moveTo>
                    <a:pt x="109" y="109"/>
                  </a:moveTo>
                  <a:cubicBezTo>
                    <a:pt x="118" y="100"/>
                    <a:pt x="133" y="100"/>
                    <a:pt x="142" y="109"/>
                  </a:cubicBezTo>
                  <a:cubicBezTo>
                    <a:pt x="152" y="118"/>
                    <a:pt x="152" y="133"/>
                    <a:pt x="142" y="143"/>
                  </a:cubicBezTo>
                  <a:cubicBezTo>
                    <a:pt x="133" y="152"/>
                    <a:pt x="118" y="152"/>
                    <a:pt x="109" y="143"/>
                  </a:cubicBezTo>
                  <a:cubicBezTo>
                    <a:pt x="99" y="133"/>
                    <a:pt x="99" y="118"/>
                    <a:pt x="109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78A6B6"/>
                </a:solidFill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6775563" y="4191293"/>
            <a:ext cx="811962" cy="627927"/>
            <a:chOff x="3175" y="747713"/>
            <a:chExt cx="1751013" cy="1354138"/>
          </a:xfrm>
          <a:solidFill>
            <a:schemeClr val="accent1"/>
          </a:solidFill>
        </p:grpSpPr>
        <p:sp>
          <p:nvSpPr>
            <p:cNvPr id="83" name="Freeform 6"/>
            <p:cNvSpPr>
              <a:spLocks/>
            </p:cNvSpPr>
            <p:nvPr/>
          </p:nvSpPr>
          <p:spPr bwMode="auto">
            <a:xfrm>
              <a:off x="3175" y="747713"/>
              <a:ext cx="1308100" cy="854075"/>
            </a:xfrm>
            <a:custGeom>
              <a:avLst/>
              <a:gdLst>
                <a:gd name="T0" fmla="*/ 357 w 458"/>
                <a:gd name="T1" fmla="*/ 8 h 299"/>
                <a:gd name="T2" fmla="*/ 184 w 458"/>
                <a:gd name="T3" fmla="*/ 54 h 299"/>
                <a:gd name="T4" fmla="*/ 40 w 458"/>
                <a:gd name="T5" fmla="*/ 161 h 299"/>
                <a:gd name="T6" fmla="*/ 35 w 458"/>
                <a:gd name="T7" fmla="*/ 277 h 299"/>
                <a:gd name="T8" fmla="*/ 36 w 458"/>
                <a:gd name="T9" fmla="*/ 279 h 299"/>
                <a:gd name="T10" fmla="*/ 85 w 458"/>
                <a:gd name="T11" fmla="*/ 288 h 299"/>
                <a:gd name="T12" fmla="*/ 133 w 458"/>
                <a:gd name="T13" fmla="*/ 256 h 299"/>
                <a:gd name="T14" fmla="*/ 142 w 458"/>
                <a:gd name="T15" fmla="*/ 207 h 299"/>
                <a:gd name="T16" fmla="*/ 128 w 458"/>
                <a:gd name="T17" fmla="*/ 195 h 299"/>
                <a:gd name="T18" fmla="*/ 211 w 458"/>
                <a:gd name="T19" fmla="*/ 112 h 299"/>
                <a:gd name="T20" fmla="*/ 211 w 458"/>
                <a:gd name="T21" fmla="*/ 112 h 299"/>
                <a:gd name="T22" fmla="*/ 212 w 458"/>
                <a:gd name="T23" fmla="*/ 112 h 299"/>
                <a:gd name="T24" fmla="*/ 212 w 458"/>
                <a:gd name="T25" fmla="*/ 112 h 299"/>
                <a:gd name="T26" fmla="*/ 212 w 458"/>
                <a:gd name="T27" fmla="*/ 112 h 299"/>
                <a:gd name="T28" fmla="*/ 329 w 458"/>
                <a:gd name="T29" fmla="*/ 97 h 299"/>
                <a:gd name="T30" fmla="*/ 330 w 458"/>
                <a:gd name="T31" fmla="*/ 116 h 299"/>
                <a:gd name="T32" fmla="*/ 374 w 458"/>
                <a:gd name="T33" fmla="*/ 139 h 299"/>
                <a:gd name="T34" fmla="*/ 429 w 458"/>
                <a:gd name="T35" fmla="*/ 121 h 299"/>
                <a:gd name="T36" fmla="*/ 452 w 458"/>
                <a:gd name="T37" fmla="*/ 77 h 299"/>
                <a:gd name="T38" fmla="*/ 451 w 458"/>
                <a:gd name="T39" fmla="*/ 75 h 299"/>
                <a:gd name="T40" fmla="*/ 357 w 458"/>
                <a:gd name="T41" fmla="*/ 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8" h="299">
                  <a:moveTo>
                    <a:pt x="357" y="8"/>
                  </a:moveTo>
                  <a:cubicBezTo>
                    <a:pt x="288" y="0"/>
                    <a:pt x="191" y="50"/>
                    <a:pt x="184" y="54"/>
                  </a:cubicBezTo>
                  <a:cubicBezTo>
                    <a:pt x="176" y="58"/>
                    <a:pt x="77" y="103"/>
                    <a:pt x="40" y="161"/>
                  </a:cubicBezTo>
                  <a:cubicBezTo>
                    <a:pt x="0" y="225"/>
                    <a:pt x="34" y="276"/>
                    <a:pt x="35" y="277"/>
                  </a:cubicBezTo>
                  <a:cubicBezTo>
                    <a:pt x="35" y="278"/>
                    <a:pt x="36" y="278"/>
                    <a:pt x="36" y="279"/>
                  </a:cubicBezTo>
                  <a:cubicBezTo>
                    <a:pt x="47" y="295"/>
                    <a:pt x="69" y="299"/>
                    <a:pt x="85" y="288"/>
                  </a:cubicBezTo>
                  <a:cubicBezTo>
                    <a:pt x="133" y="256"/>
                    <a:pt x="133" y="256"/>
                    <a:pt x="133" y="256"/>
                  </a:cubicBezTo>
                  <a:cubicBezTo>
                    <a:pt x="149" y="245"/>
                    <a:pt x="153" y="223"/>
                    <a:pt x="142" y="207"/>
                  </a:cubicBezTo>
                  <a:cubicBezTo>
                    <a:pt x="138" y="201"/>
                    <a:pt x="133" y="197"/>
                    <a:pt x="128" y="195"/>
                  </a:cubicBezTo>
                  <a:cubicBezTo>
                    <a:pt x="111" y="157"/>
                    <a:pt x="200" y="117"/>
                    <a:pt x="211" y="112"/>
                  </a:cubicBezTo>
                  <a:cubicBezTo>
                    <a:pt x="211" y="112"/>
                    <a:pt x="211" y="112"/>
                    <a:pt x="211" y="112"/>
                  </a:cubicBezTo>
                  <a:cubicBezTo>
                    <a:pt x="211" y="112"/>
                    <a:pt x="211" y="112"/>
                    <a:pt x="212" y="112"/>
                  </a:cubicBezTo>
                  <a:cubicBezTo>
                    <a:pt x="212" y="112"/>
                    <a:pt x="212" y="112"/>
                    <a:pt x="212" y="112"/>
                  </a:cubicBezTo>
                  <a:cubicBezTo>
                    <a:pt x="212" y="112"/>
                    <a:pt x="212" y="112"/>
                    <a:pt x="212" y="112"/>
                  </a:cubicBezTo>
                  <a:cubicBezTo>
                    <a:pt x="223" y="106"/>
                    <a:pt x="310" y="61"/>
                    <a:pt x="329" y="97"/>
                  </a:cubicBezTo>
                  <a:cubicBezTo>
                    <a:pt x="328" y="103"/>
                    <a:pt x="328" y="109"/>
                    <a:pt x="330" y="116"/>
                  </a:cubicBezTo>
                  <a:cubicBezTo>
                    <a:pt x="335" y="134"/>
                    <a:pt x="355" y="145"/>
                    <a:pt x="374" y="139"/>
                  </a:cubicBezTo>
                  <a:cubicBezTo>
                    <a:pt x="429" y="121"/>
                    <a:pt x="429" y="121"/>
                    <a:pt x="429" y="121"/>
                  </a:cubicBezTo>
                  <a:cubicBezTo>
                    <a:pt x="447" y="116"/>
                    <a:pt x="458" y="96"/>
                    <a:pt x="452" y="77"/>
                  </a:cubicBezTo>
                  <a:cubicBezTo>
                    <a:pt x="452" y="76"/>
                    <a:pt x="451" y="76"/>
                    <a:pt x="451" y="75"/>
                  </a:cubicBezTo>
                  <a:cubicBezTo>
                    <a:pt x="451" y="74"/>
                    <a:pt x="432" y="15"/>
                    <a:pt x="35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"/>
            <p:cNvSpPr>
              <a:spLocks noEditPoints="1"/>
            </p:cNvSpPr>
            <p:nvPr/>
          </p:nvSpPr>
          <p:spPr bwMode="auto">
            <a:xfrm>
              <a:off x="180975" y="1273176"/>
              <a:ext cx="1270000" cy="828675"/>
            </a:xfrm>
            <a:custGeom>
              <a:avLst/>
              <a:gdLst>
                <a:gd name="T0" fmla="*/ 442 w 445"/>
                <a:gd name="T1" fmla="*/ 213 h 290"/>
                <a:gd name="T2" fmla="*/ 313 w 445"/>
                <a:gd name="T3" fmla="*/ 55 h 290"/>
                <a:gd name="T4" fmla="*/ 313 w 445"/>
                <a:gd name="T5" fmla="*/ 26 h 290"/>
                <a:gd name="T6" fmla="*/ 262 w 445"/>
                <a:gd name="T7" fmla="*/ 26 h 290"/>
                <a:gd name="T8" fmla="*/ 183 w 445"/>
                <a:gd name="T9" fmla="*/ 30 h 290"/>
                <a:gd name="T10" fmla="*/ 157 w 445"/>
                <a:gd name="T11" fmla="*/ 0 h 290"/>
                <a:gd name="T12" fmla="*/ 132 w 445"/>
                <a:gd name="T13" fmla="*/ 46 h 290"/>
                <a:gd name="T14" fmla="*/ 132 w 445"/>
                <a:gd name="T15" fmla="*/ 48 h 290"/>
                <a:gd name="T16" fmla="*/ 132 w 445"/>
                <a:gd name="T17" fmla="*/ 53 h 290"/>
                <a:gd name="T18" fmla="*/ 3 w 445"/>
                <a:gd name="T19" fmla="*/ 213 h 290"/>
                <a:gd name="T20" fmla="*/ 0 w 445"/>
                <a:gd name="T21" fmla="*/ 234 h 290"/>
                <a:gd name="T22" fmla="*/ 0 w 445"/>
                <a:gd name="T23" fmla="*/ 278 h 290"/>
                <a:gd name="T24" fmla="*/ 433 w 445"/>
                <a:gd name="T25" fmla="*/ 290 h 290"/>
                <a:gd name="T26" fmla="*/ 445 w 445"/>
                <a:gd name="T27" fmla="*/ 234 h 290"/>
                <a:gd name="T28" fmla="*/ 445 w 445"/>
                <a:gd name="T29" fmla="*/ 230 h 290"/>
                <a:gd name="T30" fmla="*/ 175 w 445"/>
                <a:gd name="T31" fmla="*/ 246 h 290"/>
                <a:gd name="T32" fmla="*/ 146 w 445"/>
                <a:gd name="T33" fmla="*/ 240 h 290"/>
                <a:gd name="T34" fmla="*/ 153 w 445"/>
                <a:gd name="T35" fmla="*/ 211 h 290"/>
                <a:gd name="T36" fmla="*/ 181 w 445"/>
                <a:gd name="T37" fmla="*/ 218 h 290"/>
                <a:gd name="T38" fmla="*/ 181 w 445"/>
                <a:gd name="T39" fmla="*/ 187 h 290"/>
                <a:gd name="T40" fmla="*/ 153 w 445"/>
                <a:gd name="T41" fmla="*/ 193 h 290"/>
                <a:gd name="T42" fmla="*/ 146 w 445"/>
                <a:gd name="T43" fmla="*/ 164 h 290"/>
                <a:gd name="T44" fmla="*/ 175 w 445"/>
                <a:gd name="T45" fmla="*/ 158 h 290"/>
                <a:gd name="T46" fmla="*/ 181 w 445"/>
                <a:gd name="T47" fmla="*/ 187 h 290"/>
                <a:gd name="T48" fmla="*/ 175 w 445"/>
                <a:gd name="T49" fmla="*/ 140 h 290"/>
                <a:gd name="T50" fmla="*/ 146 w 445"/>
                <a:gd name="T51" fmla="*/ 134 h 290"/>
                <a:gd name="T52" fmla="*/ 153 w 445"/>
                <a:gd name="T53" fmla="*/ 105 h 290"/>
                <a:gd name="T54" fmla="*/ 181 w 445"/>
                <a:gd name="T55" fmla="*/ 111 h 290"/>
                <a:gd name="T56" fmla="*/ 240 w 445"/>
                <a:gd name="T57" fmla="*/ 240 h 290"/>
                <a:gd name="T58" fmla="*/ 211 w 445"/>
                <a:gd name="T59" fmla="*/ 246 h 290"/>
                <a:gd name="T60" fmla="*/ 205 w 445"/>
                <a:gd name="T61" fmla="*/ 218 h 290"/>
                <a:gd name="T62" fmla="*/ 234 w 445"/>
                <a:gd name="T63" fmla="*/ 211 h 290"/>
                <a:gd name="T64" fmla="*/ 240 w 445"/>
                <a:gd name="T65" fmla="*/ 240 h 290"/>
                <a:gd name="T66" fmla="*/ 234 w 445"/>
                <a:gd name="T67" fmla="*/ 193 h 290"/>
                <a:gd name="T68" fmla="*/ 205 w 445"/>
                <a:gd name="T69" fmla="*/ 187 h 290"/>
                <a:gd name="T70" fmla="*/ 211 w 445"/>
                <a:gd name="T71" fmla="*/ 158 h 290"/>
                <a:gd name="T72" fmla="*/ 240 w 445"/>
                <a:gd name="T73" fmla="*/ 164 h 290"/>
                <a:gd name="T74" fmla="*/ 240 w 445"/>
                <a:gd name="T75" fmla="*/ 134 h 290"/>
                <a:gd name="T76" fmla="*/ 211 w 445"/>
                <a:gd name="T77" fmla="*/ 140 h 290"/>
                <a:gd name="T78" fmla="*/ 205 w 445"/>
                <a:gd name="T79" fmla="*/ 111 h 290"/>
                <a:gd name="T80" fmla="*/ 234 w 445"/>
                <a:gd name="T81" fmla="*/ 105 h 290"/>
                <a:gd name="T82" fmla="*/ 240 w 445"/>
                <a:gd name="T83" fmla="*/ 134 h 290"/>
                <a:gd name="T84" fmla="*/ 292 w 445"/>
                <a:gd name="T85" fmla="*/ 246 h 290"/>
                <a:gd name="T86" fmla="*/ 263 w 445"/>
                <a:gd name="T87" fmla="*/ 240 h 290"/>
                <a:gd name="T88" fmla="*/ 269 w 445"/>
                <a:gd name="T89" fmla="*/ 211 h 290"/>
                <a:gd name="T90" fmla="*/ 298 w 445"/>
                <a:gd name="T91" fmla="*/ 218 h 290"/>
                <a:gd name="T92" fmla="*/ 298 w 445"/>
                <a:gd name="T93" fmla="*/ 187 h 290"/>
                <a:gd name="T94" fmla="*/ 269 w 445"/>
                <a:gd name="T95" fmla="*/ 193 h 290"/>
                <a:gd name="T96" fmla="*/ 263 w 445"/>
                <a:gd name="T97" fmla="*/ 164 h 290"/>
                <a:gd name="T98" fmla="*/ 292 w 445"/>
                <a:gd name="T99" fmla="*/ 158 h 290"/>
                <a:gd name="T100" fmla="*/ 298 w 445"/>
                <a:gd name="T101" fmla="*/ 187 h 290"/>
                <a:gd name="T102" fmla="*/ 292 w 445"/>
                <a:gd name="T103" fmla="*/ 140 h 290"/>
                <a:gd name="T104" fmla="*/ 263 w 445"/>
                <a:gd name="T105" fmla="*/ 134 h 290"/>
                <a:gd name="T106" fmla="*/ 269 w 445"/>
                <a:gd name="T107" fmla="*/ 105 h 290"/>
                <a:gd name="T108" fmla="*/ 298 w 445"/>
                <a:gd name="T109" fmla="*/ 111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45" h="290">
                  <a:moveTo>
                    <a:pt x="445" y="230"/>
                  </a:moveTo>
                  <a:cubicBezTo>
                    <a:pt x="445" y="224"/>
                    <a:pt x="444" y="218"/>
                    <a:pt x="442" y="213"/>
                  </a:cubicBezTo>
                  <a:cubicBezTo>
                    <a:pt x="433" y="184"/>
                    <a:pt x="397" y="165"/>
                    <a:pt x="397" y="165"/>
                  </a:cubicBezTo>
                  <a:cubicBezTo>
                    <a:pt x="325" y="114"/>
                    <a:pt x="314" y="77"/>
                    <a:pt x="313" y="55"/>
                  </a:cubicBezTo>
                  <a:cubicBezTo>
                    <a:pt x="313" y="54"/>
                    <a:pt x="313" y="54"/>
                    <a:pt x="313" y="53"/>
                  </a:cubicBezTo>
                  <a:cubicBezTo>
                    <a:pt x="313" y="26"/>
                    <a:pt x="313" y="26"/>
                    <a:pt x="313" y="26"/>
                  </a:cubicBezTo>
                  <a:cubicBezTo>
                    <a:pt x="313" y="12"/>
                    <a:pt x="302" y="0"/>
                    <a:pt x="288" y="0"/>
                  </a:cubicBezTo>
                  <a:cubicBezTo>
                    <a:pt x="274" y="0"/>
                    <a:pt x="262" y="12"/>
                    <a:pt x="262" y="26"/>
                  </a:cubicBezTo>
                  <a:cubicBezTo>
                    <a:pt x="262" y="29"/>
                    <a:pt x="262" y="29"/>
                    <a:pt x="262" y="29"/>
                  </a:cubicBezTo>
                  <a:cubicBezTo>
                    <a:pt x="220" y="42"/>
                    <a:pt x="193" y="34"/>
                    <a:pt x="183" y="30"/>
                  </a:cubicBezTo>
                  <a:cubicBezTo>
                    <a:pt x="183" y="26"/>
                    <a:pt x="183" y="26"/>
                    <a:pt x="183" y="26"/>
                  </a:cubicBezTo>
                  <a:cubicBezTo>
                    <a:pt x="183" y="12"/>
                    <a:pt x="172" y="0"/>
                    <a:pt x="157" y="0"/>
                  </a:cubicBezTo>
                  <a:cubicBezTo>
                    <a:pt x="143" y="0"/>
                    <a:pt x="132" y="12"/>
                    <a:pt x="132" y="26"/>
                  </a:cubicBezTo>
                  <a:cubicBezTo>
                    <a:pt x="132" y="46"/>
                    <a:pt x="132" y="46"/>
                    <a:pt x="132" y="46"/>
                  </a:cubicBezTo>
                  <a:cubicBezTo>
                    <a:pt x="131" y="46"/>
                    <a:pt x="131" y="46"/>
                    <a:pt x="131" y="46"/>
                  </a:cubicBezTo>
                  <a:cubicBezTo>
                    <a:pt x="131" y="46"/>
                    <a:pt x="132" y="47"/>
                    <a:pt x="132" y="48"/>
                  </a:cubicBezTo>
                  <a:cubicBezTo>
                    <a:pt x="132" y="53"/>
                    <a:pt x="132" y="53"/>
                    <a:pt x="132" y="53"/>
                  </a:cubicBezTo>
                  <a:cubicBezTo>
                    <a:pt x="132" y="53"/>
                    <a:pt x="132" y="53"/>
                    <a:pt x="132" y="53"/>
                  </a:cubicBezTo>
                  <a:cubicBezTo>
                    <a:pt x="131" y="73"/>
                    <a:pt x="122" y="113"/>
                    <a:pt x="48" y="165"/>
                  </a:cubicBezTo>
                  <a:cubicBezTo>
                    <a:pt x="48" y="165"/>
                    <a:pt x="11" y="184"/>
                    <a:pt x="3" y="213"/>
                  </a:cubicBezTo>
                  <a:cubicBezTo>
                    <a:pt x="1" y="218"/>
                    <a:pt x="0" y="224"/>
                    <a:pt x="0" y="230"/>
                  </a:cubicBezTo>
                  <a:cubicBezTo>
                    <a:pt x="0" y="231"/>
                    <a:pt x="0" y="232"/>
                    <a:pt x="0" y="234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0" y="285"/>
                    <a:pt x="6" y="290"/>
                    <a:pt x="12" y="290"/>
                  </a:cubicBezTo>
                  <a:cubicBezTo>
                    <a:pt x="433" y="290"/>
                    <a:pt x="433" y="290"/>
                    <a:pt x="433" y="290"/>
                  </a:cubicBezTo>
                  <a:cubicBezTo>
                    <a:pt x="439" y="290"/>
                    <a:pt x="445" y="285"/>
                    <a:pt x="445" y="278"/>
                  </a:cubicBezTo>
                  <a:cubicBezTo>
                    <a:pt x="445" y="234"/>
                    <a:pt x="445" y="234"/>
                    <a:pt x="445" y="234"/>
                  </a:cubicBezTo>
                  <a:cubicBezTo>
                    <a:pt x="445" y="234"/>
                    <a:pt x="445" y="234"/>
                    <a:pt x="445" y="234"/>
                  </a:cubicBezTo>
                  <a:cubicBezTo>
                    <a:pt x="445" y="232"/>
                    <a:pt x="445" y="231"/>
                    <a:pt x="445" y="230"/>
                  </a:cubicBezTo>
                  <a:close/>
                  <a:moveTo>
                    <a:pt x="181" y="240"/>
                  </a:moveTo>
                  <a:cubicBezTo>
                    <a:pt x="181" y="244"/>
                    <a:pt x="179" y="246"/>
                    <a:pt x="175" y="246"/>
                  </a:cubicBezTo>
                  <a:cubicBezTo>
                    <a:pt x="153" y="246"/>
                    <a:pt x="153" y="246"/>
                    <a:pt x="153" y="246"/>
                  </a:cubicBezTo>
                  <a:cubicBezTo>
                    <a:pt x="149" y="246"/>
                    <a:pt x="146" y="244"/>
                    <a:pt x="146" y="240"/>
                  </a:cubicBezTo>
                  <a:cubicBezTo>
                    <a:pt x="146" y="218"/>
                    <a:pt x="146" y="218"/>
                    <a:pt x="146" y="218"/>
                  </a:cubicBezTo>
                  <a:cubicBezTo>
                    <a:pt x="146" y="214"/>
                    <a:pt x="149" y="211"/>
                    <a:pt x="153" y="211"/>
                  </a:cubicBezTo>
                  <a:cubicBezTo>
                    <a:pt x="175" y="211"/>
                    <a:pt x="175" y="211"/>
                    <a:pt x="175" y="211"/>
                  </a:cubicBezTo>
                  <a:cubicBezTo>
                    <a:pt x="179" y="211"/>
                    <a:pt x="181" y="214"/>
                    <a:pt x="181" y="218"/>
                  </a:cubicBezTo>
                  <a:lnTo>
                    <a:pt x="181" y="240"/>
                  </a:lnTo>
                  <a:close/>
                  <a:moveTo>
                    <a:pt x="181" y="187"/>
                  </a:moveTo>
                  <a:cubicBezTo>
                    <a:pt x="181" y="190"/>
                    <a:pt x="179" y="193"/>
                    <a:pt x="175" y="193"/>
                  </a:cubicBezTo>
                  <a:cubicBezTo>
                    <a:pt x="153" y="193"/>
                    <a:pt x="153" y="193"/>
                    <a:pt x="153" y="193"/>
                  </a:cubicBezTo>
                  <a:cubicBezTo>
                    <a:pt x="149" y="193"/>
                    <a:pt x="146" y="190"/>
                    <a:pt x="146" y="187"/>
                  </a:cubicBezTo>
                  <a:cubicBezTo>
                    <a:pt x="146" y="164"/>
                    <a:pt x="146" y="164"/>
                    <a:pt x="146" y="164"/>
                  </a:cubicBezTo>
                  <a:cubicBezTo>
                    <a:pt x="146" y="161"/>
                    <a:pt x="149" y="158"/>
                    <a:pt x="153" y="158"/>
                  </a:cubicBezTo>
                  <a:cubicBezTo>
                    <a:pt x="175" y="158"/>
                    <a:pt x="175" y="158"/>
                    <a:pt x="175" y="158"/>
                  </a:cubicBezTo>
                  <a:cubicBezTo>
                    <a:pt x="179" y="158"/>
                    <a:pt x="181" y="161"/>
                    <a:pt x="181" y="164"/>
                  </a:cubicBezTo>
                  <a:lnTo>
                    <a:pt x="181" y="187"/>
                  </a:lnTo>
                  <a:close/>
                  <a:moveTo>
                    <a:pt x="181" y="134"/>
                  </a:moveTo>
                  <a:cubicBezTo>
                    <a:pt x="181" y="137"/>
                    <a:pt x="179" y="140"/>
                    <a:pt x="175" y="140"/>
                  </a:cubicBezTo>
                  <a:cubicBezTo>
                    <a:pt x="153" y="140"/>
                    <a:pt x="153" y="140"/>
                    <a:pt x="153" y="140"/>
                  </a:cubicBezTo>
                  <a:cubicBezTo>
                    <a:pt x="149" y="140"/>
                    <a:pt x="146" y="137"/>
                    <a:pt x="146" y="134"/>
                  </a:cubicBezTo>
                  <a:cubicBezTo>
                    <a:pt x="146" y="111"/>
                    <a:pt x="146" y="111"/>
                    <a:pt x="146" y="111"/>
                  </a:cubicBezTo>
                  <a:cubicBezTo>
                    <a:pt x="146" y="108"/>
                    <a:pt x="149" y="105"/>
                    <a:pt x="153" y="105"/>
                  </a:cubicBezTo>
                  <a:cubicBezTo>
                    <a:pt x="175" y="105"/>
                    <a:pt x="175" y="105"/>
                    <a:pt x="175" y="105"/>
                  </a:cubicBezTo>
                  <a:cubicBezTo>
                    <a:pt x="179" y="105"/>
                    <a:pt x="181" y="108"/>
                    <a:pt x="181" y="111"/>
                  </a:cubicBezTo>
                  <a:lnTo>
                    <a:pt x="181" y="134"/>
                  </a:lnTo>
                  <a:close/>
                  <a:moveTo>
                    <a:pt x="240" y="240"/>
                  </a:moveTo>
                  <a:cubicBezTo>
                    <a:pt x="240" y="244"/>
                    <a:pt x="237" y="246"/>
                    <a:pt x="234" y="246"/>
                  </a:cubicBezTo>
                  <a:cubicBezTo>
                    <a:pt x="211" y="246"/>
                    <a:pt x="211" y="246"/>
                    <a:pt x="211" y="246"/>
                  </a:cubicBezTo>
                  <a:cubicBezTo>
                    <a:pt x="208" y="246"/>
                    <a:pt x="205" y="244"/>
                    <a:pt x="205" y="240"/>
                  </a:cubicBezTo>
                  <a:cubicBezTo>
                    <a:pt x="205" y="218"/>
                    <a:pt x="205" y="218"/>
                    <a:pt x="205" y="218"/>
                  </a:cubicBezTo>
                  <a:cubicBezTo>
                    <a:pt x="205" y="214"/>
                    <a:pt x="208" y="211"/>
                    <a:pt x="211" y="211"/>
                  </a:cubicBezTo>
                  <a:cubicBezTo>
                    <a:pt x="234" y="211"/>
                    <a:pt x="234" y="211"/>
                    <a:pt x="234" y="211"/>
                  </a:cubicBezTo>
                  <a:cubicBezTo>
                    <a:pt x="237" y="211"/>
                    <a:pt x="240" y="214"/>
                    <a:pt x="240" y="218"/>
                  </a:cubicBezTo>
                  <a:lnTo>
                    <a:pt x="240" y="240"/>
                  </a:lnTo>
                  <a:close/>
                  <a:moveTo>
                    <a:pt x="240" y="187"/>
                  </a:moveTo>
                  <a:cubicBezTo>
                    <a:pt x="240" y="190"/>
                    <a:pt x="237" y="193"/>
                    <a:pt x="234" y="193"/>
                  </a:cubicBezTo>
                  <a:cubicBezTo>
                    <a:pt x="211" y="193"/>
                    <a:pt x="211" y="193"/>
                    <a:pt x="211" y="193"/>
                  </a:cubicBezTo>
                  <a:cubicBezTo>
                    <a:pt x="208" y="193"/>
                    <a:pt x="205" y="190"/>
                    <a:pt x="205" y="187"/>
                  </a:cubicBezTo>
                  <a:cubicBezTo>
                    <a:pt x="205" y="164"/>
                    <a:pt x="205" y="164"/>
                    <a:pt x="205" y="164"/>
                  </a:cubicBezTo>
                  <a:cubicBezTo>
                    <a:pt x="205" y="161"/>
                    <a:pt x="208" y="158"/>
                    <a:pt x="211" y="158"/>
                  </a:cubicBezTo>
                  <a:cubicBezTo>
                    <a:pt x="234" y="158"/>
                    <a:pt x="234" y="158"/>
                    <a:pt x="234" y="158"/>
                  </a:cubicBezTo>
                  <a:cubicBezTo>
                    <a:pt x="237" y="158"/>
                    <a:pt x="240" y="161"/>
                    <a:pt x="240" y="164"/>
                  </a:cubicBezTo>
                  <a:lnTo>
                    <a:pt x="240" y="187"/>
                  </a:lnTo>
                  <a:close/>
                  <a:moveTo>
                    <a:pt x="240" y="134"/>
                  </a:moveTo>
                  <a:cubicBezTo>
                    <a:pt x="240" y="137"/>
                    <a:pt x="237" y="140"/>
                    <a:pt x="234" y="140"/>
                  </a:cubicBezTo>
                  <a:cubicBezTo>
                    <a:pt x="211" y="140"/>
                    <a:pt x="211" y="140"/>
                    <a:pt x="211" y="140"/>
                  </a:cubicBezTo>
                  <a:cubicBezTo>
                    <a:pt x="208" y="140"/>
                    <a:pt x="205" y="137"/>
                    <a:pt x="205" y="134"/>
                  </a:cubicBezTo>
                  <a:cubicBezTo>
                    <a:pt x="205" y="111"/>
                    <a:pt x="205" y="111"/>
                    <a:pt x="205" y="111"/>
                  </a:cubicBezTo>
                  <a:cubicBezTo>
                    <a:pt x="205" y="108"/>
                    <a:pt x="208" y="105"/>
                    <a:pt x="211" y="105"/>
                  </a:cubicBezTo>
                  <a:cubicBezTo>
                    <a:pt x="234" y="105"/>
                    <a:pt x="234" y="105"/>
                    <a:pt x="234" y="105"/>
                  </a:cubicBezTo>
                  <a:cubicBezTo>
                    <a:pt x="237" y="105"/>
                    <a:pt x="240" y="108"/>
                    <a:pt x="240" y="111"/>
                  </a:cubicBezTo>
                  <a:lnTo>
                    <a:pt x="240" y="134"/>
                  </a:lnTo>
                  <a:close/>
                  <a:moveTo>
                    <a:pt x="298" y="240"/>
                  </a:moveTo>
                  <a:cubicBezTo>
                    <a:pt x="298" y="244"/>
                    <a:pt x="296" y="246"/>
                    <a:pt x="292" y="246"/>
                  </a:cubicBezTo>
                  <a:cubicBezTo>
                    <a:pt x="269" y="246"/>
                    <a:pt x="269" y="246"/>
                    <a:pt x="269" y="246"/>
                  </a:cubicBezTo>
                  <a:cubicBezTo>
                    <a:pt x="266" y="246"/>
                    <a:pt x="263" y="244"/>
                    <a:pt x="263" y="240"/>
                  </a:cubicBezTo>
                  <a:cubicBezTo>
                    <a:pt x="263" y="218"/>
                    <a:pt x="263" y="218"/>
                    <a:pt x="263" y="218"/>
                  </a:cubicBezTo>
                  <a:cubicBezTo>
                    <a:pt x="263" y="214"/>
                    <a:pt x="266" y="211"/>
                    <a:pt x="269" y="211"/>
                  </a:cubicBezTo>
                  <a:cubicBezTo>
                    <a:pt x="292" y="211"/>
                    <a:pt x="292" y="211"/>
                    <a:pt x="292" y="211"/>
                  </a:cubicBezTo>
                  <a:cubicBezTo>
                    <a:pt x="296" y="211"/>
                    <a:pt x="298" y="214"/>
                    <a:pt x="298" y="218"/>
                  </a:cubicBezTo>
                  <a:lnTo>
                    <a:pt x="298" y="240"/>
                  </a:lnTo>
                  <a:close/>
                  <a:moveTo>
                    <a:pt x="298" y="187"/>
                  </a:moveTo>
                  <a:cubicBezTo>
                    <a:pt x="298" y="190"/>
                    <a:pt x="296" y="193"/>
                    <a:pt x="292" y="193"/>
                  </a:cubicBezTo>
                  <a:cubicBezTo>
                    <a:pt x="269" y="193"/>
                    <a:pt x="269" y="193"/>
                    <a:pt x="269" y="193"/>
                  </a:cubicBezTo>
                  <a:cubicBezTo>
                    <a:pt x="266" y="193"/>
                    <a:pt x="263" y="190"/>
                    <a:pt x="263" y="187"/>
                  </a:cubicBezTo>
                  <a:cubicBezTo>
                    <a:pt x="263" y="164"/>
                    <a:pt x="263" y="164"/>
                    <a:pt x="263" y="164"/>
                  </a:cubicBezTo>
                  <a:cubicBezTo>
                    <a:pt x="263" y="161"/>
                    <a:pt x="266" y="158"/>
                    <a:pt x="269" y="158"/>
                  </a:cubicBezTo>
                  <a:cubicBezTo>
                    <a:pt x="292" y="158"/>
                    <a:pt x="292" y="158"/>
                    <a:pt x="292" y="158"/>
                  </a:cubicBezTo>
                  <a:cubicBezTo>
                    <a:pt x="296" y="158"/>
                    <a:pt x="298" y="161"/>
                    <a:pt x="298" y="164"/>
                  </a:cubicBezTo>
                  <a:lnTo>
                    <a:pt x="298" y="187"/>
                  </a:lnTo>
                  <a:close/>
                  <a:moveTo>
                    <a:pt x="298" y="134"/>
                  </a:moveTo>
                  <a:cubicBezTo>
                    <a:pt x="298" y="137"/>
                    <a:pt x="296" y="140"/>
                    <a:pt x="292" y="140"/>
                  </a:cubicBezTo>
                  <a:cubicBezTo>
                    <a:pt x="269" y="140"/>
                    <a:pt x="269" y="140"/>
                    <a:pt x="269" y="140"/>
                  </a:cubicBezTo>
                  <a:cubicBezTo>
                    <a:pt x="266" y="140"/>
                    <a:pt x="263" y="137"/>
                    <a:pt x="263" y="134"/>
                  </a:cubicBezTo>
                  <a:cubicBezTo>
                    <a:pt x="263" y="111"/>
                    <a:pt x="263" y="111"/>
                    <a:pt x="263" y="111"/>
                  </a:cubicBezTo>
                  <a:cubicBezTo>
                    <a:pt x="263" y="108"/>
                    <a:pt x="266" y="105"/>
                    <a:pt x="269" y="105"/>
                  </a:cubicBezTo>
                  <a:cubicBezTo>
                    <a:pt x="292" y="105"/>
                    <a:pt x="292" y="105"/>
                    <a:pt x="292" y="105"/>
                  </a:cubicBezTo>
                  <a:cubicBezTo>
                    <a:pt x="296" y="105"/>
                    <a:pt x="298" y="108"/>
                    <a:pt x="298" y="111"/>
                  </a:cubicBezTo>
                  <a:lnTo>
                    <a:pt x="298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"/>
            <p:cNvSpPr>
              <a:spLocks/>
            </p:cNvSpPr>
            <p:nvPr/>
          </p:nvSpPr>
          <p:spPr bwMode="auto">
            <a:xfrm>
              <a:off x="1165225" y="1162051"/>
              <a:ext cx="157163" cy="150813"/>
            </a:xfrm>
            <a:custGeom>
              <a:avLst/>
              <a:gdLst>
                <a:gd name="T0" fmla="*/ 31 w 99"/>
                <a:gd name="T1" fmla="*/ 95 h 95"/>
                <a:gd name="T2" fmla="*/ 0 w 99"/>
                <a:gd name="T3" fmla="*/ 0 h 95"/>
                <a:gd name="T4" fmla="*/ 99 w 99"/>
                <a:gd name="T5" fmla="*/ 39 h 95"/>
                <a:gd name="T6" fmla="*/ 31 w 99"/>
                <a:gd name="T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95">
                  <a:moveTo>
                    <a:pt x="31" y="95"/>
                  </a:moveTo>
                  <a:lnTo>
                    <a:pt x="0" y="0"/>
                  </a:lnTo>
                  <a:lnTo>
                    <a:pt x="99" y="39"/>
                  </a:lnTo>
                  <a:lnTo>
                    <a:pt x="31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9"/>
            <p:cNvSpPr>
              <a:spLocks noEditPoints="1"/>
            </p:cNvSpPr>
            <p:nvPr/>
          </p:nvSpPr>
          <p:spPr bwMode="auto">
            <a:xfrm>
              <a:off x="1162050" y="1155701"/>
              <a:ext cx="592138" cy="409575"/>
            </a:xfrm>
            <a:custGeom>
              <a:avLst/>
              <a:gdLst>
                <a:gd name="T0" fmla="*/ 104 w 207"/>
                <a:gd name="T1" fmla="*/ 0 h 143"/>
                <a:gd name="T2" fmla="*/ 0 w 207"/>
                <a:gd name="T3" fmla="*/ 71 h 143"/>
                <a:gd name="T4" fmla="*/ 104 w 207"/>
                <a:gd name="T5" fmla="*/ 143 h 143"/>
                <a:gd name="T6" fmla="*/ 207 w 207"/>
                <a:gd name="T7" fmla="*/ 71 h 143"/>
                <a:gd name="T8" fmla="*/ 104 w 207"/>
                <a:gd name="T9" fmla="*/ 0 h 143"/>
                <a:gd name="T10" fmla="*/ 54 w 207"/>
                <a:gd name="T11" fmla="*/ 85 h 143"/>
                <a:gd name="T12" fmla="*/ 40 w 207"/>
                <a:gd name="T13" fmla="*/ 71 h 143"/>
                <a:gd name="T14" fmla="*/ 54 w 207"/>
                <a:gd name="T15" fmla="*/ 57 h 143"/>
                <a:gd name="T16" fmla="*/ 68 w 207"/>
                <a:gd name="T17" fmla="*/ 71 h 143"/>
                <a:gd name="T18" fmla="*/ 54 w 207"/>
                <a:gd name="T19" fmla="*/ 85 h 143"/>
                <a:gd name="T20" fmla="*/ 104 w 207"/>
                <a:gd name="T21" fmla="*/ 85 h 143"/>
                <a:gd name="T22" fmla="*/ 90 w 207"/>
                <a:gd name="T23" fmla="*/ 71 h 143"/>
                <a:gd name="T24" fmla="*/ 104 w 207"/>
                <a:gd name="T25" fmla="*/ 57 h 143"/>
                <a:gd name="T26" fmla="*/ 118 w 207"/>
                <a:gd name="T27" fmla="*/ 71 h 143"/>
                <a:gd name="T28" fmla="*/ 104 w 207"/>
                <a:gd name="T29" fmla="*/ 85 h 143"/>
                <a:gd name="T30" fmla="*/ 154 w 207"/>
                <a:gd name="T31" fmla="*/ 85 h 143"/>
                <a:gd name="T32" fmla="*/ 140 w 207"/>
                <a:gd name="T33" fmla="*/ 71 h 143"/>
                <a:gd name="T34" fmla="*/ 154 w 207"/>
                <a:gd name="T35" fmla="*/ 57 h 143"/>
                <a:gd name="T36" fmla="*/ 168 w 207"/>
                <a:gd name="T37" fmla="*/ 71 h 143"/>
                <a:gd name="T38" fmla="*/ 154 w 207"/>
                <a:gd name="T39" fmla="*/ 8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7" h="143">
                  <a:moveTo>
                    <a:pt x="104" y="0"/>
                  </a:moveTo>
                  <a:cubicBezTo>
                    <a:pt x="47" y="0"/>
                    <a:pt x="0" y="32"/>
                    <a:pt x="0" y="71"/>
                  </a:cubicBezTo>
                  <a:cubicBezTo>
                    <a:pt x="0" y="111"/>
                    <a:pt x="47" y="143"/>
                    <a:pt x="104" y="143"/>
                  </a:cubicBezTo>
                  <a:cubicBezTo>
                    <a:pt x="161" y="143"/>
                    <a:pt x="207" y="111"/>
                    <a:pt x="207" y="71"/>
                  </a:cubicBezTo>
                  <a:cubicBezTo>
                    <a:pt x="207" y="32"/>
                    <a:pt x="161" y="0"/>
                    <a:pt x="104" y="0"/>
                  </a:cubicBezTo>
                  <a:close/>
                  <a:moveTo>
                    <a:pt x="54" y="85"/>
                  </a:moveTo>
                  <a:cubicBezTo>
                    <a:pt x="46" y="85"/>
                    <a:pt x="40" y="79"/>
                    <a:pt x="40" y="71"/>
                  </a:cubicBezTo>
                  <a:cubicBezTo>
                    <a:pt x="40" y="64"/>
                    <a:pt x="46" y="57"/>
                    <a:pt x="54" y="57"/>
                  </a:cubicBezTo>
                  <a:cubicBezTo>
                    <a:pt x="62" y="57"/>
                    <a:pt x="68" y="64"/>
                    <a:pt x="68" y="71"/>
                  </a:cubicBezTo>
                  <a:cubicBezTo>
                    <a:pt x="68" y="79"/>
                    <a:pt x="62" y="85"/>
                    <a:pt x="54" y="85"/>
                  </a:cubicBezTo>
                  <a:close/>
                  <a:moveTo>
                    <a:pt x="104" y="85"/>
                  </a:moveTo>
                  <a:cubicBezTo>
                    <a:pt x="96" y="85"/>
                    <a:pt x="90" y="79"/>
                    <a:pt x="90" y="71"/>
                  </a:cubicBezTo>
                  <a:cubicBezTo>
                    <a:pt x="90" y="64"/>
                    <a:pt x="96" y="57"/>
                    <a:pt x="104" y="57"/>
                  </a:cubicBezTo>
                  <a:cubicBezTo>
                    <a:pt x="112" y="57"/>
                    <a:pt x="118" y="64"/>
                    <a:pt x="118" y="71"/>
                  </a:cubicBezTo>
                  <a:cubicBezTo>
                    <a:pt x="118" y="79"/>
                    <a:pt x="112" y="85"/>
                    <a:pt x="104" y="85"/>
                  </a:cubicBezTo>
                  <a:close/>
                  <a:moveTo>
                    <a:pt x="154" y="85"/>
                  </a:moveTo>
                  <a:cubicBezTo>
                    <a:pt x="146" y="85"/>
                    <a:pt x="140" y="79"/>
                    <a:pt x="140" y="71"/>
                  </a:cubicBezTo>
                  <a:cubicBezTo>
                    <a:pt x="140" y="64"/>
                    <a:pt x="146" y="57"/>
                    <a:pt x="154" y="57"/>
                  </a:cubicBezTo>
                  <a:cubicBezTo>
                    <a:pt x="162" y="57"/>
                    <a:pt x="168" y="64"/>
                    <a:pt x="168" y="71"/>
                  </a:cubicBezTo>
                  <a:cubicBezTo>
                    <a:pt x="168" y="79"/>
                    <a:pt x="162" y="85"/>
                    <a:pt x="154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783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017931" y="1715336"/>
            <a:ext cx="8156138" cy="3427328"/>
            <a:chOff x="3153947" y="2154606"/>
            <a:chExt cx="5884106" cy="2472587"/>
          </a:xfrm>
        </p:grpSpPr>
        <p:grpSp>
          <p:nvGrpSpPr>
            <p:cNvPr id="14" name="组合 13"/>
            <p:cNvGrpSpPr/>
            <p:nvPr/>
          </p:nvGrpSpPr>
          <p:grpSpPr>
            <a:xfrm>
              <a:off x="3153947" y="2154606"/>
              <a:ext cx="801420" cy="1202587"/>
              <a:chOff x="1166694" y="632579"/>
              <a:chExt cx="1696191" cy="2545253"/>
            </a:xfrm>
            <a:solidFill>
              <a:schemeClr val="accent2"/>
            </a:solidFill>
          </p:grpSpPr>
          <p:sp>
            <p:nvSpPr>
              <p:cNvPr id="15" name="椭圆 14"/>
              <p:cNvSpPr/>
              <p:nvPr/>
            </p:nvSpPr>
            <p:spPr>
              <a:xfrm>
                <a:off x="1727200" y="632579"/>
                <a:ext cx="558800" cy="5588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梯形 17"/>
              <p:cNvSpPr/>
              <p:nvPr/>
            </p:nvSpPr>
            <p:spPr>
              <a:xfrm>
                <a:off x="1543050" y="1211560"/>
                <a:ext cx="927100" cy="1022192"/>
              </a:xfrm>
              <a:custGeom>
                <a:avLst/>
                <a:gdLst>
                  <a:gd name="connsiteX0" fmla="*/ 0 w 927100"/>
                  <a:gd name="connsiteY0" fmla="*/ 959476 h 959476"/>
                  <a:gd name="connsiteX1" fmla="*/ 231775 w 927100"/>
                  <a:gd name="connsiteY1" fmla="*/ 0 h 959476"/>
                  <a:gd name="connsiteX2" fmla="*/ 695325 w 927100"/>
                  <a:gd name="connsiteY2" fmla="*/ 0 h 959476"/>
                  <a:gd name="connsiteX3" fmla="*/ 927100 w 927100"/>
                  <a:gd name="connsiteY3" fmla="*/ 959476 h 959476"/>
                  <a:gd name="connsiteX4" fmla="*/ 0 w 927100"/>
                  <a:gd name="connsiteY4" fmla="*/ 959476 h 959476"/>
                  <a:gd name="connsiteX0" fmla="*/ 0 w 927100"/>
                  <a:gd name="connsiteY0" fmla="*/ 1004631 h 1004631"/>
                  <a:gd name="connsiteX1" fmla="*/ 231775 w 927100"/>
                  <a:gd name="connsiteY1" fmla="*/ 45155 h 1004631"/>
                  <a:gd name="connsiteX2" fmla="*/ 695325 w 927100"/>
                  <a:gd name="connsiteY2" fmla="*/ 45155 h 1004631"/>
                  <a:gd name="connsiteX3" fmla="*/ 927100 w 927100"/>
                  <a:gd name="connsiteY3" fmla="*/ 1004631 h 1004631"/>
                  <a:gd name="connsiteX4" fmla="*/ 0 w 927100"/>
                  <a:gd name="connsiteY4" fmla="*/ 1004631 h 1004631"/>
                  <a:gd name="connsiteX0" fmla="*/ 0 w 927100"/>
                  <a:gd name="connsiteY0" fmla="*/ 1004631 h 1004631"/>
                  <a:gd name="connsiteX1" fmla="*/ 231775 w 927100"/>
                  <a:gd name="connsiteY1" fmla="*/ 45155 h 1004631"/>
                  <a:gd name="connsiteX2" fmla="*/ 695325 w 927100"/>
                  <a:gd name="connsiteY2" fmla="*/ 45155 h 1004631"/>
                  <a:gd name="connsiteX3" fmla="*/ 927100 w 927100"/>
                  <a:gd name="connsiteY3" fmla="*/ 1004631 h 1004631"/>
                  <a:gd name="connsiteX4" fmla="*/ 0 w 927100"/>
                  <a:gd name="connsiteY4" fmla="*/ 1004631 h 1004631"/>
                  <a:gd name="connsiteX0" fmla="*/ 0 w 927100"/>
                  <a:gd name="connsiteY0" fmla="*/ 1022192 h 1022192"/>
                  <a:gd name="connsiteX1" fmla="*/ 231775 w 927100"/>
                  <a:gd name="connsiteY1" fmla="*/ 62716 h 1022192"/>
                  <a:gd name="connsiteX2" fmla="*/ 695325 w 927100"/>
                  <a:gd name="connsiteY2" fmla="*/ 62716 h 1022192"/>
                  <a:gd name="connsiteX3" fmla="*/ 927100 w 927100"/>
                  <a:gd name="connsiteY3" fmla="*/ 1022192 h 1022192"/>
                  <a:gd name="connsiteX4" fmla="*/ 0 w 927100"/>
                  <a:gd name="connsiteY4" fmla="*/ 1022192 h 1022192"/>
                  <a:gd name="connsiteX0" fmla="*/ 0 w 927100"/>
                  <a:gd name="connsiteY0" fmla="*/ 1022192 h 1022192"/>
                  <a:gd name="connsiteX1" fmla="*/ 231775 w 927100"/>
                  <a:gd name="connsiteY1" fmla="*/ 62716 h 1022192"/>
                  <a:gd name="connsiteX2" fmla="*/ 695325 w 927100"/>
                  <a:gd name="connsiteY2" fmla="*/ 62716 h 1022192"/>
                  <a:gd name="connsiteX3" fmla="*/ 927100 w 927100"/>
                  <a:gd name="connsiteY3" fmla="*/ 1022192 h 1022192"/>
                  <a:gd name="connsiteX4" fmla="*/ 0 w 927100"/>
                  <a:gd name="connsiteY4" fmla="*/ 1022192 h 1022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7100" h="1022192">
                    <a:moveTo>
                      <a:pt x="0" y="1022192"/>
                    </a:moveTo>
                    <a:cubicBezTo>
                      <a:pt x="77258" y="702367"/>
                      <a:pt x="65617" y="319041"/>
                      <a:pt x="231775" y="62716"/>
                    </a:cubicBezTo>
                    <a:cubicBezTo>
                      <a:pt x="373592" y="-38884"/>
                      <a:pt x="578908" y="-784"/>
                      <a:pt x="695325" y="62716"/>
                    </a:cubicBezTo>
                    <a:cubicBezTo>
                      <a:pt x="848783" y="382541"/>
                      <a:pt x="849842" y="702367"/>
                      <a:pt x="927100" y="1022192"/>
                    </a:cubicBezTo>
                    <a:lnTo>
                      <a:pt x="0" y="102219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800000">
                <a:off x="1404293" y="1251338"/>
                <a:ext cx="224229" cy="91296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9800000" flipH="1">
                <a:off x="2407185" y="1251337"/>
                <a:ext cx="224229" cy="91296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1761280" y="2165219"/>
                <a:ext cx="224229" cy="91296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2055822" y="2165219"/>
                <a:ext cx="224229" cy="91296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1166694" y="1999069"/>
                <a:ext cx="221983" cy="2219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2640902" y="1999069"/>
                <a:ext cx="221983" cy="2219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同侧圆角矩形 22"/>
              <p:cNvSpPr/>
              <p:nvPr/>
            </p:nvSpPr>
            <p:spPr>
              <a:xfrm>
                <a:off x="1605591" y="1217910"/>
                <a:ext cx="799936" cy="730250"/>
              </a:xfrm>
              <a:prstGeom prst="round2Same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1762379" y="2955849"/>
                <a:ext cx="221983" cy="2219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2061396" y="2955849"/>
                <a:ext cx="221983" cy="2219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5695290" y="2154606"/>
              <a:ext cx="801420" cy="1202587"/>
              <a:chOff x="1166694" y="632579"/>
              <a:chExt cx="1696191" cy="2545253"/>
            </a:xfrm>
            <a:solidFill>
              <a:schemeClr val="accent2"/>
            </a:solidFill>
          </p:grpSpPr>
          <p:sp>
            <p:nvSpPr>
              <p:cNvPr id="39" name="椭圆 38"/>
              <p:cNvSpPr/>
              <p:nvPr/>
            </p:nvSpPr>
            <p:spPr>
              <a:xfrm>
                <a:off x="1727200" y="632579"/>
                <a:ext cx="558800" cy="5588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梯形 17"/>
              <p:cNvSpPr/>
              <p:nvPr/>
            </p:nvSpPr>
            <p:spPr>
              <a:xfrm>
                <a:off x="1543050" y="1211560"/>
                <a:ext cx="927100" cy="1022192"/>
              </a:xfrm>
              <a:custGeom>
                <a:avLst/>
                <a:gdLst>
                  <a:gd name="connsiteX0" fmla="*/ 0 w 927100"/>
                  <a:gd name="connsiteY0" fmla="*/ 959476 h 959476"/>
                  <a:gd name="connsiteX1" fmla="*/ 231775 w 927100"/>
                  <a:gd name="connsiteY1" fmla="*/ 0 h 959476"/>
                  <a:gd name="connsiteX2" fmla="*/ 695325 w 927100"/>
                  <a:gd name="connsiteY2" fmla="*/ 0 h 959476"/>
                  <a:gd name="connsiteX3" fmla="*/ 927100 w 927100"/>
                  <a:gd name="connsiteY3" fmla="*/ 959476 h 959476"/>
                  <a:gd name="connsiteX4" fmla="*/ 0 w 927100"/>
                  <a:gd name="connsiteY4" fmla="*/ 959476 h 959476"/>
                  <a:gd name="connsiteX0" fmla="*/ 0 w 927100"/>
                  <a:gd name="connsiteY0" fmla="*/ 1004631 h 1004631"/>
                  <a:gd name="connsiteX1" fmla="*/ 231775 w 927100"/>
                  <a:gd name="connsiteY1" fmla="*/ 45155 h 1004631"/>
                  <a:gd name="connsiteX2" fmla="*/ 695325 w 927100"/>
                  <a:gd name="connsiteY2" fmla="*/ 45155 h 1004631"/>
                  <a:gd name="connsiteX3" fmla="*/ 927100 w 927100"/>
                  <a:gd name="connsiteY3" fmla="*/ 1004631 h 1004631"/>
                  <a:gd name="connsiteX4" fmla="*/ 0 w 927100"/>
                  <a:gd name="connsiteY4" fmla="*/ 1004631 h 1004631"/>
                  <a:gd name="connsiteX0" fmla="*/ 0 w 927100"/>
                  <a:gd name="connsiteY0" fmla="*/ 1004631 h 1004631"/>
                  <a:gd name="connsiteX1" fmla="*/ 231775 w 927100"/>
                  <a:gd name="connsiteY1" fmla="*/ 45155 h 1004631"/>
                  <a:gd name="connsiteX2" fmla="*/ 695325 w 927100"/>
                  <a:gd name="connsiteY2" fmla="*/ 45155 h 1004631"/>
                  <a:gd name="connsiteX3" fmla="*/ 927100 w 927100"/>
                  <a:gd name="connsiteY3" fmla="*/ 1004631 h 1004631"/>
                  <a:gd name="connsiteX4" fmla="*/ 0 w 927100"/>
                  <a:gd name="connsiteY4" fmla="*/ 1004631 h 1004631"/>
                  <a:gd name="connsiteX0" fmla="*/ 0 w 927100"/>
                  <a:gd name="connsiteY0" fmla="*/ 1022192 h 1022192"/>
                  <a:gd name="connsiteX1" fmla="*/ 231775 w 927100"/>
                  <a:gd name="connsiteY1" fmla="*/ 62716 h 1022192"/>
                  <a:gd name="connsiteX2" fmla="*/ 695325 w 927100"/>
                  <a:gd name="connsiteY2" fmla="*/ 62716 h 1022192"/>
                  <a:gd name="connsiteX3" fmla="*/ 927100 w 927100"/>
                  <a:gd name="connsiteY3" fmla="*/ 1022192 h 1022192"/>
                  <a:gd name="connsiteX4" fmla="*/ 0 w 927100"/>
                  <a:gd name="connsiteY4" fmla="*/ 1022192 h 1022192"/>
                  <a:gd name="connsiteX0" fmla="*/ 0 w 927100"/>
                  <a:gd name="connsiteY0" fmla="*/ 1022192 h 1022192"/>
                  <a:gd name="connsiteX1" fmla="*/ 231775 w 927100"/>
                  <a:gd name="connsiteY1" fmla="*/ 62716 h 1022192"/>
                  <a:gd name="connsiteX2" fmla="*/ 695325 w 927100"/>
                  <a:gd name="connsiteY2" fmla="*/ 62716 h 1022192"/>
                  <a:gd name="connsiteX3" fmla="*/ 927100 w 927100"/>
                  <a:gd name="connsiteY3" fmla="*/ 1022192 h 1022192"/>
                  <a:gd name="connsiteX4" fmla="*/ 0 w 927100"/>
                  <a:gd name="connsiteY4" fmla="*/ 1022192 h 1022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7100" h="1022192">
                    <a:moveTo>
                      <a:pt x="0" y="1022192"/>
                    </a:moveTo>
                    <a:cubicBezTo>
                      <a:pt x="77258" y="702367"/>
                      <a:pt x="65617" y="319041"/>
                      <a:pt x="231775" y="62716"/>
                    </a:cubicBezTo>
                    <a:cubicBezTo>
                      <a:pt x="373592" y="-38884"/>
                      <a:pt x="578908" y="-784"/>
                      <a:pt x="695325" y="62716"/>
                    </a:cubicBezTo>
                    <a:cubicBezTo>
                      <a:pt x="848783" y="382541"/>
                      <a:pt x="849842" y="702367"/>
                      <a:pt x="927100" y="1022192"/>
                    </a:cubicBezTo>
                    <a:lnTo>
                      <a:pt x="0" y="102219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圆角矩形 40"/>
              <p:cNvSpPr/>
              <p:nvPr/>
            </p:nvSpPr>
            <p:spPr>
              <a:xfrm rot="1800000">
                <a:off x="1404293" y="1251338"/>
                <a:ext cx="224229" cy="91296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圆角矩形 41"/>
              <p:cNvSpPr/>
              <p:nvPr/>
            </p:nvSpPr>
            <p:spPr>
              <a:xfrm rot="19800000" flipH="1">
                <a:off x="2407185" y="1251337"/>
                <a:ext cx="224229" cy="91296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圆角矩形 42"/>
              <p:cNvSpPr/>
              <p:nvPr/>
            </p:nvSpPr>
            <p:spPr>
              <a:xfrm>
                <a:off x="1761280" y="2165219"/>
                <a:ext cx="224229" cy="91296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圆角矩形 43"/>
              <p:cNvSpPr/>
              <p:nvPr/>
            </p:nvSpPr>
            <p:spPr>
              <a:xfrm>
                <a:off x="2055822" y="2165219"/>
                <a:ext cx="224229" cy="91296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1166694" y="1999069"/>
                <a:ext cx="221983" cy="2219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2640902" y="1999069"/>
                <a:ext cx="221983" cy="2219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同侧圆角矩形 46"/>
              <p:cNvSpPr/>
              <p:nvPr/>
            </p:nvSpPr>
            <p:spPr>
              <a:xfrm>
                <a:off x="1605591" y="1217910"/>
                <a:ext cx="799936" cy="730250"/>
              </a:xfrm>
              <a:prstGeom prst="round2Same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1762379" y="2955849"/>
                <a:ext cx="221983" cy="2219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2061396" y="2955849"/>
                <a:ext cx="221983" cy="2219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8236633" y="2154606"/>
              <a:ext cx="801420" cy="1202587"/>
              <a:chOff x="1166694" y="632579"/>
              <a:chExt cx="1696191" cy="2545253"/>
            </a:xfrm>
            <a:solidFill>
              <a:schemeClr val="accent2"/>
            </a:solidFill>
          </p:grpSpPr>
          <p:sp>
            <p:nvSpPr>
              <p:cNvPr id="63" name="椭圆 62"/>
              <p:cNvSpPr/>
              <p:nvPr/>
            </p:nvSpPr>
            <p:spPr>
              <a:xfrm>
                <a:off x="1727200" y="632579"/>
                <a:ext cx="558800" cy="5588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梯形 17"/>
              <p:cNvSpPr/>
              <p:nvPr/>
            </p:nvSpPr>
            <p:spPr>
              <a:xfrm>
                <a:off x="1543050" y="1211560"/>
                <a:ext cx="927100" cy="1022192"/>
              </a:xfrm>
              <a:custGeom>
                <a:avLst/>
                <a:gdLst>
                  <a:gd name="connsiteX0" fmla="*/ 0 w 927100"/>
                  <a:gd name="connsiteY0" fmla="*/ 959476 h 959476"/>
                  <a:gd name="connsiteX1" fmla="*/ 231775 w 927100"/>
                  <a:gd name="connsiteY1" fmla="*/ 0 h 959476"/>
                  <a:gd name="connsiteX2" fmla="*/ 695325 w 927100"/>
                  <a:gd name="connsiteY2" fmla="*/ 0 h 959476"/>
                  <a:gd name="connsiteX3" fmla="*/ 927100 w 927100"/>
                  <a:gd name="connsiteY3" fmla="*/ 959476 h 959476"/>
                  <a:gd name="connsiteX4" fmla="*/ 0 w 927100"/>
                  <a:gd name="connsiteY4" fmla="*/ 959476 h 959476"/>
                  <a:gd name="connsiteX0" fmla="*/ 0 w 927100"/>
                  <a:gd name="connsiteY0" fmla="*/ 1004631 h 1004631"/>
                  <a:gd name="connsiteX1" fmla="*/ 231775 w 927100"/>
                  <a:gd name="connsiteY1" fmla="*/ 45155 h 1004631"/>
                  <a:gd name="connsiteX2" fmla="*/ 695325 w 927100"/>
                  <a:gd name="connsiteY2" fmla="*/ 45155 h 1004631"/>
                  <a:gd name="connsiteX3" fmla="*/ 927100 w 927100"/>
                  <a:gd name="connsiteY3" fmla="*/ 1004631 h 1004631"/>
                  <a:gd name="connsiteX4" fmla="*/ 0 w 927100"/>
                  <a:gd name="connsiteY4" fmla="*/ 1004631 h 1004631"/>
                  <a:gd name="connsiteX0" fmla="*/ 0 w 927100"/>
                  <a:gd name="connsiteY0" fmla="*/ 1004631 h 1004631"/>
                  <a:gd name="connsiteX1" fmla="*/ 231775 w 927100"/>
                  <a:gd name="connsiteY1" fmla="*/ 45155 h 1004631"/>
                  <a:gd name="connsiteX2" fmla="*/ 695325 w 927100"/>
                  <a:gd name="connsiteY2" fmla="*/ 45155 h 1004631"/>
                  <a:gd name="connsiteX3" fmla="*/ 927100 w 927100"/>
                  <a:gd name="connsiteY3" fmla="*/ 1004631 h 1004631"/>
                  <a:gd name="connsiteX4" fmla="*/ 0 w 927100"/>
                  <a:gd name="connsiteY4" fmla="*/ 1004631 h 1004631"/>
                  <a:gd name="connsiteX0" fmla="*/ 0 w 927100"/>
                  <a:gd name="connsiteY0" fmla="*/ 1022192 h 1022192"/>
                  <a:gd name="connsiteX1" fmla="*/ 231775 w 927100"/>
                  <a:gd name="connsiteY1" fmla="*/ 62716 h 1022192"/>
                  <a:gd name="connsiteX2" fmla="*/ 695325 w 927100"/>
                  <a:gd name="connsiteY2" fmla="*/ 62716 h 1022192"/>
                  <a:gd name="connsiteX3" fmla="*/ 927100 w 927100"/>
                  <a:gd name="connsiteY3" fmla="*/ 1022192 h 1022192"/>
                  <a:gd name="connsiteX4" fmla="*/ 0 w 927100"/>
                  <a:gd name="connsiteY4" fmla="*/ 1022192 h 1022192"/>
                  <a:gd name="connsiteX0" fmla="*/ 0 w 927100"/>
                  <a:gd name="connsiteY0" fmla="*/ 1022192 h 1022192"/>
                  <a:gd name="connsiteX1" fmla="*/ 231775 w 927100"/>
                  <a:gd name="connsiteY1" fmla="*/ 62716 h 1022192"/>
                  <a:gd name="connsiteX2" fmla="*/ 695325 w 927100"/>
                  <a:gd name="connsiteY2" fmla="*/ 62716 h 1022192"/>
                  <a:gd name="connsiteX3" fmla="*/ 927100 w 927100"/>
                  <a:gd name="connsiteY3" fmla="*/ 1022192 h 1022192"/>
                  <a:gd name="connsiteX4" fmla="*/ 0 w 927100"/>
                  <a:gd name="connsiteY4" fmla="*/ 1022192 h 1022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7100" h="1022192">
                    <a:moveTo>
                      <a:pt x="0" y="1022192"/>
                    </a:moveTo>
                    <a:cubicBezTo>
                      <a:pt x="77258" y="702367"/>
                      <a:pt x="65617" y="319041"/>
                      <a:pt x="231775" y="62716"/>
                    </a:cubicBezTo>
                    <a:cubicBezTo>
                      <a:pt x="373592" y="-38884"/>
                      <a:pt x="578908" y="-784"/>
                      <a:pt x="695325" y="62716"/>
                    </a:cubicBezTo>
                    <a:cubicBezTo>
                      <a:pt x="848783" y="382541"/>
                      <a:pt x="849842" y="702367"/>
                      <a:pt x="927100" y="1022192"/>
                    </a:cubicBezTo>
                    <a:lnTo>
                      <a:pt x="0" y="102219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圆角矩形 64"/>
              <p:cNvSpPr/>
              <p:nvPr/>
            </p:nvSpPr>
            <p:spPr>
              <a:xfrm rot="1800000">
                <a:off x="1404293" y="1251338"/>
                <a:ext cx="224229" cy="91296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圆角矩形 65"/>
              <p:cNvSpPr/>
              <p:nvPr/>
            </p:nvSpPr>
            <p:spPr>
              <a:xfrm rot="19800000" flipH="1">
                <a:off x="2407185" y="1251337"/>
                <a:ext cx="224229" cy="91296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圆角矩形 66"/>
              <p:cNvSpPr/>
              <p:nvPr/>
            </p:nvSpPr>
            <p:spPr>
              <a:xfrm>
                <a:off x="1761280" y="2165219"/>
                <a:ext cx="224229" cy="91296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圆角矩形 67"/>
              <p:cNvSpPr/>
              <p:nvPr/>
            </p:nvSpPr>
            <p:spPr>
              <a:xfrm>
                <a:off x="2055822" y="2165219"/>
                <a:ext cx="224229" cy="91296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1166694" y="1999069"/>
                <a:ext cx="221983" cy="2219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2640902" y="1999069"/>
                <a:ext cx="221983" cy="2219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同侧圆角矩形 70"/>
              <p:cNvSpPr/>
              <p:nvPr/>
            </p:nvSpPr>
            <p:spPr>
              <a:xfrm>
                <a:off x="1605591" y="1217910"/>
                <a:ext cx="799936" cy="730250"/>
              </a:xfrm>
              <a:prstGeom prst="round2Same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1762379" y="2955849"/>
                <a:ext cx="221983" cy="2219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2061396" y="2955849"/>
                <a:ext cx="221983" cy="2219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>
              <a:off x="4447458" y="3424606"/>
              <a:ext cx="801420" cy="1202587"/>
              <a:chOff x="1166694" y="632579"/>
              <a:chExt cx="1696191" cy="2545253"/>
            </a:xfrm>
            <a:solidFill>
              <a:schemeClr val="accent5"/>
            </a:solidFill>
          </p:grpSpPr>
          <p:sp>
            <p:nvSpPr>
              <p:cNvPr id="87" name="椭圆 86"/>
              <p:cNvSpPr/>
              <p:nvPr/>
            </p:nvSpPr>
            <p:spPr>
              <a:xfrm>
                <a:off x="1727200" y="632579"/>
                <a:ext cx="558800" cy="5588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圆角矩形 87"/>
              <p:cNvSpPr/>
              <p:nvPr/>
            </p:nvSpPr>
            <p:spPr>
              <a:xfrm rot="1800000">
                <a:off x="1404293" y="1251338"/>
                <a:ext cx="224229" cy="91296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圆角矩形 88"/>
              <p:cNvSpPr/>
              <p:nvPr/>
            </p:nvSpPr>
            <p:spPr>
              <a:xfrm rot="19800000" flipH="1">
                <a:off x="2407185" y="1251337"/>
                <a:ext cx="224229" cy="91296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圆角矩形 89"/>
              <p:cNvSpPr/>
              <p:nvPr/>
            </p:nvSpPr>
            <p:spPr>
              <a:xfrm>
                <a:off x="1761280" y="2165219"/>
                <a:ext cx="224229" cy="91296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圆角矩形 90"/>
              <p:cNvSpPr/>
              <p:nvPr/>
            </p:nvSpPr>
            <p:spPr>
              <a:xfrm>
                <a:off x="2055822" y="2165219"/>
                <a:ext cx="224229" cy="91296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1166694" y="1999069"/>
                <a:ext cx="221983" cy="2219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/>
              <p:cNvSpPr/>
              <p:nvPr/>
            </p:nvSpPr>
            <p:spPr>
              <a:xfrm>
                <a:off x="2640902" y="1999069"/>
                <a:ext cx="221983" cy="2219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同侧圆角矩形 93"/>
              <p:cNvSpPr/>
              <p:nvPr/>
            </p:nvSpPr>
            <p:spPr>
              <a:xfrm>
                <a:off x="1605591" y="1217911"/>
                <a:ext cx="799935" cy="969988"/>
              </a:xfrm>
              <a:prstGeom prst="round2Same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1762379" y="2955849"/>
                <a:ext cx="221983" cy="2219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/>
              <p:cNvSpPr/>
              <p:nvPr/>
            </p:nvSpPr>
            <p:spPr>
              <a:xfrm>
                <a:off x="2061396" y="2955849"/>
                <a:ext cx="221983" cy="2219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9" name="组合 168"/>
            <p:cNvGrpSpPr/>
            <p:nvPr/>
          </p:nvGrpSpPr>
          <p:grpSpPr>
            <a:xfrm>
              <a:off x="5708547" y="3424606"/>
              <a:ext cx="801420" cy="1202587"/>
              <a:chOff x="1166694" y="632579"/>
              <a:chExt cx="1696191" cy="2545253"/>
            </a:xfrm>
            <a:solidFill>
              <a:schemeClr val="accent5"/>
            </a:solidFill>
          </p:grpSpPr>
          <p:sp>
            <p:nvSpPr>
              <p:cNvPr id="170" name="椭圆 169"/>
              <p:cNvSpPr/>
              <p:nvPr/>
            </p:nvSpPr>
            <p:spPr>
              <a:xfrm>
                <a:off x="1727200" y="632579"/>
                <a:ext cx="558800" cy="5588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1" name="圆角矩形 170"/>
              <p:cNvSpPr/>
              <p:nvPr/>
            </p:nvSpPr>
            <p:spPr>
              <a:xfrm rot="1800000">
                <a:off x="1404293" y="1251338"/>
                <a:ext cx="224229" cy="91296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2" name="圆角矩形 171"/>
              <p:cNvSpPr/>
              <p:nvPr/>
            </p:nvSpPr>
            <p:spPr>
              <a:xfrm rot="19800000" flipH="1">
                <a:off x="2407185" y="1251337"/>
                <a:ext cx="224229" cy="91296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3" name="圆角矩形 172"/>
              <p:cNvSpPr/>
              <p:nvPr/>
            </p:nvSpPr>
            <p:spPr>
              <a:xfrm>
                <a:off x="1761280" y="2165219"/>
                <a:ext cx="224229" cy="91296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4" name="圆角矩形 173"/>
              <p:cNvSpPr/>
              <p:nvPr/>
            </p:nvSpPr>
            <p:spPr>
              <a:xfrm>
                <a:off x="2055822" y="2165219"/>
                <a:ext cx="224229" cy="91296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5" name="椭圆 174"/>
              <p:cNvSpPr/>
              <p:nvPr/>
            </p:nvSpPr>
            <p:spPr>
              <a:xfrm>
                <a:off x="1166694" y="1999069"/>
                <a:ext cx="221983" cy="2219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6" name="椭圆 175"/>
              <p:cNvSpPr/>
              <p:nvPr/>
            </p:nvSpPr>
            <p:spPr>
              <a:xfrm>
                <a:off x="2640902" y="1999069"/>
                <a:ext cx="221983" cy="2219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7" name="同侧圆角矩形 176"/>
              <p:cNvSpPr/>
              <p:nvPr/>
            </p:nvSpPr>
            <p:spPr>
              <a:xfrm>
                <a:off x="1605591" y="1217911"/>
                <a:ext cx="799935" cy="969988"/>
              </a:xfrm>
              <a:prstGeom prst="round2Same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8" name="椭圆 177"/>
              <p:cNvSpPr/>
              <p:nvPr/>
            </p:nvSpPr>
            <p:spPr>
              <a:xfrm>
                <a:off x="1762379" y="2955849"/>
                <a:ext cx="221983" cy="2219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9" name="椭圆 178"/>
              <p:cNvSpPr/>
              <p:nvPr/>
            </p:nvSpPr>
            <p:spPr>
              <a:xfrm>
                <a:off x="2061396" y="2955849"/>
                <a:ext cx="221983" cy="2219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0" name="组合 179"/>
            <p:cNvGrpSpPr/>
            <p:nvPr/>
          </p:nvGrpSpPr>
          <p:grpSpPr>
            <a:xfrm>
              <a:off x="6969636" y="3424606"/>
              <a:ext cx="801420" cy="1202587"/>
              <a:chOff x="1166694" y="632579"/>
              <a:chExt cx="1696191" cy="2545253"/>
            </a:xfrm>
            <a:solidFill>
              <a:schemeClr val="accent5"/>
            </a:solidFill>
          </p:grpSpPr>
          <p:sp>
            <p:nvSpPr>
              <p:cNvPr id="181" name="椭圆 180"/>
              <p:cNvSpPr/>
              <p:nvPr/>
            </p:nvSpPr>
            <p:spPr>
              <a:xfrm>
                <a:off x="1727200" y="632579"/>
                <a:ext cx="558800" cy="5588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2" name="圆角矩形 181"/>
              <p:cNvSpPr/>
              <p:nvPr/>
            </p:nvSpPr>
            <p:spPr>
              <a:xfrm rot="1800000">
                <a:off x="1404293" y="1251338"/>
                <a:ext cx="224229" cy="91296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3" name="圆角矩形 182"/>
              <p:cNvSpPr/>
              <p:nvPr/>
            </p:nvSpPr>
            <p:spPr>
              <a:xfrm rot="19800000" flipH="1">
                <a:off x="2407185" y="1251337"/>
                <a:ext cx="224229" cy="91296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4" name="圆角矩形 183"/>
              <p:cNvSpPr/>
              <p:nvPr/>
            </p:nvSpPr>
            <p:spPr>
              <a:xfrm>
                <a:off x="1761280" y="2165219"/>
                <a:ext cx="224229" cy="91296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5" name="圆角矩形 184"/>
              <p:cNvSpPr/>
              <p:nvPr/>
            </p:nvSpPr>
            <p:spPr>
              <a:xfrm>
                <a:off x="2055822" y="2165219"/>
                <a:ext cx="224229" cy="91296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6" name="椭圆 185"/>
              <p:cNvSpPr/>
              <p:nvPr/>
            </p:nvSpPr>
            <p:spPr>
              <a:xfrm>
                <a:off x="1166694" y="1999069"/>
                <a:ext cx="221983" cy="2219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7" name="椭圆 186"/>
              <p:cNvSpPr/>
              <p:nvPr/>
            </p:nvSpPr>
            <p:spPr>
              <a:xfrm>
                <a:off x="2640902" y="1999069"/>
                <a:ext cx="221983" cy="2219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8" name="同侧圆角矩形 187"/>
              <p:cNvSpPr/>
              <p:nvPr/>
            </p:nvSpPr>
            <p:spPr>
              <a:xfrm>
                <a:off x="1605591" y="1217911"/>
                <a:ext cx="799935" cy="969988"/>
              </a:xfrm>
              <a:prstGeom prst="round2Same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9" name="椭圆 188"/>
              <p:cNvSpPr/>
              <p:nvPr/>
            </p:nvSpPr>
            <p:spPr>
              <a:xfrm>
                <a:off x="1762379" y="2955849"/>
                <a:ext cx="221983" cy="2219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0" name="椭圆 189"/>
              <p:cNvSpPr/>
              <p:nvPr/>
            </p:nvSpPr>
            <p:spPr>
              <a:xfrm>
                <a:off x="2061396" y="2955849"/>
                <a:ext cx="221983" cy="2219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1" name="组合 190"/>
            <p:cNvGrpSpPr/>
            <p:nvPr/>
          </p:nvGrpSpPr>
          <p:grpSpPr>
            <a:xfrm>
              <a:off x="8230726" y="3424606"/>
              <a:ext cx="801420" cy="1202587"/>
              <a:chOff x="1166694" y="632579"/>
              <a:chExt cx="1696191" cy="2545253"/>
            </a:xfrm>
            <a:solidFill>
              <a:schemeClr val="accent5"/>
            </a:solidFill>
          </p:grpSpPr>
          <p:sp>
            <p:nvSpPr>
              <p:cNvPr id="192" name="椭圆 191"/>
              <p:cNvSpPr/>
              <p:nvPr/>
            </p:nvSpPr>
            <p:spPr>
              <a:xfrm>
                <a:off x="1727200" y="632579"/>
                <a:ext cx="558800" cy="5588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3" name="圆角矩形 192"/>
              <p:cNvSpPr/>
              <p:nvPr/>
            </p:nvSpPr>
            <p:spPr>
              <a:xfrm rot="1800000">
                <a:off x="1404293" y="1251338"/>
                <a:ext cx="224229" cy="91296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4" name="圆角矩形 193"/>
              <p:cNvSpPr/>
              <p:nvPr/>
            </p:nvSpPr>
            <p:spPr>
              <a:xfrm rot="19800000" flipH="1">
                <a:off x="2407185" y="1251337"/>
                <a:ext cx="224229" cy="91296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5" name="圆角矩形 194"/>
              <p:cNvSpPr/>
              <p:nvPr/>
            </p:nvSpPr>
            <p:spPr>
              <a:xfrm>
                <a:off x="1761280" y="2165219"/>
                <a:ext cx="224229" cy="91296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6" name="圆角矩形 195"/>
              <p:cNvSpPr/>
              <p:nvPr/>
            </p:nvSpPr>
            <p:spPr>
              <a:xfrm>
                <a:off x="2055822" y="2165219"/>
                <a:ext cx="224229" cy="91296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7" name="椭圆 196"/>
              <p:cNvSpPr/>
              <p:nvPr/>
            </p:nvSpPr>
            <p:spPr>
              <a:xfrm>
                <a:off x="1166694" y="1999069"/>
                <a:ext cx="221983" cy="2219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8" name="椭圆 197"/>
              <p:cNvSpPr/>
              <p:nvPr/>
            </p:nvSpPr>
            <p:spPr>
              <a:xfrm>
                <a:off x="2640902" y="1999069"/>
                <a:ext cx="221983" cy="2219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9" name="同侧圆角矩形 198"/>
              <p:cNvSpPr/>
              <p:nvPr/>
            </p:nvSpPr>
            <p:spPr>
              <a:xfrm>
                <a:off x="1605591" y="1217911"/>
                <a:ext cx="799935" cy="969988"/>
              </a:xfrm>
              <a:prstGeom prst="round2Same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0" name="椭圆 199"/>
              <p:cNvSpPr/>
              <p:nvPr/>
            </p:nvSpPr>
            <p:spPr>
              <a:xfrm>
                <a:off x="1762379" y="2955849"/>
                <a:ext cx="221983" cy="2219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1" name="椭圆 200"/>
              <p:cNvSpPr/>
              <p:nvPr/>
            </p:nvSpPr>
            <p:spPr>
              <a:xfrm>
                <a:off x="2061396" y="2955849"/>
                <a:ext cx="221983" cy="2219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2" name="组合 201"/>
            <p:cNvGrpSpPr/>
            <p:nvPr/>
          </p:nvGrpSpPr>
          <p:grpSpPr>
            <a:xfrm>
              <a:off x="4424619" y="2154606"/>
              <a:ext cx="801420" cy="1202587"/>
              <a:chOff x="1166694" y="632579"/>
              <a:chExt cx="1696191" cy="2545253"/>
            </a:xfrm>
            <a:solidFill>
              <a:schemeClr val="accent2"/>
            </a:solidFill>
          </p:grpSpPr>
          <p:sp>
            <p:nvSpPr>
              <p:cNvPr id="203" name="椭圆 202"/>
              <p:cNvSpPr/>
              <p:nvPr/>
            </p:nvSpPr>
            <p:spPr>
              <a:xfrm>
                <a:off x="1727200" y="632579"/>
                <a:ext cx="558800" cy="5588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4" name="梯形 17"/>
              <p:cNvSpPr/>
              <p:nvPr/>
            </p:nvSpPr>
            <p:spPr>
              <a:xfrm>
                <a:off x="1543050" y="1211560"/>
                <a:ext cx="927100" cy="1022192"/>
              </a:xfrm>
              <a:custGeom>
                <a:avLst/>
                <a:gdLst>
                  <a:gd name="connsiteX0" fmla="*/ 0 w 927100"/>
                  <a:gd name="connsiteY0" fmla="*/ 959476 h 959476"/>
                  <a:gd name="connsiteX1" fmla="*/ 231775 w 927100"/>
                  <a:gd name="connsiteY1" fmla="*/ 0 h 959476"/>
                  <a:gd name="connsiteX2" fmla="*/ 695325 w 927100"/>
                  <a:gd name="connsiteY2" fmla="*/ 0 h 959476"/>
                  <a:gd name="connsiteX3" fmla="*/ 927100 w 927100"/>
                  <a:gd name="connsiteY3" fmla="*/ 959476 h 959476"/>
                  <a:gd name="connsiteX4" fmla="*/ 0 w 927100"/>
                  <a:gd name="connsiteY4" fmla="*/ 959476 h 959476"/>
                  <a:gd name="connsiteX0" fmla="*/ 0 w 927100"/>
                  <a:gd name="connsiteY0" fmla="*/ 1004631 h 1004631"/>
                  <a:gd name="connsiteX1" fmla="*/ 231775 w 927100"/>
                  <a:gd name="connsiteY1" fmla="*/ 45155 h 1004631"/>
                  <a:gd name="connsiteX2" fmla="*/ 695325 w 927100"/>
                  <a:gd name="connsiteY2" fmla="*/ 45155 h 1004631"/>
                  <a:gd name="connsiteX3" fmla="*/ 927100 w 927100"/>
                  <a:gd name="connsiteY3" fmla="*/ 1004631 h 1004631"/>
                  <a:gd name="connsiteX4" fmla="*/ 0 w 927100"/>
                  <a:gd name="connsiteY4" fmla="*/ 1004631 h 1004631"/>
                  <a:gd name="connsiteX0" fmla="*/ 0 w 927100"/>
                  <a:gd name="connsiteY0" fmla="*/ 1004631 h 1004631"/>
                  <a:gd name="connsiteX1" fmla="*/ 231775 w 927100"/>
                  <a:gd name="connsiteY1" fmla="*/ 45155 h 1004631"/>
                  <a:gd name="connsiteX2" fmla="*/ 695325 w 927100"/>
                  <a:gd name="connsiteY2" fmla="*/ 45155 h 1004631"/>
                  <a:gd name="connsiteX3" fmla="*/ 927100 w 927100"/>
                  <a:gd name="connsiteY3" fmla="*/ 1004631 h 1004631"/>
                  <a:gd name="connsiteX4" fmla="*/ 0 w 927100"/>
                  <a:gd name="connsiteY4" fmla="*/ 1004631 h 1004631"/>
                  <a:gd name="connsiteX0" fmla="*/ 0 w 927100"/>
                  <a:gd name="connsiteY0" fmla="*/ 1022192 h 1022192"/>
                  <a:gd name="connsiteX1" fmla="*/ 231775 w 927100"/>
                  <a:gd name="connsiteY1" fmla="*/ 62716 h 1022192"/>
                  <a:gd name="connsiteX2" fmla="*/ 695325 w 927100"/>
                  <a:gd name="connsiteY2" fmla="*/ 62716 h 1022192"/>
                  <a:gd name="connsiteX3" fmla="*/ 927100 w 927100"/>
                  <a:gd name="connsiteY3" fmla="*/ 1022192 h 1022192"/>
                  <a:gd name="connsiteX4" fmla="*/ 0 w 927100"/>
                  <a:gd name="connsiteY4" fmla="*/ 1022192 h 1022192"/>
                  <a:gd name="connsiteX0" fmla="*/ 0 w 927100"/>
                  <a:gd name="connsiteY0" fmla="*/ 1022192 h 1022192"/>
                  <a:gd name="connsiteX1" fmla="*/ 231775 w 927100"/>
                  <a:gd name="connsiteY1" fmla="*/ 62716 h 1022192"/>
                  <a:gd name="connsiteX2" fmla="*/ 695325 w 927100"/>
                  <a:gd name="connsiteY2" fmla="*/ 62716 h 1022192"/>
                  <a:gd name="connsiteX3" fmla="*/ 927100 w 927100"/>
                  <a:gd name="connsiteY3" fmla="*/ 1022192 h 1022192"/>
                  <a:gd name="connsiteX4" fmla="*/ 0 w 927100"/>
                  <a:gd name="connsiteY4" fmla="*/ 1022192 h 1022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7100" h="1022192">
                    <a:moveTo>
                      <a:pt x="0" y="1022192"/>
                    </a:moveTo>
                    <a:cubicBezTo>
                      <a:pt x="77258" y="702367"/>
                      <a:pt x="65617" y="319041"/>
                      <a:pt x="231775" y="62716"/>
                    </a:cubicBezTo>
                    <a:cubicBezTo>
                      <a:pt x="373592" y="-38884"/>
                      <a:pt x="578908" y="-784"/>
                      <a:pt x="695325" y="62716"/>
                    </a:cubicBezTo>
                    <a:cubicBezTo>
                      <a:pt x="848783" y="382541"/>
                      <a:pt x="849842" y="702367"/>
                      <a:pt x="927100" y="1022192"/>
                    </a:cubicBezTo>
                    <a:lnTo>
                      <a:pt x="0" y="102219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5" name="圆角矩形 204"/>
              <p:cNvSpPr/>
              <p:nvPr/>
            </p:nvSpPr>
            <p:spPr>
              <a:xfrm rot="1800000">
                <a:off x="1404293" y="1251338"/>
                <a:ext cx="224229" cy="91296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6" name="圆角矩形 205"/>
              <p:cNvSpPr/>
              <p:nvPr/>
            </p:nvSpPr>
            <p:spPr>
              <a:xfrm rot="19800000" flipH="1">
                <a:off x="2407185" y="1251337"/>
                <a:ext cx="224229" cy="91296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7" name="圆角矩形 206"/>
              <p:cNvSpPr/>
              <p:nvPr/>
            </p:nvSpPr>
            <p:spPr>
              <a:xfrm>
                <a:off x="1761280" y="2165219"/>
                <a:ext cx="224229" cy="91296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8" name="圆角矩形 207"/>
              <p:cNvSpPr/>
              <p:nvPr/>
            </p:nvSpPr>
            <p:spPr>
              <a:xfrm>
                <a:off x="2055822" y="2165219"/>
                <a:ext cx="224229" cy="91296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9" name="椭圆 208"/>
              <p:cNvSpPr/>
              <p:nvPr/>
            </p:nvSpPr>
            <p:spPr>
              <a:xfrm>
                <a:off x="1166694" y="1999069"/>
                <a:ext cx="221983" cy="2219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0" name="椭圆 209"/>
              <p:cNvSpPr/>
              <p:nvPr/>
            </p:nvSpPr>
            <p:spPr>
              <a:xfrm>
                <a:off x="2640902" y="1999069"/>
                <a:ext cx="221983" cy="2219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1" name="同侧圆角矩形 210"/>
              <p:cNvSpPr/>
              <p:nvPr/>
            </p:nvSpPr>
            <p:spPr>
              <a:xfrm>
                <a:off x="1605591" y="1217910"/>
                <a:ext cx="799936" cy="730250"/>
              </a:xfrm>
              <a:prstGeom prst="round2Same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2" name="椭圆 211"/>
              <p:cNvSpPr/>
              <p:nvPr/>
            </p:nvSpPr>
            <p:spPr>
              <a:xfrm>
                <a:off x="1762379" y="2955849"/>
                <a:ext cx="221983" cy="2219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3" name="椭圆 212"/>
              <p:cNvSpPr/>
              <p:nvPr/>
            </p:nvSpPr>
            <p:spPr>
              <a:xfrm>
                <a:off x="2061396" y="2955849"/>
                <a:ext cx="221983" cy="2219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4" name="组合 213"/>
            <p:cNvGrpSpPr/>
            <p:nvPr/>
          </p:nvGrpSpPr>
          <p:grpSpPr>
            <a:xfrm>
              <a:off x="6965962" y="2154606"/>
              <a:ext cx="801420" cy="1202587"/>
              <a:chOff x="1166694" y="632579"/>
              <a:chExt cx="1696191" cy="2545253"/>
            </a:xfrm>
            <a:solidFill>
              <a:schemeClr val="accent2"/>
            </a:solidFill>
          </p:grpSpPr>
          <p:sp>
            <p:nvSpPr>
              <p:cNvPr id="215" name="椭圆 214"/>
              <p:cNvSpPr/>
              <p:nvPr/>
            </p:nvSpPr>
            <p:spPr>
              <a:xfrm>
                <a:off x="1727200" y="632579"/>
                <a:ext cx="558800" cy="5588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6" name="梯形 17"/>
              <p:cNvSpPr/>
              <p:nvPr/>
            </p:nvSpPr>
            <p:spPr>
              <a:xfrm>
                <a:off x="1543050" y="1211560"/>
                <a:ext cx="927100" cy="1022192"/>
              </a:xfrm>
              <a:custGeom>
                <a:avLst/>
                <a:gdLst>
                  <a:gd name="connsiteX0" fmla="*/ 0 w 927100"/>
                  <a:gd name="connsiteY0" fmla="*/ 959476 h 959476"/>
                  <a:gd name="connsiteX1" fmla="*/ 231775 w 927100"/>
                  <a:gd name="connsiteY1" fmla="*/ 0 h 959476"/>
                  <a:gd name="connsiteX2" fmla="*/ 695325 w 927100"/>
                  <a:gd name="connsiteY2" fmla="*/ 0 h 959476"/>
                  <a:gd name="connsiteX3" fmla="*/ 927100 w 927100"/>
                  <a:gd name="connsiteY3" fmla="*/ 959476 h 959476"/>
                  <a:gd name="connsiteX4" fmla="*/ 0 w 927100"/>
                  <a:gd name="connsiteY4" fmla="*/ 959476 h 959476"/>
                  <a:gd name="connsiteX0" fmla="*/ 0 w 927100"/>
                  <a:gd name="connsiteY0" fmla="*/ 1004631 h 1004631"/>
                  <a:gd name="connsiteX1" fmla="*/ 231775 w 927100"/>
                  <a:gd name="connsiteY1" fmla="*/ 45155 h 1004631"/>
                  <a:gd name="connsiteX2" fmla="*/ 695325 w 927100"/>
                  <a:gd name="connsiteY2" fmla="*/ 45155 h 1004631"/>
                  <a:gd name="connsiteX3" fmla="*/ 927100 w 927100"/>
                  <a:gd name="connsiteY3" fmla="*/ 1004631 h 1004631"/>
                  <a:gd name="connsiteX4" fmla="*/ 0 w 927100"/>
                  <a:gd name="connsiteY4" fmla="*/ 1004631 h 1004631"/>
                  <a:gd name="connsiteX0" fmla="*/ 0 w 927100"/>
                  <a:gd name="connsiteY0" fmla="*/ 1004631 h 1004631"/>
                  <a:gd name="connsiteX1" fmla="*/ 231775 w 927100"/>
                  <a:gd name="connsiteY1" fmla="*/ 45155 h 1004631"/>
                  <a:gd name="connsiteX2" fmla="*/ 695325 w 927100"/>
                  <a:gd name="connsiteY2" fmla="*/ 45155 h 1004631"/>
                  <a:gd name="connsiteX3" fmla="*/ 927100 w 927100"/>
                  <a:gd name="connsiteY3" fmla="*/ 1004631 h 1004631"/>
                  <a:gd name="connsiteX4" fmla="*/ 0 w 927100"/>
                  <a:gd name="connsiteY4" fmla="*/ 1004631 h 1004631"/>
                  <a:gd name="connsiteX0" fmla="*/ 0 w 927100"/>
                  <a:gd name="connsiteY0" fmla="*/ 1022192 h 1022192"/>
                  <a:gd name="connsiteX1" fmla="*/ 231775 w 927100"/>
                  <a:gd name="connsiteY1" fmla="*/ 62716 h 1022192"/>
                  <a:gd name="connsiteX2" fmla="*/ 695325 w 927100"/>
                  <a:gd name="connsiteY2" fmla="*/ 62716 h 1022192"/>
                  <a:gd name="connsiteX3" fmla="*/ 927100 w 927100"/>
                  <a:gd name="connsiteY3" fmla="*/ 1022192 h 1022192"/>
                  <a:gd name="connsiteX4" fmla="*/ 0 w 927100"/>
                  <a:gd name="connsiteY4" fmla="*/ 1022192 h 1022192"/>
                  <a:gd name="connsiteX0" fmla="*/ 0 w 927100"/>
                  <a:gd name="connsiteY0" fmla="*/ 1022192 h 1022192"/>
                  <a:gd name="connsiteX1" fmla="*/ 231775 w 927100"/>
                  <a:gd name="connsiteY1" fmla="*/ 62716 h 1022192"/>
                  <a:gd name="connsiteX2" fmla="*/ 695325 w 927100"/>
                  <a:gd name="connsiteY2" fmla="*/ 62716 h 1022192"/>
                  <a:gd name="connsiteX3" fmla="*/ 927100 w 927100"/>
                  <a:gd name="connsiteY3" fmla="*/ 1022192 h 1022192"/>
                  <a:gd name="connsiteX4" fmla="*/ 0 w 927100"/>
                  <a:gd name="connsiteY4" fmla="*/ 1022192 h 1022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7100" h="1022192">
                    <a:moveTo>
                      <a:pt x="0" y="1022192"/>
                    </a:moveTo>
                    <a:cubicBezTo>
                      <a:pt x="77258" y="702367"/>
                      <a:pt x="65617" y="319041"/>
                      <a:pt x="231775" y="62716"/>
                    </a:cubicBezTo>
                    <a:cubicBezTo>
                      <a:pt x="373592" y="-38884"/>
                      <a:pt x="578908" y="-784"/>
                      <a:pt x="695325" y="62716"/>
                    </a:cubicBezTo>
                    <a:cubicBezTo>
                      <a:pt x="848783" y="382541"/>
                      <a:pt x="849842" y="702367"/>
                      <a:pt x="927100" y="1022192"/>
                    </a:cubicBezTo>
                    <a:lnTo>
                      <a:pt x="0" y="102219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7" name="圆角矩形 216"/>
              <p:cNvSpPr/>
              <p:nvPr/>
            </p:nvSpPr>
            <p:spPr>
              <a:xfrm rot="1800000">
                <a:off x="1404293" y="1251338"/>
                <a:ext cx="224229" cy="91296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8" name="圆角矩形 217"/>
              <p:cNvSpPr/>
              <p:nvPr/>
            </p:nvSpPr>
            <p:spPr>
              <a:xfrm rot="19800000" flipH="1">
                <a:off x="2407185" y="1251337"/>
                <a:ext cx="224229" cy="91296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9" name="圆角矩形 218"/>
              <p:cNvSpPr/>
              <p:nvPr/>
            </p:nvSpPr>
            <p:spPr>
              <a:xfrm>
                <a:off x="1761280" y="2165219"/>
                <a:ext cx="224229" cy="91296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0" name="圆角矩形 219"/>
              <p:cNvSpPr/>
              <p:nvPr/>
            </p:nvSpPr>
            <p:spPr>
              <a:xfrm>
                <a:off x="2055822" y="2165219"/>
                <a:ext cx="224229" cy="91296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1" name="椭圆 220"/>
              <p:cNvSpPr/>
              <p:nvPr/>
            </p:nvSpPr>
            <p:spPr>
              <a:xfrm>
                <a:off x="1166694" y="1999069"/>
                <a:ext cx="221983" cy="2219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2" name="椭圆 221"/>
              <p:cNvSpPr/>
              <p:nvPr/>
            </p:nvSpPr>
            <p:spPr>
              <a:xfrm>
                <a:off x="2640902" y="1999069"/>
                <a:ext cx="221983" cy="2219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3" name="同侧圆角矩形 222"/>
              <p:cNvSpPr/>
              <p:nvPr/>
            </p:nvSpPr>
            <p:spPr>
              <a:xfrm>
                <a:off x="1605591" y="1217910"/>
                <a:ext cx="799936" cy="730250"/>
              </a:xfrm>
              <a:prstGeom prst="round2Same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4" name="椭圆 223"/>
              <p:cNvSpPr/>
              <p:nvPr/>
            </p:nvSpPr>
            <p:spPr>
              <a:xfrm>
                <a:off x="1762379" y="2955849"/>
                <a:ext cx="221983" cy="2219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5" name="椭圆 224"/>
              <p:cNvSpPr/>
              <p:nvPr/>
            </p:nvSpPr>
            <p:spPr>
              <a:xfrm>
                <a:off x="2061396" y="2955849"/>
                <a:ext cx="221983" cy="2219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6" name="组合 225"/>
            <p:cNvGrpSpPr/>
            <p:nvPr/>
          </p:nvGrpSpPr>
          <p:grpSpPr>
            <a:xfrm>
              <a:off x="3186369" y="3424606"/>
              <a:ext cx="801420" cy="1202587"/>
              <a:chOff x="1166694" y="632579"/>
              <a:chExt cx="1696191" cy="2545253"/>
            </a:xfrm>
            <a:solidFill>
              <a:schemeClr val="accent2"/>
            </a:solidFill>
          </p:grpSpPr>
          <p:sp>
            <p:nvSpPr>
              <p:cNvPr id="227" name="椭圆 226"/>
              <p:cNvSpPr/>
              <p:nvPr/>
            </p:nvSpPr>
            <p:spPr>
              <a:xfrm>
                <a:off x="1727200" y="632579"/>
                <a:ext cx="558800" cy="5588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8" name="梯形 17"/>
              <p:cNvSpPr/>
              <p:nvPr/>
            </p:nvSpPr>
            <p:spPr>
              <a:xfrm>
                <a:off x="1543050" y="1211560"/>
                <a:ext cx="927100" cy="1022192"/>
              </a:xfrm>
              <a:custGeom>
                <a:avLst/>
                <a:gdLst>
                  <a:gd name="connsiteX0" fmla="*/ 0 w 927100"/>
                  <a:gd name="connsiteY0" fmla="*/ 959476 h 959476"/>
                  <a:gd name="connsiteX1" fmla="*/ 231775 w 927100"/>
                  <a:gd name="connsiteY1" fmla="*/ 0 h 959476"/>
                  <a:gd name="connsiteX2" fmla="*/ 695325 w 927100"/>
                  <a:gd name="connsiteY2" fmla="*/ 0 h 959476"/>
                  <a:gd name="connsiteX3" fmla="*/ 927100 w 927100"/>
                  <a:gd name="connsiteY3" fmla="*/ 959476 h 959476"/>
                  <a:gd name="connsiteX4" fmla="*/ 0 w 927100"/>
                  <a:gd name="connsiteY4" fmla="*/ 959476 h 959476"/>
                  <a:gd name="connsiteX0" fmla="*/ 0 w 927100"/>
                  <a:gd name="connsiteY0" fmla="*/ 1004631 h 1004631"/>
                  <a:gd name="connsiteX1" fmla="*/ 231775 w 927100"/>
                  <a:gd name="connsiteY1" fmla="*/ 45155 h 1004631"/>
                  <a:gd name="connsiteX2" fmla="*/ 695325 w 927100"/>
                  <a:gd name="connsiteY2" fmla="*/ 45155 h 1004631"/>
                  <a:gd name="connsiteX3" fmla="*/ 927100 w 927100"/>
                  <a:gd name="connsiteY3" fmla="*/ 1004631 h 1004631"/>
                  <a:gd name="connsiteX4" fmla="*/ 0 w 927100"/>
                  <a:gd name="connsiteY4" fmla="*/ 1004631 h 1004631"/>
                  <a:gd name="connsiteX0" fmla="*/ 0 w 927100"/>
                  <a:gd name="connsiteY0" fmla="*/ 1004631 h 1004631"/>
                  <a:gd name="connsiteX1" fmla="*/ 231775 w 927100"/>
                  <a:gd name="connsiteY1" fmla="*/ 45155 h 1004631"/>
                  <a:gd name="connsiteX2" fmla="*/ 695325 w 927100"/>
                  <a:gd name="connsiteY2" fmla="*/ 45155 h 1004631"/>
                  <a:gd name="connsiteX3" fmla="*/ 927100 w 927100"/>
                  <a:gd name="connsiteY3" fmla="*/ 1004631 h 1004631"/>
                  <a:gd name="connsiteX4" fmla="*/ 0 w 927100"/>
                  <a:gd name="connsiteY4" fmla="*/ 1004631 h 1004631"/>
                  <a:gd name="connsiteX0" fmla="*/ 0 w 927100"/>
                  <a:gd name="connsiteY0" fmla="*/ 1022192 h 1022192"/>
                  <a:gd name="connsiteX1" fmla="*/ 231775 w 927100"/>
                  <a:gd name="connsiteY1" fmla="*/ 62716 h 1022192"/>
                  <a:gd name="connsiteX2" fmla="*/ 695325 w 927100"/>
                  <a:gd name="connsiteY2" fmla="*/ 62716 h 1022192"/>
                  <a:gd name="connsiteX3" fmla="*/ 927100 w 927100"/>
                  <a:gd name="connsiteY3" fmla="*/ 1022192 h 1022192"/>
                  <a:gd name="connsiteX4" fmla="*/ 0 w 927100"/>
                  <a:gd name="connsiteY4" fmla="*/ 1022192 h 1022192"/>
                  <a:gd name="connsiteX0" fmla="*/ 0 w 927100"/>
                  <a:gd name="connsiteY0" fmla="*/ 1022192 h 1022192"/>
                  <a:gd name="connsiteX1" fmla="*/ 231775 w 927100"/>
                  <a:gd name="connsiteY1" fmla="*/ 62716 h 1022192"/>
                  <a:gd name="connsiteX2" fmla="*/ 695325 w 927100"/>
                  <a:gd name="connsiteY2" fmla="*/ 62716 h 1022192"/>
                  <a:gd name="connsiteX3" fmla="*/ 927100 w 927100"/>
                  <a:gd name="connsiteY3" fmla="*/ 1022192 h 1022192"/>
                  <a:gd name="connsiteX4" fmla="*/ 0 w 927100"/>
                  <a:gd name="connsiteY4" fmla="*/ 1022192 h 1022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7100" h="1022192">
                    <a:moveTo>
                      <a:pt x="0" y="1022192"/>
                    </a:moveTo>
                    <a:cubicBezTo>
                      <a:pt x="77258" y="702367"/>
                      <a:pt x="65617" y="319041"/>
                      <a:pt x="231775" y="62716"/>
                    </a:cubicBezTo>
                    <a:cubicBezTo>
                      <a:pt x="373592" y="-38884"/>
                      <a:pt x="578908" y="-784"/>
                      <a:pt x="695325" y="62716"/>
                    </a:cubicBezTo>
                    <a:cubicBezTo>
                      <a:pt x="848783" y="382541"/>
                      <a:pt x="849842" y="702367"/>
                      <a:pt x="927100" y="1022192"/>
                    </a:cubicBezTo>
                    <a:lnTo>
                      <a:pt x="0" y="102219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9" name="圆角矩形 228"/>
              <p:cNvSpPr/>
              <p:nvPr/>
            </p:nvSpPr>
            <p:spPr>
              <a:xfrm rot="1800000">
                <a:off x="1404293" y="1251338"/>
                <a:ext cx="224229" cy="91296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0" name="圆角矩形 229"/>
              <p:cNvSpPr/>
              <p:nvPr/>
            </p:nvSpPr>
            <p:spPr>
              <a:xfrm rot="19800000" flipH="1">
                <a:off x="2407185" y="1251337"/>
                <a:ext cx="224229" cy="91296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1" name="圆角矩形 230"/>
              <p:cNvSpPr/>
              <p:nvPr/>
            </p:nvSpPr>
            <p:spPr>
              <a:xfrm>
                <a:off x="1761280" y="2165219"/>
                <a:ext cx="224229" cy="91296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2" name="圆角矩形 231"/>
              <p:cNvSpPr/>
              <p:nvPr/>
            </p:nvSpPr>
            <p:spPr>
              <a:xfrm>
                <a:off x="2055822" y="2165219"/>
                <a:ext cx="224229" cy="91296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3" name="椭圆 232"/>
              <p:cNvSpPr/>
              <p:nvPr/>
            </p:nvSpPr>
            <p:spPr>
              <a:xfrm>
                <a:off x="1166694" y="1999069"/>
                <a:ext cx="221983" cy="2219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4" name="椭圆 233"/>
              <p:cNvSpPr/>
              <p:nvPr/>
            </p:nvSpPr>
            <p:spPr>
              <a:xfrm>
                <a:off x="2640902" y="1999069"/>
                <a:ext cx="221983" cy="2219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5" name="同侧圆角矩形 234"/>
              <p:cNvSpPr/>
              <p:nvPr/>
            </p:nvSpPr>
            <p:spPr>
              <a:xfrm>
                <a:off x="1605591" y="1217910"/>
                <a:ext cx="799936" cy="730250"/>
              </a:xfrm>
              <a:prstGeom prst="round2Same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6" name="椭圆 235"/>
              <p:cNvSpPr/>
              <p:nvPr/>
            </p:nvSpPr>
            <p:spPr>
              <a:xfrm>
                <a:off x="1762379" y="2955849"/>
                <a:ext cx="221983" cy="2219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7" name="椭圆 236"/>
              <p:cNvSpPr/>
              <p:nvPr/>
            </p:nvSpPr>
            <p:spPr>
              <a:xfrm>
                <a:off x="2061396" y="2955849"/>
                <a:ext cx="221983" cy="2219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9" name="圆角矩形 118"/>
          <p:cNvSpPr/>
          <p:nvPr/>
        </p:nvSpPr>
        <p:spPr>
          <a:xfrm>
            <a:off x="457200" y="-48030"/>
            <a:ext cx="2576287" cy="891241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latin typeface="华文琥珀" panose="02010800040101010101" pitchFamily="2" charset="-122"/>
                <a:ea typeface="华文琥珀" panose="02010800040101010101" pitchFamily="2" charset="-122"/>
                <a:cs typeface="Segoe UI Black" panose="020B0A02040204020203" pitchFamily="34" charset="0"/>
              </a:rPr>
              <a:t>色差图表</a:t>
            </a:r>
          </a:p>
        </p:txBody>
      </p:sp>
    </p:spTree>
    <p:extLst>
      <p:ext uri="{BB962C8B-B14F-4D97-AF65-F5344CB8AC3E}">
        <p14:creationId xmlns:p14="http://schemas.microsoft.com/office/powerpoint/2010/main" val="2520598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对象 20" hidden="1"/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59938778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6" name="think-cell Slide" r:id="rId6" imgW="421" imgH="420" progId="TCLayout.ActiveDocument.1">
                  <p:embed/>
                </p:oleObj>
              </mc:Choice>
              <mc:Fallback>
                <p:oleObj name="think-cell Slide" r:id="rId6" imgW="421" imgH="42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1697711" y="2206702"/>
            <a:ext cx="2251282" cy="2064546"/>
            <a:chOff x="2332385" y="2917901"/>
            <a:chExt cx="2251282" cy="2064546"/>
          </a:xfrm>
          <a:solidFill>
            <a:schemeClr val="accent4"/>
          </a:solidFill>
        </p:grpSpPr>
        <p:sp>
          <p:nvSpPr>
            <p:cNvPr id="2" name="椭圆 1"/>
            <p:cNvSpPr/>
            <p:nvPr/>
          </p:nvSpPr>
          <p:spPr>
            <a:xfrm>
              <a:off x="3287484" y="4056744"/>
              <a:ext cx="312056" cy="312056"/>
            </a:xfrm>
            <a:prstGeom prst="ellipse">
              <a:avLst/>
            </a:prstGeom>
            <a:solidFill>
              <a:schemeClr val="accent5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空心弧 5"/>
            <p:cNvSpPr/>
            <p:nvPr/>
          </p:nvSpPr>
          <p:spPr>
            <a:xfrm rot="19689469">
              <a:off x="2855685" y="3741057"/>
              <a:ext cx="1175657" cy="1175657"/>
            </a:xfrm>
            <a:prstGeom prst="blockArc">
              <a:avLst>
                <a:gd name="adj1" fmla="val 15872419"/>
                <a:gd name="adj2" fmla="val 20363422"/>
                <a:gd name="adj3" fmla="val 1142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空心弧 7"/>
            <p:cNvSpPr/>
            <p:nvPr/>
          </p:nvSpPr>
          <p:spPr>
            <a:xfrm rot="20401022">
              <a:off x="2566851" y="3354399"/>
              <a:ext cx="1753323" cy="1607891"/>
            </a:xfrm>
            <a:prstGeom prst="blockArc">
              <a:avLst>
                <a:gd name="adj1" fmla="val 14440505"/>
                <a:gd name="adj2" fmla="val 20362578"/>
                <a:gd name="adj3" fmla="val 940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空心弧 8"/>
            <p:cNvSpPr/>
            <p:nvPr/>
          </p:nvSpPr>
          <p:spPr>
            <a:xfrm rot="21138443">
              <a:off x="2332385" y="2917901"/>
              <a:ext cx="2251282" cy="2064546"/>
            </a:xfrm>
            <a:prstGeom prst="blockArc">
              <a:avLst>
                <a:gd name="adj1" fmla="val 13279083"/>
                <a:gd name="adj2" fmla="val 20189056"/>
                <a:gd name="adj3" fmla="val 7265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096554" y="2206702"/>
            <a:ext cx="2251282" cy="2064546"/>
            <a:chOff x="4959316" y="2917900"/>
            <a:chExt cx="2251282" cy="2064546"/>
          </a:xfrm>
          <a:solidFill>
            <a:schemeClr val="accent4"/>
          </a:solidFill>
        </p:grpSpPr>
        <p:sp>
          <p:nvSpPr>
            <p:cNvPr id="10" name="椭圆 9"/>
            <p:cNvSpPr/>
            <p:nvPr/>
          </p:nvSpPr>
          <p:spPr>
            <a:xfrm>
              <a:off x="5914415" y="4056743"/>
              <a:ext cx="312056" cy="312056"/>
            </a:xfrm>
            <a:prstGeom prst="ellipse">
              <a:avLst/>
            </a:prstGeom>
            <a:solidFill>
              <a:schemeClr val="accent5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空心弧 10"/>
            <p:cNvSpPr/>
            <p:nvPr/>
          </p:nvSpPr>
          <p:spPr>
            <a:xfrm rot="19689469">
              <a:off x="5482616" y="3741056"/>
              <a:ext cx="1175657" cy="1175657"/>
            </a:xfrm>
            <a:prstGeom prst="blockArc">
              <a:avLst>
                <a:gd name="adj1" fmla="val 15872419"/>
                <a:gd name="adj2" fmla="val 20363422"/>
                <a:gd name="adj3" fmla="val 11420"/>
              </a:avLst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空心弧 11"/>
            <p:cNvSpPr/>
            <p:nvPr/>
          </p:nvSpPr>
          <p:spPr>
            <a:xfrm rot="20401022">
              <a:off x="5193782" y="3354398"/>
              <a:ext cx="1753323" cy="1607891"/>
            </a:xfrm>
            <a:prstGeom prst="blockArc">
              <a:avLst>
                <a:gd name="adj1" fmla="val 14440505"/>
                <a:gd name="adj2" fmla="val 20362578"/>
                <a:gd name="adj3" fmla="val 9406"/>
              </a:avLst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空心弧 12"/>
            <p:cNvSpPr/>
            <p:nvPr/>
          </p:nvSpPr>
          <p:spPr>
            <a:xfrm rot="21138443">
              <a:off x="4959316" y="2917900"/>
              <a:ext cx="2251282" cy="2064546"/>
            </a:xfrm>
            <a:prstGeom prst="blockArc">
              <a:avLst>
                <a:gd name="adj1" fmla="val 13279083"/>
                <a:gd name="adj2" fmla="val 20189056"/>
                <a:gd name="adj3" fmla="val 7265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495396" y="2206702"/>
            <a:ext cx="2251282" cy="2064546"/>
            <a:chOff x="7466696" y="2917900"/>
            <a:chExt cx="2251282" cy="2064546"/>
          </a:xfrm>
          <a:solidFill>
            <a:schemeClr val="accent5"/>
          </a:solidFill>
        </p:grpSpPr>
        <p:sp>
          <p:nvSpPr>
            <p:cNvPr id="14" name="椭圆 13"/>
            <p:cNvSpPr/>
            <p:nvPr/>
          </p:nvSpPr>
          <p:spPr>
            <a:xfrm>
              <a:off x="8421795" y="4056743"/>
              <a:ext cx="312056" cy="312056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空心弧 14"/>
            <p:cNvSpPr/>
            <p:nvPr/>
          </p:nvSpPr>
          <p:spPr>
            <a:xfrm rot="19689469">
              <a:off x="7989996" y="3741056"/>
              <a:ext cx="1175657" cy="1175657"/>
            </a:xfrm>
            <a:prstGeom prst="blockArc">
              <a:avLst>
                <a:gd name="adj1" fmla="val 15872419"/>
                <a:gd name="adj2" fmla="val 20363422"/>
                <a:gd name="adj3" fmla="val 1142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空心弧 15"/>
            <p:cNvSpPr/>
            <p:nvPr/>
          </p:nvSpPr>
          <p:spPr>
            <a:xfrm rot="20401022">
              <a:off x="7701162" y="3354398"/>
              <a:ext cx="1753323" cy="1607891"/>
            </a:xfrm>
            <a:prstGeom prst="blockArc">
              <a:avLst>
                <a:gd name="adj1" fmla="val 14440505"/>
                <a:gd name="adj2" fmla="val 20362578"/>
                <a:gd name="adj3" fmla="val 9406"/>
              </a:avLst>
            </a:prstGeom>
            <a:grp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空心弧 16"/>
            <p:cNvSpPr/>
            <p:nvPr/>
          </p:nvSpPr>
          <p:spPr>
            <a:xfrm rot="21138443">
              <a:off x="7466696" y="2917900"/>
              <a:ext cx="2251282" cy="2064546"/>
            </a:xfrm>
            <a:prstGeom prst="blockArc">
              <a:avLst>
                <a:gd name="adj1" fmla="val 13279083"/>
                <a:gd name="adj2" fmla="val 20189056"/>
                <a:gd name="adj3" fmla="val 7265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2114550" y="3898902"/>
            <a:ext cx="21324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accent6"/>
                </a:solidFill>
              </a:rPr>
              <a:t>25%</a:t>
            </a:r>
            <a:endParaRPr lang="zh-CN" altLang="en-US" sz="6000" dirty="0">
              <a:solidFill>
                <a:schemeClr val="accent6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414198" y="3898902"/>
            <a:ext cx="21324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chemeClr val="accent6"/>
                </a:solidFill>
              </a:defRPr>
            </a:lvl1pPr>
          </a:lstStyle>
          <a:p>
            <a:r>
              <a:rPr lang="en-US" altLang="zh-CN" dirty="0"/>
              <a:t>75%</a:t>
            </a:r>
            <a:endParaRPr lang="zh-CN" altLang="en-US" dirty="0"/>
          </a:p>
        </p:txBody>
      </p:sp>
      <p:sp>
        <p:nvSpPr>
          <p:cNvPr id="23" name="文本框 22"/>
          <p:cNvSpPr txBox="1"/>
          <p:nvPr/>
        </p:nvSpPr>
        <p:spPr>
          <a:xfrm>
            <a:off x="8713846" y="3898902"/>
            <a:ext cx="21324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chemeClr val="accent6"/>
                </a:solidFill>
              </a:defRPr>
            </a:lvl1pPr>
          </a:lstStyle>
          <a:p>
            <a:r>
              <a:rPr lang="en-US" altLang="zh-CN" dirty="0"/>
              <a:t>100%</a:t>
            </a:r>
            <a:endParaRPr lang="zh-CN" altLang="en-US" dirty="0"/>
          </a:p>
        </p:txBody>
      </p:sp>
      <p:sp>
        <p:nvSpPr>
          <p:cNvPr id="25" name="圆角矩形 24"/>
          <p:cNvSpPr/>
          <p:nvPr/>
        </p:nvSpPr>
        <p:spPr>
          <a:xfrm>
            <a:off x="457200" y="-48030"/>
            <a:ext cx="2576287" cy="891241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华文琥珀" panose="02010800040101010101" pitchFamily="2" charset="-122"/>
                <a:ea typeface="华文琥珀" panose="02010800040101010101" pitchFamily="2" charset="-122"/>
                <a:cs typeface="Segoe UI Black" panose="020B0A02040204020203" pitchFamily="34" charset="0"/>
              </a:rPr>
              <a:t>WIFI</a:t>
            </a:r>
            <a:r>
              <a:rPr lang="zh-CN" altLang="en-US" sz="2800" dirty="0">
                <a:latin typeface="华文琥珀" panose="02010800040101010101" pitchFamily="2" charset="-122"/>
                <a:ea typeface="华文琥珀" panose="02010800040101010101" pitchFamily="2" charset="-122"/>
                <a:cs typeface="Segoe UI Black" panose="020B0A02040204020203" pitchFamily="34" charset="0"/>
              </a:rPr>
              <a:t>信号图表</a:t>
            </a:r>
          </a:p>
        </p:txBody>
      </p:sp>
    </p:spTree>
    <p:extLst>
      <p:ext uri="{BB962C8B-B14F-4D97-AF65-F5344CB8AC3E}">
        <p14:creationId xmlns:p14="http://schemas.microsoft.com/office/powerpoint/2010/main" val="441132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168535" y="1658141"/>
            <a:ext cx="1737294" cy="2563025"/>
            <a:chOff x="2089149" y="1935843"/>
            <a:chExt cx="1276351" cy="1882997"/>
          </a:xfrm>
          <a:solidFill>
            <a:srgbClr val="316886"/>
          </a:solidFill>
        </p:grpSpPr>
        <p:sp>
          <p:nvSpPr>
            <p:cNvPr id="2" name="椭圆 1"/>
            <p:cNvSpPr/>
            <p:nvPr/>
          </p:nvSpPr>
          <p:spPr>
            <a:xfrm>
              <a:off x="2089149" y="1935843"/>
              <a:ext cx="1276351" cy="1276351"/>
            </a:xfrm>
            <a:prstGeom prst="ellipse">
              <a:avLst/>
            </a:prstGeom>
            <a:grpFill/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/>
                <a:t>7</a:t>
              </a:r>
              <a:r>
                <a:rPr lang="en-US" altLang="zh-CN" sz="3200" dirty="0"/>
                <a:t>0</a:t>
              </a:r>
              <a:r>
                <a:rPr lang="en-US" altLang="zh-CN" sz="3200" dirty="0" smtClean="0"/>
                <a:t>%</a:t>
              </a:r>
              <a:endParaRPr lang="zh-CN" altLang="en-US" sz="3200" dirty="0"/>
            </a:p>
          </p:txBody>
        </p:sp>
        <p:sp>
          <p:nvSpPr>
            <p:cNvPr id="3" name="矩形 2"/>
            <p:cNvSpPr/>
            <p:nvPr/>
          </p:nvSpPr>
          <p:spPr>
            <a:xfrm>
              <a:off x="2470008" y="3303587"/>
              <a:ext cx="502840" cy="80963"/>
            </a:xfrm>
            <a:prstGeom prst="rect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470008" y="3460523"/>
              <a:ext cx="502840" cy="80963"/>
            </a:xfrm>
            <a:prstGeom prst="rect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饼形 4"/>
            <p:cNvSpPr/>
            <p:nvPr/>
          </p:nvSpPr>
          <p:spPr>
            <a:xfrm rot="10800000" flipV="1">
              <a:off x="2507458" y="3390900"/>
              <a:ext cx="427940" cy="427940"/>
            </a:xfrm>
            <a:prstGeom prst="pie">
              <a:avLst>
                <a:gd name="adj1" fmla="val 0"/>
                <a:gd name="adj2" fmla="val 10809132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4403369" y="4934858"/>
            <a:ext cx="718457" cy="2757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121826" y="4934858"/>
            <a:ext cx="718457" cy="27577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840283" y="4934858"/>
            <a:ext cx="718457" cy="27577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558740" y="4934858"/>
            <a:ext cx="718457" cy="27577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277197" y="4934858"/>
            <a:ext cx="718457" cy="27577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4255877" y="5249636"/>
            <a:ext cx="427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0</a:t>
            </a:r>
            <a:endParaRPr lang="zh-CN" altLang="en-US" dirty="0"/>
          </a:p>
        </p:txBody>
      </p:sp>
      <p:sp>
        <p:nvSpPr>
          <p:cNvPr id="28" name="文本框 27"/>
          <p:cNvSpPr txBox="1"/>
          <p:nvPr/>
        </p:nvSpPr>
        <p:spPr>
          <a:xfrm>
            <a:off x="4981652" y="5249636"/>
            <a:ext cx="427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20</a:t>
            </a:r>
            <a:endParaRPr lang="zh-CN" altLang="en-US" dirty="0"/>
          </a:p>
        </p:txBody>
      </p:sp>
      <p:sp>
        <p:nvSpPr>
          <p:cNvPr id="29" name="文本框 28"/>
          <p:cNvSpPr txBox="1"/>
          <p:nvPr/>
        </p:nvSpPr>
        <p:spPr>
          <a:xfrm>
            <a:off x="5707427" y="5249636"/>
            <a:ext cx="427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40</a:t>
            </a:r>
            <a:endParaRPr lang="zh-CN" altLang="en-US" dirty="0"/>
          </a:p>
        </p:txBody>
      </p:sp>
      <p:sp>
        <p:nvSpPr>
          <p:cNvPr id="30" name="文本框 29"/>
          <p:cNvSpPr txBox="1"/>
          <p:nvPr/>
        </p:nvSpPr>
        <p:spPr>
          <a:xfrm>
            <a:off x="6433202" y="5249636"/>
            <a:ext cx="427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6</a:t>
            </a:r>
            <a:r>
              <a:rPr lang="en-US" altLang="zh-CN" dirty="0" smtClean="0"/>
              <a:t>0</a:t>
            </a:r>
            <a:endParaRPr lang="zh-CN" altLang="en-US" dirty="0"/>
          </a:p>
        </p:txBody>
      </p:sp>
      <p:sp>
        <p:nvSpPr>
          <p:cNvPr id="31" name="文本框 30"/>
          <p:cNvSpPr txBox="1"/>
          <p:nvPr/>
        </p:nvSpPr>
        <p:spPr>
          <a:xfrm>
            <a:off x="7158977" y="5249636"/>
            <a:ext cx="427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80</a:t>
            </a:r>
            <a:endParaRPr lang="zh-CN" altLang="en-US" dirty="0"/>
          </a:p>
        </p:txBody>
      </p:sp>
      <p:sp>
        <p:nvSpPr>
          <p:cNvPr id="32" name="文本框 31"/>
          <p:cNvSpPr txBox="1"/>
          <p:nvPr/>
        </p:nvSpPr>
        <p:spPr>
          <a:xfrm>
            <a:off x="7766263" y="5249636"/>
            <a:ext cx="546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100</a:t>
            </a:r>
            <a:endParaRPr lang="zh-CN" altLang="en-US" dirty="0"/>
          </a:p>
        </p:txBody>
      </p:sp>
      <p:grpSp>
        <p:nvGrpSpPr>
          <p:cNvPr id="34" name="组合 33"/>
          <p:cNvGrpSpPr/>
          <p:nvPr/>
        </p:nvGrpSpPr>
        <p:grpSpPr>
          <a:xfrm>
            <a:off x="7579886" y="1658141"/>
            <a:ext cx="1833129" cy="2704410"/>
            <a:chOff x="2089149" y="1935843"/>
            <a:chExt cx="1276351" cy="1882997"/>
          </a:xfrm>
          <a:solidFill>
            <a:srgbClr val="20455A"/>
          </a:solidFill>
        </p:grpSpPr>
        <p:sp>
          <p:nvSpPr>
            <p:cNvPr id="35" name="椭圆 34"/>
            <p:cNvSpPr/>
            <p:nvPr/>
          </p:nvSpPr>
          <p:spPr>
            <a:xfrm>
              <a:off x="2089149" y="1935843"/>
              <a:ext cx="1276351" cy="1276351"/>
            </a:xfrm>
            <a:prstGeom prst="ellipse">
              <a:avLst/>
            </a:prstGeom>
            <a:grpFill/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/>
                <a:t>90%</a:t>
              </a:r>
              <a:endParaRPr lang="zh-CN" altLang="en-US" sz="3200" dirty="0"/>
            </a:p>
          </p:txBody>
        </p:sp>
        <p:sp>
          <p:nvSpPr>
            <p:cNvPr id="36" name="矩形 35"/>
            <p:cNvSpPr/>
            <p:nvPr/>
          </p:nvSpPr>
          <p:spPr>
            <a:xfrm>
              <a:off x="2470008" y="3303587"/>
              <a:ext cx="502840" cy="80963"/>
            </a:xfrm>
            <a:prstGeom prst="rect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2470008" y="3460523"/>
              <a:ext cx="502840" cy="80963"/>
            </a:xfrm>
            <a:prstGeom prst="rect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饼形 37"/>
            <p:cNvSpPr/>
            <p:nvPr/>
          </p:nvSpPr>
          <p:spPr>
            <a:xfrm rot="10800000" flipV="1">
              <a:off x="2507458" y="3390900"/>
              <a:ext cx="427940" cy="427940"/>
            </a:xfrm>
            <a:prstGeom prst="pie">
              <a:avLst>
                <a:gd name="adj1" fmla="val 0"/>
                <a:gd name="adj2" fmla="val 10809132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0" name="圆角矩形 39"/>
          <p:cNvSpPr/>
          <p:nvPr/>
        </p:nvSpPr>
        <p:spPr>
          <a:xfrm>
            <a:off x="457200" y="-48030"/>
            <a:ext cx="2576287" cy="891241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华文琥珀" panose="02010800040101010101" pitchFamily="2" charset="-122"/>
                <a:ea typeface="华文琥珀" panose="02010800040101010101" pitchFamily="2" charset="-122"/>
                <a:cs typeface="Segoe UI Black" panose="020B0A02040204020203" pitchFamily="34" charset="0"/>
              </a:rPr>
              <a:t>灯泡分层</a:t>
            </a:r>
            <a:endParaRPr lang="en-US" altLang="zh-CN" sz="2800" dirty="0">
              <a:latin typeface="华文琥珀" panose="02010800040101010101" pitchFamily="2" charset="-122"/>
              <a:ea typeface="华文琥珀" panose="02010800040101010101" pitchFamily="2" charset="-122"/>
              <a:cs typeface="Segoe UI Black" panose="020B0A02040204020203" pitchFamily="34" charset="0"/>
            </a:endParaRPr>
          </a:p>
          <a:p>
            <a:pPr algn="ctr"/>
            <a:r>
              <a:rPr lang="zh-CN" altLang="en-US" sz="2800" dirty="0">
                <a:latin typeface="华文琥珀" panose="02010800040101010101" pitchFamily="2" charset="-122"/>
                <a:ea typeface="华文琥珀" panose="02010800040101010101" pitchFamily="2" charset="-122"/>
                <a:cs typeface="Segoe UI Black" panose="020B0A02040204020203" pitchFamily="34" charset="0"/>
              </a:rPr>
              <a:t>设色图表</a:t>
            </a:r>
          </a:p>
        </p:txBody>
      </p:sp>
    </p:spTree>
    <p:extLst>
      <p:ext uri="{BB962C8B-B14F-4D97-AF65-F5344CB8AC3E}">
        <p14:creationId xmlns:p14="http://schemas.microsoft.com/office/powerpoint/2010/main" val="2898404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776</TotalTime>
  <Words>143</Words>
  <Application>Microsoft Office PowerPoint</Application>
  <PresentationFormat>自定义</PresentationFormat>
  <Paragraphs>96</Paragraphs>
  <Slides>11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</vt:lpstr>
      <vt:lpstr>think-cell Slide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陈琦</dc:creator>
  <cp:lastModifiedBy>pc</cp:lastModifiedBy>
  <cp:revision>97</cp:revision>
  <dcterms:created xsi:type="dcterms:W3CDTF">2015-04-28T08:01:12Z</dcterms:created>
  <dcterms:modified xsi:type="dcterms:W3CDTF">2015-07-12T11:07:15Z</dcterms:modified>
</cp:coreProperties>
</file>