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6" r:id="rId11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创艺简细圆"/>
      <p:regular r:id="rId16"/>
    </p:embeddedFont>
    <p:embeddedFont>
      <p:font typeface="方正综艺_GBK" charset="-122"/>
      <p:regular r:id="rId17"/>
    </p:embeddedFont>
    <p:embeddedFont>
      <p:font typeface="Calibri Light" charset="0"/>
      <p:regular r:id="rId18"/>
      <p:italic r:id="rId19"/>
    </p:embeddedFont>
    <p:embeddedFont>
      <p:font typeface="微软雅黑" pitchFamily="34" charset="-122"/>
      <p:regular r:id="rId20"/>
      <p:bold r:id="rId21"/>
    </p:embeddedFont>
    <p:embeddedFont>
      <p:font typeface="方正正纤黑简体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838"/>
    <a:srgbClr val="AFABAB"/>
    <a:srgbClr val="60A7CD"/>
    <a:srgbClr val="62BFA5"/>
    <a:srgbClr val="FFBE55"/>
    <a:srgbClr val="FBFBFB"/>
    <a:srgbClr val="F78D8D"/>
    <a:srgbClr val="1817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702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22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41173-D645-4C11-8C63-388E080DC32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A0BBE-0039-43B9-BE14-0376755D7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353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41173-D645-4C11-8C63-388E080DC32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A0BBE-0039-43B9-BE14-0376755D7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511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41173-D645-4C11-8C63-388E080DC32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A0BBE-0039-43B9-BE14-0376755D7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344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41173-D645-4C11-8C63-388E080DC32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A0BBE-0039-43B9-BE14-0376755D7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683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41173-D645-4C11-8C63-388E080DC32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A0BBE-0039-43B9-BE14-0376755D7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753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41173-D645-4C11-8C63-388E080DC32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A0BBE-0039-43B9-BE14-0376755D7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700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41173-D645-4C11-8C63-388E080DC32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A0BBE-0039-43B9-BE14-0376755D7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876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41173-D645-4C11-8C63-388E080DC32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A0BBE-0039-43B9-BE14-0376755D7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02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41173-D645-4C11-8C63-388E080DC32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A0BBE-0039-43B9-BE14-0376755D7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380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41173-D645-4C11-8C63-388E080DC32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A0BBE-0039-43B9-BE14-0376755D7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064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41173-D645-4C11-8C63-388E080DC32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A0BBE-0039-43B9-BE14-0376755D7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043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070" y="548898"/>
            <a:ext cx="7719630" cy="57602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053" y="807849"/>
            <a:ext cx="599893" cy="524230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87203" y="2095363"/>
            <a:ext cx="203773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spc="600" dirty="0" smtClean="0">
                <a:solidFill>
                  <a:schemeClr val="bg2">
                    <a:lumMod val="10000"/>
                  </a:schemeClr>
                </a:solidFill>
                <a:effectLst>
                  <a:outerShdw blurRad="215900" dist="38100" dir="10800000" sx="102000" sy="102000" algn="r" rotWithShape="0">
                    <a:prstClr val="black">
                      <a:alpha val="40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信息</a:t>
            </a:r>
            <a:endParaRPr lang="en-US" altLang="zh-CN" sz="6600" spc="600" dirty="0" smtClean="0">
              <a:solidFill>
                <a:schemeClr val="bg2">
                  <a:lumMod val="10000"/>
                </a:schemeClr>
              </a:solidFill>
              <a:effectLst>
                <a:outerShdw blurRad="215900" dist="38100" dir="10800000" sx="102000" sy="102000" algn="r" rotWithShape="0">
                  <a:prstClr val="black">
                    <a:alpha val="40000"/>
                  </a:prstClr>
                </a:out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  <a:p>
            <a:r>
              <a:rPr lang="zh-CN" altLang="en-US" sz="6600" spc="600" dirty="0" smtClean="0">
                <a:solidFill>
                  <a:schemeClr val="bg2">
                    <a:lumMod val="10000"/>
                  </a:schemeClr>
                </a:solidFill>
                <a:effectLst>
                  <a:outerShdw blurRad="215900" dist="38100" dir="10800000" sx="102000" sy="102000" algn="r" rotWithShape="0">
                    <a:prstClr val="black">
                      <a:alpha val="40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图表</a:t>
            </a:r>
            <a:endParaRPr lang="zh-CN" altLang="en-US" sz="6600" spc="600" dirty="0">
              <a:solidFill>
                <a:schemeClr val="bg2">
                  <a:lumMod val="10000"/>
                </a:schemeClr>
              </a:solidFill>
              <a:effectLst>
                <a:outerShdw blurRad="215900" dist="38100" dir="10800000" sx="102000" sy="102000" algn="r" rotWithShape="0">
                  <a:prstClr val="black">
                    <a:alpha val="40000"/>
                  </a:prstClr>
                </a:out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3177" y="2726666"/>
            <a:ext cx="1619008" cy="13568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11360686" y="5990181"/>
            <a:ext cx="416250" cy="663750"/>
          </a:xfrm>
          <a:prstGeom prst="rect">
            <a:avLst/>
          </a:prstGeom>
        </p:spPr>
      </p:pic>
      <p:grpSp>
        <p:nvGrpSpPr>
          <p:cNvPr id="95" name="组合 94"/>
          <p:cNvGrpSpPr/>
          <p:nvPr/>
        </p:nvGrpSpPr>
        <p:grpSpPr>
          <a:xfrm>
            <a:off x="6642774" y="2198371"/>
            <a:ext cx="392191" cy="1885178"/>
            <a:chOff x="6642774" y="2198371"/>
            <a:chExt cx="392191" cy="1885178"/>
          </a:xfrm>
        </p:grpSpPr>
        <p:grpSp>
          <p:nvGrpSpPr>
            <p:cNvPr id="22" name="组合 21"/>
            <p:cNvGrpSpPr/>
            <p:nvPr/>
          </p:nvGrpSpPr>
          <p:grpSpPr>
            <a:xfrm>
              <a:off x="6642774" y="3689454"/>
              <a:ext cx="392191" cy="394095"/>
              <a:chOff x="10160000" y="873125"/>
              <a:chExt cx="327025" cy="328613"/>
            </a:xfrm>
          </p:grpSpPr>
          <p:sp>
            <p:nvSpPr>
              <p:cNvPr id="14" name="Oval 5"/>
              <p:cNvSpPr>
                <a:spLocks noChangeArrowheads="1"/>
              </p:cNvSpPr>
              <p:nvPr/>
            </p:nvSpPr>
            <p:spPr bwMode="auto">
              <a:xfrm>
                <a:off x="10160000" y="873125"/>
                <a:ext cx="327025" cy="328613"/>
              </a:xfrm>
              <a:prstGeom prst="ellipse">
                <a:avLst/>
              </a:prstGeom>
              <a:solidFill>
                <a:srgbClr val="60A7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10264775" y="955675"/>
                <a:ext cx="147638" cy="177800"/>
              </a:xfrm>
              <a:custGeom>
                <a:avLst/>
                <a:gdLst>
                  <a:gd name="T0" fmla="*/ 0 w 39"/>
                  <a:gd name="T1" fmla="*/ 47 h 47"/>
                  <a:gd name="T2" fmla="*/ 0 w 39"/>
                  <a:gd name="T3" fmla="*/ 0 h 47"/>
                  <a:gd name="T4" fmla="*/ 9 w 39"/>
                  <a:gd name="T5" fmla="*/ 0 h 47"/>
                  <a:gd name="T6" fmla="*/ 23 w 39"/>
                  <a:gd name="T7" fmla="*/ 1 h 47"/>
                  <a:gd name="T8" fmla="*/ 30 w 39"/>
                  <a:gd name="T9" fmla="*/ 4 h 47"/>
                  <a:gd name="T10" fmla="*/ 37 w 39"/>
                  <a:gd name="T11" fmla="*/ 12 h 47"/>
                  <a:gd name="T12" fmla="*/ 39 w 39"/>
                  <a:gd name="T13" fmla="*/ 23 h 47"/>
                  <a:gd name="T14" fmla="*/ 37 w 39"/>
                  <a:gd name="T15" fmla="*/ 34 h 47"/>
                  <a:gd name="T16" fmla="*/ 30 w 39"/>
                  <a:gd name="T17" fmla="*/ 42 h 47"/>
                  <a:gd name="T18" fmla="*/ 23 w 39"/>
                  <a:gd name="T19" fmla="*/ 46 h 47"/>
                  <a:gd name="T20" fmla="*/ 11 w 39"/>
                  <a:gd name="T21" fmla="*/ 47 h 47"/>
                  <a:gd name="T22" fmla="*/ 9 w 39"/>
                  <a:gd name="T23" fmla="*/ 47 h 47"/>
                  <a:gd name="T24" fmla="*/ 0 w 39"/>
                  <a:gd name="T25" fmla="*/ 47 h 47"/>
                  <a:gd name="T26" fmla="*/ 6 w 39"/>
                  <a:gd name="T27" fmla="*/ 42 h 47"/>
                  <a:gd name="T28" fmla="*/ 9 w 39"/>
                  <a:gd name="T29" fmla="*/ 42 h 47"/>
                  <a:gd name="T30" fmla="*/ 21 w 39"/>
                  <a:gd name="T31" fmla="*/ 41 h 47"/>
                  <a:gd name="T32" fmla="*/ 27 w 39"/>
                  <a:gd name="T33" fmla="*/ 38 h 47"/>
                  <a:gd name="T34" fmla="*/ 31 w 39"/>
                  <a:gd name="T35" fmla="*/ 32 h 47"/>
                  <a:gd name="T36" fmla="*/ 33 w 39"/>
                  <a:gd name="T37" fmla="*/ 23 h 47"/>
                  <a:gd name="T38" fmla="*/ 31 w 39"/>
                  <a:gd name="T39" fmla="*/ 14 h 47"/>
                  <a:gd name="T40" fmla="*/ 27 w 39"/>
                  <a:gd name="T41" fmla="*/ 8 h 47"/>
                  <a:gd name="T42" fmla="*/ 21 w 39"/>
                  <a:gd name="T43" fmla="*/ 6 h 47"/>
                  <a:gd name="T44" fmla="*/ 9 w 39"/>
                  <a:gd name="T45" fmla="*/ 5 h 47"/>
                  <a:gd name="T46" fmla="*/ 6 w 39"/>
                  <a:gd name="T47" fmla="*/ 5 h 47"/>
                  <a:gd name="T48" fmla="*/ 6 w 39"/>
                  <a:gd name="T49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47">
                    <a:moveTo>
                      <a:pt x="0" y="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21" y="0"/>
                      <a:pt x="23" y="1"/>
                    </a:cubicBezTo>
                    <a:cubicBezTo>
                      <a:pt x="26" y="1"/>
                      <a:pt x="28" y="2"/>
                      <a:pt x="30" y="4"/>
                    </a:cubicBezTo>
                    <a:cubicBezTo>
                      <a:pt x="33" y="6"/>
                      <a:pt x="35" y="9"/>
                      <a:pt x="37" y="12"/>
                    </a:cubicBezTo>
                    <a:cubicBezTo>
                      <a:pt x="38" y="15"/>
                      <a:pt x="39" y="19"/>
                      <a:pt x="39" y="23"/>
                    </a:cubicBezTo>
                    <a:cubicBezTo>
                      <a:pt x="39" y="27"/>
                      <a:pt x="38" y="31"/>
                      <a:pt x="37" y="34"/>
                    </a:cubicBezTo>
                    <a:cubicBezTo>
                      <a:pt x="35" y="38"/>
                      <a:pt x="33" y="40"/>
                      <a:pt x="30" y="42"/>
                    </a:cubicBezTo>
                    <a:cubicBezTo>
                      <a:pt x="28" y="44"/>
                      <a:pt x="26" y="45"/>
                      <a:pt x="23" y="46"/>
                    </a:cubicBezTo>
                    <a:cubicBezTo>
                      <a:pt x="21" y="47"/>
                      <a:pt x="17" y="47"/>
                      <a:pt x="11" y="47"/>
                    </a:cubicBezTo>
                    <a:cubicBezTo>
                      <a:pt x="9" y="47"/>
                      <a:pt x="9" y="47"/>
                      <a:pt x="9" y="47"/>
                    </a:cubicBezTo>
                    <a:lnTo>
                      <a:pt x="0" y="47"/>
                    </a:lnTo>
                    <a:close/>
                    <a:moveTo>
                      <a:pt x="6" y="42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15" y="42"/>
                      <a:pt x="19" y="41"/>
                      <a:pt x="21" y="41"/>
                    </a:cubicBezTo>
                    <a:cubicBezTo>
                      <a:pt x="24" y="40"/>
                      <a:pt x="25" y="39"/>
                      <a:pt x="27" y="38"/>
                    </a:cubicBezTo>
                    <a:cubicBezTo>
                      <a:pt x="29" y="37"/>
                      <a:pt x="30" y="35"/>
                      <a:pt x="31" y="32"/>
                    </a:cubicBezTo>
                    <a:cubicBezTo>
                      <a:pt x="32" y="29"/>
                      <a:pt x="33" y="27"/>
                      <a:pt x="33" y="23"/>
                    </a:cubicBezTo>
                    <a:cubicBezTo>
                      <a:pt x="33" y="20"/>
                      <a:pt x="32" y="17"/>
                      <a:pt x="31" y="14"/>
                    </a:cubicBezTo>
                    <a:cubicBezTo>
                      <a:pt x="30" y="12"/>
                      <a:pt x="29" y="10"/>
                      <a:pt x="27" y="8"/>
                    </a:cubicBezTo>
                    <a:cubicBezTo>
                      <a:pt x="25" y="7"/>
                      <a:pt x="24" y="6"/>
                      <a:pt x="21" y="6"/>
                    </a:cubicBezTo>
                    <a:cubicBezTo>
                      <a:pt x="19" y="5"/>
                      <a:pt x="15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734816" y="2198371"/>
              <a:ext cx="208106" cy="211137"/>
              <a:chOff x="6896100" y="2047875"/>
              <a:chExt cx="327025" cy="331788"/>
            </a:xfrm>
          </p:grpSpPr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6896100" y="2047875"/>
                <a:ext cx="327025" cy="331788"/>
              </a:xfrm>
              <a:prstGeom prst="ellipse">
                <a:avLst/>
              </a:prstGeom>
              <a:solidFill>
                <a:srgbClr val="F78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6986588" y="2114550"/>
                <a:ext cx="153988" cy="185738"/>
              </a:xfrm>
              <a:custGeom>
                <a:avLst/>
                <a:gdLst>
                  <a:gd name="T0" fmla="*/ 11 w 41"/>
                  <a:gd name="T1" fmla="*/ 34 h 49"/>
                  <a:gd name="T2" fmla="*/ 6 w 41"/>
                  <a:gd name="T3" fmla="*/ 49 h 49"/>
                  <a:gd name="T4" fmla="*/ 0 w 41"/>
                  <a:gd name="T5" fmla="*/ 49 h 49"/>
                  <a:gd name="T6" fmla="*/ 16 w 41"/>
                  <a:gd name="T7" fmla="*/ 0 h 49"/>
                  <a:gd name="T8" fmla="*/ 24 w 41"/>
                  <a:gd name="T9" fmla="*/ 0 h 49"/>
                  <a:gd name="T10" fmla="*/ 41 w 41"/>
                  <a:gd name="T11" fmla="*/ 49 h 49"/>
                  <a:gd name="T12" fmla="*/ 34 w 41"/>
                  <a:gd name="T13" fmla="*/ 49 h 49"/>
                  <a:gd name="T14" fmla="*/ 29 w 41"/>
                  <a:gd name="T15" fmla="*/ 34 h 49"/>
                  <a:gd name="T16" fmla="*/ 11 w 41"/>
                  <a:gd name="T17" fmla="*/ 34 h 49"/>
                  <a:gd name="T18" fmla="*/ 28 w 41"/>
                  <a:gd name="T19" fmla="*/ 29 h 49"/>
                  <a:gd name="T20" fmla="*/ 23 w 41"/>
                  <a:gd name="T21" fmla="*/ 14 h 49"/>
                  <a:gd name="T22" fmla="*/ 20 w 41"/>
                  <a:gd name="T23" fmla="*/ 5 h 49"/>
                  <a:gd name="T24" fmla="*/ 20 w 41"/>
                  <a:gd name="T25" fmla="*/ 5 h 49"/>
                  <a:gd name="T26" fmla="*/ 17 w 41"/>
                  <a:gd name="T27" fmla="*/ 14 h 49"/>
                  <a:gd name="T28" fmla="*/ 13 w 41"/>
                  <a:gd name="T29" fmla="*/ 29 h 49"/>
                  <a:gd name="T30" fmla="*/ 28 w 41"/>
                  <a:gd name="T31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49">
                    <a:moveTo>
                      <a:pt x="11" y="34"/>
                    </a:moveTo>
                    <a:cubicBezTo>
                      <a:pt x="6" y="49"/>
                      <a:pt x="6" y="49"/>
                      <a:pt x="6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11" y="34"/>
                    </a:lnTo>
                    <a:close/>
                    <a:moveTo>
                      <a:pt x="28" y="29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1"/>
                      <a:pt x="21" y="8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8"/>
                      <a:pt x="18" y="11"/>
                      <a:pt x="17" y="14"/>
                    </a:cubicBezTo>
                    <a:cubicBezTo>
                      <a:pt x="13" y="29"/>
                      <a:pt x="13" y="29"/>
                      <a:pt x="13" y="29"/>
                    </a:cubicBezTo>
                    <a:lnTo>
                      <a:pt x="28" y="29"/>
                    </a:ln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700922" y="2656058"/>
              <a:ext cx="275895" cy="277234"/>
              <a:chOff x="8577263" y="2054225"/>
              <a:chExt cx="327025" cy="328613"/>
            </a:xfrm>
          </p:grpSpPr>
          <p:sp>
            <p:nvSpPr>
              <p:cNvPr id="18" name="Oval 9"/>
              <p:cNvSpPr>
                <a:spLocks noChangeArrowheads="1"/>
              </p:cNvSpPr>
              <p:nvPr/>
            </p:nvSpPr>
            <p:spPr bwMode="auto">
              <a:xfrm>
                <a:off x="8577263" y="2054225"/>
                <a:ext cx="327025" cy="328613"/>
              </a:xfrm>
              <a:prstGeom prst="ellipse">
                <a:avLst/>
              </a:prstGeom>
              <a:solidFill>
                <a:srgbClr val="FFBE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0"/>
              <p:cNvSpPr>
                <a:spLocks noEditPoints="1"/>
              </p:cNvSpPr>
              <p:nvPr/>
            </p:nvSpPr>
            <p:spPr bwMode="auto">
              <a:xfrm>
                <a:off x="8686800" y="2119313"/>
                <a:ext cx="115888" cy="188913"/>
              </a:xfrm>
              <a:custGeom>
                <a:avLst/>
                <a:gdLst>
                  <a:gd name="T0" fmla="*/ 0 w 31"/>
                  <a:gd name="T1" fmla="*/ 1 h 50"/>
                  <a:gd name="T2" fmla="*/ 12 w 31"/>
                  <a:gd name="T3" fmla="*/ 0 h 50"/>
                  <a:gd name="T4" fmla="*/ 25 w 31"/>
                  <a:gd name="T5" fmla="*/ 4 h 50"/>
                  <a:gd name="T6" fmla="*/ 29 w 31"/>
                  <a:gd name="T7" fmla="*/ 13 h 50"/>
                  <a:gd name="T8" fmla="*/ 21 w 31"/>
                  <a:gd name="T9" fmla="*/ 24 h 50"/>
                  <a:gd name="T10" fmla="*/ 21 w 31"/>
                  <a:gd name="T11" fmla="*/ 24 h 50"/>
                  <a:gd name="T12" fmla="*/ 31 w 31"/>
                  <a:gd name="T13" fmla="*/ 36 h 50"/>
                  <a:gd name="T14" fmla="*/ 27 w 31"/>
                  <a:gd name="T15" fmla="*/ 46 h 50"/>
                  <a:gd name="T16" fmla="*/ 10 w 31"/>
                  <a:gd name="T17" fmla="*/ 50 h 50"/>
                  <a:gd name="T18" fmla="*/ 0 w 31"/>
                  <a:gd name="T19" fmla="*/ 50 h 50"/>
                  <a:gd name="T20" fmla="*/ 0 w 31"/>
                  <a:gd name="T21" fmla="*/ 1 h 50"/>
                  <a:gd name="T22" fmla="*/ 7 w 31"/>
                  <a:gd name="T23" fmla="*/ 22 h 50"/>
                  <a:gd name="T24" fmla="*/ 12 w 31"/>
                  <a:gd name="T25" fmla="*/ 22 h 50"/>
                  <a:gd name="T26" fmla="*/ 23 w 31"/>
                  <a:gd name="T27" fmla="*/ 13 h 50"/>
                  <a:gd name="T28" fmla="*/ 12 w 31"/>
                  <a:gd name="T29" fmla="*/ 5 h 50"/>
                  <a:gd name="T30" fmla="*/ 7 w 31"/>
                  <a:gd name="T31" fmla="*/ 6 h 50"/>
                  <a:gd name="T32" fmla="*/ 7 w 31"/>
                  <a:gd name="T33" fmla="*/ 22 h 50"/>
                  <a:gd name="T34" fmla="*/ 7 w 31"/>
                  <a:gd name="T35" fmla="*/ 45 h 50"/>
                  <a:gd name="T36" fmla="*/ 12 w 31"/>
                  <a:gd name="T37" fmla="*/ 46 h 50"/>
                  <a:gd name="T38" fmla="*/ 25 w 31"/>
                  <a:gd name="T39" fmla="*/ 36 h 50"/>
                  <a:gd name="T40" fmla="*/ 12 w 31"/>
                  <a:gd name="T41" fmla="*/ 26 h 50"/>
                  <a:gd name="T42" fmla="*/ 7 w 31"/>
                  <a:gd name="T43" fmla="*/ 26 h 50"/>
                  <a:gd name="T44" fmla="*/ 7 w 31"/>
                  <a:gd name="T4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50">
                    <a:moveTo>
                      <a:pt x="0" y="1"/>
                    </a:moveTo>
                    <a:cubicBezTo>
                      <a:pt x="3" y="1"/>
                      <a:pt x="7" y="0"/>
                      <a:pt x="12" y="0"/>
                    </a:cubicBezTo>
                    <a:cubicBezTo>
                      <a:pt x="18" y="0"/>
                      <a:pt x="22" y="2"/>
                      <a:pt x="25" y="4"/>
                    </a:cubicBezTo>
                    <a:cubicBezTo>
                      <a:pt x="28" y="6"/>
                      <a:pt x="29" y="9"/>
                      <a:pt x="29" y="13"/>
                    </a:cubicBezTo>
                    <a:cubicBezTo>
                      <a:pt x="29" y="17"/>
                      <a:pt x="26" y="22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6" y="25"/>
                      <a:pt x="31" y="29"/>
                      <a:pt x="31" y="36"/>
                    </a:cubicBezTo>
                    <a:cubicBezTo>
                      <a:pt x="31" y="40"/>
                      <a:pt x="30" y="43"/>
                      <a:pt x="27" y="46"/>
                    </a:cubicBezTo>
                    <a:cubicBezTo>
                      <a:pt x="24" y="49"/>
                      <a:pt x="18" y="50"/>
                      <a:pt x="10" y="50"/>
                    </a:cubicBezTo>
                    <a:cubicBezTo>
                      <a:pt x="6" y="50"/>
                      <a:pt x="2" y="50"/>
                      <a:pt x="0" y="50"/>
                    </a:cubicBezTo>
                    <a:lnTo>
                      <a:pt x="0" y="1"/>
                    </a:lnTo>
                    <a:close/>
                    <a:moveTo>
                      <a:pt x="7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22"/>
                      <a:pt x="23" y="18"/>
                      <a:pt x="23" y="13"/>
                    </a:cubicBezTo>
                    <a:cubicBezTo>
                      <a:pt x="23" y="8"/>
                      <a:pt x="19" y="5"/>
                      <a:pt x="12" y="5"/>
                    </a:cubicBezTo>
                    <a:cubicBezTo>
                      <a:pt x="9" y="5"/>
                      <a:pt x="8" y="6"/>
                      <a:pt x="7" y="6"/>
                    </a:cubicBezTo>
                    <a:lnTo>
                      <a:pt x="7" y="22"/>
                    </a:lnTo>
                    <a:close/>
                    <a:moveTo>
                      <a:pt x="7" y="45"/>
                    </a:moveTo>
                    <a:cubicBezTo>
                      <a:pt x="8" y="45"/>
                      <a:pt x="10" y="46"/>
                      <a:pt x="12" y="46"/>
                    </a:cubicBezTo>
                    <a:cubicBezTo>
                      <a:pt x="18" y="46"/>
                      <a:pt x="25" y="43"/>
                      <a:pt x="25" y="36"/>
                    </a:cubicBezTo>
                    <a:cubicBezTo>
                      <a:pt x="25" y="29"/>
                      <a:pt x="19" y="26"/>
                      <a:pt x="12" y="26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7" y="45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679538" y="3156057"/>
              <a:ext cx="318663" cy="318663"/>
              <a:chOff x="10272713" y="2036763"/>
              <a:chExt cx="327025" cy="327025"/>
            </a:xfrm>
          </p:grpSpPr>
          <p:sp>
            <p:nvSpPr>
              <p:cNvPr id="20" name="Oval 11"/>
              <p:cNvSpPr>
                <a:spLocks noChangeArrowheads="1"/>
              </p:cNvSpPr>
              <p:nvPr/>
            </p:nvSpPr>
            <p:spPr bwMode="auto">
              <a:xfrm>
                <a:off x="10272713" y="2036763"/>
                <a:ext cx="327025" cy="327025"/>
              </a:xfrm>
              <a:prstGeom prst="ellipse">
                <a:avLst/>
              </a:prstGeom>
              <a:solidFill>
                <a:srgbClr val="62B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10371455" y="2108200"/>
                <a:ext cx="119063" cy="184150"/>
              </a:xfrm>
              <a:custGeom>
                <a:avLst/>
                <a:gdLst>
                  <a:gd name="T0" fmla="*/ 32 w 32"/>
                  <a:gd name="T1" fmla="*/ 47 h 49"/>
                  <a:gd name="T2" fmla="*/ 21 w 32"/>
                  <a:gd name="T3" fmla="*/ 49 h 49"/>
                  <a:gd name="T4" fmla="*/ 0 w 32"/>
                  <a:gd name="T5" fmla="*/ 25 h 49"/>
                  <a:gd name="T6" fmla="*/ 22 w 32"/>
                  <a:gd name="T7" fmla="*/ 0 h 49"/>
                  <a:gd name="T8" fmla="*/ 32 w 32"/>
                  <a:gd name="T9" fmla="*/ 2 h 49"/>
                  <a:gd name="T10" fmla="*/ 31 w 32"/>
                  <a:gd name="T11" fmla="*/ 7 h 49"/>
                  <a:gd name="T12" fmla="*/ 22 w 32"/>
                  <a:gd name="T13" fmla="*/ 5 h 49"/>
                  <a:gd name="T14" fmla="*/ 6 w 32"/>
                  <a:gd name="T15" fmla="*/ 25 h 49"/>
                  <a:gd name="T16" fmla="*/ 22 w 32"/>
                  <a:gd name="T17" fmla="*/ 44 h 49"/>
                  <a:gd name="T18" fmla="*/ 31 w 32"/>
                  <a:gd name="T19" fmla="*/ 42 h 49"/>
                  <a:gd name="T20" fmla="*/ 32 w 32"/>
                  <a:gd name="T2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49">
                    <a:moveTo>
                      <a:pt x="32" y="47"/>
                    </a:moveTo>
                    <a:cubicBezTo>
                      <a:pt x="30" y="48"/>
                      <a:pt x="26" y="49"/>
                      <a:pt x="21" y="49"/>
                    </a:cubicBezTo>
                    <a:cubicBezTo>
                      <a:pt x="9" y="49"/>
                      <a:pt x="0" y="41"/>
                      <a:pt x="0" y="25"/>
                    </a:cubicBezTo>
                    <a:cubicBezTo>
                      <a:pt x="0" y="10"/>
                      <a:pt x="9" y="0"/>
                      <a:pt x="22" y="0"/>
                    </a:cubicBezTo>
                    <a:cubicBezTo>
                      <a:pt x="27" y="0"/>
                      <a:pt x="31" y="1"/>
                      <a:pt x="32" y="2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6" y="5"/>
                      <a:pt x="22" y="5"/>
                    </a:cubicBezTo>
                    <a:cubicBezTo>
                      <a:pt x="12" y="5"/>
                      <a:pt x="6" y="12"/>
                      <a:pt x="6" y="25"/>
                    </a:cubicBezTo>
                    <a:cubicBezTo>
                      <a:pt x="6" y="37"/>
                      <a:pt x="12" y="44"/>
                      <a:pt x="22" y="44"/>
                    </a:cubicBezTo>
                    <a:cubicBezTo>
                      <a:pt x="25" y="44"/>
                      <a:pt x="29" y="43"/>
                      <a:pt x="31" y="42"/>
                    </a:cubicBezTo>
                    <a:lnTo>
                      <a:pt x="32" y="47"/>
                    </a:lnTo>
                    <a:close/>
                  </a:path>
                </a:pathLst>
              </a:custGeom>
              <a:solidFill>
                <a:srgbClr val="F8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9" name="AutoShape 14"/>
          <p:cNvSpPr>
            <a:spLocks noChangeAspect="1" noChangeArrowheads="1" noTextEdit="1"/>
          </p:cNvSpPr>
          <p:nvPr/>
        </p:nvSpPr>
        <p:spPr bwMode="auto">
          <a:xfrm flipH="1">
            <a:off x="7327900" y="2127250"/>
            <a:ext cx="111283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7480242" y="2002172"/>
            <a:ext cx="1006868" cy="653886"/>
            <a:chOff x="7899400" y="2130425"/>
            <a:chExt cx="552450" cy="358775"/>
          </a:xfrm>
        </p:grpSpPr>
        <p:sp>
          <p:nvSpPr>
            <p:cNvPr id="30" name="Freeform 16"/>
            <p:cNvSpPr>
              <a:spLocks/>
            </p:cNvSpPr>
            <p:nvPr/>
          </p:nvSpPr>
          <p:spPr bwMode="auto">
            <a:xfrm flipH="1">
              <a:off x="7899400" y="2130425"/>
              <a:ext cx="552450" cy="358775"/>
            </a:xfrm>
            <a:custGeom>
              <a:avLst/>
              <a:gdLst>
                <a:gd name="T0" fmla="*/ 138 w 146"/>
                <a:gd name="T1" fmla="*/ 11 h 94"/>
                <a:gd name="T2" fmla="*/ 131 w 146"/>
                <a:gd name="T3" fmla="*/ 67 h 94"/>
                <a:gd name="T4" fmla="*/ 146 w 146"/>
                <a:gd name="T5" fmla="*/ 91 h 94"/>
                <a:gd name="T6" fmla="*/ 145 w 146"/>
                <a:gd name="T7" fmla="*/ 94 h 94"/>
                <a:gd name="T8" fmla="*/ 116 w 146"/>
                <a:gd name="T9" fmla="*/ 77 h 94"/>
                <a:gd name="T10" fmla="*/ 94 w 146"/>
                <a:gd name="T11" fmla="*/ 80 h 94"/>
                <a:gd name="T12" fmla="*/ 15 w 146"/>
                <a:gd name="T13" fmla="*/ 84 h 94"/>
                <a:gd name="T14" fmla="*/ 11 w 146"/>
                <a:gd name="T15" fmla="*/ 18 h 94"/>
                <a:gd name="T16" fmla="*/ 119 w 146"/>
                <a:gd name="T17" fmla="*/ 0 h 94"/>
                <a:gd name="T18" fmla="*/ 138 w 146"/>
                <a:gd name="T19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94">
                  <a:moveTo>
                    <a:pt x="138" y="11"/>
                  </a:moveTo>
                  <a:cubicBezTo>
                    <a:pt x="141" y="29"/>
                    <a:pt x="129" y="58"/>
                    <a:pt x="131" y="67"/>
                  </a:cubicBezTo>
                  <a:cubicBezTo>
                    <a:pt x="136" y="75"/>
                    <a:pt x="141" y="83"/>
                    <a:pt x="146" y="91"/>
                  </a:cubicBezTo>
                  <a:cubicBezTo>
                    <a:pt x="146" y="92"/>
                    <a:pt x="145" y="93"/>
                    <a:pt x="145" y="94"/>
                  </a:cubicBezTo>
                  <a:cubicBezTo>
                    <a:pt x="131" y="92"/>
                    <a:pt x="126" y="80"/>
                    <a:pt x="116" y="77"/>
                  </a:cubicBezTo>
                  <a:cubicBezTo>
                    <a:pt x="109" y="78"/>
                    <a:pt x="101" y="79"/>
                    <a:pt x="94" y="80"/>
                  </a:cubicBezTo>
                  <a:cubicBezTo>
                    <a:pt x="74" y="83"/>
                    <a:pt x="32" y="89"/>
                    <a:pt x="15" y="84"/>
                  </a:cubicBezTo>
                  <a:cubicBezTo>
                    <a:pt x="1" y="77"/>
                    <a:pt x="0" y="30"/>
                    <a:pt x="11" y="18"/>
                  </a:cubicBezTo>
                  <a:cubicBezTo>
                    <a:pt x="19" y="4"/>
                    <a:pt x="92" y="0"/>
                    <a:pt x="119" y="0"/>
                  </a:cubicBezTo>
                  <a:cubicBezTo>
                    <a:pt x="126" y="4"/>
                    <a:pt x="133" y="10"/>
                    <a:pt x="138" y="11"/>
                  </a:cubicBezTo>
                  <a:close/>
                </a:path>
              </a:pathLst>
            </a:custGeom>
            <a:solidFill>
              <a:srgbClr val="608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 flipH="1">
              <a:off x="7940675" y="2157413"/>
              <a:ext cx="473075" cy="285750"/>
            </a:xfrm>
            <a:custGeom>
              <a:avLst/>
              <a:gdLst>
                <a:gd name="T0" fmla="*/ 6 w 125"/>
                <a:gd name="T1" fmla="*/ 16 h 75"/>
                <a:gd name="T2" fmla="*/ 6 w 125"/>
                <a:gd name="T3" fmla="*/ 70 h 75"/>
                <a:gd name="T4" fmla="*/ 87 w 125"/>
                <a:gd name="T5" fmla="*/ 66 h 75"/>
                <a:gd name="T6" fmla="*/ 110 w 125"/>
                <a:gd name="T7" fmla="*/ 64 h 75"/>
                <a:gd name="T8" fmla="*/ 125 w 125"/>
                <a:gd name="T9" fmla="*/ 75 h 75"/>
                <a:gd name="T10" fmla="*/ 122 w 125"/>
                <a:gd name="T11" fmla="*/ 7 h 75"/>
                <a:gd name="T12" fmla="*/ 111 w 125"/>
                <a:gd name="T13" fmla="*/ 0 h 75"/>
                <a:gd name="T14" fmla="*/ 6 w 125"/>
                <a:gd name="T1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75">
                  <a:moveTo>
                    <a:pt x="6" y="16"/>
                  </a:moveTo>
                  <a:cubicBezTo>
                    <a:pt x="2" y="32"/>
                    <a:pt x="0" y="54"/>
                    <a:pt x="6" y="70"/>
                  </a:cubicBezTo>
                  <a:cubicBezTo>
                    <a:pt x="30" y="74"/>
                    <a:pt x="62" y="70"/>
                    <a:pt x="87" y="66"/>
                  </a:cubicBezTo>
                  <a:cubicBezTo>
                    <a:pt x="95" y="65"/>
                    <a:pt x="102" y="64"/>
                    <a:pt x="110" y="64"/>
                  </a:cubicBezTo>
                  <a:cubicBezTo>
                    <a:pt x="115" y="66"/>
                    <a:pt x="119" y="73"/>
                    <a:pt x="125" y="75"/>
                  </a:cubicBezTo>
                  <a:cubicBezTo>
                    <a:pt x="112" y="55"/>
                    <a:pt x="121" y="35"/>
                    <a:pt x="122" y="7"/>
                  </a:cubicBezTo>
                  <a:cubicBezTo>
                    <a:pt x="119" y="5"/>
                    <a:pt x="115" y="3"/>
                    <a:pt x="111" y="0"/>
                  </a:cubicBezTo>
                  <a:cubicBezTo>
                    <a:pt x="76" y="0"/>
                    <a:pt x="29" y="1"/>
                    <a:pt x="6" y="16"/>
                  </a:cubicBezTo>
                  <a:close/>
                </a:path>
              </a:pathLst>
            </a:custGeom>
            <a:solidFill>
              <a:srgbClr val="F8E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 flipH="1">
              <a:off x="8062913" y="2233613"/>
              <a:ext cx="246063" cy="53975"/>
            </a:xfrm>
            <a:custGeom>
              <a:avLst/>
              <a:gdLst>
                <a:gd name="T0" fmla="*/ 2 w 65"/>
                <a:gd name="T1" fmla="*/ 10 h 14"/>
                <a:gd name="T2" fmla="*/ 0 w 65"/>
                <a:gd name="T3" fmla="*/ 10 h 14"/>
                <a:gd name="T4" fmla="*/ 65 w 65"/>
                <a:gd name="T5" fmla="*/ 2 h 14"/>
                <a:gd name="T6" fmla="*/ 2 w 65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4">
                  <a:moveTo>
                    <a:pt x="2" y="10"/>
                  </a:moveTo>
                  <a:cubicBezTo>
                    <a:pt x="1" y="10"/>
                    <a:pt x="1" y="10"/>
                    <a:pt x="0" y="10"/>
                  </a:cubicBezTo>
                  <a:cubicBezTo>
                    <a:pt x="10" y="0"/>
                    <a:pt x="46" y="2"/>
                    <a:pt x="65" y="2"/>
                  </a:cubicBezTo>
                  <a:cubicBezTo>
                    <a:pt x="62" y="7"/>
                    <a:pt x="12" y="14"/>
                    <a:pt x="2" y="10"/>
                  </a:cubicBezTo>
                  <a:close/>
                </a:path>
              </a:pathLst>
            </a:custGeom>
            <a:solidFill>
              <a:srgbClr val="608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 flipH="1">
              <a:off x="8054975" y="2301875"/>
              <a:ext cx="158750" cy="34925"/>
            </a:xfrm>
            <a:custGeom>
              <a:avLst/>
              <a:gdLst>
                <a:gd name="T0" fmla="*/ 42 w 42"/>
                <a:gd name="T1" fmla="*/ 7 h 9"/>
                <a:gd name="T2" fmla="*/ 1 w 42"/>
                <a:gd name="T3" fmla="*/ 9 h 9"/>
                <a:gd name="T4" fmla="*/ 0 w 42"/>
                <a:gd name="T5" fmla="*/ 5 h 9"/>
                <a:gd name="T6" fmla="*/ 2 w 42"/>
                <a:gd name="T7" fmla="*/ 5 h 9"/>
                <a:gd name="T8" fmla="*/ 41 w 42"/>
                <a:gd name="T9" fmla="*/ 3 h 9"/>
                <a:gd name="T10" fmla="*/ 42 w 42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9">
                  <a:moveTo>
                    <a:pt x="42" y="7"/>
                  </a:moveTo>
                  <a:cubicBezTo>
                    <a:pt x="29" y="8"/>
                    <a:pt x="15" y="8"/>
                    <a:pt x="1" y="9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0"/>
                    <a:pt x="30" y="3"/>
                    <a:pt x="41" y="3"/>
                  </a:cubicBezTo>
                  <a:cubicBezTo>
                    <a:pt x="42" y="4"/>
                    <a:pt x="42" y="6"/>
                    <a:pt x="42" y="7"/>
                  </a:cubicBezTo>
                  <a:close/>
                </a:path>
              </a:pathLst>
            </a:custGeom>
            <a:solidFill>
              <a:srgbClr val="608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176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070" y="548898"/>
            <a:ext cx="7719630" cy="57602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053" y="807849"/>
            <a:ext cx="599893" cy="524230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87203" y="2095363"/>
            <a:ext cx="203773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spc="600" dirty="0" smtClean="0">
                <a:solidFill>
                  <a:schemeClr val="bg2">
                    <a:lumMod val="10000"/>
                  </a:schemeClr>
                </a:solidFill>
                <a:effectLst>
                  <a:outerShdw blurRad="215900" dist="38100" dir="10800000" sx="102000" sy="102000" algn="r" rotWithShape="0">
                    <a:prstClr val="black">
                      <a:alpha val="40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信息</a:t>
            </a:r>
            <a:endParaRPr lang="en-US" altLang="zh-CN" sz="6600" spc="600" dirty="0" smtClean="0">
              <a:solidFill>
                <a:schemeClr val="bg2">
                  <a:lumMod val="10000"/>
                </a:schemeClr>
              </a:solidFill>
              <a:effectLst>
                <a:outerShdw blurRad="215900" dist="38100" dir="10800000" sx="102000" sy="102000" algn="r" rotWithShape="0">
                  <a:prstClr val="black">
                    <a:alpha val="40000"/>
                  </a:prstClr>
                </a:out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  <a:p>
            <a:r>
              <a:rPr lang="zh-CN" altLang="en-US" sz="6600" spc="600" dirty="0" smtClean="0">
                <a:solidFill>
                  <a:schemeClr val="bg2">
                    <a:lumMod val="10000"/>
                  </a:schemeClr>
                </a:solidFill>
                <a:effectLst>
                  <a:outerShdw blurRad="215900" dist="38100" dir="10800000" sx="102000" sy="102000" algn="r" rotWithShape="0">
                    <a:prstClr val="black">
                      <a:alpha val="40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图表</a:t>
            </a:r>
            <a:endParaRPr lang="zh-CN" altLang="en-US" sz="6600" spc="600" dirty="0">
              <a:solidFill>
                <a:schemeClr val="bg2">
                  <a:lumMod val="10000"/>
                </a:schemeClr>
              </a:solidFill>
              <a:effectLst>
                <a:outerShdw blurRad="215900" dist="38100" dir="10800000" sx="102000" sy="102000" algn="r" rotWithShape="0">
                  <a:prstClr val="black">
                    <a:alpha val="40000"/>
                  </a:prstClr>
                </a:out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3177" y="2726666"/>
            <a:ext cx="1619008" cy="13568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11360686" y="5990181"/>
            <a:ext cx="416250" cy="663750"/>
          </a:xfrm>
          <a:prstGeom prst="rect">
            <a:avLst/>
          </a:prstGeom>
        </p:spPr>
      </p:pic>
      <p:grpSp>
        <p:nvGrpSpPr>
          <p:cNvPr id="95" name="组合 94"/>
          <p:cNvGrpSpPr/>
          <p:nvPr/>
        </p:nvGrpSpPr>
        <p:grpSpPr>
          <a:xfrm>
            <a:off x="6642774" y="2198371"/>
            <a:ext cx="392191" cy="1885178"/>
            <a:chOff x="6642774" y="2198371"/>
            <a:chExt cx="392191" cy="1885178"/>
          </a:xfrm>
        </p:grpSpPr>
        <p:grpSp>
          <p:nvGrpSpPr>
            <p:cNvPr id="22" name="组合 21"/>
            <p:cNvGrpSpPr/>
            <p:nvPr/>
          </p:nvGrpSpPr>
          <p:grpSpPr>
            <a:xfrm>
              <a:off x="6642774" y="3689454"/>
              <a:ext cx="392191" cy="394095"/>
              <a:chOff x="10160000" y="873125"/>
              <a:chExt cx="327025" cy="328613"/>
            </a:xfrm>
          </p:grpSpPr>
          <p:sp>
            <p:nvSpPr>
              <p:cNvPr id="14" name="Oval 5"/>
              <p:cNvSpPr>
                <a:spLocks noChangeArrowheads="1"/>
              </p:cNvSpPr>
              <p:nvPr/>
            </p:nvSpPr>
            <p:spPr bwMode="auto">
              <a:xfrm>
                <a:off x="10160000" y="873125"/>
                <a:ext cx="327025" cy="328613"/>
              </a:xfrm>
              <a:prstGeom prst="ellipse">
                <a:avLst/>
              </a:prstGeom>
              <a:solidFill>
                <a:srgbClr val="60A7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10264775" y="955675"/>
                <a:ext cx="147638" cy="177800"/>
              </a:xfrm>
              <a:custGeom>
                <a:avLst/>
                <a:gdLst>
                  <a:gd name="T0" fmla="*/ 0 w 39"/>
                  <a:gd name="T1" fmla="*/ 47 h 47"/>
                  <a:gd name="T2" fmla="*/ 0 w 39"/>
                  <a:gd name="T3" fmla="*/ 0 h 47"/>
                  <a:gd name="T4" fmla="*/ 9 w 39"/>
                  <a:gd name="T5" fmla="*/ 0 h 47"/>
                  <a:gd name="T6" fmla="*/ 23 w 39"/>
                  <a:gd name="T7" fmla="*/ 1 h 47"/>
                  <a:gd name="T8" fmla="*/ 30 w 39"/>
                  <a:gd name="T9" fmla="*/ 4 h 47"/>
                  <a:gd name="T10" fmla="*/ 37 w 39"/>
                  <a:gd name="T11" fmla="*/ 12 h 47"/>
                  <a:gd name="T12" fmla="*/ 39 w 39"/>
                  <a:gd name="T13" fmla="*/ 23 h 47"/>
                  <a:gd name="T14" fmla="*/ 37 w 39"/>
                  <a:gd name="T15" fmla="*/ 34 h 47"/>
                  <a:gd name="T16" fmla="*/ 30 w 39"/>
                  <a:gd name="T17" fmla="*/ 42 h 47"/>
                  <a:gd name="T18" fmla="*/ 23 w 39"/>
                  <a:gd name="T19" fmla="*/ 46 h 47"/>
                  <a:gd name="T20" fmla="*/ 11 w 39"/>
                  <a:gd name="T21" fmla="*/ 47 h 47"/>
                  <a:gd name="T22" fmla="*/ 9 w 39"/>
                  <a:gd name="T23" fmla="*/ 47 h 47"/>
                  <a:gd name="T24" fmla="*/ 0 w 39"/>
                  <a:gd name="T25" fmla="*/ 47 h 47"/>
                  <a:gd name="T26" fmla="*/ 6 w 39"/>
                  <a:gd name="T27" fmla="*/ 42 h 47"/>
                  <a:gd name="T28" fmla="*/ 9 w 39"/>
                  <a:gd name="T29" fmla="*/ 42 h 47"/>
                  <a:gd name="T30" fmla="*/ 21 w 39"/>
                  <a:gd name="T31" fmla="*/ 41 h 47"/>
                  <a:gd name="T32" fmla="*/ 27 w 39"/>
                  <a:gd name="T33" fmla="*/ 38 h 47"/>
                  <a:gd name="T34" fmla="*/ 31 w 39"/>
                  <a:gd name="T35" fmla="*/ 32 h 47"/>
                  <a:gd name="T36" fmla="*/ 33 w 39"/>
                  <a:gd name="T37" fmla="*/ 23 h 47"/>
                  <a:gd name="T38" fmla="*/ 31 w 39"/>
                  <a:gd name="T39" fmla="*/ 14 h 47"/>
                  <a:gd name="T40" fmla="*/ 27 w 39"/>
                  <a:gd name="T41" fmla="*/ 8 h 47"/>
                  <a:gd name="T42" fmla="*/ 21 w 39"/>
                  <a:gd name="T43" fmla="*/ 6 h 47"/>
                  <a:gd name="T44" fmla="*/ 9 w 39"/>
                  <a:gd name="T45" fmla="*/ 5 h 47"/>
                  <a:gd name="T46" fmla="*/ 6 w 39"/>
                  <a:gd name="T47" fmla="*/ 5 h 47"/>
                  <a:gd name="T48" fmla="*/ 6 w 39"/>
                  <a:gd name="T49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47">
                    <a:moveTo>
                      <a:pt x="0" y="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21" y="0"/>
                      <a:pt x="23" y="1"/>
                    </a:cubicBezTo>
                    <a:cubicBezTo>
                      <a:pt x="26" y="1"/>
                      <a:pt x="28" y="2"/>
                      <a:pt x="30" y="4"/>
                    </a:cubicBezTo>
                    <a:cubicBezTo>
                      <a:pt x="33" y="6"/>
                      <a:pt x="35" y="9"/>
                      <a:pt x="37" y="12"/>
                    </a:cubicBezTo>
                    <a:cubicBezTo>
                      <a:pt x="38" y="15"/>
                      <a:pt x="39" y="19"/>
                      <a:pt x="39" y="23"/>
                    </a:cubicBezTo>
                    <a:cubicBezTo>
                      <a:pt x="39" y="27"/>
                      <a:pt x="38" y="31"/>
                      <a:pt x="37" y="34"/>
                    </a:cubicBezTo>
                    <a:cubicBezTo>
                      <a:pt x="35" y="38"/>
                      <a:pt x="33" y="40"/>
                      <a:pt x="30" y="42"/>
                    </a:cubicBezTo>
                    <a:cubicBezTo>
                      <a:pt x="28" y="44"/>
                      <a:pt x="26" y="45"/>
                      <a:pt x="23" y="46"/>
                    </a:cubicBezTo>
                    <a:cubicBezTo>
                      <a:pt x="21" y="47"/>
                      <a:pt x="17" y="47"/>
                      <a:pt x="11" y="47"/>
                    </a:cubicBezTo>
                    <a:cubicBezTo>
                      <a:pt x="9" y="47"/>
                      <a:pt x="9" y="47"/>
                      <a:pt x="9" y="47"/>
                    </a:cubicBezTo>
                    <a:lnTo>
                      <a:pt x="0" y="47"/>
                    </a:lnTo>
                    <a:close/>
                    <a:moveTo>
                      <a:pt x="6" y="42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15" y="42"/>
                      <a:pt x="19" y="41"/>
                      <a:pt x="21" y="41"/>
                    </a:cubicBezTo>
                    <a:cubicBezTo>
                      <a:pt x="24" y="40"/>
                      <a:pt x="25" y="39"/>
                      <a:pt x="27" y="38"/>
                    </a:cubicBezTo>
                    <a:cubicBezTo>
                      <a:pt x="29" y="37"/>
                      <a:pt x="30" y="35"/>
                      <a:pt x="31" y="32"/>
                    </a:cubicBezTo>
                    <a:cubicBezTo>
                      <a:pt x="32" y="29"/>
                      <a:pt x="33" y="27"/>
                      <a:pt x="33" y="23"/>
                    </a:cubicBezTo>
                    <a:cubicBezTo>
                      <a:pt x="33" y="20"/>
                      <a:pt x="32" y="17"/>
                      <a:pt x="31" y="14"/>
                    </a:cubicBezTo>
                    <a:cubicBezTo>
                      <a:pt x="30" y="12"/>
                      <a:pt x="29" y="10"/>
                      <a:pt x="27" y="8"/>
                    </a:cubicBezTo>
                    <a:cubicBezTo>
                      <a:pt x="25" y="7"/>
                      <a:pt x="24" y="6"/>
                      <a:pt x="21" y="6"/>
                    </a:cubicBezTo>
                    <a:cubicBezTo>
                      <a:pt x="19" y="5"/>
                      <a:pt x="15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734816" y="2198371"/>
              <a:ext cx="208106" cy="211137"/>
              <a:chOff x="6896100" y="2047875"/>
              <a:chExt cx="327025" cy="331788"/>
            </a:xfrm>
          </p:grpSpPr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6896100" y="2047875"/>
                <a:ext cx="327025" cy="331788"/>
              </a:xfrm>
              <a:prstGeom prst="ellipse">
                <a:avLst/>
              </a:prstGeom>
              <a:solidFill>
                <a:srgbClr val="F78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6986588" y="2114550"/>
                <a:ext cx="153988" cy="185738"/>
              </a:xfrm>
              <a:custGeom>
                <a:avLst/>
                <a:gdLst>
                  <a:gd name="T0" fmla="*/ 11 w 41"/>
                  <a:gd name="T1" fmla="*/ 34 h 49"/>
                  <a:gd name="T2" fmla="*/ 6 w 41"/>
                  <a:gd name="T3" fmla="*/ 49 h 49"/>
                  <a:gd name="T4" fmla="*/ 0 w 41"/>
                  <a:gd name="T5" fmla="*/ 49 h 49"/>
                  <a:gd name="T6" fmla="*/ 16 w 41"/>
                  <a:gd name="T7" fmla="*/ 0 h 49"/>
                  <a:gd name="T8" fmla="*/ 24 w 41"/>
                  <a:gd name="T9" fmla="*/ 0 h 49"/>
                  <a:gd name="T10" fmla="*/ 41 w 41"/>
                  <a:gd name="T11" fmla="*/ 49 h 49"/>
                  <a:gd name="T12" fmla="*/ 34 w 41"/>
                  <a:gd name="T13" fmla="*/ 49 h 49"/>
                  <a:gd name="T14" fmla="*/ 29 w 41"/>
                  <a:gd name="T15" fmla="*/ 34 h 49"/>
                  <a:gd name="T16" fmla="*/ 11 w 41"/>
                  <a:gd name="T17" fmla="*/ 34 h 49"/>
                  <a:gd name="T18" fmla="*/ 28 w 41"/>
                  <a:gd name="T19" fmla="*/ 29 h 49"/>
                  <a:gd name="T20" fmla="*/ 23 w 41"/>
                  <a:gd name="T21" fmla="*/ 14 h 49"/>
                  <a:gd name="T22" fmla="*/ 20 w 41"/>
                  <a:gd name="T23" fmla="*/ 5 h 49"/>
                  <a:gd name="T24" fmla="*/ 20 w 41"/>
                  <a:gd name="T25" fmla="*/ 5 h 49"/>
                  <a:gd name="T26" fmla="*/ 17 w 41"/>
                  <a:gd name="T27" fmla="*/ 14 h 49"/>
                  <a:gd name="T28" fmla="*/ 13 w 41"/>
                  <a:gd name="T29" fmla="*/ 29 h 49"/>
                  <a:gd name="T30" fmla="*/ 28 w 41"/>
                  <a:gd name="T31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49">
                    <a:moveTo>
                      <a:pt x="11" y="34"/>
                    </a:moveTo>
                    <a:cubicBezTo>
                      <a:pt x="6" y="49"/>
                      <a:pt x="6" y="49"/>
                      <a:pt x="6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11" y="34"/>
                    </a:lnTo>
                    <a:close/>
                    <a:moveTo>
                      <a:pt x="28" y="29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1"/>
                      <a:pt x="21" y="8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8"/>
                      <a:pt x="18" y="11"/>
                      <a:pt x="17" y="14"/>
                    </a:cubicBezTo>
                    <a:cubicBezTo>
                      <a:pt x="13" y="29"/>
                      <a:pt x="13" y="29"/>
                      <a:pt x="13" y="29"/>
                    </a:cubicBezTo>
                    <a:lnTo>
                      <a:pt x="28" y="29"/>
                    </a:ln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700922" y="2656058"/>
              <a:ext cx="275895" cy="277234"/>
              <a:chOff x="8577263" y="2054225"/>
              <a:chExt cx="327025" cy="328613"/>
            </a:xfrm>
          </p:grpSpPr>
          <p:sp>
            <p:nvSpPr>
              <p:cNvPr id="18" name="Oval 9"/>
              <p:cNvSpPr>
                <a:spLocks noChangeArrowheads="1"/>
              </p:cNvSpPr>
              <p:nvPr/>
            </p:nvSpPr>
            <p:spPr bwMode="auto">
              <a:xfrm>
                <a:off x="8577263" y="2054225"/>
                <a:ext cx="327025" cy="328613"/>
              </a:xfrm>
              <a:prstGeom prst="ellipse">
                <a:avLst/>
              </a:prstGeom>
              <a:solidFill>
                <a:srgbClr val="FFBE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0"/>
              <p:cNvSpPr>
                <a:spLocks noEditPoints="1"/>
              </p:cNvSpPr>
              <p:nvPr/>
            </p:nvSpPr>
            <p:spPr bwMode="auto">
              <a:xfrm>
                <a:off x="8686800" y="2119313"/>
                <a:ext cx="115888" cy="188913"/>
              </a:xfrm>
              <a:custGeom>
                <a:avLst/>
                <a:gdLst>
                  <a:gd name="T0" fmla="*/ 0 w 31"/>
                  <a:gd name="T1" fmla="*/ 1 h 50"/>
                  <a:gd name="T2" fmla="*/ 12 w 31"/>
                  <a:gd name="T3" fmla="*/ 0 h 50"/>
                  <a:gd name="T4" fmla="*/ 25 w 31"/>
                  <a:gd name="T5" fmla="*/ 4 h 50"/>
                  <a:gd name="T6" fmla="*/ 29 w 31"/>
                  <a:gd name="T7" fmla="*/ 13 h 50"/>
                  <a:gd name="T8" fmla="*/ 21 w 31"/>
                  <a:gd name="T9" fmla="*/ 24 h 50"/>
                  <a:gd name="T10" fmla="*/ 21 w 31"/>
                  <a:gd name="T11" fmla="*/ 24 h 50"/>
                  <a:gd name="T12" fmla="*/ 31 w 31"/>
                  <a:gd name="T13" fmla="*/ 36 h 50"/>
                  <a:gd name="T14" fmla="*/ 27 w 31"/>
                  <a:gd name="T15" fmla="*/ 46 h 50"/>
                  <a:gd name="T16" fmla="*/ 10 w 31"/>
                  <a:gd name="T17" fmla="*/ 50 h 50"/>
                  <a:gd name="T18" fmla="*/ 0 w 31"/>
                  <a:gd name="T19" fmla="*/ 50 h 50"/>
                  <a:gd name="T20" fmla="*/ 0 w 31"/>
                  <a:gd name="T21" fmla="*/ 1 h 50"/>
                  <a:gd name="T22" fmla="*/ 7 w 31"/>
                  <a:gd name="T23" fmla="*/ 22 h 50"/>
                  <a:gd name="T24" fmla="*/ 12 w 31"/>
                  <a:gd name="T25" fmla="*/ 22 h 50"/>
                  <a:gd name="T26" fmla="*/ 23 w 31"/>
                  <a:gd name="T27" fmla="*/ 13 h 50"/>
                  <a:gd name="T28" fmla="*/ 12 w 31"/>
                  <a:gd name="T29" fmla="*/ 5 h 50"/>
                  <a:gd name="T30" fmla="*/ 7 w 31"/>
                  <a:gd name="T31" fmla="*/ 6 h 50"/>
                  <a:gd name="T32" fmla="*/ 7 w 31"/>
                  <a:gd name="T33" fmla="*/ 22 h 50"/>
                  <a:gd name="T34" fmla="*/ 7 w 31"/>
                  <a:gd name="T35" fmla="*/ 45 h 50"/>
                  <a:gd name="T36" fmla="*/ 12 w 31"/>
                  <a:gd name="T37" fmla="*/ 46 h 50"/>
                  <a:gd name="T38" fmla="*/ 25 w 31"/>
                  <a:gd name="T39" fmla="*/ 36 h 50"/>
                  <a:gd name="T40" fmla="*/ 12 w 31"/>
                  <a:gd name="T41" fmla="*/ 26 h 50"/>
                  <a:gd name="T42" fmla="*/ 7 w 31"/>
                  <a:gd name="T43" fmla="*/ 26 h 50"/>
                  <a:gd name="T44" fmla="*/ 7 w 31"/>
                  <a:gd name="T4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50">
                    <a:moveTo>
                      <a:pt x="0" y="1"/>
                    </a:moveTo>
                    <a:cubicBezTo>
                      <a:pt x="3" y="1"/>
                      <a:pt x="7" y="0"/>
                      <a:pt x="12" y="0"/>
                    </a:cubicBezTo>
                    <a:cubicBezTo>
                      <a:pt x="18" y="0"/>
                      <a:pt x="22" y="2"/>
                      <a:pt x="25" y="4"/>
                    </a:cubicBezTo>
                    <a:cubicBezTo>
                      <a:pt x="28" y="6"/>
                      <a:pt x="29" y="9"/>
                      <a:pt x="29" y="13"/>
                    </a:cubicBezTo>
                    <a:cubicBezTo>
                      <a:pt x="29" y="17"/>
                      <a:pt x="26" y="22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6" y="25"/>
                      <a:pt x="31" y="29"/>
                      <a:pt x="31" y="36"/>
                    </a:cubicBezTo>
                    <a:cubicBezTo>
                      <a:pt x="31" y="40"/>
                      <a:pt x="30" y="43"/>
                      <a:pt x="27" y="46"/>
                    </a:cubicBezTo>
                    <a:cubicBezTo>
                      <a:pt x="24" y="49"/>
                      <a:pt x="18" y="50"/>
                      <a:pt x="10" y="50"/>
                    </a:cubicBezTo>
                    <a:cubicBezTo>
                      <a:pt x="6" y="50"/>
                      <a:pt x="2" y="50"/>
                      <a:pt x="0" y="50"/>
                    </a:cubicBezTo>
                    <a:lnTo>
                      <a:pt x="0" y="1"/>
                    </a:lnTo>
                    <a:close/>
                    <a:moveTo>
                      <a:pt x="7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22"/>
                      <a:pt x="23" y="18"/>
                      <a:pt x="23" y="13"/>
                    </a:cubicBezTo>
                    <a:cubicBezTo>
                      <a:pt x="23" y="8"/>
                      <a:pt x="19" y="5"/>
                      <a:pt x="12" y="5"/>
                    </a:cubicBezTo>
                    <a:cubicBezTo>
                      <a:pt x="9" y="5"/>
                      <a:pt x="8" y="6"/>
                      <a:pt x="7" y="6"/>
                    </a:cubicBezTo>
                    <a:lnTo>
                      <a:pt x="7" y="22"/>
                    </a:lnTo>
                    <a:close/>
                    <a:moveTo>
                      <a:pt x="7" y="45"/>
                    </a:moveTo>
                    <a:cubicBezTo>
                      <a:pt x="8" y="45"/>
                      <a:pt x="10" y="46"/>
                      <a:pt x="12" y="46"/>
                    </a:cubicBezTo>
                    <a:cubicBezTo>
                      <a:pt x="18" y="46"/>
                      <a:pt x="25" y="43"/>
                      <a:pt x="25" y="36"/>
                    </a:cubicBezTo>
                    <a:cubicBezTo>
                      <a:pt x="25" y="29"/>
                      <a:pt x="19" y="26"/>
                      <a:pt x="12" y="26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7" y="45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679538" y="3156057"/>
              <a:ext cx="318663" cy="318663"/>
              <a:chOff x="10272713" y="2036763"/>
              <a:chExt cx="327025" cy="327025"/>
            </a:xfrm>
          </p:grpSpPr>
          <p:sp>
            <p:nvSpPr>
              <p:cNvPr id="20" name="Oval 11"/>
              <p:cNvSpPr>
                <a:spLocks noChangeArrowheads="1"/>
              </p:cNvSpPr>
              <p:nvPr/>
            </p:nvSpPr>
            <p:spPr bwMode="auto">
              <a:xfrm>
                <a:off x="10272713" y="2036763"/>
                <a:ext cx="327025" cy="327025"/>
              </a:xfrm>
              <a:prstGeom prst="ellipse">
                <a:avLst/>
              </a:prstGeom>
              <a:solidFill>
                <a:srgbClr val="62B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10371455" y="2108200"/>
                <a:ext cx="119063" cy="184150"/>
              </a:xfrm>
              <a:custGeom>
                <a:avLst/>
                <a:gdLst>
                  <a:gd name="T0" fmla="*/ 32 w 32"/>
                  <a:gd name="T1" fmla="*/ 47 h 49"/>
                  <a:gd name="T2" fmla="*/ 21 w 32"/>
                  <a:gd name="T3" fmla="*/ 49 h 49"/>
                  <a:gd name="T4" fmla="*/ 0 w 32"/>
                  <a:gd name="T5" fmla="*/ 25 h 49"/>
                  <a:gd name="T6" fmla="*/ 22 w 32"/>
                  <a:gd name="T7" fmla="*/ 0 h 49"/>
                  <a:gd name="T8" fmla="*/ 32 w 32"/>
                  <a:gd name="T9" fmla="*/ 2 h 49"/>
                  <a:gd name="T10" fmla="*/ 31 w 32"/>
                  <a:gd name="T11" fmla="*/ 7 h 49"/>
                  <a:gd name="T12" fmla="*/ 22 w 32"/>
                  <a:gd name="T13" fmla="*/ 5 h 49"/>
                  <a:gd name="T14" fmla="*/ 6 w 32"/>
                  <a:gd name="T15" fmla="*/ 25 h 49"/>
                  <a:gd name="T16" fmla="*/ 22 w 32"/>
                  <a:gd name="T17" fmla="*/ 44 h 49"/>
                  <a:gd name="T18" fmla="*/ 31 w 32"/>
                  <a:gd name="T19" fmla="*/ 42 h 49"/>
                  <a:gd name="T20" fmla="*/ 32 w 32"/>
                  <a:gd name="T2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49">
                    <a:moveTo>
                      <a:pt x="32" y="47"/>
                    </a:moveTo>
                    <a:cubicBezTo>
                      <a:pt x="30" y="48"/>
                      <a:pt x="26" y="49"/>
                      <a:pt x="21" y="49"/>
                    </a:cubicBezTo>
                    <a:cubicBezTo>
                      <a:pt x="9" y="49"/>
                      <a:pt x="0" y="41"/>
                      <a:pt x="0" y="25"/>
                    </a:cubicBezTo>
                    <a:cubicBezTo>
                      <a:pt x="0" y="10"/>
                      <a:pt x="9" y="0"/>
                      <a:pt x="22" y="0"/>
                    </a:cubicBezTo>
                    <a:cubicBezTo>
                      <a:pt x="27" y="0"/>
                      <a:pt x="31" y="1"/>
                      <a:pt x="32" y="2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6" y="5"/>
                      <a:pt x="22" y="5"/>
                    </a:cubicBezTo>
                    <a:cubicBezTo>
                      <a:pt x="12" y="5"/>
                      <a:pt x="6" y="12"/>
                      <a:pt x="6" y="25"/>
                    </a:cubicBezTo>
                    <a:cubicBezTo>
                      <a:pt x="6" y="37"/>
                      <a:pt x="12" y="44"/>
                      <a:pt x="22" y="44"/>
                    </a:cubicBezTo>
                    <a:cubicBezTo>
                      <a:pt x="25" y="44"/>
                      <a:pt x="29" y="43"/>
                      <a:pt x="31" y="42"/>
                    </a:cubicBezTo>
                    <a:lnTo>
                      <a:pt x="32" y="47"/>
                    </a:lnTo>
                    <a:close/>
                  </a:path>
                </a:pathLst>
              </a:custGeom>
              <a:solidFill>
                <a:srgbClr val="F8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9" name="AutoShape 14"/>
          <p:cNvSpPr>
            <a:spLocks noChangeAspect="1" noChangeArrowheads="1" noTextEdit="1"/>
          </p:cNvSpPr>
          <p:nvPr/>
        </p:nvSpPr>
        <p:spPr bwMode="auto">
          <a:xfrm flipH="1">
            <a:off x="7327900" y="2127250"/>
            <a:ext cx="111283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7480242" y="2002172"/>
            <a:ext cx="1006868" cy="653886"/>
            <a:chOff x="7899400" y="2130425"/>
            <a:chExt cx="552450" cy="358775"/>
          </a:xfrm>
        </p:grpSpPr>
        <p:sp>
          <p:nvSpPr>
            <p:cNvPr id="30" name="Freeform 16"/>
            <p:cNvSpPr>
              <a:spLocks/>
            </p:cNvSpPr>
            <p:nvPr/>
          </p:nvSpPr>
          <p:spPr bwMode="auto">
            <a:xfrm flipH="1">
              <a:off x="7899400" y="2130425"/>
              <a:ext cx="552450" cy="358775"/>
            </a:xfrm>
            <a:custGeom>
              <a:avLst/>
              <a:gdLst>
                <a:gd name="T0" fmla="*/ 138 w 146"/>
                <a:gd name="T1" fmla="*/ 11 h 94"/>
                <a:gd name="T2" fmla="*/ 131 w 146"/>
                <a:gd name="T3" fmla="*/ 67 h 94"/>
                <a:gd name="T4" fmla="*/ 146 w 146"/>
                <a:gd name="T5" fmla="*/ 91 h 94"/>
                <a:gd name="T6" fmla="*/ 145 w 146"/>
                <a:gd name="T7" fmla="*/ 94 h 94"/>
                <a:gd name="T8" fmla="*/ 116 w 146"/>
                <a:gd name="T9" fmla="*/ 77 h 94"/>
                <a:gd name="T10" fmla="*/ 94 w 146"/>
                <a:gd name="T11" fmla="*/ 80 h 94"/>
                <a:gd name="T12" fmla="*/ 15 w 146"/>
                <a:gd name="T13" fmla="*/ 84 h 94"/>
                <a:gd name="T14" fmla="*/ 11 w 146"/>
                <a:gd name="T15" fmla="*/ 18 h 94"/>
                <a:gd name="T16" fmla="*/ 119 w 146"/>
                <a:gd name="T17" fmla="*/ 0 h 94"/>
                <a:gd name="T18" fmla="*/ 138 w 146"/>
                <a:gd name="T19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94">
                  <a:moveTo>
                    <a:pt x="138" y="11"/>
                  </a:moveTo>
                  <a:cubicBezTo>
                    <a:pt x="141" y="29"/>
                    <a:pt x="129" y="58"/>
                    <a:pt x="131" y="67"/>
                  </a:cubicBezTo>
                  <a:cubicBezTo>
                    <a:pt x="136" y="75"/>
                    <a:pt x="141" y="83"/>
                    <a:pt x="146" y="91"/>
                  </a:cubicBezTo>
                  <a:cubicBezTo>
                    <a:pt x="146" y="92"/>
                    <a:pt x="145" y="93"/>
                    <a:pt x="145" y="94"/>
                  </a:cubicBezTo>
                  <a:cubicBezTo>
                    <a:pt x="131" y="92"/>
                    <a:pt x="126" y="80"/>
                    <a:pt x="116" y="77"/>
                  </a:cubicBezTo>
                  <a:cubicBezTo>
                    <a:pt x="109" y="78"/>
                    <a:pt x="101" y="79"/>
                    <a:pt x="94" y="80"/>
                  </a:cubicBezTo>
                  <a:cubicBezTo>
                    <a:pt x="74" y="83"/>
                    <a:pt x="32" y="89"/>
                    <a:pt x="15" y="84"/>
                  </a:cubicBezTo>
                  <a:cubicBezTo>
                    <a:pt x="1" y="77"/>
                    <a:pt x="0" y="30"/>
                    <a:pt x="11" y="18"/>
                  </a:cubicBezTo>
                  <a:cubicBezTo>
                    <a:pt x="19" y="4"/>
                    <a:pt x="92" y="0"/>
                    <a:pt x="119" y="0"/>
                  </a:cubicBezTo>
                  <a:cubicBezTo>
                    <a:pt x="126" y="4"/>
                    <a:pt x="133" y="10"/>
                    <a:pt x="138" y="11"/>
                  </a:cubicBezTo>
                  <a:close/>
                </a:path>
              </a:pathLst>
            </a:custGeom>
            <a:solidFill>
              <a:srgbClr val="608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 flipH="1">
              <a:off x="7940675" y="2157413"/>
              <a:ext cx="473075" cy="285750"/>
            </a:xfrm>
            <a:custGeom>
              <a:avLst/>
              <a:gdLst>
                <a:gd name="T0" fmla="*/ 6 w 125"/>
                <a:gd name="T1" fmla="*/ 16 h 75"/>
                <a:gd name="T2" fmla="*/ 6 w 125"/>
                <a:gd name="T3" fmla="*/ 70 h 75"/>
                <a:gd name="T4" fmla="*/ 87 w 125"/>
                <a:gd name="T5" fmla="*/ 66 h 75"/>
                <a:gd name="T6" fmla="*/ 110 w 125"/>
                <a:gd name="T7" fmla="*/ 64 h 75"/>
                <a:gd name="T8" fmla="*/ 125 w 125"/>
                <a:gd name="T9" fmla="*/ 75 h 75"/>
                <a:gd name="T10" fmla="*/ 122 w 125"/>
                <a:gd name="T11" fmla="*/ 7 h 75"/>
                <a:gd name="T12" fmla="*/ 111 w 125"/>
                <a:gd name="T13" fmla="*/ 0 h 75"/>
                <a:gd name="T14" fmla="*/ 6 w 125"/>
                <a:gd name="T1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75">
                  <a:moveTo>
                    <a:pt x="6" y="16"/>
                  </a:moveTo>
                  <a:cubicBezTo>
                    <a:pt x="2" y="32"/>
                    <a:pt x="0" y="54"/>
                    <a:pt x="6" y="70"/>
                  </a:cubicBezTo>
                  <a:cubicBezTo>
                    <a:pt x="30" y="74"/>
                    <a:pt x="62" y="70"/>
                    <a:pt x="87" y="66"/>
                  </a:cubicBezTo>
                  <a:cubicBezTo>
                    <a:pt x="95" y="65"/>
                    <a:pt x="102" y="64"/>
                    <a:pt x="110" y="64"/>
                  </a:cubicBezTo>
                  <a:cubicBezTo>
                    <a:pt x="115" y="66"/>
                    <a:pt x="119" y="73"/>
                    <a:pt x="125" y="75"/>
                  </a:cubicBezTo>
                  <a:cubicBezTo>
                    <a:pt x="112" y="55"/>
                    <a:pt x="121" y="35"/>
                    <a:pt x="122" y="7"/>
                  </a:cubicBezTo>
                  <a:cubicBezTo>
                    <a:pt x="119" y="5"/>
                    <a:pt x="115" y="3"/>
                    <a:pt x="111" y="0"/>
                  </a:cubicBezTo>
                  <a:cubicBezTo>
                    <a:pt x="76" y="0"/>
                    <a:pt x="29" y="1"/>
                    <a:pt x="6" y="16"/>
                  </a:cubicBezTo>
                  <a:close/>
                </a:path>
              </a:pathLst>
            </a:custGeom>
            <a:solidFill>
              <a:srgbClr val="F8E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 flipH="1">
              <a:off x="8062913" y="2233613"/>
              <a:ext cx="246063" cy="53975"/>
            </a:xfrm>
            <a:custGeom>
              <a:avLst/>
              <a:gdLst>
                <a:gd name="T0" fmla="*/ 2 w 65"/>
                <a:gd name="T1" fmla="*/ 10 h 14"/>
                <a:gd name="T2" fmla="*/ 0 w 65"/>
                <a:gd name="T3" fmla="*/ 10 h 14"/>
                <a:gd name="T4" fmla="*/ 65 w 65"/>
                <a:gd name="T5" fmla="*/ 2 h 14"/>
                <a:gd name="T6" fmla="*/ 2 w 65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4">
                  <a:moveTo>
                    <a:pt x="2" y="10"/>
                  </a:moveTo>
                  <a:cubicBezTo>
                    <a:pt x="1" y="10"/>
                    <a:pt x="1" y="10"/>
                    <a:pt x="0" y="10"/>
                  </a:cubicBezTo>
                  <a:cubicBezTo>
                    <a:pt x="10" y="0"/>
                    <a:pt x="46" y="2"/>
                    <a:pt x="65" y="2"/>
                  </a:cubicBezTo>
                  <a:cubicBezTo>
                    <a:pt x="62" y="7"/>
                    <a:pt x="12" y="14"/>
                    <a:pt x="2" y="10"/>
                  </a:cubicBezTo>
                  <a:close/>
                </a:path>
              </a:pathLst>
            </a:custGeom>
            <a:solidFill>
              <a:srgbClr val="608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 flipH="1">
              <a:off x="8054975" y="2301875"/>
              <a:ext cx="158750" cy="34925"/>
            </a:xfrm>
            <a:custGeom>
              <a:avLst/>
              <a:gdLst>
                <a:gd name="T0" fmla="*/ 42 w 42"/>
                <a:gd name="T1" fmla="*/ 7 h 9"/>
                <a:gd name="T2" fmla="*/ 1 w 42"/>
                <a:gd name="T3" fmla="*/ 9 h 9"/>
                <a:gd name="T4" fmla="*/ 0 w 42"/>
                <a:gd name="T5" fmla="*/ 5 h 9"/>
                <a:gd name="T6" fmla="*/ 2 w 42"/>
                <a:gd name="T7" fmla="*/ 5 h 9"/>
                <a:gd name="T8" fmla="*/ 41 w 42"/>
                <a:gd name="T9" fmla="*/ 3 h 9"/>
                <a:gd name="T10" fmla="*/ 42 w 42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9">
                  <a:moveTo>
                    <a:pt x="42" y="7"/>
                  </a:moveTo>
                  <a:cubicBezTo>
                    <a:pt x="29" y="8"/>
                    <a:pt x="15" y="8"/>
                    <a:pt x="1" y="9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0"/>
                    <a:pt x="30" y="3"/>
                    <a:pt x="41" y="3"/>
                  </a:cubicBezTo>
                  <a:cubicBezTo>
                    <a:pt x="42" y="4"/>
                    <a:pt x="42" y="6"/>
                    <a:pt x="42" y="7"/>
                  </a:cubicBezTo>
                  <a:close/>
                </a:path>
              </a:pathLst>
            </a:custGeom>
            <a:solidFill>
              <a:srgbClr val="608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382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1" y="-453063"/>
            <a:ext cx="144828" cy="126561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11280" y="863059"/>
            <a:ext cx="392191" cy="1885178"/>
            <a:chOff x="6642774" y="2198371"/>
            <a:chExt cx="392191" cy="1885178"/>
          </a:xfrm>
        </p:grpSpPr>
        <p:grpSp>
          <p:nvGrpSpPr>
            <p:cNvPr id="11" name="组合 10"/>
            <p:cNvGrpSpPr/>
            <p:nvPr/>
          </p:nvGrpSpPr>
          <p:grpSpPr>
            <a:xfrm>
              <a:off x="6642774" y="3689454"/>
              <a:ext cx="392191" cy="394095"/>
              <a:chOff x="10160000" y="873125"/>
              <a:chExt cx="327025" cy="328613"/>
            </a:xfrm>
          </p:grpSpPr>
          <p:sp>
            <p:nvSpPr>
              <p:cNvPr id="21" name="Oval 5"/>
              <p:cNvSpPr>
                <a:spLocks noChangeArrowheads="1"/>
              </p:cNvSpPr>
              <p:nvPr/>
            </p:nvSpPr>
            <p:spPr bwMode="auto">
              <a:xfrm>
                <a:off x="10160000" y="873125"/>
                <a:ext cx="327025" cy="328613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10264775" y="955675"/>
                <a:ext cx="147638" cy="177800"/>
              </a:xfrm>
              <a:custGeom>
                <a:avLst/>
                <a:gdLst>
                  <a:gd name="T0" fmla="*/ 0 w 39"/>
                  <a:gd name="T1" fmla="*/ 47 h 47"/>
                  <a:gd name="T2" fmla="*/ 0 w 39"/>
                  <a:gd name="T3" fmla="*/ 0 h 47"/>
                  <a:gd name="T4" fmla="*/ 9 w 39"/>
                  <a:gd name="T5" fmla="*/ 0 h 47"/>
                  <a:gd name="T6" fmla="*/ 23 w 39"/>
                  <a:gd name="T7" fmla="*/ 1 h 47"/>
                  <a:gd name="T8" fmla="*/ 30 w 39"/>
                  <a:gd name="T9" fmla="*/ 4 h 47"/>
                  <a:gd name="T10" fmla="*/ 37 w 39"/>
                  <a:gd name="T11" fmla="*/ 12 h 47"/>
                  <a:gd name="T12" fmla="*/ 39 w 39"/>
                  <a:gd name="T13" fmla="*/ 23 h 47"/>
                  <a:gd name="T14" fmla="*/ 37 w 39"/>
                  <a:gd name="T15" fmla="*/ 34 h 47"/>
                  <a:gd name="T16" fmla="*/ 30 w 39"/>
                  <a:gd name="T17" fmla="*/ 42 h 47"/>
                  <a:gd name="T18" fmla="*/ 23 w 39"/>
                  <a:gd name="T19" fmla="*/ 46 h 47"/>
                  <a:gd name="T20" fmla="*/ 11 w 39"/>
                  <a:gd name="T21" fmla="*/ 47 h 47"/>
                  <a:gd name="T22" fmla="*/ 9 w 39"/>
                  <a:gd name="T23" fmla="*/ 47 h 47"/>
                  <a:gd name="T24" fmla="*/ 0 w 39"/>
                  <a:gd name="T25" fmla="*/ 47 h 47"/>
                  <a:gd name="T26" fmla="*/ 6 w 39"/>
                  <a:gd name="T27" fmla="*/ 42 h 47"/>
                  <a:gd name="T28" fmla="*/ 9 w 39"/>
                  <a:gd name="T29" fmla="*/ 42 h 47"/>
                  <a:gd name="T30" fmla="*/ 21 w 39"/>
                  <a:gd name="T31" fmla="*/ 41 h 47"/>
                  <a:gd name="T32" fmla="*/ 27 w 39"/>
                  <a:gd name="T33" fmla="*/ 38 h 47"/>
                  <a:gd name="T34" fmla="*/ 31 w 39"/>
                  <a:gd name="T35" fmla="*/ 32 h 47"/>
                  <a:gd name="T36" fmla="*/ 33 w 39"/>
                  <a:gd name="T37" fmla="*/ 23 h 47"/>
                  <a:gd name="T38" fmla="*/ 31 w 39"/>
                  <a:gd name="T39" fmla="*/ 14 h 47"/>
                  <a:gd name="T40" fmla="*/ 27 w 39"/>
                  <a:gd name="T41" fmla="*/ 8 h 47"/>
                  <a:gd name="T42" fmla="*/ 21 w 39"/>
                  <a:gd name="T43" fmla="*/ 6 h 47"/>
                  <a:gd name="T44" fmla="*/ 9 w 39"/>
                  <a:gd name="T45" fmla="*/ 5 h 47"/>
                  <a:gd name="T46" fmla="*/ 6 w 39"/>
                  <a:gd name="T47" fmla="*/ 5 h 47"/>
                  <a:gd name="T48" fmla="*/ 6 w 39"/>
                  <a:gd name="T49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47">
                    <a:moveTo>
                      <a:pt x="0" y="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21" y="0"/>
                      <a:pt x="23" y="1"/>
                    </a:cubicBezTo>
                    <a:cubicBezTo>
                      <a:pt x="26" y="1"/>
                      <a:pt x="28" y="2"/>
                      <a:pt x="30" y="4"/>
                    </a:cubicBezTo>
                    <a:cubicBezTo>
                      <a:pt x="33" y="6"/>
                      <a:pt x="35" y="9"/>
                      <a:pt x="37" y="12"/>
                    </a:cubicBezTo>
                    <a:cubicBezTo>
                      <a:pt x="38" y="15"/>
                      <a:pt x="39" y="19"/>
                      <a:pt x="39" y="23"/>
                    </a:cubicBezTo>
                    <a:cubicBezTo>
                      <a:pt x="39" y="27"/>
                      <a:pt x="38" y="31"/>
                      <a:pt x="37" y="34"/>
                    </a:cubicBezTo>
                    <a:cubicBezTo>
                      <a:pt x="35" y="38"/>
                      <a:pt x="33" y="40"/>
                      <a:pt x="30" y="42"/>
                    </a:cubicBezTo>
                    <a:cubicBezTo>
                      <a:pt x="28" y="44"/>
                      <a:pt x="26" y="45"/>
                      <a:pt x="23" y="46"/>
                    </a:cubicBezTo>
                    <a:cubicBezTo>
                      <a:pt x="21" y="47"/>
                      <a:pt x="17" y="47"/>
                      <a:pt x="11" y="47"/>
                    </a:cubicBezTo>
                    <a:cubicBezTo>
                      <a:pt x="9" y="47"/>
                      <a:pt x="9" y="47"/>
                      <a:pt x="9" y="47"/>
                    </a:cubicBezTo>
                    <a:lnTo>
                      <a:pt x="0" y="47"/>
                    </a:lnTo>
                    <a:close/>
                    <a:moveTo>
                      <a:pt x="6" y="42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15" y="42"/>
                      <a:pt x="19" y="41"/>
                      <a:pt x="21" y="41"/>
                    </a:cubicBezTo>
                    <a:cubicBezTo>
                      <a:pt x="24" y="40"/>
                      <a:pt x="25" y="39"/>
                      <a:pt x="27" y="38"/>
                    </a:cubicBezTo>
                    <a:cubicBezTo>
                      <a:pt x="29" y="37"/>
                      <a:pt x="30" y="35"/>
                      <a:pt x="31" y="32"/>
                    </a:cubicBezTo>
                    <a:cubicBezTo>
                      <a:pt x="32" y="29"/>
                      <a:pt x="33" y="27"/>
                      <a:pt x="33" y="23"/>
                    </a:cubicBezTo>
                    <a:cubicBezTo>
                      <a:pt x="33" y="20"/>
                      <a:pt x="32" y="17"/>
                      <a:pt x="31" y="14"/>
                    </a:cubicBezTo>
                    <a:cubicBezTo>
                      <a:pt x="30" y="12"/>
                      <a:pt x="29" y="10"/>
                      <a:pt x="27" y="8"/>
                    </a:cubicBezTo>
                    <a:cubicBezTo>
                      <a:pt x="25" y="7"/>
                      <a:pt x="24" y="6"/>
                      <a:pt x="21" y="6"/>
                    </a:cubicBezTo>
                    <a:cubicBezTo>
                      <a:pt x="19" y="5"/>
                      <a:pt x="15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734816" y="2198371"/>
              <a:ext cx="208106" cy="211137"/>
              <a:chOff x="6896100" y="2047875"/>
              <a:chExt cx="327025" cy="331788"/>
            </a:xfrm>
          </p:grpSpPr>
          <p:sp>
            <p:nvSpPr>
              <p:cNvPr id="19" name="Oval 7"/>
              <p:cNvSpPr>
                <a:spLocks noChangeArrowheads="1"/>
              </p:cNvSpPr>
              <p:nvPr/>
            </p:nvSpPr>
            <p:spPr bwMode="auto">
              <a:xfrm>
                <a:off x="6896100" y="2047875"/>
                <a:ext cx="327025" cy="331788"/>
              </a:xfrm>
              <a:prstGeom prst="ellipse">
                <a:avLst/>
              </a:prstGeom>
              <a:solidFill>
                <a:srgbClr val="F78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6986588" y="2114550"/>
                <a:ext cx="153988" cy="185738"/>
              </a:xfrm>
              <a:custGeom>
                <a:avLst/>
                <a:gdLst>
                  <a:gd name="T0" fmla="*/ 11 w 41"/>
                  <a:gd name="T1" fmla="*/ 34 h 49"/>
                  <a:gd name="T2" fmla="*/ 6 w 41"/>
                  <a:gd name="T3" fmla="*/ 49 h 49"/>
                  <a:gd name="T4" fmla="*/ 0 w 41"/>
                  <a:gd name="T5" fmla="*/ 49 h 49"/>
                  <a:gd name="T6" fmla="*/ 16 w 41"/>
                  <a:gd name="T7" fmla="*/ 0 h 49"/>
                  <a:gd name="T8" fmla="*/ 24 w 41"/>
                  <a:gd name="T9" fmla="*/ 0 h 49"/>
                  <a:gd name="T10" fmla="*/ 41 w 41"/>
                  <a:gd name="T11" fmla="*/ 49 h 49"/>
                  <a:gd name="T12" fmla="*/ 34 w 41"/>
                  <a:gd name="T13" fmla="*/ 49 h 49"/>
                  <a:gd name="T14" fmla="*/ 29 w 41"/>
                  <a:gd name="T15" fmla="*/ 34 h 49"/>
                  <a:gd name="T16" fmla="*/ 11 w 41"/>
                  <a:gd name="T17" fmla="*/ 34 h 49"/>
                  <a:gd name="T18" fmla="*/ 28 w 41"/>
                  <a:gd name="T19" fmla="*/ 29 h 49"/>
                  <a:gd name="T20" fmla="*/ 23 w 41"/>
                  <a:gd name="T21" fmla="*/ 14 h 49"/>
                  <a:gd name="T22" fmla="*/ 20 w 41"/>
                  <a:gd name="T23" fmla="*/ 5 h 49"/>
                  <a:gd name="T24" fmla="*/ 20 w 41"/>
                  <a:gd name="T25" fmla="*/ 5 h 49"/>
                  <a:gd name="T26" fmla="*/ 17 w 41"/>
                  <a:gd name="T27" fmla="*/ 14 h 49"/>
                  <a:gd name="T28" fmla="*/ 13 w 41"/>
                  <a:gd name="T29" fmla="*/ 29 h 49"/>
                  <a:gd name="T30" fmla="*/ 28 w 41"/>
                  <a:gd name="T31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49">
                    <a:moveTo>
                      <a:pt x="11" y="34"/>
                    </a:moveTo>
                    <a:cubicBezTo>
                      <a:pt x="6" y="49"/>
                      <a:pt x="6" y="49"/>
                      <a:pt x="6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11" y="34"/>
                    </a:lnTo>
                    <a:close/>
                    <a:moveTo>
                      <a:pt x="28" y="29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1"/>
                      <a:pt x="21" y="8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8"/>
                      <a:pt x="18" y="11"/>
                      <a:pt x="17" y="14"/>
                    </a:cubicBezTo>
                    <a:cubicBezTo>
                      <a:pt x="13" y="29"/>
                      <a:pt x="13" y="29"/>
                      <a:pt x="13" y="29"/>
                    </a:cubicBezTo>
                    <a:lnTo>
                      <a:pt x="28" y="29"/>
                    </a:ln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700922" y="2656058"/>
              <a:ext cx="275895" cy="277234"/>
              <a:chOff x="8577263" y="2054225"/>
              <a:chExt cx="327025" cy="328613"/>
            </a:xfrm>
          </p:grpSpPr>
          <p:sp>
            <p:nvSpPr>
              <p:cNvPr id="17" name="Oval 9"/>
              <p:cNvSpPr>
                <a:spLocks noChangeArrowheads="1"/>
              </p:cNvSpPr>
              <p:nvPr/>
            </p:nvSpPr>
            <p:spPr bwMode="auto">
              <a:xfrm>
                <a:off x="8577263" y="2054225"/>
                <a:ext cx="327025" cy="328613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"/>
              <p:cNvSpPr>
                <a:spLocks noEditPoints="1"/>
              </p:cNvSpPr>
              <p:nvPr/>
            </p:nvSpPr>
            <p:spPr bwMode="auto">
              <a:xfrm>
                <a:off x="8686800" y="2119313"/>
                <a:ext cx="115888" cy="188913"/>
              </a:xfrm>
              <a:custGeom>
                <a:avLst/>
                <a:gdLst>
                  <a:gd name="T0" fmla="*/ 0 w 31"/>
                  <a:gd name="T1" fmla="*/ 1 h 50"/>
                  <a:gd name="T2" fmla="*/ 12 w 31"/>
                  <a:gd name="T3" fmla="*/ 0 h 50"/>
                  <a:gd name="T4" fmla="*/ 25 w 31"/>
                  <a:gd name="T5" fmla="*/ 4 h 50"/>
                  <a:gd name="T6" fmla="*/ 29 w 31"/>
                  <a:gd name="T7" fmla="*/ 13 h 50"/>
                  <a:gd name="T8" fmla="*/ 21 w 31"/>
                  <a:gd name="T9" fmla="*/ 24 h 50"/>
                  <a:gd name="T10" fmla="*/ 21 w 31"/>
                  <a:gd name="T11" fmla="*/ 24 h 50"/>
                  <a:gd name="T12" fmla="*/ 31 w 31"/>
                  <a:gd name="T13" fmla="*/ 36 h 50"/>
                  <a:gd name="T14" fmla="*/ 27 w 31"/>
                  <a:gd name="T15" fmla="*/ 46 h 50"/>
                  <a:gd name="T16" fmla="*/ 10 w 31"/>
                  <a:gd name="T17" fmla="*/ 50 h 50"/>
                  <a:gd name="T18" fmla="*/ 0 w 31"/>
                  <a:gd name="T19" fmla="*/ 50 h 50"/>
                  <a:gd name="T20" fmla="*/ 0 w 31"/>
                  <a:gd name="T21" fmla="*/ 1 h 50"/>
                  <a:gd name="T22" fmla="*/ 7 w 31"/>
                  <a:gd name="T23" fmla="*/ 22 h 50"/>
                  <a:gd name="T24" fmla="*/ 12 w 31"/>
                  <a:gd name="T25" fmla="*/ 22 h 50"/>
                  <a:gd name="T26" fmla="*/ 23 w 31"/>
                  <a:gd name="T27" fmla="*/ 13 h 50"/>
                  <a:gd name="T28" fmla="*/ 12 w 31"/>
                  <a:gd name="T29" fmla="*/ 5 h 50"/>
                  <a:gd name="T30" fmla="*/ 7 w 31"/>
                  <a:gd name="T31" fmla="*/ 6 h 50"/>
                  <a:gd name="T32" fmla="*/ 7 w 31"/>
                  <a:gd name="T33" fmla="*/ 22 h 50"/>
                  <a:gd name="T34" fmla="*/ 7 w 31"/>
                  <a:gd name="T35" fmla="*/ 45 h 50"/>
                  <a:gd name="T36" fmla="*/ 12 w 31"/>
                  <a:gd name="T37" fmla="*/ 46 h 50"/>
                  <a:gd name="T38" fmla="*/ 25 w 31"/>
                  <a:gd name="T39" fmla="*/ 36 h 50"/>
                  <a:gd name="T40" fmla="*/ 12 w 31"/>
                  <a:gd name="T41" fmla="*/ 26 h 50"/>
                  <a:gd name="T42" fmla="*/ 7 w 31"/>
                  <a:gd name="T43" fmla="*/ 26 h 50"/>
                  <a:gd name="T44" fmla="*/ 7 w 31"/>
                  <a:gd name="T4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50">
                    <a:moveTo>
                      <a:pt x="0" y="1"/>
                    </a:moveTo>
                    <a:cubicBezTo>
                      <a:pt x="3" y="1"/>
                      <a:pt x="7" y="0"/>
                      <a:pt x="12" y="0"/>
                    </a:cubicBezTo>
                    <a:cubicBezTo>
                      <a:pt x="18" y="0"/>
                      <a:pt x="22" y="2"/>
                      <a:pt x="25" y="4"/>
                    </a:cubicBezTo>
                    <a:cubicBezTo>
                      <a:pt x="28" y="6"/>
                      <a:pt x="29" y="9"/>
                      <a:pt x="29" y="13"/>
                    </a:cubicBezTo>
                    <a:cubicBezTo>
                      <a:pt x="29" y="17"/>
                      <a:pt x="26" y="22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6" y="25"/>
                      <a:pt x="31" y="29"/>
                      <a:pt x="31" y="36"/>
                    </a:cubicBezTo>
                    <a:cubicBezTo>
                      <a:pt x="31" y="40"/>
                      <a:pt x="30" y="43"/>
                      <a:pt x="27" y="46"/>
                    </a:cubicBezTo>
                    <a:cubicBezTo>
                      <a:pt x="24" y="49"/>
                      <a:pt x="18" y="50"/>
                      <a:pt x="10" y="50"/>
                    </a:cubicBezTo>
                    <a:cubicBezTo>
                      <a:pt x="6" y="50"/>
                      <a:pt x="2" y="50"/>
                      <a:pt x="0" y="50"/>
                    </a:cubicBezTo>
                    <a:lnTo>
                      <a:pt x="0" y="1"/>
                    </a:lnTo>
                    <a:close/>
                    <a:moveTo>
                      <a:pt x="7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22"/>
                      <a:pt x="23" y="18"/>
                      <a:pt x="23" y="13"/>
                    </a:cubicBezTo>
                    <a:cubicBezTo>
                      <a:pt x="23" y="8"/>
                      <a:pt x="19" y="5"/>
                      <a:pt x="12" y="5"/>
                    </a:cubicBezTo>
                    <a:cubicBezTo>
                      <a:pt x="9" y="5"/>
                      <a:pt x="8" y="6"/>
                      <a:pt x="7" y="6"/>
                    </a:cubicBezTo>
                    <a:lnTo>
                      <a:pt x="7" y="22"/>
                    </a:lnTo>
                    <a:close/>
                    <a:moveTo>
                      <a:pt x="7" y="45"/>
                    </a:moveTo>
                    <a:cubicBezTo>
                      <a:pt x="8" y="45"/>
                      <a:pt x="10" y="46"/>
                      <a:pt x="12" y="46"/>
                    </a:cubicBezTo>
                    <a:cubicBezTo>
                      <a:pt x="18" y="46"/>
                      <a:pt x="25" y="43"/>
                      <a:pt x="25" y="36"/>
                    </a:cubicBezTo>
                    <a:cubicBezTo>
                      <a:pt x="25" y="29"/>
                      <a:pt x="19" y="26"/>
                      <a:pt x="12" y="26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7" y="45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679538" y="3156057"/>
              <a:ext cx="318663" cy="318663"/>
              <a:chOff x="10272713" y="2036763"/>
              <a:chExt cx="327025" cy="327025"/>
            </a:xfrm>
          </p:grpSpPr>
          <p:sp>
            <p:nvSpPr>
              <p:cNvPr id="15" name="Oval 11"/>
              <p:cNvSpPr>
                <a:spLocks noChangeArrowheads="1"/>
              </p:cNvSpPr>
              <p:nvPr/>
            </p:nvSpPr>
            <p:spPr bwMode="auto">
              <a:xfrm>
                <a:off x="10272713" y="2036763"/>
                <a:ext cx="327025" cy="327025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10371455" y="2108200"/>
                <a:ext cx="119063" cy="184150"/>
              </a:xfrm>
              <a:custGeom>
                <a:avLst/>
                <a:gdLst>
                  <a:gd name="T0" fmla="*/ 32 w 32"/>
                  <a:gd name="T1" fmla="*/ 47 h 49"/>
                  <a:gd name="T2" fmla="*/ 21 w 32"/>
                  <a:gd name="T3" fmla="*/ 49 h 49"/>
                  <a:gd name="T4" fmla="*/ 0 w 32"/>
                  <a:gd name="T5" fmla="*/ 25 h 49"/>
                  <a:gd name="T6" fmla="*/ 22 w 32"/>
                  <a:gd name="T7" fmla="*/ 0 h 49"/>
                  <a:gd name="T8" fmla="*/ 32 w 32"/>
                  <a:gd name="T9" fmla="*/ 2 h 49"/>
                  <a:gd name="T10" fmla="*/ 31 w 32"/>
                  <a:gd name="T11" fmla="*/ 7 h 49"/>
                  <a:gd name="T12" fmla="*/ 22 w 32"/>
                  <a:gd name="T13" fmla="*/ 5 h 49"/>
                  <a:gd name="T14" fmla="*/ 6 w 32"/>
                  <a:gd name="T15" fmla="*/ 25 h 49"/>
                  <a:gd name="T16" fmla="*/ 22 w 32"/>
                  <a:gd name="T17" fmla="*/ 44 h 49"/>
                  <a:gd name="T18" fmla="*/ 31 w 32"/>
                  <a:gd name="T19" fmla="*/ 42 h 49"/>
                  <a:gd name="T20" fmla="*/ 32 w 32"/>
                  <a:gd name="T2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49">
                    <a:moveTo>
                      <a:pt x="32" y="47"/>
                    </a:moveTo>
                    <a:cubicBezTo>
                      <a:pt x="30" y="48"/>
                      <a:pt x="26" y="49"/>
                      <a:pt x="21" y="49"/>
                    </a:cubicBezTo>
                    <a:cubicBezTo>
                      <a:pt x="9" y="49"/>
                      <a:pt x="0" y="41"/>
                      <a:pt x="0" y="25"/>
                    </a:cubicBezTo>
                    <a:cubicBezTo>
                      <a:pt x="0" y="10"/>
                      <a:pt x="9" y="0"/>
                      <a:pt x="22" y="0"/>
                    </a:cubicBezTo>
                    <a:cubicBezTo>
                      <a:pt x="27" y="0"/>
                      <a:pt x="31" y="1"/>
                      <a:pt x="32" y="2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6" y="5"/>
                      <a:pt x="22" y="5"/>
                    </a:cubicBezTo>
                    <a:cubicBezTo>
                      <a:pt x="12" y="5"/>
                      <a:pt x="6" y="12"/>
                      <a:pt x="6" y="25"/>
                    </a:cubicBezTo>
                    <a:cubicBezTo>
                      <a:pt x="6" y="37"/>
                      <a:pt x="12" y="44"/>
                      <a:pt x="22" y="44"/>
                    </a:cubicBezTo>
                    <a:cubicBezTo>
                      <a:pt x="25" y="44"/>
                      <a:pt x="29" y="43"/>
                      <a:pt x="31" y="42"/>
                    </a:cubicBezTo>
                    <a:lnTo>
                      <a:pt x="32" y="47"/>
                    </a:lnTo>
                    <a:close/>
                  </a:path>
                </a:pathLst>
              </a:custGeom>
              <a:solidFill>
                <a:srgbClr val="F8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542000" y="2099460"/>
            <a:ext cx="2176982" cy="1748057"/>
            <a:chOff x="1542000" y="2026890"/>
            <a:chExt cx="2176982" cy="1748057"/>
          </a:xfrm>
        </p:grpSpPr>
        <p:sp>
          <p:nvSpPr>
            <p:cNvPr id="52" name="椭圆 51"/>
            <p:cNvSpPr/>
            <p:nvPr/>
          </p:nvSpPr>
          <p:spPr>
            <a:xfrm>
              <a:off x="1608489" y="2091024"/>
              <a:ext cx="1658044" cy="1658043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>
                <a:solidFill>
                  <a:schemeClr val="bg2">
                    <a:lumMod val="10000"/>
                  </a:schemeClr>
                </a:solidFill>
                <a:ea typeface="创艺简细圆" pitchFamily="2" charset="-122"/>
              </a:endParaRPr>
            </a:p>
          </p:txBody>
        </p:sp>
        <p:sp>
          <p:nvSpPr>
            <p:cNvPr id="53" name="TextBox 338"/>
            <p:cNvSpPr txBox="1">
              <a:spLocks noChangeArrowheads="1"/>
            </p:cNvSpPr>
            <p:nvPr/>
          </p:nvSpPr>
          <p:spPr bwMode="auto">
            <a:xfrm>
              <a:off x="2010374" y="2699962"/>
              <a:ext cx="17086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bg1"/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82%</a:t>
              </a:r>
            </a:p>
          </p:txBody>
        </p:sp>
        <p:sp>
          <p:nvSpPr>
            <p:cNvPr id="54" name="空心弧 53"/>
            <p:cNvSpPr/>
            <p:nvPr/>
          </p:nvSpPr>
          <p:spPr>
            <a:xfrm rot="19800000">
              <a:off x="1542000" y="2026890"/>
              <a:ext cx="1748057" cy="1748057"/>
            </a:xfrm>
            <a:prstGeom prst="blockArc">
              <a:avLst>
                <a:gd name="adj1" fmla="val 18153874"/>
                <a:gd name="adj2" fmla="val 14191435"/>
                <a:gd name="adj3" fmla="val 5402"/>
              </a:avLst>
            </a:prstGeom>
            <a:solidFill>
              <a:srgbClr val="F78D8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2">
                    <a:lumMod val="10000"/>
                  </a:schemeClr>
                </a:solidFill>
                <a:ea typeface="创艺简细圆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05352" y="2064500"/>
            <a:ext cx="1766386" cy="1748057"/>
            <a:chOff x="4105352" y="1991930"/>
            <a:chExt cx="1766386" cy="1748057"/>
          </a:xfrm>
        </p:grpSpPr>
        <p:sp>
          <p:nvSpPr>
            <p:cNvPr id="56" name="TextBox 340"/>
            <p:cNvSpPr txBox="1">
              <a:spLocks noChangeArrowheads="1"/>
            </p:cNvSpPr>
            <p:nvPr/>
          </p:nvSpPr>
          <p:spPr bwMode="auto">
            <a:xfrm>
              <a:off x="4587782" y="2649161"/>
              <a:ext cx="12839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bg1"/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43%</a:t>
              </a:r>
            </a:p>
          </p:txBody>
        </p:sp>
        <p:sp>
          <p:nvSpPr>
            <p:cNvPr id="57" name="椭圆 56"/>
            <p:cNvSpPr/>
            <p:nvPr/>
          </p:nvSpPr>
          <p:spPr>
            <a:xfrm>
              <a:off x="4164539" y="2039589"/>
              <a:ext cx="1658044" cy="1658043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>
                <a:solidFill>
                  <a:schemeClr val="bg2">
                    <a:lumMod val="10000"/>
                  </a:schemeClr>
                </a:solidFill>
                <a:ea typeface="创艺简细圆" pitchFamily="2" charset="-122"/>
              </a:endParaRPr>
            </a:p>
          </p:txBody>
        </p:sp>
        <p:sp>
          <p:nvSpPr>
            <p:cNvPr id="58" name="空心弧 57"/>
            <p:cNvSpPr/>
            <p:nvPr/>
          </p:nvSpPr>
          <p:spPr>
            <a:xfrm rot="19800000">
              <a:off x="4105352" y="1991930"/>
              <a:ext cx="1748057" cy="1748057"/>
            </a:xfrm>
            <a:prstGeom prst="blockArc">
              <a:avLst>
                <a:gd name="adj1" fmla="val 18153874"/>
                <a:gd name="adj2" fmla="val 6208019"/>
                <a:gd name="adj3" fmla="val 5471"/>
              </a:avLst>
            </a:prstGeom>
            <a:solidFill>
              <a:srgbClr val="F78D8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2">
                    <a:lumMod val="10000"/>
                  </a:schemeClr>
                </a:solidFill>
                <a:ea typeface="创艺简细圆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534669" y="2098187"/>
            <a:ext cx="1788184" cy="1748057"/>
            <a:chOff x="6534669" y="2025617"/>
            <a:chExt cx="1788184" cy="1748057"/>
          </a:xfrm>
        </p:grpSpPr>
        <p:sp>
          <p:nvSpPr>
            <p:cNvPr id="60" name="椭圆 59"/>
            <p:cNvSpPr/>
            <p:nvPr/>
          </p:nvSpPr>
          <p:spPr>
            <a:xfrm>
              <a:off x="6653000" y="2086783"/>
              <a:ext cx="1579784" cy="1579784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>
                <a:solidFill>
                  <a:schemeClr val="bg2">
                    <a:lumMod val="10000"/>
                  </a:schemeClr>
                </a:solidFill>
                <a:ea typeface="创艺简细圆" pitchFamily="2" charset="-122"/>
              </a:endParaRPr>
            </a:p>
          </p:txBody>
        </p:sp>
        <p:sp>
          <p:nvSpPr>
            <p:cNvPr id="61" name="TextBox 341"/>
            <p:cNvSpPr txBox="1">
              <a:spLocks noChangeArrowheads="1"/>
            </p:cNvSpPr>
            <p:nvPr/>
          </p:nvSpPr>
          <p:spPr bwMode="auto">
            <a:xfrm>
              <a:off x="7039532" y="2649161"/>
              <a:ext cx="128332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bg1"/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</a:p>
          </p:txBody>
        </p:sp>
        <p:sp>
          <p:nvSpPr>
            <p:cNvPr id="62" name="空心弧 61"/>
            <p:cNvSpPr/>
            <p:nvPr/>
          </p:nvSpPr>
          <p:spPr>
            <a:xfrm rot="19800000">
              <a:off x="6534669" y="2025617"/>
              <a:ext cx="1748057" cy="1748057"/>
            </a:xfrm>
            <a:prstGeom prst="blockArc">
              <a:avLst>
                <a:gd name="adj1" fmla="val 18153874"/>
                <a:gd name="adj2" fmla="val 2391340"/>
                <a:gd name="adj3" fmla="val 5676"/>
              </a:avLst>
            </a:prstGeom>
            <a:solidFill>
              <a:srgbClr val="F78D8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2">
                    <a:lumMod val="10000"/>
                  </a:schemeClr>
                </a:solidFill>
                <a:ea typeface="创艺简细圆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948112" y="2104536"/>
            <a:ext cx="1762371" cy="1748057"/>
            <a:chOff x="8948112" y="2031966"/>
            <a:chExt cx="1762371" cy="1748057"/>
          </a:xfrm>
        </p:grpSpPr>
        <p:sp>
          <p:nvSpPr>
            <p:cNvPr id="64" name="椭圆 63"/>
            <p:cNvSpPr/>
            <p:nvPr/>
          </p:nvSpPr>
          <p:spPr>
            <a:xfrm>
              <a:off x="9067196" y="2095723"/>
              <a:ext cx="1579787" cy="1579784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>
                <a:solidFill>
                  <a:schemeClr val="bg2">
                    <a:lumMod val="10000"/>
                  </a:schemeClr>
                </a:solidFill>
                <a:ea typeface="创艺简细圆" pitchFamily="2" charset="-122"/>
              </a:endParaRPr>
            </a:p>
          </p:txBody>
        </p:sp>
        <p:sp>
          <p:nvSpPr>
            <p:cNvPr id="65" name="TextBox 342"/>
            <p:cNvSpPr txBox="1">
              <a:spLocks noChangeArrowheads="1"/>
            </p:cNvSpPr>
            <p:nvPr/>
          </p:nvSpPr>
          <p:spPr bwMode="auto">
            <a:xfrm>
              <a:off x="9426240" y="2649161"/>
              <a:ext cx="12842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bg1"/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</a:p>
          </p:txBody>
        </p:sp>
        <p:sp>
          <p:nvSpPr>
            <p:cNvPr id="66" name="空心弧 65"/>
            <p:cNvSpPr/>
            <p:nvPr/>
          </p:nvSpPr>
          <p:spPr>
            <a:xfrm rot="19800000">
              <a:off x="8948112" y="2031966"/>
              <a:ext cx="1748057" cy="1748057"/>
            </a:xfrm>
            <a:prstGeom prst="blockArc">
              <a:avLst>
                <a:gd name="adj1" fmla="val 18153874"/>
                <a:gd name="adj2" fmla="val 21071673"/>
                <a:gd name="adj3" fmla="val 5367"/>
              </a:avLst>
            </a:prstGeom>
            <a:solidFill>
              <a:srgbClr val="F78D8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2">
                    <a:lumMod val="10000"/>
                  </a:schemeClr>
                </a:solidFill>
                <a:ea typeface="创艺简细圆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228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95981" y="2478962"/>
            <a:ext cx="333746" cy="3393619"/>
            <a:chOff x="4427984" y="1865613"/>
            <a:chExt cx="249227" cy="2545669"/>
          </a:xfrm>
          <a:effectLst/>
        </p:grpSpPr>
        <p:sp>
          <p:nvSpPr>
            <p:cNvPr id="5" name="TextBox 15"/>
            <p:cNvSpPr txBox="1">
              <a:spLocks noChangeArrowheads="1"/>
            </p:cNvSpPr>
            <p:nvPr/>
          </p:nvSpPr>
          <p:spPr bwMode="auto">
            <a:xfrm>
              <a:off x="4427984" y="1865613"/>
              <a:ext cx="243241" cy="238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eaLnBrk="1" hangingPunct="1">
                <a:defRPr/>
              </a:pPr>
              <a:r>
                <a:rPr lang="en-US" altLang="zh-CN" sz="1467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1467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Box 16"/>
            <p:cNvSpPr txBox="1">
              <a:spLocks noChangeArrowheads="1"/>
            </p:cNvSpPr>
            <p:nvPr/>
          </p:nvSpPr>
          <p:spPr bwMode="auto">
            <a:xfrm>
              <a:off x="4427984" y="2256208"/>
              <a:ext cx="233665" cy="238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eaLnBrk="1" hangingPunct="1">
                <a:defRPr/>
              </a:pPr>
              <a:r>
                <a:rPr lang="en-US" altLang="zh-CN" sz="1467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1467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17"/>
            <p:cNvSpPr txBox="1">
              <a:spLocks noChangeArrowheads="1"/>
            </p:cNvSpPr>
            <p:nvPr/>
          </p:nvSpPr>
          <p:spPr bwMode="auto">
            <a:xfrm>
              <a:off x="4427984" y="2640452"/>
              <a:ext cx="232468" cy="238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eaLnBrk="1" hangingPunct="1">
                <a:defRPr/>
              </a:pPr>
              <a:r>
                <a:rPr lang="en-US" altLang="zh-CN" sz="1467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1467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18"/>
            <p:cNvSpPr txBox="1">
              <a:spLocks noChangeArrowheads="1"/>
            </p:cNvSpPr>
            <p:nvPr/>
          </p:nvSpPr>
          <p:spPr bwMode="auto">
            <a:xfrm>
              <a:off x="4427984" y="3023108"/>
              <a:ext cx="249227" cy="238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eaLnBrk="1" hangingPunct="1">
                <a:defRPr/>
              </a:pPr>
              <a:r>
                <a:rPr lang="en-US" altLang="zh-CN" sz="1467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1467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19"/>
            <p:cNvSpPr txBox="1">
              <a:spLocks noChangeArrowheads="1"/>
            </p:cNvSpPr>
            <p:nvPr/>
          </p:nvSpPr>
          <p:spPr bwMode="auto">
            <a:xfrm>
              <a:off x="4427984" y="3405763"/>
              <a:ext cx="218104" cy="238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eaLnBrk="1" hangingPunct="1">
                <a:defRPr/>
              </a:pPr>
              <a:r>
                <a:rPr lang="en-US" altLang="zh-CN" sz="1467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1467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Box 20"/>
            <p:cNvSpPr txBox="1">
              <a:spLocks noChangeArrowheads="1"/>
            </p:cNvSpPr>
            <p:nvPr/>
          </p:nvSpPr>
          <p:spPr bwMode="auto">
            <a:xfrm>
              <a:off x="4427984" y="3790007"/>
              <a:ext cx="215710" cy="238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eaLnBrk="1" hangingPunct="1">
                <a:defRPr/>
              </a:pPr>
              <a:r>
                <a:rPr lang="en-US" altLang="zh-CN" sz="1467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lang="zh-CN" altLang="en-US" sz="1467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21"/>
            <p:cNvSpPr txBox="1">
              <a:spLocks noChangeArrowheads="1"/>
            </p:cNvSpPr>
            <p:nvPr/>
          </p:nvSpPr>
          <p:spPr bwMode="auto">
            <a:xfrm>
              <a:off x="4427984" y="4172664"/>
              <a:ext cx="245635" cy="238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eaLnBrk="1" hangingPunct="1">
                <a:defRPr/>
              </a:pPr>
              <a:r>
                <a:rPr lang="en-US" altLang="zh-CN" sz="1467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  <a:endParaRPr lang="zh-CN" altLang="en-US" sz="1467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901826" y="2484898"/>
            <a:ext cx="3958167" cy="318099"/>
            <a:chOff x="1431864" y="1885640"/>
            <a:chExt cx="2969063" cy="239229"/>
          </a:xfrm>
          <a:effectLst/>
        </p:grpSpPr>
        <p:sp>
          <p:nvSpPr>
            <p:cNvPr id="13" name="矩形 12"/>
            <p:cNvSpPr/>
            <p:nvPr/>
          </p:nvSpPr>
          <p:spPr>
            <a:xfrm>
              <a:off x="1958992" y="1920661"/>
              <a:ext cx="2441935" cy="198981"/>
            </a:xfrm>
            <a:prstGeom prst="rect">
              <a:avLst/>
            </a:prstGeom>
            <a:solidFill>
              <a:srgbClr val="3B3838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TextBox 42"/>
            <p:cNvSpPr txBox="1">
              <a:spLocks noChangeArrowheads="1"/>
            </p:cNvSpPr>
            <p:nvPr/>
          </p:nvSpPr>
          <p:spPr bwMode="auto">
            <a:xfrm>
              <a:off x="1431864" y="1885640"/>
              <a:ext cx="481222" cy="239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 dirty="0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2403475" y="3018299"/>
            <a:ext cx="3456517" cy="318100"/>
            <a:chOff x="1807558" y="2286131"/>
            <a:chExt cx="2593369" cy="237822"/>
          </a:xfrm>
          <a:effectLst/>
        </p:grpSpPr>
        <p:sp>
          <p:nvSpPr>
            <p:cNvPr id="16" name="矩形 15"/>
            <p:cNvSpPr/>
            <p:nvPr/>
          </p:nvSpPr>
          <p:spPr>
            <a:xfrm>
              <a:off x="2320515" y="2320946"/>
              <a:ext cx="2080412" cy="199394"/>
            </a:xfrm>
            <a:prstGeom prst="rect">
              <a:avLst/>
            </a:prstGeom>
            <a:solidFill>
              <a:srgbClr val="3B3838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43"/>
            <p:cNvSpPr txBox="1">
              <a:spLocks noChangeArrowheads="1"/>
            </p:cNvSpPr>
            <p:nvPr/>
          </p:nvSpPr>
          <p:spPr bwMode="auto">
            <a:xfrm>
              <a:off x="1807558" y="2286131"/>
              <a:ext cx="481222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 dirty="0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3832226" y="3515714"/>
            <a:ext cx="2027767" cy="318100"/>
            <a:chOff x="2879824" y="2659754"/>
            <a:chExt cx="1521102" cy="237822"/>
          </a:xfrm>
          <a:effectLst/>
        </p:grpSpPr>
        <p:sp>
          <p:nvSpPr>
            <p:cNvPr id="19" name="矩形 18"/>
            <p:cNvSpPr/>
            <p:nvPr/>
          </p:nvSpPr>
          <p:spPr>
            <a:xfrm>
              <a:off x="3360924" y="2694569"/>
              <a:ext cx="1040002" cy="199394"/>
            </a:xfrm>
            <a:prstGeom prst="rect">
              <a:avLst/>
            </a:prstGeom>
            <a:solidFill>
              <a:srgbClr val="3B3838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TextBox 44"/>
            <p:cNvSpPr txBox="1">
              <a:spLocks noChangeArrowheads="1"/>
            </p:cNvSpPr>
            <p:nvPr/>
          </p:nvSpPr>
          <p:spPr bwMode="auto">
            <a:xfrm>
              <a:off x="2879824" y="2659754"/>
              <a:ext cx="481222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2668059" y="4027956"/>
            <a:ext cx="3191933" cy="318101"/>
            <a:chOff x="2006846" y="3043125"/>
            <a:chExt cx="2394079" cy="239229"/>
          </a:xfrm>
          <a:effectLst/>
        </p:grpSpPr>
        <p:sp>
          <p:nvSpPr>
            <p:cNvPr id="22" name="矩形 21"/>
            <p:cNvSpPr/>
            <p:nvPr/>
          </p:nvSpPr>
          <p:spPr>
            <a:xfrm>
              <a:off x="2487884" y="3078146"/>
              <a:ext cx="1913041" cy="198982"/>
            </a:xfrm>
            <a:prstGeom prst="rect">
              <a:avLst/>
            </a:prstGeom>
            <a:solidFill>
              <a:srgbClr val="3B3838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TextBox 45"/>
            <p:cNvSpPr txBox="1">
              <a:spLocks noChangeArrowheads="1"/>
            </p:cNvSpPr>
            <p:nvPr/>
          </p:nvSpPr>
          <p:spPr bwMode="auto">
            <a:xfrm>
              <a:off x="2006846" y="3043125"/>
              <a:ext cx="481222" cy="239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641475" y="4538064"/>
            <a:ext cx="4218517" cy="318100"/>
            <a:chOff x="1237344" y="3426494"/>
            <a:chExt cx="3163583" cy="237822"/>
          </a:xfrm>
          <a:effectLst/>
        </p:grpSpPr>
        <p:sp>
          <p:nvSpPr>
            <p:cNvPr id="25" name="矩形 24"/>
            <p:cNvSpPr/>
            <p:nvPr/>
          </p:nvSpPr>
          <p:spPr>
            <a:xfrm>
              <a:off x="1718311" y="3461309"/>
              <a:ext cx="2682616" cy="199394"/>
            </a:xfrm>
            <a:prstGeom prst="rect">
              <a:avLst/>
            </a:prstGeom>
            <a:solidFill>
              <a:srgbClr val="3B3838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TextBox 46"/>
            <p:cNvSpPr txBox="1">
              <a:spLocks noChangeArrowheads="1"/>
            </p:cNvSpPr>
            <p:nvPr/>
          </p:nvSpPr>
          <p:spPr bwMode="auto">
            <a:xfrm>
              <a:off x="1237344" y="3426494"/>
              <a:ext cx="481222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211109" y="5050295"/>
            <a:ext cx="1648884" cy="318099"/>
            <a:chOff x="3164281" y="3809865"/>
            <a:chExt cx="1236645" cy="239229"/>
          </a:xfrm>
          <a:effectLst/>
        </p:grpSpPr>
        <p:sp>
          <p:nvSpPr>
            <p:cNvPr id="28" name="矩形 27"/>
            <p:cNvSpPr/>
            <p:nvPr/>
          </p:nvSpPr>
          <p:spPr>
            <a:xfrm>
              <a:off x="3646874" y="3844886"/>
              <a:ext cx="754052" cy="198981"/>
            </a:xfrm>
            <a:prstGeom prst="rect">
              <a:avLst/>
            </a:prstGeom>
            <a:solidFill>
              <a:srgbClr val="3B3838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TextBox 47"/>
            <p:cNvSpPr txBox="1">
              <a:spLocks noChangeArrowheads="1"/>
            </p:cNvSpPr>
            <p:nvPr/>
          </p:nvSpPr>
          <p:spPr bwMode="auto">
            <a:xfrm>
              <a:off x="3164281" y="3809865"/>
              <a:ext cx="481222" cy="239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169709" y="5560413"/>
            <a:ext cx="2690284" cy="318100"/>
            <a:chOff x="2382284" y="4193232"/>
            <a:chExt cx="2018642" cy="237822"/>
          </a:xfrm>
          <a:effectLst/>
        </p:grpSpPr>
        <p:sp>
          <p:nvSpPr>
            <p:cNvPr id="31" name="矩形 30"/>
            <p:cNvSpPr/>
            <p:nvPr/>
          </p:nvSpPr>
          <p:spPr>
            <a:xfrm>
              <a:off x="2863518" y="4228047"/>
              <a:ext cx="1537408" cy="199394"/>
            </a:xfrm>
            <a:prstGeom prst="rect">
              <a:avLst/>
            </a:prstGeom>
            <a:solidFill>
              <a:srgbClr val="3B3838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TextBox 48"/>
            <p:cNvSpPr txBox="1">
              <a:spLocks noChangeArrowheads="1"/>
            </p:cNvSpPr>
            <p:nvPr/>
          </p:nvSpPr>
          <p:spPr bwMode="auto">
            <a:xfrm>
              <a:off x="2382284" y="4193232"/>
              <a:ext cx="481222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6321425" y="5560413"/>
            <a:ext cx="3833283" cy="318100"/>
            <a:chOff x="4746039" y="4193232"/>
            <a:chExt cx="2876195" cy="237822"/>
          </a:xfrm>
          <a:effectLst/>
        </p:grpSpPr>
        <p:sp>
          <p:nvSpPr>
            <p:cNvPr id="34" name="矩形 33"/>
            <p:cNvSpPr/>
            <p:nvPr/>
          </p:nvSpPr>
          <p:spPr>
            <a:xfrm>
              <a:off x="4746039" y="4228047"/>
              <a:ext cx="2394977" cy="199394"/>
            </a:xfrm>
            <a:prstGeom prst="rect">
              <a:avLst/>
            </a:prstGeom>
            <a:solidFill>
              <a:srgbClr val="F78D8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TextBox 49"/>
            <p:cNvSpPr txBox="1">
              <a:spLocks noChangeArrowheads="1"/>
            </p:cNvSpPr>
            <p:nvPr/>
          </p:nvSpPr>
          <p:spPr bwMode="auto">
            <a:xfrm>
              <a:off x="7141012" y="4193232"/>
              <a:ext cx="481222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6321426" y="5050295"/>
            <a:ext cx="1646767" cy="318099"/>
            <a:chOff x="4746040" y="3809865"/>
            <a:chExt cx="1235262" cy="239229"/>
          </a:xfrm>
          <a:effectLst/>
        </p:grpSpPr>
        <p:sp>
          <p:nvSpPr>
            <p:cNvPr id="37" name="矩形 36"/>
            <p:cNvSpPr/>
            <p:nvPr/>
          </p:nvSpPr>
          <p:spPr>
            <a:xfrm>
              <a:off x="4746040" y="3844886"/>
              <a:ext cx="754176" cy="198981"/>
            </a:xfrm>
            <a:prstGeom prst="rect">
              <a:avLst/>
            </a:prstGeom>
            <a:solidFill>
              <a:srgbClr val="F78D8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TextBox 50"/>
            <p:cNvSpPr txBox="1">
              <a:spLocks noChangeArrowheads="1"/>
            </p:cNvSpPr>
            <p:nvPr/>
          </p:nvSpPr>
          <p:spPr bwMode="auto">
            <a:xfrm>
              <a:off x="5500080" y="3809865"/>
              <a:ext cx="481222" cy="239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6321425" y="4538064"/>
            <a:ext cx="4216400" cy="318100"/>
            <a:chOff x="4746040" y="3426494"/>
            <a:chExt cx="3163582" cy="237822"/>
          </a:xfrm>
          <a:effectLst/>
        </p:grpSpPr>
        <p:sp>
          <p:nvSpPr>
            <p:cNvPr id="40" name="矩形 39"/>
            <p:cNvSpPr/>
            <p:nvPr/>
          </p:nvSpPr>
          <p:spPr>
            <a:xfrm>
              <a:off x="4746040" y="3461309"/>
              <a:ext cx="2682374" cy="199394"/>
            </a:xfrm>
            <a:prstGeom prst="rect">
              <a:avLst/>
            </a:prstGeom>
            <a:solidFill>
              <a:srgbClr val="F78D8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TextBox 51"/>
            <p:cNvSpPr txBox="1">
              <a:spLocks noChangeArrowheads="1"/>
            </p:cNvSpPr>
            <p:nvPr/>
          </p:nvSpPr>
          <p:spPr bwMode="auto">
            <a:xfrm>
              <a:off x="7428400" y="3426494"/>
              <a:ext cx="481222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 dirty="0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321426" y="4027956"/>
            <a:ext cx="2705100" cy="318101"/>
            <a:chOff x="4746041" y="3043125"/>
            <a:chExt cx="2029268" cy="239229"/>
          </a:xfrm>
          <a:effectLst/>
        </p:grpSpPr>
        <p:sp>
          <p:nvSpPr>
            <p:cNvPr id="43" name="矩形 42"/>
            <p:cNvSpPr/>
            <p:nvPr/>
          </p:nvSpPr>
          <p:spPr>
            <a:xfrm>
              <a:off x="4746041" y="3078146"/>
              <a:ext cx="1548150" cy="198982"/>
            </a:xfrm>
            <a:prstGeom prst="rect">
              <a:avLst/>
            </a:prstGeom>
            <a:solidFill>
              <a:srgbClr val="F78D8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TextBox 52"/>
            <p:cNvSpPr txBox="1">
              <a:spLocks noChangeArrowheads="1"/>
            </p:cNvSpPr>
            <p:nvPr/>
          </p:nvSpPr>
          <p:spPr bwMode="auto">
            <a:xfrm>
              <a:off x="6294087" y="3043125"/>
              <a:ext cx="481222" cy="239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 dirty="0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321426" y="3515714"/>
            <a:ext cx="1325033" cy="318100"/>
            <a:chOff x="4746041" y="2659754"/>
            <a:chExt cx="994649" cy="237822"/>
          </a:xfrm>
          <a:effectLst/>
        </p:grpSpPr>
        <p:sp>
          <p:nvSpPr>
            <p:cNvPr id="46" name="矩形 45"/>
            <p:cNvSpPr/>
            <p:nvPr/>
          </p:nvSpPr>
          <p:spPr>
            <a:xfrm>
              <a:off x="4746041" y="2697734"/>
              <a:ext cx="519569" cy="193064"/>
            </a:xfrm>
            <a:prstGeom prst="rect">
              <a:avLst/>
            </a:prstGeom>
            <a:solidFill>
              <a:srgbClr val="F78D8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TextBox 53"/>
            <p:cNvSpPr txBox="1">
              <a:spLocks noChangeArrowheads="1"/>
            </p:cNvSpPr>
            <p:nvPr/>
          </p:nvSpPr>
          <p:spPr bwMode="auto">
            <a:xfrm>
              <a:off x="5259468" y="2659754"/>
              <a:ext cx="481222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6321426" y="3018299"/>
            <a:ext cx="2448983" cy="318100"/>
            <a:chOff x="4746041" y="2286131"/>
            <a:chExt cx="1836744" cy="237822"/>
          </a:xfrm>
          <a:effectLst/>
        </p:grpSpPr>
        <p:sp>
          <p:nvSpPr>
            <p:cNvPr id="49" name="矩形 48"/>
            <p:cNvSpPr/>
            <p:nvPr/>
          </p:nvSpPr>
          <p:spPr>
            <a:xfrm>
              <a:off x="4746041" y="2319363"/>
              <a:ext cx="1355730" cy="202558"/>
            </a:xfrm>
            <a:prstGeom prst="rect">
              <a:avLst/>
            </a:prstGeom>
            <a:solidFill>
              <a:srgbClr val="F78D8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TextBox 54"/>
            <p:cNvSpPr txBox="1">
              <a:spLocks noChangeArrowheads="1"/>
            </p:cNvSpPr>
            <p:nvPr/>
          </p:nvSpPr>
          <p:spPr bwMode="auto">
            <a:xfrm>
              <a:off x="6101563" y="2286131"/>
              <a:ext cx="481222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 dirty="0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6321426" y="2484898"/>
            <a:ext cx="1847849" cy="318099"/>
            <a:chOff x="4746040" y="1885640"/>
            <a:chExt cx="1387146" cy="239229"/>
          </a:xfrm>
          <a:effectLst/>
        </p:grpSpPr>
        <p:sp>
          <p:nvSpPr>
            <p:cNvPr id="52" name="矩形 51"/>
            <p:cNvSpPr/>
            <p:nvPr/>
          </p:nvSpPr>
          <p:spPr>
            <a:xfrm>
              <a:off x="4746040" y="1920661"/>
              <a:ext cx="905697" cy="198981"/>
            </a:xfrm>
            <a:prstGeom prst="rect">
              <a:avLst/>
            </a:prstGeom>
            <a:solidFill>
              <a:srgbClr val="F78D8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TextBox 55"/>
            <p:cNvSpPr txBox="1">
              <a:spLocks noChangeArrowheads="1"/>
            </p:cNvSpPr>
            <p:nvPr/>
          </p:nvSpPr>
          <p:spPr bwMode="auto">
            <a:xfrm>
              <a:off x="5651964" y="1885640"/>
              <a:ext cx="481222" cy="239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914377">
                <a:defRPr/>
              </a:pPr>
              <a:r>
                <a:rPr lang="zh-CN" altLang="en-US" sz="1467" dirty="0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1533525" y="1839681"/>
            <a:ext cx="4326467" cy="415541"/>
            <a:chOff x="1156290" y="1361026"/>
            <a:chExt cx="3244730" cy="312531"/>
          </a:xfrm>
          <a:effectLst/>
        </p:grpSpPr>
        <p:cxnSp>
          <p:nvCxnSpPr>
            <p:cNvPr id="55" name="直接连接符 54"/>
            <p:cNvCxnSpPr/>
            <p:nvPr/>
          </p:nvCxnSpPr>
          <p:spPr>
            <a:xfrm>
              <a:off x="1326146" y="1613062"/>
              <a:ext cx="307487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1326146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167220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2365920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2711982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3404107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3751756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2018270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3058045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409781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56"/>
            <p:cNvSpPr txBox="1">
              <a:spLocks noChangeArrowheads="1"/>
            </p:cNvSpPr>
            <p:nvPr/>
          </p:nvSpPr>
          <p:spPr bwMode="auto">
            <a:xfrm>
              <a:off x="3941184" y="1361026"/>
              <a:ext cx="304399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lang="zh-CN" altLang="en-US" sz="1467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59"/>
            <p:cNvSpPr txBox="1">
              <a:spLocks noChangeArrowheads="1"/>
            </p:cNvSpPr>
            <p:nvPr/>
          </p:nvSpPr>
          <p:spPr bwMode="auto">
            <a:xfrm>
              <a:off x="3610352" y="1361026"/>
              <a:ext cx="304399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Box 60"/>
            <p:cNvSpPr txBox="1">
              <a:spLocks noChangeArrowheads="1"/>
            </p:cNvSpPr>
            <p:nvPr/>
          </p:nvSpPr>
          <p:spPr bwMode="auto">
            <a:xfrm>
              <a:off x="3251158" y="1361026"/>
              <a:ext cx="304399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TextBox 63"/>
            <p:cNvSpPr txBox="1">
              <a:spLocks noChangeArrowheads="1"/>
            </p:cNvSpPr>
            <p:nvPr/>
          </p:nvSpPr>
          <p:spPr bwMode="auto">
            <a:xfrm>
              <a:off x="2906013" y="1361026"/>
              <a:ext cx="304399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TextBox 64"/>
            <p:cNvSpPr txBox="1">
              <a:spLocks noChangeArrowheads="1"/>
            </p:cNvSpPr>
            <p:nvPr/>
          </p:nvSpPr>
          <p:spPr bwMode="auto">
            <a:xfrm>
              <a:off x="2572358" y="1361026"/>
              <a:ext cx="304399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Box 67"/>
            <p:cNvSpPr txBox="1">
              <a:spLocks noChangeArrowheads="1"/>
            </p:cNvSpPr>
            <p:nvPr/>
          </p:nvSpPr>
          <p:spPr bwMode="auto">
            <a:xfrm>
              <a:off x="2218651" y="1361026"/>
              <a:ext cx="304399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TextBox 68"/>
            <p:cNvSpPr txBox="1">
              <a:spLocks noChangeArrowheads="1"/>
            </p:cNvSpPr>
            <p:nvPr/>
          </p:nvSpPr>
          <p:spPr bwMode="auto">
            <a:xfrm>
              <a:off x="1865226" y="1361026"/>
              <a:ext cx="304399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endParaRPr lang="zh-CN" altLang="en-US" sz="1467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TextBox 71"/>
            <p:cNvSpPr txBox="1">
              <a:spLocks noChangeArrowheads="1"/>
            </p:cNvSpPr>
            <p:nvPr/>
          </p:nvSpPr>
          <p:spPr bwMode="auto">
            <a:xfrm>
              <a:off x="1518742" y="1361026"/>
              <a:ext cx="304399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endParaRPr lang="zh-CN" altLang="en-US" sz="1467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>
              <a:spLocks noChangeArrowheads="1"/>
            </p:cNvSpPr>
            <p:nvPr/>
          </p:nvSpPr>
          <p:spPr bwMode="auto">
            <a:xfrm>
              <a:off x="1156290" y="1361026"/>
              <a:ext cx="304399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6334126" y="1839681"/>
            <a:ext cx="4305330" cy="415541"/>
            <a:chOff x="4756574" y="1361026"/>
            <a:chExt cx="3227984" cy="312531"/>
          </a:xfrm>
          <a:effectLst/>
        </p:grpSpPr>
        <p:cxnSp>
          <p:nvCxnSpPr>
            <p:cNvPr id="75" name="直接连接符 74"/>
            <p:cNvCxnSpPr/>
            <p:nvPr/>
          </p:nvCxnSpPr>
          <p:spPr>
            <a:xfrm>
              <a:off x="4756574" y="1613062"/>
              <a:ext cx="307561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062865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5408831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6102352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644831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7140251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7487804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575479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6794285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7833770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57"/>
            <p:cNvSpPr txBox="1">
              <a:spLocks noChangeArrowheads="1"/>
            </p:cNvSpPr>
            <p:nvPr/>
          </p:nvSpPr>
          <p:spPr bwMode="auto">
            <a:xfrm>
              <a:off x="4891535" y="1361026"/>
              <a:ext cx="304314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lang="zh-CN" altLang="en-US" sz="1467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TextBox 58"/>
            <p:cNvSpPr txBox="1">
              <a:spLocks noChangeArrowheads="1"/>
            </p:cNvSpPr>
            <p:nvPr/>
          </p:nvSpPr>
          <p:spPr bwMode="auto">
            <a:xfrm>
              <a:off x="5234199" y="1361026"/>
              <a:ext cx="304314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TextBox 61"/>
            <p:cNvSpPr txBox="1">
              <a:spLocks noChangeArrowheads="1"/>
            </p:cNvSpPr>
            <p:nvPr/>
          </p:nvSpPr>
          <p:spPr bwMode="auto">
            <a:xfrm>
              <a:off x="5585109" y="1361026"/>
              <a:ext cx="304314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extBox 62"/>
            <p:cNvSpPr txBox="1">
              <a:spLocks noChangeArrowheads="1"/>
            </p:cNvSpPr>
            <p:nvPr/>
          </p:nvSpPr>
          <p:spPr bwMode="auto">
            <a:xfrm>
              <a:off x="5947829" y="1361026"/>
              <a:ext cx="304314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TextBox 65"/>
            <p:cNvSpPr txBox="1">
              <a:spLocks noChangeArrowheads="1"/>
            </p:cNvSpPr>
            <p:nvPr/>
          </p:nvSpPr>
          <p:spPr bwMode="auto">
            <a:xfrm>
              <a:off x="6292664" y="1361026"/>
              <a:ext cx="304314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extBox 66"/>
            <p:cNvSpPr txBox="1">
              <a:spLocks noChangeArrowheads="1"/>
            </p:cNvSpPr>
            <p:nvPr/>
          </p:nvSpPr>
          <p:spPr bwMode="auto">
            <a:xfrm>
              <a:off x="6640796" y="1361026"/>
              <a:ext cx="304314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TextBox 69"/>
            <p:cNvSpPr txBox="1">
              <a:spLocks noChangeArrowheads="1"/>
            </p:cNvSpPr>
            <p:nvPr/>
          </p:nvSpPr>
          <p:spPr bwMode="auto">
            <a:xfrm>
              <a:off x="6987278" y="1361026"/>
              <a:ext cx="304314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TextBox 70"/>
            <p:cNvSpPr txBox="1">
              <a:spLocks noChangeArrowheads="1"/>
            </p:cNvSpPr>
            <p:nvPr/>
          </p:nvSpPr>
          <p:spPr bwMode="auto">
            <a:xfrm>
              <a:off x="7319095" y="1361026"/>
              <a:ext cx="304314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TextBox 73"/>
            <p:cNvSpPr txBox="1">
              <a:spLocks noChangeArrowheads="1"/>
            </p:cNvSpPr>
            <p:nvPr/>
          </p:nvSpPr>
          <p:spPr bwMode="auto">
            <a:xfrm>
              <a:off x="7680244" y="1361026"/>
              <a:ext cx="304314" cy="239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4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90</a:t>
              </a:r>
              <a:endParaRPr lang="zh-CN" altLang="en-US" sz="14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1" y="-453063"/>
            <a:ext cx="144828" cy="1265610"/>
          </a:xfrm>
          <a:prstGeom prst="rect">
            <a:avLst/>
          </a:prstGeom>
        </p:spPr>
      </p:pic>
      <p:grpSp>
        <p:nvGrpSpPr>
          <p:cNvPr id="95" name="组合 94"/>
          <p:cNvGrpSpPr/>
          <p:nvPr/>
        </p:nvGrpSpPr>
        <p:grpSpPr>
          <a:xfrm>
            <a:off x="311280" y="863059"/>
            <a:ext cx="392191" cy="1885178"/>
            <a:chOff x="6642774" y="2198371"/>
            <a:chExt cx="392191" cy="1885178"/>
          </a:xfrm>
        </p:grpSpPr>
        <p:grpSp>
          <p:nvGrpSpPr>
            <p:cNvPr id="96" name="组合 95"/>
            <p:cNvGrpSpPr/>
            <p:nvPr/>
          </p:nvGrpSpPr>
          <p:grpSpPr>
            <a:xfrm>
              <a:off x="6642774" y="3689454"/>
              <a:ext cx="392191" cy="394095"/>
              <a:chOff x="10160000" y="873125"/>
              <a:chExt cx="327025" cy="328613"/>
            </a:xfrm>
          </p:grpSpPr>
          <p:sp>
            <p:nvSpPr>
              <p:cNvPr id="106" name="Oval 5"/>
              <p:cNvSpPr>
                <a:spLocks noChangeArrowheads="1"/>
              </p:cNvSpPr>
              <p:nvPr/>
            </p:nvSpPr>
            <p:spPr bwMode="auto">
              <a:xfrm>
                <a:off x="10160000" y="873125"/>
                <a:ext cx="327025" cy="328613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6"/>
              <p:cNvSpPr>
                <a:spLocks noEditPoints="1"/>
              </p:cNvSpPr>
              <p:nvPr/>
            </p:nvSpPr>
            <p:spPr bwMode="auto">
              <a:xfrm>
                <a:off x="10264775" y="955675"/>
                <a:ext cx="147638" cy="177800"/>
              </a:xfrm>
              <a:custGeom>
                <a:avLst/>
                <a:gdLst>
                  <a:gd name="T0" fmla="*/ 0 w 39"/>
                  <a:gd name="T1" fmla="*/ 47 h 47"/>
                  <a:gd name="T2" fmla="*/ 0 w 39"/>
                  <a:gd name="T3" fmla="*/ 0 h 47"/>
                  <a:gd name="T4" fmla="*/ 9 w 39"/>
                  <a:gd name="T5" fmla="*/ 0 h 47"/>
                  <a:gd name="T6" fmla="*/ 23 w 39"/>
                  <a:gd name="T7" fmla="*/ 1 h 47"/>
                  <a:gd name="T8" fmla="*/ 30 w 39"/>
                  <a:gd name="T9" fmla="*/ 4 h 47"/>
                  <a:gd name="T10" fmla="*/ 37 w 39"/>
                  <a:gd name="T11" fmla="*/ 12 h 47"/>
                  <a:gd name="T12" fmla="*/ 39 w 39"/>
                  <a:gd name="T13" fmla="*/ 23 h 47"/>
                  <a:gd name="T14" fmla="*/ 37 w 39"/>
                  <a:gd name="T15" fmla="*/ 34 h 47"/>
                  <a:gd name="T16" fmla="*/ 30 w 39"/>
                  <a:gd name="T17" fmla="*/ 42 h 47"/>
                  <a:gd name="T18" fmla="*/ 23 w 39"/>
                  <a:gd name="T19" fmla="*/ 46 h 47"/>
                  <a:gd name="T20" fmla="*/ 11 w 39"/>
                  <a:gd name="T21" fmla="*/ 47 h 47"/>
                  <a:gd name="T22" fmla="*/ 9 w 39"/>
                  <a:gd name="T23" fmla="*/ 47 h 47"/>
                  <a:gd name="T24" fmla="*/ 0 w 39"/>
                  <a:gd name="T25" fmla="*/ 47 h 47"/>
                  <a:gd name="T26" fmla="*/ 6 w 39"/>
                  <a:gd name="T27" fmla="*/ 42 h 47"/>
                  <a:gd name="T28" fmla="*/ 9 w 39"/>
                  <a:gd name="T29" fmla="*/ 42 h 47"/>
                  <a:gd name="T30" fmla="*/ 21 w 39"/>
                  <a:gd name="T31" fmla="*/ 41 h 47"/>
                  <a:gd name="T32" fmla="*/ 27 w 39"/>
                  <a:gd name="T33" fmla="*/ 38 h 47"/>
                  <a:gd name="T34" fmla="*/ 31 w 39"/>
                  <a:gd name="T35" fmla="*/ 32 h 47"/>
                  <a:gd name="T36" fmla="*/ 33 w 39"/>
                  <a:gd name="T37" fmla="*/ 23 h 47"/>
                  <a:gd name="T38" fmla="*/ 31 w 39"/>
                  <a:gd name="T39" fmla="*/ 14 h 47"/>
                  <a:gd name="T40" fmla="*/ 27 w 39"/>
                  <a:gd name="T41" fmla="*/ 8 h 47"/>
                  <a:gd name="T42" fmla="*/ 21 w 39"/>
                  <a:gd name="T43" fmla="*/ 6 h 47"/>
                  <a:gd name="T44" fmla="*/ 9 w 39"/>
                  <a:gd name="T45" fmla="*/ 5 h 47"/>
                  <a:gd name="T46" fmla="*/ 6 w 39"/>
                  <a:gd name="T47" fmla="*/ 5 h 47"/>
                  <a:gd name="T48" fmla="*/ 6 w 39"/>
                  <a:gd name="T49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47">
                    <a:moveTo>
                      <a:pt x="0" y="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21" y="0"/>
                      <a:pt x="23" y="1"/>
                    </a:cubicBezTo>
                    <a:cubicBezTo>
                      <a:pt x="26" y="1"/>
                      <a:pt x="28" y="2"/>
                      <a:pt x="30" y="4"/>
                    </a:cubicBezTo>
                    <a:cubicBezTo>
                      <a:pt x="33" y="6"/>
                      <a:pt x="35" y="9"/>
                      <a:pt x="37" y="12"/>
                    </a:cubicBezTo>
                    <a:cubicBezTo>
                      <a:pt x="38" y="15"/>
                      <a:pt x="39" y="19"/>
                      <a:pt x="39" y="23"/>
                    </a:cubicBezTo>
                    <a:cubicBezTo>
                      <a:pt x="39" y="27"/>
                      <a:pt x="38" y="31"/>
                      <a:pt x="37" y="34"/>
                    </a:cubicBezTo>
                    <a:cubicBezTo>
                      <a:pt x="35" y="38"/>
                      <a:pt x="33" y="40"/>
                      <a:pt x="30" y="42"/>
                    </a:cubicBezTo>
                    <a:cubicBezTo>
                      <a:pt x="28" y="44"/>
                      <a:pt x="26" y="45"/>
                      <a:pt x="23" y="46"/>
                    </a:cubicBezTo>
                    <a:cubicBezTo>
                      <a:pt x="21" y="47"/>
                      <a:pt x="17" y="47"/>
                      <a:pt x="11" y="47"/>
                    </a:cubicBezTo>
                    <a:cubicBezTo>
                      <a:pt x="9" y="47"/>
                      <a:pt x="9" y="47"/>
                      <a:pt x="9" y="47"/>
                    </a:cubicBezTo>
                    <a:lnTo>
                      <a:pt x="0" y="47"/>
                    </a:lnTo>
                    <a:close/>
                    <a:moveTo>
                      <a:pt x="6" y="42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15" y="42"/>
                      <a:pt x="19" y="41"/>
                      <a:pt x="21" y="41"/>
                    </a:cubicBezTo>
                    <a:cubicBezTo>
                      <a:pt x="24" y="40"/>
                      <a:pt x="25" y="39"/>
                      <a:pt x="27" y="38"/>
                    </a:cubicBezTo>
                    <a:cubicBezTo>
                      <a:pt x="29" y="37"/>
                      <a:pt x="30" y="35"/>
                      <a:pt x="31" y="32"/>
                    </a:cubicBezTo>
                    <a:cubicBezTo>
                      <a:pt x="32" y="29"/>
                      <a:pt x="33" y="27"/>
                      <a:pt x="33" y="23"/>
                    </a:cubicBezTo>
                    <a:cubicBezTo>
                      <a:pt x="33" y="20"/>
                      <a:pt x="32" y="17"/>
                      <a:pt x="31" y="14"/>
                    </a:cubicBezTo>
                    <a:cubicBezTo>
                      <a:pt x="30" y="12"/>
                      <a:pt x="29" y="10"/>
                      <a:pt x="27" y="8"/>
                    </a:cubicBezTo>
                    <a:cubicBezTo>
                      <a:pt x="25" y="7"/>
                      <a:pt x="24" y="6"/>
                      <a:pt x="21" y="6"/>
                    </a:cubicBezTo>
                    <a:cubicBezTo>
                      <a:pt x="19" y="5"/>
                      <a:pt x="15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734816" y="2198371"/>
              <a:ext cx="208106" cy="211137"/>
              <a:chOff x="6896100" y="2047875"/>
              <a:chExt cx="327025" cy="331788"/>
            </a:xfrm>
          </p:grpSpPr>
          <p:sp>
            <p:nvSpPr>
              <p:cNvPr id="104" name="Oval 7"/>
              <p:cNvSpPr>
                <a:spLocks noChangeArrowheads="1"/>
              </p:cNvSpPr>
              <p:nvPr/>
            </p:nvSpPr>
            <p:spPr bwMode="auto">
              <a:xfrm>
                <a:off x="6896100" y="2047875"/>
                <a:ext cx="327025" cy="331788"/>
              </a:xfrm>
              <a:prstGeom prst="ellipse">
                <a:avLst/>
              </a:prstGeom>
              <a:solidFill>
                <a:srgbClr val="F78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8"/>
              <p:cNvSpPr>
                <a:spLocks noEditPoints="1"/>
              </p:cNvSpPr>
              <p:nvPr/>
            </p:nvSpPr>
            <p:spPr bwMode="auto">
              <a:xfrm>
                <a:off x="6986588" y="2114550"/>
                <a:ext cx="153988" cy="185738"/>
              </a:xfrm>
              <a:custGeom>
                <a:avLst/>
                <a:gdLst>
                  <a:gd name="T0" fmla="*/ 11 w 41"/>
                  <a:gd name="T1" fmla="*/ 34 h 49"/>
                  <a:gd name="T2" fmla="*/ 6 w 41"/>
                  <a:gd name="T3" fmla="*/ 49 h 49"/>
                  <a:gd name="T4" fmla="*/ 0 w 41"/>
                  <a:gd name="T5" fmla="*/ 49 h 49"/>
                  <a:gd name="T6" fmla="*/ 16 w 41"/>
                  <a:gd name="T7" fmla="*/ 0 h 49"/>
                  <a:gd name="T8" fmla="*/ 24 w 41"/>
                  <a:gd name="T9" fmla="*/ 0 h 49"/>
                  <a:gd name="T10" fmla="*/ 41 w 41"/>
                  <a:gd name="T11" fmla="*/ 49 h 49"/>
                  <a:gd name="T12" fmla="*/ 34 w 41"/>
                  <a:gd name="T13" fmla="*/ 49 h 49"/>
                  <a:gd name="T14" fmla="*/ 29 w 41"/>
                  <a:gd name="T15" fmla="*/ 34 h 49"/>
                  <a:gd name="T16" fmla="*/ 11 w 41"/>
                  <a:gd name="T17" fmla="*/ 34 h 49"/>
                  <a:gd name="T18" fmla="*/ 28 w 41"/>
                  <a:gd name="T19" fmla="*/ 29 h 49"/>
                  <a:gd name="T20" fmla="*/ 23 w 41"/>
                  <a:gd name="T21" fmla="*/ 14 h 49"/>
                  <a:gd name="T22" fmla="*/ 20 w 41"/>
                  <a:gd name="T23" fmla="*/ 5 h 49"/>
                  <a:gd name="T24" fmla="*/ 20 w 41"/>
                  <a:gd name="T25" fmla="*/ 5 h 49"/>
                  <a:gd name="T26" fmla="*/ 17 w 41"/>
                  <a:gd name="T27" fmla="*/ 14 h 49"/>
                  <a:gd name="T28" fmla="*/ 13 w 41"/>
                  <a:gd name="T29" fmla="*/ 29 h 49"/>
                  <a:gd name="T30" fmla="*/ 28 w 41"/>
                  <a:gd name="T31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49">
                    <a:moveTo>
                      <a:pt x="11" y="34"/>
                    </a:moveTo>
                    <a:cubicBezTo>
                      <a:pt x="6" y="49"/>
                      <a:pt x="6" y="49"/>
                      <a:pt x="6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11" y="34"/>
                    </a:lnTo>
                    <a:close/>
                    <a:moveTo>
                      <a:pt x="28" y="29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1"/>
                      <a:pt x="21" y="8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8"/>
                      <a:pt x="18" y="11"/>
                      <a:pt x="17" y="14"/>
                    </a:cubicBezTo>
                    <a:cubicBezTo>
                      <a:pt x="13" y="29"/>
                      <a:pt x="13" y="29"/>
                      <a:pt x="13" y="29"/>
                    </a:cubicBezTo>
                    <a:lnTo>
                      <a:pt x="28" y="29"/>
                    </a:ln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6700922" y="2656058"/>
              <a:ext cx="275895" cy="277234"/>
              <a:chOff x="8577263" y="2054225"/>
              <a:chExt cx="327025" cy="328613"/>
            </a:xfrm>
          </p:grpSpPr>
          <p:sp>
            <p:nvSpPr>
              <p:cNvPr id="102" name="Oval 9"/>
              <p:cNvSpPr>
                <a:spLocks noChangeArrowheads="1"/>
              </p:cNvSpPr>
              <p:nvPr/>
            </p:nvSpPr>
            <p:spPr bwMode="auto">
              <a:xfrm>
                <a:off x="8577263" y="2054225"/>
                <a:ext cx="327025" cy="328613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"/>
              <p:cNvSpPr>
                <a:spLocks noEditPoints="1"/>
              </p:cNvSpPr>
              <p:nvPr/>
            </p:nvSpPr>
            <p:spPr bwMode="auto">
              <a:xfrm>
                <a:off x="8686800" y="2119313"/>
                <a:ext cx="115888" cy="188913"/>
              </a:xfrm>
              <a:custGeom>
                <a:avLst/>
                <a:gdLst>
                  <a:gd name="T0" fmla="*/ 0 w 31"/>
                  <a:gd name="T1" fmla="*/ 1 h 50"/>
                  <a:gd name="T2" fmla="*/ 12 w 31"/>
                  <a:gd name="T3" fmla="*/ 0 h 50"/>
                  <a:gd name="T4" fmla="*/ 25 w 31"/>
                  <a:gd name="T5" fmla="*/ 4 h 50"/>
                  <a:gd name="T6" fmla="*/ 29 w 31"/>
                  <a:gd name="T7" fmla="*/ 13 h 50"/>
                  <a:gd name="T8" fmla="*/ 21 w 31"/>
                  <a:gd name="T9" fmla="*/ 24 h 50"/>
                  <a:gd name="T10" fmla="*/ 21 w 31"/>
                  <a:gd name="T11" fmla="*/ 24 h 50"/>
                  <a:gd name="T12" fmla="*/ 31 w 31"/>
                  <a:gd name="T13" fmla="*/ 36 h 50"/>
                  <a:gd name="T14" fmla="*/ 27 w 31"/>
                  <a:gd name="T15" fmla="*/ 46 h 50"/>
                  <a:gd name="T16" fmla="*/ 10 w 31"/>
                  <a:gd name="T17" fmla="*/ 50 h 50"/>
                  <a:gd name="T18" fmla="*/ 0 w 31"/>
                  <a:gd name="T19" fmla="*/ 50 h 50"/>
                  <a:gd name="T20" fmla="*/ 0 w 31"/>
                  <a:gd name="T21" fmla="*/ 1 h 50"/>
                  <a:gd name="T22" fmla="*/ 7 w 31"/>
                  <a:gd name="T23" fmla="*/ 22 h 50"/>
                  <a:gd name="T24" fmla="*/ 12 w 31"/>
                  <a:gd name="T25" fmla="*/ 22 h 50"/>
                  <a:gd name="T26" fmla="*/ 23 w 31"/>
                  <a:gd name="T27" fmla="*/ 13 h 50"/>
                  <a:gd name="T28" fmla="*/ 12 w 31"/>
                  <a:gd name="T29" fmla="*/ 5 h 50"/>
                  <a:gd name="T30" fmla="*/ 7 w 31"/>
                  <a:gd name="T31" fmla="*/ 6 h 50"/>
                  <a:gd name="T32" fmla="*/ 7 w 31"/>
                  <a:gd name="T33" fmla="*/ 22 h 50"/>
                  <a:gd name="T34" fmla="*/ 7 w 31"/>
                  <a:gd name="T35" fmla="*/ 45 h 50"/>
                  <a:gd name="T36" fmla="*/ 12 w 31"/>
                  <a:gd name="T37" fmla="*/ 46 h 50"/>
                  <a:gd name="T38" fmla="*/ 25 w 31"/>
                  <a:gd name="T39" fmla="*/ 36 h 50"/>
                  <a:gd name="T40" fmla="*/ 12 w 31"/>
                  <a:gd name="T41" fmla="*/ 26 h 50"/>
                  <a:gd name="T42" fmla="*/ 7 w 31"/>
                  <a:gd name="T43" fmla="*/ 26 h 50"/>
                  <a:gd name="T44" fmla="*/ 7 w 31"/>
                  <a:gd name="T4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50">
                    <a:moveTo>
                      <a:pt x="0" y="1"/>
                    </a:moveTo>
                    <a:cubicBezTo>
                      <a:pt x="3" y="1"/>
                      <a:pt x="7" y="0"/>
                      <a:pt x="12" y="0"/>
                    </a:cubicBezTo>
                    <a:cubicBezTo>
                      <a:pt x="18" y="0"/>
                      <a:pt x="22" y="2"/>
                      <a:pt x="25" y="4"/>
                    </a:cubicBezTo>
                    <a:cubicBezTo>
                      <a:pt x="28" y="6"/>
                      <a:pt x="29" y="9"/>
                      <a:pt x="29" y="13"/>
                    </a:cubicBezTo>
                    <a:cubicBezTo>
                      <a:pt x="29" y="17"/>
                      <a:pt x="26" y="22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6" y="25"/>
                      <a:pt x="31" y="29"/>
                      <a:pt x="31" y="36"/>
                    </a:cubicBezTo>
                    <a:cubicBezTo>
                      <a:pt x="31" y="40"/>
                      <a:pt x="30" y="43"/>
                      <a:pt x="27" y="46"/>
                    </a:cubicBezTo>
                    <a:cubicBezTo>
                      <a:pt x="24" y="49"/>
                      <a:pt x="18" y="50"/>
                      <a:pt x="10" y="50"/>
                    </a:cubicBezTo>
                    <a:cubicBezTo>
                      <a:pt x="6" y="50"/>
                      <a:pt x="2" y="50"/>
                      <a:pt x="0" y="50"/>
                    </a:cubicBezTo>
                    <a:lnTo>
                      <a:pt x="0" y="1"/>
                    </a:lnTo>
                    <a:close/>
                    <a:moveTo>
                      <a:pt x="7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22"/>
                      <a:pt x="23" y="18"/>
                      <a:pt x="23" y="13"/>
                    </a:cubicBezTo>
                    <a:cubicBezTo>
                      <a:pt x="23" y="8"/>
                      <a:pt x="19" y="5"/>
                      <a:pt x="12" y="5"/>
                    </a:cubicBezTo>
                    <a:cubicBezTo>
                      <a:pt x="9" y="5"/>
                      <a:pt x="8" y="6"/>
                      <a:pt x="7" y="6"/>
                    </a:cubicBezTo>
                    <a:lnTo>
                      <a:pt x="7" y="22"/>
                    </a:lnTo>
                    <a:close/>
                    <a:moveTo>
                      <a:pt x="7" y="45"/>
                    </a:moveTo>
                    <a:cubicBezTo>
                      <a:pt x="8" y="45"/>
                      <a:pt x="10" y="46"/>
                      <a:pt x="12" y="46"/>
                    </a:cubicBezTo>
                    <a:cubicBezTo>
                      <a:pt x="18" y="46"/>
                      <a:pt x="25" y="43"/>
                      <a:pt x="25" y="36"/>
                    </a:cubicBezTo>
                    <a:cubicBezTo>
                      <a:pt x="25" y="29"/>
                      <a:pt x="19" y="26"/>
                      <a:pt x="12" y="26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7" y="45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6679538" y="3156057"/>
              <a:ext cx="318663" cy="318663"/>
              <a:chOff x="10272713" y="2036763"/>
              <a:chExt cx="327025" cy="327025"/>
            </a:xfrm>
          </p:grpSpPr>
          <p:sp>
            <p:nvSpPr>
              <p:cNvPr id="100" name="Oval 11"/>
              <p:cNvSpPr>
                <a:spLocks noChangeArrowheads="1"/>
              </p:cNvSpPr>
              <p:nvPr/>
            </p:nvSpPr>
            <p:spPr bwMode="auto">
              <a:xfrm>
                <a:off x="10272713" y="2036763"/>
                <a:ext cx="327025" cy="327025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2"/>
              <p:cNvSpPr>
                <a:spLocks/>
              </p:cNvSpPr>
              <p:nvPr/>
            </p:nvSpPr>
            <p:spPr bwMode="auto">
              <a:xfrm>
                <a:off x="10371455" y="2108200"/>
                <a:ext cx="119063" cy="184150"/>
              </a:xfrm>
              <a:custGeom>
                <a:avLst/>
                <a:gdLst>
                  <a:gd name="T0" fmla="*/ 32 w 32"/>
                  <a:gd name="T1" fmla="*/ 47 h 49"/>
                  <a:gd name="T2" fmla="*/ 21 w 32"/>
                  <a:gd name="T3" fmla="*/ 49 h 49"/>
                  <a:gd name="T4" fmla="*/ 0 w 32"/>
                  <a:gd name="T5" fmla="*/ 25 h 49"/>
                  <a:gd name="T6" fmla="*/ 22 w 32"/>
                  <a:gd name="T7" fmla="*/ 0 h 49"/>
                  <a:gd name="T8" fmla="*/ 32 w 32"/>
                  <a:gd name="T9" fmla="*/ 2 h 49"/>
                  <a:gd name="T10" fmla="*/ 31 w 32"/>
                  <a:gd name="T11" fmla="*/ 7 h 49"/>
                  <a:gd name="T12" fmla="*/ 22 w 32"/>
                  <a:gd name="T13" fmla="*/ 5 h 49"/>
                  <a:gd name="T14" fmla="*/ 6 w 32"/>
                  <a:gd name="T15" fmla="*/ 25 h 49"/>
                  <a:gd name="T16" fmla="*/ 22 w 32"/>
                  <a:gd name="T17" fmla="*/ 44 h 49"/>
                  <a:gd name="T18" fmla="*/ 31 w 32"/>
                  <a:gd name="T19" fmla="*/ 42 h 49"/>
                  <a:gd name="T20" fmla="*/ 32 w 32"/>
                  <a:gd name="T2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49">
                    <a:moveTo>
                      <a:pt x="32" y="47"/>
                    </a:moveTo>
                    <a:cubicBezTo>
                      <a:pt x="30" y="48"/>
                      <a:pt x="26" y="49"/>
                      <a:pt x="21" y="49"/>
                    </a:cubicBezTo>
                    <a:cubicBezTo>
                      <a:pt x="9" y="49"/>
                      <a:pt x="0" y="41"/>
                      <a:pt x="0" y="25"/>
                    </a:cubicBezTo>
                    <a:cubicBezTo>
                      <a:pt x="0" y="10"/>
                      <a:pt x="9" y="0"/>
                      <a:pt x="22" y="0"/>
                    </a:cubicBezTo>
                    <a:cubicBezTo>
                      <a:pt x="27" y="0"/>
                      <a:pt x="31" y="1"/>
                      <a:pt x="32" y="2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6" y="5"/>
                      <a:pt x="22" y="5"/>
                    </a:cubicBezTo>
                    <a:cubicBezTo>
                      <a:pt x="12" y="5"/>
                      <a:pt x="6" y="12"/>
                      <a:pt x="6" y="25"/>
                    </a:cubicBezTo>
                    <a:cubicBezTo>
                      <a:pt x="6" y="37"/>
                      <a:pt x="12" y="44"/>
                      <a:pt x="22" y="44"/>
                    </a:cubicBezTo>
                    <a:cubicBezTo>
                      <a:pt x="25" y="44"/>
                      <a:pt x="29" y="43"/>
                      <a:pt x="31" y="42"/>
                    </a:cubicBezTo>
                    <a:lnTo>
                      <a:pt x="32" y="47"/>
                    </a:lnTo>
                    <a:close/>
                  </a:path>
                </a:pathLst>
              </a:custGeom>
              <a:solidFill>
                <a:srgbClr val="F8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556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3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3908424" y="5003717"/>
            <a:ext cx="5875867" cy="0"/>
          </a:xfrm>
          <a:prstGeom prst="line">
            <a:avLst/>
          </a:prstGeom>
          <a:ln w="31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615142" y="4129535"/>
            <a:ext cx="7158567" cy="0"/>
          </a:xfrm>
          <a:prstGeom prst="line">
            <a:avLst/>
          </a:prstGeom>
          <a:ln w="3175">
            <a:solidFill>
              <a:srgbClr val="FFBE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331758" y="3265935"/>
            <a:ext cx="5450417" cy="0"/>
          </a:xfrm>
          <a:prstGeom prst="line">
            <a:avLst/>
          </a:prstGeom>
          <a:ln w="31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948642" y="2381168"/>
            <a:ext cx="5835649" cy="0"/>
          </a:xfrm>
          <a:prstGeom prst="line">
            <a:avLst/>
          </a:prstGeom>
          <a:ln w="31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942023" y="3742297"/>
            <a:ext cx="1457740" cy="1457740"/>
            <a:chOff x="2661700" y="958460"/>
            <a:chExt cx="1408323" cy="1408323"/>
          </a:xfrm>
          <a:solidFill>
            <a:srgbClr val="EA9EEE"/>
          </a:solidFill>
          <a:effectLst/>
        </p:grpSpPr>
        <p:sp>
          <p:nvSpPr>
            <p:cNvPr id="9" name="矩形 8"/>
            <p:cNvSpPr/>
            <p:nvPr/>
          </p:nvSpPr>
          <p:spPr>
            <a:xfrm rot="19070028">
              <a:off x="2661700" y="958460"/>
              <a:ext cx="1408323" cy="1408323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2"/>
            <p:cNvSpPr>
              <a:spLocks noChangeArrowheads="1"/>
            </p:cNvSpPr>
            <p:nvPr/>
          </p:nvSpPr>
          <p:spPr bwMode="auto">
            <a:xfrm>
              <a:off x="2959491" y="1401588"/>
              <a:ext cx="895437" cy="4857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377">
                <a:defRPr/>
              </a:pPr>
              <a:r>
                <a:rPr lang="en-US" altLang="zh-CN" sz="2667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36%</a:t>
              </a:r>
              <a:endParaRPr lang="zh-CN" altLang="en-US" sz="26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220111" y="2271363"/>
            <a:ext cx="2029493" cy="1988348"/>
            <a:chOff x="1148016" y="1836121"/>
            <a:chExt cx="1746895" cy="1713319"/>
          </a:xfrm>
          <a:solidFill>
            <a:srgbClr val="6F94FE"/>
          </a:solidFill>
        </p:grpSpPr>
        <p:sp>
          <p:nvSpPr>
            <p:cNvPr id="12" name="矩形 10"/>
            <p:cNvSpPr>
              <a:spLocks noChangeArrowheads="1"/>
            </p:cNvSpPr>
            <p:nvPr/>
          </p:nvSpPr>
          <p:spPr bwMode="auto">
            <a:xfrm rot="19070028">
              <a:off x="1148016" y="1836121"/>
              <a:ext cx="1746895" cy="1713319"/>
            </a:xfrm>
            <a:custGeom>
              <a:avLst/>
              <a:gdLst>
                <a:gd name="connsiteX0" fmla="*/ 0 w 1970616"/>
                <a:gd name="connsiteY0" fmla="*/ 0 h 1968500"/>
                <a:gd name="connsiteX1" fmla="*/ 1970616 w 1970616"/>
                <a:gd name="connsiteY1" fmla="*/ 0 h 1968500"/>
                <a:gd name="connsiteX2" fmla="*/ 1970616 w 1970616"/>
                <a:gd name="connsiteY2" fmla="*/ 1968500 h 1968500"/>
                <a:gd name="connsiteX3" fmla="*/ 0 w 1970616"/>
                <a:gd name="connsiteY3" fmla="*/ 1968500 h 1968500"/>
                <a:gd name="connsiteX4" fmla="*/ 0 w 1970616"/>
                <a:gd name="connsiteY4" fmla="*/ 0 h 1968500"/>
                <a:gd name="connsiteX0" fmla="*/ 0 w 2029494"/>
                <a:gd name="connsiteY0" fmla="*/ 36632 h 1968500"/>
                <a:gd name="connsiteX1" fmla="*/ 2029494 w 2029494"/>
                <a:gd name="connsiteY1" fmla="*/ 0 h 1968500"/>
                <a:gd name="connsiteX2" fmla="*/ 2029494 w 2029494"/>
                <a:gd name="connsiteY2" fmla="*/ 1968500 h 1968500"/>
                <a:gd name="connsiteX3" fmla="*/ 58878 w 2029494"/>
                <a:gd name="connsiteY3" fmla="*/ 1968500 h 1968500"/>
                <a:gd name="connsiteX4" fmla="*/ 0 w 2029494"/>
                <a:gd name="connsiteY4" fmla="*/ 36632 h 1968500"/>
                <a:gd name="connsiteX0" fmla="*/ 0 w 2029494"/>
                <a:gd name="connsiteY0" fmla="*/ 36632 h 1988348"/>
                <a:gd name="connsiteX1" fmla="*/ 2029494 w 2029494"/>
                <a:gd name="connsiteY1" fmla="*/ 0 h 1988348"/>
                <a:gd name="connsiteX2" fmla="*/ 2029494 w 2029494"/>
                <a:gd name="connsiteY2" fmla="*/ 1968500 h 1988348"/>
                <a:gd name="connsiteX3" fmla="*/ 66604 w 2029494"/>
                <a:gd name="connsiteY3" fmla="*/ 1988348 h 1988348"/>
                <a:gd name="connsiteX4" fmla="*/ 0 w 2029494"/>
                <a:gd name="connsiteY4" fmla="*/ 36632 h 1988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9494" h="1988348">
                  <a:moveTo>
                    <a:pt x="0" y="36632"/>
                  </a:moveTo>
                  <a:lnTo>
                    <a:pt x="2029494" y="0"/>
                  </a:lnTo>
                  <a:lnTo>
                    <a:pt x="2029494" y="1968500"/>
                  </a:lnTo>
                  <a:lnTo>
                    <a:pt x="66604" y="1988348"/>
                  </a:lnTo>
                  <a:lnTo>
                    <a:pt x="0" y="36632"/>
                  </a:lnTo>
                  <a:close/>
                </a:path>
              </a:pathLst>
            </a:custGeom>
            <a:solidFill>
              <a:srgbClr val="FFBE5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2"/>
            <p:cNvSpPr>
              <a:spLocks noChangeArrowheads="1"/>
            </p:cNvSpPr>
            <p:nvPr/>
          </p:nvSpPr>
          <p:spPr bwMode="auto">
            <a:xfrm>
              <a:off x="1604568" y="2477444"/>
              <a:ext cx="859886" cy="46847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/>
              <a:r>
                <a:rPr lang="en-US" altLang="zh-CN" sz="29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52%</a:t>
              </a:r>
              <a:endParaRPr lang="zh-CN" altLang="en-US" sz="29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059642" y="1570484"/>
            <a:ext cx="1308100" cy="1305984"/>
            <a:chOff x="2705477" y="3059846"/>
            <a:chExt cx="1125194" cy="1125194"/>
          </a:xfrm>
        </p:grpSpPr>
        <p:sp>
          <p:nvSpPr>
            <p:cNvPr id="15" name="矩形 14"/>
            <p:cNvSpPr/>
            <p:nvPr/>
          </p:nvSpPr>
          <p:spPr>
            <a:xfrm rot="19070028">
              <a:off x="2705477" y="3059846"/>
              <a:ext cx="1125194" cy="1125194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2"/>
            <p:cNvSpPr>
              <a:spLocks noChangeArrowheads="1"/>
            </p:cNvSpPr>
            <p:nvPr/>
          </p:nvSpPr>
          <p:spPr bwMode="auto">
            <a:xfrm>
              <a:off x="2950840" y="3422388"/>
              <a:ext cx="797259" cy="433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/>
              <a:r>
                <a:rPr lang="en-US" altLang="zh-CN" sz="2667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21%</a:t>
              </a:r>
              <a:endParaRPr lang="zh-CN" altLang="en-US" sz="26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944407" y="2829902"/>
            <a:ext cx="1084152" cy="994833"/>
            <a:chOff x="3555807" y="2342407"/>
            <a:chExt cx="933196" cy="858135"/>
          </a:xfrm>
          <a:solidFill>
            <a:srgbClr val="EA9EEE"/>
          </a:solidFill>
        </p:grpSpPr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 rot="-2529972">
              <a:off x="3555807" y="2342407"/>
              <a:ext cx="858135" cy="858135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2"/>
            <p:cNvSpPr>
              <a:spLocks noChangeArrowheads="1"/>
            </p:cNvSpPr>
            <p:nvPr/>
          </p:nvSpPr>
          <p:spPr bwMode="auto">
            <a:xfrm>
              <a:off x="3748094" y="2593289"/>
              <a:ext cx="740909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/>
              <a:r>
                <a:rPr lang="en-US" altLang="zh-CN" sz="1867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11%</a:t>
              </a:r>
              <a:endPara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7974942" y="1964040"/>
            <a:ext cx="12618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7932625" y="2840340"/>
            <a:ext cx="13465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1500" spc="110">
                <a:solidFill>
                  <a:srgbClr val="EA9EE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/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</a:rPr>
              <a:t>点击添加内容</a:t>
            </a:r>
          </a:p>
        </p:txBody>
      </p:sp>
      <p:sp>
        <p:nvSpPr>
          <p:cNvPr id="22" name="TextBox 20"/>
          <p:cNvSpPr txBox="1">
            <a:spLocks noChangeArrowheads="1"/>
          </p:cNvSpPr>
          <p:nvPr/>
        </p:nvSpPr>
        <p:spPr bwMode="auto">
          <a:xfrm>
            <a:off x="7932627" y="3682773"/>
            <a:ext cx="13465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1500" spc="110">
                <a:solidFill>
                  <a:srgbClr val="EA9EE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/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</a:rPr>
              <a:t>点击添加内容</a:t>
            </a:r>
          </a:p>
        </p:txBody>
      </p:sp>
      <p:sp>
        <p:nvSpPr>
          <p:cNvPr id="23" name="TextBox 21"/>
          <p:cNvSpPr txBox="1">
            <a:spLocks noChangeArrowheads="1"/>
          </p:cNvSpPr>
          <p:nvPr/>
        </p:nvSpPr>
        <p:spPr bwMode="auto">
          <a:xfrm>
            <a:off x="7974946" y="4559073"/>
            <a:ext cx="12618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9784292" y="2508169"/>
            <a:ext cx="791633" cy="757767"/>
            <a:chOff x="7679440" y="1933416"/>
            <a:chExt cx="593725" cy="568325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7679440" y="1933416"/>
              <a:ext cx="593725" cy="568325"/>
            </a:xfrm>
            <a:prstGeom prst="rect">
              <a:avLst/>
            </a:prstGeom>
            <a:ln w="3175">
              <a:solidFill>
                <a:srgbClr val="103754"/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defTabSz="914377">
                <a:defRPr/>
              </a:pPr>
              <a:endParaRPr lang="zh-CN" altLang="en-US"/>
            </a:p>
          </p:txBody>
        </p:sp>
        <p:grpSp>
          <p:nvGrpSpPr>
            <p:cNvPr id="26" name="组合 24"/>
            <p:cNvGrpSpPr>
              <a:grpSpLocks/>
            </p:cNvGrpSpPr>
            <p:nvPr/>
          </p:nvGrpSpPr>
          <p:grpSpPr bwMode="auto">
            <a:xfrm>
              <a:off x="7729431" y="1994339"/>
              <a:ext cx="493743" cy="465529"/>
              <a:chOff x="7750175" y="2178685"/>
              <a:chExt cx="611188" cy="576263"/>
            </a:xfrm>
          </p:grpSpPr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7847468" y="2301746"/>
                <a:ext cx="414638" cy="453942"/>
              </a:xfrm>
              <a:custGeom>
                <a:avLst/>
                <a:gdLst>
                  <a:gd name="T0" fmla="*/ 0 w 50"/>
                  <a:gd name="T1" fmla="*/ 23 h 55"/>
                  <a:gd name="T2" fmla="*/ 0 w 50"/>
                  <a:gd name="T3" fmla="*/ 53 h 55"/>
                  <a:gd name="T4" fmla="*/ 2 w 50"/>
                  <a:gd name="T5" fmla="*/ 55 h 55"/>
                  <a:gd name="T6" fmla="*/ 4 w 50"/>
                  <a:gd name="T7" fmla="*/ 55 h 55"/>
                  <a:gd name="T8" fmla="*/ 17 w 50"/>
                  <a:gd name="T9" fmla="*/ 55 h 55"/>
                  <a:gd name="T10" fmla="*/ 18 w 50"/>
                  <a:gd name="T11" fmla="*/ 55 h 55"/>
                  <a:gd name="T12" fmla="*/ 19 w 50"/>
                  <a:gd name="T13" fmla="*/ 54 h 55"/>
                  <a:gd name="T14" fmla="*/ 19 w 50"/>
                  <a:gd name="T15" fmla="*/ 39 h 55"/>
                  <a:gd name="T16" fmla="*/ 32 w 50"/>
                  <a:gd name="T17" fmla="*/ 39 h 55"/>
                  <a:gd name="T18" fmla="*/ 32 w 50"/>
                  <a:gd name="T19" fmla="*/ 54 h 55"/>
                  <a:gd name="T20" fmla="*/ 32 w 50"/>
                  <a:gd name="T21" fmla="*/ 55 h 55"/>
                  <a:gd name="T22" fmla="*/ 34 w 50"/>
                  <a:gd name="T23" fmla="*/ 55 h 55"/>
                  <a:gd name="T24" fmla="*/ 47 w 50"/>
                  <a:gd name="T25" fmla="*/ 55 h 55"/>
                  <a:gd name="T26" fmla="*/ 49 w 50"/>
                  <a:gd name="T27" fmla="*/ 55 h 55"/>
                  <a:gd name="T28" fmla="*/ 50 w 50"/>
                  <a:gd name="T29" fmla="*/ 53 h 55"/>
                  <a:gd name="T30" fmla="*/ 50 w 50"/>
                  <a:gd name="T31" fmla="*/ 23 h 55"/>
                  <a:gd name="T32" fmla="*/ 25 w 50"/>
                  <a:gd name="T33" fmla="*/ 0 h 55"/>
                  <a:gd name="T34" fmla="*/ 0 w 50"/>
                  <a:gd name="T35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55">
                    <a:moveTo>
                      <a:pt x="0" y="23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1" y="54"/>
                      <a:pt x="2" y="55"/>
                    </a:cubicBezTo>
                    <a:cubicBezTo>
                      <a:pt x="2" y="55"/>
                      <a:pt x="3" y="55"/>
                      <a:pt x="4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8" y="55"/>
                      <a:pt x="18" y="55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5"/>
                    </a:cubicBezTo>
                    <a:cubicBezTo>
                      <a:pt x="33" y="55"/>
                      <a:pt x="33" y="55"/>
                      <a:pt x="34" y="55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48" y="55"/>
                      <a:pt x="48" y="55"/>
                      <a:pt x="49" y="55"/>
                    </a:cubicBezTo>
                    <a:cubicBezTo>
                      <a:pt x="49" y="54"/>
                      <a:pt x="50" y="54"/>
                      <a:pt x="50" y="5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3B3838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7749212" y="2177945"/>
                <a:ext cx="613115" cy="322279"/>
              </a:xfrm>
              <a:custGeom>
                <a:avLst/>
                <a:gdLst>
                  <a:gd name="T0" fmla="*/ 2147483647 w 74"/>
                  <a:gd name="T1" fmla="*/ 2147483647 h 39"/>
                  <a:gd name="T2" fmla="*/ 2147483647 w 74"/>
                  <a:gd name="T3" fmla="*/ 2147483647 h 39"/>
                  <a:gd name="T4" fmla="*/ 2147483647 w 74"/>
                  <a:gd name="T5" fmla="*/ 2147483647 h 39"/>
                  <a:gd name="T6" fmla="*/ 2147483647 w 74"/>
                  <a:gd name="T7" fmla="*/ 2147483647 h 39"/>
                  <a:gd name="T8" fmla="*/ 2147483647 w 74"/>
                  <a:gd name="T9" fmla="*/ 2147483647 h 39"/>
                  <a:gd name="T10" fmla="*/ 2147483647 w 74"/>
                  <a:gd name="T11" fmla="*/ 2147483647 h 39"/>
                  <a:gd name="T12" fmla="*/ 2147483647 w 74"/>
                  <a:gd name="T13" fmla="*/ 2147483647 h 39"/>
                  <a:gd name="T14" fmla="*/ 2147483647 w 74"/>
                  <a:gd name="T15" fmla="*/ 2147483647 h 39"/>
                  <a:gd name="T16" fmla="*/ 2147483647 w 74"/>
                  <a:gd name="T17" fmla="*/ 2147483647 h 39"/>
                  <a:gd name="T18" fmla="*/ 2147483647 w 74"/>
                  <a:gd name="T19" fmla="*/ 2147483647 h 39"/>
                  <a:gd name="T20" fmla="*/ 2147483647 w 74"/>
                  <a:gd name="T21" fmla="*/ 2147483647 h 39"/>
                  <a:gd name="T22" fmla="*/ 2147483647 w 74"/>
                  <a:gd name="T23" fmla="*/ 2147483647 h 39"/>
                  <a:gd name="T24" fmla="*/ 2147483647 w 74"/>
                  <a:gd name="T25" fmla="*/ 2147483647 h 39"/>
                  <a:gd name="T26" fmla="*/ 2147483647 w 74"/>
                  <a:gd name="T27" fmla="*/ 2147483647 h 39"/>
                  <a:gd name="T28" fmla="*/ 2147483647 w 74"/>
                  <a:gd name="T29" fmla="*/ 2147483647 h 39"/>
                  <a:gd name="T30" fmla="*/ 2147483647 w 74"/>
                  <a:gd name="T31" fmla="*/ 2147483647 h 39"/>
                  <a:gd name="T32" fmla="*/ 2147483647 w 74"/>
                  <a:gd name="T33" fmla="*/ 2147483647 h 3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4" h="39">
                    <a:moveTo>
                      <a:pt x="72" y="3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2"/>
                      <a:pt x="59" y="1"/>
                      <a:pt x="58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3" y="1"/>
                      <a:pt x="52" y="2"/>
                      <a:pt x="52" y="3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0"/>
                      <a:pt x="36" y="0"/>
                      <a:pt x="34" y="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1" y="32"/>
                      <a:pt x="0" y="35"/>
                      <a:pt x="2" y="37"/>
                    </a:cubicBezTo>
                    <a:cubicBezTo>
                      <a:pt x="3" y="38"/>
                      <a:pt x="4" y="38"/>
                      <a:pt x="6" y="38"/>
                    </a:cubicBezTo>
                    <a:cubicBezTo>
                      <a:pt x="7" y="38"/>
                      <a:pt x="8" y="38"/>
                      <a:pt x="9" y="3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66" y="37"/>
                      <a:pt x="66" y="37"/>
                      <a:pt x="66" y="37"/>
                    </a:cubicBezTo>
                    <a:cubicBezTo>
                      <a:pt x="67" y="39"/>
                      <a:pt x="70" y="39"/>
                      <a:pt x="72" y="37"/>
                    </a:cubicBezTo>
                    <a:cubicBezTo>
                      <a:pt x="74" y="35"/>
                      <a:pt x="74" y="32"/>
                      <a:pt x="72" y="30"/>
                    </a:cubicBezTo>
                    <a:close/>
                  </a:path>
                </a:pathLst>
              </a:custGeom>
              <a:solidFill>
                <a:srgbClr val="3B3838"/>
              </a:solidFill>
              <a:ln w="31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9784292" y="1468885"/>
            <a:ext cx="791633" cy="912284"/>
            <a:chOff x="7679440" y="1188017"/>
            <a:chExt cx="593725" cy="683835"/>
          </a:xfrm>
        </p:grpSpPr>
        <p:grpSp>
          <p:nvGrpSpPr>
            <p:cNvPr id="30" name="Group 8"/>
            <p:cNvGrpSpPr>
              <a:grpSpLocks noChangeAspect="1"/>
            </p:cNvGrpSpPr>
            <p:nvPr/>
          </p:nvGrpSpPr>
          <p:grpSpPr bwMode="auto">
            <a:xfrm>
              <a:off x="7777245" y="1188017"/>
              <a:ext cx="473035" cy="624404"/>
              <a:chOff x="3604" y="2482"/>
              <a:chExt cx="325" cy="429"/>
            </a:xfrm>
          </p:grpSpPr>
          <p:sp>
            <p:nvSpPr>
              <p:cNvPr id="32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3604" y="2482"/>
                <a:ext cx="325" cy="4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>
                  <a:defRPr/>
                </a:pPr>
                <a:endParaRPr lang="zh-CN" altLang="en-US">
                  <a:ln>
                    <a:solidFill>
                      <a:prstClr val="black">
                        <a:lumMod val="75000"/>
                        <a:lumOff val="25000"/>
                      </a:prstClr>
                    </a:solidFill>
                  </a:ln>
                </a:endParaRPr>
              </a:p>
            </p:txBody>
          </p:sp>
          <p:sp>
            <p:nvSpPr>
              <p:cNvPr id="33" name="Freeform 9"/>
              <p:cNvSpPr>
                <a:spLocks noEditPoints="1"/>
              </p:cNvSpPr>
              <p:nvPr/>
            </p:nvSpPr>
            <p:spPr bwMode="auto">
              <a:xfrm>
                <a:off x="3623" y="2605"/>
                <a:ext cx="250" cy="306"/>
              </a:xfrm>
              <a:custGeom>
                <a:avLst/>
                <a:gdLst>
                  <a:gd name="T0" fmla="*/ 0 w 48"/>
                  <a:gd name="T1" fmla="*/ 39 h 59"/>
                  <a:gd name="T2" fmla="*/ 16 w 48"/>
                  <a:gd name="T3" fmla="*/ 46 h 59"/>
                  <a:gd name="T4" fmla="*/ 4 w 48"/>
                  <a:gd name="T5" fmla="*/ 52 h 59"/>
                  <a:gd name="T6" fmla="*/ 25 w 48"/>
                  <a:gd name="T7" fmla="*/ 59 h 59"/>
                  <a:gd name="T8" fmla="*/ 45 w 48"/>
                  <a:gd name="T9" fmla="*/ 52 h 59"/>
                  <a:gd name="T10" fmla="*/ 33 w 48"/>
                  <a:gd name="T11" fmla="*/ 46 h 59"/>
                  <a:gd name="T12" fmla="*/ 48 w 48"/>
                  <a:gd name="T13" fmla="*/ 39 h 59"/>
                  <a:gd name="T14" fmla="*/ 48 w 48"/>
                  <a:gd name="T15" fmla="*/ 0 h 59"/>
                  <a:gd name="T16" fmla="*/ 37 w 48"/>
                  <a:gd name="T17" fmla="*/ 54 h 59"/>
                  <a:gd name="T18" fmla="*/ 37 w 48"/>
                  <a:gd name="T19" fmla="*/ 54 h 59"/>
                  <a:gd name="T20" fmla="*/ 24 w 48"/>
                  <a:gd name="T21" fmla="*/ 57 h 59"/>
                  <a:gd name="T22" fmla="*/ 11 w 48"/>
                  <a:gd name="T23" fmla="*/ 54 h 59"/>
                  <a:gd name="T24" fmla="*/ 24 w 48"/>
                  <a:gd name="T25" fmla="*/ 56 h 59"/>
                  <a:gd name="T26" fmla="*/ 17 w 48"/>
                  <a:gd name="T27" fmla="*/ 50 h 59"/>
                  <a:gd name="T28" fmla="*/ 17 w 48"/>
                  <a:gd name="T29" fmla="*/ 47 h 59"/>
                  <a:gd name="T30" fmla="*/ 17 w 48"/>
                  <a:gd name="T31" fmla="*/ 39 h 59"/>
                  <a:gd name="T32" fmla="*/ 32 w 48"/>
                  <a:gd name="T33" fmla="*/ 46 h 59"/>
                  <a:gd name="T34" fmla="*/ 32 w 48"/>
                  <a:gd name="T35" fmla="*/ 47 h 59"/>
                  <a:gd name="T36" fmla="*/ 17 w 48"/>
                  <a:gd name="T37" fmla="*/ 50 h 59"/>
                  <a:gd name="T38" fmla="*/ 33 w 48"/>
                  <a:gd name="T39" fmla="*/ 39 h 59"/>
                  <a:gd name="T40" fmla="*/ 1 w 48"/>
                  <a:gd name="T41" fmla="*/ 39 h 59"/>
                  <a:gd name="T42" fmla="*/ 47 w 48"/>
                  <a:gd name="T43" fmla="*/ 1 h 59"/>
                  <a:gd name="T44" fmla="*/ 44 w 48"/>
                  <a:gd name="T45" fmla="*/ 33 h 59"/>
                  <a:gd name="T46" fmla="*/ 4 w 48"/>
                  <a:gd name="T47" fmla="*/ 4 h 59"/>
                  <a:gd name="T48" fmla="*/ 44 w 48"/>
                  <a:gd name="T49" fmla="*/ 34 h 59"/>
                  <a:gd name="T50" fmla="*/ 41 w 48"/>
                  <a:gd name="T51" fmla="*/ 35 h 59"/>
                  <a:gd name="T52" fmla="*/ 41 w 48"/>
                  <a:gd name="T53" fmla="*/ 38 h 59"/>
                  <a:gd name="T54" fmla="*/ 41 w 48"/>
                  <a:gd name="T55" fmla="*/ 35 h 59"/>
                  <a:gd name="T56" fmla="*/ 40 w 48"/>
                  <a:gd name="T57" fmla="*/ 36 h 59"/>
                  <a:gd name="T58" fmla="*/ 42 w 48"/>
                  <a:gd name="T59" fmla="*/ 36 h 59"/>
                  <a:gd name="T60" fmla="*/ 22 w 48"/>
                  <a:gd name="T61" fmla="*/ 35 h 59"/>
                  <a:gd name="T62" fmla="*/ 22 w 48"/>
                  <a:gd name="T63" fmla="*/ 37 h 59"/>
                  <a:gd name="T64" fmla="*/ 22 w 48"/>
                  <a:gd name="T65" fmla="*/ 35 h 59"/>
                  <a:gd name="T66" fmla="*/ 25 w 48"/>
                  <a:gd name="T67" fmla="*/ 36 h 59"/>
                  <a:gd name="T68" fmla="*/ 27 w 48"/>
                  <a:gd name="T69" fmla="*/ 36 h 59"/>
                  <a:gd name="T70" fmla="*/ 30 w 48"/>
                  <a:gd name="T71" fmla="*/ 35 h 59"/>
                  <a:gd name="T72" fmla="*/ 30 w 48"/>
                  <a:gd name="T73" fmla="*/ 37 h 59"/>
                  <a:gd name="T74" fmla="*/ 30 w 48"/>
                  <a:gd name="T75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8" h="59">
                    <a:moveTo>
                      <a:pt x="0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4" y="47"/>
                      <a:pt x="12" y="47"/>
                      <a:pt x="10" y="48"/>
                    </a:cubicBezTo>
                    <a:cubicBezTo>
                      <a:pt x="6" y="49"/>
                      <a:pt x="4" y="50"/>
                      <a:pt x="4" y="52"/>
                    </a:cubicBezTo>
                    <a:cubicBezTo>
                      <a:pt x="4" y="55"/>
                      <a:pt x="6" y="56"/>
                      <a:pt x="10" y="57"/>
                    </a:cubicBezTo>
                    <a:cubicBezTo>
                      <a:pt x="14" y="59"/>
                      <a:pt x="19" y="59"/>
                      <a:pt x="25" y="59"/>
                    </a:cubicBezTo>
                    <a:cubicBezTo>
                      <a:pt x="30" y="59"/>
                      <a:pt x="35" y="59"/>
                      <a:pt x="39" y="57"/>
                    </a:cubicBezTo>
                    <a:cubicBezTo>
                      <a:pt x="43" y="56"/>
                      <a:pt x="45" y="55"/>
                      <a:pt x="45" y="52"/>
                    </a:cubicBezTo>
                    <a:cubicBezTo>
                      <a:pt x="45" y="50"/>
                      <a:pt x="43" y="49"/>
                      <a:pt x="39" y="48"/>
                    </a:cubicBezTo>
                    <a:cubicBezTo>
                      <a:pt x="37" y="47"/>
                      <a:pt x="35" y="46"/>
                      <a:pt x="33" y="46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0" y="0"/>
                    </a:lnTo>
                    <a:close/>
                    <a:moveTo>
                      <a:pt x="37" y="54"/>
                    </a:move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3" y="56"/>
                      <a:pt x="29" y="57"/>
                      <a:pt x="24" y="57"/>
                    </a:cubicBezTo>
                    <a:cubicBezTo>
                      <a:pt x="19" y="57"/>
                      <a:pt x="14" y="56"/>
                      <a:pt x="11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5" y="55"/>
                      <a:pt x="19" y="56"/>
                      <a:pt x="24" y="56"/>
                    </a:cubicBezTo>
                    <a:cubicBezTo>
                      <a:pt x="29" y="56"/>
                      <a:pt x="33" y="55"/>
                      <a:pt x="37" y="54"/>
                    </a:cubicBezTo>
                    <a:close/>
                    <a:moveTo>
                      <a:pt x="17" y="50"/>
                    </a:move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50"/>
                      <a:pt x="32" y="50"/>
                      <a:pt x="32" y="50"/>
                    </a:cubicBezTo>
                    <a:lnTo>
                      <a:pt x="17" y="50"/>
                    </a:lnTo>
                    <a:close/>
                    <a:moveTo>
                      <a:pt x="47" y="39"/>
                    </a:moveTo>
                    <a:cubicBezTo>
                      <a:pt x="33" y="39"/>
                      <a:pt x="33" y="39"/>
                      <a:pt x="33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47" y="1"/>
                      <a:pt x="47" y="1"/>
                      <a:pt x="47" y="1"/>
                    </a:cubicBezTo>
                    <a:lnTo>
                      <a:pt x="47" y="39"/>
                    </a:lnTo>
                    <a:close/>
                    <a:moveTo>
                      <a:pt x="44" y="33"/>
                    </a:moveTo>
                    <a:cubicBezTo>
                      <a:pt x="44" y="4"/>
                      <a:pt x="44" y="4"/>
                      <a:pt x="4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4" y="34"/>
                      <a:pt x="44" y="34"/>
                      <a:pt x="44" y="34"/>
                    </a:cubicBezTo>
                    <a:lnTo>
                      <a:pt x="44" y="33"/>
                    </a:lnTo>
                    <a:close/>
                    <a:moveTo>
                      <a:pt x="41" y="35"/>
                    </a:moveTo>
                    <a:cubicBezTo>
                      <a:pt x="40" y="35"/>
                      <a:pt x="39" y="35"/>
                      <a:pt x="39" y="36"/>
                    </a:cubicBezTo>
                    <a:cubicBezTo>
                      <a:pt x="39" y="37"/>
                      <a:pt x="40" y="38"/>
                      <a:pt x="41" y="38"/>
                    </a:cubicBezTo>
                    <a:cubicBezTo>
                      <a:pt x="42" y="38"/>
                      <a:pt x="43" y="37"/>
                      <a:pt x="43" y="36"/>
                    </a:cubicBezTo>
                    <a:cubicBezTo>
                      <a:pt x="43" y="35"/>
                      <a:pt x="42" y="35"/>
                      <a:pt x="41" y="35"/>
                    </a:cubicBezTo>
                    <a:close/>
                    <a:moveTo>
                      <a:pt x="41" y="37"/>
                    </a:moveTo>
                    <a:cubicBezTo>
                      <a:pt x="41" y="37"/>
                      <a:pt x="40" y="36"/>
                      <a:pt x="40" y="36"/>
                    </a:cubicBezTo>
                    <a:cubicBezTo>
                      <a:pt x="40" y="36"/>
                      <a:pt x="41" y="35"/>
                      <a:pt x="41" y="35"/>
                    </a:cubicBezTo>
                    <a:cubicBezTo>
                      <a:pt x="41" y="35"/>
                      <a:pt x="42" y="36"/>
                      <a:pt x="42" y="36"/>
                    </a:cubicBezTo>
                    <a:cubicBezTo>
                      <a:pt x="42" y="36"/>
                      <a:pt x="41" y="37"/>
                      <a:pt x="41" y="37"/>
                    </a:cubicBezTo>
                    <a:close/>
                    <a:moveTo>
                      <a:pt x="22" y="35"/>
                    </a:moveTo>
                    <a:cubicBezTo>
                      <a:pt x="21" y="35"/>
                      <a:pt x="21" y="36"/>
                      <a:pt x="21" y="36"/>
                    </a:cubicBezTo>
                    <a:cubicBezTo>
                      <a:pt x="21" y="37"/>
                      <a:pt x="21" y="37"/>
                      <a:pt x="22" y="37"/>
                    </a:cubicBezTo>
                    <a:cubicBezTo>
                      <a:pt x="22" y="37"/>
                      <a:pt x="23" y="37"/>
                      <a:pt x="23" y="36"/>
                    </a:cubicBezTo>
                    <a:cubicBezTo>
                      <a:pt x="23" y="36"/>
                      <a:pt x="22" y="35"/>
                      <a:pt x="22" y="35"/>
                    </a:cubicBezTo>
                    <a:close/>
                    <a:moveTo>
                      <a:pt x="26" y="35"/>
                    </a:moveTo>
                    <a:cubicBezTo>
                      <a:pt x="25" y="35"/>
                      <a:pt x="25" y="36"/>
                      <a:pt x="25" y="36"/>
                    </a:cubicBezTo>
                    <a:cubicBezTo>
                      <a:pt x="25" y="37"/>
                      <a:pt x="25" y="37"/>
                      <a:pt x="26" y="37"/>
                    </a:cubicBezTo>
                    <a:cubicBezTo>
                      <a:pt x="26" y="37"/>
                      <a:pt x="27" y="37"/>
                      <a:pt x="27" y="36"/>
                    </a:cubicBezTo>
                    <a:cubicBezTo>
                      <a:pt x="27" y="36"/>
                      <a:pt x="26" y="35"/>
                      <a:pt x="26" y="35"/>
                    </a:cubicBezTo>
                    <a:close/>
                    <a:moveTo>
                      <a:pt x="30" y="35"/>
                    </a:moveTo>
                    <a:cubicBezTo>
                      <a:pt x="29" y="35"/>
                      <a:pt x="29" y="36"/>
                      <a:pt x="29" y="36"/>
                    </a:cubicBezTo>
                    <a:cubicBezTo>
                      <a:pt x="29" y="37"/>
                      <a:pt x="29" y="37"/>
                      <a:pt x="30" y="37"/>
                    </a:cubicBezTo>
                    <a:cubicBezTo>
                      <a:pt x="30" y="37"/>
                      <a:pt x="31" y="37"/>
                      <a:pt x="31" y="36"/>
                    </a:cubicBezTo>
                    <a:cubicBezTo>
                      <a:pt x="31" y="36"/>
                      <a:pt x="30" y="35"/>
                      <a:pt x="30" y="35"/>
                    </a:cubicBezTo>
                    <a:close/>
                  </a:path>
                </a:pathLst>
              </a:custGeom>
              <a:solidFill>
                <a:srgbClr val="3B3838"/>
              </a:solidFill>
              <a:ln w="31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AutoShape 3"/>
            <p:cNvSpPr>
              <a:spLocks noChangeAspect="1" noChangeArrowheads="1" noTextEdit="1"/>
            </p:cNvSpPr>
            <p:nvPr/>
          </p:nvSpPr>
          <p:spPr bwMode="auto">
            <a:xfrm>
              <a:off x="7679440" y="1303841"/>
              <a:ext cx="593725" cy="568011"/>
            </a:xfrm>
            <a:prstGeom prst="rect">
              <a:avLst/>
            </a:prstGeom>
            <a:ln w="3175">
              <a:solidFill>
                <a:srgbClr val="103754"/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defTabSz="914377">
                <a:defRPr/>
              </a:pPr>
              <a:endParaRPr lang="zh-CN" altLang="en-US">
                <a:ln>
                  <a:solidFill>
                    <a:prstClr val="black">
                      <a:lumMod val="75000"/>
                      <a:lumOff val="25000"/>
                    </a:prstClr>
                  </a:solidFill>
                </a:ln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9784292" y="3371769"/>
            <a:ext cx="791633" cy="757767"/>
            <a:chOff x="7671772" y="2601856"/>
            <a:chExt cx="593725" cy="568325"/>
          </a:xfrm>
        </p:grpSpPr>
        <p:grpSp>
          <p:nvGrpSpPr>
            <p:cNvPr id="35" name="组合 33"/>
            <p:cNvGrpSpPr>
              <a:grpSpLocks/>
            </p:cNvGrpSpPr>
            <p:nvPr/>
          </p:nvGrpSpPr>
          <p:grpSpPr bwMode="auto">
            <a:xfrm>
              <a:off x="7713356" y="2735209"/>
              <a:ext cx="539750" cy="377826"/>
              <a:chOff x="7767578" y="2894061"/>
              <a:chExt cx="594273" cy="415992"/>
            </a:xfrm>
          </p:grpSpPr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7767578" y="3292574"/>
                <a:ext cx="594273" cy="17479"/>
              </a:xfrm>
              <a:custGeom>
                <a:avLst/>
                <a:gdLst>
                  <a:gd name="T0" fmla="*/ 2147483647 w 66"/>
                  <a:gd name="T1" fmla="*/ 2147483647 h 2"/>
                  <a:gd name="T2" fmla="*/ 0 w 66"/>
                  <a:gd name="T3" fmla="*/ 2147483647 h 2"/>
                  <a:gd name="T4" fmla="*/ 2147483647 w 66"/>
                  <a:gd name="T5" fmla="*/ 0 h 2"/>
                  <a:gd name="T6" fmla="*/ 2147483647 w 66"/>
                  <a:gd name="T7" fmla="*/ 0 h 2"/>
                  <a:gd name="T8" fmla="*/ 2147483647 w 66"/>
                  <a:gd name="T9" fmla="*/ 2147483647 h 2"/>
                  <a:gd name="T10" fmla="*/ 2147483647 w 66"/>
                  <a:gd name="T11" fmla="*/ 2147483647 h 2"/>
                  <a:gd name="T12" fmla="*/ 2147483647 w 66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6" y="1"/>
                    </a:cubicBezTo>
                    <a:cubicBezTo>
                      <a:pt x="66" y="1"/>
                      <a:pt x="66" y="2"/>
                      <a:pt x="65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BE5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15"/>
              <p:cNvSpPr>
                <a:spLocks noChangeArrowheads="1"/>
              </p:cNvSpPr>
              <p:nvPr/>
            </p:nvSpPr>
            <p:spPr bwMode="auto">
              <a:xfrm>
                <a:off x="7837493" y="3002429"/>
                <a:ext cx="83897" cy="286649"/>
              </a:xfrm>
              <a:prstGeom prst="rect">
                <a:avLst/>
              </a:prstGeom>
              <a:solidFill>
                <a:srgbClr val="FFBE5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6"/>
              <p:cNvSpPr>
                <a:spLocks noChangeArrowheads="1"/>
              </p:cNvSpPr>
              <p:nvPr/>
            </p:nvSpPr>
            <p:spPr bwMode="auto">
              <a:xfrm>
                <a:off x="7965087" y="2894061"/>
                <a:ext cx="90889" cy="395017"/>
              </a:xfrm>
              <a:prstGeom prst="rect">
                <a:avLst/>
              </a:prstGeom>
              <a:solidFill>
                <a:srgbClr val="FFBE5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"/>
              <p:cNvSpPr>
                <a:spLocks noChangeArrowheads="1"/>
              </p:cNvSpPr>
              <p:nvPr/>
            </p:nvSpPr>
            <p:spPr bwMode="auto">
              <a:xfrm>
                <a:off x="8090933" y="3019907"/>
                <a:ext cx="82149" cy="269171"/>
              </a:xfrm>
              <a:prstGeom prst="rect">
                <a:avLst/>
              </a:prstGeom>
              <a:solidFill>
                <a:srgbClr val="FFBE5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8"/>
              <p:cNvSpPr>
                <a:spLocks noChangeArrowheads="1"/>
              </p:cNvSpPr>
              <p:nvPr/>
            </p:nvSpPr>
            <p:spPr bwMode="auto">
              <a:xfrm>
                <a:off x="8218528" y="3110796"/>
                <a:ext cx="87393" cy="178282"/>
              </a:xfrm>
              <a:prstGeom prst="rect">
                <a:avLst/>
              </a:prstGeom>
              <a:solidFill>
                <a:srgbClr val="FFBE5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AutoShape 3"/>
            <p:cNvSpPr>
              <a:spLocks noChangeAspect="1" noChangeArrowheads="1" noTextEdit="1"/>
            </p:cNvSpPr>
            <p:nvPr/>
          </p:nvSpPr>
          <p:spPr bwMode="auto">
            <a:xfrm>
              <a:off x="7671772" y="2601856"/>
              <a:ext cx="593725" cy="568325"/>
            </a:xfrm>
            <a:prstGeom prst="rect">
              <a:avLst/>
            </a:prstGeom>
            <a:noFill/>
            <a:ln w="6350" algn="ctr">
              <a:solidFill>
                <a:srgbClr val="FFBE5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/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9784292" y="4245951"/>
            <a:ext cx="791633" cy="757767"/>
            <a:chOff x="7679439" y="3245303"/>
            <a:chExt cx="593725" cy="568325"/>
          </a:xfrm>
        </p:grpSpPr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8030277" y="3427866"/>
              <a:ext cx="123825" cy="117475"/>
            </a:xfrm>
            <a:custGeom>
              <a:avLst/>
              <a:gdLst>
                <a:gd name="T0" fmla="*/ 100 w 100"/>
                <a:gd name="T1" fmla="*/ 33 h 94"/>
                <a:gd name="T2" fmla="*/ 95 w 100"/>
                <a:gd name="T3" fmla="*/ 33 h 94"/>
                <a:gd name="T4" fmla="*/ 61 w 100"/>
                <a:gd name="T5" fmla="*/ 33 h 94"/>
                <a:gd name="T6" fmla="*/ 61 w 100"/>
                <a:gd name="T7" fmla="*/ 0 h 94"/>
                <a:gd name="T8" fmla="*/ 33 w 100"/>
                <a:gd name="T9" fmla="*/ 0 h 94"/>
                <a:gd name="T10" fmla="*/ 33 w 100"/>
                <a:gd name="T11" fmla="*/ 5 h 94"/>
                <a:gd name="T12" fmla="*/ 33 w 100"/>
                <a:gd name="T13" fmla="*/ 33 h 94"/>
                <a:gd name="T14" fmla="*/ 0 w 100"/>
                <a:gd name="T15" fmla="*/ 33 h 94"/>
                <a:gd name="T16" fmla="*/ 0 w 100"/>
                <a:gd name="T17" fmla="*/ 61 h 94"/>
                <a:gd name="T18" fmla="*/ 33 w 100"/>
                <a:gd name="T19" fmla="*/ 61 h 94"/>
                <a:gd name="T20" fmla="*/ 33 w 100"/>
                <a:gd name="T21" fmla="*/ 94 h 94"/>
                <a:gd name="T22" fmla="*/ 61 w 100"/>
                <a:gd name="T23" fmla="*/ 94 h 94"/>
                <a:gd name="T24" fmla="*/ 61 w 100"/>
                <a:gd name="T25" fmla="*/ 61 h 94"/>
                <a:gd name="T26" fmla="*/ 100 w 100"/>
                <a:gd name="T27" fmla="*/ 61 h 94"/>
                <a:gd name="T28" fmla="*/ 100 w 100"/>
                <a:gd name="T29" fmla="*/ 3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4">
                  <a:moveTo>
                    <a:pt x="100" y="33"/>
                  </a:moveTo>
                  <a:lnTo>
                    <a:pt x="95" y="33"/>
                  </a:lnTo>
                  <a:lnTo>
                    <a:pt x="61" y="33"/>
                  </a:lnTo>
                  <a:lnTo>
                    <a:pt x="61" y="0"/>
                  </a:lnTo>
                  <a:lnTo>
                    <a:pt x="33" y="0"/>
                  </a:lnTo>
                  <a:lnTo>
                    <a:pt x="33" y="5"/>
                  </a:lnTo>
                  <a:lnTo>
                    <a:pt x="33" y="33"/>
                  </a:lnTo>
                  <a:lnTo>
                    <a:pt x="0" y="33"/>
                  </a:lnTo>
                  <a:lnTo>
                    <a:pt x="0" y="61"/>
                  </a:lnTo>
                  <a:lnTo>
                    <a:pt x="33" y="61"/>
                  </a:lnTo>
                  <a:lnTo>
                    <a:pt x="33" y="94"/>
                  </a:lnTo>
                  <a:lnTo>
                    <a:pt x="61" y="94"/>
                  </a:lnTo>
                  <a:lnTo>
                    <a:pt x="61" y="61"/>
                  </a:lnTo>
                  <a:lnTo>
                    <a:pt x="100" y="61"/>
                  </a:lnTo>
                  <a:lnTo>
                    <a:pt x="100" y="33"/>
                  </a:lnTo>
                  <a:close/>
                </a:path>
              </a:pathLst>
            </a:custGeom>
            <a:solidFill>
              <a:srgbClr val="3B3838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4" name="组合 42"/>
            <p:cNvGrpSpPr>
              <a:grpSpLocks/>
            </p:cNvGrpSpPr>
            <p:nvPr/>
          </p:nvGrpSpPr>
          <p:grpSpPr bwMode="auto">
            <a:xfrm>
              <a:off x="7679439" y="3245303"/>
              <a:ext cx="593725" cy="568325"/>
              <a:chOff x="7679439" y="3277053"/>
              <a:chExt cx="593725" cy="568325"/>
            </a:xfrm>
          </p:grpSpPr>
          <p:sp>
            <p:nvSpPr>
              <p:cNvPr id="4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7679439" y="3277053"/>
                <a:ext cx="593725" cy="568325"/>
              </a:xfrm>
              <a:prstGeom prst="rect">
                <a:avLst/>
              </a:prstGeom>
              <a:ln w="3175">
                <a:solidFill>
                  <a:srgbClr val="103754"/>
                </a:solidFill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defTabSz="914377">
                  <a:defRPr/>
                </a:pPr>
                <a:endParaRPr lang="zh-CN" altLang="en-US"/>
              </a:p>
            </p:txBody>
          </p:sp>
          <p:sp>
            <p:nvSpPr>
              <p:cNvPr id="46" name="Freeform 11"/>
              <p:cNvSpPr>
                <a:spLocks noEditPoints="1"/>
              </p:cNvSpPr>
              <p:nvPr/>
            </p:nvSpPr>
            <p:spPr bwMode="auto">
              <a:xfrm>
                <a:off x="7738177" y="3394528"/>
                <a:ext cx="492125" cy="400050"/>
              </a:xfrm>
              <a:custGeom>
                <a:avLst/>
                <a:gdLst>
                  <a:gd name="T0" fmla="*/ 55 w 71"/>
                  <a:gd name="T1" fmla="*/ 0 h 58"/>
                  <a:gd name="T2" fmla="*/ 50 w 71"/>
                  <a:gd name="T3" fmla="*/ 0 h 58"/>
                  <a:gd name="T4" fmla="*/ 30 w 71"/>
                  <a:gd name="T5" fmla="*/ 15 h 58"/>
                  <a:gd name="T6" fmla="*/ 30 w 71"/>
                  <a:gd name="T7" fmla="*/ 20 h 58"/>
                  <a:gd name="T8" fmla="*/ 30 w 71"/>
                  <a:gd name="T9" fmla="*/ 25 h 58"/>
                  <a:gd name="T10" fmla="*/ 3 w 71"/>
                  <a:gd name="T11" fmla="*/ 44 h 58"/>
                  <a:gd name="T12" fmla="*/ 0 w 71"/>
                  <a:gd name="T13" fmla="*/ 50 h 58"/>
                  <a:gd name="T14" fmla="*/ 2 w 71"/>
                  <a:gd name="T15" fmla="*/ 54 h 58"/>
                  <a:gd name="T16" fmla="*/ 2 w 71"/>
                  <a:gd name="T17" fmla="*/ 55 h 58"/>
                  <a:gd name="T18" fmla="*/ 8 w 71"/>
                  <a:gd name="T19" fmla="*/ 58 h 58"/>
                  <a:gd name="T20" fmla="*/ 8 w 71"/>
                  <a:gd name="T21" fmla="*/ 58 h 58"/>
                  <a:gd name="T22" fmla="*/ 12 w 71"/>
                  <a:gd name="T23" fmla="*/ 57 h 58"/>
                  <a:gd name="T24" fmla="*/ 39 w 71"/>
                  <a:gd name="T25" fmla="*/ 37 h 58"/>
                  <a:gd name="T26" fmla="*/ 46 w 71"/>
                  <a:gd name="T27" fmla="*/ 40 h 58"/>
                  <a:gd name="T28" fmla="*/ 50 w 71"/>
                  <a:gd name="T29" fmla="*/ 41 h 58"/>
                  <a:gd name="T30" fmla="*/ 50 w 71"/>
                  <a:gd name="T31" fmla="*/ 41 h 58"/>
                  <a:gd name="T32" fmla="*/ 70 w 71"/>
                  <a:gd name="T33" fmla="*/ 25 h 58"/>
                  <a:gd name="T34" fmla="*/ 71 w 71"/>
                  <a:gd name="T35" fmla="*/ 20 h 58"/>
                  <a:gd name="T36" fmla="*/ 55 w 71"/>
                  <a:gd name="T37" fmla="*/ 0 h 58"/>
                  <a:gd name="T38" fmla="*/ 22 w 71"/>
                  <a:gd name="T39" fmla="*/ 45 h 58"/>
                  <a:gd name="T40" fmla="*/ 11 w 71"/>
                  <a:gd name="T41" fmla="*/ 53 h 58"/>
                  <a:gd name="T42" fmla="*/ 6 w 71"/>
                  <a:gd name="T43" fmla="*/ 52 h 58"/>
                  <a:gd name="T44" fmla="*/ 7 w 71"/>
                  <a:gd name="T45" fmla="*/ 47 h 58"/>
                  <a:gd name="T46" fmla="*/ 18 w 71"/>
                  <a:gd name="T47" fmla="*/ 40 h 58"/>
                  <a:gd name="T48" fmla="*/ 23 w 71"/>
                  <a:gd name="T49" fmla="*/ 41 h 58"/>
                  <a:gd name="T50" fmla="*/ 22 w 71"/>
                  <a:gd name="T51" fmla="*/ 45 h 58"/>
                  <a:gd name="T52" fmla="*/ 51 w 71"/>
                  <a:gd name="T53" fmla="*/ 32 h 58"/>
                  <a:gd name="T54" fmla="*/ 38 w 71"/>
                  <a:gd name="T55" fmla="*/ 20 h 58"/>
                  <a:gd name="T56" fmla="*/ 51 w 71"/>
                  <a:gd name="T57" fmla="*/ 7 h 58"/>
                  <a:gd name="T58" fmla="*/ 63 w 71"/>
                  <a:gd name="T59" fmla="*/ 20 h 58"/>
                  <a:gd name="T60" fmla="*/ 51 w 71"/>
                  <a:gd name="T61" fmla="*/ 3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1" h="58">
                    <a:moveTo>
                      <a:pt x="55" y="0"/>
                    </a:moveTo>
                    <a:cubicBezTo>
                      <a:pt x="53" y="0"/>
                      <a:pt x="52" y="0"/>
                      <a:pt x="50" y="0"/>
                    </a:cubicBezTo>
                    <a:cubicBezTo>
                      <a:pt x="41" y="0"/>
                      <a:pt x="32" y="6"/>
                      <a:pt x="30" y="15"/>
                    </a:cubicBezTo>
                    <a:cubicBezTo>
                      <a:pt x="30" y="17"/>
                      <a:pt x="30" y="19"/>
                      <a:pt x="30" y="20"/>
                    </a:cubicBezTo>
                    <a:cubicBezTo>
                      <a:pt x="30" y="22"/>
                      <a:pt x="30" y="24"/>
                      <a:pt x="30" y="25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6"/>
                      <a:pt x="0" y="48"/>
                      <a:pt x="0" y="50"/>
                    </a:cubicBezTo>
                    <a:cubicBezTo>
                      <a:pt x="0" y="51"/>
                      <a:pt x="1" y="53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7"/>
                      <a:pt x="6" y="58"/>
                      <a:pt x="8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9" y="58"/>
                      <a:pt x="11" y="57"/>
                      <a:pt x="12" y="5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9"/>
                      <a:pt x="43" y="40"/>
                      <a:pt x="46" y="40"/>
                    </a:cubicBezTo>
                    <a:cubicBezTo>
                      <a:pt x="47" y="41"/>
                      <a:pt x="49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1"/>
                      <a:pt x="68" y="34"/>
                      <a:pt x="70" y="25"/>
                    </a:cubicBezTo>
                    <a:cubicBezTo>
                      <a:pt x="71" y="23"/>
                      <a:pt x="71" y="22"/>
                      <a:pt x="71" y="20"/>
                    </a:cubicBezTo>
                    <a:cubicBezTo>
                      <a:pt x="71" y="11"/>
                      <a:pt x="64" y="2"/>
                      <a:pt x="55" y="0"/>
                    </a:cubicBezTo>
                    <a:close/>
                    <a:moveTo>
                      <a:pt x="22" y="45"/>
                    </a:moveTo>
                    <a:cubicBezTo>
                      <a:pt x="11" y="53"/>
                      <a:pt x="11" y="53"/>
                      <a:pt x="11" y="53"/>
                    </a:cubicBezTo>
                    <a:cubicBezTo>
                      <a:pt x="9" y="54"/>
                      <a:pt x="7" y="53"/>
                      <a:pt x="6" y="52"/>
                    </a:cubicBezTo>
                    <a:cubicBezTo>
                      <a:pt x="5" y="50"/>
                      <a:pt x="6" y="48"/>
                      <a:pt x="7" y="47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9" y="39"/>
                      <a:pt x="22" y="39"/>
                      <a:pt x="23" y="41"/>
                    </a:cubicBezTo>
                    <a:cubicBezTo>
                      <a:pt x="24" y="42"/>
                      <a:pt x="23" y="44"/>
                      <a:pt x="22" y="45"/>
                    </a:cubicBezTo>
                    <a:close/>
                    <a:moveTo>
                      <a:pt x="51" y="32"/>
                    </a:moveTo>
                    <a:cubicBezTo>
                      <a:pt x="44" y="32"/>
                      <a:pt x="38" y="27"/>
                      <a:pt x="38" y="20"/>
                    </a:cubicBezTo>
                    <a:cubicBezTo>
                      <a:pt x="38" y="13"/>
                      <a:pt x="44" y="7"/>
                      <a:pt x="51" y="7"/>
                    </a:cubicBezTo>
                    <a:cubicBezTo>
                      <a:pt x="58" y="7"/>
                      <a:pt x="63" y="13"/>
                      <a:pt x="63" y="20"/>
                    </a:cubicBezTo>
                    <a:cubicBezTo>
                      <a:pt x="63" y="27"/>
                      <a:pt x="58" y="32"/>
                      <a:pt x="51" y="32"/>
                    </a:cubicBezTo>
                    <a:close/>
                  </a:path>
                </a:pathLst>
              </a:custGeom>
              <a:solidFill>
                <a:srgbClr val="3B3838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1" y="-453063"/>
            <a:ext cx="144828" cy="1265610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311280" y="863059"/>
            <a:ext cx="392191" cy="1885178"/>
            <a:chOff x="6642774" y="2198371"/>
            <a:chExt cx="392191" cy="1885178"/>
          </a:xfrm>
        </p:grpSpPr>
        <p:grpSp>
          <p:nvGrpSpPr>
            <p:cNvPr id="62" name="组合 61"/>
            <p:cNvGrpSpPr/>
            <p:nvPr/>
          </p:nvGrpSpPr>
          <p:grpSpPr>
            <a:xfrm>
              <a:off x="6642774" y="3689454"/>
              <a:ext cx="392191" cy="394095"/>
              <a:chOff x="10160000" y="873125"/>
              <a:chExt cx="327025" cy="328613"/>
            </a:xfrm>
          </p:grpSpPr>
          <p:sp>
            <p:nvSpPr>
              <p:cNvPr id="72" name="Oval 5"/>
              <p:cNvSpPr>
                <a:spLocks noChangeArrowheads="1"/>
              </p:cNvSpPr>
              <p:nvPr/>
            </p:nvSpPr>
            <p:spPr bwMode="auto">
              <a:xfrm>
                <a:off x="10160000" y="873125"/>
                <a:ext cx="327025" cy="328613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"/>
              <p:cNvSpPr>
                <a:spLocks noEditPoints="1"/>
              </p:cNvSpPr>
              <p:nvPr/>
            </p:nvSpPr>
            <p:spPr bwMode="auto">
              <a:xfrm>
                <a:off x="10264775" y="955675"/>
                <a:ext cx="147638" cy="177800"/>
              </a:xfrm>
              <a:custGeom>
                <a:avLst/>
                <a:gdLst>
                  <a:gd name="T0" fmla="*/ 0 w 39"/>
                  <a:gd name="T1" fmla="*/ 47 h 47"/>
                  <a:gd name="T2" fmla="*/ 0 w 39"/>
                  <a:gd name="T3" fmla="*/ 0 h 47"/>
                  <a:gd name="T4" fmla="*/ 9 w 39"/>
                  <a:gd name="T5" fmla="*/ 0 h 47"/>
                  <a:gd name="T6" fmla="*/ 23 w 39"/>
                  <a:gd name="T7" fmla="*/ 1 h 47"/>
                  <a:gd name="T8" fmla="*/ 30 w 39"/>
                  <a:gd name="T9" fmla="*/ 4 h 47"/>
                  <a:gd name="T10" fmla="*/ 37 w 39"/>
                  <a:gd name="T11" fmla="*/ 12 h 47"/>
                  <a:gd name="T12" fmla="*/ 39 w 39"/>
                  <a:gd name="T13" fmla="*/ 23 h 47"/>
                  <a:gd name="T14" fmla="*/ 37 w 39"/>
                  <a:gd name="T15" fmla="*/ 34 h 47"/>
                  <a:gd name="T16" fmla="*/ 30 w 39"/>
                  <a:gd name="T17" fmla="*/ 42 h 47"/>
                  <a:gd name="T18" fmla="*/ 23 w 39"/>
                  <a:gd name="T19" fmla="*/ 46 h 47"/>
                  <a:gd name="T20" fmla="*/ 11 w 39"/>
                  <a:gd name="T21" fmla="*/ 47 h 47"/>
                  <a:gd name="T22" fmla="*/ 9 w 39"/>
                  <a:gd name="T23" fmla="*/ 47 h 47"/>
                  <a:gd name="T24" fmla="*/ 0 w 39"/>
                  <a:gd name="T25" fmla="*/ 47 h 47"/>
                  <a:gd name="T26" fmla="*/ 6 w 39"/>
                  <a:gd name="T27" fmla="*/ 42 h 47"/>
                  <a:gd name="T28" fmla="*/ 9 w 39"/>
                  <a:gd name="T29" fmla="*/ 42 h 47"/>
                  <a:gd name="T30" fmla="*/ 21 w 39"/>
                  <a:gd name="T31" fmla="*/ 41 h 47"/>
                  <a:gd name="T32" fmla="*/ 27 w 39"/>
                  <a:gd name="T33" fmla="*/ 38 h 47"/>
                  <a:gd name="T34" fmla="*/ 31 w 39"/>
                  <a:gd name="T35" fmla="*/ 32 h 47"/>
                  <a:gd name="T36" fmla="*/ 33 w 39"/>
                  <a:gd name="T37" fmla="*/ 23 h 47"/>
                  <a:gd name="T38" fmla="*/ 31 w 39"/>
                  <a:gd name="T39" fmla="*/ 14 h 47"/>
                  <a:gd name="T40" fmla="*/ 27 w 39"/>
                  <a:gd name="T41" fmla="*/ 8 h 47"/>
                  <a:gd name="T42" fmla="*/ 21 w 39"/>
                  <a:gd name="T43" fmla="*/ 6 h 47"/>
                  <a:gd name="T44" fmla="*/ 9 w 39"/>
                  <a:gd name="T45" fmla="*/ 5 h 47"/>
                  <a:gd name="T46" fmla="*/ 6 w 39"/>
                  <a:gd name="T47" fmla="*/ 5 h 47"/>
                  <a:gd name="T48" fmla="*/ 6 w 39"/>
                  <a:gd name="T49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47">
                    <a:moveTo>
                      <a:pt x="0" y="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21" y="0"/>
                      <a:pt x="23" y="1"/>
                    </a:cubicBezTo>
                    <a:cubicBezTo>
                      <a:pt x="26" y="1"/>
                      <a:pt x="28" y="2"/>
                      <a:pt x="30" y="4"/>
                    </a:cubicBezTo>
                    <a:cubicBezTo>
                      <a:pt x="33" y="6"/>
                      <a:pt x="35" y="9"/>
                      <a:pt x="37" y="12"/>
                    </a:cubicBezTo>
                    <a:cubicBezTo>
                      <a:pt x="38" y="15"/>
                      <a:pt x="39" y="19"/>
                      <a:pt x="39" y="23"/>
                    </a:cubicBezTo>
                    <a:cubicBezTo>
                      <a:pt x="39" y="27"/>
                      <a:pt x="38" y="31"/>
                      <a:pt x="37" y="34"/>
                    </a:cubicBezTo>
                    <a:cubicBezTo>
                      <a:pt x="35" y="38"/>
                      <a:pt x="33" y="40"/>
                      <a:pt x="30" y="42"/>
                    </a:cubicBezTo>
                    <a:cubicBezTo>
                      <a:pt x="28" y="44"/>
                      <a:pt x="26" y="45"/>
                      <a:pt x="23" y="46"/>
                    </a:cubicBezTo>
                    <a:cubicBezTo>
                      <a:pt x="21" y="47"/>
                      <a:pt x="17" y="47"/>
                      <a:pt x="11" y="47"/>
                    </a:cubicBezTo>
                    <a:cubicBezTo>
                      <a:pt x="9" y="47"/>
                      <a:pt x="9" y="47"/>
                      <a:pt x="9" y="47"/>
                    </a:cubicBezTo>
                    <a:lnTo>
                      <a:pt x="0" y="47"/>
                    </a:lnTo>
                    <a:close/>
                    <a:moveTo>
                      <a:pt x="6" y="42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15" y="42"/>
                      <a:pt x="19" y="41"/>
                      <a:pt x="21" y="41"/>
                    </a:cubicBezTo>
                    <a:cubicBezTo>
                      <a:pt x="24" y="40"/>
                      <a:pt x="25" y="39"/>
                      <a:pt x="27" y="38"/>
                    </a:cubicBezTo>
                    <a:cubicBezTo>
                      <a:pt x="29" y="37"/>
                      <a:pt x="30" y="35"/>
                      <a:pt x="31" y="32"/>
                    </a:cubicBezTo>
                    <a:cubicBezTo>
                      <a:pt x="32" y="29"/>
                      <a:pt x="33" y="27"/>
                      <a:pt x="33" y="23"/>
                    </a:cubicBezTo>
                    <a:cubicBezTo>
                      <a:pt x="33" y="20"/>
                      <a:pt x="32" y="17"/>
                      <a:pt x="31" y="14"/>
                    </a:cubicBezTo>
                    <a:cubicBezTo>
                      <a:pt x="30" y="12"/>
                      <a:pt x="29" y="10"/>
                      <a:pt x="27" y="8"/>
                    </a:cubicBezTo>
                    <a:cubicBezTo>
                      <a:pt x="25" y="7"/>
                      <a:pt x="24" y="6"/>
                      <a:pt x="21" y="6"/>
                    </a:cubicBezTo>
                    <a:cubicBezTo>
                      <a:pt x="19" y="5"/>
                      <a:pt x="15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6734816" y="2198371"/>
              <a:ext cx="208106" cy="211137"/>
              <a:chOff x="6896100" y="2047875"/>
              <a:chExt cx="327025" cy="331788"/>
            </a:xfrm>
          </p:grpSpPr>
          <p:sp>
            <p:nvSpPr>
              <p:cNvPr id="70" name="Oval 7"/>
              <p:cNvSpPr>
                <a:spLocks noChangeArrowheads="1"/>
              </p:cNvSpPr>
              <p:nvPr/>
            </p:nvSpPr>
            <p:spPr bwMode="auto">
              <a:xfrm>
                <a:off x="6896100" y="2047875"/>
                <a:ext cx="327025" cy="331788"/>
              </a:xfrm>
              <a:prstGeom prst="ellipse">
                <a:avLst/>
              </a:prstGeom>
              <a:solidFill>
                <a:srgbClr val="AF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8"/>
              <p:cNvSpPr>
                <a:spLocks noEditPoints="1"/>
              </p:cNvSpPr>
              <p:nvPr/>
            </p:nvSpPr>
            <p:spPr bwMode="auto">
              <a:xfrm>
                <a:off x="6986588" y="2114550"/>
                <a:ext cx="153988" cy="185738"/>
              </a:xfrm>
              <a:custGeom>
                <a:avLst/>
                <a:gdLst>
                  <a:gd name="T0" fmla="*/ 11 w 41"/>
                  <a:gd name="T1" fmla="*/ 34 h 49"/>
                  <a:gd name="T2" fmla="*/ 6 w 41"/>
                  <a:gd name="T3" fmla="*/ 49 h 49"/>
                  <a:gd name="T4" fmla="*/ 0 w 41"/>
                  <a:gd name="T5" fmla="*/ 49 h 49"/>
                  <a:gd name="T6" fmla="*/ 16 w 41"/>
                  <a:gd name="T7" fmla="*/ 0 h 49"/>
                  <a:gd name="T8" fmla="*/ 24 w 41"/>
                  <a:gd name="T9" fmla="*/ 0 h 49"/>
                  <a:gd name="T10" fmla="*/ 41 w 41"/>
                  <a:gd name="T11" fmla="*/ 49 h 49"/>
                  <a:gd name="T12" fmla="*/ 34 w 41"/>
                  <a:gd name="T13" fmla="*/ 49 h 49"/>
                  <a:gd name="T14" fmla="*/ 29 w 41"/>
                  <a:gd name="T15" fmla="*/ 34 h 49"/>
                  <a:gd name="T16" fmla="*/ 11 w 41"/>
                  <a:gd name="T17" fmla="*/ 34 h 49"/>
                  <a:gd name="T18" fmla="*/ 28 w 41"/>
                  <a:gd name="T19" fmla="*/ 29 h 49"/>
                  <a:gd name="T20" fmla="*/ 23 w 41"/>
                  <a:gd name="T21" fmla="*/ 14 h 49"/>
                  <a:gd name="T22" fmla="*/ 20 w 41"/>
                  <a:gd name="T23" fmla="*/ 5 h 49"/>
                  <a:gd name="T24" fmla="*/ 20 w 41"/>
                  <a:gd name="T25" fmla="*/ 5 h 49"/>
                  <a:gd name="T26" fmla="*/ 17 w 41"/>
                  <a:gd name="T27" fmla="*/ 14 h 49"/>
                  <a:gd name="T28" fmla="*/ 13 w 41"/>
                  <a:gd name="T29" fmla="*/ 29 h 49"/>
                  <a:gd name="T30" fmla="*/ 28 w 41"/>
                  <a:gd name="T31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49">
                    <a:moveTo>
                      <a:pt x="11" y="34"/>
                    </a:moveTo>
                    <a:cubicBezTo>
                      <a:pt x="6" y="49"/>
                      <a:pt x="6" y="49"/>
                      <a:pt x="6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11" y="34"/>
                    </a:lnTo>
                    <a:close/>
                    <a:moveTo>
                      <a:pt x="28" y="29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1"/>
                      <a:pt x="21" y="8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8"/>
                      <a:pt x="18" y="11"/>
                      <a:pt x="17" y="14"/>
                    </a:cubicBezTo>
                    <a:cubicBezTo>
                      <a:pt x="13" y="29"/>
                      <a:pt x="13" y="29"/>
                      <a:pt x="13" y="29"/>
                    </a:cubicBezTo>
                    <a:lnTo>
                      <a:pt x="28" y="29"/>
                    </a:ln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6700922" y="2656058"/>
              <a:ext cx="275895" cy="277234"/>
              <a:chOff x="8577263" y="2054225"/>
              <a:chExt cx="327025" cy="328613"/>
            </a:xfrm>
          </p:grpSpPr>
          <p:sp>
            <p:nvSpPr>
              <p:cNvPr id="68" name="Oval 9"/>
              <p:cNvSpPr>
                <a:spLocks noChangeArrowheads="1"/>
              </p:cNvSpPr>
              <p:nvPr/>
            </p:nvSpPr>
            <p:spPr bwMode="auto">
              <a:xfrm>
                <a:off x="8577263" y="2054225"/>
                <a:ext cx="327025" cy="328613"/>
              </a:xfrm>
              <a:prstGeom prst="ellipse">
                <a:avLst/>
              </a:prstGeom>
              <a:solidFill>
                <a:srgbClr val="FFBE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0"/>
              <p:cNvSpPr>
                <a:spLocks noEditPoints="1"/>
              </p:cNvSpPr>
              <p:nvPr/>
            </p:nvSpPr>
            <p:spPr bwMode="auto">
              <a:xfrm>
                <a:off x="8686800" y="2119313"/>
                <a:ext cx="115888" cy="188913"/>
              </a:xfrm>
              <a:custGeom>
                <a:avLst/>
                <a:gdLst>
                  <a:gd name="T0" fmla="*/ 0 w 31"/>
                  <a:gd name="T1" fmla="*/ 1 h 50"/>
                  <a:gd name="T2" fmla="*/ 12 w 31"/>
                  <a:gd name="T3" fmla="*/ 0 h 50"/>
                  <a:gd name="T4" fmla="*/ 25 w 31"/>
                  <a:gd name="T5" fmla="*/ 4 h 50"/>
                  <a:gd name="T6" fmla="*/ 29 w 31"/>
                  <a:gd name="T7" fmla="*/ 13 h 50"/>
                  <a:gd name="T8" fmla="*/ 21 w 31"/>
                  <a:gd name="T9" fmla="*/ 24 h 50"/>
                  <a:gd name="T10" fmla="*/ 21 w 31"/>
                  <a:gd name="T11" fmla="*/ 24 h 50"/>
                  <a:gd name="T12" fmla="*/ 31 w 31"/>
                  <a:gd name="T13" fmla="*/ 36 h 50"/>
                  <a:gd name="T14" fmla="*/ 27 w 31"/>
                  <a:gd name="T15" fmla="*/ 46 h 50"/>
                  <a:gd name="T16" fmla="*/ 10 w 31"/>
                  <a:gd name="T17" fmla="*/ 50 h 50"/>
                  <a:gd name="T18" fmla="*/ 0 w 31"/>
                  <a:gd name="T19" fmla="*/ 50 h 50"/>
                  <a:gd name="T20" fmla="*/ 0 w 31"/>
                  <a:gd name="T21" fmla="*/ 1 h 50"/>
                  <a:gd name="T22" fmla="*/ 7 w 31"/>
                  <a:gd name="T23" fmla="*/ 22 h 50"/>
                  <a:gd name="T24" fmla="*/ 12 w 31"/>
                  <a:gd name="T25" fmla="*/ 22 h 50"/>
                  <a:gd name="T26" fmla="*/ 23 w 31"/>
                  <a:gd name="T27" fmla="*/ 13 h 50"/>
                  <a:gd name="T28" fmla="*/ 12 w 31"/>
                  <a:gd name="T29" fmla="*/ 5 h 50"/>
                  <a:gd name="T30" fmla="*/ 7 w 31"/>
                  <a:gd name="T31" fmla="*/ 6 h 50"/>
                  <a:gd name="T32" fmla="*/ 7 w 31"/>
                  <a:gd name="T33" fmla="*/ 22 h 50"/>
                  <a:gd name="T34" fmla="*/ 7 w 31"/>
                  <a:gd name="T35" fmla="*/ 45 h 50"/>
                  <a:gd name="T36" fmla="*/ 12 w 31"/>
                  <a:gd name="T37" fmla="*/ 46 h 50"/>
                  <a:gd name="T38" fmla="*/ 25 w 31"/>
                  <a:gd name="T39" fmla="*/ 36 h 50"/>
                  <a:gd name="T40" fmla="*/ 12 w 31"/>
                  <a:gd name="T41" fmla="*/ 26 h 50"/>
                  <a:gd name="T42" fmla="*/ 7 w 31"/>
                  <a:gd name="T43" fmla="*/ 26 h 50"/>
                  <a:gd name="T44" fmla="*/ 7 w 31"/>
                  <a:gd name="T4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50">
                    <a:moveTo>
                      <a:pt x="0" y="1"/>
                    </a:moveTo>
                    <a:cubicBezTo>
                      <a:pt x="3" y="1"/>
                      <a:pt x="7" y="0"/>
                      <a:pt x="12" y="0"/>
                    </a:cubicBezTo>
                    <a:cubicBezTo>
                      <a:pt x="18" y="0"/>
                      <a:pt x="22" y="2"/>
                      <a:pt x="25" y="4"/>
                    </a:cubicBezTo>
                    <a:cubicBezTo>
                      <a:pt x="28" y="6"/>
                      <a:pt x="29" y="9"/>
                      <a:pt x="29" y="13"/>
                    </a:cubicBezTo>
                    <a:cubicBezTo>
                      <a:pt x="29" y="17"/>
                      <a:pt x="26" y="22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6" y="25"/>
                      <a:pt x="31" y="29"/>
                      <a:pt x="31" y="36"/>
                    </a:cubicBezTo>
                    <a:cubicBezTo>
                      <a:pt x="31" y="40"/>
                      <a:pt x="30" y="43"/>
                      <a:pt x="27" y="46"/>
                    </a:cubicBezTo>
                    <a:cubicBezTo>
                      <a:pt x="24" y="49"/>
                      <a:pt x="18" y="50"/>
                      <a:pt x="10" y="50"/>
                    </a:cubicBezTo>
                    <a:cubicBezTo>
                      <a:pt x="6" y="50"/>
                      <a:pt x="2" y="50"/>
                      <a:pt x="0" y="50"/>
                    </a:cubicBezTo>
                    <a:lnTo>
                      <a:pt x="0" y="1"/>
                    </a:lnTo>
                    <a:close/>
                    <a:moveTo>
                      <a:pt x="7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22"/>
                      <a:pt x="23" y="18"/>
                      <a:pt x="23" y="13"/>
                    </a:cubicBezTo>
                    <a:cubicBezTo>
                      <a:pt x="23" y="8"/>
                      <a:pt x="19" y="5"/>
                      <a:pt x="12" y="5"/>
                    </a:cubicBezTo>
                    <a:cubicBezTo>
                      <a:pt x="9" y="5"/>
                      <a:pt x="8" y="6"/>
                      <a:pt x="7" y="6"/>
                    </a:cubicBezTo>
                    <a:lnTo>
                      <a:pt x="7" y="22"/>
                    </a:lnTo>
                    <a:close/>
                    <a:moveTo>
                      <a:pt x="7" y="45"/>
                    </a:moveTo>
                    <a:cubicBezTo>
                      <a:pt x="8" y="45"/>
                      <a:pt x="10" y="46"/>
                      <a:pt x="12" y="46"/>
                    </a:cubicBezTo>
                    <a:cubicBezTo>
                      <a:pt x="18" y="46"/>
                      <a:pt x="25" y="43"/>
                      <a:pt x="25" y="36"/>
                    </a:cubicBezTo>
                    <a:cubicBezTo>
                      <a:pt x="25" y="29"/>
                      <a:pt x="19" y="26"/>
                      <a:pt x="12" y="26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7" y="45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6679538" y="3156057"/>
              <a:ext cx="318663" cy="318663"/>
              <a:chOff x="10272713" y="2036763"/>
              <a:chExt cx="327025" cy="327025"/>
            </a:xfrm>
          </p:grpSpPr>
          <p:sp>
            <p:nvSpPr>
              <p:cNvPr id="66" name="Oval 11"/>
              <p:cNvSpPr>
                <a:spLocks noChangeArrowheads="1"/>
              </p:cNvSpPr>
              <p:nvPr/>
            </p:nvSpPr>
            <p:spPr bwMode="auto">
              <a:xfrm>
                <a:off x="10272713" y="2036763"/>
                <a:ext cx="327025" cy="327025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2"/>
              <p:cNvSpPr>
                <a:spLocks/>
              </p:cNvSpPr>
              <p:nvPr/>
            </p:nvSpPr>
            <p:spPr bwMode="auto">
              <a:xfrm>
                <a:off x="10371455" y="2108200"/>
                <a:ext cx="119063" cy="184150"/>
              </a:xfrm>
              <a:custGeom>
                <a:avLst/>
                <a:gdLst>
                  <a:gd name="T0" fmla="*/ 32 w 32"/>
                  <a:gd name="T1" fmla="*/ 47 h 49"/>
                  <a:gd name="T2" fmla="*/ 21 w 32"/>
                  <a:gd name="T3" fmla="*/ 49 h 49"/>
                  <a:gd name="T4" fmla="*/ 0 w 32"/>
                  <a:gd name="T5" fmla="*/ 25 h 49"/>
                  <a:gd name="T6" fmla="*/ 22 w 32"/>
                  <a:gd name="T7" fmla="*/ 0 h 49"/>
                  <a:gd name="T8" fmla="*/ 32 w 32"/>
                  <a:gd name="T9" fmla="*/ 2 h 49"/>
                  <a:gd name="T10" fmla="*/ 31 w 32"/>
                  <a:gd name="T11" fmla="*/ 7 h 49"/>
                  <a:gd name="T12" fmla="*/ 22 w 32"/>
                  <a:gd name="T13" fmla="*/ 5 h 49"/>
                  <a:gd name="T14" fmla="*/ 6 w 32"/>
                  <a:gd name="T15" fmla="*/ 25 h 49"/>
                  <a:gd name="T16" fmla="*/ 22 w 32"/>
                  <a:gd name="T17" fmla="*/ 44 h 49"/>
                  <a:gd name="T18" fmla="*/ 31 w 32"/>
                  <a:gd name="T19" fmla="*/ 42 h 49"/>
                  <a:gd name="T20" fmla="*/ 32 w 32"/>
                  <a:gd name="T2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49">
                    <a:moveTo>
                      <a:pt x="32" y="47"/>
                    </a:moveTo>
                    <a:cubicBezTo>
                      <a:pt x="30" y="48"/>
                      <a:pt x="26" y="49"/>
                      <a:pt x="21" y="49"/>
                    </a:cubicBezTo>
                    <a:cubicBezTo>
                      <a:pt x="9" y="49"/>
                      <a:pt x="0" y="41"/>
                      <a:pt x="0" y="25"/>
                    </a:cubicBezTo>
                    <a:cubicBezTo>
                      <a:pt x="0" y="10"/>
                      <a:pt x="9" y="0"/>
                      <a:pt x="22" y="0"/>
                    </a:cubicBezTo>
                    <a:cubicBezTo>
                      <a:pt x="27" y="0"/>
                      <a:pt x="31" y="1"/>
                      <a:pt x="32" y="2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6" y="5"/>
                      <a:pt x="22" y="5"/>
                    </a:cubicBezTo>
                    <a:cubicBezTo>
                      <a:pt x="12" y="5"/>
                      <a:pt x="6" y="12"/>
                      <a:pt x="6" y="25"/>
                    </a:cubicBezTo>
                    <a:cubicBezTo>
                      <a:pt x="6" y="37"/>
                      <a:pt x="12" y="44"/>
                      <a:pt x="22" y="44"/>
                    </a:cubicBezTo>
                    <a:cubicBezTo>
                      <a:pt x="25" y="44"/>
                      <a:pt x="29" y="43"/>
                      <a:pt x="31" y="42"/>
                    </a:cubicBezTo>
                    <a:lnTo>
                      <a:pt x="32" y="47"/>
                    </a:lnTo>
                    <a:close/>
                  </a:path>
                </a:pathLst>
              </a:custGeom>
              <a:solidFill>
                <a:srgbClr val="F8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444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58925" y="3281482"/>
            <a:ext cx="506697" cy="1846777"/>
            <a:chOff x="4017556" y="3296093"/>
            <a:chExt cx="551136" cy="1794935"/>
          </a:xfrm>
        </p:grpSpPr>
        <p:sp>
          <p:nvSpPr>
            <p:cNvPr id="5" name="五边形 4"/>
            <p:cNvSpPr/>
            <p:nvPr/>
          </p:nvSpPr>
          <p:spPr>
            <a:xfrm rot="16200000">
              <a:off x="3391219" y="3922430"/>
              <a:ext cx="1794935" cy="542261"/>
            </a:xfrm>
            <a:prstGeom prst="homePlat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026432" y="3691458"/>
              <a:ext cx="542260" cy="329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6262" y="2450063"/>
            <a:ext cx="532337" cy="2678195"/>
            <a:chOff x="4622801" y="2488016"/>
            <a:chExt cx="579025" cy="2603013"/>
          </a:xfrm>
        </p:grpSpPr>
        <p:sp>
          <p:nvSpPr>
            <p:cNvPr id="8" name="五边形 7"/>
            <p:cNvSpPr/>
            <p:nvPr/>
          </p:nvSpPr>
          <p:spPr>
            <a:xfrm rot="16200000">
              <a:off x="3592425" y="3518392"/>
              <a:ext cx="2603013" cy="542261"/>
            </a:xfrm>
            <a:prstGeom prst="homePlate">
              <a:avLst/>
            </a:prstGeom>
            <a:solidFill>
              <a:srgbClr val="FFBE55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59565" y="3069265"/>
              <a:ext cx="542261" cy="329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80715" y="2813779"/>
            <a:ext cx="525927" cy="2328121"/>
            <a:chOff x="5228047" y="2828259"/>
            <a:chExt cx="572050" cy="2262767"/>
          </a:xfrm>
        </p:grpSpPr>
        <p:sp>
          <p:nvSpPr>
            <p:cNvPr id="11" name="五边形 10"/>
            <p:cNvSpPr/>
            <p:nvPr/>
          </p:nvSpPr>
          <p:spPr>
            <a:xfrm rot="16200000">
              <a:off x="4367794" y="3688512"/>
              <a:ext cx="2262767" cy="542261"/>
            </a:xfrm>
            <a:prstGeom prst="homePlat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257835" y="3309387"/>
              <a:ext cx="542262" cy="329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41582" y="1775414"/>
            <a:ext cx="530508" cy="3367392"/>
            <a:chOff x="5833293" y="1818166"/>
            <a:chExt cx="577035" cy="3272861"/>
          </a:xfrm>
        </p:grpSpPr>
        <p:sp>
          <p:nvSpPr>
            <p:cNvPr id="14" name="五边形 13"/>
            <p:cNvSpPr/>
            <p:nvPr/>
          </p:nvSpPr>
          <p:spPr>
            <a:xfrm rot="16200000">
              <a:off x="4467993" y="3183466"/>
              <a:ext cx="3272861" cy="542261"/>
            </a:xfrm>
            <a:prstGeom prst="homePlate">
              <a:avLst/>
            </a:prstGeom>
            <a:solidFill>
              <a:srgbClr val="FFBE55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68068" y="2228321"/>
              <a:ext cx="542260" cy="329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03743" y="2282685"/>
            <a:ext cx="530655" cy="2875103"/>
            <a:chOff x="6438539" y="2296632"/>
            <a:chExt cx="577194" cy="2794393"/>
          </a:xfrm>
        </p:grpSpPr>
        <p:sp>
          <p:nvSpPr>
            <p:cNvPr id="17" name="五边形 16"/>
            <p:cNvSpPr/>
            <p:nvPr/>
          </p:nvSpPr>
          <p:spPr>
            <a:xfrm rot="16200000">
              <a:off x="5312473" y="3422698"/>
              <a:ext cx="2794393" cy="542261"/>
            </a:xfrm>
            <a:prstGeom prst="homePlat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73472" y="2682062"/>
              <a:ext cx="542261" cy="329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63071" y="3459218"/>
            <a:ext cx="506189" cy="1682680"/>
            <a:chOff x="7043786" y="3455581"/>
            <a:chExt cx="550583" cy="1635443"/>
          </a:xfrm>
        </p:grpSpPr>
        <p:sp>
          <p:nvSpPr>
            <p:cNvPr id="20" name="五边形 19"/>
            <p:cNvSpPr/>
            <p:nvPr/>
          </p:nvSpPr>
          <p:spPr>
            <a:xfrm rot="16200000">
              <a:off x="6497195" y="4002172"/>
              <a:ext cx="1635443" cy="542261"/>
            </a:xfrm>
            <a:prstGeom prst="homePlate">
              <a:avLst/>
            </a:prstGeom>
            <a:solidFill>
              <a:srgbClr val="FFBE55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052108" y="3876963"/>
              <a:ext cx="542261" cy="329050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 defTabSz="914377">
                <a:defRPr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45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22397" y="2813778"/>
            <a:ext cx="530656" cy="2328121"/>
            <a:chOff x="7649032" y="2828258"/>
            <a:chExt cx="577196" cy="2262766"/>
          </a:xfrm>
        </p:grpSpPr>
        <p:sp>
          <p:nvSpPr>
            <p:cNvPr id="23" name="五边形 22"/>
            <p:cNvSpPr/>
            <p:nvPr/>
          </p:nvSpPr>
          <p:spPr>
            <a:xfrm rot="16200000">
              <a:off x="6788780" y="3688510"/>
              <a:ext cx="2262766" cy="542261"/>
            </a:xfrm>
            <a:prstGeom prst="homePlat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683966" y="3291918"/>
              <a:ext cx="542262" cy="329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55807" y="3230809"/>
            <a:ext cx="1720840" cy="338555"/>
            <a:chOff x="4673565" y="2215310"/>
            <a:chExt cx="1290630" cy="253916"/>
          </a:xfrm>
        </p:grpSpPr>
        <p:sp>
          <p:nvSpPr>
            <p:cNvPr id="26" name="五边形 25"/>
            <p:cNvSpPr/>
            <p:nvPr/>
          </p:nvSpPr>
          <p:spPr>
            <a:xfrm>
              <a:off x="4673565" y="2276621"/>
              <a:ext cx="262136" cy="138989"/>
            </a:xfrm>
            <a:prstGeom prst="homePlat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921406" y="2215310"/>
              <a:ext cx="104278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/>
              <a:r>
                <a:rPr lang="zh-CN" altLang="en-US" sz="1600" spc="-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74613" y="3230812"/>
            <a:ext cx="1739900" cy="338554"/>
            <a:chOff x="6262669" y="2215310"/>
            <a:chExt cx="1304925" cy="253915"/>
          </a:xfrm>
        </p:grpSpPr>
        <p:sp>
          <p:nvSpPr>
            <p:cNvPr id="29" name="五边形 28"/>
            <p:cNvSpPr/>
            <p:nvPr/>
          </p:nvSpPr>
          <p:spPr>
            <a:xfrm>
              <a:off x="6262669" y="2276621"/>
              <a:ext cx="262136" cy="138989"/>
            </a:xfrm>
            <a:prstGeom prst="homePlate">
              <a:avLst/>
            </a:prstGeom>
            <a:solidFill>
              <a:srgbClr val="FFBE55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24805" y="2215310"/>
              <a:ext cx="1042789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/>
              <a:r>
                <a:rPr lang="zh-CN" altLang="en-US" sz="1600" spc="-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31" name="文本框 30"/>
          <p:cNvSpPr txBox="1"/>
          <p:nvPr/>
        </p:nvSpPr>
        <p:spPr bwMode="auto">
          <a:xfrm>
            <a:off x="6215680" y="2555721"/>
            <a:ext cx="168372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pc="-15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1" y="-453063"/>
            <a:ext cx="144828" cy="126561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311280" y="863059"/>
            <a:ext cx="392191" cy="1885178"/>
            <a:chOff x="6642774" y="2198371"/>
            <a:chExt cx="392191" cy="1885178"/>
          </a:xfrm>
        </p:grpSpPr>
        <p:grpSp>
          <p:nvGrpSpPr>
            <p:cNvPr id="36" name="组合 35"/>
            <p:cNvGrpSpPr/>
            <p:nvPr/>
          </p:nvGrpSpPr>
          <p:grpSpPr>
            <a:xfrm>
              <a:off x="6642774" y="3689454"/>
              <a:ext cx="392191" cy="394095"/>
              <a:chOff x="10160000" y="873125"/>
              <a:chExt cx="327025" cy="328613"/>
            </a:xfrm>
          </p:grpSpPr>
          <p:sp>
            <p:nvSpPr>
              <p:cNvPr id="46" name="Oval 5"/>
              <p:cNvSpPr>
                <a:spLocks noChangeArrowheads="1"/>
              </p:cNvSpPr>
              <p:nvPr/>
            </p:nvSpPr>
            <p:spPr bwMode="auto">
              <a:xfrm>
                <a:off x="10160000" y="873125"/>
                <a:ext cx="327025" cy="328613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"/>
              <p:cNvSpPr>
                <a:spLocks noEditPoints="1"/>
              </p:cNvSpPr>
              <p:nvPr/>
            </p:nvSpPr>
            <p:spPr bwMode="auto">
              <a:xfrm>
                <a:off x="10264775" y="955675"/>
                <a:ext cx="147638" cy="177800"/>
              </a:xfrm>
              <a:custGeom>
                <a:avLst/>
                <a:gdLst>
                  <a:gd name="T0" fmla="*/ 0 w 39"/>
                  <a:gd name="T1" fmla="*/ 47 h 47"/>
                  <a:gd name="T2" fmla="*/ 0 w 39"/>
                  <a:gd name="T3" fmla="*/ 0 h 47"/>
                  <a:gd name="T4" fmla="*/ 9 w 39"/>
                  <a:gd name="T5" fmla="*/ 0 h 47"/>
                  <a:gd name="T6" fmla="*/ 23 w 39"/>
                  <a:gd name="T7" fmla="*/ 1 h 47"/>
                  <a:gd name="T8" fmla="*/ 30 w 39"/>
                  <a:gd name="T9" fmla="*/ 4 h 47"/>
                  <a:gd name="T10" fmla="*/ 37 w 39"/>
                  <a:gd name="T11" fmla="*/ 12 h 47"/>
                  <a:gd name="T12" fmla="*/ 39 w 39"/>
                  <a:gd name="T13" fmla="*/ 23 h 47"/>
                  <a:gd name="T14" fmla="*/ 37 w 39"/>
                  <a:gd name="T15" fmla="*/ 34 h 47"/>
                  <a:gd name="T16" fmla="*/ 30 w 39"/>
                  <a:gd name="T17" fmla="*/ 42 h 47"/>
                  <a:gd name="T18" fmla="*/ 23 w 39"/>
                  <a:gd name="T19" fmla="*/ 46 h 47"/>
                  <a:gd name="T20" fmla="*/ 11 w 39"/>
                  <a:gd name="T21" fmla="*/ 47 h 47"/>
                  <a:gd name="T22" fmla="*/ 9 w 39"/>
                  <a:gd name="T23" fmla="*/ 47 h 47"/>
                  <a:gd name="T24" fmla="*/ 0 w 39"/>
                  <a:gd name="T25" fmla="*/ 47 h 47"/>
                  <a:gd name="T26" fmla="*/ 6 w 39"/>
                  <a:gd name="T27" fmla="*/ 42 h 47"/>
                  <a:gd name="T28" fmla="*/ 9 w 39"/>
                  <a:gd name="T29" fmla="*/ 42 h 47"/>
                  <a:gd name="T30" fmla="*/ 21 w 39"/>
                  <a:gd name="T31" fmla="*/ 41 h 47"/>
                  <a:gd name="T32" fmla="*/ 27 w 39"/>
                  <a:gd name="T33" fmla="*/ 38 h 47"/>
                  <a:gd name="T34" fmla="*/ 31 w 39"/>
                  <a:gd name="T35" fmla="*/ 32 h 47"/>
                  <a:gd name="T36" fmla="*/ 33 w 39"/>
                  <a:gd name="T37" fmla="*/ 23 h 47"/>
                  <a:gd name="T38" fmla="*/ 31 w 39"/>
                  <a:gd name="T39" fmla="*/ 14 h 47"/>
                  <a:gd name="T40" fmla="*/ 27 w 39"/>
                  <a:gd name="T41" fmla="*/ 8 h 47"/>
                  <a:gd name="T42" fmla="*/ 21 w 39"/>
                  <a:gd name="T43" fmla="*/ 6 h 47"/>
                  <a:gd name="T44" fmla="*/ 9 w 39"/>
                  <a:gd name="T45" fmla="*/ 5 h 47"/>
                  <a:gd name="T46" fmla="*/ 6 w 39"/>
                  <a:gd name="T47" fmla="*/ 5 h 47"/>
                  <a:gd name="T48" fmla="*/ 6 w 39"/>
                  <a:gd name="T49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47">
                    <a:moveTo>
                      <a:pt x="0" y="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21" y="0"/>
                      <a:pt x="23" y="1"/>
                    </a:cubicBezTo>
                    <a:cubicBezTo>
                      <a:pt x="26" y="1"/>
                      <a:pt x="28" y="2"/>
                      <a:pt x="30" y="4"/>
                    </a:cubicBezTo>
                    <a:cubicBezTo>
                      <a:pt x="33" y="6"/>
                      <a:pt x="35" y="9"/>
                      <a:pt x="37" y="12"/>
                    </a:cubicBezTo>
                    <a:cubicBezTo>
                      <a:pt x="38" y="15"/>
                      <a:pt x="39" y="19"/>
                      <a:pt x="39" y="23"/>
                    </a:cubicBezTo>
                    <a:cubicBezTo>
                      <a:pt x="39" y="27"/>
                      <a:pt x="38" y="31"/>
                      <a:pt x="37" y="34"/>
                    </a:cubicBezTo>
                    <a:cubicBezTo>
                      <a:pt x="35" y="38"/>
                      <a:pt x="33" y="40"/>
                      <a:pt x="30" y="42"/>
                    </a:cubicBezTo>
                    <a:cubicBezTo>
                      <a:pt x="28" y="44"/>
                      <a:pt x="26" y="45"/>
                      <a:pt x="23" y="46"/>
                    </a:cubicBezTo>
                    <a:cubicBezTo>
                      <a:pt x="21" y="47"/>
                      <a:pt x="17" y="47"/>
                      <a:pt x="11" y="47"/>
                    </a:cubicBezTo>
                    <a:cubicBezTo>
                      <a:pt x="9" y="47"/>
                      <a:pt x="9" y="47"/>
                      <a:pt x="9" y="47"/>
                    </a:cubicBezTo>
                    <a:lnTo>
                      <a:pt x="0" y="47"/>
                    </a:lnTo>
                    <a:close/>
                    <a:moveTo>
                      <a:pt x="6" y="42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15" y="42"/>
                      <a:pt x="19" y="41"/>
                      <a:pt x="21" y="41"/>
                    </a:cubicBezTo>
                    <a:cubicBezTo>
                      <a:pt x="24" y="40"/>
                      <a:pt x="25" y="39"/>
                      <a:pt x="27" y="38"/>
                    </a:cubicBezTo>
                    <a:cubicBezTo>
                      <a:pt x="29" y="37"/>
                      <a:pt x="30" y="35"/>
                      <a:pt x="31" y="32"/>
                    </a:cubicBezTo>
                    <a:cubicBezTo>
                      <a:pt x="32" y="29"/>
                      <a:pt x="33" y="27"/>
                      <a:pt x="33" y="23"/>
                    </a:cubicBezTo>
                    <a:cubicBezTo>
                      <a:pt x="33" y="20"/>
                      <a:pt x="32" y="17"/>
                      <a:pt x="31" y="14"/>
                    </a:cubicBezTo>
                    <a:cubicBezTo>
                      <a:pt x="30" y="12"/>
                      <a:pt x="29" y="10"/>
                      <a:pt x="27" y="8"/>
                    </a:cubicBezTo>
                    <a:cubicBezTo>
                      <a:pt x="25" y="7"/>
                      <a:pt x="24" y="6"/>
                      <a:pt x="21" y="6"/>
                    </a:cubicBezTo>
                    <a:cubicBezTo>
                      <a:pt x="19" y="5"/>
                      <a:pt x="15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734816" y="2198371"/>
              <a:ext cx="208106" cy="211137"/>
              <a:chOff x="6896100" y="2047875"/>
              <a:chExt cx="327025" cy="331788"/>
            </a:xfrm>
          </p:grpSpPr>
          <p:sp>
            <p:nvSpPr>
              <p:cNvPr id="44" name="Oval 7"/>
              <p:cNvSpPr>
                <a:spLocks noChangeArrowheads="1"/>
              </p:cNvSpPr>
              <p:nvPr/>
            </p:nvSpPr>
            <p:spPr bwMode="auto">
              <a:xfrm>
                <a:off x="6896100" y="2047875"/>
                <a:ext cx="327025" cy="331788"/>
              </a:xfrm>
              <a:prstGeom prst="ellipse">
                <a:avLst/>
              </a:prstGeom>
              <a:solidFill>
                <a:srgbClr val="AF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8"/>
              <p:cNvSpPr>
                <a:spLocks noEditPoints="1"/>
              </p:cNvSpPr>
              <p:nvPr/>
            </p:nvSpPr>
            <p:spPr bwMode="auto">
              <a:xfrm>
                <a:off x="6986588" y="2114550"/>
                <a:ext cx="153988" cy="185738"/>
              </a:xfrm>
              <a:custGeom>
                <a:avLst/>
                <a:gdLst>
                  <a:gd name="T0" fmla="*/ 11 w 41"/>
                  <a:gd name="T1" fmla="*/ 34 h 49"/>
                  <a:gd name="T2" fmla="*/ 6 w 41"/>
                  <a:gd name="T3" fmla="*/ 49 h 49"/>
                  <a:gd name="T4" fmla="*/ 0 w 41"/>
                  <a:gd name="T5" fmla="*/ 49 h 49"/>
                  <a:gd name="T6" fmla="*/ 16 w 41"/>
                  <a:gd name="T7" fmla="*/ 0 h 49"/>
                  <a:gd name="T8" fmla="*/ 24 w 41"/>
                  <a:gd name="T9" fmla="*/ 0 h 49"/>
                  <a:gd name="T10" fmla="*/ 41 w 41"/>
                  <a:gd name="T11" fmla="*/ 49 h 49"/>
                  <a:gd name="T12" fmla="*/ 34 w 41"/>
                  <a:gd name="T13" fmla="*/ 49 h 49"/>
                  <a:gd name="T14" fmla="*/ 29 w 41"/>
                  <a:gd name="T15" fmla="*/ 34 h 49"/>
                  <a:gd name="T16" fmla="*/ 11 w 41"/>
                  <a:gd name="T17" fmla="*/ 34 h 49"/>
                  <a:gd name="T18" fmla="*/ 28 w 41"/>
                  <a:gd name="T19" fmla="*/ 29 h 49"/>
                  <a:gd name="T20" fmla="*/ 23 w 41"/>
                  <a:gd name="T21" fmla="*/ 14 h 49"/>
                  <a:gd name="T22" fmla="*/ 20 w 41"/>
                  <a:gd name="T23" fmla="*/ 5 h 49"/>
                  <a:gd name="T24" fmla="*/ 20 w 41"/>
                  <a:gd name="T25" fmla="*/ 5 h 49"/>
                  <a:gd name="T26" fmla="*/ 17 w 41"/>
                  <a:gd name="T27" fmla="*/ 14 h 49"/>
                  <a:gd name="T28" fmla="*/ 13 w 41"/>
                  <a:gd name="T29" fmla="*/ 29 h 49"/>
                  <a:gd name="T30" fmla="*/ 28 w 41"/>
                  <a:gd name="T31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49">
                    <a:moveTo>
                      <a:pt x="11" y="34"/>
                    </a:moveTo>
                    <a:cubicBezTo>
                      <a:pt x="6" y="49"/>
                      <a:pt x="6" y="49"/>
                      <a:pt x="6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11" y="34"/>
                    </a:lnTo>
                    <a:close/>
                    <a:moveTo>
                      <a:pt x="28" y="29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1"/>
                      <a:pt x="21" y="8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8"/>
                      <a:pt x="18" y="11"/>
                      <a:pt x="17" y="14"/>
                    </a:cubicBezTo>
                    <a:cubicBezTo>
                      <a:pt x="13" y="29"/>
                      <a:pt x="13" y="29"/>
                      <a:pt x="13" y="29"/>
                    </a:cubicBezTo>
                    <a:lnTo>
                      <a:pt x="28" y="29"/>
                    </a:ln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700922" y="2656058"/>
              <a:ext cx="275895" cy="277234"/>
              <a:chOff x="8577263" y="2054225"/>
              <a:chExt cx="327025" cy="328613"/>
            </a:xfrm>
          </p:grpSpPr>
          <p:sp>
            <p:nvSpPr>
              <p:cNvPr id="42" name="Oval 9"/>
              <p:cNvSpPr>
                <a:spLocks noChangeArrowheads="1"/>
              </p:cNvSpPr>
              <p:nvPr/>
            </p:nvSpPr>
            <p:spPr bwMode="auto">
              <a:xfrm>
                <a:off x="8577263" y="2054225"/>
                <a:ext cx="327025" cy="328613"/>
              </a:xfrm>
              <a:prstGeom prst="ellipse">
                <a:avLst/>
              </a:prstGeom>
              <a:solidFill>
                <a:srgbClr val="FFBE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0"/>
              <p:cNvSpPr>
                <a:spLocks noEditPoints="1"/>
              </p:cNvSpPr>
              <p:nvPr/>
            </p:nvSpPr>
            <p:spPr bwMode="auto">
              <a:xfrm>
                <a:off x="8686800" y="2119313"/>
                <a:ext cx="115888" cy="188913"/>
              </a:xfrm>
              <a:custGeom>
                <a:avLst/>
                <a:gdLst>
                  <a:gd name="T0" fmla="*/ 0 w 31"/>
                  <a:gd name="T1" fmla="*/ 1 h 50"/>
                  <a:gd name="T2" fmla="*/ 12 w 31"/>
                  <a:gd name="T3" fmla="*/ 0 h 50"/>
                  <a:gd name="T4" fmla="*/ 25 w 31"/>
                  <a:gd name="T5" fmla="*/ 4 h 50"/>
                  <a:gd name="T6" fmla="*/ 29 w 31"/>
                  <a:gd name="T7" fmla="*/ 13 h 50"/>
                  <a:gd name="T8" fmla="*/ 21 w 31"/>
                  <a:gd name="T9" fmla="*/ 24 h 50"/>
                  <a:gd name="T10" fmla="*/ 21 w 31"/>
                  <a:gd name="T11" fmla="*/ 24 h 50"/>
                  <a:gd name="T12" fmla="*/ 31 w 31"/>
                  <a:gd name="T13" fmla="*/ 36 h 50"/>
                  <a:gd name="T14" fmla="*/ 27 w 31"/>
                  <a:gd name="T15" fmla="*/ 46 h 50"/>
                  <a:gd name="T16" fmla="*/ 10 w 31"/>
                  <a:gd name="T17" fmla="*/ 50 h 50"/>
                  <a:gd name="T18" fmla="*/ 0 w 31"/>
                  <a:gd name="T19" fmla="*/ 50 h 50"/>
                  <a:gd name="T20" fmla="*/ 0 w 31"/>
                  <a:gd name="T21" fmla="*/ 1 h 50"/>
                  <a:gd name="T22" fmla="*/ 7 w 31"/>
                  <a:gd name="T23" fmla="*/ 22 h 50"/>
                  <a:gd name="T24" fmla="*/ 12 w 31"/>
                  <a:gd name="T25" fmla="*/ 22 h 50"/>
                  <a:gd name="T26" fmla="*/ 23 w 31"/>
                  <a:gd name="T27" fmla="*/ 13 h 50"/>
                  <a:gd name="T28" fmla="*/ 12 w 31"/>
                  <a:gd name="T29" fmla="*/ 5 h 50"/>
                  <a:gd name="T30" fmla="*/ 7 w 31"/>
                  <a:gd name="T31" fmla="*/ 6 h 50"/>
                  <a:gd name="T32" fmla="*/ 7 w 31"/>
                  <a:gd name="T33" fmla="*/ 22 h 50"/>
                  <a:gd name="T34" fmla="*/ 7 w 31"/>
                  <a:gd name="T35" fmla="*/ 45 h 50"/>
                  <a:gd name="T36" fmla="*/ 12 w 31"/>
                  <a:gd name="T37" fmla="*/ 46 h 50"/>
                  <a:gd name="T38" fmla="*/ 25 w 31"/>
                  <a:gd name="T39" fmla="*/ 36 h 50"/>
                  <a:gd name="T40" fmla="*/ 12 w 31"/>
                  <a:gd name="T41" fmla="*/ 26 h 50"/>
                  <a:gd name="T42" fmla="*/ 7 w 31"/>
                  <a:gd name="T43" fmla="*/ 26 h 50"/>
                  <a:gd name="T44" fmla="*/ 7 w 31"/>
                  <a:gd name="T4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50">
                    <a:moveTo>
                      <a:pt x="0" y="1"/>
                    </a:moveTo>
                    <a:cubicBezTo>
                      <a:pt x="3" y="1"/>
                      <a:pt x="7" y="0"/>
                      <a:pt x="12" y="0"/>
                    </a:cubicBezTo>
                    <a:cubicBezTo>
                      <a:pt x="18" y="0"/>
                      <a:pt x="22" y="2"/>
                      <a:pt x="25" y="4"/>
                    </a:cubicBezTo>
                    <a:cubicBezTo>
                      <a:pt x="28" y="6"/>
                      <a:pt x="29" y="9"/>
                      <a:pt x="29" y="13"/>
                    </a:cubicBezTo>
                    <a:cubicBezTo>
                      <a:pt x="29" y="17"/>
                      <a:pt x="26" y="22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6" y="25"/>
                      <a:pt x="31" y="29"/>
                      <a:pt x="31" y="36"/>
                    </a:cubicBezTo>
                    <a:cubicBezTo>
                      <a:pt x="31" y="40"/>
                      <a:pt x="30" y="43"/>
                      <a:pt x="27" y="46"/>
                    </a:cubicBezTo>
                    <a:cubicBezTo>
                      <a:pt x="24" y="49"/>
                      <a:pt x="18" y="50"/>
                      <a:pt x="10" y="50"/>
                    </a:cubicBezTo>
                    <a:cubicBezTo>
                      <a:pt x="6" y="50"/>
                      <a:pt x="2" y="50"/>
                      <a:pt x="0" y="50"/>
                    </a:cubicBezTo>
                    <a:lnTo>
                      <a:pt x="0" y="1"/>
                    </a:lnTo>
                    <a:close/>
                    <a:moveTo>
                      <a:pt x="7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22"/>
                      <a:pt x="23" y="18"/>
                      <a:pt x="23" y="13"/>
                    </a:cubicBezTo>
                    <a:cubicBezTo>
                      <a:pt x="23" y="8"/>
                      <a:pt x="19" y="5"/>
                      <a:pt x="12" y="5"/>
                    </a:cubicBezTo>
                    <a:cubicBezTo>
                      <a:pt x="9" y="5"/>
                      <a:pt x="8" y="6"/>
                      <a:pt x="7" y="6"/>
                    </a:cubicBezTo>
                    <a:lnTo>
                      <a:pt x="7" y="22"/>
                    </a:lnTo>
                    <a:close/>
                    <a:moveTo>
                      <a:pt x="7" y="45"/>
                    </a:moveTo>
                    <a:cubicBezTo>
                      <a:pt x="8" y="45"/>
                      <a:pt x="10" y="46"/>
                      <a:pt x="12" y="46"/>
                    </a:cubicBezTo>
                    <a:cubicBezTo>
                      <a:pt x="18" y="46"/>
                      <a:pt x="25" y="43"/>
                      <a:pt x="25" y="36"/>
                    </a:cubicBezTo>
                    <a:cubicBezTo>
                      <a:pt x="25" y="29"/>
                      <a:pt x="19" y="26"/>
                      <a:pt x="12" y="26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7" y="45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6679538" y="3156057"/>
              <a:ext cx="318663" cy="318663"/>
              <a:chOff x="10272713" y="2036763"/>
              <a:chExt cx="327025" cy="327025"/>
            </a:xfrm>
          </p:grpSpPr>
          <p:sp>
            <p:nvSpPr>
              <p:cNvPr id="40" name="Oval 11"/>
              <p:cNvSpPr>
                <a:spLocks noChangeArrowheads="1"/>
              </p:cNvSpPr>
              <p:nvPr/>
            </p:nvSpPr>
            <p:spPr bwMode="auto">
              <a:xfrm>
                <a:off x="10272713" y="2036763"/>
                <a:ext cx="327025" cy="327025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2"/>
              <p:cNvSpPr>
                <a:spLocks/>
              </p:cNvSpPr>
              <p:nvPr/>
            </p:nvSpPr>
            <p:spPr bwMode="auto">
              <a:xfrm>
                <a:off x="10371455" y="2108200"/>
                <a:ext cx="119063" cy="184150"/>
              </a:xfrm>
              <a:custGeom>
                <a:avLst/>
                <a:gdLst>
                  <a:gd name="T0" fmla="*/ 32 w 32"/>
                  <a:gd name="T1" fmla="*/ 47 h 49"/>
                  <a:gd name="T2" fmla="*/ 21 w 32"/>
                  <a:gd name="T3" fmla="*/ 49 h 49"/>
                  <a:gd name="T4" fmla="*/ 0 w 32"/>
                  <a:gd name="T5" fmla="*/ 25 h 49"/>
                  <a:gd name="T6" fmla="*/ 22 w 32"/>
                  <a:gd name="T7" fmla="*/ 0 h 49"/>
                  <a:gd name="T8" fmla="*/ 32 w 32"/>
                  <a:gd name="T9" fmla="*/ 2 h 49"/>
                  <a:gd name="T10" fmla="*/ 31 w 32"/>
                  <a:gd name="T11" fmla="*/ 7 h 49"/>
                  <a:gd name="T12" fmla="*/ 22 w 32"/>
                  <a:gd name="T13" fmla="*/ 5 h 49"/>
                  <a:gd name="T14" fmla="*/ 6 w 32"/>
                  <a:gd name="T15" fmla="*/ 25 h 49"/>
                  <a:gd name="T16" fmla="*/ 22 w 32"/>
                  <a:gd name="T17" fmla="*/ 44 h 49"/>
                  <a:gd name="T18" fmla="*/ 31 w 32"/>
                  <a:gd name="T19" fmla="*/ 42 h 49"/>
                  <a:gd name="T20" fmla="*/ 32 w 32"/>
                  <a:gd name="T2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49">
                    <a:moveTo>
                      <a:pt x="32" y="47"/>
                    </a:moveTo>
                    <a:cubicBezTo>
                      <a:pt x="30" y="48"/>
                      <a:pt x="26" y="49"/>
                      <a:pt x="21" y="49"/>
                    </a:cubicBezTo>
                    <a:cubicBezTo>
                      <a:pt x="9" y="49"/>
                      <a:pt x="0" y="41"/>
                      <a:pt x="0" y="25"/>
                    </a:cubicBezTo>
                    <a:cubicBezTo>
                      <a:pt x="0" y="10"/>
                      <a:pt x="9" y="0"/>
                      <a:pt x="22" y="0"/>
                    </a:cubicBezTo>
                    <a:cubicBezTo>
                      <a:pt x="27" y="0"/>
                      <a:pt x="31" y="1"/>
                      <a:pt x="32" y="2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6" y="5"/>
                      <a:pt x="22" y="5"/>
                    </a:cubicBezTo>
                    <a:cubicBezTo>
                      <a:pt x="12" y="5"/>
                      <a:pt x="6" y="12"/>
                      <a:pt x="6" y="25"/>
                    </a:cubicBezTo>
                    <a:cubicBezTo>
                      <a:pt x="6" y="37"/>
                      <a:pt x="12" y="44"/>
                      <a:pt x="22" y="44"/>
                    </a:cubicBezTo>
                    <a:cubicBezTo>
                      <a:pt x="25" y="44"/>
                      <a:pt x="29" y="43"/>
                      <a:pt x="31" y="42"/>
                    </a:cubicBezTo>
                    <a:lnTo>
                      <a:pt x="32" y="47"/>
                    </a:lnTo>
                    <a:close/>
                  </a:path>
                </a:pathLst>
              </a:custGeom>
              <a:solidFill>
                <a:srgbClr val="F8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01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D:\图表\人物剪影\business_silhouettes6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4"/>
          <a:stretch/>
        </p:blipFill>
        <p:spPr bwMode="auto">
          <a:xfrm>
            <a:off x="8984324" y="1581997"/>
            <a:ext cx="1726755" cy="2007419"/>
          </a:xfrm>
          <a:prstGeom prst="rect">
            <a:avLst/>
          </a:prstGeom>
          <a:noFill/>
          <a:ln>
            <a:noFill/>
          </a:ln>
          <a:effectLst>
            <a:reflection blurRad="6350" stA="18000" endPos="16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149840" y="1638740"/>
            <a:ext cx="1513417" cy="559946"/>
            <a:chOff x="672877" y="1676400"/>
            <a:chExt cx="1513417" cy="559946"/>
          </a:xfrm>
        </p:grpSpPr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 flipH="1">
              <a:off x="672877" y="1774681"/>
              <a:ext cx="151341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buClr>
                  <a:schemeClr val="tx1"/>
                </a:buClr>
                <a:defRPr/>
              </a:pPr>
              <a:r>
                <a:rPr lang="zh-CN" altLang="en-US" sz="16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44"/>
            <p:cNvSpPr>
              <a:spLocks noChangeArrowheads="1"/>
            </p:cNvSpPr>
            <p:nvPr/>
          </p:nvSpPr>
          <p:spPr bwMode="auto">
            <a:xfrm>
              <a:off x="764639" y="1676400"/>
              <a:ext cx="184731" cy="420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33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74669" y="1672167"/>
            <a:ext cx="8432048" cy="4421837"/>
            <a:chOff x="2974669" y="1672167"/>
            <a:chExt cx="8432048" cy="4421837"/>
          </a:xfrm>
        </p:grpSpPr>
        <p:sp>
          <p:nvSpPr>
            <p:cNvPr id="11" name="矩形 10"/>
            <p:cNvSpPr/>
            <p:nvPr/>
          </p:nvSpPr>
          <p:spPr bwMode="auto">
            <a:xfrm>
              <a:off x="3575050" y="5780619"/>
              <a:ext cx="7831667" cy="309034"/>
            </a:xfrm>
            <a:prstGeom prst="rect">
              <a:avLst/>
            </a:prstGeom>
            <a:solidFill>
              <a:srgbClr val="62BFA5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4235450" y="5395385"/>
              <a:ext cx="7171267" cy="340783"/>
            </a:xfrm>
            <a:prstGeom prst="rect">
              <a:avLst/>
            </a:prstGeom>
            <a:solidFill>
              <a:srgbClr val="62BFA5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5012266" y="4948768"/>
              <a:ext cx="6394451" cy="397934"/>
            </a:xfrm>
            <a:prstGeom prst="rect">
              <a:avLst/>
            </a:prstGeom>
            <a:solidFill>
              <a:srgbClr val="62BFA5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5954184" y="4315885"/>
              <a:ext cx="5452533" cy="567267"/>
            </a:xfrm>
            <a:prstGeom prst="rect">
              <a:avLst/>
            </a:prstGeom>
            <a:solidFill>
              <a:srgbClr val="62BFA5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7160684" y="3543300"/>
              <a:ext cx="4246033" cy="690033"/>
            </a:xfrm>
            <a:prstGeom prst="rect">
              <a:avLst/>
            </a:prstGeom>
            <a:solidFill>
              <a:srgbClr val="62BFA5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 bwMode="auto">
            <a:xfrm>
              <a:off x="5683641" y="1672167"/>
              <a:ext cx="2743920" cy="2555382"/>
              <a:chOff x="3501406" y="1617116"/>
              <a:chExt cx="1072628" cy="110450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任意多边形 41"/>
              <p:cNvSpPr/>
              <p:nvPr/>
            </p:nvSpPr>
            <p:spPr>
              <a:xfrm>
                <a:off x="3503271" y="1877049"/>
                <a:ext cx="580946" cy="843428"/>
              </a:xfrm>
              <a:custGeom>
                <a:avLst/>
                <a:gdLst>
                  <a:gd name="connsiteX0" fmla="*/ 0 w 323850"/>
                  <a:gd name="connsiteY0" fmla="*/ 311150 h 527050"/>
                  <a:gd name="connsiteX1" fmla="*/ 0 w 323850"/>
                  <a:gd name="connsiteY1" fmla="*/ 0 h 527050"/>
                  <a:gd name="connsiteX2" fmla="*/ 323850 w 323850"/>
                  <a:gd name="connsiteY2" fmla="*/ 152400 h 527050"/>
                  <a:gd name="connsiteX3" fmla="*/ 323850 w 323850"/>
                  <a:gd name="connsiteY3" fmla="*/ 527050 h 527050"/>
                  <a:gd name="connsiteX4" fmla="*/ 0 w 323850"/>
                  <a:gd name="connsiteY4" fmla="*/ 311150 h 527050"/>
                  <a:gd name="connsiteX0" fmla="*/ 0 w 323850"/>
                  <a:gd name="connsiteY0" fmla="*/ 311150 h 521740"/>
                  <a:gd name="connsiteX1" fmla="*/ 0 w 323850"/>
                  <a:gd name="connsiteY1" fmla="*/ 0 h 521740"/>
                  <a:gd name="connsiteX2" fmla="*/ 323850 w 323850"/>
                  <a:gd name="connsiteY2" fmla="*/ 152400 h 521740"/>
                  <a:gd name="connsiteX3" fmla="*/ 322523 w 323850"/>
                  <a:gd name="connsiteY3" fmla="*/ 521740 h 521740"/>
                  <a:gd name="connsiteX4" fmla="*/ 0 w 323850"/>
                  <a:gd name="connsiteY4" fmla="*/ 311150 h 521740"/>
                  <a:gd name="connsiteX0" fmla="*/ 0 w 323850"/>
                  <a:gd name="connsiteY0" fmla="*/ 311150 h 523067"/>
                  <a:gd name="connsiteX1" fmla="*/ 0 w 323850"/>
                  <a:gd name="connsiteY1" fmla="*/ 0 h 523067"/>
                  <a:gd name="connsiteX2" fmla="*/ 323850 w 323850"/>
                  <a:gd name="connsiteY2" fmla="*/ 152400 h 523067"/>
                  <a:gd name="connsiteX3" fmla="*/ 322523 w 323850"/>
                  <a:gd name="connsiteY3" fmla="*/ 523067 h 523067"/>
                  <a:gd name="connsiteX4" fmla="*/ 0 w 323850"/>
                  <a:gd name="connsiteY4" fmla="*/ 311150 h 523067"/>
                  <a:gd name="connsiteX0" fmla="*/ 0 w 323850"/>
                  <a:gd name="connsiteY0" fmla="*/ 311150 h 518662"/>
                  <a:gd name="connsiteX1" fmla="*/ 0 w 323850"/>
                  <a:gd name="connsiteY1" fmla="*/ 0 h 518662"/>
                  <a:gd name="connsiteX2" fmla="*/ 323850 w 323850"/>
                  <a:gd name="connsiteY2" fmla="*/ 152400 h 518662"/>
                  <a:gd name="connsiteX3" fmla="*/ 322523 w 323850"/>
                  <a:gd name="connsiteY3" fmla="*/ 518662 h 518662"/>
                  <a:gd name="connsiteX4" fmla="*/ 0 w 323850"/>
                  <a:gd name="connsiteY4" fmla="*/ 311150 h 51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50" h="518662">
                    <a:moveTo>
                      <a:pt x="0" y="311150"/>
                    </a:moveTo>
                    <a:lnTo>
                      <a:pt x="0" y="0"/>
                    </a:lnTo>
                    <a:lnTo>
                      <a:pt x="323850" y="152400"/>
                    </a:lnTo>
                    <a:cubicBezTo>
                      <a:pt x="323408" y="275513"/>
                      <a:pt x="322965" y="395549"/>
                      <a:pt x="322523" y="518662"/>
                    </a:cubicBezTo>
                    <a:lnTo>
                      <a:pt x="0" y="31115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4072826" y="1859309"/>
                <a:ext cx="501208" cy="862309"/>
              </a:xfrm>
              <a:custGeom>
                <a:avLst/>
                <a:gdLst>
                  <a:gd name="connsiteX0" fmla="*/ 0 w 279400"/>
                  <a:gd name="connsiteY0" fmla="*/ 158750 h 539750"/>
                  <a:gd name="connsiteX1" fmla="*/ 273050 w 279400"/>
                  <a:gd name="connsiteY1" fmla="*/ 0 h 539750"/>
                  <a:gd name="connsiteX2" fmla="*/ 279400 w 279400"/>
                  <a:gd name="connsiteY2" fmla="*/ 349250 h 539750"/>
                  <a:gd name="connsiteX3" fmla="*/ 0 w 279400"/>
                  <a:gd name="connsiteY3" fmla="*/ 539750 h 539750"/>
                  <a:gd name="connsiteX4" fmla="*/ 0 w 279400"/>
                  <a:gd name="connsiteY4" fmla="*/ 158750 h 539750"/>
                  <a:gd name="connsiteX0" fmla="*/ 0 w 279400"/>
                  <a:gd name="connsiteY0" fmla="*/ 158750 h 530900"/>
                  <a:gd name="connsiteX1" fmla="*/ 273050 w 279400"/>
                  <a:gd name="connsiteY1" fmla="*/ 0 h 530900"/>
                  <a:gd name="connsiteX2" fmla="*/ 279400 w 279400"/>
                  <a:gd name="connsiteY2" fmla="*/ 349250 h 530900"/>
                  <a:gd name="connsiteX3" fmla="*/ 0 w 279400"/>
                  <a:gd name="connsiteY3" fmla="*/ 530900 h 530900"/>
                  <a:gd name="connsiteX4" fmla="*/ 0 w 279400"/>
                  <a:gd name="connsiteY4" fmla="*/ 158750 h 530900"/>
                  <a:gd name="connsiteX0" fmla="*/ 0 w 279400"/>
                  <a:gd name="connsiteY0" fmla="*/ 158750 h 544174"/>
                  <a:gd name="connsiteX1" fmla="*/ 273050 w 279400"/>
                  <a:gd name="connsiteY1" fmla="*/ 0 h 544174"/>
                  <a:gd name="connsiteX2" fmla="*/ 279400 w 279400"/>
                  <a:gd name="connsiteY2" fmla="*/ 349250 h 544174"/>
                  <a:gd name="connsiteX3" fmla="*/ 53097 w 279400"/>
                  <a:gd name="connsiteY3" fmla="*/ 544174 h 544174"/>
                  <a:gd name="connsiteX4" fmla="*/ 0 w 279400"/>
                  <a:gd name="connsiteY4" fmla="*/ 158750 h 544174"/>
                  <a:gd name="connsiteX0" fmla="*/ 0 w 279400"/>
                  <a:gd name="connsiteY0" fmla="*/ 158750 h 534882"/>
                  <a:gd name="connsiteX1" fmla="*/ 273050 w 279400"/>
                  <a:gd name="connsiteY1" fmla="*/ 0 h 534882"/>
                  <a:gd name="connsiteX2" fmla="*/ 279400 w 279400"/>
                  <a:gd name="connsiteY2" fmla="*/ 349250 h 534882"/>
                  <a:gd name="connsiteX3" fmla="*/ 5309 w 279400"/>
                  <a:gd name="connsiteY3" fmla="*/ 534882 h 534882"/>
                  <a:gd name="connsiteX4" fmla="*/ 0 w 279400"/>
                  <a:gd name="connsiteY4" fmla="*/ 158750 h 534882"/>
                  <a:gd name="connsiteX0" fmla="*/ 0 w 279400"/>
                  <a:gd name="connsiteY0" fmla="*/ 158750 h 534882"/>
                  <a:gd name="connsiteX1" fmla="*/ 273050 w 279400"/>
                  <a:gd name="connsiteY1" fmla="*/ 0 h 534882"/>
                  <a:gd name="connsiteX2" fmla="*/ 279400 w 279400"/>
                  <a:gd name="connsiteY2" fmla="*/ 349250 h 534882"/>
                  <a:gd name="connsiteX3" fmla="*/ 2654 w 279400"/>
                  <a:gd name="connsiteY3" fmla="*/ 534882 h 534882"/>
                  <a:gd name="connsiteX4" fmla="*/ 0 w 279400"/>
                  <a:gd name="connsiteY4" fmla="*/ 158750 h 53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400" h="534882">
                    <a:moveTo>
                      <a:pt x="0" y="158750"/>
                    </a:moveTo>
                    <a:lnTo>
                      <a:pt x="273050" y="0"/>
                    </a:lnTo>
                    <a:lnTo>
                      <a:pt x="279400" y="349250"/>
                    </a:lnTo>
                    <a:lnTo>
                      <a:pt x="2654" y="534882"/>
                    </a:lnTo>
                    <a:cubicBezTo>
                      <a:pt x="884" y="409505"/>
                      <a:pt x="1770" y="284127"/>
                      <a:pt x="0" y="158750"/>
                    </a:cubicBezTo>
                    <a:close/>
                  </a:path>
                </a:pathLst>
              </a:custGeom>
              <a:solidFill>
                <a:srgbClr val="3B3838"/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3501406" y="1617116"/>
                <a:ext cx="1063618" cy="533320"/>
              </a:xfrm>
              <a:custGeom>
                <a:avLst/>
                <a:gdLst>
                  <a:gd name="connsiteX0" fmla="*/ 0 w 596900"/>
                  <a:gd name="connsiteY0" fmla="*/ 165100 h 323850"/>
                  <a:gd name="connsiteX1" fmla="*/ 304800 w 596900"/>
                  <a:gd name="connsiteY1" fmla="*/ 0 h 323850"/>
                  <a:gd name="connsiteX2" fmla="*/ 596900 w 596900"/>
                  <a:gd name="connsiteY2" fmla="*/ 152400 h 323850"/>
                  <a:gd name="connsiteX3" fmla="*/ 323850 w 596900"/>
                  <a:gd name="connsiteY3" fmla="*/ 323850 h 323850"/>
                  <a:gd name="connsiteX4" fmla="*/ 0 w 596900"/>
                  <a:gd name="connsiteY4" fmla="*/ 165100 h 323850"/>
                  <a:gd name="connsiteX0" fmla="*/ 0 w 598227"/>
                  <a:gd name="connsiteY0" fmla="*/ 165100 h 323850"/>
                  <a:gd name="connsiteX1" fmla="*/ 304800 w 598227"/>
                  <a:gd name="connsiteY1" fmla="*/ 0 h 323850"/>
                  <a:gd name="connsiteX2" fmla="*/ 598227 w 598227"/>
                  <a:gd name="connsiteY2" fmla="*/ 161692 h 323850"/>
                  <a:gd name="connsiteX3" fmla="*/ 323850 w 598227"/>
                  <a:gd name="connsiteY3" fmla="*/ 323850 h 323850"/>
                  <a:gd name="connsiteX4" fmla="*/ 0 w 598227"/>
                  <a:gd name="connsiteY4" fmla="*/ 165100 h 323850"/>
                  <a:gd name="connsiteX0" fmla="*/ 0 w 592917"/>
                  <a:gd name="connsiteY0" fmla="*/ 170410 h 323850"/>
                  <a:gd name="connsiteX1" fmla="*/ 299490 w 592917"/>
                  <a:gd name="connsiteY1" fmla="*/ 0 h 323850"/>
                  <a:gd name="connsiteX2" fmla="*/ 592917 w 592917"/>
                  <a:gd name="connsiteY2" fmla="*/ 161692 h 323850"/>
                  <a:gd name="connsiteX3" fmla="*/ 318540 w 592917"/>
                  <a:gd name="connsiteY3" fmla="*/ 323850 h 323850"/>
                  <a:gd name="connsiteX4" fmla="*/ 0 w 592917"/>
                  <a:gd name="connsiteY4" fmla="*/ 170410 h 323850"/>
                  <a:gd name="connsiteX0" fmla="*/ 0 w 592917"/>
                  <a:gd name="connsiteY0" fmla="*/ 143861 h 297301"/>
                  <a:gd name="connsiteX1" fmla="*/ 299490 w 592917"/>
                  <a:gd name="connsiteY1" fmla="*/ 0 h 297301"/>
                  <a:gd name="connsiteX2" fmla="*/ 592917 w 592917"/>
                  <a:gd name="connsiteY2" fmla="*/ 135143 h 297301"/>
                  <a:gd name="connsiteX3" fmla="*/ 318540 w 592917"/>
                  <a:gd name="connsiteY3" fmla="*/ 297301 h 297301"/>
                  <a:gd name="connsiteX4" fmla="*/ 0 w 592917"/>
                  <a:gd name="connsiteY4" fmla="*/ 143861 h 29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917" h="297301">
                    <a:moveTo>
                      <a:pt x="0" y="143861"/>
                    </a:moveTo>
                    <a:lnTo>
                      <a:pt x="299490" y="0"/>
                    </a:lnTo>
                    <a:lnTo>
                      <a:pt x="592917" y="135143"/>
                    </a:lnTo>
                    <a:lnTo>
                      <a:pt x="318540" y="297301"/>
                    </a:lnTo>
                    <a:lnTo>
                      <a:pt x="0" y="143861"/>
                    </a:lnTo>
                    <a:close/>
                  </a:path>
                </a:pathLst>
              </a:custGeom>
              <a:solidFill>
                <a:srgbClr val="62BFA5"/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 bwMode="auto">
            <a:xfrm>
              <a:off x="4772685" y="2793439"/>
              <a:ext cx="2216116" cy="2077640"/>
              <a:chOff x="3501406" y="1617116"/>
              <a:chExt cx="1072628" cy="110450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任意多边形 38"/>
              <p:cNvSpPr/>
              <p:nvPr/>
            </p:nvSpPr>
            <p:spPr>
              <a:xfrm>
                <a:off x="3503271" y="1877049"/>
                <a:ext cx="580946" cy="843428"/>
              </a:xfrm>
              <a:custGeom>
                <a:avLst/>
                <a:gdLst>
                  <a:gd name="connsiteX0" fmla="*/ 0 w 323850"/>
                  <a:gd name="connsiteY0" fmla="*/ 311150 h 527050"/>
                  <a:gd name="connsiteX1" fmla="*/ 0 w 323850"/>
                  <a:gd name="connsiteY1" fmla="*/ 0 h 527050"/>
                  <a:gd name="connsiteX2" fmla="*/ 323850 w 323850"/>
                  <a:gd name="connsiteY2" fmla="*/ 152400 h 527050"/>
                  <a:gd name="connsiteX3" fmla="*/ 323850 w 323850"/>
                  <a:gd name="connsiteY3" fmla="*/ 527050 h 527050"/>
                  <a:gd name="connsiteX4" fmla="*/ 0 w 323850"/>
                  <a:gd name="connsiteY4" fmla="*/ 311150 h 527050"/>
                  <a:gd name="connsiteX0" fmla="*/ 0 w 323850"/>
                  <a:gd name="connsiteY0" fmla="*/ 311150 h 521740"/>
                  <a:gd name="connsiteX1" fmla="*/ 0 w 323850"/>
                  <a:gd name="connsiteY1" fmla="*/ 0 h 521740"/>
                  <a:gd name="connsiteX2" fmla="*/ 323850 w 323850"/>
                  <a:gd name="connsiteY2" fmla="*/ 152400 h 521740"/>
                  <a:gd name="connsiteX3" fmla="*/ 322523 w 323850"/>
                  <a:gd name="connsiteY3" fmla="*/ 521740 h 521740"/>
                  <a:gd name="connsiteX4" fmla="*/ 0 w 323850"/>
                  <a:gd name="connsiteY4" fmla="*/ 311150 h 521740"/>
                  <a:gd name="connsiteX0" fmla="*/ 0 w 323850"/>
                  <a:gd name="connsiteY0" fmla="*/ 311150 h 523067"/>
                  <a:gd name="connsiteX1" fmla="*/ 0 w 323850"/>
                  <a:gd name="connsiteY1" fmla="*/ 0 h 523067"/>
                  <a:gd name="connsiteX2" fmla="*/ 323850 w 323850"/>
                  <a:gd name="connsiteY2" fmla="*/ 152400 h 523067"/>
                  <a:gd name="connsiteX3" fmla="*/ 322523 w 323850"/>
                  <a:gd name="connsiteY3" fmla="*/ 523067 h 523067"/>
                  <a:gd name="connsiteX4" fmla="*/ 0 w 323850"/>
                  <a:gd name="connsiteY4" fmla="*/ 311150 h 523067"/>
                  <a:gd name="connsiteX0" fmla="*/ 0 w 323850"/>
                  <a:gd name="connsiteY0" fmla="*/ 311150 h 518662"/>
                  <a:gd name="connsiteX1" fmla="*/ 0 w 323850"/>
                  <a:gd name="connsiteY1" fmla="*/ 0 h 518662"/>
                  <a:gd name="connsiteX2" fmla="*/ 323850 w 323850"/>
                  <a:gd name="connsiteY2" fmla="*/ 152400 h 518662"/>
                  <a:gd name="connsiteX3" fmla="*/ 322523 w 323850"/>
                  <a:gd name="connsiteY3" fmla="*/ 518662 h 518662"/>
                  <a:gd name="connsiteX4" fmla="*/ 0 w 323850"/>
                  <a:gd name="connsiteY4" fmla="*/ 311150 h 51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50" h="518662">
                    <a:moveTo>
                      <a:pt x="0" y="311150"/>
                    </a:moveTo>
                    <a:lnTo>
                      <a:pt x="0" y="0"/>
                    </a:lnTo>
                    <a:lnTo>
                      <a:pt x="323850" y="152400"/>
                    </a:lnTo>
                    <a:cubicBezTo>
                      <a:pt x="323408" y="275513"/>
                      <a:pt x="322965" y="395549"/>
                      <a:pt x="322523" y="518662"/>
                    </a:cubicBezTo>
                    <a:lnTo>
                      <a:pt x="0" y="31115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4072826" y="1859309"/>
                <a:ext cx="501208" cy="862309"/>
              </a:xfrm>
              <a:custGeom>
                <a:avLst/>
                <a:gdLst>
                  <a:gd name="connsiteX0" fmla="*/ 0 w 279400"/>
                  <a:gd name="connsiteY0" fmla="*/ 158750 h 539750"/>
                  <a:gd name="connsiteX1" fmla="*/ 273050 w 279400"/>
                  <a:gd name="connsiteY1" fmla="*/ 0 h 539750"/>
                  <a:gd name="connsiteX2" fmla="*/ 279400 w 279400"/>
                  <a:gd name="connsiteY2" fmla="*/ 349250 h 539750"/>
                  <a:gd name="connsiteX3" fmla="*/ 0 w 279400"/>
                  <a:gd name="connsiteY3" fmla="*/ 539750 h 539750"/>
                  <a:gd name="connsiteX4" fmla="*/ 0 w 279400"/>
                  <a:gd name="connsiteY4" fmla="*/ 158750 h 539750"/>
                  <a:gd name="connsiteX0" fmla="*/ 0 w 279400"/>
                  <a:gd name="connsiteY0" fmla="*/ 158750 h 530900"/>
                  <a:gd name="connsiteX1" fmla="*/ 273050 w 279400"/>
                  <a:gd name="connsiteY1" fmla="*/ 0 h 530900"/>
                  <a:gd name="connsiteX2" fmla="*/ 279400 w 279400"/>
                  <a:gd name="connsiteY2" fmla="*/ 349250 h 530900"/>
                  <a:gd name="connsiteX3" fmla="*/ 0 w 279400"/>
                  <a:gd name="connsiteY3" fmla="*/ 530900 h 530900"/>
                  <a:gd name="connsiteX4" fmla="*/ 0 w 279400"/>
                  <a:gd name="connsiteY4" fmla="*/ 158750 h 530900"/>
                  <a:gd name="connsiteX0" fmla="*/ 0 w 279400"/>
                  <a:gd name="connsiteY0" fmla="*/ 158750 h 544174"/>
                  <a:gd name="connsiteX1" fmla="*/ 273050 w 279400"/>
                  <a:gd name="connsiteY1" fmla="*/ 0 h 544174"/>
                  <a:gd name="connsiteX2" fmla="*/ 279400 w 279400"/>
                  <a:gd name="connsiteY2" fmla="*/ 349250 h 544174"/>
                  <a:gd name="connsiteX3" fmla="*/ 53097 w 279400"/>
                  <a:gd name="connsiteY3" fmla="*/ 544174 h 544174"/>
                  <a:gd name="connsiteX4" fmla="*/ 0 w 279400"/>
                  <a:gd name="connsiteY4" fmla="*/ 158750 h 544174"/>
                  <a:gd name="connsiteX0" fmla="*/ 0 w 279400"/>
                  <a:gd name="connsiteY0" fmla="*/ 158750 h 534882"/>
                  <a:gd name="connsiteX1" fmla="*/ 273050 w 279400"/>
                  <a:gd name="connsiteY1" fmla="*/ 0 h 534882"/>
                  <a:gd name="connsiteX2" fmla="*/ 279400 w 279400"/>
                  <a:gd name="connsiteY2" fmla="*/ 349250 h 534882"/>
                  <a:gd name="connsiteX3" fmla="*/ 5309 w 279400"/>
                  <a:gd name="connsiteY3" fmla="*/ 534882 h 534882"/>
                  <a:gd name="connsiteX4" fmla="*/ 0 w 279400"/>
                  <a:gd name="connsiteY4" fmla="*/ 158750 h 534882"/>
                  <a:gd name="connsiteX0" fmla="*/ 0 w 279400"/>
                  <a:gd name="connsiteY0" fmla="*/ 158750 h 534882"/>
                  <a:gd name="connsiteX1" fmla="*/ 273050 w 279400"/>
                  <a:gd name="connsiteY1" fmla="*/ 0 h 534882"/>
                  <a:gd name="connsiteX2" fmla="*/ 279400 w 279400"/>
                  <a:gd name="connsiteY2" fmla="*/ 349250 h 534882"/>
                  <a:gd name="connsiteX3" fmla="*/ 2654 w 279400"/>
                  <a:gd name="connsiteY3" fmla="*/ 534882 h 534882"/>
                  <a:gd name="connsiteX4" fmla="*/ 0 w 279400"/>
                  <a:gd name="connsiteY4" fmla="*/ 158750 h 53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400" h="534882">
                    <a:moveTo>
                      <a:pt x="0" y="158750"/>
                    </a:moveTo>
                    <a:lnTo>
                      <a:pt x="273050" y="0"/>
                    </a:lnTo>
                    <a:lnTo>
                      <a:pt x="279400" y="349250"/>
                    </a:lnTo>
                    <a:lnTo>
                      <a:pt x="2654" y="534882"/>
                    </a:lnTo>
                    <a:cubicBezTo>
                      <a:pt x="884" y="409505"/>
                      <a:pt x="1770" y="284127"/>
                      <a:pt x="0" y="158750"/>
                    </a:cubicBezTo>
                    <a:close/>
                  </a:path>
                </a:pathLst>
              </a:custGeom>
              <a:solidFill>
                <a:srgbClr val="3B3838"/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3501406" y="1617116"/>
                <a:ext cx="1063618" cy="533320"/>
              </a:xfrm>
              <a:custGeom>
                <a:avLst/>
                <a:gdLst>
                  <a:gd name="connsiteX0" fmla="*/ 0 w 596900"/>
                  <a:gd name="connsiteY0" fmla="*/ 165100 h 323850"/>
                  <a:gd name="connsiteX1" fmla="*/ 304800 w 596900"/>
                  <a:gd name="connsiteY1" fmla="*/ 0 h 323850"/>
                  <a:gd name="connsiteX2" fmla="*/ 596900 w 596900"/>
                  <a:gd name="connsiteY2" fmla="*/ 152400 h 323850"/>
                  <a:gd name="connsiteX3" fmla="*/ 323850 w 596900"/>
                  <a:gd name="connsiteY3" fmla="*/ 323850 h 323850"/>
                  <a:gd name="connsiteX4" fmla="*/ 0 w 596900"/>
                  <a:gd name="connsiteY4" fmla="*/ 165100 h 323850"/>
                  <a:gd name="connsiteX0" fmla="*/ 0 w 598227"/>
                  <a:gd name="connsiteY0" fmla="*/ 165100 h 323850"/>
                  <a:gd name="connsiteX1" fmla="*/ 304800 w 598227"/>
                  <a:gd name="connsiteY1" fmla="*/ 0 h 323850"/>
                  <a:gd name="connsiteX2" fmla="*/ 598227 w 598227"/>
                  <a:gd name="connsiteY2" fmla="*/ 161692 h 323850"/>
                  <a:gd name="connsiteX3" fmla="*/ 323850 w 598227"/>
                  <a:gd name="connsiteY3" fmla="*/ 323850 h 323850"/>
                  <a:gd name="connsiteX4" fmla="*/ 0 w 598227"/>
                  <a:gd name="connsiteY4" fmla="*/ 165100 h 323850"/>
                  <a:gd name="connsiteX0" fmla="*/ 0 w 592917"/>
                  <a:gd name="connsiteY0" fmla="*/ 170410 h 323850"/>
                  <a:gd name="connsiteX1" fmla="*/ 299490 w 592917"/>
                  <a:gd name="connsiteY1" fmla="*/ 0 h 323850"/>
                  <a:gd name="connsiteX2" fmla="*/ 592917 w 592917"/>
                  <a:gd name="connsiteY2" fmla="*/ 161692 h 323850"/>
                  <a:gd name="connsiteX3" fmla="*/ 318540 w 592917"/>
                  <a:gd name="connsiteY3" fmla="*/ 323850 h 323850"/>
                  <a:gd name="connsiteX4" fmla="*/ 0 w 592917"/>
                  <a:gd name="connsiteY4" fmla="*/ 170410 h 323850"/>
                  <a:gd name="connsiteX0" fmla="*/ 0 w 592917"/>
                  <a:gd name="connsiteY0" fmla="*/ 143861 h 297301"/>
                  <a:gd name="connsiteX1" fmla="*/ 299490 w 592917"/>
                  <a:gd name="connsiteY1" fmla="*/ 0 h 297301"/>
                  <a:gd name="connsiteX2" fmla="*/ 592917 w 592917"/>
                  <a:gd name="connsiteY2" fmla="*/ 135143 h 297301"/>
                  <a:gd name="connsiteX3" fmla="*/ 318540 w 592917"/>
                  <a:gd name="connsiteY3" fmla="*/ 297301 h 297301"/>
                  <a:gd name="connsiteX4" fmla="*/ 0 w 592917"/>
                  <a:gd name="connsiteY4" fmla="*/ 143861 h 29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917" h="297301">
                    <a:moveTo>
                      <a:pt x="0" y="143861"/>
                    </a:moveTo>
                    <a:lnTo>
                      <a:pt x="299490" y="0"/>
                    </a:lnTo>
                    <a:lnTo>
                      <a:pt x="592917" y="135143"/>
                    </a:lnTo>
                    <a:lnTo>
                      <a:pt x="318540" y="297301"/>
                    </a:lnTo>
                    <a:lnTo>
                      <a:pt x="0" y="143861"/>
                    </a:lnTo>
                    <a:close/>
                  </a:path>
                </a:pathLst>
              </a:custGeom>
              <a:solidFill>
                <a:srgbClr val="62BFA5"/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 bwMode="auto">
            <a:xfrm>
              <a:off x="4119396" y="3880771"/>
              <a:ext cx="1684213" cy="1458210"/>
              <a:chOff x="3501406" y="1617116"/>
              <a:chExt cx="1072628" cy="110450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任意多边形 35"/>
              <p:cNvSpPr/>
              <p:nvPr/>
            </p:nvSpPr>
            <p:spPr>
              <a:xfrm>
                <a:off x="3503271" y="1877049"/>
                <a:ext cx="580946" cy="843428"/>
              </a:xfrm>
              <a:custGeom>
                <a:avLst/>
                <a:gdLst>
                  <a:gd name="connsiteX0" fmla="*/ 0 w 323850"/>
                  <a:gd name="connsiteY0" fmla="*/ 311150 h 527050"/>
                  <a:gd name="connsiteX1" fmla="*/ 0 w 323850"/>
                  <a:gd name="connsiteY1" fmla="*/ 0 h 527050"/>
                  <a:gd name="connsiteX2" fmla="*/ 323850 w 323850"/>
                  <a:gd name="connsiteY2" fmla="*/ 152400 h 527050"/>
                  <a:gd name="connsiteX3" fmla="*/ 323850 w 323850"/>
                  <a:gd name="connsiteY3" fmla="*/ 527050 h 527050"/>
                  <a:gd name="connsiteX4" fmla="*/ 0 w 323850"/>
                  <a:gd name="connsiteY4" fmla="*/ 311150 h 527050"/>
                  <a:gd name="connsiteX0" fmla="*/ 0 w 323850"/>
                  <a:gd name="connsiteY0" fmla="*/ 311150 h 521740"/>
                  <a:gd name="connsiteX1" fmla="*/ 0 w 323850"/>
                  <a:gd name="connsiteY1" fmla="*/ 0 h 521740"/>
                  <a:gd name="connsiteX2" fmla="*/ 323850 w 323850"/>
                  <a:gd name="connsiteY2" fmla="*/ 152400 h 521740"/>
                  <a:gd name="connsiteX3" fmla="*/ 322523 w 323850"/>
                  <a:gd name="connsiteY3" fmla="*/ 521740 h 521740"/>
                  <a:gd name="connsiteX4" fmla="*/ 0 w 323850"/>
                  <a:gd name="connsiteY4" fmla="*/ 311150 h 521740"/>
                  <a:gd name="connsiteX0" fmla="*/ 0 w 323850"/>
                  <a:gd name="connsiteY0" fmla="*/ 311150 h 523067"/>
                  <a:gd name="connsiteX1" fmla="*/ 0 w 323850"/>
                  <a:gd name="connsiteY1" fmla="*/ 0 h 523067"/>
                  <a:gd name="connsiteX2" fmla="*/ 323850 w 323850"/>
                  <a:gd name="connsiteY2" fmla="*/ 152400 h 523067"/>
                  <a:gd name="connsiteX3" fmla="*/ 322523 w 323850"/>
                  <a:gd name="connsiteY3" fmla="*/ 523067 h 523067"/>
                  <a:gd name="connsiteX4" fmla="*/ 0 w 323850"/>
                  <a:gd name="connsiteY4" fmla="*/ 311150 h 523067"/>
                  <a:gd name="connsiteX0" fmla="*/ 0 w 323850"/>
                  <a:gd name="connsiteY0" fmla="*/ 311150 h 518662"/>
                  <a:gd name="connsiteX1" fmla="*/ 0 w 323850"/>
                  <a:gd name="connsiteY1" fmla="*/ 0 h 518662"/>
                  <a:gd name="connsiteX2" fmla="*/ 323850 w 323850"/>
                  <a:gd name="connsiteY2" fmla="*/ 152400 h 518662"/>
                  <a:gd name="connsiteX3" fmla="*/ 322523 w 323850"/>
                  <a:gd name="connsiteY3" fmla="*/ 518662 h 518662"/>
                  <a:gd name="connsiteX4" fmla="*/ 0 w 323850"/>
                  <a:gd name="connsiteY4" fmla="*/ 311150 h 51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50" h="518662">
                    <a:moveTo>
                      <a:pt x="0" y="311150"/>
                    </a:moveTo>
                    <a:lnTo>
                      <a:pt x="0" y="0"/>
                    </a:lnTo>
                    <a:lnTo>
                      <a:pt x="323850" y="152400"/>
                    </a:lnTo>
                    <a:cubicBezTo>
                      <a:pt x="323408" y="275513"/>
                      <a:pt x="322965" y="395549"/>
                      <a:pt x="322523" y="518662"/>
                    </a:cubicBezTo>
                    <a:lnTo>
                      <a:pt x="0" y="31115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4072826" y="1859309"/>
                <a:ext cx="501208" cy="862309"/>
              </a:xfrm>
              <a:custGeom>
                <a:avLst/>
                <a:gdLst>
                  <a:gd name="connsiteX0" fmla="*/ 0 w 279400"/>
                  <a:gd name="connsiteY0" fmla="*/ 158750 h 539750"/>
                  <a:gd name="connsiteX1" fmla="*/ 273050 w 279400"/>
                  <a:gd name="connsiteY1" fmla="*/ 0 h 539750"/>
                  <a:gd name="connsiteX2" fmla="*/ 279400 w 279400"/>
                  <a:gd name="connsiteY2" fmla="*/ 349250 h 539750"/>
                  <a:gd name="connsiteX3" fmla="*/ 0 w 279400"/>
                  <a:gd name="connsiteY3" fmla="*/ 539750 h 539750"/>
                  <a:gd name="connsiteX4" fmla="*/ 0 w 279400"/>
                  <a:gd name="connsiteY4" fmla="*/ 158750 h 539750"/>
                  <a:gd name="connsiteX0" fmla="*/ 0 w 279400"/>
                  <a:gd name="connsiteY0" fmla="*/ 158750 h 530900"/>
                  <a:gd name="connsiteX1" fmla="*/ 273050 w 279400"/>
                  <a:gd name="connsiteY1" fmla="*/ 0 h 530900"/>
                  <a:gd name="connsiteX2" fmla="*/ 279400 w 279400"/>
                  <a:gd name="connsiteY2" fmla="*/ 349250 h 530900"/>
                  <a:gd name="connsiteX3" fmla="*/ 0 w 279400"/>
                  <a:gd name="connsiteY3" fmla="*/ 530900 h 530900"/>
                  <a:gd name="connsiteX4" fmla="*/ 0 w 279400"/>
                  <a:gd name="connsiteY4" fmla="*/ 158750 h 530900"/>
                  <a:gd name="connsiteX0" fmla="*/ 0 w 279400"/>
                  <a:gd name="connsiteY0" fmla="*/ 158750 h 544174"/>
                  <a:gd name="connsiteX1" fmla="*/ 273050 w 279400"/>
                  <a:gd name="connsiteY1" fmla="*/ 0 h 544174"/>
                  <a:gd name="connsiteX2" fmla="*/ 279400 w 279400"/>
                  <a:gd name="connsiteY2" fmla="*/ 349250 h 544174"/>
                  <a:gd name="connsiteX3" fmla="*/ 53097 w 279400"/>
                  <a:gd name="connsiteY3" fmla="*/ 544174 h 544174"/>
                  <a:gd name="connsiteX4" fmla="*/ 0 w 279400"/>
                  <a:gd name="connsiteY4" fmla="*/ 158750 h 544174"/>
                  <a:gd name="connsiteX0" fmla="*/ 0 w 279400"/>
                  <a:gd name="connsiteY0" fmla="*/ 158750 h 534882"/>
                  <a:gd name="connsiteX1" fmla="*/ 273050 w 279400"/>
                  <a:gd name="connsiteY1" fmla="*/ 0 h 534882"/>
                  <a:gd name="connsiteX2" fmla="*/ 279400 w 279400"/>
                  <a:gd name="connsiteY2" fmla="*/ 349250 h 534882"/>
                  <a:gd name="connsiteX3" fmla="*/ 5309 w 279400"/>
                  <a:gd name="connsiteY3" fmla="*/ 534882 h 534882"/>
                  <a:gd name="connsiteX4" fmla="*/ 0 w 279400"/>
                  <a:gd name="connsiteY4" fmla="*/ 158750 h 534882"/>
                  <a:gd name="connsiteX0" fmla="*/ 0 w 279400"/>
                  <a:gd name="connsiteY0" fmla="*/ 158750 h 534882"/>
                  <a:gd name="connsiteX1" fmla="*/ 273050 w 279400"/>
                  <a:gd name="connsiteY1" fmla="*/ 0 h 534882"/>
                  <a:gd name="connsiteX2" fmla="*/ 279400 w 279400"/>
                  <a:gd name="connsiteY2" fmla="*/ 349250 h 534882"/>
                  <a:gd name="connsiteX3" fmla="*/ 2654 w 279400"/>
                  <a:gd name="connsiteY3" fmla="*/ 534882 h 534882"/>
                  <a:gd name="connsiteX4" fmla="*/ 0 w 279400"/>
                  <a:gd name="connsiteY4" fmla="*/ 158750 h 53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400" h="534882">
                    <a:moveTo>
                      <a:pt x="0" y="158750"/>
                    </a:moveTo>
                    <a:lnTo>
                      <a:pt x="273050" y="0"/>
                    </a:lnTo>
                    <a:lnTo>
                      <a:pt x="279400" y="349250"/>
                    </a:lnTo>
                    <a:lnTo>
                      <a:pt x="2654" y="534882"/>
                    </a:lnTo>
                    <a:cubicBezTo>
                      <a:pt x="884" y="409505"/>
                      <a:pt x="1770" y="284127"/>
                      <a:pt x="0" y="158750"/>
                    </a:cubicBezTo>
                    <a:close/>
                  </a:path>
                </a:pathLst>
              </a:custGeom>
              <a:solidFill>
                <a:srgbClr val="3B3838"/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3501406" y="1617116"/>
                <a:ext cx="1063618" cy="533320"/>
              </a:xfrm>
              <a:custGeom>
                <a:avLst/>
                <a:gdLst>
                  <a:gd name="connsiteX0" fmla="*/ 0 w 596900"/>
                  <a:gd name="connsiteY0" fmla="*/ 165100 h 323850"/>
                  <a:gd name="connsiteX1" fmla="*/ 304800 w 596900"/>
                  <a:gd name="connsiteY1" fmla="*/ 0 h 323850"/>
                  <a:gd name="connsiteX2" fmla="*/ 596900 w 596900"/>
                  <a:gd name="connsiteY2" fmla="*/ 152400 h 323850"/>
                  <a:gd name="connsiteX3" fmla="*/ 323850 w 596900"/>
                  <a:gd name="connsiteY3" fmla="*/ 323850 h 323850"/>
                  <a:gd name="connsiteX4" fmla="*/ 0 w 596900"/>
                  <a:gd name="connsiteY4" fmla="*/ 165100 h 323850"/>
                  <a:gd name="connsiteX0" fmla="*/ 0 w 598227"/>
                  <a:gd name="connsiteY0" fmla="*/ 165100 h 323850"/>
                  <a:gd name="connsiteX1" fmla="*/ 304800 w 598227"/>
                  <a:gd name="connsiteY1" fmla="*/ 0 h 323850"/>
                  <a:gd name="connsiteX2" fmla="*/ 598227 w 598227"/>
                  <a:gd name="connsiteY2" fmla="*/ 161692 h 323850"/>
                  <a:gd name="connsiteX3" fmla="*/ 323850 w 598227"/>
                  <a:gd name="connsiteY3" fmla="*/ 323850 h 323850"/>
                  <a:gd name="connsiteX4" fmla="*/ 0 w 598227"/>
                  <a:gd name="connsiteY4" fmla="*/ 165100 h 323850"/>
                  <a:gd name="connsiteX0" fmla="*/ 0 w 592917"/>
                  <a:gd name="connsiteY0" fmla="*/ 170410 h 323850"/>
                  <a:gd name="connsiteX1" fmla="*/ 299490 w 592917"/>
                  <a:gd name="connsiteY1" fmla="*/ 0 h 323850"/>
                  <a:gd name="connsiteX2" fmla="*/ 592917 w 592917"/>
                  <a:gd name="connsiteY2" fmla="*/ 161692 h 323850"/>
                  <a:gd name="connsiteX3" fmla="*/ 318540 w 592917"/>
                  <a:gd name="connsiteY3" fmla="*/ 323850 h 323850"/>
                  <a:gd name="connsiteX4" fmla="*/ 0 w 592917"/>
                  <a:gd name="connsiteY4" fmla="*/ 170410 h 323850"/>
                  <a:gd name="connsiteX0" fmla="*/ 0 w 592917"/>
                  <a:gd name="connsiteY0" fmla="*/ 143861 h 297301"/>
                  <a:gd name="connsiteX1" fmla="*/ 299490 w 592917"/>
                  <a:gd name="connsiteY1" fmla="*/ 0 h 297301"/>
                  <a:gd name="connsiteX2" fmla="*/ 592917 w 592917"/>
                  <a:gd name="connsiteY2" fmla="*/ 135143 h 297301"/>
                  <a:gd name="connsiteX3" fmla="*/ 318540 w 592917"/>
                  <a:gd name="connsiteY3" fmla="*/ 297301 h 297301"/>
                  <a:gd name="connsiteX4" fmla="*/ 0 w 592917"/>
                  <a:gd name="connsiteY4" fmla="*/ 143861 h 29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917" h="297301">
                    <a:moveTo>
                      <a:pt x="0" y="143861"/>
                    </a:moveTo>
                    <a:lnTo>
                      <a:pt x="299490" y="0"/>
                    </a:lnTo>
                    <a:lnTo>
                      <a:pt x="592917" y="135143"/>
                    </a:lnTo>
                    <a:lnTo>
                      <a:pt x="318540" y="297301"/>
                    </a:lnTo>
                    <a:lnTo>
                      <a:pt x="0" y="143861"/>
                    </a:lnTo>
                    <a:close/>
                  </a:path>
                </a:pathLst>
              </a:custGeom>
              <a:solidFill>
                <a:srgbClr val="62BFA5"/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 bwMode="auto">
            <a:xfrm>
              <a:off x="3497870" y="4498997"/>
              <a:ext cx="1350988" cy="1239645"/>
              <a:chOff x="3501406" y="1617116"/>
              <a:chExt cx="1072628" cy="110450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任意多边形 32"/>
              <p:cNvSpPr/>
              <p:nvPr/>
            </p:nvSpPr>
            <p:spPr>
              <a:xfrm>
                <a:off x="3503271" y="1877049"/>
                <a:ext cx="580946" cy="843428"/>
              </a:xfrm>
              <a:custGeom>
                <a:avLst/>
                <a:gdLst>
                  <a:gd name="connsiteX0" fmla="*/ 0 w 323850"/>
                  <a:gd name="connsiteY0" fmla="*/ 311150 h 527050"/>
                  <a:gd name="connsiteX1" fmla="*/ 0 w 323850"/>
                  <a:gd name="connsiteY1" fmla="*/ 0 h 527050"/>
                  <a:gd name="connsiteX2" fmla="*/ 323850 w 323850"/>
                  <a:gd name="connsiteY2" fmla="*/ 152400 h 527050"/>
                  <a:gd name="connsiteX3" fmla="*/ 323850 w 323850"/>
                  <a:gd name="connsiteY3" fmla="*/ 527050 h 527050"/>
                  <a:gd name="connsiteX4" fmla="*/ 0 w 323850"/>
                  <a:gd name="connsiteY4" fmla="*/ 311150 h 527050"/>
                  <a:gd name="connsiteX0" fmla="*/ 0 w 323850"/>
                  <a:gd name="connsiteY0" fmla="*/ 311150 h 521740"/>
                  <a:gd name="connsiteX1" fmla="*/ 0 w 323850"/>
                  <a:gd name="connsiteY1" fmla="*/ 0 h 521740"/>
                  <a:gd name="connsiteX2" fmla="*/ 323850 w 323850"/>
                  <a:gd name="connsiteY2" fmla="*/ 152400 h 521740"/>
                  <a:gd name="connsiteX3" fmla="*/ 322523 w 323850"/>
                  <a:gd name="connsiteY3" fmla="*/ 521740 h 521740"/>
                  <a:gd name="connsiteX4" fmla="*/ 0 w 323850"/>
                  <a:gd name="connsiteY4" fmla="*/ 311150 h 521740"/>
                  <a:gd name="connsiteX0" fmla="*/ 0 w 323850"/>
                  <a:gd name="connsiteY0" fmla="*/ 311150 h 523067"/>
                  <a:gd name="connsiteX1" fmla="*/ 0 w 323850"/>
                  <a:gd name="connsiteY1" fmla="*/ 0 h 523067"/>
                  <a:gd name="connsiteX2" fmla="*/ 323850 w 323850"/>
                  <a:gd name="connsiteY2" fmla="*/ 152400 h 523067"/>
                  <a:gd name="connsiteX3" fmla="*/ 322523 w 323850"/>
                  <a:gd name="connsiteY3" fmla="*/ 523067 h 523067"/>
                  <a:gd name="connsiteX4" fmla="*/ 0 w 323850"/>
                  <a:gd name="connsiteY4" fmla="*/ 311150 h 523067"/>
                  <a:gd name="connsiteX0" fmla="*/ 0 w 323850"/>
                  <a:gd name="connsiteY0" fmla="*/ 311150 h 518662"/>
                  <a:gd name="connsiteX1" fmla="*/ 0 w 323850"/>
                  <a:gd name="connsiteY1" fmla="*/ 0 h 518662"/>
                  <a:gd name="connsiteX2" fmla="*/ 323850 w 323850"/>
                  <a:gd name="connsiteY2" fmla="*/ 152400 h 518662"/>
                  <a:gd name="connsiteX3" fmla="*/ 322523 w 323850"/>
                  <a:gd name="connsiteY3" fmla="*/ 518662 h 518662"/>
                  <a:gd name="connsiteX4" fmla="*/ 0 w 323850"/>
                  <a:gd name="connsiteY4" fmla="*/ 311150 h 51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50" h="518662">
                    <a:moveTo>
                      <a:pt x="0" y="311150"/>
                    </a:moveTo>
                    <a:lnTo>
                      <a:pt x="0" y="0"/>
                    </a:lnTo>
                    <a:lnTo>
                      <a:pt x="323850" y="152400"/>
                    </a:lnTo>
                    <a:cubicBezTo>
                      <a:pt x="323408" y="275513"/>
                      <a:pt x="322965" y="395549"/>
                      <a:pt x="322523" y="518662"/>
                    </a:cubicBezTo>
                    <a:lnTo>
                      <a:pt x="0" y="31115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4072826" y="1859309"/>
                <a:ext cx="501208" cy="862309"/>
              </a:xfrm>
              <a:custGeom>
                <a:avLst/>
                <a:gdLst>
                  <a:gd name="connsiteX0" fmla="*/ 0 w 279400"/>
                  <a:gd name="connsiteY0" fmla="*/ 158750 h 539750"/>
                  <a:gd name="connsiteX1" fmla="*/ 273050 w 279400"/>
                  <a:gd name="connsiteY1" fmla="*/ 0 h 539750"/>
                  <a:gd name="connsiteX2" fmla="*/ 279400 w 279400"/>
                  <a:gd name="connsiteY2" fmla="*/ 349250 h 539750"/>
                  <a:gd name="connsiteX3" fmla="*/ 0 w 279400"/>
                  <a:gd name="connsiteY3" fmla="*/ 539750 h 539750"/>
                  <a:gd name="connsiteX4" fmla="*/ 0 w 279400"/>
                  <a:gd name="connsiteY4" fmla="*/ 158750 h 539750"/>
                  <a:gd name="connsiteX0" fmla="*/ 0 w 279400"/>
                  <a:gd name="connsiteY0" fmla="*/ 158750 h 530900"/>
                  <a:gd name="connsiteX1" fmla="*/ 273050 w 279400"/>
                  <a:gd name="connsiteY1" fmla="*/ 0 h 530900"/>
                  <a:gd name="connsiteX2" fmla="*/ 279400 w 279400"/>
                  <a:gd name="connsiteY2" fmla="*/ 349250 h 530900"/>
                  <a:gd name="connsiteX3" fmla="*/ 0 w 279400"/>
                  <a:gd name="connsiteY3" fmla="*/ 530900 h 530900"/>
                  <a:gd name="connsiteX4" fmla="*/ 0 w 279400"/>
                  <a:gd name="connsiteY4" fmla="*/ 158750 h 530900"/>
                  <a:gd name="connsiteX0" fmla="*/ 0 w 279400"/>
                  <a:gd name="connsiteY0" fmla="*/ 158750 h 544174"/>
                  <a:gd name="connsiteX1" fmla="*/ 273050 w 279400"/>
                  <a:gd name="connsiteY1" fmla="*/ 0 h 544174"/>
                  <a:gd name="connsiteX2" fmla="*/ 279400 w 279400"/>
                  <a:gd name="connsiteY2" fmla="*/ 349250 h 544174"/>
                  <a:gd name="connsiteX3" fmla="*/ 53097 w 279400"/>
                  <a:gd name="connsiteY3" fmla="*/ 544174 h 544174"/>
                  <a:gd name="connsiteX4" fmla="*/ 0 w 279400"/>
                  <a:gd name="connsiteY4" fmla="*/ 158750 h 544174"/>
                  <a:gd name="connsiteX0" fmla="*/ 0 w 279400"/>
                  <a:gd name="connsiteY0" fmla="*/ 158750 h 534882"/>
                  <a:gd name="connsiteX1" fmla="*/ 273050 w 279400"/>
                  <a:gd name="connsiteY1" fmla="*/ 0 h 534882"/>
                  <a:gd name="connsiteX2" fmla="*/ 279400 w 279400"/>
                  <a:gd name="connsiteY2" fmla="*/ 349250 h 534882"/>
                  <a:gd name="connsiteX3" fmla="*/ 5309 w 279400"/>
                  <a:gd name="connsiteY3" fmla="*/ 534882 h 534882"/>
                  <a:gd name="connsiteX4" fmla="*/ 0 w 279400"/>
                  <a:gd name="connsiteY4" fmla="*/ 158750 h 534882"/>
                  <a:gd name="connsiteX0" fmla="*/ 0 w 279400"/>
                  <a:gd name="connsiteY0" fmla="*/ 158750 h 534882"/>
                  <a:gd name="connsiteX1" fmla="*/ 273050 w 279400"/>
                  <a:gd name="connsiteY1" fmla="*/ 0 h 534882"/>
                  <a:gd name="connsiteX2" fmla="*/ 279400 w 279400"/>
                  <a:gd name="connsiteY2" fmla="*/ 349250 h 534882"/>
                  <a:gd name="connsiteX3" fmla="*/ 2654 w 279400"/>
                  <a:gd name="connsiteY3" fmla="*/ 534882 h 534882"/>
                  <a:gd name="connsiteX4" fmla="*/ 0 w 279400"/>
                  <a:gd name="connsiteY4" fmla="*/ 158750 h 53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400" h="534882">
                    <a:moveTo>
                      <a:pt x="0" y="158750"/>
                    </a:moveTo>
                    <a:lnTo>
                      <a:pt x="273050" y="0"/>
                    </a:lnTo>
                    <a:lnTo>
                      <a:pt x="279400" y="349250"/>
                    </a:lnTo>
                    <a:lnTo>
                      <a:pt x="2654" y="534882"/>
                    </a:lnTo>
                    <a:cubicBezTo>
                      <a:pt x="884" y="409505"/>
                      <a:pt x="1770" y="284127"/>
                      <a:pt x="0" y="158750"/>
                    </a:cubicBezTo>
                    <a:close/>
                  </a:path>
                </a:pathLst>
              </a:custGeom>
              <a:solidFill>
                <a:srgbClr val="3B3838"/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501406" y="1617116"/>
                <a:ext cx="1063618" cy="533320"/>
              </a:xfrm>
              <a:custGeom>
                <a:avLst/>
                <a:gdLst>
                  <a:gd name="connsiteX0" fmla="*/ 0 w 596900"/>
                  <a:gd name="connsiteY0" fmla="*/ 165100 h 323850"/>
                  <a:gd name="connsiteX1" fmla="*/ 304800 w 596900"/>
                  <a:gd name="connsiteY1" fmla="*/ 0 h 323850"/>
                  <a:gd name="connsiteX2" fmla="*/ 596900 w 596900"/>
                  <a:gd name="connsiteY2" fmla="*/ 152400 h 323850"/>
                  <a:gd name="connsiteX3" fmla="*/ 323850 w 596900"/>
                  <a:gd name="connsiteY3" fmla="*/ 323850 h 323850"/>
                  <a:gd name="connsiteX4" fmla="*/ 0 w 596900"/>
                  <a:gd name="connsiteY4" fmla="*/ 165100 h 323850"/>
                  <a:gd name="connsiteX0" fmla="*/ 0 w 598227"/>
                  <a:gd name="connsiteY0" fmla="*/ 165100 h 323850"/>
                  <a:gd name="connsiteX1" fmla="*/ 304800 w 598227"/>
                  <a:gd name="connsiteY1" fmla="*/ 0 h 323850"/>
                  <a:gd name="connsiteX2" fmla="*/ 598227 w 598227"/>
                  <a:gd name="connsiteY2" fmla="*/ 161692 h 323850"/>
                  <a:gd name="connsiteX3" fmla="*/ 323850 w 598227"/>
                  <a:gd name="connsiteY3" fmla="*/ 323850 h 323850"/>
                  <a:gd name="connsiteX4" fmla="*/ 0 w 598227"/>
                  <a:gd name="connsiteY4" fmla="*/ 165100 h 323850"/>
                  <a:gd name="connsiteX0" fmla="*/ 0 w 592917"/>
                  <a:gd name="connsiteY0" fmla="*/ 170410 h 323850"/>
                  <a:gd name="connsiteX1" fmla="*/ 299490 w 592917"/>
                  <a:gd name="connsiteY1" fmla="*/ 0 h 323850"/>
                  <a:gd name="connsiteX2" fmla="*/ 592917 w 592917"/>
                  <a:gd name="connsiteY2" fmla="*/ 161692 h 323850"/>
                  <a:gd name="connsiteX3" fmla="*/ 318540 w 592917"/>
                  <a:gd name="connsiteY3" fmla="*/ 323850 h 323850"/>
                  <a:gd name="connsiteX4" fmla="*/ 0 w 592917"/>
                  <a:gd name="connsiteY4" fmla="*/ 170410 h 323850"/>
                  <a:gd name="connsiteX0" fmla="*/ 0 w 592917"/>
                  <a:gd name="connsiteY0" fmla="*/ 143861 h 297301"/>
                  <a:gd name="connsiteX1" fmla="*/ 299490 w 592917"/>
                  <a:gd name="connsiteY1" fmla="*/ 0 h 297301"/>
                  <a:gd name="connsiteX2" fmla="*/ 592917 w 592917"/>
                  <a:gd name="connsiteY2" fmla="*/ 135143 h 297301"/>
                  <a:gd name="connsiteX3" fmla="*/ 318540 w 592917"/>
                  <a:gd name="connsiteY3" fmla="*/ 297301 h 297301"/>
                  <a:gd name="connsiteX4" fmla="*/ 0 w 592917"/>
                  <a:gd name="connsiteY4" fmla="*/ 143861 h 29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917" h="297301">
                    <a:moveTo>
                      <a:pt x="0" y="143861"/>
                    </a:moveTo>
                    <a:lnTo>
                      <a:pt x="299490" y="0"/>
                    </a:lnTo>
                    <a:lnTo>
                      <a:pt x="592917" y="135143"/>
                    </a:lnTo>
                    <a:lnTo>
                      <a:pt x="318540" y="297301"/>
                    </a:lnTo>
                    <a:lnTo>
                      <a:pt x="0" y="143861"/>
                    </a:lnTo>
                    <a:close/>
                  </a:path>
                </a:pathLst>
              </a:custGeom>
              <a:solidFill>
                <a:srgbClr val="62BFA5"/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3958512" y="4572828"/>
              <a:ext cx="1041400" cy="42056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133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4778673" y="4003821"/>
              <a:ext cx="1041400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5670174" y="3076655"/>
              <a:ext cx="1041400" cy="50276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667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 flipH="1">
              <a:off x="6878717" y="1962597"/>
              <a:ext cx="1041400" cy="58477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</a:p>
          </p:txBody>
        </p:sp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flipH="1">
              <a:off x="8678333" y="3790949"/>
              <a:ext cx="1513417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点击添加文本    </a:t>
              </a:r>
              <a:endParaRPr lang="en-US" altLang="zh-CN" sz="14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5" name="TextBox 11"/>
            <p:cNvSpPr txBox="1">
              <a:spLocks noChangeArrowheads="1"/>
            </p:cNvSpPr>
            <p:nvPr/>
          </p:nvSpPr>
          <p:spPr bwMode="auto">
            <a:xfrm flipH="1">
              <a:off x="7921625" y="4430992"/>
              <a:ext cx="1513416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点击添加文本    </a:t>
              </a:r>
              <a:endParaRPr lang="en-US" altLang="zh-CN" sz="14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flipH="1">
              <a:off x="7164917" y="5025424"/>
              <a:ext cx="1513416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点击添加文本    </a:t>
              </a:r>
              <a:endParaRPr lang="en-US" altLang="zh-CN" sz="14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6335038" y="5425463"/>
              <a:ext cx="1513417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点击添加文本    </a:t>
              </a:r>
              <a:endParaRPr lang="en-US" altLang="zh-CN" sz="14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5447734" y="5786227"/>
              <a:ext cx="1513416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点击添加文本    </a:t>
              </a:r>
              <a:endParaRPr lang="en-US" altLang="zh-CN" sz="14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 bwMode="auto">
            <a:xfrm>
              <a:off x="2976717" y="5044892"/>
              <a:ext cx="1097979" cy="453988"/>
            </a:xfrm>
            <a:custGeom>
              <a:avLst/>
              <a:gdLst>
                <a:gd name="connsiteX0" fmla="*/ 0 w 596900"/>
                <a:gd name="connsiteY0" fmla="*/ 165100 h 323850"/>
                <a:gd name="connsiteX1" fmla="*/ 304800 w 596900"/>
                <a:gd name="connsiteY1" fmla="*/ 0 h 323850"/>
                <a:gd name="connsiteX2" fmla="*/ 596900 w 596900"/>
                <a:gd name="connsiteY2" fmla="*/ 152400 h 323850"/>
                <a:gd name="connsiteX3" fmla="*/ 323850 w 596900"/>
                <a:gd name="connsiteY3" fmla="*/ 323850 h 323850"/>
                <a:gd name="connsiteX4" fmla="*/ 0 w 596900"/>
                <a:gd name="connsiteY4" fmla="*/ 165100 h 323850"/>
                <a:gd name="connsiteX0" fmla="*/ 0 w 598227"/>
                <a:gd name="connsiteY0" fmla="*/ 165100 h 323850"/>
                <a:gd name="connsiteX1" fmla="*/ 304800 w 598227"/>
                <a:gd name="connsiteY1" fmla="*/ 0 h 323850"/>
                <a:gd name="connsiteX2" fmla="*/ 598227 w 598227"/>
                <a:gd name="connsiteY2" fmla="*/ 161692 h 323850"/>
                <a:gd name="connsiteX3" fmla="*/ 323850 w 598227"/>
                <a:gd name="connsiteY3" fmla="*/ 323850 h 323850"/>
                <a:gd name="connsiteX4" fmla="*/ 0 w 598227"/>
                <a:gd name="connsiteY4" fmla="*/ 165100 h 323850"/>
                <a:gd name="connsiteX0" fmla="*/ 0 w 592917"/>
                <a:gd name="connsiteY0" fmla="*/ 170410 h 323850"/>
                <a:gd name="connsiteX1" fmla="*/ 299490 w 592917"/>
                <a:gd name="connsiteY1" fmla="*/ 0 h 323850"/>
                <a:gd name="connsiteX2" fmla="*/ 592917 w 592917"/>
                <a:gd name="connsiteY2" fmla="*/ 161692 h 323850"/>
                <a:gd name="connsiteX3" fmla="*/ 318540 w 592917"/>
                <a:gd name="connsiteY3" fmla="*/ 323850 h 323850"/>
                <a:gd name="connsiteX4" fmla="*/ 0 w 592917"/>
                <a:gd name="connsiteY4" fmla="*/ 170410 h 323850"/>
                <a:gd name="connsiteX0" fmla="*/ 0 w 592917"/>
                <a:gd name="connsiteY0" fmla="*/ 143861 h 297301"/>
                <a:gd name="connsiteX1" fmla="*/ 299490 w 592917"/>
                <a:gd name="connsiteY1" fmla="*/ 0 h 297301"/>
                <a:gd name="connsiteX2" fmla="*/ 592917 w 592917"/>
                <a:gd name="connsiteY2" fmla="*/ 135143 h 297301"/>
                <a:gd name="connsiteX3" fmla="*/ 318540 w 592917"/>
                <a:gd name="connsiteY3" fmla="*/ 297301 h 297301"/>
                <a:gd name="connsiteX4" fmla="*/ 0 w 592917"/>
                <a:gd name="connsiteY4" fmla="*/ 143861 h 297301"/>
                <a:gd name="connsiteX0" fmla="*/ 0 w 592917"/>
                <a:gd name="connsiteY0" fmla="*/ 143861 h 297301"/>
                <a:gd name="connsiteX1" fmla="*/ 299490 w 592917"/>
                <a:gd name="connsiteY1" fmla="*/ 0 h 297301"/>
                <a:gd name="connsiteX2" fmla="*/ 592917 w 592917"/>
                <a:gd name="connsiteY2" fmla="*/ 145780 h 297301"/>
                <a:gd name="connsiteX3" fmla="*/ 318540 w 592917"/>
                <a:gd name="connsiteY3" fmla="*/ 297301 h 297301"/>
                <a:gd name="connsiteX4" fmla="*/ 0 w 592917"/>
                <a:gd name="connsiteY4" fmla="*/ 143861 h 297301"/>
                <a:gd name="connsiteX0" fmla="*/ 0 w 592917"/>
                <a:gd name="connsiteY0" fmla="*/ 143861 h 295782"/>
                <a:gd name="connsiteX1" fmla="*/ 299490 w 592917"/>
                <a:gd name="connsiteY1" fmla="*/ 0 h 295782"/>
                <a:gd name="connsiteX2" fmla="*/ 592917 w 592917"/>
                <a:gd name="connsiteY2" fmla="*/ 145780 h 295782"/>
                <a:gd name="connsiteX3" fmla="*/ 322397 w 592917"/>
                <a:gd name="connsiteY3" fmla="*/ 295782 h 295782"/>
                <a:gd name="connsiteX4" fmla="*/ 0 w 592917"/>
                <a:gd name="connsiteY4" fmla="*/ 143861 h 295782"/>
                <a:gd name="connsiteX0" fmla="*/ 0 w 592917"/>
                <a:gd name="connsiteY0" fmla="*/ 133225 h 285146"/>
                <a:gd name="connsiteX1" fmla="*/ 294346 w 592917"/>
                <a:gd name="connsiteY1" fmla="*/ 0 h 285146"/>
                <a:gd name="connsiteX2" fmla="*/ 592917 w 592917"/>
                <a:gd name="connsiteY2" fmla="*/ 135144 h 285146"/>
                <a:gd name="connsiteX3" fmla="*/ 322397 w 592917"/>
                <a:gd name="connsiteY3" fmla="*/ 285146 h 285146"/>
                <a:gd name="connsiteX4" fmla="*/ 0 w 592917"/>
                <a:gd name="connsiteY4" fmla="*/ 133225 h 285146"/>
                <a:gd name="connsiteX0" fmla="*/ 0 w 592917"/>
                <a:gd name="connsiteY0" fmla="*/ 137783 h 289704"/>
                <a:gd name="connsiteX1" fmla="*/ 298204 w 592917"/>
                <a:gd name="connsiteY1" fmla="*/ 0 h 289704"/>
                <a:gd name="connsiteX2" fmla="*/ 592917 w 592917"/>
                <a:gd name="connsiteY2" fmla="*/ 139702 h 289704"/>
                <a:gd name="connsiteX3" fmla="*/ 322397 w 592917"/>
                <a:gd name="connsiteY3" fmla="*/ 289704 h 289704"/>
                <a:gd name="connsiteX4" fmla="*/ 0 w 592917"/>
                <a:gd name="connsiteY4" fmla="*/ 137783 h 28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917" h="289704">
                  <a:moveTo>
                    <a:pt x="0" y="137783"/>
                  </a:moveTo>
                  <a:lnTo>
                    <a:pt x="298204" y="0"/>
                  </a:lnTo>
                  <a:lnTo>
                    <a:pt x="592917" y="139702"/>
                  </a:lnTo>
                  <a:lnTo>
                    <a:pt x="322397" y="289704"/>
                  </a:lnTo>
                  <a:lnTo>
                    <a:pt x="0" y="137783"/>
                  </a:lnTo>
                  <a:close/>
                </a:path>
              </a:pathLst>
            </a:custGeom>
            <a:solidFill>
              <a:srgbClr val="62BFA5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 bwMode="auto">
            <a:xfrm>
              <a:off x="2974669" y="5263913"/>
              <a:ext cx="599714" cy="807312"/>
            </a:xfrm>
            <a:custGeom>
              <a:avLst/>
              <a:gdLst>
                <a:gd name="connsiteX0" fmla="*/ 0 w 323850"/>
                <a:gd name="connsiteY0" fmla="*/ 311150 h 527050"/>
                <a:gd name="connsiteX1" fmla="*/ 0 w 323850"/>
                <a:gd name="connsiteY1" fmla="*/ 0 h 527050"/>
                <a:gd name="connsiteX2" fmla="*/ 323850 w 323850"/>
                <a:gd name="connsiteY2" fmla="*/ 152400 h 527050"/>
                <a:gd name="connsiteX3" fmla="*/ 323850 w 323850"/>
                <a:gd name="connsiteY3" fmla="*/ 527050 h 527050"/>
                <a:gd name="connsiteX4" fmla="*/ 0 w 323850"/>
                <a:gd name="connsiteY4" fmla="*/ 311150 h 527050"/>
                <a:gd name="connsiteX0" fmla="*/ 0 w 323850"/>
                <a:gd name="connsiteY0" fmla="*/ 311150 h 521740"/>
                <a:gd name="connsiteX1" fmla="*/ 0 w 323850"/>
                <a:gd name="connsiteY1" fmla="*/ 0 h 521740"/>
                <a:gd name="connsiteX2" fmla="*/ 323850 w 323850"/>
                <a:gd name="connsiteY2" fmla="*/ 152400 h 521740"/>
                <a:gd name="connsiteX3" fmla="*/ 322523 w 323850"/>
                <a:gd name="connsiteY3" fmla="*/ 521740 h 521740"/>
                <a:gd name="connsiteX4" fmla="*/ 0 w 323850"/>
                <a:gd name="connsiteY4" fmla="*/ 311150 h 521740"/>
                <a:gd name="connsiteX0" fmla="*/ 0 w 323850"/>
                <a:gd name="connsiteY0" fmla="*/ 311150 h 523067"/>
                <a:gd name="connsiteX1" fmla="*/ 0 w 323850"/>
                <a:gd name="connsiteY1" fmla="*/ 0 h 523067"/>
                <a:gd name="connsiteX2" fmla="*/ 323850 w 323850"/>
                <a:gd name="connsiteY2" fmla="*/ 152400 h 523067"/>
                <a:gd name="connsiteX3" fmla="*/ 322523 w 323850"/>
                <a:gd name="connsiteY3" fmla="*/ 523067 h 523067"/>
                <a:gd name="connsiteX4" fmla="*/ 0 w 323850"/>
                <a:gd name="connsiteY4" fmla="*/ 311150 h 523067"/>
                <a:gd name="connsiteX0" fmla="*/ 0 w 323850"/>
                <a:gd name="connsiteY0" fmla="*/ 311150 h 518662"/>
                <a:gd name="connsiteX1" fmla="*/ 0 w 323850"/>
                <a:gd name="connsiteY1" fmla="*/ 0 h 518662"/>
                <a:gd name="connsiteX2" fmla="*/ 323850 w 323850"/>
                <a:gd name="connsiteY2" fmla="*/ 152400 h 518662"/>
                <a:gd name="connsiteX3" fmla="*/ 322523 w 323850"/>
                <a:gd name="connsiteY3" fmla="*/ 518662 h 518662"/>
                <a:gd name="connsiteX4" fmla="*/ 0 w 323850"/>
                <a:gd name="connsiteY4" fmla="*/ 311150 h 518662"/>
                <a:gd name="connsiteX0" fmla="*/ 0 w 323850"/>
                <a:gd name="connsiteY0" fmla="*/ 311150 h 526426"/>
                <a:gd name="connsiteX1" fmla="*/ 0 w 323850"/>
                <a:gd name="connsiteY1" fmla="*/ 0 h 526426"/>
                <a:gd name="connsiteX2" fmla="*/ 323850 w 323850"/>
                <a:gd name="connsiteY2" fmla="*/ 152400 h 526426"/>
                <a:gd name="connsiteX3" fmla="*/ 322523 w 323850"/>
                <a:gd name="connsiteY3" fmla="*/ 526426 h 526426"/>
                <a:gd name="connsiteX4" fmla="*/ 0 w 323850"/>
                <a:gd name="connsiteY4" fmla="*/ 311150 h 526426"/>
                <a:gd name="connsiteX0" fmla="*/ 3858 w 323850"/>
                <a:gd name="connsiteY0" fmla="*/ 348416 h 526426"/>
                <a:gd name="connsiteX1" fmla="*/ 0 w 323850"/>
                <a:gd name="connsiteY1" fmla="*/ 0 h 526426"/>
                <a:gd name="connsiteX2" fmla="*/ 323850 w 323850"/>
                <a:gd name="connsiteY2" fmla="*/ 152400 h 526426"/>
                <a:gd name="connsiteX3" fmla="*/ 322523 w 323850"/>
                <a:gd name="connsiteY3" fmla="*/ 526426 h 526426"/>
                <a:gd name="connsiteX4" fmla="*/ 3858 w 323850"/>
                <a:gd name="connsiteY4" fmla="*/ 348416 h 52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526426">
                  <a:moveTo>
                    <a:pt x="3858" y="348416"/>
                  </a:moveTo>
                  <a:lnTo>
                    <a:pt x="0" y="0"/>
                  </a:lnTo>
                  <a:lnTo>
                    <a:pt x="323850" y="152400"/>
                  </a:lnTo>
                  <a:cubicBezTo>
                    <a:pt x="323408" y="275513"/>
                    <a:pt x="322965" y="403313"/>
                    <a:pt x="322523" y="526426"/>
                  </a:cubicBezTo>
                  <a:lnTo>
                    <a:pt x="3858" y="3484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 bwMode="auto">
            <a:xfrm>
              <a:off x="3571160" y="5263913"/>
              <a:ext cx="517400" cy="812280"/>
            </a:xfrm>
            <a:custGeom>
              <a:avLst/>
              <a:gdLst>
                <a:gd name="connsiteX0" fmla="*/ 0 w 279400"/>
                <a:gd name="connsiteY0" fmla="*/ 158750 h 539750"/>
                <a:gd name="connsiteX1" fmla="*/ 273050 w 279400"/>
                <a:gd name="connsiteY1" fmla="*/ 0 h 539750"/>
                <a:gd name="connsiteX2" fmla="*/ 279400 w 279400"/>
                <a:gd name="connsiteY2" fmla="*/ 349250 h 539750"/>
                <a:gd name="connsiteX3" fmla="*/ 0 w 279400"/>
                <a:gd name="connsiteY3" fmla="*/ 539750 h 539750"/>
                <a:gd name="connsiteX4" fmla="*/ 0 w 279400"/>
                <a:gd name="connsiteY4" fmla="*/ 158750 h 539750"/>
                <a:gd name="connsiteX0" fmla="*/ 0 w 279400"/>
                <a:gd name="connsiteY0" fmla="*/ 158750 h 530900"/>
                <a:gd name="connsiteX1" fmla="*/ 273050 w 279400"/>
                <a:gd name="connsiteY1" fmla="*/ 0 h 530900"/>
                <a:gd name="connsiteX2" fmla="*/ 279400 w 279400"/>
                <a:gd name="connsiteY2" fmla="*/ 349250 h 530900"/>
                <a:gd name="connsiteX3" fmla="*/ 0 w 279400"/>
                <a:gd name="connsiteY3" fmla="*/ 530900 h 530900"/>
                <a:gd name="connsiteX4" fmla="*/ 0 w 279400"/>
                <a:gd name="connsiteY4" fmla="*/ 158750 h 530900"/>
                <a:gd name="connsiteX0" fmla="*/ 0 w 279400"/>
                <a:gd name="connsiteY0" fmla="*/ 158750 h 544174"/>
                <a:gd name="connsiteX1" fmla="*/ 273050 w 279400"/>
                <a:gd name="connsiteY1" fmla="*/ 0 h 544174"/>
                <a:gd name="connsiteX2" fmla="*/ 279400 w 279400"/>
                <a:gd name="connsiteY2" fmla="*/ 349250 h 544174"/>
                <a:gd name="connsiteX3" fmla="*/ 53097 w 279400"/>
                <a:gd name="connsiteY3" fmla="*/ 544174 h 544174"/>
                <a:gd name="connsiteX4" fmla="*/ 0 w 279400"/>
                <a:gd name="connsiteY4" fmla="*/ 158750 h 544174"/>
                <a:gd name="connsiteX0" fmla="*/ 0 w 279400"/>
                <a:gd name="connsiteY0" fmla="*/ 158750 h 534882"/>
                <a:gd name="connsiteX1" fmla="*/ 273050 w 279400"/>
                <a:gd name="connsiteY1" fmla="*/ 0 h 534882"/>
                <a:gd name="connsiteX2" fmla="*/ 279400 w 279400"/>
                <a:gd name="connsiteY2" fmla="*/ 349250 h 534882"/>
                <a:gd name="connsiteX3" fmla="*/ 5309 w 279400"/>
                <a:gd name="connsiteY3" fmla="*/ 534882 h 534882"/>
                <a:gd name="connsiteX4" fmla="*/ 0 w 279400"/>
                <a:gd name="connsiteY4" fmla="*/ 158750 h 534882"/>
                <a:gd name="connsiteX0" fmla="*/ 0 w 279400"/>
                <a:gd name="connsiteY0" fmla="*/ 158750 h 534882"/>
                <a:gd name="connsiteX1" fmla="*/ 273050 w 279400"/>
                <a:gd name="connsiteY1" fmla="*/ 0 h 534882"/>
                <a:gd name="connsiteX2" fmla="*/ 279400 w 279400"/>
                <a:gd name="connsiteY2" fmla="*/ 349250 h 534882"/>
                <a:gd name="connsiteX3" fmla="*/ 2654 w 279400"/>
                <a:gd name="connsiteY3" fmla="*/ 534882 h 534882"/>
                <a:gd name="connsiteX4" fmla="*/ 0 w 279400"/>
                <a:gd name="connsiteY4" fmla="*/ 158750 h 534882"/>
                <a:gd name="connsiteX0" fmla="*/ 0 w 279400"/>
                <a:gd name="connsiteY0" fmla="*/ 158750 h 547728"/>
                <a:gd name="connsiteX1" fmla="*/ 273050 w 279400"/>
                <a:gd name="connsiteY1" fmla="*/ 0 h 547728"/>
                <a:gd name="connsiteX2" fmla="*/ 279400 w 279400"/>
                <a:gd name="connsiteY2" fmla="*/ 349250 h 547728"/>
                <a:gd name="connsiteX3" fmla="*/ 2654 w 279400"/>
                <a:gd name="connsiteY3" fmla="*/ 547728 h 547728"/>
                <a:gd name="connsiteX4" fmla="*/ 0 w 279400"/>
                <a:gd name="connsiteY4" fmla="*/ 158750 h 547728"/>
                <a:gd name="connsiteX0" fmla="*/ 0 w 279400"/>
                <a:gd name="connsiteY0" fmla="*/ 158750 h 547728"/>
                <a:gd name="connsiteX1" fmla="*/ 273050 w 279400"/>
                <a:gd name="connsiteY1" fmla="*/ 0 h 547728"/>
                <a:gd name="connsiteX2" fmla="*/ 279400 w 279400"/>
                <a:gd name="connsiteY2" fmla="*/ 357278 h 547728"/>
                <a:gd name="connsiteX3" fmla="*/ 2654 w 279400"/>
                <a:gd name="connsiteY3" fmla="*/ 547728 h 547728"/>
                <a:gd name="connsiteX4" fmla="*/ 0 w 279400"/>
                <a:gd name="connsiteY4" fmla="*/ 158750 h 54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400" h="547728">
                  <a:moveTo>
                    <a:pt x="0" y="158750"/>
                  </a:moveTo>
                  <a:lnTo>
                    <a:pt x="273050" y="0"/>
                  </a:lnTo>
                  <a:lnTo>
                    <a:pt x="279400" y="357278"/>
                  </a:lnTo>
                  <a:cubicBezTo>
                    <a:pt x="187151" y="419155"/>
                    <a:pt x="94903" y="485851"/>
                    <a:pt x="2654" y="547728"/>
                  </a:cubicBezTo>
                  <a:cubicBezTo>
                    <a:pt x="884" y="422351"/>
                    <a:pt x="1770" y="284127"/>
                    <a:pt x="0" y="158750"/>
                  </a:cubicBezTo>
                  <a:close/>
                </a:path>
              </a:pathLst>
            </a:custGeom>
            <a:solidFill>
              <a:srgbClr val="3B3838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 flipH="1">
              <a:off x="3383400" y="5064524"/>
              <a:ext cx="1041400" cy="42056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133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1" y="-453063"/>
            <a:ext cx="144828" cy="1265610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311280" y="863059"/>
            <a:ext cx="392191" cy="1885178"/>
            <a:chOff x="6642774" y="2198371"/>
            <a:chExt cx="392191" cy="1885178"/>
          </a:xfrm>
        </p:grpSpPr>
        <p:grpSp>
          <p:nvGrpSpPr>
            <p:cNvPr id="60" name="组合 59"/>
            <p:cNvGrpSpPr/>
            <p:nvPr/>
          </p:nvGrpSpPr>
          <p:grpSpPr>
            <a:xfrm>
              <a:off x="6642774" y="3689454"/>
              <a:ext cx="392191" cy="394095"/>
              <a:chOff x="10160000" y="873125"/>
              <a:chExt cx="327025" cy="328613"/>
            </a:xfrm>
          </p:grpSpPr>
          <p:sp>
            <p:nvSpPr>
              <p:cNvPr id="70" name="Oval 5"/>
              <p:cNvSpPr>
                <a:spLocks noChangeArrowheads="1"/>
              </p:cNvSpPr>
              <p:nvPr/>
            </p:nvSpPr>
            <p:spPr bwMode="auto">
              <a:xfrm>
                <a:off x="10160000" y="873125"/>
                <a:ext cx="327025" cy="328613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"/>
              <p:cNvSpPr>
                <a:spLocks noEditPoints="1"/>
              </p:cNvSpPr>
              <p:nvPr/>
            </p:nvSpPr>
            <p:spPr bwMode="auto">
              <a:xfrm>
                <a:off x="10264775" y="955675"/>
                <a:ext cx="147638" cy="177800"/>
              </a:xfrm>
              <a:custGeom>
                <a:avLst/>
                <a:gdLst>
                  <a:gd name="T0" fmla="*/ 0 w 39"/>
                  <a:gd name="T1" fmla="*/ 47 h 47"/>
                  <a:gd name="T2" fmla="*/ 0 w 39"/>
                  <a:gd name="T3" fmla="*/ 0 h 47"/>
                  <a:gd name="T4" fmla="*/ 9 w 39"/>
                  <a:gd name="T5" fmla="*/ 0 h 47"/>
                  <a:gd name="T6" fmla="*/ 23 w 39"/>
                  <a:gd name="T7" fmla="*/ 1 h 47"/>
                  <a:gd name="T8" fmla="*/ 30 w 39"/>
                  <a:gd name="T9" fmla="*/ 4 h 47"/>
                  <a:gd name="T10" fmla="*/ 37 w 39"/>
                  <a:gd name="T11" fmla="*/ 12 h 47"/>
                  <a:gd name="T12" fmla="*/ 39 w 39"/>
                  <a:gd name="T13" fmla="*/ 23 h 47"/>
                  <a:gd name="T14" fmla="*/ 37 w 39"/>
                  <a:gd name="T15" fmla="*/ 34 h 47"/>
                  <a:gd name="T16" fmla="*/ 30 w 39"/>
                  <a:gd name="T17" fmla="*/ 42 h 47"/>
                  <a:gd name="T18" fmla="*/ 23 w 39"/>
                  <a:gd name="T19" fmla="*/ 46 h 47"/>
                  <a:gd name="T20" fmla="*/ 11 w 39"/>
                  <a:gd name="T21" fmla="*/ 47 h 47"/>
                  <a:gd name="T22" fmla="*/ 9 w 39"/>
                  <a:gd name="T23" fmla="*/ 47 h 47"/>
                  <a:gd name="T24" fmla="*/ 0 w 39"/>
                  <a:gd name="T25" fmla="*/ 47 h 47"/>
                  <a:gd name="T26" fmla="*/ 6 w 39"/>
                  <a:gd name="T27" fmla="*/ 42 h 47"/>
                  <a:gd name="T28" fmla="*/ 9 w 39"/>
                  <a:gd name="T29" fmla="*/ 42 h 47"/>
                  <a:gd name="T30" fmla="*/ 21 w 39"/>
                  <a:gd name="T31" fmla="*/ 41 h 47"/>
                  <a:gd name="T32" fmla="*/ 27 w 39"/>
                  <a:gd name="T33" fmla="*/ 38 h 47"/>
                  <a:gd name="T34" fmla="*/ 31 w 39"/>
                  <a:gd name="T35" fmla="*/ 32 h 47"/>
                  <a:gd name="T36" fmla="*/ 33 w 39"/>
                  <a:gd name="T37" fmla="*/ 23 h 47"/>
                  <a:gd name="T38" fmla="*/ 31 w 39"/>
                  <a:gd name="T39" fmla="*/ 14 h 47"/>
                  <a:gd name="T40" fmla="*/ 27 w 39"/>
                  <a:gd name="T41" fmla="*/ 8 h 47"/>
                  <a:gd name="T42" fmla="*/ 21 w 39"/>
                  <a:gd name="T43" fmla="*/ 6 h 47"/>
                  <a:gd name="T44" fmla="*/ 9 w 39"/>
                  <a:gd name="T45" fmla="*/ 5 h 47"/>
                  <a:gd name="T46" fmla="*/ 6 w 39"/>
                  <a:gd name="T47" fmla="*/ 5 h 47"/>
                  <a:gd name="T48" fmla="*/ 6 w 39"/>
                  <a:gd name="T49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47">
                    <a:moveTo>
                      <a:pt x="0" y="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21" y="0"/>
                      <a:pt x="23" y="1"/>
                    </a:cubicBezTo>
                    <a:cubicBezTo>
                      <a:pt x="26" y="1"/>
                      <a:pt x="28" y="2"/>
                      <a:pt x="30" y="4"/>
                    </a:cubicBezTo>
                    <a:cubicBezTo>
                      <a:pt x="33" y="6"/>
                      <a:pt x="35" y="9"/>
                      <a:pt x="37" y="12"/>
                    </a:cubicBezTo>
                    <a:cubicBezTo>
                      <a:pt x="38" y="15"/>
                      <a:pt x="39" y="19"/>
                      <a:pt x="39" y="23"/>
                    </a:cubicBezTo>
                    <a:cubicBezTo>
                      <a:pt x="39" y="27"/>
                      <a:pt x="38" y="31"/>
                      <a:pt x="37" y="34"/>
                    </a:cubicBezTo>
                    <a:cubicBezTo>
                      <a:pt x="35" y="38"/>
                      <a:pt x="33" y="40"/>
                      <a:pt x="30" y="42"/>
                    </a:cubicBezTo>
                    <a:cubicBezTo>
                      <a:pt x="28" y="44"/>
                      <a:pt x="26" y="45"/>
                      <a:pt x="23" y="46"/>
                    </a:cubicBezTo>
                    <a:cubicBezTo>
                      <a:pt x="21" y="47"/>
                      <a:pt x="17" y="47"/>
                      <a:pt x="11" y="47"/>
                    </a:cubicBezTo>
                    <a:cubicBezTo>
                      <a:pt x="9" y="47"/>
                      <a:pt x="9" y="47"/>
                      <a:pt x="9" y="47"/>
                    </a:cubicBezTo>
                    <a:lnTo>
                      <a:pt x="0" y="47"/>
                    </a:lnTo>
                    <a:close/>
                    <a:moveTo>
                      <a:pt x="6" y="42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15" y="42"/>
                      <a:pt x="19" y="41"/>
                      <a:pt x="21" y="41"/>
                    </a:cubicBezTo>
                    <a:cubicBezTo>
                      <a:pt x="24" y="40"/>
                      <a:pt x="25" y="39"/>
                      <a:pt x="27" y="38"/>
                    </a:cubicBezTo>
                    <a:cubicBezTo>
                      <a:pt x="29" y="37"/>
                      <a:pt x="30" y="35"/>
                      <a:pt x="31" y="32"/>
                    </a:cubicBezTo>
                    <a:cubicBezTo>
                      <a:pt x="32" y="29"/>
                      <a:pt x="33" y="27"/>
                      <a:pt x="33" y="23"/>
                    </a:cubicBezTo>
                    <a:cubicBezTo>
                      <a:pt x="33" y="20"/>
                      <a:pt x="32" y="17"/>
                      <a:pt x="31" y="14"/>
                    </a:cubicBezTo>
                    <a:cubicBezTo>
                      <a:pt x="30" y="12"/>
                      <a:pt x="29" y="10"/>
                      <a:pt x="27" y="8"/>
                    </a:cubicBezTo>
                    <a:cubicBezTo>
                      <a:pt x="25" y="7"/>
                      <a:pt x="24" y="6"/>
                      <a:pt x="21" y="6"/>
                    </a:cubicBezTo>
                    <a:cubicBezTo>
                      <a:pt x="19" y="5"/>
                      <a:pt x="15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6734816" y="2198371"/>
              <a:ext cx="208106" cy="211137"/>
              <a:chOff x="6896100" y="2047875"/>
              <a:chExt cx="327025" cy="331788"/>
            </a:xfrm>
          </p:grpSpPr>
          <p:sp>
            <p:nvSpPr>
              <p:cNvPr id="68" name="Oval 7"/>
              <p:cNvSpPr>
                <a:spLocks noChangeArrowheads="1"/>
              </p:cNvSpPr>
              <p:nvPr/>
            </p:nvSpPr>
            <p:spPr bwMode="auto">
              <a:xfrm>
                <a:off x="6896100" y="2047875"/>
                <a:ext cx="327025" cy="331788"/>
              </a:xfrm>
              <a:prstGeom prst="ellipse">
                <a:avLst/>
              </a:prstGeom>
              <a:solidFill>
                <a:srgbClr val="AF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 noEditPoints="1"/>
              </p:cNvSpPr>
              <p:nvPr/>
            </p:nvSpPr>
            <p:spPr bwMode="auto">
              <a:xfrm>
                <a:off x="6986588" y="2114550"/>
                <a:ext cx="153988" cy="185738"/>
              </a:xfrm>
              <a:custGeom>
                <a:avLst/>
                <a:gdLst>
                  <a:gd name="T0" fmla="*/ 11 w 41"/>
                  <a:gd name="T1" fmla="*/ 34 h 49"/>
                  <a:gd name="T2" fmla="*/ 6 w 41"/>
                  <a:gd name="T3" fmla="*/ 49 h 49"/>
                  <a:gd name="T4" fmla="*/ 0 w 41"/>
                  <a:gd name="T5" fmla="*/ 49 h 49"/>
                  <a:gd name="T6" fmla="*/ 16 w 41"/>
                  <a:gd name="T7" fmla="*/ 0 h 49"/>
                  <a:gd name="T8" fmla="*/ 24 w 41"/>
                  <a:gd name="T9" fmla="*/ 0 h 49"/>
                  <a:gd name="T10" fmla="*/ 41 w 41"/>
                  <a:gd name="T11" fmla="*/ 49 h 49"/>
                  <a:gd name="T12" fmla="*/ 34 w 41"/>
                  <a:gd name="T13" fmla="*/ 49 h 49"/>
                  <a:gd name="T14" fmla="*/ 29 w 41"/>
                  <a:gd name="T15" fmla="*/ 34 h 49"/>
                  <a:gd name="T16" fmla="*/ 11 w 41"/>
                  <a:gd name="T17" fmla="*/ 34 h 49"/>
                  <a:gd name="T18" fmla="*/ 28 w 41"/>
                  <a:gd name="T19" fmla="*/ 29 h 49"/>
                  <a:gd name="T20" fmla="*/ 23 w 41"/>
                  <a:gd name="T21" fmla="*/ 14 h 49"/>
                  <a:gd name="T22" fmla="*/ 20 w 41"/>
                  <a:gd name="T23" fmla="*/ 5 h 49"/>
                  <a:gd name="T24" fmla="*/ 20 w 41"/>
                  <a:gd name="T25" fmla="*/ 5 h 49"/>
                  <a:gd name="T26" fmla="*/ 17 w 41"/>
                  <a:gd name="T27" fmla="*/ 14 h 49"/>
                  <a:gd name="T28" fmla="*/ 13 w 41"/>
                  <a:gd name="T29" fmla="*/ 29 h 49"/>
                  <a:gd name="T30" fmla="*/ 28 w 41"/>
                  <a:gd name="T31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49">
                    <a:moveTo>
                      <a:pt x="11" y="34"/>
                    </a:moveTo>
                    <a:cubicBezTo>
                      <a:pt x="6" y="49"/>
                      <a:pt x="6" y="49"/>
                      <a:pt x="6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11" y="34"/>
                    </a:lnTo>
                    <a:close/>
                    <a:moveTo>
                      <a:pt x="28" y="29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1"/>
                      <a:pt x="21" y="8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8"/>
                      <a:pt x="18" y="11"/>
                      <a:pt x="17" y="14"/>
                    </a:cubicBezTo>
                    <a:cubicBezTo>
                      <a:pt x="13" y="29"/>
                      <a:pt x="13" y="29"/>
                      <a:pt x="13" y="29"/>
                    </a:cubicBezTo>
                    <a:lnTo>
                      <a:pt x="28" y="29"/>
                    </a:ln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6700922" y="2656058"/>
              <a:ext cx="275895" cy="277234"/>
              <a:chOff x="8577263" y="2054225"/>
              <a:chExt cx="327025" cy="328613"/>
            </a:xfrm>
          </p:grpSpPr>
          <p:sp>
            <p:nvSpPr>
              <p:cNvPr id="66" name="Oval 9"/>
              <p:cNvSpPr>
                <a:spLocks noChangeArrowheads="1"/>
              </p:cNvSpPr>
              <p:nvPr/>
            </p:nvSpPr>
            <p:spPr bwMode="auto">
              <a:xfrm>
                <a:off x="8577263" y="2054225"/>
                <a:ext cx="327025" cy="328613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0"/>
              <p:cNvSpPr>
                <a:spLocks noEditPoints="1"/>
              </p:cNvSpPr>
              <p:nvPr/>
            </p:nvSpPr>
            <p:spPr bwMode="auto">
              <a:xfrm>
                <a:off x="8686800" y="2119313"/>
                <a:ext cx="115888" cy="188913"/>
              </a:xfrm>
              <a:custGeom>
                <a:avLst/>
                <a:gdLst>
                  <a:gd name="T0" fmla="*/ 0 w 31"/>
                  <a:gd name="T1" fmla="*/ 1 h 50"/>
                  <a:gd name="T2" fmla="*/ 12 w 31"/>
                  <a:gd name="T3" fmla="*/ 0 h 50"/>
                  <a:gd name="T4" fmla="*/ 25 w 31"/>
                  <a:gd name="T5" fmla="*/ 4 h 50"/>
                  <a:gd name="T6" fmla="*/ 29 w 31"/>
                  <a:gd name="T7" fmla="*/ 13 h 50"/>
                  <a:gd name="T8" fmla="*/ 21 w 31"/>
                  <a:gd name="T9" fmla="*/ 24 h 50"/>
                  <a:gd name="T10" fmla="*/ 21 w 31"/>
                  <a:gd name="T11" fmla="*/ 24 h 50"/>
                  <a:gd name="T12" fmla="*/ 31 w 31"/>
                  <a:gd name="T13" fmla="*/ 36 h 50"/>
                  <a:gd name="T14" fmla="*/ 27 w 31"/>
                  <a:gd name="T15" fmla="*/ 46 h 50"/>
                  <a:gd name="T16" fmla="*/ 10 w 31"/>
                  <a:gd name="T17" fmla="*/ 50 h 50"/>
                  <a:gd name="T18" fmla="*/ 0 w 31"/>
                  <a:gd name="T19" fmla="*/ 50 h 50"/>
                  <a:gd name="T20" fmla="*/ 0 w 31"/>
                  <a:gd name="T21" fmla="*/ 1 h 50"/>
                  <a:gd name="T22" fmla="*/ 7 w 31"/>
                  <a:gd name="T23" fmla="*/ 22 h 50"/>
                  <a:gd name="T24" fmla="*/ 12 w 31"/>
                  <a:gd name="T25" fmla="*/ 22 h 50"/>
                  <a:gd name="T26" fmla="*/ 23 w 31"/>
                  <a:gd name="T27" fmla="*/ 13 h 50"/>
                  <a:gd name="T28" fmla="*/ 12 w 31"/>
                  <a:gd name="T29" fmla="*/ 5 h 50"/>
                  <a:gd name="T30" fmla="*/ 7 w 31"/>
                  <a:gd name="T31" fmla="*/ 6 h 50"/>
                  <a:gd name="T32" fmla="*/ 7 w 31"/>
                  <a:gd name="T33" fmla="*/ 22 h 50"/>
                  <a:gd name="T34" fmla="*/ 7 w 31"/>
                  <a:gd name="T35" fmla="*/ 45 h 50"/>
                  <a:gd name="T36" fmla="*/ 12 w 31"/>
                  <a:gd name="T37" fmla="*/ 46 h 50"/>
                  <a:gd name="T38" fmla="*/ 25 w 31"/>
                  <a:gd name="T39" fmla="*/ 36 h 50"/>
                  <a:gd name="T40" fmla="*/ 12 w 31"/>
                  <a:gd name="T41" fmla="*/ 26 h 50"/>
                  <a:gd name="T42" fmla="*/ 7 w 31"/>
                  <a:gd name="T43" fmla="*/ 26 h 50"/>
                  <a:gd name="T44" fmla="*/ 7 w 31"/>
                  <a:gd name="T4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50">
                    <a:moveTo>
                      <a:pt x="0" y="1"/>
                    </a:moveTo>
                    <a:cubicBezTo>
                      <a:pt x="3" y="1"/>
                      <a:pt x="7" y="0"/>
                      <a:pt x="12" y="0"/>
                    </a:cubicBezTo>
                    <a:cubicBezTo>
                      <a:pt x="18" y="0"/>
                      <a:pt x="22" y="2"/>
                      <a:pt x="25" y="4"/>
                    </a:cubicBezTo>
                    <a:cubicBezTo>
                      <a:pt x="28" y="6"/>
                      <a:pt x="29" y="9"/>
                      <a:pt x="29" y="13"/>
                    </a:cubicBezTo>
                    <a:cubicBezTo>
                      <a:pt x="29" y="17"/>
                      <a:pt x="26" y="22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6" y="25"/>
                      <a:pt x="31" y="29"/>
                      <a:pt x="31" y="36"/>
                    </a:cubicBezTo>
                    <a:cubicBezTo>
                      <a:pt x="31" y="40"/>
                      <a:pt x="30" y="43"/>
                      <a:pt x="27" y="46"/>
                    </a:cubicBezTo>
                    <a:cubicBezTo>
                      <a:pt x="24" y="49"/>
                      <a:pt x="18" y="50"/>
                      <a:pt x="10" y="50"/>
                    </a:cubicBezTo>
                    <a:cubicBezTo>
                      <a:pt x="6" y="50"/>
                      <a:pt x="2" y="50"/>
                      <a:pt x="0" y="50"/>
                    </a:cubicBezTo>
                    <a:lnTo>
                      <a:pt x="0" y="1"/>
                    </a:lnTo>
                    <a:close/>
                    <a:moveTo>
                      <a:pt x="7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22"/>
                      <a:pt x="23" y="18"/>
                      <a:pt x="23" y="13"/>
                    </a:cubicBezTo>
                    <a:cubicBezTo>
                      <a:pt x="23" y="8"/>
                      <a:pt x="19" y="5"/>
                      <a:pt x="12" y="5"/>
                    </a:cubicBezTo>
                    <a:cubicBezTo>
                      <a:pt x="9" y="5"/>
                      <a:pt x="8" y="6"/>
                      <a:pt x="7" y="6"/>
                    </a:cubicBezTo>
                    <a:lnTo>
                      <a:pt x="7" y="22"/>
                    </a:lnTo>
                    <a:close/>
                    <a:moveTo>
                      <a:pt x="7" y="45"/>
                    </a:moveTo>
                    <a:cubicBezTo>
                      <a:pt x="8" y="45"/>
                      <a:pt x="10" y="46"/>
                      <a:pt x="12" y="46"/>
                    </a:cubicBezTo>
                    <a:cubicBezTo>
                      <a:pt x="18" y="46"/>
                      <a:pt x="25" y="43"/>
                      <a:pt x="25" y="36"/>
                    </a:cubicBezTo>
                    <a:cubicBezTo>
                      <a:pt x="25" y="29"/>
                      <a:pt x="19" y="26"/>
                      <a:pt x="12" y="26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7" y="45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6679538" y="3156057"/>
              <a:ext cx="318663" cy="318663"/>
              <a:chOff x="10272713" y="2036763"/>
              <a:chExt cx="327025" cy="327025"/>
            </a:xfrm>
          </p:grpSpPr>
          <p:sp>
            <p:nvSpPr>
              <p:cNvPr id="64" name="Oval 11"/>
              <p:cNvSpPr>
                <a:spLocks noChangeArrowheads="1"/>
              </p:cNvSpPr>
              <p:nvPr/>
            </p:nvSpPr>
            <p:spPr bwMode="auto">
              <a:xfrm>
                <a:off x="10272713" y="2036763"/>
                <a:ext cx="327025" cy="327025"/>
              </a:xfrm>
              <a:prstGeom prst="ellipse">
                <a:avLst/>
              </a:prstGeom>
              <a:solidFill>
                <a:srgbClr val="62B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2"/>
              <p:cNvSpPr>
                <a:spLocks/>
              </p:cNvSpPr>
              <p:nvPr/>
            </p:nvSpPr>
            <p:spPr bwMode="auto">
              <a:xfrm>
                <a:off x="10371455" y="2108200"/>
                <a:ext cx="119063" cy="184150"/>
              </a:xfrm>
              <a:custGeom>
                <a:avLst/>
                <a:gdLst>
                  <a:gd name="T0" fmla="*/ 32 w 32"/>
                  <a:gd name="T1" fmla="*/ 47 h 49"/>
                  <a:gd name="T2" fmla="*/ 21 w 32"/>
                  <a:gd name="T3" fmla="*/ 49 h 49"/>
                  <a:gd name="T4" fmla="*/ 0 w 32"/>
                  <a:gd name="T5" fmla="*/ 25 h 49"/>
                  <a:gd name="T6" fmla="*/ 22 w 32"/>
                  <a:gd name="T7" fmla="*/ 0 h 49"/>
                  <a:gd name="T8" fmla="*/ 32 w 32"/>
                  <a:gd name="T9" fmla="*/ 2 h 49"/>
                  <a:gd name="T10" fmla="*/ 31 w 32"/>
                  <a:gd name="T11" fmla="*/ 7 h 49"/>
                  <a:gd name="T12" fmla="*/ 22 w 32"/>
                  <a:gd name="T13" fmla="*/ 5 h 49"/>
                  <a:gd name="T14" fmla="*/ 6 w 32"/>
                  <a:gd name="T15" fmla="*/ 25 h 49"/>
                  <a:gd name="T16" fmla="*/ 22 w 32"/>
                  <a:gd name="T17" fmla="*/ 44 h 49"/>
                  <a:gd name="T18" fmla="*/ 31 w 32"/>
                  <a:gd name="T19" fmla="*/ 42 h 49"/>
                  <a:gd name="T20" fmla="*/ 32 w 32"/>
                  <a:gd name="T2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49">
                    <a:moveTo>
                      <a:pt x="32" y="47"/>
                    </a:moveTo>
                    <a:cubicBezTo>
                      <a:pt x="30" y="48"/>
                      <a:pt x="26" y="49"/>
                      <a:pt x="21" y="49"/>
                    </a:cubicBezTo>
                    <a:cubicBezTo>
                      <a:pt x="9" y="49"/>
                      <a:pt x="0" y="41"/>
                      <a:pt x="0" y="25"/>
                    </a:cubicBezTo>
                    <a:cubicBezTo>
                      <a:pt x="0" y="10"/>
                      <a:pt x="9" y="0"/>
                      <a:pt x="22" y="0"/>
                    </a:cubicBezTo>
                    <a:cubicBezTo>
                      <a:pt x="27" y="0"/>
                      <a:pt x="31" y="1"/>
                      <a:pt x="32" y="2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6" y="5"/>
                      <a:pt x="22" y="5"/>
                    </a:cubicBezTo>
                    <a:cubicBezTo>
                      <a:pt x="12" y="5"/>
                      <a:pt x="6" y="12"/>
                      <a:pt x="6" y="25"/>
                    </a:cubicBezTo>
                    <a:cubicBezTo>
                      <a:pt x="6" y="37"/>
                      <a:pt x="12" y="44"/>
                      <a:pt x="22" y="44"/>
                    </a:cubicBezTo>
                    <a:cubicBezTo>
                      <a:pt x="25" y="44"/>
                      <a:pt x="29" y="43"/>
                      <a:pt x="31" y="42"/>
                    </a:cubicBezTo>
                    <a:lnTo>
                      <a:pt x="32" y="47"/>
                    </a:lnTo>
                    <a:close/>
                  </a:path>
                </a:pathLst>
              </a:custGeom>
              <a:solidFill>
                <a:srgbClr val="F8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62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1"/>
          <p:cNvGrpSpPr>
            <a:grpSpLocks/>
          </p:cNvGrpSpPr>
          <p:nvPr/>
        </p:nvGrpSpPr>
        <p:grpSpPr bwMode="auto">
          <a:xfrm>
            <a:off x="2441237" y="4489853"/>
            <a:ext cx="7812617" cy="420564"/>
            <a:chOff x="1916832" y="3814126"/>
            <a:chExt cx="5858458" cy="316853"/>
          </a:xfrm>
        </p:grpSpPr>
        <p:sp>
          <p:nvSpPr>
            <p:cNvPr id="5" name="TextBox 24"/>
            <p:cNvSpPr txBox="1">
              <a:spLocks noChangeArrowheads="1"/>
            </p:cNvSpPr>
            <p:nvPr/>
          </p:nvSpPr>
          <p:spPr bwMode="auto">
            <a:xfrm>
              <a:off x="1916832" y="3814126"/>
              <a:ext cx="1080120" cy="316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33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2133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sz="2133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Box 25"/>
            <p:cNvSpPr txBox="1">
              <a:spLocks noChangeArrowheads="1"/>
            </p:cNvSpPr>
            <p:nvPr/>
          </p:nvSpPr>
          <p:spPr bwMode="auto">
            <a:xfrm>
              <a:off x="6695170" y="3814126"/>
              <a:ext cx="1080120" cy="316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33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2133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sz="2133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28"/>
            <p:cNvSpPr txBox="1">
              <a:spLocks noChangeArrowheads="1"/>
            </p:cNvSpPr>
            <p:nvPr/>
          </p:nvSpPr>
          <p:spPr bwMode="auto">
            <a:xfrm>
              <a:off x="4279513" y="3814126"/>
              <a:ext cx="1080120" cy="316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33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2133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sz="2133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2477772" y="2799176"/>
            <a:ext cx="14160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造字工房悦黑体验版特细体" pitchFamily="50" charset="-122"/>
                <a:ea typeface="造字工房悦黑体验版特细体" pitchFamily="50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88%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8"/>
          <p:cNvSpPr txBox="1">
            <a:spLocks noChangeArrowheads="1"/>
          </p:cNvSpPr>
          <p:nvPr/>
        </p:nvSpPr>
        <p:spPr bwMode="auto">
          <a:xfrm>
            <a:off x="5608320" y="2799176"/>
            <a:ext cx="13546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造字工房悦黑体验版特细体" pitchFamily="50" charset="-122"/>
                <a:ea typeface="造字工房悦黑体验版特细体" pitchFamily="50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82%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39"/>
          <p:cNvSpPr txBox="1">
            <a:spLocks noChangeArrowheads="1"/>
          </p:cNvSpPr>
          <p:nvPr/>
        </p:nvSpPr>
        <p:spPr bwMode="auto">
          <a:xfrm>
            <a:off x="8749454" y="2799176"/>
            <a:ext cx="13737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造字工房悦黑体验版特细体" pitchFamily="50" charset="-122"/>
                <a:ea typeface="造字工房悦黑体验版特细体" pitchFamily="50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93%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000915" y="1838870"/>
            <a:ext cx="2477981" cy="2475864"/>
            <a:chOff x="8000915" y="1851570"/>
            <a:chExt cx="2477981" cy="2475864"/>
          </a:xfrm>
        </p:grpSpPr>
        <p:sp>
          <p:nvSpPr>
            <p:cNvPr id="12" name="椭圆 7"/>
            <p:cNvSpPr/>
            <p:nvPr/>
          </p:nvSpPr>
          <p:spPr bwMode="auto">
            <a:xfrm>
              <a:off x="8000915" y="1851570"/>
              <a:ext cx="2472267" cy="2472267"/>
            </a:xfrm>
            <a:custGeom>
              <a:avLst/>
              <a:gdLst/>
              <a:ahLst/>
              <a:cxnLst/>
              <a:rect l="l" t="t" r="r" b="b"/>
              <a:pathLst>
                <a:path w="2232248" h="2232248">
                  <a:moveTo>
                    <a:pt x="1116124" y="324036"/>
                  </a:moveTo>
                  <a:cubicBezTo>
                    <a:pt x="678666" y="324036"/>
                    <a:pt x="324036" y="678666"/>
                    <a:pt x="324036" y="1116124"/>
                  </a:cubicBezTo>
                  <a:cubicBezTo>
                    <a:pt x="324036" y="1553582"/>
                    <a:pt x="678666" y="1908212"/>
                    <a:pt x="1116124" y="1908212"/>
                  </a:cubicBezTo>
                  <a:cubicBezTo>
                    <a:pt x="1553582" y="1908212"/>
                    <a:pt x="1908212" y="1553582"/>
                    <a:pt x="1908212" y="1116124"/>
                  </a:cubicBezTo>
                  <a:cubicBezTo>
                    <a:pt x="1908212" y="678666"/>
                    <a:pt x="1553582" y="324036"/>
                    <a:pt x="1116124" y="324036"/>
                  </a:cubicBezTo>
                  <a:close/>
                  <a:moveTo>
                    <a:pt x="1116124" y="0"/>
                  </a:moveTo>
                  <a:cubicBezTo>
                    <a:pt x="1732542" y="0"/>
                    <a:pt x="2232248" y="499706"/>
                    <a:pt x="2232248" y="1116124"/>
                  </a:cubicBezTo>
                  <a:cubicBezTo>
                    <a:pt x="2232248" y="1732542"/>
                    <a:pt x="1732542" y="2232248"/>
                    <a:pt x="1116124" y="2232248"/>
                  </a:cubicBezTo>
                  <a:cubicBezTo>
                    <a:pt x="499706" y="2232248"/>
                    <a:pt x="0" y="1732542"/>
                    <a:pt x="0" y="1116124"/>
                  </a:cubicBezTo>
                  <a:cubicBezTo>
                    <a:pt x="0" y="499706"/>
                    <a:pt x="499706" y="0"/>
                    <a:pt x="1116124" y="0"/>
                  </a:cubicBezTo>
                  <a:close/>
                </a:path>
              </a:pathLst>
            </a:custGeom>
            <a:noFill/>
            <a:ln w="3175">
              <a:solidFill>
                <a:srgbClr val="62BFA5"/>
              </a:solidFill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7"/>
            <p:cNvSpPr/>
            <p:nvPr/>
          </p:nvSpPr>
          <p:spPr bwMode="auto">
            <a:xfrm>
              <a:off x="8004513" y="1855167"/>
              <a:ext cx="2474383" cy="2472267"/>
            </a:xfrm>
            <a:custGeom>
              <a:avLst/>
              <a:gdLst/>
              <a:ahLst/>
              <a:cxnLst/>
              <a:rect l="l" t="t" r="r" b="b"/>
              <a:pathLst>
                <a:path w="1854188" h="1854188">
                  <a:moveTo>
                    <a:pt x="927094" y="0"/>
                  </a:moveTo>
                  <a:cubicBezTo>
                    <a:pt x="1439114" y="0"/>
                    <a:pt x="1854188" y="415074"/>
                    <a:pt x="1854188" y="927094"/>
                  </a:cubicBezTo>
                  <a:cubicBezTo>
                    <a:pt x="1854188" y="1439114"/>
                    <a:pt x="1439114" y="1854188"/>
                    <a:pt x="927094" y="1854188"/>
                  </a:cubicBezTo>
                  <a:cubicBezTo>
                    <a:pt x="415075" y="1854188"/>
                    <a:pt x="0" y="1439114"/>
                    <a:pt x="0" y="927094"/>
                  </a:cubicBezTo>
                  <a:cubicBezTo>
                    <a:pt x="0" y="577485"/>
                    <a:pt x="193517" y="273074"/>
                    <a:pt x="479431" y="115768"/>
                  </a:cubicBezTo>
                  <a:lnTo>
                    <a:pt x="640900" y="338438"/>
                  </a:lnTo>
                  <a:cubicBezTo>
                    <a:pt x="420287" y="441846"/>
                    <a:pt x="269157" y="666821"/>
                    <a:pt x="269157" y="927094"/>
                  </a:cubicBezTo>
                  <a:cubicBezTo>
                    <a:pt x="269157" y="1290463"/>
                    <a:pt x="563725" y="1585032"/>
                    <a:pt x="927094" y="1585032"/>
                  </a:cubicBezTo>
                  <a:cubicBezTo>
                    <a:pt x="1290463" y="1585032"/>
                    <a:pt x="1585032" y="1290463"/>
                    <a:pt x="1585032" y="927094"/>
                  </a:cubicBezTo>
                  <a:cubicBezTo>
                    <a:pt x="1585032" y="563725"/>
                    <a:pt x="1290463" y="269156"/>
                    <a:pt x="927094" y="269156"/>
                  </a:cubicBezTo>
                  <a:close/>
                </a:path>
              </a:pathLst>
            </a:custGeom>
            <a:solidFill>
              <a:srgbClr val="62BFA5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72081" y="1845221"/>
            <a:ext cx="2475525" cy="2482651"/>
            <a:chOff x="1672081" y="1857921"/>
            <a:chExt cx="2475525" cy="2482651"/>
          </a:xfrm>
        </p:grpSpPr>
        <p:sp>
          <p:nvSpPr>
            <p:cNvPr id="15" name="椭圆 7"/>
            <p:cNvSpPr/>
            <p:nvPr/>
          </p:nvSpPr>
          <p:spPr bwMode="auto">
            <a:xfrm>
              <a:off x="1672081" y="1857921"/>
              <a:ext cx="2472267" cy="2472267"/>
            </a:xfrm>
            <a:custGeom>
              <a:avLst/>
              <a:gdLst/>
              <a:ahLst/>
              <a:cxnLst/>
              <a:rect l="l" t="t" r="r" b="b"/>
              <a:pathLst>
                <a:path w="2232248" h="2232248">
                  <a:moveTo>
                    <a:pt x="1116124" y="324036"/>
                  </a:moveTo>
                  <a:cubicBezTo>
                    <a:pt x="678666" y="324036"/>
                    <a:pt x="324036" y="678666"/>
                    <a:pt x="324036" y="1116124"/>
                  </a:cubicBezTo>
                  <a:cubicBezTo>
                    <a:pt x="324036" y="1553582"/>
                    <a:pt x="678666" y="1908212"/>
                    <a:pt x="1116124" y="1908212"/>
                  </a:cubicBezTo>
                  <a:cubicBezTo>
                    <a:pt x="1553582" y="1908212"/>
                    <a:pt x="1908212" y="1553582"/>
                    <a:pt x="1908212" y="1116124"/>
                  </a:cubicBezTo>
                  <a:cubicBezTo>
                    <a:pt x="1908212" y="678666"/>
                    <a:pt x="1553582" y="324036"/>
                    <a:pt x="1116124" y="324036"/>
                  </a:cubicBezTo>
                  <a:close/>
                  <a:moveTo>
                    <a:pt x="1116124" y="0"/>
                  </a:moveTo>
                  <a:cubicBezTo>
                    <a:pt x="1732542" y="0"/>
                    <a:pt x="2232248" y="499706"/>
                    <a:pt x="2232248" y="1116124"/>
                  </a:cubicBezTo>
                  <a:cubicBezTo>
                    <a:pt x="2232248" y="1732542"/>
                    <a:pt x="1732542" y="2232248"/>
                    <a:pt x="1116124" y="2232248"/>
                  </a:cubicBezTo>
                  <a:cubicBezTo>
                    <a:pt x="499706" y="2232248"/>
                    <a:pt x="0" y="1732542"/>
                    <a:pt x="0" y="1116124"/>
                  </a:cubicBezTo>
                  <a:cubicBezTo>
                    <a:pt x="0" y="499706"/>
                    <a:pt x="499706" y="0"/>
                    <a:pt x="1116124" y="0"/>
                  </a:cubicBezTo>
                  <a:close/>
                </a:path>
              </a:pathLst>
            </a:custGeom>
            <a:noFill/>
            <a:ln w="3175">
              <a:solidFill>
                <a:srgbClr val="62BFA5"/>
              </a:solidFill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7"/>
            <p:cNvSpPr/>
            <p:nvPr/>
          </p:nvSpPr>
          <p:spPr bwMode="auto">
            <a:xfrm rot="2043134">
              <a:off x="1677457" y="1868305"/>
              <a:ext cx="2470149" cy="2472267"/>
            </a:xfrm>
            <a:custGeom>
              <a:avLst/>
              <a:gdLst/>
              <a:ahLst/>
              <a:cxnLst/>
              <a:rect l="l" t="t" r="r" b="b"/>
              <a:pathLst>
                <a:path w="1854188" h="1854188">
                  <a:moveTo>
                    <a:pt x="416384" y="153914"/>
                  </a:moveTo>
                  <a:cubicBezTo>
                    <a:pt x="562581" y="56467"/>
                    <a:pt x="738243" y="0"/>
                    <a:pt x="927094" y="0"/>
                  </a:cubicBezTo>
                  <a:cubicBezTo>
                    <a:pt x="1439114" y="0"/>
                    <a:pt x="1854188" y="415074"/>
                    <a:pt x="1854188" y="927094"/>
                  </a:cubicBezTo>
                  <a:cubicBezTo>
                    <a:pt x="1854188" y="1439114"/>
                    <a:pt x="1439114" y="1854188"/>
                    <a:pt x="927094" y="1854188"/>
                  </a:cubicBezTo>
                  <a:cubicBezTo>
                    <a:pt x="415074" y="1854188"/>
                    <a:pt x="0" y="1439114"/>
                    <a:pt x="0" y="927094"/>
                  </a:cubicBezTo>
                  <a:cubicBezTo>
                    <a:pt x="0" y="889746"/>
                    <a:pt x="2209" y="852914"/>
                    <a:pt x="7153" y="816799"/>
                  </a:cubicBezTo>
                  <a:lnTo>
                    <a:pt x="279120" y="816799"/>
                  </a:lnTo>
                  <a:cubicBezTo>
                    <a:pt x="272315" y="852576"/>
                    <a:pt x="269156" y="889466"/>
                    <a:pt x="269156" y="927094"/>
                  </a:cubicBezTo>
                  <a:cubicBezTo>
                    <a:pt x="269156" y="1290463"/>
                    <a:pt x="563725" y="1585032"/>
                    <a:pt x="927094" y="1585032"/>
                  </a:cubicBezTo>
                  <a:cubicBezTo>
                    <a:pt x="1290463" y="1585032"/>
                    <a:pt x="1585032" y="1290463"/>
                    <a:pt x="1585032" y="927094"/>
                  </a:cubicBezTo>
                  <a:cubicBezTo>
                    <a:pt x="1585032" y="563725"/>
                    <a:pt x="1290463" y="269156"/>
                    <a:pt x="927094" y="269156"/>
                  </a:cubicBezTo>
                  <a:cubicBezTo>
                    <a:pt x="794081" y="269156"/>
                    <a:pt x="670287" y="308628"/>
                    <a:pt x="568289" y="378679"/>
                  </a:cubicBezTo>
                  <a:close/>
                </a:path>
              </a:pathLst>
            </a:custGeom>
            <a:solidFill>
              <a:srgbClr val="62BFA5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matte">
              <a:bevelT w="63500" h="63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36497" y="1798654"/>
            <a:ext cx="2520951" cy="2474382"/>
            <a:chOff x="4836497" y="1811354"/>
            <a:chExt cx="2520951" cy="2474382"/>
          </a:xfrm>
        </p:grpSpPr>
        <p:sp>
          <p:nvSpPr>
            <p:cNvPr id="18" name="椭圆 7"/>
            <p:cNvSpPr/>
            <p:nvPr/>
          </p:nvSpPr>
          <p:spPr bwMode="auto">
            <a:xfrm>
              <a:off x="4836497" y="1811354"/>
              <a:ext cx="2472267" cy="2472267"/>
            </a:xfrm>
            <a:custGeom>
              <a:avLst/>
              <a:gdLst/>
              <a:ahLst/>
              <a:cxnLst/>
              <a:rect l="l" t="t" r="r" b="b"/>
              <a:pathLst>
                <a:path w="2232248" h="2232248">
                  <a:moveTo>
                    <a:pt x="1116124" y="324036"/>
                  </a:moveTo>
                  <a:cubicBezTo>
                    <a:pt x="678666" y="324036"/>
                    <a:pt x="324036" y="678666"/>
                    <a:pt x="324036" y="1116124"/>
                  </a:cubicBezTo>
                  <a:cubicBezTo>
                    <a:pt x="324036" y="1553582"/>
                    <a:pt x="678666" y="1908212"/>
                    <a:pt x="1116124" y="1908212"/>
                  </a:cubicBezTo>
                  <a:cubicBezTo>
                    <a:pt x="1553582" y="1908212"/>
                    <a:pt x="1908212" y="1553582"/>
                    <a:pt x="1908212" y="1116124"/>
                  </a:cubicBezTo>
                  <a:cubicBezTo>
                    <a:pt x="1908212" y="678666"/>
                    <a:pt x="1553582" y="324036"/>
                    <a:pt x="1116124" y="324036"/>
                  </a:cubicBezTo>
                  <a:close/>
                  <a:moveTo>
                    <a:pt x="1116124" y="0"/>
                  </a:moveTo>
                  <a:cubicBezTo>
                    <a:pt x="1732542" y="0"/>
                    <a:pt x="2232248" y="499706"/>
                    <a:pt x="2232248" y="1116124"/>
                  </a:cubicBezTo>
                  <a:cubicBezTo>
                    <a:pt x="2232248" y="1732542"/>
                    <a:pt x="1732542" y="2232248"/>
                    <a:pt x="1116124" y="2232248"/>
                  </a:cubicBezTo>
                  <a:cubicBezTo>
                    <a:pt x="499706" y="2232248"/>
                    <a:pt x="0" y="1732542"/>
                    <a:pt x="0" y="1116124"/>
                  </a:cubicBezTo>
                  <a:cubicBezTo>
                    <a:pt x="0" y="499706"/>
                    <a:pt x="499706" y="0"/>
                    <a:pt x="1116124" y="0"/>
                  </a:cubicBezTo>
                  <a:close/>
                </a:path>
              </a:pathLst>
            </a:custGeom>
            <a:noFill/>
            <a:ln w="3175">
              <a:solidFill>
                <a:srgbClr val="62BFA5"/>
              </a:solidFill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7"/>
            <p:cNvSpPr/>
            <p:nvPr/>
          </p:nvSpPr>
          <p:spPr bwMode="auto">
            <a:xfrm rot="19907517">
              <a:off x="4885181" y="1970103"/>
              <a:ext cx="2472267" cy="2315633"/>
            </a:xfrm>
            <a:custGeom>
              <a:avLst/>
              <a:gdLst/>
              <a:ahLst/>
              <a:cxnLst/>
              <a:rect l="l" t="t" r="r" b="b"/>
              <a:pathLst>
                <a:path w="1854188" h="1737486">
                  <a:moveTo>
                    <a:pt x="1379916" y="2038"/>
                  </a:moveTo>
                  <a:cubicBezTo>
                    <a:pt x="1663044" y="160116"/>
                    <a:pt x="1854188" y="462932"/>
                    <a:pt x="1854188" y="810392"/>
                  </a:cubicBezTo>
                  <a:cubicBezTo>
                    <a:pt x="1854188" y="1322412"/>
                    <a:pt x="1439114" y="1737486"/>
                    <a:pt x="927094" y="1737486"/>
                  </a:cubicBezTo>
                  <a:cubicBezTo>
                    <a:pt x="415075" y="1737486"/>
                    <a:pt x="0" y="1322412"/>
                    <a:pt x="0" y="810392"/>
                  </a:cubicBezTo>
                  <a:cubicBezTo>
                    <a:pt x="0" y="560037"/>
                    <a:pt x="99235" y="332861"/>
                    <a:pt x="260960" y="166479"/>
                  </a:cubicBezTo>
                  <a:lnTo>
                    <a:pt x="483315" y="327461"/>
                  </a:lnTo>
                  <a:cubicBezTo>
                    <a:pt x="351121" y="446185"/>
                    <a:pt x="269157" y="618717"/>
                    <a:pt x="269157" y="810392"/>
                  </a:cubicBezTo>
                  <a:cubicBezTo>
                    <a:pt x="269157" y="1173761"/>
                    <a:pt x="563725" y="1468330"/>
                    <a:pt x="927094" y="1468330"/>
                  </a:cubicBezTo>
                  <a:cubicBezTo>
                    <a:pt x="1290463" y="1468330"/>
                    <a:pt x="1585032" y="1173761"/>
                    <a:pt x="1585032" y="810392"/>
                  </a:cubicBezTo>
                  <a:cubicBezTo>
                    <a:pt x="1585032" y="563825"/>
                    <a:pt x="1449400" y="348935"/>
                    <a:pt x="1246983" y="239619"/>
                  </a:cubicBezTo>
                  <a:lnTo>
                    <a:pt x="1375510" y="0"/>
                  </a:lnTo>
                  <a:cubicBezTo>
                    <a:pt x="1377089" y="465"/>
                    <a:pt x="1378504" y="1249"/>
                    <a:pt x="1379916" y="2038"/>
                  </a:cubicBezTo>
                  <a:close/>
                </a:path>
              </a:pathLst>
            </a:custGeom>
            <a:solidFill>
              <a:srgbClr val="62BFA5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matte">
              <a:bevelT w="63500" h="6350" prst="softRound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1" y="-453063"/>
            <a:ext cx="144828" cy="126561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11280" y="863059"/>
            <a:ext cx="392191" cy="1885178"/>
            <a:chOff x="6642774" y="2198371"/>
            <a:chExt cx="392191" cy="1885178"/>
          </a:xfrm>
        </p:grpSpPr>
        <p:grpSp>
          <p:nvGrpSpPr>
            <p:cNvPr id="27" name="组合 26"/>
            <p:cNvGrpSpPr/>
            <p:nvPr/>
          </p:nvGrpSpPr>
          <p:grpSpPr>
            <a:xfrm>
              <a:off x="6642774" y="3689454"/>
              <a:ext cx="392191" cy="394095"/>
              <a:chOff x="10160000" y="873125"/>
              <a:chExt cx="327025" cy="328613"/>
            </a:xfrm>
          </p:grpSpPr>
          <p:sp>
            <p:nvSpPr>
              <p:cNvPr id="37" name="Oval 5"/>
              <p:cNvSpPr>
                <a:spLocks noChangeArrowheads="1"/>
              </p:cNvSpPr>
              <p:nvPr/>
            </p:nvSpPr>
            <p:spPr bwMode="auto">
              <a:xfrm>
                <a:off x="10160000" y="873125"/>
                <a:ext cx="327025" cy="328613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6"/>
              <p:cNvSpPr>
                <a:spLocks noEditPoints="1"/>
              </p:cNvSpPr>
              <p:nvPr/>
            </p:nvSpPr>
            <p:spPr bwMode="auto">
              <a:xfrm>
                <a:off x="10264775" y="955675"/>
                <a:ext cx="147638" cy="177800"/>
              </a:xfrm>
              <a:custGeom>
                <a:avLst/>
                <a:gdLst>
                  <a:gd name="T0" fmla="*/ 0 w 39"/>
                  <a:gd name="T1" fmla="*/ 47 h 47"/>
                  <a:gd name="T2" fmla="*/ 0 w 39"/>
                  <a:gd name="T3" fmla="*/ 0 h 47"/>
                  <a:gd name="T4" fmla="*/ 9 w 39"/>
                  <a:gd name="T5" fmla="*/ 0 h 47"/>
                  <a:gd name="T6" fmla="*/ 23 w 39"/>
                  <a:gd name="T7" fmla="*/ 1 h 47"/>
                  <a:gd name="T8" fmla="*/ 30 w 39"/>
                  <a:gd name="T9" fmla="*/ 4 h 47"/>
                  <a:gd name="T10" fmla="*/ 37 w 39"/>
                  <a:gd name="T11" fmla="*/ 12 h 47"/>
                  <a:gd name="T12" fmla="*/ 39 w 39"/>
                  <a:gd name="T13" fmla="*/ 23 h 47"/>
                  <a:gd name="T14" fmla="*/ 37 w 39"/>
                  <a:gd name="T15" fmla="*/ 34 h 47"/>
                  <a:gd name="T16" fmla="*/ 30 w 39"/>
                  <a:gd name="T17" fmla="*/ 42 h 47"/>
                  <a:gd name="T18" fmla="*/ 23 w 39"/>
                  <a:gd name="T19" fmla="*/ 46 h 47"/>
                  <a:gd name="T20" fmla="*/ 11 w 39"/>
                  <a:gd name="T21" fmla="*/ 47 h 47"/>
                  <a:gd name="T22" fmla="*/ 9 w 39"/>
                  <a:gd name="T23" fmla="*/ 47 h 47"/>
                  <a:gd name="T24" fmla="*/ 0 w 39"/>
                  <a:gd name="T25" fmla="*/ 47 h 47"/>
                  <a:gd name="T26" fmla="*/ 6 w 39"/>
                  <a:gd name="T27" fmla="*/ 42 h 47"/>
                  <a:gd name="T28" fmla="*/ 9 w 39"/>
                  <a:gd name="T29" fmla="*/ 42 h 47"/>
                  <a:gd name="T30" fmla="*/ 21 w 39"/>
                  <a:gd name="T31" fmla="*/ 41 h 47"/>
                  <a:gd name="T32" fmla="*/ 27 w 39"/>
                  <a:gd name="T33" fmla="*/ 38 h 47"/>
                  <a:gd name="T34" fmla="*/ 31 w 39"/>
                  <a:gd name="T35" fmla="*/ 32 h 47"/>
                  <a:gd name="T36" fmla="*/ 33 w 39"/>
                  <a:gd name="T37" fmla="*/ 23 h 47"/>
                  <a:gd name="T38" fmla="*/ 31 w 39"/>
                  <a:gd name="T39" fmla="*/ 14 h 47"/>
                  <a:gd name="T40" fmla="*/ 27 w 39"/>
                  <a:gd name="T41" fmla="*/ 8 h 47"/>
                  <a:gd name="T42" fmla="*/ 21 w 39"/>
                  <a:gd name="T43" fmla="*/ 6 h 47"/>
                  <a:gd name="T44" fmla="*/ 9 w 39"/>
                  <a:gd name="T45" fmla="*/ 5 h 47"/>
                  <a:gd name="T46" fmla="*/ 6 w 39"/>
                  <a:gd name="T47" fmla="*/ 5 h 47"/>
                  <a:gd name="T48" fmla="*/ 6 w 39"/>
                  <a:gd name="T49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47">
                    <a:moveTo>
                      <a:pt x="0" y="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21" y="0"/>
                      <a:pt x="23" y="1"/>
                    </a:cubicBezTo>
                    <a:cubicBezTo>
                      <a:pt x="26" y="1"/>
                      <a:pt x="28" y="2"/>
                      <a:pt x="30" y="4"/>
                    </a:cubicBezTo>
                    <a:cubicBezTo>
                      <a:pt x="33" y="6"/>
                      <a:pt x="35" y="9"/>
                      <a:pt x="37" y="12"/>
                    </a:cubicBezTo>
                    <a:cubicBezTo>
                      <a:pt x="38" y="15"/>
                      <a:pt x="39" y="19"/>
                      <a:pt x="39" y="23"/>
                    </a:cubicBezTo>
                    <a:cubicBezTo>
                      <a:pt x="39" y="27"/>
                      <a:pt x="38" y="31"/>
                      <a:pt x="37" y="34"/>
                    </a:cubicBezTo>
                    <a:cubicBezTo>
                      <a:pt x="35" y="38"/>
                      <a:pt x="33" y="40"/>
                      <a:pt x="30" y="42"/>
                    </a:cubicBezTo>
                    <a:cubicBezTo>
                      <a:pt x="28" y="44"/>
                      <a:pt x="26" y="45"/>
                      <a:pt x="23" y="46"/>
                    </a:cubicBezTo>
                    <a:cubicBezTo>
                      <a:pt x="21" y="47"/>
                      <a:pt x="17" y="47"/>
                      <a:pt x="11" y="47"/>
                    </a:cubicBezTo>
                    <a:cubicBezTo>
                      <a:pt x="9" y="47"/>
                      <a:pt x="9" y="47"/>
                      <a:pt x="9" y="47"/>
                    </a:cubicBezTo>
                    <a:lnTo>
                      <a:pt x="0" y="47"/>
                    </a:lnTo>
                    <a:close/>
                    <a:moveTo>
                      <a:pt x="6" y="42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15" y="42"/>
                      <a:pt x="19" y="41"/>
                      <a:pt x="21" y="41"/>
                    </a:cubicBezTo>
                    <a:cubicBezTo>
                      <a:pt x="24" y="40"/>
                      <a:pt x="25" y="39"/>
                      <a:pt x="27" y="38"/>
                    </a:cubicBezTo>
                    <a:cubicBezTo>
                      <a:pt x="29" y="37"/>
                      <a:pt x="30" y="35"/>
                      <a:pt x="31" y="32"/>
                    </a:cubicBezTo>
                    <a:cubicBezTo>
                      <a:pt x="32" y="29"/>
                      <a:pt x="33" y="27"/>
                      <a:pt x="33" y="23"/>
                    </a:cubicBezTo>
                    <a:cubicBezTo>
                      <a:pt x="33" y="20"/>
                      <a:pt x="32" y="17"/>
                      <a:pt x="31" y="14"/>
                    </a:cubicBezTo>
                    <a:cubicBezTo>
                      <a:pt x="30" y="12"/>
                      <a:pt x="29" y="10"/>
                      <a:pt x="27" y="8"/>
                    </a:cubicBezTo>
                    <a:cubicBezTo>
                      <a:pt x="25" y="7"/>
                      <a:pt x="24" y="6"/>
                      <a:pt x="21" y="6"/>
                    </a:cubicBezTo>
                    <a:cubicBezTo>
                      <a:pt x="19" y="5"/>
                      <a:pt x="15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734816" y="2198371"/>
              <a:ext cx="208106" cy="211137"/>
              <a:chOff x="6896100" y="2047875"/>
              <a:chExt cx="327025" cy="331788"/>
            </a:xfrm>
          </p:grpSpPr>
          <p:sp>
            <p:nvSpPr>
              <p:cNvPr id="35" name="Oval 7"/>
              <p:cNvSpPr>
                <a:spLocks noChangeArrowheads="1"/>
              </p:cNvSpPr>
              <p:nvPr/>
            </p:nvSpPr>
            <p:spPr bwMode="auto">
              <a:xfrm>
                <a:off x="6896100" y="2047875"/>
                <a:ext cx="327025" cy="331788"/>
              </a:xfrm>
              <a:prstGeom prst="ellipse">
                <a:avLst/>
              </a:prstGeom>
              <a:solidFill>
                <a:srgbClr val="AF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8"/>
              <p:cNvSpPr>
                <a:spLocks noEditPoints="1"/>
              </p:cNvSpPr>
              <p:nvPr/>
            </p:nvSpPr>
            <p:spPr bwMode="auto">
              <a:xfrm>
                <a:off x="6986588" y="2114550"/>
                <a:ext cx="153988" cy="185738"/>
              </a:xfrm>
              <a:custGeom>
                <a:avLst/>
                <a:gdLst>
                  <a:gd name="T0" fmla="*/ 11 w 41"/>
                  <a:gd name="T1" fmla="*/ 34 h 49"/>
                  <a:gd name="T2" fmla="*/ 6 w 41"/>
                  <a:gd name="T3" fmla="*/ 49 h 49"/>
                  <a:gd name="T4" fmla="*/ 0 w 41"/>
                  <a:gd name="T5" fmla="*/ 49 h 49"/>
                  <a:gd name="T6" fmla="*/ 16 w 41"/>
                  <a:gd name="T7" fmla="*/ 0 h 49"/>
                  <a:gd name="T8" fmla="*/ 24 w 41"/>
                  <a:gd name="T9" fmla="*/ 0 h 49"/>
                  <a:gd name="T10" fmla="*/ 41 w 41"/>
                  <a:gd name="T11" fmla="*/ 49 h 49"/>
                  <a:gd name="T12" fmla="*/ 34 w 41"/>
                  <a:gd name="T13" fmla="*/ 49 h 49"/>
                  <a:gd name="T14" fmla="*/ 29 w 41"/>
                  <a:gd name="T15" fmla="*/ 34 h 49"/>
                  <a:gd name="T16" fmla="*/ 11 w 41"/>
                  <a:gd name="T17" fmla="*/ 34 h 49"/>
                  <a:gd name="T18" fmla="*/ 28 w 41"/>
                  <a:gd name="T19" fmla="*/ 29 h 49"/>
                  <a:gd name="T20" fmla="*/ 23 w 41"/>
                  <a:gd name="T21" fmla="*/ 14 h 49"/>
                  <a:gd name="T22" fmla="*/ 20 w 41"/>
                  <a:gd name="T23" fmla="*/ 5 h 49"/>
                  <a:gd name="T24" fmla="*/ 20 w 41"/>
                  <a:gd name="T25" fmla="*/ 5 h 49"/>
                  <a:gd name="T26" fmla="*/ 17 w 41"/>
                  <a:gd name="T27" fmla="*/ 14 h 49"/>
                  <a:gd name="T28" fmla="*/ 13 w 41"/>
                  <a:gd name="T29" fmla="*/ 29 h 49"/>
                  <a:gd name="T30" fmla="*/ 28 w 41"/>
                  <a:gd name="T31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49">
                    <a:moveTo>
                      <a:pt x="11" y="34"/>
                    </a:moveTo>
                    <a:cubicBezTo>
                      <a:pt x="6" y="49"/>
                      <a:pt x="6" y="49"/>
                      <a:pt x="6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11" y="34"/>
                    </a:lnTo>
                    <a:close/>
                    <a:moveTo>
                      <a:pt x="28" y="29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1"/>
                      <a:pt x="21" y="8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8"/>
                      <a:pt x="18" y="11"/>
                      <a:pt x="17" y="14"/>
                    </a:cubicBezTo>
                    <a:cubicBezTo>
                      <a:pt x="13" y="29"/>
                      <a:pt x="13" y="29"/>
                      <a:pt x="13" y="29"/>
                    </a:cubicBezTo>
                    <a:lnTo>
                      <a:pt x="28" y="29"/>
                    </a:ln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700922" y="2656058"/>
              <a:ext cx="275895" cy="277234"/>
              <a:chOff x="8577263" y="2054225"/>
              <a:chExt cx="327025" cy="328613"/>
            </a:xfrm>
          </p:grpSpPr>
          <p:sp>
            <p:nvSpPr>
              <p:cNvPr id="33" name="Oval 9"/>
              <p:cNvSpPr>
                <a:spLocks noChangeArrowheads="1"/>
              </p:cNvSpPr>
              <p:nvPr/>
            </p:nvSpPr>
            <p:spPr bwMode="auto">
              <a:xfrm>
                <a:off x="8577263" y="2054225"/>
                <a:ext cx="327025" cy="328613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0"/>
              <p:cNvSpPr>
                <a:spLocks noEditPoints="1"/>
              </p:cNvSpPr>
              <p:nvPr/>
            </p:nvSpPr>
            <p:spPr bwMode="auto">
              <a:xfrm>
                <a:off x="8686800" y="2119313"/>
                <a:ext cx="115888" cy="188913"/>
              </a:xfrm>
              <a:custGeom>
                <a:avLst/>
                <a:gdLst>
                  <a:gd name="T0" fmla="*/ 0 w 31"/>
                  <a:gd name="T1" fmla="*/ 1 h 50"/>
                  <a:gd name="T2" fmla="*/ 12 w 31"/>
                  <a:gd name="T3" fmla="*/ 0 h 50"/>
                  <a:gd name="T4" fmla="*/ 25 w 31"/>
                  <a:gd name="T5" fmla="*/ 4 h 50"/>
                  <a:gd name="T6" fmla="*/ 29 w 31"/>
                  <a:gd name="T7" fmla="*/ 13 h 50"/>
                  <a:gd name="T8" fmla="*/ 21 w 31"/>
                  <a:gd name="T9" fmla="*/ 24 h 50"/>
                  <a:gd name="T10" fmla="*/ 21 w 31"/>
                  <a:gd name="T11" fmla="*/ 24 h 50"/>
                  <a:gd name="T12" fmla="*/ 31 w 31"/>
                  <a:gd name="T13" fmla="*/ 36 h 50"/>
                  <a:gd name="T14" fmla="*/ 27 w 31"/>
                  <a:gd name="T15" fmla="*/ 46 h 50"/>
                  <a:gd name="T16" fmla="*/ 10 w 31"/>
                  <a:gd name="T17" fmla="*/ 50 h 50"/>
                  <a:gd name="T18" fmla="*/ 0 w 31"/>
                  <a:gd name="T19" fmla="*/ 50 h 50"/>
                  <a:gd name="T20" fmla="*/ 0 w 31"/>
                  <a:gd name="T21" fmla="*/ 1 h 50"/>
                  <a:gd name="T22" fmla="*/ 7 w 31"/>
                  <a:gd name="T23" fmla="*/ 22 h 50"/>
                  <a:gd name="T24" fmla="*/ 12 w 31"/>
                  <a:gd name="T25" fmla="*/ 22 h 50"/>
                  <a:gd name="T26" fmla="*/ 23 w 31"/>
                  <a:gd name="T27" fmla="*/ 13 h 50"/>
                  <a:gd name="T28" fmla="*/ 12 w 31"/>
                  <a:gd name="T29" fmla="*/ 5 h 50"/>
                  <a:gd name="T30" fmla="*/ 7 w 31"/>
                  <a:gd name="T31" fmla="*/ 6 h 50"/>
                  <a:gd name="T32" fmla="*/ 7 w 31"/>
                  <a:gd name="T33" fmla="*/ 22 h 50"/>
                  <a:gd name="T34" fmla="*/ 7 w 31"/>
                  <a:gd name="T35" fmla="*/ 45 h 50"/>
                  <a:gd name="T36" fmla="*/ 12 w 31"/>
                  <a:gd name="T37" fmla="*/ 46 h 50"/>
                  <a:gd name="T38" fmla="*/ 25 w 31"/>
                  <a:gd name="T39" fmla="*/ 36 h 50"/>
                  <a:gd name="T40" fmla="*/ 12 w 31"/>
                  <a:gd name="T41" fmla="*/ 26 h 50"/>
                  <a:gd name="T42" fmla="*/ 7 w 31"/>
                  <a:gd name="T43" fmla="*/ 26 h 50"/>
                  <a:gd name="T44" fmla="*/ 7 w 31"/>
                  <a:gd name="T4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50">
                    <a:moveTo>
                      <a:pt x="0" y="1"/>
                    </a:moveTo>
                    <a:cubicBezTo>
                      <a:pt x="3" y="1"/>
                      <a:pt x="7" y="0"/>
                      <a:pt x="12" y="0"/>
                    </a:cubicBezTo>
                    <a:cubicBezTo>
                      <a:pt x="18" y="0"/>
                      <a:pt x="22" y="2"/>
                      <a:pt x="25" y="4"/>
                    </a:cubicBezTo>
                    <a:cubicBezTo>
                      <a:pt x="28" y="6"/>
                      <a:pt x="29" y="9"/>
                      <a:pt x="29" y="13"/>
                    </a:cubicBezTo>
                    <a:cubicBezTo>
                      <a:pt x="29" y="17"/>
                      <a:pt x="26" y="22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6" y="25"/>
                      <a:pt x="31" y="29"/>
                      <a:pt x="31" y="36"/>
                    </a:cubicBezTo>
                    <a:cubicBezTo>
                      <a:pt x="31" y="40"/>
                      <a:pt x="30" y="43"/>
                      <a:pt x="27" y="46"/>
                    </a:cubicBezTo>
                    <a:cubicBezTo>
                      <a:pt x="24" y="49"/>
                      <a:pt x="18" y="50"/>
                      <a:pt x="10" y="50"/>
                    </a:cubicBezTo>
                    <a:cubicBezTo>
                      <a:pt x="6" y="50"/>
                      <a:pt x="2" y="50"/>
                      <a:pt x="0" y="50"/>
                    </a:cubicBezTo>
                    <a:lnTo>
                      <a:pt x="0" y="1"/>
                    </a:lnTo>
                    <a:close/>
                    <a:moveTo>
                      <a:pt x="7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22"/>
                      <a:pt x="23" y="18"/>
                      <a:pt x="23" y="13"/>
                    </a:cubicBezTo>
                    <a:cubicBezTo>
                      <a:pt x="23" y="8"/>
                      <a:pt x="19" y="5"/>
                      <a:pt x="12" y="5"/>
                    </a:cubicBezTo>
                    <a:cubicBezTo>
                      <a:pt x="9" y="5"/>
                      <a:pt x="8" y="6"/>
                      <a:pt x="7" y="6"/>
                    </a:cubicBezTo>
                    <a:lnTo>
                      <a:pt x="7" y="22"/>
                    </a:lnTo>
                    <a:close/>
                    <a:moveTo>
                      <a:pt x="7" y="45"/>
                    </a:moveTo>
                    <a:cubicBezTo>
                      <a:pt x="8" y="45"/>
                      <a:pt x="10" y="46"/>
                      <a:pt x="12" y="46"/>
                    </a:cubicBezTo>
                    <a:cubicBezTo>
                      <a:pt x="18" y="46"/>
                      <a:pt x="25" y="43"/>
                      <a:pt x="25" y="36"/>
                    </a:cubicBezTo>
                    <a:cubicBezTo>
                      <a:pt x="25" y="29"/>
                      <a:pt x="19" y="26"/>
                      <a:pt x="12" y="26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7" y="45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679538" y="3156057"/>
              <a:ext cx="318663" cy="318663"/>
              <a:chOff x="10272713" y="2036763"/>
              <a:chExt cx="327025" cy="327025"/>
            </a:xfrm>
          </p:grpSpPr>
          <p:sp>
            <p:nvSpPr>
              <p:cNvPr id="31" name="Oval 11"/>
              <p:cNvSpPr>
                <a:spLocks noChangeArrowheads="1"/>
              </p:cNvSpPr>
              <p:nvPr/>
            </p:nvSpPr>
            <p:spPr bwMode="auto">
              <a:xfrm>
                <a:off x="10272713" y="2036763"/>
                <a:ext cx="327025" cy="327025"/>
              </a:xfrm>
              <a:prstGeom prst="ellipse">
                <a:avLst/>
              </a:prstGeom>
              <a:solidFill>
                <a:srgbClr val="62B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2"/>
              <p:cNvSpPr>
                <a:spLocks/>
              </p:cNvSpPr>
              <p:nvPr/>
            </p:nvSpPr>
            <p:spPr bwMode="auto">
              <a:xfrm>
                <a:off x="10371455" y="2108200"/>
                <a:ext cx="119063" cy="184150"/>
              </a:xfrm>
              <a:custGeom>
                <a:avLst/>
                <a:gdLst>
                  <a:gd name="T0" fmla="*/ 32 w 32"/>
                  <a:gd name="T1" fmla="*/ 47 h 49"/>
                  <a:gd name="T2" fmla="*/ 21 w 32"/>
                  <a:gd name="T3" fmla="*/ 49 h 49"/>
                  <a:gd name="T4" fmla="*/ 0 w 32"/>
                  <a:gd name="T5" fmla="*/ 25 h 49"/>
                  <a:gd name="T6" fmla="*/ 22 w 32"/>
                  <a:gd name="T7" fmla="*/ 0 h 49"/>
                  <a:gd name="T8" fmla="*/ 32 w 32"/>
                  <a:gd name="T9" fmla="*/ 2 h 49"/>
                  <a:gd name="T10" fmla="*/ 31 w 32"/>
                  <a:gd name="T11" fmla="*/ 7 h 49"/>
                  <a:gd name="T12" fmla="*/ 22 w 32"/>
                  <a:gd name="T13" fmla="*/ 5 h 49"/>
                  <a:gd name="T14" fmla="*/ 6 w 32"/>
                  <a:gd name="T15" fmla="*/ 25 h 49"/>
                  <a:gd name="T16" fmla="*/ 22 w 32"/>
                  <a:gd name="T17" fmla="*/ 44 h 49"/>
                  <a:gd name="T18" fmla="*/ 31 w 32"/>
                  <a:gd name="T19" fmla="*/ 42 h 49"/>
                  <a:gd name="T20" fmla="*/ 32 w 32"/>
                  <a:gd name="T2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49">
                    <a:moveTo>
                      <a:pt x="32" y="47"/>
                    </a:moveTo>
                    <a:cubicBezTo>
                      <a:pt x="30" y="48"/>
                      <a:pt x="26" y="49"/>
                      <a:pt x="21" y="49"/>
                    </a:cubicBezTo>
                    <a:cubicBezTo>
                      <a:pt x="9" y="49"/>
                      <a:pt x="0" y="41"/>
                      <a:pt x="0" y="25"/>
                    </a:cubicBezTo>
                    <a:cubicBezTo>
                      <a:pt x="0" y="10"/>
                      <a:pt x="9" y="0"/>
                      <a:pt x="22" y="0"/>
                    </a:cubicBezTo>
                    <a:cubicBezTo>
                      <a:pt x="27" y="0"/>
                      <a:pt x="31" y="1"/>
                      <a:pt x="32" y="2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6" y="5"/>
                      <a:pt x="22" y="5"/>
                    </a:cubicBezTo>
                    <a:cubicBezTo>
                      <a:pt x="12" y="5"/>
                      <a:pt x="6" y="12"/>
                      <a:pt x="6" y="25"/>
                    </a:cubicBezTo>
                    <a:cubicBezTo>
                      <a:pt x="6" y="37"/>
                      <a:pt x="12" y="44"/>
                      <a:pt x="22" y="44"/>
                    </a:cubicBezTo>
                    <a:cubicBezTo>
                      <a:pt x="25" y="44"/>
                      <a:pt x="29" y="43"/>
                      <a:pt x="31" y="42"/>
                    </a:cubicBezTo>
                    <a:lnTo>
                      <a:pt x="32" y="47"/>
                    </a:lnTo>
                    <a:close/>
                  </a:path>
                </a:pathLst>
              </a:custGeom>
              <a:solidFill>
                <a:srgbClr val="F8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136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913591" y="1181646"/>
            <a:ext cx="6364817" cy="3217333"/>
            <a:chOff x="2222308" y="938757"/>
            <a:chExt cx="4773578" cy="2413166"/>
          </a:xfrm>
        </p:grpSpPr>
        <p:sp>
          <p:nvSpPr>
            <p:cNvPr id="33" name="空心弧 13"/>
            <p:cNvSpPr/>
            <p:nvPr/>
          </p:nvSpPr>
          <p:spPr>
            <a:xfrm>
              <a:off x="2362007" y="1130857"/>
              <a:ext cx="4419568" cy="2209952"/>
            </a:xfrm>
            <a:custGeom>
              <a:avLst/>
              <a:gdLst>
                <a:gd name="connsiteX0" fmla="*/ 18 w 5458860"/>
                <a:gd name="connsiteY0" fmla="*/ 2719426 h 5458860"/>
                <a:gd name="connsiteX1" fmla="*/ 2734128 w 5458860"/>
                <a:gd name="connsiteY1" fmla="*/ 4 h 5458860"/>
                <a:gd name="connsiteX2" fmla="*/ 5458859 w 5458860"/>
                <a:gd name="connsiteY2" fmla="*/ 2728823 h 5458860"/>
                <a:gd name="connsiteX3" fmla="*/ 5191157 w 5458860"/>
                <a:gd name="connsiteY3" fmla="*/ 2728883 h 5458860"/>
                <a:gd name="connsiteX4" fmla="*/ 2733667 w 5458860"/>
                <a:gd name="connsiteY4" fmla="*/ 267706 h 5458860"/>
                <a:gd name="connsiteX5" fmla="*/ 267718 w 5458860"/>
                <a:gd name="connsiteY5" fmla="*/ 2720408 h 5458860"/>
                <a:gd name="connsiteX6" fmla="*/ 18 w 5458860"/>
                <a:gd name="connsiteY6" fmla="*/ 2719426 h 5458860"/>
                <a:gd name="connsiteX0" fmla="*/ 267700 w 5458841"/>
                <a:gd name="connsiteY0" fmla="*/ 2720408 h 2811848"/>
                <a:gd name="connsiteX1" fmla="*/ 0 w 5458841"/>
                <a:gd name="connsiteY1" fmla="*/ 2719426 h 2811848"/>
                <a:gd name="connsiteX2" fmla="*/ 2734110 w 5458841"/>
                <a:gd name="connsiteY2" fmla="*/ 4 h 2811848"/>
                <a:gd name="connsiteX3" fmla="*/ 5458841 w 5458841"/>
                <a:gd name="connsiteY3" fmla="*/ 2728823 h 2811848"/>
                <a:gd name="connsiteX4" fmla="*/ 5191139 w 5458841"/>
                <a:gd name="connsiteY4" fmla="*/ 2728883 h 2811848"/>
                <a:gd name="connsiteX5" fmla="*/ 2733649 w 5458841"/>
                <a:gd name="connsiteY5" fmla="*/ 267706 h 2811848"/>
                <a:gd name="connsiteX6" fmla="*/ 359140 w 5458841"/>
                <a:gd name="connsiteY6" fmla="*/ 2811848 h 2811848"/>
                <a:gd name="connsiteX0" fmla="*/ 267700 w 5458841"/>
                <a:gd name="connsiteY0" fmla="*/ 2720408 h 2728883"/>
                <a:gd name="connsiteX1" fmla="*/ 0 w 5458841"/>
                <a:gd name="connsiteY1" fmla="*/ 2719426 h 2728883"/>
                <a:gd name="connsiteX2" fmla="*/ 2734110 w 5458841"/>
                <a:gd name="connsiteY2" fmla="*/ 4 h 2728883"/>
                <a:gd name="connsiteX3" fmla="*/ 5458841 w 5458841"/>
                <a:gd name="connsiteY3" fmla="*/ 2728823 h 2728883"/>
                <a:gd name="connsiteX4" fmla="*/ 5191139 w 5458841"/>
                <a:gd name="connsiteY4" fmla="*/ 2728883 h 2728883"/>
                <a:gd name="connsiteX5" fmla="*/ 2733649 w 5458841"/>
                <a:gd name="connsiteY5" fmla="*/ 267706 h 2728883"/>
                <a:gd name="connsiteX0" fmla="*/ 0 w 5458841"/>
                <a:gd name="connsiteY0" fmla="*/ 2719426 h 2728883"/>
                <a:gd name="connsiteX1" fmla="*/ 2734110 w 5458841"/>
                <a:gd name="connsiteY1" fmla="*/ 4 h 2728883"/>
                <a:gd name="connsiteX2" fmla="*/ 5458841 w 5458841"/>
                <a:gd name="connsiteY2" fmla="*/ 2728823 h 2728883"/>
                <a:gd name="connsiteX3" fmla="*/ 5191139 w 5458841"/>
                <a:gd name="connsiteY3" fmla="*/ 2728883 h 2728883"/>
                <a:gd name="connsiteX4" fmla="*/ 2733649 w 5458841"/>
                <a:gd name="connsiteY4" fmla="*/ 267706 h 2728883"/>
                <a:gd name="connsiteX0" fmla="*/ 0 w 5458841"/>
                <a:gd name="connsiteY0" fmla="*/ 2719426 h 2728823"/>
                <a:gd name="connsiteX1" fmla="*/ 2734110 w 5458841"/>
                <a:gd name="connsiteY1" fmla="*/ 4 h 2728823"/>
                <a:gd name="connsiteX2" fmla="*/ 5458841 w 5458841"/>
                <a:gd name="connsiteY2" fmla="*/ 2728823 h 2728823"/>
                <a:gd name="connsiteX3" fmla="*/ 2733649 w 5458841"/>
                <a:gd name="connsiteY3" fmla="*/ 267706 h 2728823"/>
                <a:gd name="connsiteX0" fmla="*/ 0 w 5458841"/>
                <a:gd name="connsiteY0" fmla="*/ 2719426 h 2728823"/>
                <a:gd name="connsiteX1" fmla="*/ 2734110 w 5458841"/>
                <a:gd name="connsiteY1" fmla="*/ 4 h 2728823"/>
                <a:gd name="connsiteX2" fmla="*/ 5458841 w 5458841"/>
                <a:gd name="connsiteY2" fmla="*/ 2728823 h 272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8841" h="2728823">
                  <a:moveTo>
                    <a:pt x="0" y="2719426"/>
                  </a:moveTo>
                  <a:cubicBezTo>
                    <a:pt x="5517" y="1214085"/>
                    <a:pt x="1228761" y="-2588"/>
                    <a:pt x="2734110" y="4"/>
                  </a:cubicBezTo>
                  <a:cubicBezTo>
                    <a:pt x="4239459" y="2595"/>
                    <a:pt x="5458507" y="1223472"/>
                    <a:pt x="5458841" y="2728823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2222308" y="938757"/>
              <a:ext cx="4773578" cy="2413166"/>
            </a:xfrm>
            <a:custGeom>
              <a:avLst/>
              <a:gdLst>
                <a:gd name="T0" fmla="*/ 1594 w 3529"/>
                <a:gd name="T1" fmla="*/ 45 h 1784"/>
                <a:gd name="T2" fmla="*/ 1434 w 3529"/>
                <a:gd name="T3" fmla="*/ 165 h 1784"/>
                <a:gd name="T4" fmla="*/ 1415 w 3529"/>
                <a:gd name="T5" fmla="*/ 170 h 1784"/>
                <a:gd name="T6" fmla="*/ 1240 w 3529"/>
                <a:gd name="T7" fmla="*/ 118 h 1784"/>
                <a:gd name="T8" fmla="*/ 1268 w 3529"/>
                <a:gd name="T9" fmla="*/ 208 h 1784"/>
                <a:gd name="T10" fmla="*/ 1054 w 3529"/>
                <a:gd name="T11" fmla="*/ 189 h 1784"/>
                <a:gd name="T12" fmla="*/ 813 w 3529"/>
                <a:gd name="T13" fmla="*/ 437 h 1784"/>
                <a:gd name="T14" fmla="*/ 796 w 3529"/>
                <a:gd name="T15" fmla="*/ 449 h 1784"/>
                <a:gd name="T16" fmla="*/ 614 w 3529"/>
                <a:gd name="T17" fmla="*/ 472 h 1784"/>
                <a:gd name="T18" fmla="*/ 678 w 3529"/>
                <a:gd name="T19" fmla="*/ 543 h 1784"/>
                <a:gd name="T20" fmla="*/ 472 w 3529"/>
                <a:gd name="T21" fmla="*/ 614 h 1784"/>
                <a:gd name="T22" fmla="*/ 449 w 3529"/>
                <a:gd name="T23" fmla="*/ 796 h 1784"/>
                <a:gd name="T24" fmla="*/ 437 w 3529"/>
                <a:gd name="T25" fmla="*/ 813 h 1784"/>
                <a:gd name="T26" fmla="*/ 189 w 3529"/>
                <a:gd name="T27" fmla="*/ 1054 h 1784"/>
                <a:gd name="T28" fmla="*/ 276 w 3529"/>
                <a:gd name="T29" fmla="*/ 1091 h 1784"/>
                <a:gd name="T30" fmla="*/ 118 w 3529"/>
                <a:gd name="T31" fmla="*/ 1240 h 1784"/>
                <a:gd name="T32" fmla="*/ 170 w 3529"/>
                <a:gd name="T33" fmla="*/ 1415 h 1784"/>
                <a:gd name="T34" fmla="*/ 165 w 3529"/>
                <a:gd name="T35" fmla="*/ 1434 h 1784"/>
                <a:gd name="T36" fmla="*/ 45 w 3529"/>
                <a:gd name="T37" fmla="*/ 1573 h 1784"/>
                <a:gd name="T38" fmla="*/ 142 w 3529"/>
                <a:gd name="T39" fmla="*/ 1585 h 1784"/>
                <a:gd name="T40" fmla="*/ 3484 w 3529"/>
                <a:gd name="T41" fmla="*/ 1573 h 1784"/>
                <a:gd name="T42" fmla="*/ 3364 w 3529"/>
                <a:gd name="T43" fmla="*/ 1434 h 1784"/>
                <a:gd name="T44" fmla="*/ 3359 w 3529"/>
                <a:gd name="T45" fmla="*/ 1415 h 1784"/>
                <a:gd name="T46" fmla="*/ 3411 w 3529"/>
                <a:gd name="T47" fmla="*/ 1240 h 1784"/>
                <a:gd name="T48" fmla="*/ 3321 w 3529"/>
                <a:gd name="T49" fmla="*/ 1269 h 1784"/>
                <a:gd name="T50" fmla="*/ 3340 w 3529"/>
                <a:gd name="T51" fmla="*/ 1054 h 1784"/>
                <a:gd name="T52" fmla="*/ 3092 w 3529"/>
                <a:gd name="T53" fmla="*/ 813 h 1784"/>
                <a:gd name="T54" fmla="*/ 3080 w 3529"/>
                <a:gd name="T55" fmla="*/ 796 h 1784"/>
                <a:gd name="T56" fmla="*/ 3057 w 3529"/>
                <a:gd name="T57" fmla="*/ 614 h 1784"/>
                <a:gd name="T58" fmla="*/ 2986 w 3529"/>
                <a:gd name="T59" fmla="*/ 678 h 1784"/>
                <a:gd name="T60" fmla="*/ 2915 w 3529"/>
                <a:gd name="T61" fmla="*/ 472 h 1784"/>
                <a:gd name="T62" fmla="*/ 2733 w 3529"/>
                <a:gd name="T63" fmla="*/ 449 h 1784"/>
                <a:gd name="T64" fmla="*/ 2716 w 3529"/>
                <a:gd name="T65" fmla="*/ 437 h 1784"/>
                <a:gd name="T66" fmla="*/ 2475 w 3529"/>
                <a:gd name="T67" fmla="*/ 189 h 1784"/>
                <a:gd name="T68" fmla="*/ 2438 w 3529"/>
                <a:gd name="T69" fmla="*/ 276 h 1784"/>
                <a:gd name="T70" fmla="*/ 2289 w 3529"/>
                <a:gd name="T71" fmla="*/ 118 h 1784"/>
                <a:gd name="T72" fmla="*/ 2114 w 3529"/>
                <a:gd name="T73" fmla="*/ 170 h 1784"/>
                <a:gd name="T74" fmla="*/ 2095 w 3529"/>
                <a:gd name="T75" fmla="*/ 165 h 1784"/>
                <a:gd name="T76" fmla="*/ 1956 w 3529"/>
                <a:gd name="T77" fmla="*/ 45 h 1784"/>
                <a:gd name="T78" fmla="*/ 1944 w 3529"/>
                <a:gd name="T79" fmla="*/ 142 h 1784"/>
                <a:gd name="T80" fmla="*/ 1746 w 3529"/>
                <a:gd name="T81" fmla="*/ 0 h 1784"/>
                <a:gd name="T82" fmla="*/ 999 w 3529"/>
                <a:gd name="T83" fmla="*/ 399 h 1784"/>
                <a:gd name="T84" fmla="*/ 964 w 3529"/>
                <a:gd name="T85" fmla="*/ 418 h 1784"/>
                <a:gd name="T86" fmla="*/ 276 w 3529"/>
                <a:gd name="T87" fmla="*/ 884 h 1784"/>
                <a:gd name="T88" fmla="*/ 418 w 3529"/>
                <a:gd name="T89" fmla="*/ 964 h 1784"/>
                <a:gd name="T90" fmla="*/ 3529 w 3529"/>
                <a:gd name="T91" fmla="*/ 1746 h 1784"/>
                <a:gd name="T92" fmla="*/ 236 w 3529"/>
                <a:gd name="T93" fmla="*/ 1746 h 1784"/>
                <a:gd name="T94" fmla="*/ 236 w 3529"/>
                <a:gd name="T95" fmla="*/ 1784 h 1784"/>
                <a:gd name="T96" fmla="*/ 3271 w 3529"/>
                <a:gd name="T97" fmla="*/ 917 h 1784"/>
                <a:gd name="T98" fmla="*/ 3130 w 3529"/>
                <a:gd name="T99" fmla="*/ 999 h 1784"/>
                <a:gd name="T100" fmla="*/ 2612 w 3529"/>
                <a:gd name="T101" fmla="*/ 257 h 1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29" h="1784">
                  <a:moveTo>
                    <a:pt x="1585" y="142"/>
                  </a:moveTo>
                  <a:lnTo>
                    <a:pt x="1573" y="45"/>
                  </a:lnTo>
                  <a:lnTo>
                    <a:pt x="1594" y="45"/>
                  </a:lnTo>
                  <a:lnTo>
                    <a:pt x="1604" y="139"/>
                  </a:lnTo>
                  <a:lnTo>
                    <a:pt x="1585" y="142"/>
                  </a:lnTo>
                  <a:close/>
                  <a:moveTo>
                    <a:pt x="1434" y="165"/>
                  </a:moveTo>
                  <a:lnTo>
                    <a:pt x="1415" y="71"/>
                  </a:lnTo>
                  <a:lnTo>
                    <a:pt x="1396" y="76"/>
                  </a:lnTo>
                  <a:lnTo>
                    <a:pt x="1415" y="170"/>
                  </a:lnTo>
                  <a:lnTo>
                    <a:pt x="1434" y="165"/>
                  </a:lnTo>
                  <a:close/>
                  <a:moveTo>
                    <a:pt x="1268" y="208"/>
                  </a:moveTo>
                  <a:lnTo>
                    <a:pt x="1240" y="118"/>
                  </a:lnTo>
                  <a:lnTo>
                    <a:pt x="1221" y="123"/>
                  </a:lnTo>
                  <a:lnTo>
                    <a:pt x="1250" y="215"/>
                  </a:lnTo>
                  <a:lnTo>
                    <a:pt x="1268" y="208"/>
                  </a:lnTo>
                  <a:close/>
                  <a:moveTo>
                    <a:pt x="1110" y="269"/>
                  </a:moveTo>
                  <a:lnTo>
                    <a:pt x="1070" y="182"/>
                  </a:lnTo>
                  <a:lnTo>
                    <a:pt x="1054" y="189"/>
                  </a:lnTo>
                  <a:lnTo>
                    <a:pt x="1091" y="276"/>
                  </a:lnTo>
                  <a:lnTo>
                    <a:pt x="1110" y="269"/>
                  </a:lnTo>
                  <a:close/>
                  <a:moveTo>
                    <a:pt x="813" y="437"/>
                  </a:moveTo>
                  <a:lnTo>
                    <a:pt x="756" y="359"/>
                  </a:lnTo>
                  <a:lnTo>
                    <a:pt x="739" y="371"/>
                  </a:lnTo>
                  <a:lnTo>
                    <a:pt x="796" y="449"/>
                  </a:lnTo>
                  <a:lnTo>
                    <a:pt x="813" y="437"/>
                  </a:lnTo>
                  <a:close/>
                  <a:moveTo>
                    <a:pt x="678" y="543"/>
                  </a:moveTo>
                  <a:lnTo>
                    <a:pt x="614" y="472"/>
                  </a:lnTo>
                  <a:lnTo>
                    <a:pt x="600" y="487"/>
                  </a:lnTo>
                  <a:lnTo>
                    <a:pt x="664" y="558"/>
                  </a:lnTo>
                  <a:lnTo>
                    <a:pt x="678" y="543"/>
                  </a:lnTo>
                  <a:close/>
                  <a:moveTo>
                    <a:pt x="557" y="664"/>
                  </a:moveTo>
                  <a:lnTo>
                    <a:pt x="487" y="600"/>
                  </a:lnTo>
                  <a:lnTo>
                    <a:pt x="472" y="614"/>
                  </a:lnTo>
                  <a:lnTo>
                    <a:pt x="543" y="678"/>
                  </a:lnTo>
                  <a:lnTo>
                    <a:pt x="557" y="664"/>
                  </a:lnTo>
                  <a:close/>
                  <a:moveTo>
                    <a:pt x="449" y="796"/>
                  </a:moveTo>
                  <a:lnTo>
                    <a:pt x="371" y="739"/>
                  </a:lnTo>
                  <a:lnTo>
                    <a:pt x="359" y="756"/>
                  </a:lnTo>
                  <a:lnTo>
                    <a:pt x="437" y="813"/>
                  </a:lnTo>
                  <a:lnTo>
                    <a:pt x="449" y="796"/>
                  </a:lnTo>
                  <a:close/>
                  <a:moveTo>
                    <a:pt x="276" y="1091"/>
                  </a:moveTo>
                  <a:lnTo>
                    <a:pt x="189" y="1054"/>
                  </a:lnTo>
                  <a:lnTo>
                    <a:pt x="182" y="1070"/>
                  </a:lnTo>
                  <a:lnTo>
                    <a:pt x="269" y="1110"/>
                  </a:lnTo>
                  <a:lnTo>
                    <a:pt x="276" y="1091"/>
                  </a:lnTo>
                  <a:close/>
                  <a:moveTo>
                    <a:pt x="215" y="1250"/>
                  </a:moveTo>
                  <a:lnTo>
                    <a:pt x="123" y="1221"/>
                  </a:lnTo>
                  <a:lnTo>
                    <a:pt x="118" y="1240"/>
                  </a:lnTo>
                  <a:lnTo>
                    <a:pt x="208" y="1269"/>
                  </a:lnTo>
                  <a:lnTo>
                    <a:pt x="215" y="1250"/>
                  </a:lnTo>
                  <a:close/>
                  <a:moveTo>
                    <a:pt x="170" y="1415"/>
                  </a:moveTo>
                  <a:lnTo>
                    <a:pt x="76" y="1396"/>
                  </a:lnTo>
                  <a:lnTo>
                    <a:pt x="71" y="1415"/>
                  </a:lnTo>
                  <a:lnTo>
                    <a:pt x="165" y="1434"/>
                  </a:lnTo>
                  <a:lnTo>
                    <a:pt x="170" y="1415"/>
                  </a:lnTo>
                  <a:close/>
                  <a:moveTo>
                    <a:pt x="142" y="1585"/>
                  </a:moveTo>
                  <a:lnTo>
                    <a:pt x="45" y="1573"/>
                  </a:lnTo>
                  <a:lnTo>
                    <a:pt x="45" y="1595"/>
                  </a:lnTo>
                  <a:lnTo>
                    <a:pt x="139" y="1604"/>
                  </a:lnTo>
                  <a:lnTo>
                    <a:pt x="142" y="1585"/>
                  </a:lnTo>
                  <a:close/>
                  <a:moveTo>
                    <a:pt x="3390" y="1604"/>
                  </a:moveTo>
                  <a:lnTo>
                    <a:pt x="3484" y="1595"/>
                  </a:lnTo>
                  <a:lnTo>
                    <a:pt x="3484" y="1573"/>
                  </a:lnTo>
                  <a:lnTo>
                    <a:pt x="3387" y="1585"/>
                  </a:lnTo>
                  <a:lnTo>
                    <a:pt x="3390" y="1604"/>
                  </a:lnTo>
                  <a:close/>
                  <a:moveTo>
                    <a:pt x="3364" y="1434"/>
                  </a:moveTo>
                  <a:lnTo>
                    <a:pt x="3458" y="1415"/>
                  </a:lnTo>
                  <a:lnTo>
                    <a:pt x="3453" y="1396"/>
                  </a:lnTo>
                  <a:lnTo>
                    <a:pt x="3359" y="1415"/>
                  </a:lnTo>
                  <a:lnTo>
                    <a:pt x="3364" y="1434"/>
                  </a:lnTo>
                  <a:close/>
                  <a:moveTo>
                    <a:pt x="3321" y="1269"/>
                  </a:moveTo>
                  <a:lnTo>
                    <a:pt x="3411" y="1240"/>
                  </a:lnTo>
                  <a:lnTo>
                    <a:pt x="3406" y="1221"/>
                  </a:lnTo>
                  <a:lnTo>
                    <a:pt x="3314" y="1250"/>
                  </a:lnTo>
                  <a:lnTo>
                    <a:pt x="3321" y="1269"/>
                  </a:lnTo>
                  <a:close/>
                  <a:moveTo>
                    <a:pt x="3260" y="1110"/>
                  </a:moveTo>
                  <a:lnTo>
                    <a:pt x="3347" y="1070"/>
                  </a:lnTo>
                  <a:lnTo>
                    <a:pt x="3340" y="1054"/>
                  </a:lnTo>
                  <a:lnTo>
                    <a:pt x="3253" y="1091"/>
                  </a:lnTo>
                  <a:lnTo>
                    <a:pt x="3260" y="1110"/>
                  </a:lnTo>
                  <a:close/>
                  <a:moveTo>
                    <a:pt x="3092" y="813"/>
                  </a:moveTo>
                  <a:lnTo>
                    <a:pt x="3170" y="756"/>
                  </a:lnTo>
                  <a:lnTo>
                    <a:pt x="3158" y="739"/>
                  </a:lnTo>
                  <a:lnTo>
                    <a:pt x="3080" y="796"/>
                  </a:lnTo>
                  <a:lnTo>
                    <a:pt x="3092" y="813"/>
                  </a:lnTo>
                  <a:close/>
                  <a:moveTo>
                    <a:pt x="2986" y="678"/>
                  </a:moveTo>
                  <a:lnTo>
                    <a:pt x="3057" y="614"/>
                  </a:lnTo>
                  <a:lnTo>
                    <a:pt x="3042" y="600"/>
                  </a:lnTo>
                  <a:lnTo>
                    <a:pt x="2971" y="664"/>
                  </a:lnTo>
                  <a:lnTo>
                    <a:pt x="2986" y="678"/>
                  </a:lnTo>
                  <a:close/>
                  <a:moveTo>
                    <a:pt x="2865" y="558"/>
                  </a:moveTo>
                  <a:lnTo>
                    <a:pt x="2929" y="487"/>
                  </a:lnTo>
                  <a:lnTo>
                    <a:pt x="2915" y="472"/>
                  </a:lnTo>
                  <a:lnTo>
                    <a:pt x="2851" y="543"/>
                  </a:lnTo>
                  <a:lnTo>
                    <a:pt x="2865" y="558"/>
                  </a:lnTo>
                  <a:close/>
                  <a:moveTo>
                    <a:pt x="2733" y="449"/>
                  </a:moveTo>
                  <a:lnTo>
                    <a:pt x="2790" y="371"/>
                  </a:lnTo>
                  <a:lnTo>
                    <a:pt x="2773" y="359"/>
                  </a:lnTo>
                  <a:lnTo>
                    <a:pt x="2716" y="437"/>
                  </a:lnTo>
                  <a:lnTo>
                    <a:pt x="2733" y="449"/>
                  </a:lnTo>
                  <a:close/>
                  <a:moveTo>
                    <a:pt x="2438" y="276"/>
                  </a:moveTo>
                  <a:lnTo>
                    <a:pt x="2475" y="189"/>
                  </a:lnTo>
                  <a:lnTo>
                    <a:pt x="2459" y="182"/>
                  </a:lnTo>
                  <a:lnTo>
                    <a:pt x="2419" y="269"/>
                  </a:lnTo>
                  <a:lnTo>
                    <a:pt x="2438" y="276"/>
                  </a:lnTo>
                  <a:close/>
                  <a:moveTo>
                    <a:pt x="2279" y="215"/>
                  </a:moveTo>
                  <a:lnTo>
                    <a:pt x="2308" y="123"/>
                  </a:lnTo>
                  <a:lnTo>
                    <a:pt x="2289" y="118"/>
                  </a:lnTo>
                  <a:lnTo>
                    <a:pt x="2261" y="208"/>
                  </a:lnTo>
                  <a:lnTo>
                    <a:pt x="2279" y="215"/>
                  </a:lnTo>
                  <a:close/>
                  <a:moveTo>
                    <a:pt x="2114" y="170"/>
                  </a:moveTo>
                  <a:lnTo>
                    <a:pt x="2133" y="76"/>
                  </a:lnTo>
                  <a:lnTo>
                    <a:pt x="2114" y="71"/>
                  </a:lnTo>
                  <a:lnTo>
                    <a:pt x="2095" y="165"/>
                  </a:lnTo>
                  <a:lnTo>
                    <a:pt x="2114" y="170"/>
                  </a:lnTo>
                  <a:close/>
                  <a:moveTo>
                    <a:pt x="1944" y="142"/>
                  </a:moveTo>
                  <a:lnTo>
                    <a:pt x="1956" y="45"/>
                  </a:lnTo>
                  <a:lnTo>
                    <a:pt x="1935" y="45"/>
                  </a:lnTo>
                  <a:lnTo>
                    <a:pt x="1925" y="139"/>
                  </a:lnTo>
                  <a:lnTo>
                    <a:pt x="1944" y="142"/>
                  </a:lnTo>
                  <a:close/>
                  <a:moveTo>
                    <a:pt x="1783" y="236"/>
                  </a:moveTo>
                  <a:lnTo>
                    <a:pt x="1783" y="0"/>
                  </a:lnTo>
                  <a:lnTo>
                    <a:pt x="1746" y="0"/>
                  </a:lnTo>
                  <a:lnTo>
                    <a:pt x="1746" y="236"/>
                  </a:lnTo>
                  <a:lnTo>
                    <a:pt x="1783" y="236"/>
                  </a:lnTo>
                  <a:close/>
                  <a:moveTo>
                    <a:pt x="999" y="399"/>
                  </a:moveTo>
                  <a:lnTo>
                    <a:pt x="917" y="257"/>
                  </a:lnTo>
                  <a:lnTo>
                    <a:pt x="883" y="276"/>
                  </a:lnTo>
                  <a:lnTo>
                    <a:pt x="964" y="418"/>
                  </a:lnTo>
                  <a:lnTo>
                    <a:pt x="999" y="399"/>
                  </a:lnTo>
                  <a:close/>
                  <a:moveTo>
                    <a:pt x="418" y="964"/>
                  </a:moveTo>
                  <a:lnTo>
                    <a:pt x="276" y="884"/>
                  </a:lnTo>
                  <a:lnTo>
                    <a:pt x="258" y="917"/>
                  </a:lnTo>
                  <a:lnTo>
                    <a:pt x="399" y="999"/>
                  </a:lnTo>
                  <a:lnTo>
                    <a:pt x="418" y="964"/>
                  </a:lnTo>
                  <a:close/>
                  <a:moveTo>
                    <a:pt x="3293" y="1784"/>
                  </a:moveTo>
                  <a:lnTo>
                    <a:pt x="3529" y="1784"/>
                  </a:lnTo>
                  <a:lnTo>
                    <a:pt x="3529" y="1746"/>
                  </a:lnTo>
                  <a:lnTo>
                    <a:pt x="3293" y="1746"/>
                  </a:lnTo>
                  <a:lnTo>
                    <a:pt x="3293" y="1784"/>
                  </a:lnTo>
                  <a:close/>
                  <a:moveTo>
                    <a:pt x="236" y="1746"/>
                  </a:moveTo>
                  <a:lnTo>
                    <a:pt x="0" y="1746"/>
                  </a:lnTo>
                  <a:lnTo>
                    <a:pt x="0" y="1784"/>
                  </a:lnTo>
                  <a:lnTo>
                    <a:pt x="236" y="1784"/>
                  </a:lnTo>
                  <a:lnTo>
                    <a:pt x="236" y="1746"/>
                  </a:lnTo>
                  <a:close/>
                  <a:moveTo>
                    <a:pt x="3130" y="999"/>
                  </a:moveTo>
                  <a:lnTo>
                    <a:pt x="3271" y="917"/>
                  </a:lnTo>
                  <a:lnTo>
                    <a:pt x="3253" y="884"/>
                  </a:lnTo>
                  <a:lnTo>
                    <a:pt x="3111" y="964"/>
                  </a:lnTo>
                  <a:lnTo>
                    <a:pt x="3130" y="999"/>
                  </a:lnTo>
                  <a:close/>
                  <a:moveTo>
                    <a:pt x="2565" y="418"/>
                  </a:moveTo>
                  <a:lnTo>
                    <a:pt x="2646" y="276"/>
                  </a:lnTo>
                  <a:lnTo>
                    <a:pt x="2612" y="257"/>
                  </a:lnTo>
                  <a:lnTo>
                    <a:pt x="2530" y="399"/>
                  </a:lnTo>
                  <a:lnTo>
                    <a:pt x="2565" y="418"/>
                  </a:lnTo>
                  <a:close/>
                </a:path>
              </a:pathLst>
            </a:custGeom>
            <a:solidFill>
              <a:srgbClr val="3B3838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5277342" y="3603113"/>
            <a:ext cx="1667933" cy="4205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133" b="1" dirty="0"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itchFamily="34" charset="0"/>
              </a:rPr>
              <a:t>添加标题</a:t>
            </a:r>
          </a:p>
        </p:txBody>
      </p:sp>
      <p:sp>
        <p:nvSpPr>
          <p:cNvPr id="36" name="TextBox 43"/>
          <p:cNvSpPr txBox="1">
            <a:spLocks noChangeArrowheads="1"/>
          </p:cNvSpPr>
          <p:nvPr/>
        </p:nvSpPr>
        <p:spPr bwMode="auto">
          <a:xfrm>
            <a:off x="8901641" y="2523612"/>
            <a:ext cx="6527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20%</a:t>
            </a:r>
            <a:endParaRPr lang="zh-CN" altLang="en-US" sz="1600" b="1" dirty="0">
              <a:latin typeface="方正正纤黑简体" panose="02000000000000000000" pitchFamily="2" charset="-122"/>
              <a:ea typeface="方正正纤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7" name="TextBox 47"/>
          <p:cNvSpPr txBox="1">
            <a:spLocks noChangeArrowheads="1"/>
          </p:cNvSpPr>
          <p:nvPr/>
        </p:nvSpPr>
        <p:spPr bwMode="auto">
          <a:xfrm>
            <a:off x="7546974" y="1234562"/>
            <a:ext cx="6559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40%</a:t>
            </a:r>
            <a:endParaRPr lang="zh-CN" altLang="en-US" sz="1600" b="1" dirty="0">
              <a:latin typeface="方正正纤黑简体" panose="02000000000000000000" pitchFamily="2" charset="-122"/>
              <a:ea typeface="方正正纤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8" name="TextBox 48"/>
          <p:cNvSpPr txBox="1">
            <a:spLocks noChangeArrowheads="1"/>
          </p:cNvSpPr>
          <p:nvPr/>
        </p:nvSpPr>
        <p:spPr bwMode="auto">
          <a:xfrm>
            <a:off x="5758390" y="823928"/>
            <a:ext cx="6559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60%</a:t>
            </a:r>
            <a:endParaRPr lang="zh-CN" altLang="en-US" sz="1600" b="1" dirty="0">
              <a:latin typeface="方正正纤黑简体" panose="02000000000000000000" pitchFamily="2" charset="-122"/>
              <a:ea typeface="方正正纤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9" name="TextBox 49"/>
          <p:cNvSpPr txBox="1">
            <a:spLocks noChangeArrowheads="1"/>
          </p:cNvSpPr>
          <p:nvPr/>
        </p:nvSpPr>
        <p:spPr bwMode="auto">
          <a:xfrm>
            <a:off x="4088341" y="1181646"/>
            <a:ext cx="6559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80%</a:t>
            </a:r>
            <a:endParaRPr lang="zh-CN" altLang="en-US" sz="1600" b="1" dirty="0">
              <a:latin typeface="方正正纤黑简体" panose="02000000000000000000" pitchFamily="2" charset="-122"/>
              <a:ea typeface="方正正纤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0" name="TextBox 50"/>
          <p:cNvSpPr txBox="1">
            <a:spLocks noChangeArrowheads="1"/>
          </p:cNvSpPr>
          <p:nvPr/>
        </p:nvSpPr>
        <p:spPr bwMode="auto">
          <a:xfrm>
            <a:off x="2689224" y="2381795"/>
            <a:ext cx="7489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100%</a:t>
            </a:r>
            <a:endParaRPr lang="zh-CN" altLang="en-US" sz="1600" b="1" dirty="0">
              <a:latin typeface="方正正纤黑简体" panose="02000000000000000000" pitchFamily="2" charset="-122"/>
              <a:ea typeface="方正正纤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1" name="TextBox 51"/>
          <p:cNvSpPr txBox="1">
            <a:spLocks noChangeArrowheads="1"/>
          </p:cNvSpPr>
          <p:nvPr/>
        </p:nvSpPr>
        <p:spPr bwMode="auto">
          <a:xfrm>
            <a:off x="2056341" y="4144979"/>
            <a:ext cx="745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120%</a:t>
            </a:r>
            <a:endParaRPr lang="zh-CN" altLang="en-US" sz="1600" b="1" dirty="0">
              <a:latin typeface="方正正纤黑简体" panose="02000000000000000000" pitchFamily="2" charset="-122"/>
              <a:ea typeface="方正正纤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2" name="TextBox 52"/>
          <p:cNvSpPr txBox="1">
            <a:spLocks noChangeArrowheads="1"/>
          </p:cNvSpPr>
          <p:nvPr/>
        </p:nvSpPr>
        <p:spPr bwMode="auto">
          <a:xfrm>
            <a:off x="9278407" y="4144979"/>
            <a:ext cx="5229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0%</a:t>
            </a:r>
            <a:endParaRPr lang="zh-CN" altLang="en-US" sz="1600" b="1" dirty="0">
              <a:latin typeface="方正正纤黑简体" panose="02000000000000000000" pitchFamily="2" charset="-122"/>
              <a:ea typeface="方正正纤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3" name="空心弧 42"/>
          <p:cNvSpPr/>
          <p:nvPr/>
        </p:nvSpPr>
        <p:spPr bwMode="auto">
          <a:xfrm>
            <a:off x="3466324" y="1697562"/>
            <a:ext cx="5262033" cy="5262033"/>
          </a:xfrm>
          <a:prstGeom prst="blockArc">
            <a:avLst>
              <a:gd name="adj1" fmla="val 11561668"/>
              <a:gd name="adj2" fmla="val 21580872"/>
              <a:gd name="adj3" fmla="val 4823"/>
            </a:avLst>
          </a:prstGeom>
          <a:solidFill>
            <a:srgbClr val="60A7CD">
              <a:alpha val="20000"/>
            </a:srgb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空心弧 43"/>
          <p:cNvSpPr/>
          <p:nvPr/>
        </p:nvSpPr>
        <p:spPr bwMode="auto">
          <a:xfrm>
            <a:off x="4503632" y="2735702"/>
            <a:ext cx="3187700" cy="3187700"/>
          </a:xfrm>
          <a:prstGeom prst="blockArc">
            <a:avLst>
              <a:gd name="adj1" fmla="val 16282140"/>
              <a:gd name="adj2" fmla="val 3900"/>
              <a:gd name="adj3" fmla="val 8505"/>
            </a:avLst>
          </a:prstGeom>
          <a:solidFill>
            <a:srgbClr val="60A7CD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空心弧 44"/>
          <p:cNvSpPr/>
          <p:nvPr/>
        </p:nvSpPr>
        <p:spPr bwMode="auto">
          <a:xfrm>
            <a:off x="3702052" y="1962708"/>
            <a:ext cx="4754033" cy="4754033"/>
          </a:xfrm>
          <a:prstGeom prst="blockArc">
            <a:avLst>
              <a:gd name="adj1" fmla="val 13106092"/>
              <a:gd name="adj2" fmla="val 21570444"/>
              <a:gd name="adj3" fmla="val 5287"/>
            </a:avLst>
          </a:prstGeom>
          <a:solidFill>
            <a:srgbClr val="60A7CD">
              <a:alpha val="40000"/>
            </a:srgb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空心弧 45"/>
          <p:cNvSpPr/>
          <p:nvPr/>
        </p:nvSpPr>
        <p:spPr bwMode="auto">
          <a:xfrm>
            <a:off x="3952876" y="2216690"/>
            <a:ext cx="4246033" cy="4246033"/>
          </a:xfrm>
          <a:prstGeom prst="blockArc">
            <a:avLst>
              <a:gd name="adj1" fmla="val 13787669"/>
              <a:gd name="adj2" fmla="val 21574747"/>
              <a:gd name="adj3" fmla="val 5637"/>
            </a:avLst>
          </a:prstGeom>
          <a:solidFill>
            <a:srgbClr val="60A7CD">
              <a:alpha val="60000"/>
            </a:srgb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空心弧 46"/>
          <p:cNvSpPr/>
          <p:nvPr/>
        </p:nvSpPr>
        <p:spPr bwMode="auto">
          <a:xfrm>
            <a:off x="4229100" y="2466674"/>
            <a:ext cx="3725333" cy="3725333"/>
          </a:xfrm>
          <a:prstGeom prst="blockArc">
            <a:avLst>
              <a:gd name="adj1" fmla="val 14848142"/>
              <a:gd name="adj2" fmla="val 21598312"/>
              <a:gd name="adj3" fmla="val 6994"/>
            </a:avLst>
          </a:prstGeom>
          <a:solidFill>
            <a:srgbClr val="60A7CD">
              <a:alpha val="80000"/>
            </a:srgb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8" name="组合 7"/>
          <p:cNvGrpSpPr>
            <a:grpSpLocks/>
          </p:cNvGrpSpPr>
          <p:nvPr/>
        </p:nvGrpSpPr>
        <p:grpSpPr bwMode="auto">
          <a:xfrm>
            <a:off x="2523268" y="4841714"/>
            <a:ext cx="7576164" cy="357495"/>
            <a:chOff x="1202229" y="3913515"/>
            <a:chExt cx="5683358" cy="267398"/>
          </a:xfrm>
        </p:grpSpPr>
        <p:grpSp>
          <p:nvGrpSpPr>
            <p:cNvPr id="49" name="组合 23"/>
            <p:cNvGrpSpPr>
              <a:grpSpLocks/>
            </p:cNvGrpSpPr>
            <p:nvPr/>
          </p:nvGrpSpPr>
          <p:grpSpPr bwMode="auto">
            <a:xfrm>
              <a:off x="1202229" y="3913515"/>
              <a:ext cx="968064" cy="237931"/>
              <a:chOff x="1721396" y="3913515"/>
              <a:chExt cx="968064" cy="237931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721396" y="3919848"/>
                <a:ext cx="228650" cy="229566"/>
              </a:xfrm>
              <a:prstGeom prst="ellipse">
                <a:avLst/>
              </a:prstGeom>
              <a:solidFill>
                <a:srgbClr val="60A7CD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TextBox 22"/>
              <p:cNvSpPr txBox="1">
                <a:spLocks noChangeArrowheads="1"/>
              </p:cNvSpPr>
              <p:nvPr/>
            </p:nvSpPr>
            <p:spPr bwMode="auto">
              <a:xfrm>
                <a:off x="1988154" y="3913515"/>
                <a:ext cx="701306" cy="2379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67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1467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组合 24"/>
            <p:cNvGrpSpPr>
              <a:grpSpLocks/>
            </p:cNvGrpSpPr>
            <p:nvPr/>
          </p:nvGrpSpPr>
          <p:grpSpPr bwMode="auto">
            <a:xfrm>
              <a:off x="2366598" y="3932363"/>
              <a:ext cx="965807" cy="237931"/>
              <a:chOff x="1168406" y="3932363"/>
              <a:chExt cx="965807" cy="237931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168406" y="3933154"/>
                <a:ext cx="228650" cy="229566"/>
              </a:xfrm>
              <a:prstGeom prst="ellipse">
                <a:avLst/>
              </a:prstGeom>
              <a:solidFill>
                <a:srgbClr val="60A7CD">
                  <a:alpha val="80000"/>
                </a:srgb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TextBox 26"/>
              <p:cNvSpPr txBox="1">
                <a:spLocks noChangeArrowheads="1"/>
              </p:cNvSpPr>
              <p:nvPr/>
            </p:nvSpPr>
            <p:spPr bwMode="auto">
              <a:xfrm>
                <a:off x="1432907" y="3932363"/>
                <a:ext cx="701306" cy="2379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67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467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1" name="组合 27"/>
            <p:cNvGrpSpPr>
              <a:grpSpLocks/>
            </p:cNvGrpSpPr>
            <p:nvPr/>
          </p:nvGrpSpPr>
          <p:grpSpPr bwMode="auto">
            <a:xfrm>
              <a:off x="3530968" y="3940728"/>
              <a:ext cx="955319" cy="240185"/>
              <a:chOff x="615417" y="3940728"/>
              <a:chExt cx="955319" cy="240185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615417" y="3940728"/>
                <a:ext cx="228650" cy="229566"/>
              </a:xfrm>
              <a:prstGeom prst="ellipse">
                <a:avLst/>
              </a:prstGeom>
              <a:solidFill>
                <a:srgbClr val="60A7CD">
                  <a:alpha val="60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TextBox 29"/>
              <p:cNvSpPr txBox="1">
                <a:spLocks noChangeArrowheads="1"/>
              </p:cNvSpPr>
              <p:nvPr/>
            </p:nvSpPr>
            <p:spPr bwMode="auto">
              <a:xfrm>
                <a:off x="869430" y="3942982"/>
                <a:ext cx="701306" cy="2379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67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467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" name="组合 30"/>
            <p:cNvGrpSpPr>
              <a:grpSpLocks/>
            </p:cNvGrpSpPr>
            <p:nvPr/>
          </p:nvGrpSpPr>
          <p:grpSpPr bwMode="auto">
            <a:xfrm>
              <a:off x="4670189" y="3932363"/>
              <a:ext cx="2215398" cy="237932"/>
              <a:chOff x="37280" y="3932363"/>
              <a:chExt cx="2215398" cy="237932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37280" y="3937591"/>
                <a:ext cx="228650" cy="229566"/>
              </a:xfrm>
              <a:prstGeom prst="ellipse">
                <a:avLst/>
              </a:prstGeom>
              <a:solidFill>
                <a:srgbClr val="60A7CD">
                  <a:alpha val="40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TextBox 32"/>
              <p:cNvSpPr txBox="1">
                <a:spLocks noChangeArrowheads="1"/>
              </p:cNvSpPr>
              <p:nvPr/>
            </p:nvSpPr>
            <p:spPr bwMode="auto">
              <a:xfrm>
                <a:off x="310443" y="3932363"/>
                <a:ext cx="701306" cy="237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67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467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278209" y="3937591"/>
                <a:ext cx="228650" cy="229566"/>
              </a:xfrm>
              <a:prstGeom prst="ellipse">
                <a:avLst/>
              </a:prstGeom>
              <a:solidFill>
                <a:srgbClr val="60A7CD">
                  <a:alpha val="20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TextBox 32"/>
              <p:cNvSpPr txBox="1">
                <a:spLocks noChangeArrowheads="1"/>
              </p:cNvSpPr>
              <p:nvPr/>
            </p:nvSpPr>
            <p:spPr bwMode="auto">
              <a:xfrm>
                <a:off x="1551372" y="3932363"/>
                <a:ext cx="701306" cy="237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67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467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77" name="图片 7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1" y="-453063"/>
            <a:ext cx="144828" cy="1265610"/>
          </a:xfrm>
          <a:prstGeom prst="rect">
            <a:avLst/>
          </a:prstGeom>
        </p:spPr>
      </p:pic>
      <p:grpSp>
        <p:nvGrpSpPr>
          <p:cNvPr id="78" name="组合 77"/>
          <p:cNvGrpSpPr/>
          <p:nvPr/>
        </p:nvGrpSpPr>
        <p:grpSpPr>
          <a:xfrm>
            <a:off x="311280" y="863059"/>
            <a:ext cx="392191" cy="1885178"/>
            <a:chOff x="6642774" y="2198371"/>
            <a:chExt cx="392191" cy="1885178"/>
          </a:xfrm>
        </p:grpSpPr>
        <p:grpSp>
          <p:nvGrpSpPr>
            <p:cNvPr id="79" name="组合 78"/>
            <p:cNvGrpSpPr/>
            <p:nvPr/>
          </p:nvGrpSpPr>
          <p:grpSpPr>
            <a:xfrm>
              <a:off x="6642774" y="3689454"/>
              <a:ext cx="392191" cy="394095"/>
              <a:chOff x="10160000" y="873125"/>
              <a:chExt cx="327025" cy="328613"/>
            </a:xfrm>
          </p:grpSpPr>
          <p:sp>
            <p:nvSpPr>
              <p:cNvPr id="89" name="Oval 5"/>
              <p:cNvSpPr>
                <a:spLocks noChangeArrowheads="1"/>
              </p:cNvSpPr>
              <p:nvPr/>
            </p:nvSpPr>
            <p:spPr bwMode="auto">
              <a:xfrm>
                <a:off x="10160000" y="873125"/>
                <a:ext cx="327025" cy="328613"/>
              </a:xfrm>
              <a:prstGeom prst="ellipse">
                <a:avLst/>
              </a:prstGeom>
              <a:solidFill>
                <a:srgbClr val="60A7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"/>
              <p:cNvSpPr>
                <a:spLocks noEditPoints="1"/>
              </p:cNvSpPr>
              <p:nvPr/>
            </p:nvSpPr>
            <p:spPr bwMode="auto">
              <a:xfrm>
                <a:off x="10264775" y="955675"/>
                <a:ext cx="147638" cy="177800"/>
              </a:xfrm>
              <a:custGeom>
                <a:avLst/>
                <a:gdLst>
                  <a:gd name="T0" fmla="*/ 0 w 39"/>
                  <a:gd name="T1" fmla="*/ 47 h 47"/>
                  <a:gd name="T2" fmla="*/ 0 w 39"/>
                  <a:gd name="T3" fmla="*/ 0 h 47"/>
                  <a:gd name="T4" fmla="*/ 9 w 39"/>
                  <a:gd name="T5" fmla="*/ 0 h 47"/>
                  <a:gd name="T6" fmla="*/ 23 w 39"/>
                  <a:gd name="T7" fmla="*/ 1 h 47"/>
                  <a:gd name="T8" fmla="*/ 30 w 39"/>
                  <a:gd name="T9" fmla="*/ 4 h 47"/>
                  <a:gd name="T10" fmla="*/ 37 w 39"/>
                  <a:gd name="T11" fmla="*/ 12 h 47"/>
                  <a:gd name="T12" fmla="*/ 39 w 39"/>
                  <a:gd name="T13" fmla="*/ 23 h 47"/>
                  <a:gd name="T14" fmla="*/ 37 w 39"/>
                  <a:gd name="T15" fmla="*/ 34 h 47"/>
                  <a:gd name="T16" fmla="*/ 30 w 39"/>
                  <a:gd name="T17" fmla="*/ 42 h 47"/>
                  <a:gd name="T18" fmla="*/ 23 w 39"/>
                  <a:gd name="T19" fmla="*/ 46 h 47"/>
                  <a:gd name="T20" fmla="*/ 11 w 39"/>
                  <a:gd name="T21" fmla="*/ 47 h 47"/>
                  <a:gd name="T22" fmla="*/ 9 w 39"/>
                  <a:gd name="T23" fmla="*/ 47 h 47"/>
                  <a:gd name="T24" fmla="*/ 0 w 39"/>
                  <a:gd name="T25" fmla="*/ 47 h 47"/>
                  <a:gd name="T26" fmla="*/ 6 w 39"/>
                  <a:gd name="T27" fmla="*/ 42 h 47"/>
                  <a:gd name="T28" fmla="*/ 9 w 39"/>
                  <a:gd name="T29" fmla="*/ 42 h 47"/>
                  <a:gd name="T30" fmla="*/ 21 w 39"/>
                  <a:gd name="T31" fmla="*/ 41 h 47"/>
                  <a:gd name="T32" fmla="*/ 27 w 39"/>
                  <a:gd name="T33" fmla="*/ 38 h 47"/>
                  <a:gd name="T34" fmla="*/ 31 w 39"/>
                  <a:gd name="T35" fmla="*/ 32 h 47"/>
                  <a:gd name="T36" fmla="*/ 33 w 39"/>
                  <a:gd name="T37" fmla="*/ 23 h 47"/>
                  <a:gd name="T38" fmla="*/ 31 w 39"/>
                  <a:gd name="T39" fmla="*/ 14 h 47"/>
                  <a:gd name="T40" fmla="*/ 27 w 39"/>
                  <a:gd name="T41" fmla="*/ 8 h 47"/>
                  <a:gd name="T42" fmla="*/ 21 w 39"/>
                  <a:gd name="T43" fmla="*/ 6 h 47"/>
                  <a:gd name="T44" fmla="*/ 9 w 39"/>
                  <a:gd name="T45" fmla="*/ 5 h 47"/>
                  <a:gd name="T46" fmla="*/ 6 w 39"/>
                  <a:gd name="T47" fmla="*/ 5 h 47"/>
                  <a:gd name="T48" fmla="*/ 6 w 39"/>
                  <a:gd name="T49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47">
                    <a:moveTo>
                      <a:pt x="0" y="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21" y="0"/>
                      <a:pt x="23" y="1"/>
                    </a:cubicBezTo>
                    <a:cubicBezTo>
                      <a:pt x="26" y="1"/>
                      <a:pt x="28" y="2"/>
                      <a:pt x="30" y="4"/>
                    </a:cubicBezTo>
                    <a:cubicBezTo>
                      <a:pt x="33" y="6"/>
                      <a:pt x="35" y="9"/>
                      <a:pt x="37" y="12"/>
                    </a:cubicBezTo>
                    <a:cubicBezTo>
                      <a:pt x="38" y="15"/>
                      <a:pt x="39" y="19"/>
                      <a:pt x="39" y="23"/>
                    </a:cubicBezTo>
                    <a:cubicBezTo>
                      <a:pt x="39" y="27"/>
                      <a:pt x="38" y="31"/>
                      <a:pt x="37" y="34"/>
                    </a:cubicBezTo>
                    <a:cubicBezTo>
                      <a:pt x="35" y="38"/>
                      <a:pt x="33" y="40"/>
                      <a:pt x="30" y="42"/>
                    </a:cubicBezTo>
                    <a:cubicBezTo>
                      <a:pt x="28" y="44"/>
                      <a:pt x="26" y="45"/>
                      <a:pt x="23" y="46"/>
                    </a:cubicBezTo>
                    <a:cubicBezTo>
                      <a:pt x="21" y="47"/>
                      <a:pt x="17" y="47"/>
                      <a:pt x="11" y="47"/>
                    </a:cubicBezTo>
                    <a:cubicBezTo>
                      <a:pt x="9" y="47"/>
                      <a:pt x="9" y="47"/>
                      <a:pt x="9" y="47"/>
                    </a:cubicBezTo>
                    <a:lnTo>
                      <a:pt x="0" y="47"/>
                    </a:lnTo>
                    <a:close/>
                    <a:moveTo>
                      <a:pt x="6" y="42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15" y="42"/>
                      <a:pt x="19" y="41"/>
                      <a:pt x="21" y="41"/>
                    </a:cubicBezTo>
                    <a:cubicBezTo>
                      <a:pt x="24" y="40"/>
                      <a:pt x="25" y="39"/>
                      <a:pt x="27" y="38"/>
                    </a:cubicBezTo>
                    <a:cubicBezTo>
                      <a:pt x="29" y="37"/>
                      <a:pt x="30" y="35"/>
                      <a:pt x="31" y="32"/>
                    </a:cubicBezTo>
                    <a:cubicBezTo>
                      <a:pt x="32" y="29"/>
                      <a:pt x="33" y="27"/>
                      <a:pt x="33" y="23"/>
                    </a:cubicBezTo>
                    <a:cubicBezTo>
                      <a:pt x="33" y="20"/>
                      <a:pt x="32" y="17"/>
                      <a:pt x="31" y="14"/>
                    </a:cubicBezTo>
                    <a:cubicBezTo>
                      <a:pt x="30" y="12"/>
                      <a:pt x="29" y="10"/>
                      <a:pt x="27" y="8"/>
                    </a:cubicBezTo>
                    <a:cubicBezTo>
                      <a:pt x="25" y="7"/>
                      <a:pt x="24" y="6"/>
                      <a:pt x="21" y="6"/>
                    </a:cubicBezTo>
                    <a:cubicBezTo>
                      <a:pt x="19" y="5"/>
                      <a:pt x="15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6734816" y="2198371"/>
              <a:ext cx="208106" cy="211137"/>
              <a:chOff x="6896100" y="2047875"/>
              <a:chExt cx="327025" cy="331788"/>
            </a:xfrm>
          </p:grpSpPr>
          <p:sp>
            <p:nvSpPr>
              <p:cNvPr id="87" name="Oval 7"/>
              <p:cNvSpPr>
                <a:spLocks noChangeArrowheads="1"/>
              </p:cNvSpPr>
              <p:nvPr/>
            </p:nvSpPr>
            <p:spPr bwMode="auto">
              <a:xfrm>
                <a:off x="6896100" y="2047875"/>
                <a:ext cx="327025" cy="331788"/>
              </a:xfrm>
              <a:prstGeom prst="ellipse">
                <a:avLst/>
              </a:prstGeom>
              <a:solidFill>
                <a:srgbClr val="AF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"/>
              <p:cNvSpPr>
                <a:spLocks noEditPoints="1"/>
              </p:cNvSpPr>
              <p:nvPr/>
            </p:nvSpPr>
            <p:spPr bwMode="auto">
              <a:xfrm>
                <a:off x="6986588" y="2114550"/>
                <a:ext cx="153988" cy="185738"/>
              </a:xfrm>
              <a:custGeom>
                <a:avLst/>
                <a:gdLst>
                  <a:gd name="T0" fmla="*/ 11 w 41"/>
                  <a:gd name="T1" fmla="*/ 34 h 49"/>
                  <a:gd name="T2" fmla="*/ 6 w 41"/>
                  <a:gd name="T3" fmla="*/ 49 h 49"/>
                  <a:gd name="T4" fmla="*/ 0 w 41"/>
                  <a:gd name="T5" fmla="*/ 49 h 49"/>
                  <a:gd name="T6" fmla="*/ 16 w 41"/>
                  <a:gd name="T7" fmla="*/ 0 h 49"/>
                  <a:gd name="T8" fmla="*/ 24 w 41"/>
                  <a:gd name="T9" fmla="*/ 0 h 49"/>
                  <a:gd name="T10" fmla="*/ 41 w 41"/>
                  <a:gd name="T11" fmla="*/ 49 h 49"/>
                  <a:gd name="T12" fmla="*/ 34 w 41"/>
                  <a:gd name="T13" fmla="*/ 49 h 49"/>
                  <a:gd name="T14" fmla="*/ 29 w 41"/>
                  <a:gd name="T15" fmla="*/ 34 h 49"/>
                  <a:gd name="T16" fmla="*/ 11 w 41"/>
                  <a:gd name="T17" fmla="*/ 34 h 49"/>
                  <a:gd name="T18" fmla="*/ 28 w 41"/>
                  <a:gd name="T19" fmla="*/ 29 h 49"/>
                  <a:gd name="T20" fmla="*/ 23 w 41"/>
                  <a:gd name="T21" fmla="*/ 14 h 49"/>
                  <a:gd name="T22" fmla="*/ 20 w 41"/>
                  <a:gd name="T23" fmla="*/ 5 h 49"/>
                  <a:gd name="T24" fmla="*/ 20 w 41"/>
                  <a:gd name="T25" fmla="*/ 5 h 49"/>
                  <a:gd name="T26" fmla="*/ 17 w 41"/>
                  <a:gd name="T27" fmla="*/ 14 h 49"/>
                  <a:gd name="T28" fmla="*/ 13 w 41"/>
                  <a:gd name="T29" fmla="*/ 29 h 49"/>
                  <a:gd name="T30" fmla="*/ 28 w 41"/>
                  <a:gd name="T31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49">
                    <a:moveTo>
                      <a:pt x="11" y="34"/>
                    </a:moveTo>
                    <a:cubicBezTo>
                      <a:pt x="6" y="49"/>
                      <a:pt x="6" y="49"/>
                      <a:pt x="6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11" y="34"/>
                    </a:lnTo>
                    <a:close/>
                    <a:moveTo>
                      <a:pt x="28" y="29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1"/>
                      <a:pt x="21" y="8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8"/>
                      <a:pt x="18" y="11"/>
                      <a:pt x="17" y="14"/>
                    </a:cubicBezTo>
                    <a:cubicBezTo>
                      <a:pt x="13" y="29"/>
                      <a:pt x="13" y="29"/>
                      <a:pt x="13" y="29"/>
                    </a:cubicBezTo>
                    <a:lnTo>
                      <a:pt x="28" y="29"/>
                    </a:ln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6700922" y="2656058"/>
              <a:ext cx="275895" cy="277234"/>
              <a:chOff x="8577263" y="2054225"/>
              <a:chExt cx="327025" cy="328613"/>
            </a:xfrm>
          </p:grpSpPr>
          <p:sp>
            <p:nvSpPr>
              <p:cNvPr id="85" name="Oval 9"/>
              <p:cNvSpPr>
                <a:spLocks noChangeArrowheads="1"/>
              </p:cNvSpPr>
              <p:nvPr/>
            </p:nvSpPr>
            <p:spPr bwMode="auto">
              <a:xfrm>
                <a:off x="8577263" y="2054225"/>
                <a:ext cx="327025" cy="328613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0"/>
              <p:cNvSpPr>
                <a:spLocks noEditPoints="1"/>
              </p:cNvSpPr>
              <p:nvPr/>
            </p:nvSpPr>
            <p:spPr bwMode="auto">
              <a:xfrm>
                <a:off x="8686800" y="2119313"/>
                <a:ext cx="115888" cy="188913"/>
              </a:xfrm>
              <a:custGeom>
                <a:avLst/>
                <a:gdLst>
                  <a:gd name="T0" fmla="*/ 0 w 31"/>
                  <a:gd name="T1" fmla="*/ 1 h 50"/>
                  <a:gd name="T2" fmla="*/ 12 w 31"/>
                  <a:gd name="T3" fmla="*/ 0 h 50"/>
                  <a:gd name="T4" fmla="*/ 25 w 31"/>
                  <a:gd name="T5" fmla="*/ 4 h 50"/>
                  <a:gd name="T6" fmla="*/ 29 w 31"/>
                  <a:gd name="T7" fmla="*/ 13 h 50"/>
                  <a:gd name="T8" fmla="*/ 21 w 31"/>
                  <a:gd name="T9" fmla="*/ 24 h 50"/>
                  <a:gd name="T10" fmla="*/ 21 w 31"/>
                  <a:gd name="T11" fmla="*/ 24 h 50"/>
                  <a:gd name="T12" fmla="*/ 31 w 31"/>
                  <a:gd name="T13" fmla="*/ 36 h 50"/>
                  <a:gd name="T14" fmla="*/ 27 w 31"/>
                  <a:gd name="T15" fmla="*/ 46 h 50"/>
                  <a:gd name="T16" fmla="*/ 10 w 31"/>
                  <a:gd name="T17" fmla="*/ 50 h 50"/>
                  <a:gd name="T18" fmla="*/ 0 w 31"/>
                  <a:gd name="T19" fmla="*/ 50 h 50"/>
                  <a:gd name="T20" fmla="*/ 0 w 31"/>
                  <a:gd name="T21" fmla="*/ 1 h 50"/>
                  <a:gd name="T22" fmla="*/ 7 w 31"/>
                  <a:gd name="T23" fmla="*/ 22 h 50"/>
                  <a:gd name="T24" fmla="*/ 12 w 31"/>
                  <a:gd name="T25" fmla="*/ 22 h 50"/>
                  <a:gd name="T26" fmla="*/ 23 w 31"/>
                  <a:gd name="T27" fmla="*/ 13 h 50"/>
                  <a:gd name="T28" fmla="*/ 12 w 31"/>
                  <a:gd name="T29" fmla="*/ 5 h 50"/>
                  <a:gd name="T30" fmla="*/ 7 w 31"/>
                  <a:gd name="T31" fmla="*/ 6 h 50"/>
                  <a:gd name="T32" fmla="*/ 7 w 31"/>
                  <a:gd name="T33" fmla="*/ 22 h 50"/>
                  <a:gd name="T34" fmla="*/ 7 w 31"/>
                  <a:gd name="T35" fmla="*/ 45 h 50"/>
                  <a:gd name="T36" fmla="*/ 12 w 31"/>
                  <a:gd name="T37" fmla="*/ 46 h 50"/>
                  <a:gd name="T38" fmla="*/ 25 w 31"/>
                  <a:gd name="T39" fmla="*/ 36 h 50"/>
                  <a:gd name="T40" fmla="*/ 12 w 31"/>
                  <a:gd name="T41" fmla="*/ 26 h 50"/>
                  <a:gd name="T42" fmla="*/ 7 w 31"/>
                  <a:gd name="T43" fmla="*/ 26 h 50"/>
                  <a:gd name="T44" fmla="*/ 7 w 31"/>
                  <a:gd name="T4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50">
                    <a:moveTo>
                      <a:pt x="0" y="1"/>
                    </a:moveTo>
                    <a:cubicBezTo>
                      <a:pt x="3" y="1"/>
                      <a:pt x="7" y="0"/>
                      <a:pt x="12" y="0"/>
                    </a:cubicBezTo>
                    <a:cubicBezTo>
                      <a:pt x="18" y="0"/>
                      <a:pt x="22" y="2"/>
                      <a:pt x="25" y="4"/>
                    </a:cubicBezTo>
                    <a:cubicBezTo>
                      <a:pt x="28" y="6"/>
                      <a:pt x="29" y="9"/>
                      <a:pt x="29" y="13"/>
                    </a:cubicBezTo>
                    <a:cubicBezTo>
                      <a:pt x="29" y="17"/>
                      <a:pt x="26" y="22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6" y="25"/>
                      <a:pt x="31" y="29"/>
                      <a:pt x="31" y="36"/>
                    </a:cubicBezTo>
                    <a:cubicBezTo>
                      <a:pt x="31" y="40"/>
                      <a:pt x="30" y="43"/>
                      <a:pt x="27" y="46"/>
                    </a:cubicBezTo>
                    <a:cubicBezTo>
                      <a:pt x="24" y="49"/>
                      <a:pt x="18" y="50"/>
                      <a:pt x="10" y="50"/>
                    </a:cubicBezTo>
                    <a:cubicBezTo>
                      <a:pt x="6" y="50"/>
                      <a:pt x="2" y="50"/>
                      <a:pt x="0" y="50"/>
                    </a:cubicBezTo>
                    <a:lnTo>
                      <a:pt x="0" y="1"/>
                    </a:lnTo>
                    <a:close/>
                    <a:moveTo>
                      <a:pt x="7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22"/>
                      <a:pt x="23" y="18"/>
                      <a:pt x="23" y="13"/>
                    </a:cubicBezTo>
                    <a:cubicBezTo>
                      <a:pt x="23" y="8"/>
                      <a:pt x="19" y="5"/>
                      <a:pt x="12" y="5"/>
                    </a:cubicBezTo>
                    <a:cubicBezTo>
                      <a:pt x="9" y="5"/>
                      <a:pt x="8" y="6"/>
                      <a:pt x="7" y="6"/>
                    </a:cubicBezTo>
                    <a:lnTo>
                      <a:pt x="7" y="22"/>
                    </a:lnTo>
                    <a:close/>
                    <a:moveTo>
                      <a:pt x="7" y="45"/>
                    </a:moveTo>
                    <a:cubicBezTo>
                      <a:pt x="8" y="45"/>
                      <a:pt x="10" y="46"/>
                      <a:pt x="12" y="46"/>
                    </a:cubicBezTo>
                    <a:cubicBezTo>
                      <a:pt x="18" y="46"/>
                      <a:pt x="25" y="43"/>
                      <a:pt x="25" y="36"/>
                    </a:cubicBezTo>
                    <a:cubicBezTo>
                      <a:pt x="25" y="29"/>
                      <a:pt x="19" y="26"/>
                      <a:pt x="12" y="26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7" y="45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6679538" y="3156057"/>
              <a:ext cx="318663" cy="318663"/>
              <a:chOff x="10272713" y="2036763"/>
              <a:chExt cx="327025" cy="327025"/>
            </a:xfrm>
          </p:grpSpPr>
          <p:sp>
            <p:nvSpPr>
              <p:cNvPr id="83" name="Oval 11"/>
              <p:cNvSpPr>
                <a:spLocks noChangeArrowheads="1"/>
              </p:cNvSpPr>
              <p:nvPr/>
            </p:nvSpPr>
            <p:spPr bwMode="auto">
              <a:xfrm>
                <a:off x="10272713" y="2036763"/>
                <a:ext cx="327025" cy="327025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2"/>
              <p:cNvSpPr>
                <a:spLocks/>
              </p:cNvSpPr>
              <p:nvPr/>
            </p:nvSpPr>
            <p:spPr bwMode="auto">
              <a:xfrm>
                <a:off x="10371455" y="2108200"/>
                <a:ext cx="119063" cy="184150"/>
              </a:xfrm>
              <a:custGeom>
                <a:avLst/>
                <a:gdLst>
                  <a:gd name="T0" fmla="*/ 32 w 32"/>
                  <a:gd name="T1" fmla="*/ 47 h 49"/>
                  <a:gd name="T2" fmla="*/ 21 w 32"/>
                  <a:gd name="T3" fmla="*/ 49 h 49"/>
                  <a:gd name="T4" fmla="*/ 0 w 32"/>
                  <a:gd name="T5" fmla="*/ 25 h 49"/>
                  <a:gd name="T6" fmla="*/ 22 w 32"/>
                  <a:gd name="T7" fmla="*/ 0 h 49"/>
                  <a:gd name="T8" fmla="*/ 32 w 32"/>
                  <a:gd name="T9" fmla="*/ 2 h 49"/>
                  <a:gd name="T10" fmla="*/ 31 w 32"/>
                  <a:gd name="T11" fmla="*/ 7 h 49"/>
                  <a:gd name="T12" fmla="*/ 22 w 32"/>
                  <a:gd name="T13" fmla="*/ 5 h 49"/>
                  <a:gd name="T14" fmla="*/ 6 w 32"/>
                  <a:gd name="T15" fmla="*/ 25 h 49"/>
                  <a:gd name="T16" fmla="*/ 22 w 32"/>
                  <a:gd name="T17" fmla="*/ 44 h 49"/>
                  <a:gd name="T18" fmla="*/ 31 w 32"/>
                  <a:gd name="T19" fmla="*/ 42 h 49"/>
                  <a:gd name="T20" fmla="*/ 32 w 32"/>
                  <a:gd name="T2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49">
                    <a:moveTo>
                      <a:pt x="32" y="47"/>
                    </a:moveTo>
                    <a:cubicBezTo>
                      <a:pt x="30" y="48"/>
                      <a:pt x="26" y="49"/>
                      <a:pt x="21" y="49"/>
                    </a:cubicBezTo>
                    <a:cubicBezTo>
                      <a:pt x="9" y="49"/>
                      <a:pt x="0" y="41"/>
                      <a:pt x="0" y="25"/>
                    </a:cubicBezTo>
                    <a:cubicBezTo>
                      <a:pt x="0" y="10"/>
                      <a:pt x="9" y="0"/>
                      <a:pt x="22" y="0"/>
                    </a:cubicBezTo>
                    <a:cubicBezTo>
                      <a:pt x="27" y="0"/>
                      <a:pt x="31" y="1"/>
                      <a:pt x="32" y="2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6" y="5"/>
                      <a:pt x="22" y="5"/>
                    </a:cubicBezTo>
                    <a:cubicBezTo>
                      <a:pt x="12" y="5"/>
                      <a:pt x="6" y="12"/>
                      <a:pt x="6" y="25"/>
                    </a:cubicBezTo>
                    <a:cubicBezTo>
                      <a:pt x="6" y="37"/>
                      <a:pt x="12" y="44"/>
                      <a:pt x="22" y="44"/>
                    </a:cubicBezTo>
                    <a:cubicBezTo>
                      <a:pt x="25" y="44"/>
                      <a:pt x="29" y="43"/>
                      <a:pt x="31" y="42"/>
                    </a:cubicBezTo>
                    <a:lnTo>
                      <a:pt x="32" y="47"/>
                    </a:lnTo>
                    <a:close/>
                  </a:path>
                </a:pathLst>
              </a:custGeom>
              <a:solidFill>
                <a:srgbClr val="F8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350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627889" y="2107655"/>
            <a:ext cx="192617" cy="3638549"/>
            <a:chOff x="1763688" y="1428750"/>
            <a:chExt cx="144016" cy="2728684"/>
          </a:xfrm>
          <a:solidFill>
            <a:schemeClr val="accent6">
              <a:lumMod val="75000"/>
            </a:schemeClr>
          </a:solidFill>
        </p:grpSpPr>
        <p:cxnSp>
          <p:nvCxnSpPr>
            <p:cNvPr id="5" name="直接连接符 4"/>
            <p:cNvCxnSpPr/>
            <p:nvPr/>
          </p:nvCxnSpPr>
          <p:spPr>
            <a:xfrm>
              <a:off x="1836487" y="1565264"/>
              <a:ext cx="0" cy="2592170"/>
            </a:xfrm>
            <a:prstGeom prst="line">
              <a:avLst/>
            </a:prstGeom>
            <a:grpFill/>
            <a:ln w="19050">
              <a:solidFill>
                <a:srgbClr val="0D15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等腰三角形 5"/>
            <p:cNvSpPr/>
            <p:nvPr/>
          </p:nvSpPr>
          <p:spPr>
            <a:xfrm>
              <a:off x="1763688" y="1428750"/>
              <a:ext cx="144016" cy="144450"/>
            </a:xfrm>
            <a:prstGeom prst="triangle">
              <a:avLst/>
            </a:prstGeom>
            <a:solidFill>
              <a:srgbClr val="0D1512"/>
            </a:solidFill>
            <a:ln>
              <a:solidFill>
                <a:srgbClr val="0D15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300988" y="4028837"/>
            <a:ext cx="287867" cy="1716617"/>
            <a:chOff x="2267744" y="2861289"/>
            <a:chExt cx="216024" cy="1287564"/>
          </a:xfrm>
          <a:solidFill>
            <a:srgbClr val="60A7CD"/>
          </a:solidFill>
        </p:grpSpPr>
        <p:sp>
          <p:nvSpPr>
            <p:cNvPr id="8" name="矩形 7"/>
            <p:cNvSpPr/>
            <p:nvPr/>
          </p:nvSpPr>
          <p:spPr>
            <a:xfrm>
              <a:off x="2267744" y="3162938"/>
              <a:ext cx="216024" cy="9859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9" name="矩形 7"/>
            <p:cNvSpPr>
              <a:spLocks noChangeArrowheads="1"/>
            </p:cNvSpPr>
            <p:nvPr/>
          </p:nvSpPr>
          <p:spPr bwMode="auto">
            <a:xfrm>
              <a:off x="2267744" y="2861289"/>
              <a:ext cx="216024" cy="3016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779355" y="3423469"/>
            <a:ext cx="287867" cy="2321984"/>
            <a:chOff x="2627784" y="2408442"/>
            <a:chExt cx="216024" cy="1740410"/>
          </a:xfrm>
          <a:solidFill>
            <a:srgbClr val="849F5F"/>
          </a:solidFill>
        </p:grpSpPr>
        <p:sp>
          <p:nvSpPr>
            <p:cNvPr id="11" name="矩形 10"/>
            <p:cNvSpPr/>
            <p:nvPr/>
          </p:nvSpPr>
          <p:spPr>
            <a:xfrm>
              <a:off x="2627784" y="2711467"/>
              <a:ext cx="216024" cy="1437385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/>
          </p:nvSpPr>
          <p:spPr bwMode="auto">
            <a:xfrm>
              <a:off x="2627784" y="2408442"/>
              <a:ext cx="216024" cy="303025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4261952" y="3423469"/>
            <a:ext cx="298450" cy="2321984"/>
            <a:chOff x="2989412" y="2408442"/>
            <a:chExt cx="223966" cy="1740410"/>
          </a:xfrm>
          <a:solidFill>
            <a:srgbClr val="3B3838"/>
          </a:solidFill>
        </p:grpSpPr>
        <p:sp>
          <p:nvSpPr>
            <p:cNvPr id="14" name="矩形 13"/>
            <p:cNvSpPr/>
            <p:nvPr/>
          </p:nvSpPr>
          <p:spPr>
            <a:xfrm>
              <a:off x="2989412" y="2711467"/>
              <a:ext cx="214436" cy="14373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2997354" y="2408442"/>
              <a:ext cx="216024" cy="3030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740321" y="4029588"/>
            <a:ext cx="287867" cy="1716616"/>
            <a:chOff x="3347864" y="2869871"/>
            <a:chExt cx="216024" cy="1287563"/>
          </a:xfrm>
          <a:solidFill>
            <a:srgbClr val="60A7CD"/>
          </a:solidFill>
        </p:grpSpPr>
        <p:sp>
          <p:nvSpPr>
            <p:cNvPr id="17" name="矩形 16"/>
            <p:cNvSpPr/>
            <p:nvPr/>
          </p:nvSpPr>
          <p:spPr>
            <a:xfrm>
              <a:off x="3347864" y="3171520"/>
              <a:ext cx="216024" cy="9859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8" name="矩形 16"/>
            <p:cNvSpPr>
              <a:spLocks noChangeArrowheads="1"/>
            </p:cNvSpPr>
            <p:nvPr/>
          </p:nvSpPr>
          <p:spPr bwMode="auto">
            <a:xfrm>
              <a:off x="3347864" y="2869871"/>
              <a:ext cx="216024" cy="3016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220805" y="4697703"/>
            <a:ext cx="287867" cy="1047751"/>
            <a:chOff x="3707904" y="3363494"/>
            <a:chExt cx="216024" cy="785359"/>
          </a:xfrm>
          <a:solidFill>
            <a:srgbClr val="60A7CD"/>
          </a:solidFill>
        </p:grpSpPr>
        <p:sp>
          <p:nvSpPr>
            <p:cNvPr id="20" name="矩形 19"/>
            <p:cNvSpPr/>
            <p:nvPr/>
          </p:nvSpPr>
          <p:spPr>
            <a:xfrm>
              <a:off x="3707904" y="3664945"/>
              <a:ext cx="216024" cy="4839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1" name="矩形 19"/>
            <p:cNvSpPr>
              <a:spLocks noChangeArrowheads="1"/>
            </p:cNvSpPr>
            <p:nvPr/>
          </p:nvSpPr>
          <p:spPr bwMode="auto">
            <a:xfrm>
              <a:off x="3707904" y="3363494"/>
              <a:ext cx="216024" cy="3030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5699173" y="3817170"/>
            <a:ext cx="289983" cy="1928284"/>
            <a:chOff x="4067944" y="2702985"/>
            <a:chExt cx="216024" cy="1445868"/>
          </a:xfrm>
          <a:solidFill>
            <a:srgbClr val="60A7CD"/>
          </a:solidFill>
        </p:grpSpPr>
        <p:sp>
          <p:nvSpPr>
            <p:cNvPr id="23" name="矩形 22"/>
            <p:cNvSpPr/>
            <p:nvPr/>
          </p:nvSpPr>
          <p:spPr>
            <a:xfrm>
              <a:off x="4067944" y="3004538"/>
              <a:ext cx="216024" cy="11443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4" name="矩形 22"/>
            <p:cNvSpPr>
              <a:spLocks noChangeArrowheads="1"/>
            </p:cNvSpPr>
            <p:nvPr/>
          </p:nvSpPr>
          <p:spPr bwMode="auto">
            <a:xfrm>
              <a:off x="4067944" y="2702985"/>
              <a:ext cx="216024" cy="301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6179655" y="4275121"/>
            <a:ext cx="287867" cy="1471083"/>
            <a:chOff x="4427984" y="3054442"/>
            <a:chExt cx="216024" cy="1102992"/>
          </a:xfrm>
          <a:solidFill>
            <a:srgbClr val="60A7CD"/>
          </a:solidFill>
        </p:grpSpPr>
        <p:sp>
          <p:nvSpPr>
            <p:cNvPr id="26" name="矩形 25"/>
            <p:cNvSpPr/>
            <p:nvPr/>
          </p:nvSpPr>
          <p:spPr>
            <a:xfrm>
              <a:off x="4427984" y="3355980"/>
              <a:ext cx="216024" cy="801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7" name="矩形 25"/>
            <p:cNvSpPr>
              <a:spLocks noChangeArrowheads="1"/>
            </p:cNvSpPr>
            <p:nvPr/>
          </p:nvSpPr>
          <p:spPr bwMode="auto">
            <a:xfrm>
              <a:off x="4427984" y="3054442"/>
              <a:ext cx="216024" cy="3015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660139" y="4498736"/>
            <a:ext cx="287867" cy="1246717"/>
            <a:chOff x="4788024" y="3214655"/>
            <a:chExt cx="216024" cy="934728"/>
          </a:xfrm>
          <a:solidFill>
            <a:srgbClr val="60A7CD"/>
          </a:solidFill>
        </p:grpSpPr>
        <p:sp>
          <p:nvSpPr>
            <p:cNvPr id="29" name="矩形 28"/>
            <p:cNvSpPr/>
            <p:nvPr/>
          </p:nvSpPr>
          <p:spPr>
            <a:xfrm>
              <a:off x="4788024" y="3509832"/>
              <a:ext cx="216024" cy="6395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0" name="矩形 28"/>
            <p:cNvSpPr>
              <a:spLocks noChangeArrowheads="1"/>
            </p:cNvSpPr>
            <p:nvPr/>
          </p:nvSpPr>
          <p:spPr bwMode="auto">
            <a:xfrm>
              <a:off x="4788024" y="3214655"/>
              <a:ext cx="216024" cy="3031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7140621" y="3532171"/>
            <a:ext cx="287867" cy="2209800"/>
            <a:chOff x="5148064" y="2496486"/>
            <a:chExt cx="216024" cy="1658304"/>
          </a:xfrm>
          <a:solidFill>
            <a:srgbClr val="60A7CD"/>
          </a:solidFill>
        </p:grpSpPr>
        <p:sp>
          <p:nvSpPr>
            <p:cNvPr id="32" name="矩形 31"/>
            <p:cNvSpPr/>
            <p:nvPr/>
          </p:nvSpPr>
          <p:spPr>
            <a:xfrm>
              <a:off x="5148064" y="2798285"/>
              <a:ext cx="216024" cy="13565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3" name="矩形 31"/>
            <p:cNvSpPr>
              <a:spLocks noChangeArrowheads="1"/>
            </p:cNvSpPr>
            <p:nvPr/>
          </p:nvSpPr>
          <p:spPr bwMode="auto">
            <a:xfrm>
              <a:off x="5148064" y="2496486"/>
              <a:ext cx="216024" cy="3017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7623221" y="3803104"/>
            <a:ext cx="287867" cy="1938867"/>
            <a:chOff x="5509537" y="2700341"/>
            <a:chExt cx="217146" cy="1454448"/>
          </a:xfrm>
          <a:solidFill>
            <a:srgbClr val="60A7CD"/>
          </a:solidFill>
        </p:grpSpPr>
        <p:sp>
          <p:nvSpPr>
            <p:cNvPr id="35" name="矩形 34"/>
            <p:cNvSpPr/>
            <p:nvPr/>
          </p:nvSpPr>
          <p:spPr>
            <a:xfrm>
              <a:off x="5511134" y="3002028"/>
              <a:ext cx="215549" cy="1152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6" name="矩形 34"/>
            <p:cNvSpPr>
              <a:spLocks noChangeArrowheads="1"/>
            </p:cNvSpPr>
            <p:nvPr/>
          </p:nvSpPr>
          <p:spPr bwMode="auto">
            <a:xfrm>
              <a:off x="5509537" y="2700341"/>
              <a:ext cx="215550" cy="3016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8099473" y="4697703"/>
            <a:ext cx="289983" cy="1047751"/>
            <a:chOff x="5868144" y="3363494"/>
            <a:chExt cx="216024" cy="785890"/>
          </a:xfrm>
          <a:solidFill>
            <a:srgbClr val="60A7CD"/>
          </a:solidFill>
        </p:grpSpPr>
        <p:sp>
          <p:nvSpPr>
            <p:cNvPr id="38" name="矩形 37"/>
            <p:cNvSpPr/>
            <p:nvPr/>
          </p:nvSpPr>
          <p:spPr>
            <a:xfrm>
              <a:off x="5868144" y="3665149"/>
              <a:ext cx="216024" cy="4842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9" name="矩形 37"/>
            <p:cNvSpPr>
              <a:spLocks noChangeArrowheads="1"/>
            </p:cNvSpPr>
            <p:nvPr/>
          </p:nvSpPr>
          <p:spPr bwMode="auto">
            <a:xfrm>
              <a:off x="5868144" y="3363494"/>
              <a:ext cx="216024" cy="3016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8579955" y="4310354"/>
            <a:ext cx="287867" cy="1435100"/>
            <a:chOff x="6228184" y="3073505"/>
            <a:chExt cx="216024" cy="1075879"/>
          </a:xfrm>
          <a:solidFill>
            <a:srgbClr val="60A7CD"/>
          </a:solidFill>
        </p:grpSpPr>
        <p:sp>
          <p:nvSpPr>
            <p:cNvPr id="41" name="矩形 40"/>
            <p:cNvSpPr/>
            <p:nvPr/>
          </p:nvSpPr>
          <p:spPr>
            <a:xfrm>
              <a:off x="6228184" y="3370244"/>
              <a:ext cx="216024" cy="7791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2" name="矩形 40"/>
            <p:cNvSpPr>
              <a:spLocks noChangeArrowheads="1"/>
            </p:cNvSpPr>
            <p:nvPr/>
          </p:nvSpPr>
          <p:spPr bwMode="auto">
            <a:xfrm>
              <a:off x="6228184" y="3073505"/>
              <a:ext cx="216024" cy="3030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9060439" y="3821403"/>
            <a:ext cx="287867" cy="1928284"/>
            <a:chOff x="6588224" y="2707017"/>
            <a:chExt cx="216024" cy="1445868"/>
          </a:xfrm>
          <a:solidFill>
            <a:srgbClr val="60A7CD"/>
          </a:solidFill>
        </p:grpSpPr>
        <p:sp>
          <p:nvSpPr>
            <p:cNvPr id="44" name="矩形 43"/>
            <p:cNvSpPr/>
            <p:nvPr/>
          </p:nvSpPr>
          <p:spPr>
            <a:xfrm>
              <a:off x="6588224" y="3008570"/>
              <a:ext cx="216024" cy="11443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5" name="矩形 43"/>
            <p:cNvSpPr>
              <a:spLocks noChangeArrowheads="1"/>
            </p:cNvSpPr>
            <p:nvPr/>
          </p:nvSpPr>
          <p:spPr bwMode="auto">
            <a:xfrm>
              <a:off x="6588224" y="2707017"/>
              <a:ext cx="216024" cy="301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46" name="右大括号 45"/>
          <p:cNvSpPr/>
          <p:nvPr/>
        </p:nvSpPr>
        <p:spPr>
          <a:xfrm rot="5400000">
            <a:off x="4291589" y="4755605"/>
            <a:ext cx="209551" cy="2190751"/>
          </a:xfrm>
          <a:prstGeom prst="rightBrace">
            <a:avLst>
              <a:gd name="adj1" fmla="val 8333"/>
              <a:gd name="adj2" fmla="val 50433"/>
            </a:avLst>
          </a:prstGeom>
          <a:ln w="12700">
            <a:solidFill>
              <a:srgbClr val="0D15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7" name="右大括号 46"/>
          <p:cNvSpPr/>
          <p:nvPr/>
        </p:nvSpPr>
        <p:spPr>
          <a:xfrm rot="5400000">
            <a:off x="6701413" y="4737613"/>
            <a:ext cx="209551" cy="2192867"/>
          </a:xfrm>
          <a:prstGeom prst="rightBrace">
            <a:avLst>
              <a:gd name="adj1" fmla="val 8333"/>
              <a:gd name="adj2" fmla="val 50433"/>
            </a:avLst>
          </a:prstGeom>
          <a:ln w="12700">
            <a:solidFill>
              <a:srgbClr val="0D15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8" name="右大括号 47"/>
          <p:cNvSpPr/>
          <p:nvPr/>
        </p:nvSpPr>
        <p:spPr>
          <a:xfrm rot="5400000">
            <a:off x="8619114" y="5230796"/>
            <a:ext cx="194733" cy="1234016"/>
          </a:xfrm>
          <a:prstGeom prst="rightBrace">
            <a:avLst>
              <a:gd name="adj1" fmla="val 8333"/>
              <a:gd name="adj2" fmla="val 50433"/>
            </a:avLst>
          </a:prstGeom>
          <a:ln w="12700">
            <a:solidFill>
              <a:srgbClr val="0D15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9" name="TextBox 46"/>
          <p:cNvSpPr txBox="1">
            <a:spLocks noChangeArrowheads="1"/>
          </p:cNvSpPr>
          <p:nvPr/>
        </p:nvSpPr>
        <p:spPr bwMode="auto">
          <a:xfrm>
            <a:off x="3890868" y="5941610"/>
            <a:ext cx="10807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>
              <a:spcBef>
                <a:spcPct val="0"/>
              </a:spcBef>
              <a:buNone/>
            </a:pP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</a:rPr>
              <a:t>2002-2006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0" name="TextBox 47"/>
          <p:cNvSpPr txBox="1">
            <a:spLocks noChangeArrowheads="1"/>
          </p:cNvSpPr>
          <p:nvPr/>
        </p:nvSpPr>
        <p:spPr bwMode="auto">
          <a:xfrm>
            <a:off x="6257301" y="5941610"/>
            <a:ext cx="10807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>
              <a:spcBef>
                <a:spcPct val="0"/>
              </a:spcBef>
              <a:buNone/>
            </a:pP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</a:rPr>
              <a:t>2006-2010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1" name="TextBox 48"/>
          <p:cNvSpPr txBox="1">
            <a:spLocks noChangeArrowheads="1"/>
          </p:cNvSpPr>
          <p:nvPr/>
        </p:nvSpPr>
        <p:spPr bwMode="auto">
          <a:xfrm>
            <a:off x="8179234" y="5941610"/>
            <a:ext cx="10807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>
              <a:spcBef>
                <a:spcPct val="0"/>
              </a:spcBef>
              <a:buNone/>
            </a:pP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</a:rPr>
              <a:t>2010-2014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2" name="TextBox 49"/>
          <p:cNvSpPr txBox="1">
            <a:spLocks noChangeArrowheads="1"/>
          </p:cNvSpPr>
          <p:nvPr/>
        </p:nvSpPr>
        <p:spPr bwMode="auto">
          <a:xfrm>
            <a:off x="2136822" y="4167171"/>
            <a:ext cx="538930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>
              <a:spcBef>
                <a:spcPct val="0"/>
              </a:spcBef>
              <a:buNone/>
            </a:pPr>
            <a:r>
              <a:rPr lang="en-US" altLang="zh-CN" sz="1333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333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0"/>
          <p:cNvSpPr txBox="1">
            <a:spLocks noChangeArrowheads="1"/>
          </p:cNvSpPr>
          <p:nvPr/>
        </p:nvSpPr>
        <p:spPr bwMode="auto">
          <a:xfrm>
            <a:off x="2136822" y="2960671"/>
            <a:ext cx="639919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>
              <a:spcBef>
                <a:spcPct val="0"/>
              </a:spcBef>
              <a:buNone/>
            </a:pPr>
            <a:r>
              <a:rPr lang="en-US" altLang="zh-CN" sz="1333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zh-CN" altLang="en-US" sz="1333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1"/>
          <p:cNvSpPr txBox="1">
            <a:spLocks noChangeArrowheads="1"/>
          </p:cNvSpPr>
          <p:nvPr/>
        </p:nvSpPr>
        <p:spPr bwMode="auto">
          <a:xfrm>
            <a:off x="2136821" y="5511255"/>
            <a:ext cx="437940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>
              <a:spcBef>
                <a:spcPct val="0"/>
              </a:spcBef>
              <a:buNone/>
            </a:pPr>
            <a:r>
              <a:rPr lang="en-US" altLang="zh-CN" sz="1333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zh-CN" altLang="en-US" sz="1333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9590559" y="5502100"/>
            <a:ext cx="1272116" cy="381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（年份）</a:t>
            </a:r>
            <a:endParaRPr lang="en-US" altLang="zh-CN" sz="16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2113665" y="1627928"/>
            <a:ext cx="1270000" cy="381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（百分比）</a:t>
            </a:r>
            <a:endParaRPr lang="en-US" altLang="zh-CN" sz="16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3375073" y="2674921"/>
            <a:ext cx="5778500" cy="1532467"/>
            <a:chOff x="2324099" y="1853178"/>
            <a:chExt cx="4333875" cy="1149753"/>
          </a:xfrm>
        </p:grpSpPr>
        <p:sp>
          <p:nvSpPr>
            <p:cNvPr id="58" name="任意多边形 57"/>
            <p:cNvSpPr/>
            <p:nvPr/>
          </p:nvSpPr>
          <p:spPr>
            <a:xfrm>
              <a:off x="2324099" y="1853178"/>
              <a:ext cx="4333875" cy="1149753"/>
            </a:xfrm>
            <a:custGeom>
              <a:avLst/>
              <a:gdLst>
                <a:gd name="connsiteX0" fmla="*/ 0 w 4418296"/>
                <a:gd name="connsiteY0" fmla="*/ 644376 h 1349768"/>
                <a:gd name="connsiteX1" fmla="*/ 590550 w 4418296"/>
                <a:gd name="connsiteY1" fmla="*/ 6201 h 1349768"/>
                <a:gd name="connsiteX2" fmla="*/ 1419225 w 4418296"/>
                <a:gd name="connsiteY2" fmla="*/ 987276 h 1349768"/>
                <a:gd name="connsiteX3" fmla="*/ 1819275 w 4418296"/>
                <a:gd name="connsiteY3" fmla="*/ 434826 h 1349768"/>
                <a:gd name="connsiteX4" fmla="*/ 2476500 w 4418296"/>
                <a:gd name="connsiteY4" fmla="*/ 1111101 h 1349768"/>
                <a:gd name="connsiteX5" fmla="*/ 2838450 w 4418296"/>
                <a:gd name="connsiteY5" fmla="*/ 215751 h 1349768"/>
                <a:gd name="connsiteX6" fmla="*/ 3257550 w 4418296"/>
                <a:gd name="connsiteY6" fmla="*/ 692001 h 1349768"/>
                <a:gd name="connsiteX7" fmla="*/ 3619500 w 4418296"/>
                <a:gd name="connsiteY7" fmla="*/ 1349226 h 1349768"/>
                <a:gd name="connsiteX8" fmla="*/ 4324350 w 4418296"/>
                <a:gd name="connsiteY8" fmla="*/ 577701 h 1349768"/>
                <a:gd name="connsiteX9" fmla="*/ 4391025 w 4418296"/>
                <a:gd name="connsiteY9" fmla="*/ 520551 h 1349768"/>
                <a:gd name="connsiteX0" fmla="*/ 0 w 4418296"/>
                <a:gd name="connsiteY0" fmla="*/ 644376 h 1349519"/>
                <a:gd name="connsiteX1" fmla="*/ 590550 w 4418296"/>
                <a:gd name="connsiteY1" fmla="*/ 6201 h 1349519"/>
                <a:gd name="connsiteX2" fmla="*/ 1419225 w 4418296"/>
                <a:gd name="connsiteY2" fmla="*/ 987276 h 1349519"/>
                <a:gd name="connsiteX3" fmla="*/ 1819275 w 4418296"/>
                <a:gd name="connsiteY3" fmla="*/ 434826 h 1349519"/>
                <a:gd name="connsiteX4" fmla="*/ 2476500 w 4418296"/>
                <a:gd name="connsiteY4" fmla="*/ 1111101 h 1349519"/>
                <a:gd name="connsiteX5" fmla="*/ 2838450 w 4418296"/>
                <a:gd name="connsiteY5" fmla="*/ 215751 h 1349519"/>
                <a:gd name="connsiteX6" fmla="*/ 3400425 w 4418296"/>
                <a:gd name="connsiteY6" fmla="*/ 663426 h 1349519"/>
                <a:gd name="connsiteX7" fmla="*/ 3619500 w 4418296"/>
                <a:gd name="connsiteY7" fmla="*/ 1349226 h 1349519"/>
                <a:gd name="connsiteX8" fmla="*/ 4324350 w 4418296"/>
                <a:gd name="connsiteY8" fmla="*/ 577701 h 1349519"/>
                <a:gd name="connsiteX9" fmla="*/ 4391025 w 4418296"/>
                <a:gd name="connsiteY9" fmla="*/ 520551 h 1349519"/>
                <a:gd name="connsiteX0" fmla="*/ 0 w 4418296"/>
                <a:gd name="connsiteY0" fmla="*/ 644376 h 1349522"/>
                <a:gd name="connsiteX1" fmla="*/ 590550 w 4418296"/>
                <a:gd name="connsiteY1" fmla="*/ 6201 h 1349522"/>
                <a:gd name="connsiteX2" fmla="*/ 1419225 w 4418296"/>
                <a:gd name="connsiteY2" fmla="*/ 987276 h 1349522"/>
                <a:gd name="connsiteX3" fmla="*/ 1819275 w 4418296"/>
                <a:gd name="connsiteY3" fmla="*/ 434826 h 1349522"/>
                <a:gd name="connsiteX4" fmla="*/ 2476500 w 4418296"/>
                <a:gd name="connsiteY4" fmla="*/ 1111101 h 1349522"/>
                <a:gd name="connsiteX5" fmla="*/ 2981325 w 4418296"/>
                <a:gd name="connsiteY5" fmla="*/ 187176 h 1349522"/>
                <a:gd name="connsiteX6" fmla="*/ 3400425 w 4418296"/>
                <a:gd name="connsiteY6" fmla="*/ 663426 h 1349522"/>
                <a:gd name="connsiteX7" fmla="*/ 3619500 w 4418296"/>
                <a:gd name="connsiteY7" fmla="*/ 1349226 h 1349522"/>
                <a:gd name="connsiteX8" fmla="*/ 4324350 w 4418296"/>
                <a:gd name="connsiteY8" fmla="*/ 577701 h 1349522"/>
                <a:gd name="connsiteX9" fmla="*/ 4391025 w 4418296"/>
                <a:gd name="connsiteY9" fmla="*/ 520551 h 1349522"/>
                <a:gd name="connsiteX0" fmla="*/ 0 w 4418296"/>
                <a:gd name="connsiteY0" fmla="*/ 644376 h 1349522"/>
                <a:gd name="connsiteX1" fmla="*/ 590550 w 4418296"/>
                <a:gd name="connsiteY1" fmla="*/ 6201 h 1349522"/>
                <a:gd name="connsiteX2" fmla="*/ 1419225 w 4418296"/>
                <a:gd name="connsiteY2" fmla="*/ 987276 h 1349522"/>
                <a:gd name="connsiteX3" fmla="*/ 1819275 w 4418296"/>
                <a:gd name="connsiteY3" fmla="*/ 434826 h 1349522"/>
                <a:gd name="connsiteX4" fmla="*/ 2476500 w 4418296"/>
                <a:gd name="connsiteY4" fmla="*/ 1111101 h 1349522"/>
                <a:gd name="connsiteX5" fmla="*/ 2981325 w 4418296"/>
                <a:gd name="connsiteY5" fmla="*/ 187176 h 1349522"/>
                <a:gd name="connsiteX6" fmla="*/ 3400425 w 4418296"/>
                <a:gd name="connsiteY6" fmla="*/ 663426 h 1349522"/>
                <a:gd name="connsiteX7" fmla="*/ 3619500 w 4418296"/>
                <a:gd name="connsiteY7" fmla="*/ 1349226 h 1349522"/>
                <a:gd name="connsiteX8" fmla="*/ 4324350 w 4418296"/>
                <a:gd name="connsiteY8" fmla="*/ 577701 h 1349522"/>
                <a:gd name="connsiteX9" fmla="*/ 4391025 w 4418296"/>
                <a:gd name="connsiteY9" fmla="*/ 520551 h 1349522"/>
                <a:gd name="connsiteX0" fmla="*/ 0 w 4418296"/>
                <a:gd name="connsiteY0" fmla="*/ 644376 h 1349552"/>
                <a:gd name="connsiteX1" fmla="*/ 590550 w 4418296"/>
                <a:gd name="connsiteY1" fmla="*/ 6201 h 1349552"/>
                <a:gd name="connsiteX2" fmla="*/ 1419225 w 4418296"/>
                <a:gd name="connsiteY2" fmla="*/ 987276 h 1349552"/>
                <a:gd name="connsiteX3" fmla="*/ 1819275 w 4418296"/>
                <a:gd name="connsiteY3" fmla="*/ 434826 h 1349552"/>
                <a:gd name="connsiteX4" fmla="*/ 2476500 w 4418296"/>
                <a:gd name="connsiteY4" fmla="*/ 1111101 h 1349552"/>
                <a:gd name="connsiteX5" fmla="*/ 2981325 w 4418296"/>
                <a:gd name="connsiteY5" fmla="*/ 187176 h 1349552"/>
                <a:gd name="connsiteX6" fmla="*/ 3400425 w 4418296"/>
                <a:gd name="connsiteY6" fmla="*/ 663426 h 1349552"/>
                <a:gd name="connsiteX7" fmla="*/ 3619500 w 4418296"/>
                <a:gd name="connsiteY7" fmla="*/ 1349226 h 1349552"/>
                <a:gd name="connsiteX8" fmla="*/ 4324350 w 4418296"/>
                <a:gd name="connsiteY8" fmla="*/ 577701 h 1349552"/>
                <a:gd name="connsiteX9" fmla="*/ 4391025 w 4418296"/>
                <a:gd name="connsiteY9" fmla="*/ 520551 h 1349552"/>
                <a:gd name="connsiteX0" fmla="*/ 0 w 4418816"/>
                <a:gd name="connsiteY0" fmla="*/ 644376 h 1216253"/>
                <a:gd name="connsiteX1" fmla="*/ 590550 w 4418816"/>
                <a:gd name="connsiteY1" fmla="*/ 6201 h 1216253"/>
                <a:gd name="connsiteX2" fmla="*/ 1419225 w 4418816"/>
                <a:gd name="connsiteY2" fmla="*/ 987276 h 1216253"/>
                <a:gd name="connsiteX3" fmla="*/ 1819275 w 4418816"/>
                <a:gd name="connsiteY3" fmla="*/ 434826 h 1216253"/>
                <a:gd name="connsiteX4" fmla="*/ 2476500 w 4418816"/>
                <a:gd name="connsiteY4" fmla="*/ 1111101 h 1216253"/>
                <a:gd name="connsiteX5" fmla="*/ 2981325 w 4418816"/>
                <a:gd name="connsiteY5" fmla="*/ 187176 h 1216253"/>
                <a:gd name="connsiteX6" fmla="*/ 3400425 w 4418816"/>
                <a:gd name="connsiteY6" fmla="*/ 663426 h 1216253"/>
                <a:gd name="connsiteX7" fmla="*/ 3609975 w 4418816"/>
                <a:gd name="connsiteY7" fmla="*/ 1215876 h 1216253"/>
                <a:gd name="connsiteX8" fmla="*/ 4324350 w 4418816"/>
                <a:gd name="connsiteY8" fmla="*/ 577701 h 1216253"/>
                <a:gd name="connsiteX9" fmla="*/ 4391025 w 4418816"/>
                <a:gd name="connsiteY9" fmla="*/ 520551 h 1216253"/>
                <a:gd name="connsiteX0" fmla="*/ 0 w 4418816"/>
                <a:gd name="connsiteY0" fmla="*/ 644376 h 1215908"/>
                <a:gd name="connsiteX1" fmla="*/ 590550 w 4418816"/>
                <a:gd name="connsiteY1" fmla="*/ 6201 h 1215908"/>
                <a:gd name="connsiteX2" fmla="*/ 1419225 w 4418816"/>
                <a:gd name="connsiteY2" fmla="*/ 987276 h 1215908"/>
                <a:gd name="connsiteX3" fmla="*/ 1819275 w 4418816"/>
                <a:gd name="connsiteY3" fmla="*/ 434826 h 1215908"/>
                <a:gd name="connsiteX4" fmla="*/ 2476500 w 4418816"/>
                <a:gd name="connsiteY4" fmla="*/ 1111101 h 1215908"/>
                <a:gd name="connsiteX5" fmla="*/ 2981325 w 4418816"/>
                <a:gd name="connsiteY5" fmla="*/ 187176 h 1215908"/>
                <a:gd name="connsiteX6" fmla="*/ 3400425 w 4418816"/>
                <a:gd name="connsiteY6" fmla="*/ 663426 h 1215908"/>
                <a:gd name="connsiteX7" fmla="*/ 3609975 w 4418816"/>
                <a:gd name="connsiteY7" fmla="*/ 1215876 h 1215908"/>
                <a:gd name="connsiteX8" fmla="*/ 4324350 w 4418816"/>
                <a:gd name="connsiteY8" fmla="*/ 577701 h 1215908"/>
                <a:gd name="connsiteX9" fmla="*/ 4391025 w 4418816"/>
                <a:gd name="connsiteY9" fmla="*/ 520551 h 1215908"/>
                <a:gd name="connsiteX0" fmla="*/ 0 w 4418816"/>
                <a:gd name="connsiteY0" fmla="*/ 644376 h 1215919"/>
                <a:gd name="connsiteX1" fmla="*/ 590550 w 4418816"/>
                <a:gd name="connsiteY1" fmla="*/ 6201 h 1215919"/>
                <a:gd name="connsiteX2" fmla="*/ 1419225 w 4418816"/>
                <a:gd name="connsiteY2" fmla="*/ 987276 h 1215919"/>
                <a:gd name="connsiteX3" fmla="*/ 1819275 w 4418816"/>
                <a:gd name="connsiteY3" fmla="*/ 434826 h 1215919"/>
                <a:gd name="connsiteX4" fmla="*/ 2476500 w 4418816"/>
                <a:gd name="connsiteY4" fmla="*/ 1111101 h 1215919"/>
                <a:gd name="connsiteX5" fmla="*/ 2981325 w 4418816"/>
                <a:gd name="connsiteY5" fmla="*/ 187176 h 1215919"/>
                <a:gd name="connsiteX6" fmla="*/ 3400425 w 4418816"/>
                <a:gd name="connsiteY6" fmla="*/ 663426 h 1215919"/>
                <a:gd name="connsiteX7" fmla="*/ 3609975 w 4418816"/>
                <a:gd name="connsiteY7" fmla="*/ 1215876 h 1215919"/>
                <a:gd name="connsiteX8" fmla="*/ 4324350 w 4418816"/>
                <a:gd name="connsiteY8" fmla="*/ 577701 h 1215919"/>
                <a:gd name="connsiteX9" fmla="*/ 4391025 w 4418816"/>
                <a:gd name="connsiteY9" fmla="*/ 520551 h 1215919"/>
                <a:gd name="connsiteX0" fmla="*/ 0 w 4443915"/>
                <a:gd name="connsiteY0" fmla="*/ 644376 h 1219110"/>
                <a:gd name="connsiteX1" fmla="*/ 590550 w 4443915"/>
                <a:gd name="connsiteY1" fmla="*/ 6201 h 1219110"/>
                <a:gd name="connsiteX2" fmla="*/ 1419225 w 4443915"/>
                <a:gd name="connsiteY2" fmla="*/ 987276 h 1219110"/>
                <a:gd name="connsiteX3" fmla="*/ 1819275 w 4443915"/>
                <a:gd name="connsiteY3" fmla="*/ 434826 h 1219110"/>
                <a:gd name="connsiteX4" fmla="*/ 2476500 w 4443915"/>
                <a:gd name="connsiteY4" fmla="*/ 1111101 h 1219110"/>
                <a:gd name="connsiteX5" fmla="*/ 2981325 w 4443915"/>
                <a:gd name="connsiteY5" fmla="*/ 187176 h 1219110"/>
                <a:gd name="connsiteX6" fmla="*/ 3400425 w 4443915"/>
                <a:gd name="connsiteY6" fmla="*/ 663426 h 1219110"/>
                <a:gd name="connsiteX7" fmla="*/ 3609975 w 4443915"/>
                <a:gd name="connsiteY7" fmla="*/ 1215876 h 1219110"/>
                <a:gd name="connsiteX8" fmla="*/ 4371975 w 4443915"/>
                <a:gd name="connsiteY8" fmla="*/ 396726 h 1219110"/>
                <a:gd name="connsiteX9" fmla="*/ 4391025 w 4443915"/>
                <a:gd name="connsiteY9" fmla="*/ 520551 h 1219110"/>
                <a:gd name="connsiteX0" fmla="*/ 0 w 4435876"/>
                <a:gd name="connsiteY0" fmla="*/ 644376 h 1219110"/>
                <a:gd name="connsiteX1" fmla="*/ 590550 w 4435876"/>
                <a:gd name="connsiteY1" fmla="*/ 6201 h 1219110"/>
                <a:gd name="connsiteX2" fmla="*/ 1419225 w 4435876"/>
                <a:gd name="connsiteY2" fmla="*/ 987276 h 1219110"/>
                <a:gd name="connsiteX3" fmla="*/ 1819275 w 4435876"/>
                <a:gd name="connsiteY3" fmla="*/ 434826 h 1219110"/>
                <a:gd name="connsiteX4" fmla="*/ 2476500 w 4435876"/>
                <a:gd name="connsiteY4" fmla="*/ 1111101 h 1219110"/>
                <a:gd name="connsiteX5" fmla="*/ 2981325 w 4435876"/>
                <a:gd name="connsiteY5" fmla="*/ 187176 h 1219110"/>
                <a:gd name="connsiteX6" fmla="*/ 3400425 w 4435876"/>
                <a:gd name="connsiteY6" fmla="*/ 663426 h 1219110"/>
                <a:gd name="connsiteX7" fmla="*/ 3609975 w 4435876"/>
                <a:gd name="connsiteY7" fmla="*/ 1215876 h 1219110"/>
                <a:gd name="connsiteX8" fmla="*/ 4371975 w 4435876"/>
                <a:gd name="connsiteY8" fmla="*/ 396726 h 1219110"/>
                <a:gd name="connsiteX9" fmla="*/ 4391025 w 4435876"/>
                <a:gd name="connsiteY9" fmla="*/ 520551 h 1219110"/>
                <a:gd name="connsiteX0" fmla="*/ 0 w 4371975"/>
                <a:gd name="connsiteY0" fmla="*/ 644376 h 1219110"/>
                <a:gd name="connsiteX1" fmla="*/ 590550 w 4371975"/>
                <a:gd name="connsiteY1" fmla="*/ 6201 h 1219110"/>
                <a:gd name="connsiteX2" fmla="*/ 1419225 w 4371975"/>
                <a:gd name="connsiteY2" fmla="*/ 987276 h 1219110"/>
                <a:gd name="connsiteX3" fmla="*/ 1819275 w 4371975"/>
                <a:gd name="connsiteY3" fmla="*/ 434826 h 1219110"/>
                <a:gd name="connsiteX4" fmla="*/ 2476500 w 4371975"/>
                <a:gd name="connsiteY4" fmla="*/ 1111101 h 1219110"/>
                <a:gd name="connsiteX5" fmla="*/ 2981325 w 4371975"/>
                <a:gd name="connsiteY5" fmla="*/ 187176 h 1219110"/>
                <a:gd name="connsiteX6" fmla="*/ 3400425 w 4371975"/>
                <a:gd name="connsiteY6" fmla="*/ 663426 h 1219110"/>
                <a:gd name="connsiteX7" fmla="*/ 3609975 w 4371975"/>
                <a:gd name="connsiteY7" fmla="*/ 1215876 h 1219110"/>
                <a:gd name="connsiteX8" fmla="*/ 4371975 w 4371975"/>
                <a:gd name="connsiteY8" fmla="*/ 396726 h 1219110"/>
                <a:gd name="connsiteX0" fmla="*/ 0 w 4371975"/>
                <a:gd name="connsiteY0" fmla="*/ 644376 h 1219110"/>
                <a:gd name="connsiteX1" fmla="*/ 590550 w 4371975"/>
                <a:gd name="connsiteY1" fmla="*/ 6201 h 1219110"/>
                <a:gd name="connsiteX2" fmla="*/ 1419225 w 4371975"/>
                <a:gd name="connsiteY2" fmla="*/ 987276 h 1219110"/>
                <a:gd name="connsiteX3" fmla="*/ 1819275 w 4371975"/>
                <a:gd name="connsiteY3" fmla="*/ 434826 h 1219110"/>
                <a:gd name="connsiteX4" fmla="*/ 2476500 w 4371975"/>
                <a:gd name="connsiteY4" fmla="*/ 1111101 h 1219110"/>
                <a:gd name="connsiteX5" fmla="*/ 2981325 w 4371975"/>
                <a:gd name="connsiteY5" fmla="*/ 187176 h 1219110"/>
                <a:gd name="connsiteX6" fmla="*/ 3400425 w 4371975"/>
                <a:gd name="connsiteY6" fmla="*/ 663426 h 1219110"/>
                <a:gd name="connsiteX7" fmla="*/ 3609975 w 4371975"/>
                <a:gd name="connsiteY7" fmla="*/ 1215876 h 1219110"/>
                <a:gd name="connsiteX8" fmla="*/ 4371975 w 4371975"/>
                <a:gd name="connsiteY8" fmla="*/ 396726 h 1219110"/>
                <a:gd name="connsiteX0" fmla="*/ 0 w 4371975"/>
                <a:gd name="connsiteY0" fmla="*/ 644376 h 1219110"/>
                <a:gd name="connsiteX1" fmla="*/ 590550 w 4371975"/>
                <a:gd name="connsiteY1" fmla="*/ 6201 h 1219110"/>
                <a:gd name="connsiteX2" fmla="*/ 1419225 w 4371975"/>
                <a:gd name="connsiteY2" fmla="*/ 987276 h 1219110"/>
                <a:gd name="connsiteX3" fmla="*/ 1819275 w 4371975"/>
                <a:gd name="connsiteY3" fmla="*/ 434826 h 1219110"/>
                <a:gd name="connsiteX4" fmla="*/ 2476500 w 4371975"/>
                <a:gd name="connsiteY4" fmla="*/ 1111101 h 1219110"/>
                <a:gd name="connsiteX5" fmla="*/ 2981325 w 4371975"/>
                <a:gd name="connsiteY5" fmla="*/ 187176 h 1219110"/>
                <a:gd name="connsiteX6" fmla="*/ 3400425 w 4371975"/>
                <a:gd name="connsiteY6" fmla="*/ 663426 h 1219110"/>
                <a:gd name="connsiteX7" fmla="*/ 3609975 w 4371975"/>
                <a:gd name="connsiteY7" fmla="*/ 1215876 h 1219110"/>
                <a:gd name="connsiteX8" fmla="*/ 4371975 w 4371975"/>
                <a:gd name="connsiteY8" fmla="*/ 396726 h 1219110"/>
                <a:gd name="connsiteX0" fmla="*/ 0 w 4295775"/>
                <a:gd name="connsiteY0" fmla="*/ 644376 h 1217152"/>
                <a:gd name="connsiteX1" fmla="*/ 590550 w 4295775"/>
                <a:gd name="connsiteY1" fmla="*/ 6201 h 1217152"/>
                <a:gd name="connsiteX2" fmla="*/ 1419225 w 4295775"/>
                <a:gd name="connsiteY2" fmla="*/ 987276 h 1217152"/>
                <a:gd name="connsiteX3" fmla="*/ 1819275 w 4295775"/>
                <a:gd name="connsiteY3" fmla="*/ 434826 h 1217152"/>
                <a:gd name="connsiteX4" fmla="*/ 2476500 w 4295775"/>
                <a:gd name="connsiteY4" fmla="*/ 1111101 h 1217152"/>
                <a:gd name="connsiteX5" fmla="*/ 2981325 w 4295775"/>
                <a:gd name="connsiteY5" fmla="*/ 187176 h 1217152"/>
                <a:gd name="connsiteX6" fmla="*/ 3400425 w 4295775"/>
                <a:gd name="connsiteY6" fmla="*/ 663426 h 1217152"/>
                <a:gd name="connsiteX7" fmla="*/ 3609975 w 4295775"/>
                <a:gd name="connsiteY7" fmla="*/ 1215876 h 1217152"/>
                <a:gd name="connsiteX8" fmla="*/ 4295775 w 4295775"/>
                <a:gd name="connsiteY8" fmla="*/ 501501 h 1217152"/>
                <a:gd name="connsiteX0" fmla="*/ 0 w 4295775"/>
                <a:gd name="connsiteY0" fmla="*/ 644376 h 1179154"/>
                <a:gd name="connsiteX1" fmla="*/ 590550 w 4295775"/>
                <a:gd name="connsiteY1" fmla="*/ 6201 h 1179154"/>
                <a:gd name="connsiteX2" fmla="*/ 1419225 w 4295775"/>
                <a:gd name="connsiteY2" fmla="*/ 987276 h 1179154"/>
                <a:gd name="connsiteX3" fmla="*/ 1819275 w 4295775"/>
                <a:gd name="connsiteY3" fmla="*/ 434826 h 1179154"/>
                <a:gd name="connsiteX4" fmla="*/ 2476500 w 4295775"/>
                <a:gd name="connsiteY4" fmla="*/ 1111101 h 1179154"/>
                <a:gd name="connsiteX5" fmla="*/ 2981325 w 4295775"/>
                <a:gd name="connsiteY5" fmla="*/ 187176 h 1179154"/>
                <a:gd name="connsiteX6" fmla="*/ 3400425 w 4295775"/>
                <a:gd name="connsiteY6" fmla="*/ 663426 h 1179154"/>
                <a:gd name="connsiteX7" fmla="*/ 3648075 w 4295775"/>
                <a:gd name="connsiteY7" fmla="*/ 1177776 h 1179154"/>
                <a:gd name="connsiteX8" fmla="*/ 4295775 w 4295775"/>
                <a:gd name="connsiteY8" fmla="*/ 501501 h 1179154"/>
                <a:gd name="connsiteX0" fmla="*/ 0 w 4295775"/>
                <a:gd name="connsiteY0" fmla="*/ 644376 h 1150667"/>
                <a:gd name="connsiteX1" fmla="*/ 590550 w 4295775"/>
                <a:gd name="connsiteY1" fmla="*/ 6201 h 1150667"/>
                <a:gd name="connsiteX2" fmla="*/ 1419225 w 4295775"/>
                <a:gd name="connsiteY2" fmla="*/ 987276 h 1150667"/>
                <a:gd name="connsiteX3" fmla="*/ 1819275 w 4295775"/>
                <a:gd name="connsiteY3" fmla="*/ 434826 h 1150667"/>
                <a:gd name="connsiteX4" fmla="*/ 2476500 w 4295775"/>
                <a:gd name="connsiteY4" fmla="*/ 1111101 h 1150667"/>
                <a:gd name="connsiteX5" fmla="*/ 2981325 w 4295775"/>
                <a:gd name="connsiteY5" fmla="*/ 187176 h 1150667"/>
                <a:gd name="connsiteX6" fmla="*/ 3400425 w 4295775"/>
                <a:gd name="connsiteY6" fmla="*/ 663426 h 1150667"/>
                <a:gd name="connsiteX7" fmla="*/ 3638550 w 4295775"/>
                <a:gd name="connsiteY7" fmla="*/ 1149201 h 1150667"/>
                <a:gd name="connsiteX8" fmla="*/ 4295775 w 4295775"/>
                <a:gd name="connsiteY8" fmla="*/ 501501 h 1150667"/>
                <a:gd name="connsiteX0" fmla="*/ 0 w 4295775"/>
                <a:gd name="connsiteY0" fmla="*/ 644376 h 1149201"/>
                <a:gd name="connsiteX1" fmla="*/ 590550 w 4295775"/>
                <a:gd name="connsiteY1" fmla="*/ 6201 h 1149201"/>
                <a:gd name="connsiteX2" fmla="*/ 1419225 w 4295775"/>
                <a:gd name="connsiteY2" fmla="*/ 987276 h 1149201"/>
                <a:gd name="connsiteX3" fmla="*/ 1819275 w 4295775"/>
                <a:gd name="connsiteY3" fmla="*/ 434826 h 1149201"/>
                <a:gd name="connsiteX4" fmla="*/ 2476500 w 4295775"/>
                <a:gd name="connsiteY4" fmla="*/ 1111101 h 1149201"/>
                <a:gd name="connsiteX5" fmla="*/ 2981325 w 4295775"/>
                <a:gd name="connsiteY5" fmla="*/ 187176 h 1149201"/>
                <a:gd name="connsiteX6" fmla="*/ 3638550 w 4295775"/>
                <a:gd name="connsiteY6" fmla="*/ 1149201 h 1149201"/>
                <a:gd name="connsiteX7" fmla="*/ 4295775 w 4295775"/>
                <a:gd name="connsiteY7" fmla="*/ 501501 h 1149201"/>
                <a:gd name="connsiteX0" fmla="*/ 0 w 4295775"/>
                <a:gd name="connsiteY0" fmla="*/ 644376 h 1161675"/>
                <a:gd name="connsiteX1" fmla="*/ 590550 w 4295775"/>
                <a:gd name="connsiteY1" fmla="*/ 6201 h 1161675"/>
                <a:gd name="connsiteX2" fmla="*/ 1419225 w 4295775"/>
                <a:gd name="connsiteY2" fmla="*/ 987276 h 1161675"/>
                <a:gd name="connsiteX3" fmla="*/ 1819275 w 4295775"/>
                <a:gd name="connsiteY3" fmla="*/ 434826 h 1161675"/>
                <a:gd name="connsiteX4" fmla="*/ 2476500 w 4295775"/>
                <a:gd name="connsiteY4" fmla="*/ 1111101 h 1161675"/>
                <a:gd name="connsiteX5" fmla="*/ 2981325 w 4295775"/>
                <a:gd name="connsiteY5" fmla="*/ 101451 h 1161675"/>
                <a:gd name="connsiteX6" fmla="*/ 3638550 w 4295775"/>
                <a:gd name="connsiteY6" fmla="*/ 1149201 h 1161675"/>
                <a:gd name="connsiteX7" fmla="*/ 4295775 w 4295775"/>
                <a:gd name="connsiteY7" fmla="*/ 501501 h 1161675"/>
                <a:gd name="connsiteX0" fmla="*/ 0 w 4295775"/>
                <a:gd name="connsiteY0" fmla="*/ 644376 h 1161675"/>
                <a:gd name="connsiteX1" fmla="*/ 590550 w 4295775"/>
                <a:gd name="connsiteY1" fmla="*/ 6201 h 1161675"/>
                <a:gd name="connsiteX2" fmla="*/ 1419225 w 4295775"/>
                <a:gd name="connsiteY2" fmla="*/ 987276 h 1161675"/>
                <a:gd name="connsiteX3" fmla="*/ 1819275 w 4295775"/>
                <a:gd name="connsiteY3" fmla="*/ 434826 h 1161675"/>
                <a:gd name="connsiteX4" fmla="*/ 2476500 w 4295775"/>
                <a:gd name="connsiteY4" fmla="*/ 1111101 h 1161675"/>
                <a:gd name="connsiteX5" fmla="*/ 2981325 w 4295775"/>
                <a:gd name="connsiteY5" fmla="*/ 101451 h 1161675"/>
                <a:gd name="connsiteX6" fmla="*/ 3638550 w 4295775"/>
                <a:gd name="connsiteY6" fmla="*/ 1149201 h 1161675"/>
                <a:gd name="connsiteX7" fmla="*/ 4295775 w 4295775"/>
                <a:gd name="connsiteY7" fmla="*/ 501501 h 1161675"/>
                <a:gd name="connsiteX0" fmla="*/ 0 w 4295775"/>
                <a:gd name="connsiteY0" fmla="*/ 644376 h 1161675"/>
                <a:gd name="connsiteX1" fmla="*/ 590550 w 4295775"/>
                <a:gd name="connsiteY1" fmla="*/ 6201 h 1161675"/>
                <a:gd name="connsiteX2" fmla="*/ 1419225 w 4295775"/>
                <a:gd name="connsiteY2" fmla="*/ 987276 h 1161675"/>
                <a:gd name="connsiteX3" fmla="*/ 1819275 w 4295775"/>
                <a:gd name="connsiteY3" fmla="*/ 434826 h 1161675"/>
                <a:gd name="connsiteX4" fmla="*/ 2476500 w 4295775"/>
                <a:gd name="connsiteY4" fmla="*/ 1111101 h 1161675"/>
                <a:gd name="connsiteX5" fmla="*/ 2981325 w 4295775"/>
                <a:gd name="connsiteY5" fmla="*/ 101451 h 1161675"/>
                <a:gd name="connsiteX6" fmla="*/ 3638550 w 4295775"/>
                <a:gd name="connsiteY6" fmla="*/ 1149201 h 1161675"/>
                <a:gd name="connsiteX7" fmla="*/ 4295775 w 4295775"/>
                <a:gd name="connsiteY7" fmla="*/ 501501 h 1161675"/>
                <a:gd name="connsiteX0" fmla="*/ 0 w 4295775"/>
                <a:gd name="connsiteY0" fmla="*/ 644376 h 1162130"/>
                <a:gd name="connsiteX1" fmla="*/ 590550 w 4295775"/>
                <a:gd name="connsiteY1" fmla="*/ 6201 h 1162130"/>
                <a:gd name="connsiteX2" fmla="*/ 1419225 w 4295775"/>
                <a:gd name="connsiteY2" fmla="*/ 987276 h 1162130"/>
                <a:gd name="connsiteX3" fmla="*/ 1819275 w 4295775"/>
                <a:gd name="connsiteY3" fmla="*/ 434826 h 1162130"/>
                <a:gd name="connsiteX4" fmla="*/ 2476500 w 4295775"/>
                <a:gd name="connsiteY4" fmla="*/ 1111101 h 1162130"/>
                <a:gd name="connsiteX5" fmla="*/ 3028950 w 4295775"/>
                <a:gd name="connsiteY5" fmla="*/ 91926 h 1162130"/>
                <a:gd name="connsiteX6" fmla="*/ 3638550 w 4295775"/>
                <a:gd name="connsiteY6" fmla="*/ 1149201 h 1162130"/>
                <a:gd name="connsiteX7" fmla="*/ 4295775 w 4295775"/>
                <a:gd name="connsiteY7" fmla="*/ 501501 h 1162130"/>
                <a:gd name="connsiteX0" fmla="*/ 0 w 4295775"/>
                <a:gd name="connsiteY0" fmla="*/ 643502 h 1161256"/>
                <a:gd name="connsiteX1" fmla="*/ 590550 w 4295775"/>
                <a:gd name="connsiteY1" fmla="*/ 5327 h 1161256"/>
                <a:gd name="connsiteX2" fmla="*/ 1352550 w 4295775"/>
                <a:gd name="connsiteY2" fmla="*/ 957827 h 1161256"/>
                <a:gd name="connsiteX3" fmla="*/ 1819275 w 4295775"/>
                <a:gd name="connsiteY3" fmla="*/ 433952 h 1161256"/>
                <a:gd name="connsiteX4" fmla="*/ 2476500 w 4295775"/>
                <a:gd name="connsiteY4" fmla="*/ 1110227 h 1161256"/>
                <a:gd name="connsiteX5" fmla="*/ 3028950 w 4295775"/>
                <a:gd name="connsiteY5" fmla="*/ 91052 h 1161256"/>
                <a:gd name="connsiteX6" fmla="*/ 3638550 w 4295775"/>
                <a:gd name="connsiteY6" fmla="*/ 1148327 h 1161256"/>
                <a:gd name="connsiteX7" fmla="*/ 4295775 w 4295775"/>
                <a:gd name="connsiteY7" fmla="*/ 500627 h 1161256"/>
                <a:gd name="connsiteX0" fmla="*/ 0 w 4333875"/>
                <a:gd name="connsiteY0" fmla="*/ 782314 h 1157193"/>
                <a:gd name="connsiteX1" fmla="*/ 628650 w 4333875"/>
                <a:gd name="connsiteY1" fmla="*/ 1264 h 1157193"/>
                <a:gd name="connsiteX2" fmla="*/ 1390650 w 4333875"/>
                <a:gd name="connsiteY2" fmla="*/ 953764 h 1157193"/>
                <a:gd name="connsiteX3" fmla="*/ 1857375 w 4333875"/>
                <a:gd name="connsiteY3" fmla="*/ 429889 h 1157193"/>
                <a:gd name="connsiteX4" fmla="*/ 2514600 w 4333875"/>
                <a:gd name="connsiteY4" fmla="*/ 1106164 h 1157193"/>
                <a:gd name="connsiteX5" fmla="*/ 3067050 w 4333875"/>
                <a:gd name="connsiteY5" fmla="*/ 86989 h 1157193"/>
                <a:gd name="connsiteX6" fmla="*/ 3676650 w 4333875"/>
                <a:gd name="connsiteY6" fmla="*/ 1144264 h 1157193"/>
                <a:gd name="connsiteX7" fmla="*/ 4333875 w 4333875"/>
                <a:gd name="connsiteY7" fmla="*/ 496564 h 1157193"/>
                <a:gd name="connsiteX0" fmla="*/ 0 w 4333875"/>
                <a:gd name="connsiteY0" fmla="*/ 782314 h 1149753"/>
                <a:gd name="connsiteX1" fmla="*/ 628650 w 4333875"/>
                <a:gd name="connsiteY1" fmla="*/ 1264 h 1149753"/>
                <a:gd name="connsiteX2" fmla="*/ 1390650 w 4333875"/>
                <a:gd name="connsiteY2" fmla="*/ 953764 h 1149753"/>
                <a:gd name="connsiteX3" fmla="*/ 1857375 w 4333875"/>
                <a:gd name="connsiteY3" fmla="*/ 429889 h 1149753"/>
                <a:gd name="connsiteX4" fmla="*/ 2514600 w 4333875"/>
                <a:gd name="connsiteY4" fmla="*/ 1106164 h 1149753"/>
                <a:gd name="connsiteX5" fmla="*/ 3095625 w 4333875"/>
                <a:gd name="connsiteY5" fmla="*/ 258439 h 1149753"/>
                <a:gd name="connsiteX6" fmla="*/ 3676650 w 4333875"/>
                <a:gd name="connsiteY6" fmla="*/ 1144264 h 1149753"/>
                <a:gd name="connsiteX7" fmla="*/ 4333875 w 4333875"/>
                <a:gd name="connsiteY7" fmla="*/ 496564 h 114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33875" h="1149753">
                  <a:moveTo>
                    <a:pt x="0" y="782314"/>
                  </a:moveTo>
                  <a:cubicBezTo>
                    <a:pt x="177006" y="434651"/>
                    <a:pt x="396875" y="-27311"/>
                    <a:pt x="628650" y="1264"/>
                  </a:cubicBezTo>
                  <a:cubicBezTo>
                    <a:pt x="860425" y="29839"/>
                    <a:pt x="1185863" y="882327"/>
                    <a:pt x="1390650" y="953764"/>
                  </a:cubicBezTo>
                  <a:cubicBezTo>
                    <a:pt x="1595437" y="1025201"/>
                    <a:pt x="1670050" y="404489"/>
                    <a:pt x="1857375" y="429889"/>
                  </a:cubicBezTo>
                  <a:cubicBezTo>
                    <a:pt x="2044700" y="455289"/>
                    <a:pt x="2308225" y="1134739"/>
                    <a:pt x="2514600" y="1106164"/>
                  </a:cubicBezTo>
                  <a:cubicBezTo>
                    <a:pt x="2720975" y="1077589"/>
                    <a:pt x="2654300" y="233039"/>
                    <a:pt x="3095625" y="258439"/>
                  </a:cubicBezTo>
                  <a:cubicBezTo>
                    <a:pt x="3536950" y="283839"/>
                    <a:pt x="3470275" y="1104576"/>
                    <a:pt x="3676650" y="1144264"/>
                  </a:cubicBezTo>
                  <a:cubicBezTo>
                    <a:pt x="3883025" y="1183952"/>
                    <a:pt x="4060825" y="1012501"/>
                    <a:pt x="4333875" y="496564"/>
                  </a:cubicBezTo>
                </a:path>
              </a:pathLst>
            </a:custGeom>
            <a:noFill/>
            <a:ln w="12700">
              <a:solidFill>
                <a:srgbClr val="60A7C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59" name="组合 57"/>
            <p:cNvGrpSpPr>
              <a:grpSpLocks/>
            </p:cNvGrpSpPr>
            <p:nvPr/>
          </p:nvGrpSpPr>
          <p:grpSpPr bwMode="auto">
            <a:xfrm>
              <a:off x="2631567" y="1909474"/>
              <a:ext cx="3717171" cy="993811"/>
              <a:chOff x="2631567" y="1909474"/>
              <a:chExt cx="3717171" cy="993811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3059111" y="1908760"/>
                <a:ext cx="76200" cy="77815"/>
              </a:xfrm>
              <a:prstGeom prst="ellipse">
                <a:avLst/>
              </a:prstGeom>
              <a:noFill/>
              <a:ln w="12700">
                <a:solidFill>
                  <a:srgbClr val="60A7C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ln>
                    <a:solidFill>
                      <a:srgbClr val="27697B"/>
                    </a:solidFill>
                  </a:ln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2632074" y="1989751"/>
                <a:ext cx="77787" cy="77814"/>
              </a:xfrm>
              <a:prstGeom prst="ellipse">
                <a:avLst/>
              </a:prstGeom>
              <a:noFill/>
              <a:ln w="12700">
                <a:solidFill>
                  <a:srgbClr val="60A7C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ln>
                    <a:solidFill>
                      <a:srgbClr val="27697B"/>
                    </a:solidFill>
                  </a:ln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  <p:grpSp>
            <p:nvGrpSpPr>
              <p:cNvPr id="62" name="组合 60"/>
              <p:cNvGrpSpPr>
                <a:grpSpLocks/>
              </p:cNvGrpSpPr>
              <p:nvPr/>
            </p:nvGrpSpPr>
            <p:grpSpPr bwMode="auto">
              <a:xfrm>
                <a:off x="4137331" y="2116608"/>
                <a:ext cx="2211407" cy="786677"/>
                <a:chOff x="4137331" y="2116608"/>
                <a:chExt cx="2211407" cy="786677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4137024" y="2226371"/>
                  <a:ext cx="77787" cy="76227"/>
                </a:xfrm>
                <a:prstGeom prst="ellipse">
                  <a:avLst/>
                </a:prstGeom>
                <a:noFill/>
                <a:ln w="12700">
                  <a:solidFill>
                    <a:srgbClr val="60A7C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377">
                    <a:defRPr/>
                  </a:pPr>
                  <a:endParaRPr lang="zh-CN" altLang="en-US">
                    <a:solidFill>
                      <a:schemeClr val="bg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5216524" y="2105679"/>
                  <a:ext cx="77787" cy="77815"/>
                </a:xfrm>
                <a:prstGeom prst="ellipse">
                  <a:avLst/>
                </a:prstGeom>
                <a:noFill/>
                <a:ln w="12700">
                  <a:solidFill>
                    <a:srgbClr val="60A7C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377">
                    <a:defRPr/>
                  </a:pPr>
                  <a:endParaRPr lang="zh-CN" altLang="en-US">
                    <a:solidFill>
                      <a:schemeClr val="bg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5580061" y="2150145"/>
                  <a:ext cx="76200" cy="77815"/>
                </a:xfrm>
                <a:prstGeom prst="ellipse">
                  <a:avLst/>
                </a:prstGeom>
                <a:noFill/>
                <a:ln w="12700">
                  <a:solidFill>
                    <a:srgbClr val="60A7C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377">
                    <a:defRPr/>
                  </a:pPr>
                  <a:endParaRPr lang="zh-CN" altLang="en-US">
                    <a:solidFill>
                      <a:schemeClr val="bg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6270624" y="2825069"/>
                  <a:ext cx="77787" cy="77814"/>
                </a:xfrm>
                <a:prstGeom prst="ellipse">
                  <a:avLst/>
                </a:prstGeom>
                <a:noFill/>
                <a:ln w="12700">
                  <a:solidFill>
                    <a:srgbClr val="60A7C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377">
                    <a:defRPr/>
                  </a:pPr>
                  <a:endParaRPr lang="zh-CN" altLang="en-US">
                    <a:solidFill>
                      <a:schemeClr val="bg2">
                        <a:lumMod val="1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67" name="组合 66"/>
          <p:cNvGrpSpPr/>
          <p:nvPr/>
        </p:nvGrpSpPr>
        <p:grpSpPr>
          <a:xfrm>
            <a:off x="5181452" y="1879709"/>
            <a:ext cx="3840424" cy="973526"/>
            <a:chOff x="3967047" y="476471"/>
            <a:chExt cx="2880318" cy="730144"/>
          </a:xfrm>
          <a:solidFill>
            <a:schemeClr val="tx1"/>
          </a:solidFill>
        </p:grpSpPr>
        <p:sp>
          <p:nvSpPr>
            <p:cNvPr id="68" name="矩形标注 67"/>
            <p:cNvSpPr/>
            <p:nvPr/>
          </p:nvSpPr>
          <p:spPr>
            <a:xfrm>
              <a:off x="3967047" y="476471"/>
              <a:ext cx="2880318" cy="730144"/>
            </a:xfrm>
            <a:prstGeom prst="wedgeRectCallout">
              <a:avLst>
                <a:gd name="adj1" fmla="val -63336"/>
                <a:gd name="adj2" fmla="val 49431"/>
              </a:avLst>
            </a:prstGeom>
            <a:solidFill>
              <a:srgbClr val="60A7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4104512" y="595263"/>
              <a:ext cx="2700299" cy="4732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defTabSz="914377">
                <a:lnSpc>
                  <a:spcPts val="2133"/>
                </a:lnSpc>
                <a:defRPr/>
              </a:pPr>
              <a:r>
                <a:rPr lang="zh-CN" altLang="en-US" sz="1333" kern="1100" spc="12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点此可添加内容点此可添加内容点此可添加内容点此可添加内容</a:t>
              </a: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2723140" y="5746204"/>
            <a:ext cx="6949089" cy="0"/>
          </a:xfrm>
          <a:prstGeom prst="line">
            <a:avLst/>
          </a:prstGeom>
          <a:ln w="19050">
            <a:solidFill>
              <a:srgbClr val="0D15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图片 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1" y="-453063"/>
            <a:ext cx="144828" cy="1265610"/>
          </a:xfrm>
          <a:prstGeom prst="rect">
            <a:avLst/>
          </a:prstGeom>
        </p:spPr>
      </p:pic>
      <p:grpSp>
        <p:nvGrpSpPr>
          <p:cNvPr id="72" name="组合 71"/>
          <p:cNvGrpSpPr/>
          <p:nvPr/>
        </p:nvGrpSpPr>
        <p:grpSpPr>
          <a:xfrm>
            <a:off x="311280" y="863059"/>
            <a:ext cx="392191" cy="1885178"/>
            <a:chOff x="6642774" y="2198371"/>
            <a:chExt cx="392191" cy="1885178"/>
          </a:xfrm>
        </p:grpSpPr>
        <p:grpSp>
          <p:nvGrpSpPr>
            <p:cNvPr id="73" name="组合 72"/>
            <p:cNvGrpSpPr/>
            <p:nvPr/>
          </p:nvGrpSpPr>
          <p:grpSpPr>
            <a:xfrm>
              <a:off x="6642774" y="3689454"/>
              <a:ext cx="392191" cy="394095"/>
              <a:chOff x="10160000" y="873125"/>
              <a:chExt cx="327025" cy="328613"/>
            </a:xfrm>
          </p:grpSpPr>
          <p:sp>
            <p:nvSpPr>
              <p:cNvPr id="83" name="Oval 5"/>
              <p:cNvSpPr>
                <a:spLocks noChangeArrowheads="1"/>
              </p:cNvSpPr>
              <p:nvPr/>
            </p:nvSpPr>
            <p:spPr bwMode="auto">
              <a:xfrm>
                <a:off x="10160000" y="873125"/>
                <a:ext cx="327025" cy="328613"/>
              </a:xfrm>
              <a:prstGeom prst="ellipse">
                <a:avLst/>
              </a:prstGeom>
              <a:solidFill>
                <a:srgbClr val="60A7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6"/>
              <p:cNvSpPr>
                <a:spLocks noEditPoints="1"/>
              </p:cNvSpPr>
              <p:nvPr/>
            </p:nvSpPr>
            <p:spPr bwMode="auto">
              <a:xfrm>
                <a:off x="10264775" y="955675"/>
                <a:ext cx="147638" cy="177800"/>
              </a:xfrm>
              <a:custGeom>
                <a:avLst/>
                <a:gdLst>
                  <a:gd name="T0" fmla="*/ 0 w 39"/>
                  <a:gd name="T1" fmla="*/ 47 h 47"/>
                  <a:gd name="T2" fmla="*/ 0 w 39"/>
                  <a:gd name="T3" fmla="*/ 0 h 47"/>
                  <a:gd name="T4" fmla="*/ 9 w 39"/>
                  <a:gd name="T5" fmla="*/ 0 h 47"/>
                  <a:gd name="T6" fmla="*/ 23 w 39"/>
                  <a:gd name="T7" fmla="*/ 1 h 47"/>
                  <a:gd name="T8" fmla="*/ 30 w 39"/>
                  <a:gd name="T9" fmla="*/ 4 h 47"/>
                  <a:gd name="T10" fmla="*/ 37 w 39"/>
                  <a:gd name="T11" fmla="*/ 12 h 47"/>
                  <a:gd name="T12" fmla="*/ 39 w 39"/>
                  <a:gd name="T13" fmla="*/ 23 h 47"/>
                  <a:gd name="T14" fmla="*/ 37 w 39"/>
                  <a:gd name="T15" fmla="*/ 34 h 47"/>
                  <a:gd name="T16" fmla="*/ 30 w 39"/>
                  <a:gd name="T17" fmla="*/ 42 h 47"/>
                  <a:gd name="T18" fmla="*/ 23 w 39"/>
                  <a:gd name="T19" fmla="*/ 46 h 47"/>
                  <a:gd name="T20" fmla="*/ 11 w 39"/>
                  <a:gd name="T21" fmla="*/ 47 h 47"/>
                  <a:gd name="T22" fmla="*/ 9 w 39"/>
                  <a:gd name="T23" fmla="*/ 47 h 47"/>
                  <a:gd name="T24" fmla="*/ 0 w 39"/>
                  <a:gd name="T25" fmla="*/ 47 h 47"/>
                  <a:gd name="T26" fmla="*/ 6 w 39"/>
                  <a:gd name="T27" fmla="*/ 42 h 47"/>
                  <a:gd name="T28" fmla="*/ 9 w 39"/>
                  <a:gd name="T29" fmla="*/ 42 h 47"/>
                  <a:gd name="T30" fmla="*/ 21 w 39"/>
                  <a:gd name="T31" fmla="*/ 41 h 47"/>
                  <a:gd name="T32" fmla="*/ 27 w 39"/>
                  <a:gd name="T33" fmla="*/ 38 h 47"/>
                  <a:gd name="T34" fmla="*/ 31 w 39"/>
                  <a:gd name="T35" fmla="*/ 32 h 47"/>
                  <a:gd name="T36" fmla="*/ 33 w 39"/>
                  <a:gd name="T37" fmla="*/ 23 h 47"/>
                  <a:gd name="T38" fmla="*/ 31 w 39"/>
                  <a:gd name="T39" fmla="*/ 14 h 47"/>
                  <a:gd name="T40" fmla="*/ 27 w 39"/>
                  <a:gd name="T41" fmla="*/ 8 h 47"/>
                  <a:gd name="T42" fmla="*/ 21 w 39"/>
                  <a:gd name="T43" fmla="*/ 6 h 47"/>
                  <a:gd name="T44" fmla="*/ 9 w 39"/>
                  <a:gd name="T45" fmla="*/ 5 h 47"/>
                  <a:gd name="T46" fmla="*/ 6 w 39"/>
                  <a:gd name="T47" fmla="*/ 5 h 47"/>
                  <a:gd name="T48" fmla="*/ 6 w 39"/>
                  <a:gd name="T49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47">
                    <a:moveTo>
                      <a:pt x="0" y="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21" y="0"/>
                      <a:pt x="23" y="1"/>
                    </a:cubicBezTo>
                    <a:cubicBezTo>
                      <a:pt x="26" y="1"/>
                      <a:pt x="28" y="2"/>
                      <a:pt x="30" y="4"/>
                    </a:cubicBezTo>
                    <a:cubicBezTo>
                      <a:pt x="33" y="6"/>
                      <a:pt x="35" y="9"/>
                      <a:pt x="37" y="12"/>
                    </a:cubicBezTo>
                    <a:cubicBezTo>
                      <a:pt x="38" y="15"/>
                      <a:pt x="39" y="19"/>
                      <a:pt x="39" y="23"/>
                    </a:cubicBezTo>
                    <a:cubicBezTo>
                      <a:pt x="39" y="27"/>
                      <a:pt x="38" y="31"/>
                      <a:pt x="37" y="34"/>
                    </a:cubicBezTo>
                    <a:cubicBezTo>
                      <a:pt x="35" y="38"/>
                      <a:pt x="33" y="40"/>
                      <a:pt x="30" y="42"/>
                    </a:cubicBezTo>
                    <a:cubicBezTo>
                      <a:pt x="28" y="44"/>
                      <a:pt x="26" y="45"/>
                      <a:pt x="23" y="46"/>
                    </a:cubicBezTo>
                    <a:cubicBezTo>
                      <a:pt x="21" y="47"/>
                      <a:pt x="17" y="47"/>
                      <a:pt x="11" y="47"/>
                    </a:cubicBezTo>
                    <a:cubicBezTo>
                      <a:pt x="9" y="47"/>
                      <a:pt x="9" y="47"/>
                      <a:pt x="9" y="47"/>
                    </a:cubicBezTo>
                    <a:lnTo>
                      <a:pt x="0" y="47"/>
                    </a:lnTo>
                    <a:close/>
                    <a:moveTo>
                      <a:pt x="6" y="42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15" y="42"/>
                      <a:pt x="19" y="41"/>
                      <a:pt x="21" y="41"/>
                    </a:cubicBezTo>
                    <a:cubicBezTo>
                      <a:pt x="24" y="40"/>
                      <a:pt x="25" y="39"/>
                      <a:pt x="27" y="38"/>
                    </a:cubicBezTo>
                    <a:cubicBezTo>
                      <a:pt x="29" y="37"/>
                      <a:pt x="30" y="35"/>
                      <a:pt x="31" y="32"/>
                    </a:cubicBezTo>
                    <a:cubicBezTo>
                      <a:pt x="32" y="29"/>
                      <a:pt x="33" y="27"/>
                      <a:pt x="33" y="23"/>
                    </a:cubicBezTo>
                    <a:cubicBezTo>
                      <a:pt x="33" y="20"/>
                      <a:pt x="32" y="17"/>
                      <a:pt x="31" y="14"/>
                    </a:cubicBezTo>
                    <a:cubicBezTo>
                      <a:pt x="30" y="12"/>
                      <a:pt x="29" y="10"/>
                      <a:pt x="27" y="8"/>
                    </a:cubicBezTo>
                    <a:cubicBezTo>
                      <a:pt x="25" y="7"/>
                      <a:pt x="24" y="6"/>
                      <a:pt x="21" y="6"/>
                    </a:cubicBezTo>
                    <a:cubicBezTo>
                      <a:pt x="19" y="5"/>
                      <a:pt x="15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6734816" y="2198371"/>
              <a:ext cx="208106" cy="211137"/>
              <a:chOff x="6896100" y="2047875"/>
              <a:chExt cx="327025" cy="331788"/>
            </a:xfrm>
          </p:grpSpPr>
          <p:sp>
            <p:nvSpPr>
              <p:cNvPr id="81" name="Oval 7"/>
              <p:cNvSpPr>
                <a:spLocks noChangeArrowheads="1"/>
              </p:cNvSpPr>
              <p:nvPr/>
            </p:nvSpPr>
            <p:spPr bwMode="auto">
              <a:xfrm>
                <a:off x="6896100" y="2047875"/>
                <a:ext cx="327025" cy="331788"/>
              </a:xfrm>
              <a:prstGeom prst="ellipse">
                <a:avLst/>
              </a:prstGeom>
              <a:solidFill>
                <a:srgbClr val="AF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"/>
              <p:cNvSpPr>
                <a:spLocks noEditPoints="1"/>
              </p:cNvSpPr>
              <p:nvPr/>
            </p:nvSpPr>
            <p:spPr bwMode="auto">
              <a:xfrm>
                <a:off x="6986588" y="2114550"/>
                <a:ext cx="153988" cy="185738"/>
              </a:xfrm>
              <a:custGeom>
                <a:avLst/>
                <a:gdLst>
                  <a:gd name="T0" fmla="*/ 11 w 41"/>
                  <a:gd name="T1" fmla="*/ 34 h 49"/>
                  <a:gd name="T2" fmla="*/ 6 w 41"/>
                  <a:gd name="T3" fmla="*/ 49 h 49"/>
                  <a:gd name="T4" fmla="*/ 0 w 41"/>
                  <a:gd name="T5" fmla="*/ 49 h 49"/>
                  <a:gd name="T6" fmla="*/ 16 w 41"/>
                  <a:gd name="T7" fmla="*/ 0 h 49"/>
                  <a:gd name="T8" fmla="*/ 24 w 41"/>
                  <a:gd name="T9" fmla="*/ 0 h 49"/>
                  <a:gd name="T10" fmla="*/ 41 w 41"/>
                  <a:gd name="T11" fmla="*/ 49 h 49"/>
                  <a:gd name="T12" fmla="*/ 34 w 41"/>
                  <a:gd name="T13" fmla="*/ 49 h 49"/>
                  <a:gd name="T14" fmla="*/ 29 w 41"/>
                  <a:gd name="T15" fmla="*/ 34 h 49"/>
                  <a:gd name="T16" fmla="*/ 11 w 41"/>
                  <a:gd name="T17" fmla="*/ 34 h 49"/>
                  <a:gd name="T18" fmla="*/ 28 w 41"/>
                  <a:gd name="T19" fmla="*/ 29 h 49"/>
                  <a:gd name="T20" fmla="*/ 23 w 41"/>
                  <a:gd name="T21" fmla="*/ 14 h 49"/>
                  <a:gd name="T22" fmla="*/ 20 w 41"/>
                  <a:gd name="T23" fmla="*/ 5 h 49"/>
                  <a:gd name="T24" fmla="*/ 20 w 41"/>
                  <a:gd name="T25" fmla="*/ 5 h 49"/>
                  <a:gd name="T26" fmla="*/ 17 w 41"/>
                  <a:gd name="T27" fmla="*/ 14 h 49"/>
                  <a:gd name="T28" fmla="*/ 13 w 41"/>
                  <a:gd name="T29" fmla="*/ 29 h 49"/>
                  <a:gd name="T30" fmla="*/ 28 w 41"/>
                  <a:gd name="T31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49">
                    <a:moveTo>
                      <a:pt x="11" y="34"/>
                    </a:moveTo>
                    <a:cubicBezTo>
                      <a:pt x="6" y="49"/>
                      <a:pt x="6" y="49"/>
                      <a:pt x="6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11" y="34"/>
                    </a:lnTo>
                    <a:close/>
                    <a:moveTo>
                      <a:pt x="28" y="29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1"/>
                      <a:pt x="21" y="8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8"/>
                      <a:pt x="18" y="11"/>
                      <a:pt x="17" y="14"/>
                    </a:cubicBezTo>
                    <a:cubicBezTo>
                      <a:pt x="13" y="29"/>
                      <a:pt x="13" y="29"/>
                      <a:pt x="13" y="29"/>
                    </a:cubicBezTo>
                    <a:lnTo>
                      <a:pt x="28" y="29"/>
                    </a:ln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6700922" y="2656058"/>
              <a:ext cx="275895" cy="277234"/>
              <a:chOff x="8577263" y="2054225"/>
              <a:chExt cx="327025" cy="328613"/>
            </a:xfrm>
          </p:grpSpPr>
          <p:sp>
            <p:nvSpPr>
              <p:cNvPr id="79" name="Oval 9"/>
              <p:cNvSpPr>
                <a:spLocks noChangeArrowheads="1"/>
              </p:cNvSpPr>
              <p:nvPr/>
            </p:nvSpPr>
            <p:spPr bwMode="auto">
              <a:xfrm>
                <a:off x="8577263" y="2054225"/>
                <a:ext cx="327025" cy="328613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0"/>
              <p:cNvSpPr>
                <a:spLocks noEditPoints="1"/>
              </p:cNvSpPr>
              <p:nvPr/>
            </p:nvSpPr>
            <p:spPr bwMode="auto">
              <a:xfrm>
                <a:off x="8686800" y="2119313"/>
                <a:ext cx="115888" cy="188913"/>
              </a:xfrm>
              <a:custGeom>
                <a:avLst/>
                <a:gdLst>
                  <a:gd name="T0" fmla="*/ 0 w 31"/>
                  <a:gd name="T1" fmla="*/ 1 h 50"/>
                  <a:gd name="T2" fmla="*/ 12 w 31"/>
                  <a:gd name="T3" fmla="*/ 0 h 50"/>
                  <a:gd name="T4" fmla="*/ 25 w 31"/>
                  <a:gd name="T5" fmla="*/ 4 h 50"/>
                  <a:gd name="T6" fmla="*/ 29 w 31"/>
                  <a:gd name="T7" fmla="*/ 13 h 50"/>
                  <a:gd name="T8" fmla="*/ 21 w 31"/>
                  <a:gd name="T9" fmla="*/ 24 h 50"/>
                  <a:gd name="T10" fmla="*/ 21 w 31"/>
                  <a:gd name="T11" fmla="*/ 24 h 50"/>
                  <a:gd name="T12" fmla="*/ 31 w 31"/>
                  <a:gd name="T13" fmla="*/ 36 h 50"/>
                  <a:gd name="T14" fmla="*/ 27 w 31"/>
                  <a:gd name="T15" fmla="*/ 46 h 50"/>
                  <a:gd name="T16" fmla="*/ 10 w 31"/>
                  <a:gd name="T17" fmla="*/ 50 h 50"/>
                  <a:gd name="T18" fmla="*/ 0 w 31"/>
                  <a:gd name="T19" fmla="*/ 50 h 50"/>
                  <a:gd name="T20" fmla="*/ 0 w 31"/>
                  <a:gd name="T21" fmla="*/ 1 h 50"/>
                  <a:gd name="T22" fmla="*/ 7 w 31"/>
                  <a:gd name="T23" fmla="*/ 22 h 50"/>
                  <a:gd name="T24" fmla="*/ 12 w 31"/>
                  <a:gd name="T25" fmla="*/ 22 h 50"/>
                  <a:gd name="T26" fmla="*/ 23 w 31"/>
                  <a:gd name="T27" fmla="*/ 13 h 50"/>
                  <a:gd name="T28" fmla="*/ 12 w 31"/>
                  <a:gd name="T29" fmla="*/ 5 h 50"/>
                  <a:gd name="T30" fmla="*/ 7 w 31"/>
                  <a:gd name="T31" fmla="*/ 6 h 50"/>
                  <a:gd name="T32" fmla="*/ 7 w 31"/>
                  <a:gd name="T33" fmla="*/ 22 h 50"/>
                  <a:gd name="T34" fmla="*/ 7 w 31"/>
                  <a:gd name="T35" fmla="*/ 45 h 50"/>
                  <a:gd name="T36" fmla="*/ 12 w 31"/>
                  <a:gd name="T37" fmla="*/ 46 h 50"/>
                  <a:gd name="T38" fmla="*/ 25 w 31"/>
                  <a:gd name="T39" fmla="*/ 36 h 50"/>
                  <a:gd name="T40" fmla="*/ 12 w 31"/>
                  <a:gd name="T41" fmla="*/ 26 h 50"/>
                  <a:gd name="T42" fmla="*/ 7 w 31"/>
                  <a:gd name="T43" fmla="*/ 26 h 50"/>
                  <a:gd name="T44" fmla="*/ 7 w 31"/>
                  <a:gd name="T4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50">
                    <a:moveTo>
                      <a:pt x="0" y="1"/>
                    </a:moveTo>
                    <a:cubicBezTo>
                      <a:pt x="3" y="1"/>
                      <a:pt x="7" y="0"/>
                      <a:pt x="12" y="0"/>
                    </a:cubicBezTo>
                    <a:cubicBezTo>
                      <a:pt x="18" y="0"/>
                      <a:pt x="22" y="2"/>
                      <a:pt x="25" y="4"/>
                    </a:cubicBezTo>
                    <a:cubicBezTo>
                      <a:pt x="28" y="6"/>
                      <a:pt x="29" y="9"/>
                      <a:pt x="29" y="13"/>
                    </a:cubicBezTo>
                    <a:cubicBezTo>
                      <a:pt x="29" y="17"/>
                      <a:pt x="26" y="22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6" y="25"/>
                      <a:pt x="31" y="29"/>
                      <a:pt x="31" y="36"/>
                    </a:cubicBezTo>
                    <a:cubicBezTo>
                      <a:pt x="31" y="40"/>
                      <a:pt x="30" y="43"/>
                      <a:pt x="27" y="46"/>
                    </a:cubicBezTo>
                    <a:cubicBezTo>
                      <a:pt x="24" y="49"/>
                      <a:pt x="18" y="50"/>
                      <a:pt x="10" y="50"/>
                    </a:cubicBezTo>
                    <a:cubicBezTo>
                      <a:pt x="6" y="50"/>
                      <a:pt x="2" y="50"/>
                      <a:pt x="0" y="50"/>
                    </a:cubicBezTo>
                    <a:lnTo>
                      <a:pt x="0" y="1"/>
                    </a:lnTo>
                    <a:close/>
                    <a:moveTo>
                      <a:pt x="7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22"/>
                      <a:pt x="23" y="18"/>
                      <a:pt x="23" y="13"/>
                    </a:cubicBezTo>
                    <a:cubicBezTo>
                      <a:pt x="23" y="8"/>
                      <a:pt x="19" y="5"/>
                      <a:pt x="12" y="5"/>
                    </a:cubicBezTo>
                    <a:cubicBezTo>
                      <a:pt x="9" y="5"/>
                      <a:pt x="8" y="6"/>
                      <a:pt x="7" y="6"/>
                    </a:cubicBezTo>
                    <a:lnTo>
                      <a:pt x="7" y="22"/>
                    </a:lnTo>
                    <a:close/>
                    <a:moveTo>
                      <a:pt x="7" y="45"/>
                    </a:moveTo>
                    <a:cubicBezTo>
                      <a:pt x="8" y="45"/>
                      <a:pt x="10" y="46"/>
                      <a:pt x="12" y="46"/>
                    </a:cubicBezTo>
                    <a:cubicBezTo>
                      <a:pt x="18" y="46"/>
                      <a:pt x="25" y="43"/>
                      <a:pt x="25" y="36"/>
                    </a:cubicBezTo>
                    <a:cubicBezTo>
                      <a:pt x="25" y="29"/>
                      <a:pt x="19" y="26"/>
                      <a:pt x="12" y="26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7" y="45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6679538" y="3156057"/>
              <a:ext cx="318663" cy="318663"/>
              <a:chOff x="10272713" y="2036763"/>
              <a:chExt cx="327025" cy="327025"/>
            </a:xfrm>
          </p:grpSpPr>
          <p:sp>
            <p:nvSpPr>
              <p:cNvPr id="77" name="Oval 11"/>
              <p:cNvSpPr>
                <a:spLocks noChangeArrowheads="1"/>
              </p:cNvSpPr>
              <p:nvPr/>
            </p:nvSpPr>
            <p:spPr bwMode="auto">
              <a:xfrm>
                <a:off x="10272713" y="2036763"/>
                <a:ext cx="327025" cy="327025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2"/>
              <p:cNvSpPr>
                <a:spLocks/>
              </p:cNvSpPr>
              <p:nvPr/>
            </p:nvSpPr>
            <p:spPr bwMode="auto">
              <a:xfrm>
                <a:off x="10371455" y="2108200"/>
                <a:ext cx="119063" cy="184150"/>
              </a:xfrm>
              <a:custGeom>
                <a:avLst/>
                <a:gdLst>
                  <a:gd name="T0" fmla="*/ 32 w 32"/>
                  <a:gd name="T1" fmla="*/ 47 h 49"/>
                  <a:gd name="T2" fmla="*/ 21 w 32"/>
                  <a:gd name="T3" fmla="*/ 49 h 49"/>
                  <a:gd name="T4" fmla="*/ 0 w 32"/>
                  <a:gd name="T5" fmla="*/ 25 h 49"/>
                  <a:gd name="T6" fmla="*/ 22 w 32"/>
                  <a:gd name="T7" fmla="*/ 0 h 49"/>
                  <a:gd name="T8" fmla="*/ 32 w 32"/>
                  <a:gd name="T9" fmla="*/ 2 h 49"/>
                  <a:gd name="T10" fmla="*/ 31 w 32"/>
                  <a:gd name="T11" fmla="*/ 7 h 49"/>
                  <a:gd name="T12" fmla="*/ 22 w 32"/>
                  <a:gd name="T13" fmla="*/ 5 h 49"/>
                  <a:gd name="T14" fmla="*/ 6 w 32"/>
                  <a:gd name="T15" fmla="*/ 25 h 49"/>
                  <a:gd name="T16" fmla="*/ 22 w 32"/>
                  <a:gd name="T17" fmla="*/ 44 h 49"/>
                  <a:gd name="T18" fmla="*/ 31 w 32"/>
                  <a:gd name="T19" fmla="*/ 42 h 49"/>
                  <a:gd name="T20" fmla="*/ 32 w 32"/>
                  <a:gd name="T2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49">
                    <a:moveTo>
                      <a:pt x="32" y="47"/>
                    </a:moveTo>
                    <a:cubicBezTo>
                      <a:pt x="30" y="48"/>
                      <a:pt x="26" y="49"/>
                      <a:pt x="21" y="49"/>
                    </a:cubicBezTo>
                    <a:cubicBezTo>
                      <a:pt x="9" y="49"/>
                      <a:pt x="0" y="41"/>
                      <a:pt x="0" y="25"/>
                    </a:cubicBezTo>
                    <a:cubicBezTo>
                      <a:pt x="0" y="10"/>
                      <a:pt x="9" y="0"/>
                      <a:pt x="22" y="0"/>
                    </a:cubicBezTo>
                    <a:cubicBezTo>
                      <a:pt x="27" y="0"/>
                      <a:pt x="31" y="1"/>
                      <a:pt x="32" y="2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6" y="5"/>
                      <a:pt x="22" y="5"/>
                    </a:cubicBezTo>
                    <a:cubicBezTo>
                      <a:pt x="12" y="5"/>
                      <a:pt x="6" y="12"/>
                      <a:pt x="6" y="25"/>
                    </a:cubicBezTo>
                    <a:cubicBezTo>
                      <a:pt x="6" y="37"/>
                      <a:pt x="12" y="44"/>
                      <a:pt x="22" y="44"/>
                    </a:cubicBezTo>
                    <a:cubicBezTo>
                      <a:pt x="25" y="44"/>
                      <a:pt x="29" y="43"/>
                      <a:pt x="31" y="42"/>
                    </a:cubicBezTo>
                    <a:lnTo>
                      <a:pt x="32" y="47"/>
                    </a:lnTo>
                    <a:close/>
                  </a:path>
                </a:pathLst>
              </a:custGeom>
              <a:solidFill>
                <a:srgbClr val="F8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944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183</Words>
  <Application>Microsoft Office PowerPoint</Application>
  <PresentationFormat>自定义</PresentationFormat>
  <Paragraphs>104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Calibri</vt:lpstr>
      <vt:lpstr>创艺简细圆</vt:lpstr>
      <vt:lpstr>方正综艺_GBK</vt:lpstr>
      <vt:lpstr>Calibri Light</vt:lpstr>
      <vt:lpstr>微软雅黑</vt:lpstr>
      <vt:lpstr>方正正纤黑简体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pc</cp:lastModifiedBy>
  <cp:revision>18</cp:revision>
  <dcterms:created xsi:type="dcterms:W3CDTF">2015-04-28T07:17:27Z</dcterms:created>
  <dcterms:modified xsi:type="dcterms:W3CDTF">2015-07-13T11:54:22Z</dcterms:modified>
</cp:coreProperties>
</file>